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B10FF-38B2-46F4-A3E6-4B4F64488490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51D7-5037-4409-AF22-D2DBA57C1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386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B10FF-38B2-46F4-A3E6-4B4F64488490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51D7-5037-4409-AF22-D2DBA57C1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445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B10FF-38B2-46F4-A3E6-4B4F64488490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51D7-5037-4409-AF22-D2DBA57C1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141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B10FF-38B2-46F4-A3E6-4B4F64488490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51D7-5037-4409-AF22-D2DBA57C1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733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B10FF-38B2-46F4-A3E6-4B4F64488490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51D7-5037-4409-AF22-D2DBA57C1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363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B10FF-38B2-46F4-A3E6-4B4F64488490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51D7-5037-4409-AF22-D2DBA57C1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08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B10FF-38B2-46F4-A3E6-4B4F64488490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51D7-5037-4409-AF22-D2DBA57C1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886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B10FF-38B2-46F4-A3E6-4B4F64488490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51D7-5037-4409-AF22-D2DBA57C1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393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B10FF-38B2-46F4-A3E6-4B4F64488490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51D7-5037-4409-AF22-D2DBA57C1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995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B10FF-38B2-46F4-A3E6-4B4F64488490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51D7-5037-4409-AF22-D2DBA57C1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746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B10FF-38B2-46F4-A3E6-4B4F64488490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51D7-5037-4409-AF22-D2DBA57C1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000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1B10FF-38B2-46F4-A3E6-4B4F64488490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A551D7-5037-4409-AF22-D2DBA57C1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547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BENTUK-BENTUK KONTRAK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7904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Kekuatan</a:t>
            </a:r>
            <a:r>
              <a:rPr lang="en-US" dirty="0" smtClean="0"/>
              <a:t> </a:t>
            </a:r>
            <a:r>
              <a:rPr lang="en-US" dirty="0" err="1" smtClean="0"/>
              <a:t>Pembuktian</a:t>
            </a:r>
            <a:r>
              <a:rPr lang="en-US" dirty="0" smtClean="0"/>
              <a:t> Material</a:t>
            </a:r>
            <a:br>
              <a:rPr lang="en-US" dirty="0" smtClean="0"/>
            </a:br>
            <a:r>
              <a:rPr lang="en-US" dirty="0" err="1" smtClean="0"/>
              <a:t>Akta</a:t>
            </a:r>
            <a:r>
              <a:rPr lang="en-US" dirty="0" smtClean="0"/>
              <a:t> Di </a:t>
            </a:r>
            <a:r>
              <a:rPr lang="en-US" dirty="0" err="1" smtClean="0"/>
              <a:t>Bawah</a:t>
            </a:r>
            <a:r>
              <a:rPr lang="en-US" dirty="0" smtClean="0"/>
              <a:t> </a:t>
            </a:r>
            <a:r>
              <a:rPr lang="en-US" dirty="0" err="1" smtClean="0"/>
              <a:t>Tangan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Akta</a:t>
            </a:r>
            <a:r>
              <a:rPr lang="en-US" dirty="0" smtClean="0"/>
              <a:t> di </a:t>
            </a:r>
            <a:r>
              <a:rPr lang="en-US" dirty="0" err="1" smtClean="0"/>
              <a:t>bawah</a:t>
            </a:r>
            <a:r>
              <a:rPr lang="en-US" dirty="0" smtClean="0"/>
              <a:t> </a:t>
            </a:r>
            <a:r>
              <a:rPr lang="en-US" dirty="0" err="1" smtClean="0"/>
              <a:t>tangan</a:t>
            </a:r>
            <a:r>
              <a:rPr lang="en-US" dirty="0" smtClean="0"/>
              <a:t> yang </a:t>
            </a:r>
            <a:r>
              <a:rPr lang="en-US" dirty="0" err="1" smtClean="0"/>
              <a:t>diakui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orang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siapa</a:t>
            </a:r>
            <a:r>
              <a:rPr lang="en-US" dirty="0" smtClean="0"/>
              <a:t> </a:t>
            </a:r>
            <a:r>
              <a:rPr lang="en-US" dirty="0" err="1" smtClean="0"/>
              <a:t>akta</a:t>
            </a:r>
            <a:r>
              <a:rPr lang="en-US" dirty="0" smtClean="0"/>
              <a:t> </a:t>
            </a:r>
            <a:r>
              <a:rPr lang="en-US" dirty="0" err="1" smtClean="0"/>
              <a:t>itu</a:t>
            </a:r>
            <a:r>
              <a:rPr lang="en-US" dirty="0" smtClean="0"/>
              <a:t> </a:t>
            </a:r>
            <a:r>
              <a:rPr lang="en-US" dirty="0" err="1" smtClean="0"/>
              <a:t>digunakan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yang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dianggap</a:t>
            </a:r>
            <a:r>
              <a:rPr lang="en-US" dirty="0" smtClean="0"/>
              <a:t> </a:t>
            </a:r>
            <a:r>
              <a:rPr lang="en-US" dirty="0" err="1" smtClean="0"/>
              <a:t>diakui</a:t>
            </a:r>
            <a:r>
              <a:rPr lang="en-US" dirty="0" smtClean="0"/>
              <a:t> </a:t>
            </a:r>
            <a:r>
              <a:rPr lang="en-US" dirty="0" err="1" smtClean="0"/>
              <a:t>menurut</a:t>
            </a:r>
            <a:r>
              <a:rPr lang="en-US" dirty="0" smtClean="0"/>
              <a:t> </a:t>
            </a:r>
            <a:r>
              <a:rPr lang="en-US" dirty="0" err="1" smtClean="0"/>
              <a:t>undang-undang</a:t>
            </a:r>
            <a:r>
              <a:rPr lang="en-US" dirty="0" smtClean="0"/>
              <a:t>, </a:t>
            </a:r>
            <a:r>
              <a:rPr lang="en-US" dirty="0" err="1" smtClean="0"/>
              <a:t>bagi</a:t>
            </a:r>
            <a:r>
              <a:rPr lang="en-US" dirty="0" smtClean="0"/>
              <a:t> yang </a:t>
            </a:r>
            <a:r>
              <a:rPr lang="en-US" dirty="0" err="1" smtClean="0"/>
              <a:t>menandatangani</a:t>
            </a:r>
            <a:r>
              <a:rPr lang="en-US" dirty="0" smtClean="0"/>
              <a:t>, </a:t>
            </a:r>
            <a:r>
              <a:rPr lang="en-US" dirty="0" err="1" smtClean="0"/>
              <a:t>ahli</a:t>
            </a:r>
            <a:r>
              <a:rPr lang="en-US" dirty="0" smtClean="0"/>
              <a:t> </a:t>
            </a:r>
            <a:r>
              <a:rPr lang="en-US" dirty="0" err="1" smtClean="0"/>
              <a:t>waris</a:t>
            </a:r>
            <a:r>
              <a:rPr lang="en-US" dirty="0" smtClean="0"/>
              <a:t>, </a:t>
            </a:r>
            <a:r>
              <a:rPr lang="en-US" dirty="0" err="1" smtClean="0"/>
              <a:t>serta</a:t>
            </a:r>
            <a:r>
              <a:rPr lang="en-US" dirty="0" smtClean="0"/>
              <a:t> orang-orang yang </a:t>
            </a:r>
            <a:r>
              <a:rPr lang="en-US" dirty="0" err="1" smtClean="0"/>
              <a:t>mendapat</a:t>
            </a:r>
            <a:r>
              <a:rPr lang="en-US" dirty="0" smtClean="0"/>
              <a:t> </a:t>
            </a:r>
            <a:r>
              <a:rPr lang="en-US" dirty="0" err="1" smtClean="0"/>
              <a:t>hak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mereka</a:t>
            </a:r>
            <a:r>
              <a:rPr lang="en-US" dirty="0" smtClean="0"/>
              <a:t>,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bukti</a:t>
            </a:r>
            <a:r>
              <a:rPr lang="en-US" dirty="0" smtClean="0"/>
              <a:t> </a:t>
            </a:r>
            <a:r>
              <a:rPr lang="en-US" dirty="0" err="1" smtClean="0"/>
              <a:t>sempurna</a:t>
            </a:r>
            <a:r>
              <a:rPr lang="en-US" dirty="0" smtClean="0"/>
              <a:t>.</a:t>
            </a:r>
          </a:p>
          <a:p>
            <a:r>
              <a:rPr lang="en-US" dirty="0" smtClean="0"/>
              <a:t>Isi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akta</a:t>
            </a:r>
            <a:r>
              <a:rPr lang="en-US" dirty="0" smtClean="0"/>
              <a:t> </a:t>
            </a:r>
            <a:r>
              <a:rPr lang="en-US" dirty="0" err="1" smtClean="0"/>
              <a:t>tersebut</a:t>
            </a:r>
            <a:r>
              <a:rPr lang="en-US" dirty="0" smtClean="0"/>
              <a:t> </a:t>
            </a:r>
            <a:r>
              <a:rPr lang="en-US" dirty="0" err="1" smtClean="0"/>
              <a:t>dianggal</a:t>
            </a:r>
            <a:r>
              <a:rPr lang="en-US" dirty="0" smtClean="0"/>
              <a:t> </a:t>
            </a:r>
            <a:r>
              <a:rPr lang="en-US" dirty="0" err="1" smtClean="0"/>
              <a:t>benar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siapa</a:t>
            </a:r>
            <a:r>
              <a:rPr lang="en-US" dirty="0" smtClean="0"/>
              <a:t> yang </a:t>
            </a:r>
            <a:r>
              <a:rPr lang="en-US" dirty="0" err="1" smtClean="0"/>
              <a:t>membuatnya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demi </a:t>
            </a:r>
            <a:r>
              <a:rPr lang="en-US" dirty="0" err="1" smtClean="0"/>
              <a:t>keuntungan</a:t>
            </a:r>
            <a:r>
              <a:rPr lang="en-US" dirty="0" smtClean="0"/>
              <a:t> orang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siapa</a:t>
            </a:r>
            <a:r>
              <a:rPr lang="en-US" dirty="0" smtClean="0"/>
              <a:t> </a:t>
            </a:r>
            <a:r>
              <a:rPr lang="en-US" dirty="0" err="1" smtClean="0"/>
              <a:t>pernyataan</a:t>
            </a:r>
            <a:r>
              <a:rPr lang="en-US" dirty="0" smtClean="0"/>
              <a:t> </a:t>
            </a:r>
            <a:r>
              <a:rPr lang="en-US" dirty="0" err="1" smtClean="0"/>
              <a:t>tersebut</a:t>
            </a:r>
            <a:r>
              <a:rPr lang="en-US" dirty="0" smtClean="0"/>
              <a:t> </a:t>
            </a:r>
            <a:r>
              <a:rPr lang="en-US" dirty="0" err="1" smtClean="0"/>
              <a:t>dibuat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7263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Tata </a:t>
            </a:r>
            <a:r>
              <a:rPr lang="en-US" dirty="0" err="1" smtClean="0"/>
              <a:t>Urutan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Kekuatan</a:t>
            </a:r>
            <a:r>
              <a:rPr lang="en-US" dirty="0" smtClean="0"/>
              <a:t> </a:t>
            </a:r>
            <a:r>
              <a:rPr lang="en-US" dirty="0" err="1" smtClean="0"/>
              <a:t>Pembuktian</a:t>
            </a:r>
            <a:r>
              <a:rPr lang="en-US" dirty="0" smtClean="0"/>
              <a:t> </a:t>
            </a:r>
            <a:r>
              <a:rPr lang="en-US" dirty="0" err="1" smtClean="0"/>
              <a:t>Akta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Akta</a:t>
            </a:r>
            <a:r>
              <a:rPr lang="en-US" dirty="0" smtClean="0"/>
              <a:t> </a:t>
            </a:r>
            <a:r>
              <a:rPr lang="en-US" dirty="0" err="1" smtClean="0"/>
              <a:t>Otentik</a:t>
            </a:r>
            <a:endParaRPr lang="en-US" dirty="0" smtClean="0"/>
          </a:p>
          <a:p>
            <a:r>
              <a:rPr lang="en-US" dirty="0" err="1" smtClean="0"/>
              <a:t>Akta</a:t>
            </a:r>
            <a:r>
              <a:rPr lang="en-US" dirty="0" smtClean="0"/>
              <a:t> </a:t>
            </a:r>
            <a:r>
              <a:rPr lang="en-US" dirty="0" smtClean="0"/>
              <a:t>Di </a:t>
            </a:r>
            <a:r>
              <a:rPr lang="en-US" dirty="0" err="1" smtClean="0"/>
              <a:t>bawah</a:t>
            </a:r>
            <a:r>
              <a:rPr lang="en-US" dirty="0" smtClean="0"/>
              <a:t> </a:t>
            </a:r>
            <a:r>
              <a:rPr lang="en-US" dirty="0" err="1" smtClean="0"/>
              <a:t>tangan</a:t>
            </a:r>
            <a:endParaRPr lang="en-US" dirty="0" smtClean="0"/>
          </a:p>
          <a:p>
            <a:r>
              <a:rPr lang="en-US" dirty="0" err="1" smtClean="0"/>
              <a:t>Akta</a:t>
            </a:r>
            <a:r>
              <a:rPr lang="en-US" dirty="0" smtClean="0"/>
              <a:t> </a:t>
            </a:r>
            <a:r>
              <a:rPr lang="en-US" dirty="0" smtClean="0"/>
              <a:t>di </a:t>
            </a:r>
            <a:r>
              <a:rPr lang="en-US" dirty="0" err="1" smtClean="0"/>
              <a:t>bawah</a:t>
            </a:r>
            <a:r>
              <a:rPr lang="en-US" dirty="0" smtClean="0"/>
              <a:t> </a:t>
            </a:r>
            <a:r>
              <a:rPr lang="en-US" dirty="0" err="1" smtClean="0"/>
              <a:t>tangan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2 </a:t>
            </a:r>
            <a:r>
              <a:rPr lang="en-US" dirty="0" err="1" smtClean="0"/>
              <a:t>saksi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dilegalisasi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notaris</a:t>
            </a:r>
            <a:endParaRPr lang="en-US" dirty="0" smtClean="0"/>
          </a:p>
          <a:p>
            <a:r>
              <a:rPr lang="en-US" dirty="0" err="1" smtClean="0"/>
              <a:t>Akta</a:t>
            </a:r>
            <a:r>
              <a:rPr lang="en-US" dirty="0" smtClean="0"/>
              <a:t> </a:t>
            </a:r>
            <a:r>
              <a:rPr lang="en-US" dirty="0" smtClean="0"/>
              <a:t>di </a:t>
            </a:r>
            <a:r>
              <a:rPr lang="en-US" dirty="0" err="1" smtClean="0"/>
              <a:t>bawah</a:t>
            </a:r>
            <a:r>
              <a:rPr lang="en-US" dirty="0" smtClean="0"/>
              <a:t> </a:t>
            </a:r>
            <a:r>
              <a:rPr lang="en-US" dirty="0" err="1" smtClean="0"/>
              <a:t>tangan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2 </a:t>
            </a:r>
            <a:r>
              <a:rPr lang="en-US" dirty="0" err="1" smtClean="0"/>
              <a:t>saksi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diwaarmerken</a:t>
            </a:r>
            <a:r>
              <a:rPr lang="en-US" dirty="0" smtClean="0"/>
              <a:t> </a:t>
            </a:r>
            <a:r>
              <a:rPr lang="en-US" dirty="0" err="1" smtClean="0"/>
              <a:t>notaris</a:t>
            </a:r>
            <a:endParaRPr lang="en-US" dirty="0" smtClean="0"/>
          </a:p>
          <a:p>
            <a:r>
              <a:rPr lang="en-US" dirty="0" err="1" smtClean="0"/>
              <a:t>Akta</a:t>
            </a:r>
            <a:r>
              <a:rPr lang="en-US" dirty="0" smtClean="0"/>
              <a:t> </a:t>
            </a:r>
            <a:r>
              <a:rPr lang="en-US" dirty="0" smtClean="0"/>
              <a:t>di </a:t>
            </a:r>
            <a:r>
              <a:rPr lang="en-US" dirty="0" err="1" smtClean="0"/>
              <a:t>bawah</a:t>
            </a:r>
            <a:r>
              <a:rPr lang="en-US" dirty="0" smtClean="0"/>
              <a:t> </a:t>
            </a:r>
            <a:r>
              <a:rPr lang="en-US" dirty="0" err="1" smtClean="0"/>
              <a:t>tangan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2 </a:t>
            </a:r>
            <a:r>
              <a:rPr lang="en-US" dirty="0" err="1" smtClean="0"/>
              <a:t>saksi</a:t>
            </a:r>
            <a:endParaRPr lang="en-US" dirty="0" smtClean="0"/>
          </a:p>
          <a:p>
            <a:r>
              <a:rPr lang="en-US" smtClean="0"/>
              <a:t>Akta</a:t>
            </a:r>
            <a:r>
              <a:rPr lang="en-US" dirty="0" smtClean="0"/>
              <a:t> </a:t>
            </a:r>
            <a:r>
              <a:rPr lang="en-US" dirty="0" smtClean="0"/>
              <a:t>di </a:t>
            </a:r>
            <a:r>
              <a:rPr lang="en-US" dirty="0" err="1" smtClean="0"/>
              <a:t>bawah</a:t>
            </a:r>
            <a:r>
              <a:rPr lang="en-US" dirty="0" smtClean="0"/>
              <a:t> </a:t>
            </a:r>
            <a:r>
              <a:rPr lang="en-US" dirty="0" err="1" smtClean="0"/>
              <a:t>tangan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5273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Bentuk</a:t>
            </a:r>
            <a:r>
              <a:rPr lang="en-US" dirty="0" smtClean="0"/>
              <a:t> </a:t>
            </a:r>
            <a:r>
              <a:rPr lang="en-US" dirty="0" err="1" smtClean="0"/>
              <a:t>Akta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Akta</a:t>
            </a:r>
            <a:r>
              <a:rPr lang="en-US" dirty="0" smtClean="0"/>
              <a:t> </a:t>
            </a:r>
            <a:r>
              <a:rPr lang="en-US" dirty="0" err="1" smtClean="0"/>
              <a:t>Otentik</a:t>
            </a:r>
            <a:endParaRPr lang="en-US" dirty="0" smtClean="0"/>
          </a:p>
          <a:p>
            <a:r>
              <a:rPr lang="en-US" dirty="0" err="1" smtClean="0"/>
              <a:t>Akta</a:t>
            </a:r>
            <a:r>
              <a:rPr lang="en-US" dirty="0" smtClean="0"/>
              <a:t> </a:t>
            </a:r>
            <a:r>
              <a:rPr lang="en-US" dirty="0" smtClean="0"/>
              <a:t>Di </a:t>
            </a:r>
            <a:r>
              <a:rPr lang="en-US" dirty="0" err="1" smtClean="0"/>
              <a:t>bawah</a:t>
            </a:r>
            <a:r>
              <a:rPr lang="en-US" dirty="0" smtClean="0"/>
              <a:t> </a:t>
            </a:r>
            <a:r>
              <a:rPr lang="en-US" dirty="0" err="1" smtClean="0"/>
              <a:t>tangan</a:t>
            </a:r>
            <a:endParaRPr lang="en-US" dirty="0" smtClean="0"/>
          </a:p>
          <a:p>
            <a:pPr marL="696913">
              <a:buFont typeface="Wingdings" pitchFamily="2" charset="2"/>
              <a:buChar char="Ø"/>
            </a:pPr>
            <a:r>
              <a:rPr lang="en-US" dirty="0" err="1" smtClean="0"/>
              <a:t>Akta</a:t>
            </a:r>
            <a:r>
              <a:rPr lang="en-US" dirty="0" smtClean="0"/>
              <a:t> di </a:t>
            </a:r>
            <a:r>
              <a:rPr lang="en-US" dirty="0" err="1" smtClean="0"/>
              <a:t>bawah</a:t>
            </a:r>
            <a:r>
              <a:rPr lang="en-US" dirty="0" smtClean="0"/>
              <a:t> </a:t>
            </a:r>
            <a:r>
              <a:rPr lang="en-US" dirty="0" err="1" smtClean="0"/>
              <a:t>tangan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2 </a:t>
            </a:r>
            <a:r>
              <a:rPr lang="en-US" dirty="0" err="1" smtClean="0"/>
              <a:t>saksi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dilegalisasi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notaris</a:t>
            </a:r>
            <a:endParaRPr lang="en-US" dirty="0" smtClean="0"/>
          </a:p>
          <a:p>
            <a:pPr marL="696913">
              <a:buFont typeface="Wingdings" pitchFamily="2" charset="2"/>
              <a:buChar char="Ø"/>
            </a:pPr>
            <a:r>
              <a:rPr lang="en-US" dirty="0" err="1" smtClean="0"/>
              <a:t>Akta</a:t>
            </a:r>
            <a:r>
              <a:rPr lang="en-US" dirty="0" smtClean="0"/>
              <a:t> di </a:t>
            </a:r>
            <a:r>
              <a:rPr lang="en-US" dirty="0" err="1" smtClean="0"/>
              <a:t>bawah</a:t>
            </a:r>
            <a:r>
              <a:rPr lang="en-US" dirty="0" smtClean="0"/>
              <a:t> </a:t>
            </a:r>
            <a:r>
              <a:rPr lang="en-US" dirty="0" err="1" smtClean="0"/>
              <a:t>tangan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2 </a:t>
            </a:r>
            <a:r>
              <a:rPr lang="en-US" dirty="0" err="1" smtClean="0"/>
              <a:t>saksi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diwaarmerken</a:t>
            </a:r>
            <a:r>
              <a:rPr lang="en-US" dirty="0" smtClean="0"/>
              <a:t> </a:t>
            </a:r>
            <a:r>
              <a:rPr lang="en-US" dirty="0" err="1" smtClean="0"/>
              <a:t>notaris</a:t>
            </a:r>
            <a:endParaRPr lang="en-US" dirty="0" smtClean="0"/>
          </a:p>
          <a:p>
            <a:pPr marL="696913">
              <a:buFont typeface="Wingdings" pitchFamily="2" charset="2"/>
              <a:buChar char="Ø"/>
            </a:pPr>
            <a:r>
              <a:rPr lang="en-US" dirty="0" err="1" smtClean="0"/>
              <a:t>Akta</a:t>
            </a:r>
            <a:r>
              <a:rPr lang="en-US" dirty="0" smtClean="0"/>
              <a:t> di </a:t>
            </a:r>
            <a:r>
              <a:rPr lang="en-US" dirty="0" err="1" smtClean="0"/>
              <a:t>bawah</a:t>
            </a:r>
            <a:r>
              <a:rPr lang="en-US" dirty="0" smtClean="0"/>
              <a:t> </a:t>
            </a:r>
            <a:r>
              <a:rPr lang="en-US" dirty="0" err="1" smtClean="0"/>
              <a:t>tangan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2 </a:t>
            </a:r>
            <a:r>
              <a:rPr lang="en-US" dirty="0" err="1" smtClean="0"/>
              <a:t>saksi</a:t>
            </a:r>
            <a:endParaRPr lang="en-US" dirty="0" smtClean="0"/>
          </a:p>
          <a:p>
            <a:pPr marL="696913">
              <a:buFont typeface="Wingdings" pitchFamily="2" charset="2"/>
              <a:buChar char="Ø"/>
            </a:pPr>
            <a:r>
              <a:rPr lang="en-US" dirty="0" err="1" smtClean="0"/>
              <a:t>Akta</a:t>
            </a:r>
            <a:r>
              <a:rPr lang="en-US" dirty="0" smtClean="0"/>
              <a:t> di </a:t>
            </a:r>
            <a:r>
              <a:rPr lang="en-US" dirty="0" err="1" smtClean="0"/>
              <a:t>bawah</a:t>
            </a:r>
            <a:r>
              <a:rPr lang="en-US" dirty="0" smtClean="0"/>
              <a:t> </a:t>
            </a:r>
            <a:r>
              <a:rPr lang="en-US" dirty="0" err="1" smtClean="0"/>
              <a:t>tangan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912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Kekuatan</a:t>
            </a:r>
            <a:r>
              <a:rPr lang="en-US" dirty="0" smtClean="0"/>
              <a:t> </a:t>
            </a:r>
            <a:r>
              <a:rPr lang="en-US" dirty="0" err="1" smtClean="0"/>
              <a:t>Pembuktian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Kekuatan</a:t>
            </a:r>
            <a:r>
              <a:rPr lang="en-US" dirty="0" smtClean="0"/>
              <a:t> </a:t>
            </a:r>
            <a:r>
              <a:rPr lang="en-US" dirty="0" err="1" smtClean="0"/>
              <a:t>Pembuktian</a:t>
            </a:r>
            <a:r>
              <a:rPr lang="en-US" dirty="0" smtClean="0"/>
              <a:t> </a:t>
            </a:r>
            <a:r>
              <a:rPr lang="en-US" dirty="0" err="1" smtClean="0"/>
              <a:t>Lahir</a:t>
            </a:r>
            <a:endParaRPr lang="en-US" dirty="0" smtClean="0"/>
          </a:p>
          <a:p>
            <a:r>
              <a:rPr lang="en-US" dirty="0" err="1" smtClean="0"/>
              <a:t>Kekuatan</a:t>
            </a:r>
            <a:r>
              <a:rPr lang="en-US" dirty="0" smtClean="0"/>
              <a:t> </a:t>
            </a:r>
            <a:r>
              <a:rPr lang="en-US" dirty="0" err="1" smtClean="0"/>
              <a:t>Pembuktian</a:t>
            </a:r>
            <a:r>
              <a:rPr lang="en-US" dirty="0" smtClean="0"/>
              <a:t> Formal</a:t>
            </a:r>
          </a:p>
          <a:p>
            <a:r>
              <a:rPr lang="en-US" dirty="0" err="1" smtClean="0"/>
              <a:t>Kekuatan</a:t>
            </a:r>
            <a:r>
              <a:rPr lang="en-US" dirty="0" smtClean="0"/>
              <a:t> </a:t>
            </a:r>
            <a:r>
              <a:rPr lang="en-US" dirty="0" err="1" smtClean="0"/>
              <a:t>Pembuktian</a:t>
            </a:r>
            <a:r>
              <a:rPr lang="en-US" smtClean="0"/>
              <a:t> Material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7455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Kekuatan</a:t>
            </a:r>
            <a:r>
              <a:rPr lang="en-US" dirty="0" smtClean="0"/>
              <a:t> </a:t>
            </a:r>
            <a:r>
              <a:rPr lang="en-US" dirty="0" err="1" smtClean="0"/>
              <a:t>Pembuktian</a:t>
            </a:r>
            <a:r>
              <a:rPr lang="en-US" dirty="0" smtClean="0"/>
              <a:t> </a:t>
            </a:r>
            <a:r>
              <a:rPr lang="en-US" dirty="0" err="1" smtClean="0"/>
              <a:t>Lahir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Akta</a:t>
            </a:r>
            <a:r>
              <a:rPr lang="en-US" dirty="0" smtClean="0"/>
              <a:t> </a:t>
            </a:r>
            <a:r>
              <a:rPr lang="en-US" dirty="0" err="1" smtClean="0"/>
              <a:t>Otentik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Asas</a:t>
            </a:r>
            <a:r>
              <a:rPr lang="en-US" dirty="0" smtClean="0"/>
              <a:t> </a:t>
            </a:r>
            <a:r>
              <a:rPr lang="en-US" dirty="0" err="1" smtClean="0"/>
              <a:t>Acta</a:t>
            </a:r>
            <a:r>
              <a:rPr lang="en-US" dirty="0" smtClean="0"/>
              <a:t> </a:t>
            </a:r>
            <a:r>
              <a:rPr lang="en-US" dirty="0" err="1" smtClean="0"/>
              <a:t>Publica</a:t>
            </a:r>
            <a:r>
              <a:rPr lang="en-US" dirty="0" smtClean="0"/>
              <a:t> </a:t>
            </a:r>
            <a:r>
              <a:rPr lang="en-US" dirty="0" err="1" smtClean="0"/>
              <a:t>Probant</a:t>
            </a:r>
            <a:r>
              <a:rPr lang="en-US" dirty="0" smtClean="0"/>
              <a:t> </a:t>
            </a:r>
            <a:r>
              <a:rPr lang="en-US" dirty="0" err="1" smtClean="0"/>
              <a:t>Sese</a:t>
            </a:r>
            <a:r>
              <a:rPr lang="en-US" dirty="0" smtClean="0"/>
              <a:t> </a:t>
            </a:r>
            <a:r>
              <a:rPr lang="en-US" dirty="0" err="1" smtClean="0"/>
              <a:t>Ipsa</a:t>
            </a:r>
            <a:r>
              <a:rPr lang="en-US" dirty="0" smtClean="0"/>
              <a:t>, </a:t>
            </a:r>
            <a:r>
              <a:rPr lang="en-US" dirty="0" err="1" smtClean="0"/>
              <a:t>yaitu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akta</a:t>
            </a:r>
            <a:r>
              <a:rPr lang="en-US" dirty="0" smtClean="0"/>
              <a:t> yang </a:t>
            </a:r>
            <a:r>
              <a:rPr lang="en-US" dirty="0" err="1" smtClean="0"/>
              <a:t>lahirnya</a:t>
            </a:r>
            <a:r>
              <a:rPr lang="en-US" dirty="0" smtClean="0"/>
              <a:t> </a:t>
            </a:r>
            <a:r>
              <a:rPr lang="en-US" dirty="0" err="1" smtClean="0"/>
              <a:t>tampak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akta</a:t>
            </a:r>
            <a:r>
              <a:rPr lang="en-US" dirty="0" smtClean="0"/>
              <a:t> </a:t>
            </a:r>
            <a:r>
              <a:rPr lang="en-US" dirty="0" err="1" smtClean="0"/>
              <a:t>otentik</a:t>
            </a:r>
            <a:r>
              <a:rPr lang="en-US" dirty="0" smtClean="0"/>
              <a:t> </a:t>
            </a:r>
            <a:r>
              <a:rPr lang="en-US" dirty="0" err="1" smtClean="0"/>
              <a:t>serta</a:t>
            </a:r>
            <a:r>
              <a:rPr lang="en-US" dirty="0" smtClean="0"/>
              <a:t> </a:t>
            </a:r>
            <a:r>
              <a:rPr lang="en-US" dirty="0" err="1" smtClean="0"/>
              <a:t>memenuhi</a:t>
            </a:r>
            <a:r>
              <a:rPr lang="en-US" dirty="0" smtClean="0"/>
              <a:t> </a:t>
            </a:r>
            <a:r>
              <a:rPr lang="en-US" dirty="0" err="1" smtClean="0"/>
              <a:t>syarat-syarat</a:t>
            </a:r>
            <a:r>
              <a:rPr lang="en-US" dirty="0" smtClean="0"/>
              <a:t> yang </a:t>
            </a:r>
            <a:r>
              <a:rPr lang="en-US" dirty="0" err="1" smtClean="0"/>
              <a:t>telah</a:t>
            </a:r>
            <a:r>
              <a:rPr lang="en-US" dirty="0" smtClean="0"/>
              <a:t> </a:t>
            </a:r>
            <a:r>
              <a:rPr lang="en-US" dirty="0" err="1" smtClean="0"/>
              <a:t>ditentukan</a:t>
            </a:r>
            <a:r>
              <a:rPr lang="en-US" dirty="0" smtClean="0"/>
              <a:t>, </a:t>
            </a:r>
            <a:r>
              <a:rPr lang="en-US" dirty="0" err="1" smtClean="0"/>
              <a:t>maka</a:t>
            </a:r>
            <a:r>
              <a:rPr lang="en-US" dirty="0" smtClean="0"/>
              <a:t> </a:t>
            </a:r>
            <a:r>
              <a:rPr lang="en-US" dirty="0" err="1" smtClean="0"/>
              <a:t>akta</a:t>
            </a:r>
            <a:r>
              <a:rPr lang="en-US" dirty="0" smtClean="0"/>
              <a:t> </a:t>
            </a:r>
            <a:r>
              <a:rPr lang="en-US" dirty="0" err="1" smtClean="0"/>
              <a:t>tersebut</a:t>
            </a:r>
            <a:r>
              <a:rPr lang="en-US" dirty="0" smtClean="0"/>
              <a:t> </a:t>
            </a:r>
            <a:r>
              <a:rPr lang="en-US" dirty="0" err="1" smtClean="0"/>
              <a:t>berlaku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dianggap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akta</a:t>
            </a:r>
            <a:r>
              <a:rPr lang="en-US" dirty="0" smtClean="0"/>
              <a:t> </a:t>
            </a:r>
            <a:r>
              <a:rPr lang="en-US" dirty="0" err="1" smtClean="0"/>
              <a:t>otentik</a:t>
            </a:r>
            <a:r>
              <a:rPr lang="en-US" dirty="0" smtClean="0"/>
              <a:t> </a:t>
            </a:r>
            <a:r>
              <a:rPr lang="en-US" dirty="0" err="1" smtClean="0"/>
              <a:t>sampai</a:t>
            </a:r>
            <a:r>
              <a:rPr lang="en-US" dirty="0" smtClean="0"/>
              <a:t> </a:t>
            </a:r>
            <a:r>
              <a:rPr lang="en-US" dirty="0" err="1" smtClean="0"/>
              <a:t>terbukti</a:t>
            </a:r>
            <a:r>
              <a:rPr lang="en-US" dirty="0" smtClean="0"/>
              <a:t> </a:t>
            </a:r>
            <a:r>
              <a:rPr lang="en-US" dirty="0" err="1" smtClean="0"/>
              <a:t>sebaliknya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8845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Kekuatan</a:t>
            </a:r>
            <a:r>
              <a:rPr lang="en-US" dirty="0" smtClean="0"/>
              <a:t> </a:t>
            </a:r>
            <a:r>
              <a:rPr lang="en-US" dirty="0" err="1" smtClean="0"/>
              <a:t>Pembuktian</a:t>
            </a:r>
            <a:r>
              <a:rPr lang="en-US" dirty="0" smtClean="0"/>
              <a:t> Formal </a:t>
            </a:r>
            <a:br>
              <a:rPr lang="en-US" dirty="0" smtClean="0"/>
            </a:br>
            <a:r>
              <a:rPr lang="en-US" dirty="0" err="1" smtClean="0"/>
              <a:t>Akta</a:t>
            </a:r>
            <a:r>
              <a:rPr lang="en-US" dirty="0" smtClean="0"/>
              <a:t> </a:t>
            </a:r>
            <a:r>
              <a:rPr lang="en-US" dirty="0" err="1" smtClean="0"/>
              <a:t>Otentik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Akta</a:t>
            </a:r>
            <a:r>
              <a:rPr lang="en-US" dirty="0" smtClean="0"/>
              <a:t> </a:t>
            </a:r>
            <a:r>
              <a:rPr lang="en-US" dirty="0" err="1" smtClean="0"/>
              <a:t>otentik</a:t>
            </a:r>
            <a:r>
              <a:rPr lang="en-US" dirty="0" smtClean="0"/>
              <a:t> </a:t>
            </a:r>
            <a:r>
              <a:rPr lang="en-US" dirty="0" err="1" smtClean="0"/>
              <a:t>membuktikan</a:t>
            </a:r>
            <a:r>
              <a:rPr lang="en-US" dirty="0" smtClean="0"/>
              <a:t> </a:t>
            </a:r>
            <a:r>
              <a:rPr lang="en-US" dirty="0" err="1" smtClean="0"/>
              <a:t>kebenaran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apa</a:t>
            </a:r>
            <a:r>
              <a:rPr lang="en-US" dirty="0" smtClean="0"/>
              <a:t> yang </a:t>
            </a:r>
            <a:r>
              <a:rPr lang="en-US" dirty="0" err="1" smtClean="0"/>
              <a:t>dilihat</a:t>
            </a:r>
            <a:r>
              <a:rPr lang="en-US" dirty="0" smtClean="0"/>
              <a:t>, </a:t>
            </a:r>
            <a:r>
              <a:rPr lang="en-US" dirty="0" err="1" smtClean="0"/>
              <a:t>didengar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dilakukan</a:t>
            </a:r>
            <a:r>
              <a:rPr lang="en-US" dirty="0" smtClean="0"/>
              <a:t> </a:t>
            </a:r>
            <a:r>
              <a:rPr lang="en-US" dirty="0" err="1" smtClean="0"/>
              <a:t>pejabat</a:t>
            </a:r>
            <a:endParaRPr lang="en-US" dirty="0" smtClean="0"/>
          </a:p>
          <a:p>
            <a:r>
              <a:rPr lang="en-US" dirty="0" err="1" smtClean="0"/>
              <a:t>Pembuktian</a:t>
            </a:r>
            <a:r>
              <a:rPr lang="en-US" dirty="0" smtClean="0"/>
              <a:t> </a:t>
            </a:r>
            <a:r>
              <a:rPr lang="en-US" dirty="0" err="1" smtClean="0"/>
              <a:t>tentang</a:t>
            </a:r>
            <a:r>
              <a:rPr lang="en-US" dirty="0" smtClean="0"/>
              <a:t> </a:t>
            </a:r>
            <a:r>
              <a:rPr lang="en-US" dirty="0" err="1" smtClean="0"/>
              <a:t>kebenaran</a:t>
            </a:r>
            <a:r>
              <a:rPr lang="en-US" dirty="0" smtClean="0"/>
              <a:t> </a:t>
            </a:r>
            <a:r>
              <a:rPr lang="en-US" dirty="0" err="1" smtClean="0"/>
              <a:t>akta</a:t>
            </a:r>
            <a:r>
              <a:rPr lang="en-US" dirty="0" smtClean="0"/>
              <a:t> </a:t>
            </a:r>
            <a:r>
              <a:rPr lang="en-US" dirty="0" err="1" smtClean="0"/>
              <a:t>otentik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keterangan</a:t>
            </a:r>
            <a:r>
              <a:rPr lang="en-US" dirty="0" smtClean="0"/>
              <a:t> </a:t>
            </a:r>
            <a:r>
              <a:rPr lang="en-US" dirty="0" err="1" smtClean="0"/>
              <a:t>pejabat</a:t>
            </a:r>
            <a:r>
              <a:rPr lang="en-US" dirty="0" smtClean="0"/>
              <a:t> </a:t>
            </a:r>
            <a:r>
              <a:rPr lang="en-US" dirty="0" err="1" smtClean="0"/>
              <a:t>sepanjang</a:t>
            </a:r>
            <a:r>
              <a:rPr lang="en-US" dirty="0" smtClean="0"/>
              <a:t> </a:t>
            </a:r>
            <a:r>
              <a:rPr lang="en-US" dirty="0" err="1" smtClean="0"/>
              <a:t>apa</a:t>
            </a:r>
            <a:r>
              <a:rPr lang="en-US" dirty="0" smtClean="0"/>
              <a:t> yang </a:t>
            </a:r>
            <a:r>
              <a:rPr lang="en-US" dirty="0" err="1" smtClean="0"/>
              <a:t>dilihat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dilakukannya</a:t>
            </a:r>
            <a:endParaRPr lang="en-US" dirty="0" smtClean="0"/>
          </a:p>
          <a:p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akta</a:t>
            </a:r>
            <a:r>
              <a:rPr lang="en-US" dirty="0" smtClean="0"/>
              <a:t> </a:t>
            </a:r>
            <a:r>
              <a:rPr lang="en-US" dirty="0" err="1" smtClean="0"/>
              <a:t>otentik</a:t>
            </a:r>
            <a:r>
              <a:rPr lang="en-US" dirty="0" smtClean="0"/>
              <a:t> </a:t>
            </a:r>
            <a:r>
              <a:rPr lang="en-US" dirty="0" err="1" smtClean="0"/>
              <a:t>dibuat</a:t>
            </a:r>
            <a:r>
              <a:rPr lang="en-US" dirty="0" smtClean="0"/>
              <a:t> 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pejabat</a:t>
            </a:r>
            <a:r>
              <a:rPr lang="en-US" dirty="0" smtClean="0"/>
              <a:t>,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itu</a:t>
            </a:r>
            <a:r>
              <a:rPr lang="en-US" dirty="0" smtClean="0"/>
              <a:t> </a:t>
            </a:r>
            <a:r>
              <a:rPr lang="en-US" dirty="0" err="1" smtClean="0"/>
              <a:t>pejabat</a:t>
            </a:r>
            <a:r>
              <a:rPr lang="en-US" dirty="0" smtClean="0"/>
              <a:t> </a:t>
            </a:r>
            <a:r>
              <a:rPr lang="en-US" dirty="0" err="1" smtClean="0"/>
              <a:t>menerangkan</a:t>
            </a:r>
            <a:r>
              <a:rPr lang="en-US" dirty="0" smtClean="0"/>
              <a:t> </a:t>
            </a:r>
            <a:r>
              <a:rPr lang="en-US" dirty="0" err="1" smtClean="0"/>
              <a:t>demikian</a:t>
            </a:r>
            <a:r>
              <a:rPr lang="en-US" dirty="0" smtClean="0"/>
              <a:t> (</a:t>
            </a:r>
            <a:r>
              <a:rPr lang="en-US" dirty="0" err="1" smtClean="0"/>
              <a:t>sebagaimana</a:t>
            </a:r>
            <a:r>
              <a:rPr lang="en-US" dirty="0" smtClean="0"/>
              <a:t> yang </a:t>
            </a:r>
            <a:r>
              <a:rPr lang="en-US" dirty="0" err="1" smtClean="0"/>
              <a:t>tercantum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akta</a:t>
            </a:r>
            <a:r>
              <a:rPr lang="en-US" dirty="0" smtClean="0"/>
              <a:t>) </a:t>
            </a:r>
            <a:r>
              <a:rPr lang="en-US" dirty="0" err="1" smtClean="0"/>
              <a:t>sudah</a:t>
            </a:r>
            <a:r>
              <a:rPr lang="en-US" dirty="0" smtClean="0"/>
              <a:t> </a:t>
            </a:r>
            <a:r>
              <a:rPr lang="en-US" dirty="0" err="1" smtClean="0"/>
              <a:t>pasti</a:t>
            </a:r>
            <a:r>
              <a:rPr lang="en-US" dirty="0" smtClean="0"/>
              <a:t>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siapapun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16494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Dalam </a:t>
            </a:r>
            <a:r>
              <a:rPr lang="en-US" dirty="0" err="1"/>
              <a:t>arti</a:t>
            </a:r>
            <a:r>
              <a:rPr lang="en-US" dirty="0"/>
              <a:t> formal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terjamin</a:t>
            </a:r>
            <a:r>
              <a:rPr lang="en-US" dirty="0"/>
              <a:t>:</a:t>
            </a:r>
          </a:p>
          <a:p>
            <a:pPr marL="696913">
              <a:buFont typeface="Wingdings" pitchFamily="2" charset="2"/>
              <a:buChar char="Ø"/>
            </a:pPr>
            <a:r>
              <a:rPr lang="en-US" dirty="0" err="1"/>
              <a:t>Kebenaran</a:t>
            </a:r>
            <a:r>
              <a:rPr lang="en-US" dirty="0"/>
              <a:t> </a:t>
            </a:r>
            <a:r>
              <a:rPr lang="en-US" dirty="0" err="1"/>
              <a:t>tanggal</a:t>
            </a:r>
            <a:r>
              <a:rPr lang="en-US" dirty="0"/>
              <a:t> </a:t>
            </a:r>
            <a:r>
              <a:rPr lang="en-US" dirty="0" err="1"/>
              <a:t>akta</a:t>
            </a:r>
            <a:endParaRPr lang="en-US" dirty="0"/>
          </a:p>
          <a:p>
            <a:pPr marL="696913">
              <a:buFont typeface="Wingdings" pitchFamily="2" charset="2"/>
              <a:buChar char="Ø"/>
            </a:pPr>
            <a:r>
              <a:rPr lang="en-US" dirty="0" err="1"/>
              <a:t>Kebenaran</a:t>
            </a:r>
            <a:r>
              <a:rPr lang="en-US" dirty="0"/>
              <a:t> yang </a:t>
            </a:r>
            <a:r>
              <a:rPr lang="en-US" dirty="0" err="1"/>
              <a:t>terdapat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akta</a:t>
            </a:r>
            <a:endParaRPr lang="en-US" dirty="0"/>
          </a:p>
          <a:p>
            <a:pPr marL="696913">
              <a:buFont typeface="Wingdings" pitchFamily="2" charset="2"/>
              <a:buChar char="Ø"/>
            </a:pPr>
            <a:r>
              <a:rPr lang="en-US" dirty="0" err="1"/>
              <a:t>Kebenaran</a:t>
            </a:r>
            <a:r>
              <a:rPr lang="en-US" dirty="0"/>
              <a:t> </a:t>
            </a:r>
            <a:r>
              <a:rPr lang="en-US" dirty="0" err="1"/>
              <a:t>identitas</a:t>
            </a:r>
            <a:r>
              <a:rPr lang="en-US" dirty="0"/>
              <a:t> orang-orang yang </a:t>
            </a:r>
            <a:r>
              <a:rPr lang="en-US" dirty="0" err="1"/>
              <a:t>hadir</a:t>
            </a:r>
            <a:endParaRPr lang="en-US" dirty="0"/>
          </a:p>
          <a:p>
            <a:pPr marL="696913">
              <a:buFont typeface="Wingdings" pitchFamily="2" charset="2"/>
              <a:buChar char="Ø"/>
            </a:pPr>
            <a:r>
              <a:rPr lang="en-US" dirty="0" err="1"/>
              <a:t>Kebenaran</a:t>
            </a:r>
            <a:r>
              <a:rPr lang="en-US" dirty="0"/>
              <a:t> </a:t>
            </a:r>
            <a:r>
              <a:rPr lang="en-US" dirty="0" err="1"/>
              <a:t>tempat</a:t>
            </a:r>
            <a:r>
              <a:rPr lang="en-US" dirty="0"/>
              <a:t> di </a:t>
            </a:r>
            <a:r>
              <a:rPr lang="en-US" dirty="0" err="1"/>
              <a:t>mana</a:t>
            </a:r>
            <a:r>
              <a:rPr lang="en-US" dirty="0"/>
              <a:t> </a:t>
            </a:r>
            <a:r>
              <a:rPr lang="en-US" dirty="0" err="1"/>
              <a:t>akta</a:t>
            </a:r>
            <a:r>
              <a:rPr lang="en-US" dirty="0"/>
              <a:t> </a:t>
            </a:r>
            <a:r>
              <a:rPr lang="en-US" dirty="0" err="1"/>
              <a:t>dibuat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7152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Kekuatan</a:t>
            </a:r>
            <a:r>
              <a:rPr lang="en-US" dirty="0" smtClean="0"/>
              <a:t> </a:t>
            </a:r>
            <a:r>
              <a:rPr lang="en-US" dirty="0" err="1" smtClean="0"/>
              <a:t>Pembuktian</a:t>
            </a:r>
            <a:r>
              <a:rPr lang="en-US" dirty="0" smtClean="0"/>
              <a:t> Material </a:t>
            </a:r>
            <a:br>
              <a:rPr lang="en-US" dirty="0" smtClean="0"/>
            </a:br>
            <a:r>
              <a:rPr lang="en-US" dirty="0" err="1" smtClean="0"/>
              <a:t>Akta</a:t>
            </a:r>
            <a:r>
              <a:rPr lang="en-US" dirty="0" smtClean="0"/>
              <a:t> </a:t>
            </a:r>
            <a:r>
              <a:rPr lang="en-US" dirty="0" err="1" smtClean="0"/>
              <a:t>Otentik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Ata </a:t>
            </a:r>
            <a:r>
              <a:rPr lang="en-US" dirty="0" err="1" smtClean="0"/>
              <a:t>otentik</a:t>
            </a:r>
            <a:r>
              <a:rPr lang="en-US" dirty="0" smtClean="0"/>
              <a:t>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membuktikan</a:t>
            </a:r>
            <a:r>
              <a:rPr lang="en-US" dirty="0" smtClean="0"/>
              <a:t> </a:t>
            </a:r>
            <a:r>
              <a:rPr lang="en-US" dirty="0" err="1" smtClean="0"/>
              <a:t>apa</a:t>
            </a:r>
            <a:r>
              <a:rPr lang="en-US" dirty="0" smtClean="0"/>
              <a:t> yang </a:t>
            </a:r>
            <a:r>
              <a:rPr lang="en-US" dirty="0" err="1" smtClean="0"/>
              <a:t>dilihat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dilakukan</a:t>
            </a:r>
            <a:r>
              <a:rPr lang="en-US" dirty="0" smtClean="0"/>
              <a:t> </a:t>
            </a:r>
            <a:r>
              <a:rPr lang="en-US" dirty="0" err="1" smtClean="0"/>
              <a:t>pejabat</a:t>
            </a:r>
            <a:endParaRPr lang="en-US" dirty="0" smtClean="0"/>
          </a:p>
          <a:p>
            <a:r>
              <a:rPr lang="en-US" dirty="0" err="1" smtClean="0"/>
              <a:t>Apabila</a:t>
            </a:r>
            <a:r>
              <a:rPr lang="en-US" dirty="0" smtClean="0"/>
              <a:t> </a:t>
            </a:r>
            <a:r>
              <a:rPr lang="en-US" dirty="0" err="1" smtClean="0"/>
              <a:t>pejabat</a:t>
            </a:r>
            <a:r>
              <a:rPr lang="en-US" dirty="0" smtClean="0"/>
              <a:t> </a:t>
            </a:r>
            <a:r>
              <a:rPr lang="en-US" dirty="0" err="1" smtClean="0"/>
              <a:t>mendengar</a:t>
            </a:r>
            <a:r>
              <a:rPr lang="en-US" dirty="0" smtClean="0"/>
              <a:t> </a:t>
            </a:r>
            <a:r>
              <a:rPr lang="en-US" dirty="0" err="1" smtClean="0"/>
              <a:t>keterangan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pihak</a:t>
            </a:r>
            <a:r>
              <a:rPr lang="en-US" dirty="0" smtClean="0"/>
              <a:t> </a:t>
            </a:r>
            <a:r>
              <a:rPr lang="en-US" dirty="0" err="1" smtClean="0"/>
              <a:t>maka</a:t>
            </a:r>
            <a:r>
              <a:rPr lang="en-US" dirty="0" smtClean="0"/>
              <a:t> </a:t>
            </a:r>
            <a:r>
              <a:rPr lang="en-US" dirty="0" err="1" smtClean="0"/>
              <a:t>hal</a:t>
            </a:r>
            <a:r>
              <a:rPr lang="en-US" dirty="0" smtClean="0"/>
              <a:t> </a:t>
            </a:r>
            <a:r>
              <a:rPr lang="en-US" dirty="0" err="1" smtClean="0"/>
              <a:t>itu</a:t>
            </a:r>
            <a:r>
              <a:rPr lang="en-US" dirty="0" smtClean="0"/>
              <a:t> </a:t>
            </a:r>
            <a:r>
              <a:rPr lang="en-US" dirty="0" err="1" smtClean="0"/>
              <a:t>hanyalah</a:t>
            </a:r>
            <a:r>
              <a:rPr lang="en-US" dirty="0" smtClean="0"/>
              <a:t> </a:t>
            </a:r>
            <a:r>
              <a:rPr lang="en-US" dirty="0" err="1" smtClean="0"/>
              <a:t>berarti</a:t>
            </a:r>
            <a:r>
              <a:rPr lang="en-US" dirty="0" smtClean="0"/>
              <a:t> </a:t>
            </a:r>
            <a:r>
              <a:rPr lang="en-US" dirty="0" err="1" smtClean="0"/>
              <a:t>bahwa</a:t>
            </a:r>
            <a:r>
              <a:rPr lang="en-US" dirty="0" smtClean="0"/>
              <a:t> </a:t>
            </a:r>
            <a:r>
              <a:rPr lang="en-US" dirty="0" err="1" smtClean="0"/>
              <a:t>telah</a:t>
            </a:r>
            <a:r>
              <a:rPr lang="en-US" dirty="0" smtClean="0"/>
              <a:t> </a:t>
            </a:r>
            <a:r>
              <a:rPr lang="en-US" dirty="0" err="1" smtClean="0"/>
              <a:t>pasti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pihak</a:t>
            </a:r>
            <a:r>
              <a:rPr lang="en-US" dirty="0" smtClean="0"/>
              <a:t> </a:t>
            </a:r>
            <a:r>
              <a:rPr lang="en-US" dirty="0" err="1" smtClean="0"/>
              <a:t>menerangkan</a:t>
            </a:r>
            <a:r>
              <a:rPr lang="en-US" dirty="0" smtClean="0"/>
              <a:t> </a:t>
            </a:r>
            <a:r>
              <a:rPr lang="en-US" dirty="0" err="1" smtClean="0"/>
              <a:t>demikian</a:t>
            </a:r>
            <a:endParaRPr lang="en-US" dirty="0"/>
          </a:p>
          <a:p>
            <a:r>
              <a:rPr lang="en-US" dirty="0" err="1" smtClean="0"/>
              <a:t>Akta</a:t>
            </a:r>
            <a:r>
              <a:rPr lang="en-US" dirty="0" smtClean="0"/>
              <a:t> </a:t>
            </a:r>
            <a:r>
              <a:rPr lang="en-US" dirty="0" err="1" smtClean="0"/>
              <a:t>otentik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menerangkan</a:t>
            </a:r>
            <a:r>
              <a:rPr lang="en-US" dirty="0" smtClean="0"/>
              <a:t> </a:t>
            </a:r>
            <a:r>
              <a:rPr lang="en-US" dirty="0" err="1" smtClean="0"/>
              <a:t>kebenaran</a:t>
            </a:r>
            <a:r>
              <a:rPr lang="en-US" dirty="0" smtClean="0"/>
              <a:t> </a:t>
            </a:r>
            <a:r>
              <a:rPr lang="en-US" dirty="0" err="1" smtClean="0"/>
              <a:t>isi</a:t>
            </a:r>
            <a:r>
              <a:rPr lang="en-US" dirty="0" smtClean="0"/>
              <a:t> </a:t>
            </a:r>
            <a:r>
              <a:rPr lang="en-US" dirty="0" err="1" smtClean="0"/>
              <a:t>keterangan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pihak</a:t>
            </a:r>
            <a:endParaRPr lang="en-US" dirty="0" smtClean="0"/>
          </a:p>
          <a:p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mempunyai</a:t>
            </a:r>
            <a:r>
              <a:rPr lang="en-US" dirty="0" smtClean="0"/>
              <a:t> </a:t>
            </a:r>
            <a:r>
              <a:rPr lang="en-US" dirty="0" err="1" smtClean="0"/>
              <a:t>kekuatan</a:t>
            </a:r>
            <a:r>
              <a:rPr lang="en-US" dirty="0" smtClean="0"/>
              <a:t> </a:t>
            </a:r>
            <a:r>
              <a:rPr lang="en-US" dirty="0" err="1" smtClean="0"/>
              <a:t>pembuktian</a:t>
            </a:r>
            <a:r>
              <a:rPr lang="en-US" dirty="0" smtClean="0"/>
              <a:t> material</a:t>
            </a:r>
          </a:p>
          <a:p>
            <a:r>
              <a:rPr lang="en-US" dirty="0" err="1" smtClean="0"/>
              <a:t>Akta</a:t>
            </a:r>
            <a:r>
              <a:rPr lang="en-US" dirty="0" smtClean="0"/>
              <a:t> </a:t>
            </a:r>
            <a:r>
              <a:rPr lang="en-US" dirty="0" err="1" smtClean="0"/>
              <a:t>otentik</a:t>
            </a:r>
            <a:r>
              <a:rPr lang="en-US" dirty="0" smtClean="0"/>
              <a:t> yang </a:t>
            </a:r>
            <a:r>
              <a:rPr lang="en-US" dirty="0" err="1" smtClean="0"/>
              <a:t>mempunyai</a:t>
            </a:r>
            <a:r>
              <a:rPr lang="en-US" dirty="0" smtClean="0"/>
              <a:t> </a:t>
            </a:r>
            <a:r>
              <a:rPr lang="en-US" dirty="0" err="1" smtClean="0"/>
              <a:t>kekuatan</a:t>
            </a:r>
            <a:r>
              <a:rPr lang="en-US" dirty="0" smtClean="0"/>
              <a:t> </a:t>
            </a:r>
            <a:r>
              <a:rPr lang="en-US" dirty="0" err="1" smtClean="0"/>
              <a:t>pembuktian</a:t>
            </a:r>
            <a:r>
              <a:rPr lang="en-US" dirty="0" smtClean="0"/>
              <a:t> material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akta</a:t>
            </a:r>
            <a:r>
              <a:rPr lang="en-US" dirty="0" smtClean="0"/>
              <a:t> yang </a:t>
            </a:r>
            <a:r>
              <a:rPr lang="en-US" dirty="0" err="1" smtClean="0"/>
              <a:t>dikeluarkan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Kantor </a:t>
            </a:r>
            <a:r>
              <a:rPr lang="en-US" dirty="0" err="1" smtClean="0"/>
              <a:t>Catatan</a:t>
            </a:r>
            <a:r>
              <a:rPr lang="en-US" dirty="0" smtClean="0"/>
              <a:t> </a:t>
            </a:r>
            <a:r>
              <a:rPr lang="en-US" dirty="0" err="1" smtClean="0"/>
              <a:t>Sipil</a:t>
            </a:r>
            <a:r>
              <a:rPr lang="en-US" dirty="0" smtClean="0"/>
              <a:t>,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petikan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salinan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aslinya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6121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Kekuatan</a:t>
            </a:r>
            <a:r>
              <a:rPr lang="en-US" dirty="0" smtClean="0"/>
              <a:t> </a:t>
            </a:r>
            <a:r>
              <a:rPr lang="en-US" dirty="0" err="1" smtClean="0"/>
              <a:t>Pembuktian</a:t>
            </a:r>
            <a:r>
              <a:rPr lang="en-US" dirty="0" smtClean="0"/>
              <a:t> </a:t>
            </a:r>
            <a:r>
              <a:rPr lang="en-US" dirty="0" err="1" smtClean="0"/>
              <a:t>Lahir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err="1" smtClean="0"/>
              <a:t>Akta</a:t>
            </a:r>
            <a:r>
              <a:rPr lang="en-US" dirty="0" smtClean="0"/>
              <a:t> Di </a:t>
            </a:r>
            <a:r>
              <a:rPr lang="en-US" dirty="0" err="1" smtClean="0"/>
              <a:t>Bawah</a:t>
            </a:r>
            <a:r>
              <a:rPr lang="en-US" dirty="0" smtClean="0"/>
              <a:t> </a:t>
            </a:r>
            <a:r>
              <a:rPr lang="en-US" dirty="0" err="1" smtClean="0"/>
              <a:t>Tangan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/>
              <a:t>Akta</a:t>
            </a:r>
            <a:r>
              <a:rPr lang="en-US" dirty="0" smtClean="0"/>
              <a:t> di </a:t>
            </a:r>
            <a:r>
              <a:rPr lang="en-US" dirty="0" err="1" smtClean="0"/>
              <a:t>bawah</a:t>
            </a:r>
            <a:r>
              <a:rPr lang="en-US" dirty="0" smtClean="0"/>
              <a:t> </a:t>
            </a:r>
            <a:r>
              <a:rPr lang="en-US" dirty="0" err="1" smtClean="0"/>
              <a:t>tangan</a:t>
            </a:r>
            <a:r>
              <a:rPr lang="en-US" dirty="0" smtClean="0"/>
              <a:t> yang </a:t>
            </a:r>
            <a:r>
              <a:rPr lang="en-US" dirty="0" err="1" smtClean="0"/>
              <a:t>digunakan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alat</a:t>
            </a:r>
            <a:r>
              <a:rPr lang="en-US" dirty="0" smtClean="0"/>
              <a:t> </a:t>
            </a:r>
            <a:r>
              <a:rPr lang="en-US" dirty="0" err="1" smtClean="0"/>
              <a:t>bukti</a:t>
            </a:r>
            <a:r>
              <a:rPr lang="en-US" dirty="0" smtClean="0"/>
              <a:t> </a:t>
            </a:r>
            <a:r>
              <a:rPr lang="en-US" dirty="0" err="1" smtClean="0"/>
              <a:t>diwajibkan</a:t>
            </a:r>
            <a:r>
              <a:rPr lang="en-US" dirty="0" smtClean="0"/>
              <a:t> </a:t>
            </a:r>
            <a:r>
              <a:rPr lang="en-US" dirty="0" err="1" smtClean="0"/>
              <a:t>bagi</a:t>
            </a:r>
            <a:r>
              <a:rPr lang="en-US" dirty="0" smtClean="0"/>
              <a:t> orang yang </a:t>
            </a:r>
            <a:r>
              <a:rPr lang="en-US" dirty="0" err="1" smtClean="0"/>
              <a:t>membuatnya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membenarkan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memungkiri</a:t>
            </a:r>
            <a:r>
              <a:rPr lang="en-US" dirty="0" smtClean="0"/>
              <a:t> </a:t>
            </a:r>
            <a:r>
              <a:rPr lang="en-US" dirty="0" err="1" smtClean="0"/>
              <a:t>tanda</a:t>
            </a:r>
            <a:r>
              <a:rPr lang="en-US" dirty="0" smtClean="0"/>
              <a:t> </a:t>
            </a:r>
            <a:r>
              <a:rPr lang="en-US" dirty="0" err="1" smtClean="0"/>
              <a:t>tangannya</a:t>
            </a:r>
            <a:r>
              <a:rPr lang="en-US" dirty="0" smtClean="0"/>
              <a:t>, </a:t>
            </a:r>
            <a:r>
              <a:rPr lang="en-US" dirty="0" err="1" smtClean="0"/>
              <a:t>sedangkan</a:t>
            </a:r>
            <a:r>
              <a:rPr lang="en-US" dirty="0" smtClean="0"/>
              <a:t>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ahli</a:t>
            </a:r>
            <a:r>
              <a:rPr lang="en-US" dirty="0" smtClean="0"/>
              <a:t> </a:t>
            </a:r>
            <a:r>
              <a:rPr lang="en-US" dirty="0" err="1" smtClean="0"/>
              <a:t>waris</a:t>
            </a:r>
            <a:r>
              <a:rPr lang="en-US" dirty="0" smtClean="0"/>
              <a:t> </a:t>
            </a:r>
            <a:r>
              <a:rPr lang="en-US" dirty="0" err="1" smtClean="0"/>
              <a:t>cukup</a:t>
            </a:r>
            <a:r>
              <a:rPr lang="en-US" dirty="0" smtClean="0"/>
              <a:t>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menerangkan</a:t>
            </a:r>
            <a:r>
              <a:rPr lang="en-US" dirty="0" smtClean="0"/>
              <a:t> </a:t>
            </a:r>
            <a:r>
              <a:rPr lang="en-US" dirty="0" err="1" smtClean="0"/>
              <a:t>kenal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tanda</a:t>
            </a:r>
            <a:r>
              <a:rPr lang="en-US" dirty="0" smtClean="0"/>
              <a:t> </a:t>
            </a:r>
            <a:r>
              <a:rPr lang="en-US" dirty="0" err="1" smtClean="0"/>
              <a:t>tangan</a:t>
            </a:r>
            <a:r>
              <a:rPr lang="en-US" dirty="0" smtClean="0"/>
              <a:t> </a:t>
            </a:r>
            <a:r>
              <a:rPr lang="en-US" dirty="0" err="1" smtClean="0"/>
              <a:t>tersebut</a:t>
            </a:r>
            <a:endParaRPr lang="en-US" dirty="0" smtClean="0"/>
          </a:p>
          <a:p>
            <a:r>
              <a:rPr lang="en-US" dirty="0" err="1" smtClean="0"/>
              <a:t>Apabila</a:t>
            </a:r>
            <a:r>
              <a:rPr lang="en-US" dirty="0" smtClean="0"/>
              <a:t> </a:t>
            </a:r>
            <a:r>
              <a:rPr lang="en-US" dirty="0" err="1" smtClean="0"/>
              <a:t>tanda</a:t>
            </a:r>
            <a:r>
              <a:rPr lang="en-US" dirty="0" smtClean="0"/>
              <a:t> </a:t>
            </a:r>
            <a:r>
              <a:rPr lang="en-US" dirty="0" err="1" smtClean="0"/>
              <a:t>tangan</a:t>
            </a:r>
            <a:r>
              <a:rPr lang="en-US" dirty="0" smtClean="0"/>
              <a:t> </a:t>
            </a:r>
            <a:r>
              <a:rPr lang="en-US" dirty="0" err="1" smtClean="0"/>
              <a:t>dipungkiri</a:t>
            </a:r>
            <a:r>
              <a:rPr lang="en-US" dirty="0" smtClean="0"/>
              <a:t>, hakim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memerintahkan</a:t>
            </a:r>
            <a:r>
              <a:rPr lang="en-US" dirty="0" smtClean="0"/>
              <a:t> agar </a:t>
            </a:r>
            <a:r>
              <a:rPr lang="en-US" dirty="0" err="1" smtClean="0"/>
              <a:t>kebenaran</a:t>
            </a:r>
            <a:r>
              <a:rPr lang="en-US" dirty="0" smtClean="0"/>
              <a:t> </a:t>
            </a:r>
            <a:r>
              <a:rPr lang="en-US" dirty="0" err="1" smtClean="0"/>
              <a:t>tersebut</a:t>
            </a:r>
            <a:r>
              <a:rPr lang="en-US" dirty="0" smtClean="0"/>
              <a:t> </a:t>
            </a:r>
            <a:r>
              <a:rPr lang="en-US" dirty="0" err="1" smtClean="0"/>
              <a:t>diperiksa</a:t>
            </a:r>
            <a:endParaRPr lang="en-US" dirty="0" smtClean="0"/>
          </a:p>
          <a:p>
            <a:r>
              <a:rPr lang="en-US" dirty="0" err="1" smtClean="0"/>
              <a:t>Kalau</a:t>
            </a:r>
            <a:r>
              <a:rPr lang="en-US" dirty="0" smtClean="0"/>
              <a:t> </a:t>
            </a:r>
            <a:r>
              <a:rPr lang="en-US" dirty="0" err="1" smtClean="0"/>
              <a:t>diakui</a:t>
            </a:r>
            <a:r>
              <a:rPr lang="en-US" dirty="0" smtClean="0"/>
              <a:t>, </a:t>
            </a:r>
            <a:r>
              <a:rPr lang="en-US" dirty="0" err="1" smtClean="0"/>
              <a:t>maka</a:t>
            </a:r>
            <a:r>
              <a:rPr lang="en-US" dirty="0" smtClean="0"/>
              <a:t> </a:t>
            </a:r>
            <a:r>
              <a:rPr lang="en-US" dirty="0" err="1" smtClean="0"/>
              <a:t>akta</a:t>
            </a:r>
            <a:r>
              <a:rPr lang="en-US" dirty="0" smtClean="0"/>
              <a:t> </a:t>
            </a:r>
            <a:r>
              <a:rPr lang="en-US" dirty="0" err="1" smtClean="0"/>
              <a:t>tersebut</a:t>
            </a:r>
            <a:r>
              <a:rPr lang="en-US" dirty="0" smtClean="0"/>
              <a:t> </a:t>
            </a:r>
            <a:r>
              <a:rPr lang="en-US" dirty="0" err="1" smtClean="0"/>
              <a:t>mempunyai</a:t>
            </a:r>
            <a:r>
              <a:rPr lang="en-US" dirty="0" smtClean="0"/>
              <a:t> </a:t>
            </a:r>
            <a:r>
              <a:rPr lang="en-US" dirty="0" err="1" smtClean="0"/>
              <a:t>kekuatan</a:t>
            </a:r>
            <a:r>
              <a:rPr lang="en-US" dirty="0" smtClean="0"/>
              <a:t> </a:t>
            </a:r>
            <a:r>
              <a:rPr lang="en-US" dirty="0" err="1" smtClean="0"/>
              <a:t>pembuktian</a:t>
            </a:r>
            <a:r>
              <a:rPr lang="en-US" dirty="0" smtClean="0"/>
              <a:t> yang </a:t>
            </a:r>
            <a:r>
              <a:rPr lang="en-US" dirty="0" err="1" smtClean="0"/>
              <a:t>sempurna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itu</a:t>
            </a:r>
            <a:r>
              <a:rPr lang="en-US" dirty="0" smtClean="0"/>
              <a:t> </a:t>
            </a:r>
            <a:r>
              <a:rPr lang="en-US" dirty="0" err="1" smtClean="0"/>
              <a:t>isinya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dipungkiri</a:t>
            </a:r>
            <a:endParaRPr lang="en-US" dirty="0" smtClean="0"/>
          </a:p>
          <a:p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mempunyai</a:t>
            </a:r>
            <a:r>
              <a:rPr lang="en-US" dirty="0" smtClean="0"/>
              <a:t> </a:t>
            </a:r>
            <a:r>
              <a:rPr lang="en-US" dirty="0" err="1" smtClean="0"/>
              <a:t>kekuatan</a:t>
            </a:r>
            <a:r>
              <a:rPr lang="en-US" dirty="0" smtClean="0"/>
              <a:t> </a:t>
            </a:r>
            <a:r>
              <a:rPr lang="en-US" dirty="0" err="1" smtClean="0"/>
              <a:t>pembuktian</a:t>
            </a:r>
            <a:r>
              <a:rPr lang="en-US" dirty="0" smtClean="0"/>
              <a:t> </a:t>
            </a:r>
            <a:r>
              <a:rPr lang="en-US" dirty="0" err="1" smtClean="0"/>
              <a:t>lahir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574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Kekuatan</a:t>
            </a:r>
            <a:r>
              <a:rPr lang="en-US" dirty="0" smtClean="0"/>
              <a:t> </a:t>
            </a:r>
            <a:r>
              <a:rPr lang="en-US" dirty="0" err="1" smtClean="0"/>
              <a:t>Pembuktian</a:t>
            </a:r>
            <a:r>
              <a:rPr lang="en-US" dirty="0" smtClean="0"/>
              <a:t> Formal</a:t>
            </a:r>
            <a:br>
              <a:rPr lang="en-US" dirty="0" smtClean="0"/>
            </a:br>
            <a:r>
              <a:rPr lang="en-US" dirty="0" err="1" smtClean="0"/>
              <a:t>Akta</a:t>
            </a:r>
            <a:r>
              <a:rPr lang="en-US" dirty="0" smtClean="0"/>
              <a:t> Di </a:t>
            </a:r>
            <a:r>
              <a:rPr lang="en-US" dirty="0" err="1" smtClean="0"/>
              <a:t>bawah</a:t>
            </a:r>
            <a:r>
              <a:rPr lang="en-US" dirty="0" smtClean="0"/>
              <a:t> </a:t>
            </a:r>
            <a:r>
              <a:rPr lang="en-US" dirty="0" err="1" smtClean="0"/>
              <a:t>Tangan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Jika</a:t>
            </a:r>
            <a:r>
              <a:rPr lang="en-US" dirty="0" smtClean="0"/>
              <a:t> </a:t>
            </a:r>
            <a:r>
              <a:rPr lang="en-US" dirty="0" err="1" smtClean="0"/>
              <a:t>tanda</a:t>
            </a:r>
            <a:r>
              <a:rPr lang="en-US" dirty="0" smtClean="0"/>
              <a:t> </a:t>
            </a:r>
            <a:r>
              <a:rPr lang="en-US" dirty="0" err="1" smtClean="0"/>
              <a:t>tangan</a:t>
            </a:r>
            <a:r>
              <a:rPr lang="en-US" dirty="0" smtClean="0"/>
              <a:t> </a:t>
            </a:r>
            <a:r>
              <a:rPr lang="en-US" dirty="0" err="1" smtClean="0"/>
              <a:t>akta</a:t>
            </a:r>
            <a:r>
              <a:rPr lang="en-US" dirty="0" smtClean="0"/>
              <a:t> </a:t>
            </a:r>
            <a:r>
              <a:rPr lang="en-US" dirty="0" err="1" smtClean="0"/>
              <a:t>telah</a:t>
            </a:r>
            <a:r>
              <a:rPr lang="en-US" dirty="0" smtClean="0"/>
              <a:t> </a:t>
            </a:r>
            <a:r>
              <a:rPr lang="en-US" dirty="0" err="1" smtClean="0"/>
              <a:t>diakui</a:t>
            </a:r>
            <a:r>
              <a:rPr lang="en-US" dirty="0" smtClean="0"/>
              <a:t>, </a:t>
            </a:r>
            <a:r>
              <a:rPr lang="en-US" dirty="0" err="1" smtClean="0"/>
              <a:t>maka</a:t>
            </a:r>
            <a:r>
              <a:rPr lang="en-US" dirty="0" smtClean="0"/>
              <a:t> </a:t>
            </a:r>
            <a:r>
              <a:rPr lang="en-US" dirty="0" err="1" smtClean="0"/>
              <a:t>keterangan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pernyataan</a:t>
            </a:r>
            <a:r>
              <a:rPr lang="en-US" dirty="0" smtClean="0"/>
              <a:t> di </a:t>
            </a:r>
            <a:r>
              <a:rPr lang="en-US" dirty="0" err="1" smtClean="0"/>
              <a:t>atas</a:t>
            </a:r>
            <a:r>
              <a:rPr lang="en-US" dirty="0" smtClean="0"/>
              <a:t> </a:t>
            </a:r>
            <a:r>
              <a:rPr lang="en-US" dirty="0" err="1" smtClean="0"/>
              <a:t>tanda</a:t>
            </a:r>
            <a:r>
              <a:rPr lang="en-US" dirty="0" smtClean="0"/>
              <a:t> </a:t>
            </a:r>
            <a:r>
              <a:rPr lang="en-US" dirty="0" err="1" smtClean="0"/>
              <a:t>tangan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keterangan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pernyataan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penanda</a:t>
            </a:r>
            <a:r>
              <a:rPr lang="en-US" dirty="0" smtClean="0"/>
              <a:t> </a:t>
            </a:r>
            <a:r>
              <a:rPr lang="en-US" dirty="0" err="1" smtClean="0"/>
              <a:t>tangan</a:t>
            </a:r>
            <a:endParaRPr lang="en-US" dirty="0" smtClean="0"/>
          </a:p>
          <a:p>
            <a:r>
              <a:rPr lang="en-US" dirty="0" err="1" smtClean="0"/>
              <a:t>Kekuatan</a:t>
            </a:r>
            <a:r>
              <a:rPr lang="en-US" dirty="0" smtClean="0"/>
              <a:t> </a:t>
            </a:r>
            <a:r>
              <a:rPr lang="en-US" dirty="0" err="1" smtClean="0"/>
              <a:t>pembuktian</a:t>
            </a:r>
            <a:r>
              <a:rPr lang="en-US" dirty="0" smtClean="0"/>
              <a:t> formal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akta</a:t>
            </a:r>
            <a:r>
              <a:rPr lang="en-US" dirty="0" smtClean="0"/>
              <a:t> di </a:t>
            </a:r>
            <a:r>
              <a:rPr lang="en-US" dirty="0" err="1" smtClean="0"/>
              <a:t>bawah</a:t>
            </a:r>
            <a:r>
              <a:rPr lang="en-US" dirty="0" smtClean="0"/>
              <a:t> </a:t>
            </a:r>
            <a:r>
              <a:rPr lang="en-US" dirty="0" err="1" smtClean="0"/>
              <a:t>tangan</a:t>
            </a:r>
            <a:r>
              <a:rPr lang="en-US" dirty="0" smtClean="0"/>
              <a:t> </a:t>
            </a:r>
            <a:r>
              <a:rPr lang="en-US" dirty="0" err="1" smtClean="0"/>
              <a:t>sama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kekuatan</a:t>
            </a:r>
            <a:r>
              <a:rPr lang="en-US" dirty="0" smtClean="0"/>
              <a:t> </a:t>
            </a:r>
            <a:r>
              <a:rPr lang="en-US" dirty="0" err="1" smtClean="0"/>
              <a:t>pembuktian</a:t>
            </a:r>
            <a:r>
              <a:rPr lang="en-US" dirty="0" smtClean="0"/>
              <a:t> formal </a:t>
            </a:r>
            <a:r>
              <a:rPr lang="en-US" dirty="0" err="1" smtClean="0"/>
              <a:t>akta</a:t>
            </a:r>
            <a:r>
              <a:rPr lang="en-US" dirty="0" smtClean="0"/>
              <a:t> </a:t>
            </a:r>
            <a:r>
              <a:rPr lang="en-US" dirty="0" err="1" smtClean="0"/>
              <a:t>otentik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2938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458</Words>
  <Application>Microsoft Office PowerPoint</Application>
  <PresentationFormat>On-screen Show (4:3)</PresentationFormat>
  <Paragraphs>47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BENTUK-BENTUK KONTRAK</vt:lpstr>
      <vt:lpstr>Bentuk Akta</vt:lpstr>
      <vt:lpstr>Kekuatan Pembuktian </vt:lpstr>
      <vt:lpstr>Kekuatan Pembuktian Lahir  Akta Otentik</vt:lpstr>
      <vt:lpstr>Kekuatan Pembuktian Formal  Akta Otentik</vt:lpstr>
      <vt:lpstr>PowerPoint Presentation</vt:lpstr>
      <vt:lpstr>Kekuatan Pembuktian Material  Akta Otentik</vt:lpstr>
      <vt:lpstr>Kekuatan Pembuktian Lahir  Akta Di Bawah Tangan</vt:lpstr>
      <vt:lpstr>Kekuatan Pembuktian Formal Akta Di bawah Tangan</vt:lpstr>
      <vt:lpstr>Kekuatan Pembuktian Material Akta Di Bawah Tangan</vt:lpstr>
      <vt:lpstr>Tata Urutan  Kekuatan Pembuktian Akta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BENTUK-BENTUK KONTRAK</dc:title>
  <dc:creator>USER</dc:creator>
  <cp:lastModifiedBy>USER</cp:lastModifiedBy>
  <cp:revision>6</cp:revision>
  <dcterms:created xsi:type="dcterms:W3CDTF">2018-10-22T17:35:13Z</dcterms:created>
  <dcterms:modified xsi:type="dcterms:W3CDTF">2018-10-23T02:50:05Z</dcterms:modified>
</cp:coreProperties>
</file>