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6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20" r:id="rId2"/>
    <p:sldMasterId id="2147483828" r:id="rId3"/>
    <p:sldMasterId id="2147483840" r:id="rId4"/>
    <p:sldMasterId id="2147483864" r:id="rId5"/>
    <p:sldMasterId id="2147483893" r:id="rId6"/>
    <p:sldMasterId id="2147483905" r:id="rId7"/>
    <p:sldMasterId id="2147483917" r:id="rId8"/>
  </p:sldMasterIdLst>
  <p:notesMasterIdLst>
    <p:notesMasterId r:id="rId23"/>
  </p:notesMasterIdLst>
  <p:sldIdLst>
    <p:sldId id="277" r:id="rId9"/>
    <p:sldId id="302" r:id="rId10"/>
    <p:sldId id="303" r:id="rId11"/>
    <p:sldId id="294" r:id="rId12"/>
    <p:sldId id="301" r:id="rId13"/>
    <p:sldId id="295" r:id="rId14"/>
    <p:sldId id="297" r:id="rId15"/>
    <p:sldId id="304" r:id="rId16"/>
    <p:sldId id="305" r:id="rId17"/>
    <p:sldId id="306" r:id="rId18"/>
    <p:sldId id="259" r:id="rId19"/>
    <p:sldId id="307" r:id="rId20"/>
    <p:sldId id="298" r:id="rId21"/>
    <p:sldId id="308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C7B151"/>
    <a:srgbClr val="ADAD53"/>
    <a:srgbClr val="5E09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1368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B388E7-8186-46CB-A31D-AB41A43A7E7B}" type="datetimeFigureOut">
              <a:rPr lang="en-US" smtClean="0"/>
              <a:t>4/12/2018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D3F34F-3E8E-4019-8C25-B085538D79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2395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C27EA-393C-409E-B0F5-E47C9822A68B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C27EA-393C-409E-B0F5-E47C9822A68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6C27EA-393C-409E-B0F5-E47C9822A68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98969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C27EA-393C-409E-B0F5-E47C9822A68B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6C27EA-393C-409E-B0F5-E47C9822A68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58496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A8991C-3CC4-4096-895E-9B3831026701}" type="slidenum">
              <a:rPr lang="en-US" altLang="en-US" smtClean="0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51870-9C7D-4315-BD2C-916DA4AF7FD2}" type="slidenum">
              <a:rPr lang="en-US" altLang="en-US" smtClean="0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996F7-79A1-484A-B993-43B67D6A07BB}" type="slidenum">
              <a:rPr lang="en-US" altLang="en-US" smtClean="0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0AA51-087E-46A0-B82F-725403CBC0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B0181-F75D-4D32-BBD4-2A4FC7EC8CB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4214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0AA51-087E-46A0-B82F-725403CBC0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B0181-F75D-4D32-BBD4-2A4FC7EC8CB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9288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0AA51-087E-46A0-B82F-725403CBC0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B0181-F75D-4D32-BBD4-2A4FC7EC8CB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0813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0AA51-087E-46A0-B82F-725403CBC0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B0181-F75D-4D32-BBD4-2A4FC7EC8CB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3447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0AA51-087E-46A0-B82F-725403CBC0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B0181-F75D-4D32-BBD4-2A4FC7EC8CB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7580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0AA51-087E-46A0-B82F-725403CBC0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B0181-F75D-4D32-BBD4-2A4FC7EC8CB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9345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0AA51-087E-46A0-B82F-725403CBC0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B0181-F75D-4D32-BBD4-2A4FC7EC8CB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9081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0AA51-087E-46A0-B82F-725403CBC0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B0181-F75D-4D32-BBD4-2A4FC7EC8CB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353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16453-7EAF-48D0-BD2C-A7A7DC34D81B}" type="slidenum">
              <a:rPr lang="en-US" altLang="en-US" smtClean="0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0AA51-087E-46A0-B82F-725403CBC0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B0181-F75D-4D32-BBD4-2A4FC7EC8CB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1405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0AA51-087E-46A0-B82F-725403CBC0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B0181-F75D-4D32-BBD4-2A4FC7EC8CB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3707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0AA51-087E-46A0-B82F-725403CBC0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B0181-F75D-4D32-BBD4-2A4FC7EC8CB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1160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31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4ECAD-536F-419E-BB5D-49F959ABC9F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85936-621D-458A-B778-7F7D6465C4D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5045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4ECAD-536F-419E-BB5D-49F959ABC9F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85936-621D-458A-B778-7F7D6465C4D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160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0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4ECAD-536F-419E-BB5D-49F959ABC9F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85936-621D-458A-B778-7F7D6465C4D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3067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4ECAD-536F-419E-BB5D-49F959ABC9F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85936-621D-458A-B778-7F7D6465C4D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7151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7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7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4ECAD-536F-419E-BB5D-49F959ABC9F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85936-621D-458A-B778-7F7D6465C4D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5762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4ECAD-536F-419E-BB5D-49F959ABC9F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85936-621D-458A-B778-7F7D6465C4D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9838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4ECAD-536F-419E-BB5D-49F959ABC9F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85936-621D-458A-B778-7F7D6465C4D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144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D7BD-7348-41B4-A382-DE7019F58560}" type="slidenum">
              <a:rPr lang="en-US" altLang="en-US" smtClean="0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1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4ECAD-536F-419E-BB5D-49F959ABC9F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85936-621D-458A-B778-7F7D6465C4D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3120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4ECAD-536F-419E-BB5D-49F959ABC9F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85936-621D-458A-B778-7F7D6465C4D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8260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4ECAD-536F-419E-BB5D-49F959ABC9F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85936-621D-458A-B778-7F7D6465C4D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0203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44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44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4ECAD-536F-419E-BB5D-49F959ABC9F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85936-621D-458A-B778-7F7D6465C4D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09566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pic>
        <p:nvPicPr>
          <p:cNvPr id="5" name="Picture 32" descr="Background A4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1">
              <a:defRPr/>
            </a:lvl1pPr>
          </a:lstStyle>
          <a:p>
            <a:pPr>
              <a:defRPr/>
            </a:pPr>
            <a:fld id="{D869DAA1-C399-4DD0-988B-F4ECDC3BB206}" type="datetime1">
              <a:rPr lang="en-US"/>
              <a:pPr>
                <a:defRPr/>
              </a:pPr>
              <a:t>4/12/2018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1"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1">
              <a:defRPr/>
            </a:lvl1pPr>
          </a:lstStyle>
          <a:p>
            <a:pPr>
              <a:defRPr/>
            </a:pPr>
            <a:fld id="{A4B52531-2BB6-4D4B-9BDD-121CF1FF83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782303"/>
      </p:ext>
    </p:extLst>
  </p:cSld>
  <p:clrMapOvr>
    <a:masterClrMapping/>
  </p:clrMapOvr>
  <p:transition spd="slow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2"/>
            <a:ext cx="6400800" cy="30480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1">
              <a:defRPr/>
            </a:lvl1pPr>
          </a:lstStyle>
          <a:p>
            <a:pPr>
              <a:defRPr/>
            </a:pPr>
            <a:fld id="{38D830AA-EE0E-4C4C-9AC5-B8ED03D5A181}" type="datetime1">
              <a:rPr lang="en-US"/>
              <a:pPr>
                <a:defRPr/>
              </a:pPr>
              <a:t>4/12/2018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1"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1">
              <a:defRPr/>
            </a:lvl1pPr>
          </a:lstStyle>
          <a:p>
            <a:pPr>
              <a:defRPr/>
            </a:pPr>
            <a:fld id="{323B9214-D17A-4535-BBE5-F41C598ACC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196034"/>
      </p:ext>
    </p:extLst>
  </p:cSld>
  <p:clrMapOvr>
    <a:masterClrMapping/>
  </p:clrMapOvr>
  <p:transition spd="slow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pic>
        <p:nvPicPr>
          <p:cNvPr id="5" name="Picture 4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pic>
        <p:nvPicPr>
          <p:cNvPr id="6" name="Picture 34" descr="Background A4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9"/>
            <a:ext cx="6248400" cy="1456373"/>
          </a:xfrm>
        </p:spPr>
        <p:txBody>
          <a:bodyPr anchor="t"/>
          <a:lstStyle>
            <a:lvl1pPr algn="ctr">
              <a:defRPr sz="3600" b="0" i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1">
              <a:defRPr/>
            </a:lvl1pPr>
          </a:lstStyle>
          <a:p>
            <a:pPr>
              <a:defRPr/>
            </a:pPr>
            <a:fld id="{87BA9EC3-2C15-427B-BA59-8E616FD7D822}" type="datetime1">
              <a:rPr lang="en-US"/>
              <a:pPr>
                <a:defRPr/>
              </a:pPr>
              <a:t>4/12/2018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1"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1">
              <a:defRPr/>
            </a:lvl1pPr>
          </a:lstStyle>
          <a:p>
            <a:pPr>
              <a:defRPr/>
            </a:pPr>
            <a:fld id="{EF6BDD64-05AB-428F-BF8E-EA6B9DFD6C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00253"/>
      </p:ext>
    </p:extLst>
  </p:cSld>
  <p:clrMapOvr>
    <a:masterClrMapping/>
  </p:clrMapOvr>
  <p:transition spd="slow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rtl="1">
              <a:defRPr/>
            </a:lvl1pPr>
          </a:lstStyle>
          <a:p>
            <a:pPr>
              <a:defRPr/>
            </a:pPr>
            <a:fld id="{5AEA88E1-1ACE-4C5C-9812-9D6BEA0A8165}" type="datetime1">
              <a:rPr lang="en-US"/>
              <a:pPr>
                <a:defRPr/>
              </a:pPr>
              <a:t>4/12/2018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rtl="1"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rtl="1">
              <a:defRPr/>
            </a:lvl1pPr>
          </a:lstStyle>
          <a:p>
            <a:pPr>
              <a:defRPr/>
            </a:pPr>
            <a:fld id="{05444590-4F12-4A8C-BAC3-CAFF310B2E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202964"/>
      </p:ext>
    </p:extLst>
  </p:cSld>
  <p:clrMapOvr>
    <a:masterClrMapping/>
  </p:clrMapOvr>
  <p:transition spd="slow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-1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19251"/>
            <a:ext cx="9144000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4" descr="Background A4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 rtl="1">
              <a:defRPr/>
            </a:lvl1pPr>
          </a:lstStyle>
          <a:p>
            <a:pPr>
              <a:defRPr/>
            </a:pPr>
            <a:fld id="{1135552E-DE17-43FB-AD54-ADC5E1D3C407}" type="datetime1">
              <a:rPr lang="en-US"/>
              <a:pPr>
                <a:defRPr/>
              </a:pPr>
              <a:t>4/12/2018</a:t>
            </a:fld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rtl="1"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12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 rtl="1">
              <a:defRPr/>
            </a:lvl1pPr>
          </a:lstStyle>
          <a:p>
            <a:pPr>
              <a:defRPr/>
            </a:pPr>
            <a:fld id="{B194CFD6-5EE9-4CB2-8D3A-ECAEABC8CA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120179"/>
      </p:ext>
    </p:extLst>
  </p:cSld>
  <p:clrMapOvr>
    <a:masterClrMapping/>
  </p:clrMapOvr>
  <p:transition spd="slow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1">
              <a:defRPr/>
            </a:lvl1pPr>
          </a:lstStyle>
          <a:p>
            <a:pPr>
              <a:defRPr/>
            </a:pPr>
            <a:fld id="{CEBCA0A6-24FF-4689-9504-64CB690CE1FA}" type="datetime1">
              <a:rPr lang="en-US"/>
              <a:pPr>
                <a:defRPr/>
              </a:pPr>
              <a:t>4/12/2018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1"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1">
              <a:defRPr/>
            </a:lvl1pPr>
          </a:lstStyle>
          <a:p>
            <a:pPr>
              <a:defRPr/>
            </a:pPr>
            <a:fld id="{25282A10-A60D-4C65-967D-045DB0E103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481440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B1A17-70D9-48C5-B5BA-A2B0F7B5BA98}" type="slidenum">
              <a:rPr lang="en-US" altLang="en-US" smtClean="0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9" descr="Background A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1">
              <a:defRPr/>
            </a:lvl1pPr>
          </a:lstStyle>
          <a:p>
            <a:pPr>
              <a:defRPr/>
            </a:pPr>
            <a:fld id="{BE7AE5BE-BBD6-4FBA-B8F6-D68EB0156C29}" type="datetime1">
              <a:rPr lang="en-US"/>
              <a:pPr>
                <a:defRPr/>
              </a:pPr>
              <a:t>4/12/2018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1"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1">
              <a:defRPr/>
            </a:lvl1pPr>
          </a:lstStyle>
          <a:p>
            <a:pPr>
              <a:defRPr/>
            </a:pPr>
            <a:fld id="{B6E23E25-00BA-4EAF-9DAF-10691B7887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672649"/>
      </p:ext>
    </p:extLst>
  </p:cSld>
  <p:clrMapOvr>
    <a:masterClrMapping/>
  </p:clrMapOvr>
  <p:transition spd="slow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2" y="1676400"/>
            <a:ext cx="2819399" cy="599440"/>
          </a:xfrm>
        </p:spPr>
        <p:txBody>
          <a:bodyPr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2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rtl="1">
              <a:defRPr/>
            </a:lvl1pPr>
          </a:lstStyle>
          <a:p>
            <a:pPr>
              <a:defRPr/>
            </a:pPr>
            <a:fld id="{D0D91C26-E190-4800-B74F-B1F370404F5A}" type="datetime1">
              <a:rPr lang="en-US"/>
              <a:pPr>
                <a:defRPr/>
              </a:pPr>
              <a:t>4/12/2018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rtl="1"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rtl="1">
              <a:defRPr/>
            </a:lvl1pPr>
          </a:lstStyle>
          <a:p>
            <a:pPr>
              <a:defRPr/>
            </a:pPr>
            <a:fld id="{01FD8E14-77F2-445A-8D86-71D0B955C4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350785"/>
      </p:ext>
    </p:extLst>
  </p:cSld>
  <p:clrMapOvr>
    <a:masterClrMapping/>
  </p:clrMapOvr>
  <p:transition spd="slow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que 4"/>
          <p:cNvSpPr/>
          <p:nvPr/>
        </p:nvSpPr>
        <p:spPr>
          <a:xfrm>
            <a:off x="1463676" y="1847852"/>
            <a:ext cx="3089275" cy="3089275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 rtlCol="0"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1">
              <a:defRPr/>
            </a:lvl1pPr>
          </a:lstStyle>
          <a:p>
            <a:pPr>
              <a:defRPr/>
            </a:pPr>
            <a:fld id="{CF688D8D-3CCF-449E-9891-837F121B3EA7}" type="datetime1">
              <a:rPr lang="en-US"/>
              <a:pPr>
                <a:defRPr/>
              </a:pPr>
              <a:t>4/12/2018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1"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1">
              <a:defRPr/>
            </a:lvl1pPr>
          </a:lstStyle>
          <a:p>
            <a:pPr>
              <a:defRPr/>
            </a:pPr>
            <a:fld id="{C425C4A3-598A-4E9A-88F9-9E96E6B5FE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50219"/>
      </p:ext>
    </p:extLst>
  </p:cSld>
  <p:clrMapOvr>
    <a:masterClrMapping/>
  </p:clrMapOvr>
  <p:transition spd="slow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1">
              <a:defRPr/>
            </a:lvl1pPr>
          </a:lstStyle>
          <a:p>
            <a:pPr>
              <a:defRPr/>
            </a:pPr>
            <a:fld id="{61A2CC38-B20D-45B2-9DEB-B3AFB68DF651}" type="datetime1">
              <a:rPr lang="en-US"/>
              <a:pPr>
                <a:defRPr/>
              </a:pPr>
              <a:t>4/12/2018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1"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1">
              <a:defRPr/>
            </a:lvl1pPr>
          </a:lstStyle>
          <a:p>
            <a:pPr>
              <a:defRPr/>
            </a:pPr>
            <a:fld id="{12AC6581-09C9-4617-A40A-89A54FE647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362274"/>
      </p:ext>
    </p:extLst>
  </p:cSld>
  <p:clrMapOvr>
    <a:masterClrMapping/>
  </p:clrMapOvr>
  <p:transition spd="slow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201"/>
            <a:ext cx="5181600" cy="42672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1">
              <a:defRPr/>
            </a:lvl1pPr>
          </a:lstStyle>
          <a:p>
            <a:pPr>
              <a:defRPr/>
            </a:pPr>
            <a:fld id="{75753E6B-0AC2-429B-B1C2-C61B99656CE3}" type="datetime1">
              <a:rPr lang="en-US"/>
              <a:pPr>
                <a:defRPr/>
              </a:pPr>
              <a:t>4/12/2018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1"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1">
              <a:defRPr/>
            </a:lvl1pPr>
          </a:lstStyle>
          <a:p>
            <a:pPr>
              <a:defRPr/>
            </a:pPr>
            <a:fld id="{F1672597-302F-4D1A-8B77-2C149C23D9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843284"/>
      </p:ext>
    </p:extLst>
  </p:cSld>
  <p:clrMapOvr>
    <a:masterClrMapping/>
  </p:clrMapOvr>
  <p:transition spd="slow"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9684E1-C444-46FF-A5B6-B0BB5B3DE22F}" type="datetimeFigureOut">
              <a:rPr lang="en-US" smtClean="0">
                <a:solidFill>
                  <a:srgbClr val="000000"/>
                </a:solidFill>
              </a:rPr>
              <a:pPr/>
              <a:t>4/12/2018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06D83E-ECC1-4943-AD3E-34D6CCFD274E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78897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84E1-C444-46FF-A5B6-B0BB5B3DE22F}" type="datetimeFigureOut">
              <a:rPr lang="en-US" smtClean="0">
                <a:solidFill>
                  <a:srgbClr val="000000"/>
                </a:solidFill>
              </a:rPr>
              <a:pPr/>
              <a:t>4/12/2018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D83E-ECC1-4943-AD3E-34D6CCFD274E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21629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9DE38-17D0-4B61-BA12-9DD3739194C3}" type="datetimeFigureOut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4/12/2018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6CCB4-DDFF-4C27-A3B5-FD6BDAC62564}" type="slidenum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7002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9DE38-17D0-4B61-BA12-9DD3739194C3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4/12/2018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6CCB4-DDFF-4C27-A3B5-FD6BDAC62564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244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9DE38-17D0-4B61-BA12-9DD3739194C3}" type="datetimeFigureOut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4/12/2018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6CCB4-DDFF-4C27-A3B5-FD6BDAC62564}" type="slidenum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3897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07FCE-FE96-4AE9-B771-E662F01A9475}" type="slidenum">
              <a:rPr lang="en-US" altLang="en-US" smtClean="0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9DE38-17D0-4B61-BA12-9DD3739194C3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4/12/2018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6CCB4-DDFF-4C27-A3B5-FD6BDAC62564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57071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9DE38-17D0-4B61-BA12-9DD3739194C3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4/12/2018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6CCB4-DDFF-4C27-A3B5-FD6BDAC62564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55881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9DE38-17D0-4B61-BA12-9DD3739194C3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4/12/2018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6CCB4-DDFF-4C27-A3B5-FD6BDAC62564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95671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9DE38-17D0-4B61-BA12-9DD3739194C3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4/12/2018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6CCB4-DDFF-4C27-A3B5-FD6BDAC62564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30706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9DE38-17D0-4B61-BA12-9DD3739194C3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4/12/2018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6CCB4-DDFF-4C27-A3B5-FD6BDAC62564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135154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E469DE38-17D0-4B61-BA12-9DD3739194C3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4/12/2018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6F26CCB4-DDFF-4C27-A3B5-FD6BDAC62564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1325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9DE38-17D0-4B61-BA12-9DD3739194C3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4/12/2018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6CCB4-DDFF-4C27-A3B5-FD6BDAC62564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25652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9DE38-17D0-4B61-BA12-9DD3739194C3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4/12/2018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6CCB4-DDFF-4C27-A3B5-FD6BDAC62564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52555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515D8-A7C3-4BF8-B849-4F1C05987EE9}" type="datetimeFigureOut">
              <a:rPr lang="en-US" smtClean="0"/>
              <a:pPr/>
              <a:t>4/12/2018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AC4F-EC0D-4000-960B-BE871342F3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74284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515D8-A7C3-4BF8-B849-4F1C05987EE9}" type="datetimeFigureOut">
              <a:rPr lang="en-US" smtClean="0"/>
              <a:pPr/>
              <a:t>4/12/2018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AC4F-EC0D-4000-960B-BE871342F3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495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7460B-B165-4006-B1FF-D922FBB519C8}" type="slidenum">
              <a:rPr lang="en-US" altLang="en-US" smtClean="0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515D8-A7C3-4BF8-B849-4F1C05987EE9}" type="datetimeFigureOut">
              <a:rPr lang="en-US" smtClean="0"/>
              <a:pPr/>
              <a:t>4/12/2018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AC4F-EC0D-4000-960B-BE871342F3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88143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515D8-A7C3-4BF8-B849-4F1C05987EE9}" type="datetimeFigureOut">
              <a:rPr lang="en-US" smtClean="0"/>
              <a:pPr/>
              <a:t>4/12/2018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AC4F-EC0D-4000-960B-BE871342F3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6069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515D8-A7C3-4BF8-B849-4F1C05987EE9}" type="datetimeFigureOut">
              <a:rPr lang="en-US" smtClean="0"/>
              <a:pPr/>
              <a:t>4/12/2018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AC4F-EC0D-4000-960B-BE871342F3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4910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515D8-A7C3-4BF8-B849-4F1C05987EE9}" type="datetimeFigureOut">
              <a:rPr lang="en-US" smtClean="0"/>
              <a:pPr/>
              <a:t>4/12/2018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AC4F-EC0D-4000-960B-BE871342F3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9898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515D8-A7C3-4BF8-B849-4F1C05987EE9}" type="datetimeFigureOut">
              <a:rPr lang="en-US" smtClean="0"/>
              <a:pPr/>
              <a:t>4/12/2018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AC4F-EC0D-4000-960B-BE871342F3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92852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515D8-A7C3-4BF8-B849-4F1C05987EE9}" type="datetimeFigureOut">
              <a:rPr lang="en-US" smtClean="0"/>
              <a:pPr/>
              <a:t>4/12/2018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AC4F-EC0D-4000-960B-BE871342F3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96388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515D8-A7C3-4BF8-B849-4F1C05987EE9}" type="datetimeFigureOut">
              <a:rPr lang="en-US" smtClean="0"/>
              <a:pPr/>
              <a:t>4/12/2018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AC4F-EC0D-4000-960B-BE871342F3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9483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515D8-A7C3-4BF8-B849-4F1C05987EE9}" type="datetimeFigureOut">
              <a:rPr lang="en-US" smtClean="0"/>
              <a:pPr/>
              <a:t>4/12/2018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AC4F-EC0D-4000-960B-BE871342F3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70844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515D8-A7C3-4BF8-B849-4F1C05987EE9}" type="datetimeFigureOut">
              <a:rPr lang="en-US" smtClean="0"/>
              <a:pPr/>
              <a:t>4/12/2018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AC4F-EC0D-4000-960B-BE871342F3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43386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84E1-C444-46FF-A5B6-B0BB5B3DE22F}" type="datetimeFigureOut">
              <a:rPr lang="en-US" smtClean="0"/>
              <a:pPr/>
              <a:t>4/12/2018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06D83E-ECC1-4943-AD3E-34D6CCFD27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45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7B0576-76DF-4326-A78A-845678ECA0AD}" type="slidenum">
              <a:rPr lang="en-US" altLang="en-US" smtClean="0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A9684E1-C444-46FF-A5B6-B0BB5B3DE22F}" type="datetimeFigureOut">
              <a:rPr lang="en-US" smtClean="0"/>
              <a:pPr/>
              <a:t>4/12/2018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806D83E-ECC1-4943-AD3E-34D6CCFD27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791426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84E1-C444-46FF-A5B6-B0BB5B3DE22F}" type="datetimeFigureOut">
              <a:rPr lang="en-US" smtClean="0"/>
              <a:pPr/>
              <a:t>4/12/2018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D83E-ECC1-4943-AD3E-34D6CCFD27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128170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84E1-C444-46FF-A5B6-B0BB5B3DE22F}" type="datetimeFigureOut">
              <a:rPr lang="en-US" smtClean="0"/>
              <a:pPr/>
              <a:t>4/12/2018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D83E-ECC1-4943-AD3E-34D6CCFD27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86538963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D83E-ECC1-4943-AD3E-34D6CCFD27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84E1-C444-46FF-A5B6-B0BB5B3DE22F}" type="datetimeFigureOut">
              <a:rPr lang="en-US" smtClean="0"/>
              <a:pPr/>
              <a:t>4/12/2018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939260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84E1-C444-46FF-A5B6-B0BB5B3DE22F}" type="datetimeFigureOut">
              <a:rPr lang="en-US" smtClean="0"/>
              <a:pPr/>
              <a:t>4/12/2018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D83E-ECC1-4943-AD3E-34D6CCFD27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3015250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84E1-C444-46FF-A5B6-B0BB5B3DE22F}" type="datetimeFigureOut">
              <a:rPr lang="en-US" smtClean="0"/>
              <a:pPr/>
              <a:t>4/12/2018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D83E-ECC1-4943-AD3E-34D6CCFD27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94353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A9684E1-C444-46FF-A5B6-B0BB5B3DE22F}" type="datetimeFigureOut">
              <a:rPr lang="en-US" smtClean="0"/>
              <a:pPr/>
              <a:t>4/12/2018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806D83E-ECC1-4943-AD3E-34D6CCFD27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53776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84E1-C444-46FF-A5B6-B0BB5B3DE22F}" type="datetimeFigureOut">
              <a:rPr lang="en-US" smtClean="0"/>
              <a:pPr/>
              <a:t>4/12/2018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06D83E-ECC1-4943-AD3E-34D6CCFD27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92340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84E1-C444-46FF-A5B6-B0BB5B3DE22F}" type="datetimeFigureOut">
              <a:rPr lang="en-US" smtClean="0"/>
              <a:pPr/>
              <a:t>4/12/2018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D83E-ECC1-4943-AD3E-34D6CCFD27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38625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84E1-C444-46FF-A5B6-B0BB5B3DE22F}" type="datetimeFigureOut">
              <a:rPr lang="en-US" smtClean="0"/>
              <a:pPr/>
              <a:t>4/12/2018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D83E-ECC1-4943-AD3E-34D6CCFD27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696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09FFA-A296-4E92-9145-993AD13BE96A}" type="slidenum">
              <a:rPr lang="en-US" altLang="en-US" smtClean="0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5B9F5D-3533-422F-990E-E2DD7890D044}" type="slidenum">
              <a:rPr lang="en-US" altLang="en-US" smtClean="0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5.jpe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4.jpe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6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2586C00B-0882-4EB4-8C26-D8F28060A1DF}" type="datetime1">
              <a:rPr lang="en-US" smtClean="0"/>
              <a:t>4/12/2018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/>
              <a:t>PERTEMUAN KEEMPAT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89DAF9BC-E46D-4547-87A9-F9DD8D001B2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20AA51-087E-46A0-B82F-725403CBC07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AB0181-F75D-4D32-BBD4-2A4FC7EC8CB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822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4ECAD-536F-419E-BB5D-49F959ABC9F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4/12/2018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85936-621D-458A-B778-7F7D6465C4D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612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7" descr="window3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4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71600" y="2057400"/>
            <a:ext cx="64008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2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100" baseline="0">
                <a:solidFill>
                  <a:srgbClr val="9E8E5C">
                    <a:lumMod val="60000"/>
                    <a:lumOff val="40000"/>
                  </a:srgb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956B671-D4FA-43DA-B36C-D4D8DFBD5A26}" type="datetimeFigureOut">
              <a:rPr lang="en-US"/>
              <a:pPr>
                <a:defRPr/>
              </a:pPr>
              <a:t>4/12/2018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2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 fontAlgn="auto">
              <a:spcBef>
                <a:spcPts val="0"/>
              </a:spcBef>
              <a:spcAft>
                <a:spcPts val="0"/>
              </a:spcAft>
              <a:defRPr sz="1100" baseline="0">
                <a:solidFill>
                  <a:srgbClr val="9E8E5C">
                    <a:lumMod val="60000"/>
                    <a:lumOff val="40000"/>
                  </a:srgb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438" y="636429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rtl="0" fontAlgn="auto">
              <a:spcBef>
                <a:spcPts val="0"/>
              </a:spcBef>
              <a:spcAft>
                <a:spcPts val="0"/>
              </a:spcAft>
              <a:defRPr sz="1200" b="1" baseline="0">
                <a:solidFill>
                  <a:srgbClr val="9E8E5C">
                    <a:lumMod val="60000"/>
                    <a:lumOff val="40000"/>
                  </a:srgb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8299AAE-AD5E-4CB5-A88F-0C77B0D52D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248" name="Picture 20" descr="Background A4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9" name="Picture 19" descr="Cover Depan.jpg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5384800"/>
            <a:ext cx="992188" cy="1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3909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ransition spd="slow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 cap="all" spc="3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aramond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aramond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aramond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aramond" pitchFamily="18" charset="0"/>
          <a:cs typeface="Times New Roman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61595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Wingdings" pitchFamily="2" charset="2"/>
        <a:buChar char="v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A9684E1-C444-46FF-A5B6-B0BB5B3DE22F}" type="datetimeFigureOut">
              <a:rPr lang="en-US" smtClean="0">
                <a:solidFill>
                  <a:srgbClr val="000000"/>
                </a:solidFill>
              </a:rPr>
              <a:pPr/>
              <a:t>4/12/2018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806D83E-ECC1-4943-AD3E-34D6CCFD274E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720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469DE38-17D0-4B61-BA12-9DD3739194C3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4/12/2018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6F26CCB4-DDFF-4C27-A3B5-FD6BDAC62564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370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0515D8-A7C3-4BF8-B849-4F1C05987EE9}" type="datetimeFigureOut">
              <a:rPr lang="en-US" smtClean="0"/>
              <a:pPr/>
              <a:t>4/12/2018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D3AC4F-EC0D-4000-960B-BE871342F3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093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A9684E1-C444-46FF-A5B6-B0BB5B3DE22F}" type="datetimeFigureOut">
              <a:rPr lang="en-US" smtClean="0"/>
              <a:pPr/>
              <a:t>4/12/2018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806D83E-ECC1-4943-AD3E-34D6CCFD27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452044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5.xml"/><Relationship Id="rId5" Type="http://schemas.openxmlformats.org/officeDocument/2006/relationships/image" Target="../media/image25.gif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5.xml"/><Relationship Id="rId5" Type="http://schemas.openxmlformats.org/officeDocument/2006/relationships/image" Target="../media/image25.gif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3.gif"/><Relationship Id="rId4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3.gif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4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7" name="Text Box 9"/>
          <p:cNvSpPr txBox="1">
            <a:spLocks noChangeArrowheads="1"/>
          </p:cNvSpPr>
          <p:nvPr/>
        </p:nvSpPr>
        <p:spPr bwMode="auto">
          <a:xfrm>
            <a:off x="1066800" y="3061641"/>
            <a:ext cx="7162800" cy="900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lnSpc>
                <a:spcPct val="75000"/>
              </a:lnSpc>
              <a:spcBef>
                <a:spcPct val="0"/>
              </a:spcBef>
              <a:spcAft>
                <a:spcPct val="0"/>
              </a:spcAft>
            </a:pPr>
            <a:r>
              <a:rPr lang="en-GB" altLang="en-US" sz="6600" b="1" i="1" dirty="0">
                <a:ln w="1905">
                  <a:solidFill>
                    <a:srgbClr val="FFC0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>HERMENEUTIKA</a:t>
            </a:r>
            <a:endParaRPr lang="en-US" altLang="en-US" sz="6600" b="1" i="1" dirty="0">
              <a:ln w="1905">
                <a:solidFill>
                  <a:srgbClr val="FFC000"/>
                </a:solidFill>
              </a:ln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 Antiqua" pitchFamily="18" charset="0"/>
            </a:endParaRPr>
          </a:p>
        </p:txBody>
      </p:sp>
      <p:pic>
        <p:nvPicPr>
          <p:cNvPr id="63499" name="Picture 11" descr="logo bullet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763587"/>
            <a:ext cx="1398588" cy="137001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501" name="PubHalfFrame"/>
          <p:cNvSpPr>
            <a:spLocks noEditPoints="1" noChangeArrowheads="1"/>
          </p:cNvSpPr>
          <p:nvPr/>
        </p:nvSpPr>
        <p:spPr bwMode="auto">
          <a:xfrm>
            <a:off x="0" y="0"/>
            <a:ext cx="914400" cy="1524000"/>
          </a:xfrm>
          <a:custGeom>
            <a:avLst/>
            <a:gdLst>
              <a:gd name="G0" fmla="+- 0 0 0"/>
              <a:gd name="G1" fmla="+- 7200 0 0"/>
              <a:gd name="G2" fmla="+- 21600 0 7200"/>
              <a:gd name="G3" fmla="*/ 7200 1 2"/>
              <a:gd name="G4" fmla="+- 21600 0 G3"/>
              <a:gd name="G5" fmla="+- 7200 0 0"/>
              <a:gd name="G6" fmla="+- 21600 0 7200"/>
              <a:gd name="G7" fmla="*/ 7200 1 2"/>
              <a:gd name="G8" fmla="+- 21600 0 G7"/>
              <a:gd name="T0" fmla="*/ 10800 w 21600"/>
              <a:gd name="T1" fmla="*/ 0 h 21600"/>
              <a:gd name="T2" fmla="*/ 0 w 21600"/>
              <a:gd name="T3" fmla="*/ 10800 h 21600"/>
              <a:gd name="T4" fmla="*/ 3600 w 21600"/>
              <a:gd name="T5" fmla="*/ 18000 h 21600"/>
              <a:gd name="T6" fmla="*/ 18000 w 21600"/>
              <a:gd name="T7" fmla="*/ 36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0 w 21600"/>
              <a:gd name="T13" fmla="*/ 0 h 21600"/>
              <a:gd name="T14" fmla="*/ G2 w 21600"/>
              <a:gd name="T15" fmla="*/ G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7200" y="14400"/>
                </a:lnTo>
                <a:lnTo>
                  <a:pt x="7200" y="7200"/>
                </a:lnTo>
                <a:lnTo>
                  <a:pt x="14400" y="72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3200" i="1" dirty="0">
              <a:solidFill>
                <a:srgbClr val="000000"/>
              </a:solidFill>
              <a:latin typeface="Book Antiqua" pitchFamily="18" charset="0"/>
            </a:endParaRPr>
          </a:p>
        </p:txBody>
      </p:sp>
      <p:sp>
        <p:nvSpPr>
          <p:cNvPr id="63502" name="PubHalfFrame"/>
          <p:cNvSpPr>
            <a:spLocks noEditPoints="1" noChangeArrowheads="1"/>
          </p:cNvSpPr>
          <p:nvPr/>
        </p:nvSpPr>
        <p:spPr bwMode="auto">
          <a:xfrm flipH="1" flipV="1">
            <a:off x="7620000" y="5943600"/>
            <a:ext cx="1524000" cy="914400"/>
          </a:xfrm>
          <a:custGeom>
            <a:avLst/>
            <a:gdLst>
              <a:gd name="G0" fmla="+- 0 0 0"/>
              <a:gd name="G1" fmla="+- 7200 0 0"/>
              <a:gd name="G2" fmla="+- 21600 0 7200"/>
              <a:gd name="G3" fmla="*/ 7200 1 2"/>
              <a:gd name="G4" fmla="+- 21600 0 G3"/>
              <a:gd name="G5" fmla="+- 7200 0 0"/>
              <a:gd name="G6" fmla="+- 21600 0 7200"/>
              <a:gd name="G7" fmla="*/ 7200 1 2"/>
              <a:gd name="G8" fmla="+- 21600 0 G7"/>
              <a:gd name="T0" fmla="*/ 10800 w 21600"/>
              <a:gd name="T1" fmla="*/ 0 h 21600"/>
              <a:gd name="T2" fmla="*/ 0 w 21600"/>
              <a:gd name="T3" fmla="*/ 10800 h 21600"/>
              <a:gd name="T4" fmla="*/ 3600 w 21600"/>
              <a:gd name="T5" fmla="*/ 18000 h 21600"/>
              <a:gd name="T6" fmla="*/ 18000 w 21600"/>
              <a:gd name="T7" fmla="*/ 36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0 w 21600"/>
              <a:gd name="T13" fmla="*/ 0 h 21600"/>
              <a:gd name="T14" fmla="*/ G2 w 21600"/>
              <a:gd name="T15" fmla="*/ G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7200" y="14400"/>
                </a:lnTo>
                <a:lnTo>
                  <a:pt x="7200" y="7200"/>
                </a:lnTo>
                <a:lnTo>
                  <a:pt x="14400" y="72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3200" i="1" dirty="0">
              <a:solidFill>
                <a:srgbClr val="000000"/>
              </a:solidFill>
              <a:latin typeface="Book Antiqua" pitchFamily="18" charset="0"/>
            </a:endParaRPr>
          </a:p>
        </p:txBody>
      </p:sp>
      <p:sp>
        <p:nvSpPr>
          <p:cNvPr id="63503" name="PubHalfFrame"/>
          <p:cNvSpPr>
            <a:spLocks noEditPoints="1" noChangeArrowheads="1"/>
          </p:cNvSpPr>
          <p:nvPr/>
        </p:nvSpPr>
        <p:spPr bwMode="auto">
          <a:xfrm rot="16200000" flipH="1" flipV="1">
            <a:off x="7924800" y="304800"/>
            <a:ext cx="1524000" cy="914400"/>
          </a:xfrm>
          <a:custGeom>
            <a:avLst/>
            <a:gdLst>
              <a:gd name="G0" fmla="+- 0 0 0"/>
              <a:gd name="G1" fmla="+- 7200 0 0"/>
              <a:gd name="G2" fmla="+- 21600 0 7200"/>
              <a:gd name="G3" fmla="*/ 7200 1 2"/>
              <a:gd name="G4" fmla="+- 21600 0 G3"/>
              <a:gd name="G5" fmla="+- 7200 0 0"/>
              <a:gd name="G6" fmla="+- 21600 0 7200"/>
              <a:gd name="G7" fmla="*/ 7200 1 2"/>
              <a:gd name="G8" fmla="+- 21600 0 G7"/>
              <a:gd name="T0" fmla="*/ 10800 w 21600"/>
              <a:gd name="T1" fmla="*/ 0 h 21600"/>
              <a:gd name="T2" fmla="*/ 0 w 21600"/>
              <a:gd name="T3" fmla="*/ 10800 h 21600"/>
              <a:gd name="T4" fmla="*/ 3600 w 21600"/>
              <a:gd name="T5" fmla="*/ 18000 h 21600"/>
              <a:gd name="T6" fmla="*/ 18000 w 21600"/>
              <a:gd name="T7" fmla="*/ 36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0 w 21600"/>
              <a:gd name="T13" fmla="*/ 0 h 21600"/>
              <a:gd name="T14" fmla="*/ G2 w 21600"/>
              <a:gd name="T15" fmla="*/ G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7200" y="14400"/>
                </a:lnTo>
                <a:lnTo>
                  <a:pt x="7200" y="7200"/>
                </a:lnTo>
                <a:lnTo>
                  <a:pt x="14400" y="72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3200" i="1" dirty="0">
              <a:solidFill>
                <a:srgbClr val="000000"/>
              </a:solidFill>
              <a:latin typeface="Book Antiqua" pitchFamily="18" charset="0"/>
            </a:endParaRPr>
          </a:p>
        </p:txBody>
      </p:sp>
      <p:sp>
        <p:nvSpPr>
          <p:cNvPr id="63504" name="PubHalfFrame"/>
          <p:cNvSpPr>
            <a:spLocks noEditPoints="1" noChangeArrowheads="1"/>
          </p:cNvSpPr>
          <p:nvPr/>
        </p:nvSpPr>
        <p:spPr bwMode="auto">
          <a:xfrm rot="16200000">
            <a:off x="304800" y="5638800"/>
            <a:ext cx="914400" cy="1524000"/>
          </a:xfrm>
          <a:custGeom>
            <a:avLst/>
            <a:gdLst>
              <a:gd name="G0" fmla="+- 0 0 0"/>
              <a:gd name="G1" fmla="+- 7200 0 0"/>
              <a:gd name="G2" fmla="+- 21600 0 7200"/>
              <a:gd name="G3" fmla="*/ 7200 1 2"/>
              <a:gd name="G4" fmla="+- 21600 0 G3"/>
              <a:gd name="G5" fmla="+- 7200 0 0"/>
              <a:gd name="G6" fmla="+- 21600 0 7200"/>
              <a:gd name="G7" fmla="*/ 7200 1 2"/>
              <a:gd name="G8" fmla="+- 21600 0 G7"/>
              <a:gd name="T0" fmla="*/ 10800 w 21600"/>
              <a:gd name="T1" fmla="*/ 0 h 21600"/>
              <a:gd name="T2" fmla="*/ 0 w 21600"/>
              <a:gd name="T3" fmla="*/ 10800 h 21600"/>
              <a:gd name="T4" fmla="*/ 3600 w 21600"/>
              <a:gd name="T5" fmla="*/ 18000 h 21600"/>
              <a:gd name="T6" fmla="*/ 18000 w 21600"/>
              <a:gd name="T7" fmla="*/ 36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0 w 21600"/>
              <a:gd name="T13" fmla="*/ 0 h 21600"/>
              <a:gd name="T14" fmla="*/ G2 w 21600"/>
              <a:gd name="T15" fmla="*/ G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0" y="21600"/>
                </a:lnTo>
                <a:lnTo>
                  <a:pt x="7200" y="14400"/>
                </a:lnTo>
                <a:lnTo>
                  <a:pt x="7200" y="7200"/>
                </a:lnTo>
                <a:lnTo>
                  <a:pt x="14400" y="72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3200" i="1" dirty="0">
              <a:solidFill>
                <a:srgbClr val="000000"/>
              </a:solidFill>
              <a:latin typeface="Book Antiqua" pitchFamily="18" charset="0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1371600" y="4196549"/>
            <a:ext cx="6210300" cy="753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lnSpc>
                <a:spcPct val="75000"/>
              </a:lnSpc>
              <a:spcBef>
                <a:spcPct val="0"/>
              </a:spcBef>
              <a:spcAft>
                <a:spcPct val="0"/>
              </a:spcAft>
            </a:pPr>
            <a:r>
              <a:rPr lang="en-GB" altLang="en-US" sz="5400" b="1" i="1" dirty="0">
                <a:ln w="1905">
                  <a:solidFill>
                    <a:srgbClr val="FFC0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> </a:t>
            </a:r>
            <a:r>
              <a:rPr lang="en-GB" altLang="en-US" sz="5400" b="1" i="1" dirty="0" err="1">
                <a:ln w="1905">
                  <a:solidFill>
                    <a:srgbClr val="FFC0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>Bibel</a:t>
            </a:r>
            <a:r>
              <a:rPr lang="en-GB" altLang="en-US" sz="5400" b="1" i="1" dirty="0">
                <a:ln w="1905">
                  <a:solidFill>
                    <a:srgbClr val="FFC0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> &amp; Al-Qur’an</a:t>
            </a:r>
            <a:endParaRPr lang="en-US" altLang="en-US" sz="5400" b="1" i="1" dirty="0">
              <a:ln w="1905">
                <a:solidFill>
                  <a:srgbClr val="FFC000"/>
                </a:solidFill>
              </a:ln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 Antiqua" pitchFamily="18" charset="0"/>
            </a:endParaRPr>
          </a:p>
        </p:txBody>
      </p:sp>
      <p:sp>
        <p:nvSpPr>
          <p:cNvPr id="13" name="Text Box 9">
            <a:extLst>
              <a:ext uri="{FF2B5EF4-FFF2-40B4-BE49-F238E27FC236}">
                <a16:creationId xmlns:a16="http://schemas.microsoft.com/office/drawing/2014/main" id="{BFDA92EC-7DE4-4322-A18E-7D4C0D07E710}"/>
              </a:ext>
            </a:extLst>
          </p:cNvPr>
          <p:cNvSpPr txBox="1">
            <a:spLocks noChangeArrowheads="1"/>
          </p:cNvSpPr>
          <p:nvPr/>
        </p:nvSpPr>
        <p:spPr bwMode="auto">
          <a:xfrm rot="20430202">
            <a:off x="89417" y="2260633"/>
            <a:ext cx="3498516" cy="680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lnSpc>
                <a:spcPct val="75000"/>
              </a:lnSpc>
              <a:spcBef>
                <a:spcPct val="0"/>
              </a:spcBef>
              <a:spcAft>
                <a:spcPct val="0"/>
              </a:spcAft>
            </a:pPr>
            <a:r>
              <a:rPr lang="en-GB" altLang="en-US" sz="4800" b="1" i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Book Antiqua" pitchFamily="18" charset="0"/>
              </a:rPr>
              <a:t>Antara</a:t>
            </a:r>
            <a:endParaRPr lang="en-US" altLang="en-US" sz="4800" b="1" i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Book Antiqua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6154341-135E-43D1-8C95-297A93F73FE2}"/>
              </a:ext>
            </a:extLst>
          </p:cNvPr>
          <p:cNvSpPr/>
          <p:nvPr/>
        </p:nvSpPr>
        <p:spPr>
          <a:xfrm>
            <a:off x="3859924" y="5441401"/>
            <a:ext cx="4751388" cy="523220"/>
          </a:xfrm>
          <a:prstGeom prst="rect">
            <a:avLst/>
          </a:prstGeom>
          <a:gradFill rotWithShape="1">
            <a:gsLst>
              <a:gs pos="0">
                <a:sysClr val="windowText" lastClr="000000">
                  <a:shade val="51000"/>
                  <a:satMod val="130000"/>
                </a:sysClr>
              </a:gs>
              <a:gs pos="80000">
                <a:sysClr val="windowText" lastClr="000000">
                  <a:shade val="93000"/>
                  <a:satMod val="130000"/>
                </a:sysClr>
              </a:gs>
              <a:gs pos="100000">
                <a:sysClr val="windowText" lastClr="000000">
                  <a:shade val="94000"/>
                  <a:satMod val="135000"/>
                </a:sys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0" cap="none" spc="0" normalizeH="0" baseline="0" noProof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Calibri"/>
                <a:ea typeface="+mn-ea"/>
                <a:cs typeface="+mn-cs"/>
              </a:rPr>
              <a:t>Asep Setiawan, </a:t>
            </a:r>
            <a:r>
              <a:rPr kumimoji="0" lang="en-GB" sz="2800" b="1" i="0" u="none" strike="noStrike" kern="0" cap="none" spc="0" normalizeH="0" baseline="0" noProof="0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Calibri"/>
                <a:ea typeface="+mn-ea"/>
                <a:cs typeface="+mn-cs"/>
              </a:rPr>
              <a:t>S.Th.I</a:t>
            </a:r>
            <a:r>
              <a:rPr kumimoji="0" lang="en-GB" sz="2800" b="1" i="0" u="none" strike="noStrike" kern="0" cap="none" spc="0" normalizeH="0" baseline="0" noProof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Calibri"/>
                <a:ea typeface="+mn-ea"/>
                <a:cs typeface="+mn-cs"/>
              </a:rPr>
              <a:t>.,</a:t>
            </a:r>
            <a:r>
              <a:rPr kumimoji="0" lang="en-GB" sz="2800" b="1" i="0" u="none" strike="noStrike" kern="0" cap="none" spc="0" normalizeH="0" noProof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GB" sz="2800" b="1" i="0" u="none" strike="noStrike" kern="0" cap="none" spc="0" normalizeH="0" noProof="0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Calibri"/>
                <a:ea typeface="+mn-ea"/>
                <a:cs typeface="+mn-cs"/>
              </a:rPr>
              <a:t>M.Ud</a:t>
            </a:r>
            <a:r>
              <a:rPr kumimoji="0" lang="en-GB" sz="2800" b="1" i="0" u="none" strike="noStrike" kern="0" cap="none" spc="0" normalizeH="0" noProof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  <a:endParaRPr kumimoji="0" lang="en-US" sz="2400" b="1" i="0" u="none" strike="noStrike" kern="0" cap="none" spc="0" normalizeH="0" baseline="0" noProof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947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0" fill="hold"/>
                                        <p:tgtEl>
                                          <p:spTgt spid="634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63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3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7" grpId="0"/>
      <p:bldP spid="10" grpId="0"/>
      <p:bldP spid="13" grpId="0"/>
      <p:bldP spid="1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Asep Setiawam\Documents\Background 4 PPt\powerpoint_by_keilitz-d35r7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6553200" cy="914400"/>
          </a:xfrm>
          <a:solidFill>
            <a:schemeClr val="accent6">
              <a:lumMod val="60000"/>
              <a:lumOff val="40000"/>
              <a:alpha val="53000"/>
            </a:schemeClr>
          </a:solidFill>
        </p:spPr>
        <p:txBody>
          <a:bodyPr>
            <a:noAutofit/>
          </a:bodyPr>
          <a:lstStyle/>
          <a:p>
            <a: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badi" panose="020B0604020202020204" pitchFamily="34" charset="0"/>
                <a:cs typeface="Arial" panose="020B0604020202020204" pitchFamily="34" charset="0"/>
              </a:rPr>
              <a:t>PARA SAHABAT PENGHAFAL </a:t>
            </a:r>
            <a:b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badi" panose="020B0604020202020204" pitchFamily="34" charset="0"/>
                <a:cs typeface="Arial" panose="020B0604020202020204" pitchFamily="34" charset="0"/>
              </a:rPr>
            </a:br>
            <a: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badi" panose="020B0604020202020204" pitchFamily="34" charset="0"/>
                <a:cs typeface="Arial" panose="020B0604020202020204" pitchFamily="34" charset="0"/>
              </a:rPr>
              <a:t>AL-QUR’AN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badi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914400" y="1828800"/>
            <a:ext cx="8001000" cy="4038600"/>
          </a:xfrm>
          <a:solidFill>
            <a:schemeClr val="lt1">
              <a:alpha val="49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numCol="1">
            <a:normAutofit fontScale="77500" lnSpcReduction="20000"/>
          </a:bodyPr>
          <a:lstStyle/>
          <a:p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Tetapi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setelah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muncul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banyak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penghapal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Al Quran di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kalangan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kaum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muslimin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maka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diperbolehkan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menulis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hadits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Nabi Muhammad Saw.,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karena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tidak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takut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akan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tercampur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antara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Al Quran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dan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hadits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Nabi.</a:t>
            </a:r>
          </a:p>
          <a:p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Selain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adanya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penulis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yang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merupakan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saksi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hidup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turunnya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ayat-ayat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Al Quran,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muncul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penghapal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Al Quran yang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banyak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Hampir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semua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shahabat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hapal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Al Quran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saat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Nabi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masih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hidup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sebagiannya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hapal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Al Quran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setelah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Nabi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wafat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Kesimpulan, Al Quran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terjaga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keasliannya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sejak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jaman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Nabi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masih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hidup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hingga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saat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ini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62456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sep Setiawam\Documents\Background 4 PPt\islamic-background-powerpoint-templat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3"/>
          <p:cNvSpPr/>
          <p:nvPr/>
        </p:nvSpPr>
        <p:spPr>
          <a:xfrm>
            <a:off x="685800" y="304800"/>
            <a:ext cx="5400837" cy="1200329"/>
          </a:xfrm>
          <a:prstGeom prst="rect">
            <a:avLst/>
          </a:prstGeom>
          <a:gradFill>
            <a:gsLst>
              <a:gs pos="1000">
                <a:schemeClr val="accent3">
                  <a:shade val="51000"/>
                  <a:satMod val="130000"/>
                  <a:alpha val="25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normalizeH="0" baseline="0" noProof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Berlin Sans FB Demi" pitchFamily="34" charset="0"/>
                <a:ea typeface="+mn-ea"/>
                <a:cs typeface="+mn-cs"/>
              </a:rPr>
              <a:t>Allah </a:t>
            </a:r>
            <a:r>
              <a:rPr kumimoji="0" lang="en-US" sz="3600" b="1" i="0" u="none" strike="noStrike" kern="1200" normalizeH="0" baseline="0" noProof="0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Berlin Sans FB Demi" pitchFamily="34" charset="0"/>
                <a:ea typeface="+mn-ea"/>
                <a:cs typeface="+mn-cs"/>
              </a:rPr>
              <a:t>dan</a:t>
            </a:r>
            <a:r>
              <a:rPr kumimoji="0" lang="en-US" sz="3600" b="1" i="0" u="none" strike="noStrike" kern="1200" normalizeH="0" baseline="0" noProof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Berlin Sans FB Demi" pitchFamily="34" charset="0"/>
                <a:ea typeface="+mn-ea"/>
                <a:cs typeface="+mn-cs"/>
              </a:rPr>
              <a:t> </a:t>
            </a:r>
            <a:r>
              <a:rPr kumimoji="0" lang="en-US" sz="3600" b="1" i="0" u="none" strike="noStrike" kern="1200" normalizeH="0" baseline="0" noProof="0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Berlin Sans FB Demi" pitchFamily="34" charset="0"/>
                <a:ea typeface="+mn-ea"/>
                <a:cs typeface="+mn-cs"/>
              </a:rPr>
              <a:t>Keluarga</a:t>
            </a:r>
            <a:r>
              <a:rPr kumimoji="0" lang="en-US" sz="3600" b="1" i="0" u="none" strike="noStrike" kern="1200" normalizeH="0" baseline="0" noProof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Berlin Sans FB Demi" pitchFamily="34" charset="0"/>
                <a:ea typeface="+mn-ea"/>
                <a:cs typeface="+mn-cs"/>
              </a:rPr>
              <a:t>-Nya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normalizeH="0" baseline="0" noProof="0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Berlin Sans FB Demi" pitchFamily="34" charset="0"/>
                <a:ea typeface="+mn-ea"/>
                <a:cs typeface="+mn-cs"/>
              </a:rPr>
              <a:t>Menjaga</a:t>
            </a:r>
            <a:r>
              <a:rPr kumimoji="0" lang="en-US" sz="3600" b="1" i="0" u="none" strike="noStrike" kern="1200" normalizeH="0" baseline="0" noProof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Berlin Sans FB Demi" pitchFamily="34" charset="0"/>
                <a:ea typeface="+mn-ea"/>
                <a:cs typeface="+mn-cs"/>
              </a:rPr>
              <a:t> Al-Qur’an</a:t>
            </a:r>
          </a:p>
        </p:txBody>
      </p:sp>
      <p:sp>
        <p:nvSpPr>
          <p:cNvPr id="10" name="Vertical Scroll 9"/>
          <p:cNvSpPr/>
          <p:nvPr/>
        </p:nvSpPr>
        <p:spPr>
          <a:xfrm>
            <a:off x="457200" y="2057400"/>
            <a:ext cx="6672182" cy="4343400"/>
          </a:xfrm>
          <a:prstGeom prst="verticalScroll">
            <a:avLst>
              <a:gd name="adj" fmla="val 15342"/>
            </a:avLst>
          </a:prstGeom>
          <a:gradFill flip="none" rotWithShape="1">
            <a:gsLst>
              <a:gs pos="0">
                <a:schemeClr val="accent6">
                  <a:tint val="50000"/>
                  <a:satMod val="300000"/>
                  <a:alpha val="29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path path="rect">
              <a:fillToRect l="100000" t="100000"/>
            </a:path>
            <a:tileRect r="-100000" b="-100000"/>
          </a:gradFill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400" b="1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itional Arabic" panose="02020603050405020304" pitchFamily="18" charset="-78"/>
                <a:cs typeface="Traditional Arabic" panose="02020603050405020304" pitchFamily="18" charset="-78"/>
              </a:rPr>
              <a:t>إِنَّا نَحْنُ نَزَّلْنَا الذِّكْرَ وَإِنَّا لَهُ لَحَافِظُونَ </a:t>
            </a:r>
            <a:endParaRPr kumimoji="0" lang="en-US" sz="4400" b="1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aditional Arabic" panose="02020603050405020304" pitchFamily="18" charset="-78"/>
                <a:cs typeface="Traditional Arabic" panose="02020603050405020304" pitchFamily="18" charset="-78"/>
              </a:rPr>
              <a:t> [الحجر : 9]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lin Sans FB Demi" pitchFamily="34" charset="0"/>
                <a:ea typeface="+mn-ea"/>
                <a:cs typeface="+mn-cs"/>
              </a:rPr>
              <a:t>“</a:t>
            </a:r>
            <a:r>
              <a:rPr kumimoji="0" lang="en-US" sz="28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lin Sans FB Demi" pitchFamily="34" charset="0"/>
                <a:ea typeface="+mn-ea"/>
                <a:cs typeface="+mn-cs"/>
              </a:rPr>
              <a:t>Sesungguhnya</a:t>
            </a:r>
            <a:r>
              <a:rPr kumimoji="0" lang="en-US" sz="2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lin Sans FB Demi" pitchFamily="34" charset="0"/>
                <a:ea typeface="+mn-ea"/>
                <a:cs typeface="+mn-cs"/>
              </a:rPr>
              <a:t> </a:t>
            </a:r>
            <a:r>
              <a:rPr kumimoji="0" lang="en-US" sz="28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lin Sans FB Demi" pitchFamily="34" charset="0"/>
                <a:ea typeface="+mn-ea"/>
                <a:cs typeface="+mn-cs"/>
              </a:rPr>
              <a:t>Kamilah</a:t>
            </a:r>
            <a:r>
              <a:rPr kumimoji="0" lang="en-US" sz="2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lin Sans FB Demi" pitchFamily="34" charset="0"/>
                <a:ea typeface="+mn-ea"/>
                <a:cs typeface="+mn-cs"/>
              </a:rPr>
              <a:t> </a:t>
            </a:r>
            <a:r>
              <a:rPr kumimoji="0" lang="en-US" sz="28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lin Sans FB Demi" pitchFamily="34" charset="0"/>
                <a:ea typeface="+mn-ea"/>
                <a:cs typeface="+mn-cs"/>
              </a:rPr>
              <a:t>yg</a:t>
            </a:r>
            <a:r>
              <a:rPr kumimoji="0" lang="en-US" sz="2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lin Sans FB Demi" pitchFamily="34" charset="0"/>
                <a:ea typeface="+mn-ea"/>
                <a:cs typeface="+mn-cs"/>
              </a:rPr>
              <a:t> </a:t>
            </a:r>
            <a:r>
              <a:rPr kumimoji="0" lang="en-US" sz="28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lin Sans FB Demi" pitchFamily="34" charset="0"/>
                <a:ea typeface="+mn-ea"/>
                <a:cs typeface="+mn-cs"/>
              </a:rPr>
              <a:t>menurunkan</a:t>
            </a:r>
            <a:r>
              <a:rPr kumimoji="0" lang="en-US" sz="2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lin Sans FB Demi" pitchFamily="34" charset="0"/>
                <a:ea typeface="+mn-ea"/>
                <a:cs typeface="+mn-cs"/>
              </a:rPr>
              <a:t> Adz-</a:t>
            </a:r>
            <a:r>
              <a:rPr kumimoji="0" lang="en-US" sz="28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lin Sans FB Demi" pitchFamily="34" charset="0"/>
                <a:ea typeface="+mn-ea"/>
                <a:cs typeface="+mn-cs"/>
              </a:rPr>
              <a:t>Dzikr</a:t>
            </a:r>
            <a:r>
              <a:rPr kumimoji="0" lang="en-US" sz="2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lin Sans FB Demi" pitchFamily="34" charset="0"/>
                <a:ea typeface="+mn-ea"/>
                <a:cs typeface="+mn-cs"/>
              </a:rPr>
              <a:t> (Al-Qur’an), </a:t>
            </a:r>
            <a:r>
              <a:rPr kumimoji="0" lang="en-US" sz="28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lin Sans FB Demi" pitchFamily="34" charset="0"/>
                <a:ea typeface="+mn-ea"/>
                <a:cs typeface="+mn-cs"/>
              </a:rPr>
              <a:t>dan</a:t>
            </a:r>
            <a:r>
              <a:rPr kumimoji="0" lang="en-US" sz="2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lin Sans FB Demi" pitchFamily="34" charset="0"/>
                <a:ea typeface="+mn-ea"/>
                <a:cs typeface="+mn-cs"/>
              </a:rPr>
              <a:t> </a:t>
            </a:r>
            <a:r>
              <a:rPr kumimoji="0" lang="en-US" sz="28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lin Sans FB Demi" pitchFamily="34" charset="0"/>
                <a:ea typeface="+mn-ea"/>
                <a:cs typeface="+mn-cs"/>
              </a:rPr>
              <a:t>sesungguhnya</a:t>
            </a:r>
            <a:r>
              <a:rPr kumimoji="0" lang="en-US" sz="2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lin Sans FB Demi" pitchFamily="34" charset="0"/>
                <a:ea typeface="+mn-ea"/>
                <a:cs typeface="+mn-cs"/>
              </a:rPr>
              <a:t> </a:t>
            </a:r>
            <a:r>
              <a:rPr kumimoji="0" lang="en-US" sz="28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lin Sans FB Demi" pitchFamily="34" charset="0"/>
                <a:ea typeface="+mn-ea"/>
                <a:cs typeface="+mn-cs"/>
              </a:rPr>
              <a:t>Kamilah</a:t>
            </a:r>
            <a:r>
              <a:rPr kumimoji="0" lang="en-US" sz="2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lin Sans FB Demi" pitchFamily="34" charset="0"/>
                <a:ea typeface="+mn-ea"/>
                <a:cs typeface="+mn-cs"/>
              </a:rPr>
              <a:t> </a:t>
            </a:r>
            <a:r>
              <a:rPr kumimoji="0" lang="en-US" sz="28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lin Sans FB Demi" pitchFamily="34" charset="0"/>
                <a:ea typeface="+mn-ea"/>
                <a:cs typeface="+mn-cs"/>
              </a:rPr>
              <a:t>penjaganya</a:t>
            </a:r>
            <a:r>
              <a:rPr kumimoji="0" lang="en-US" sz="2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rlin Sans FB Demi" pitchFamily="34" charset="0"/>
                <a:ea typeface="+mn-ea"/>
                <a:cs typeface="+mn-cs"/>
              </a:rPr>
              <a:t> ….”</a:t>
            </a:r>
          </a:p>
        </p:txBody>
      </p:sp>
    </p:spTree>
    <p:extLst>
      <p:ext uri="{BB962C8B-B14F-4D97-AF65-F5344CB8AC3E}">
        <p14:creationId xmlns:p14="http://schemas.microsoft.com/office/powerpoint/2010/main" val="266064047"/>
      </p:ext>
    </p:extLst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F:\Pictures\karakter foto\buik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304800"/>
            <a:ext cx="8686800" cy="6324600"/>
          </a:xfrm>
          <a:prstGeom prst="rect">
            <a:avLst/>
          </a:prstGeom>
          <a:solidFill>
            <a:srgbClr val="92D050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15" name="Freeform 14"/>
          <p:cNvSpPr/>
          <p:nvPr/>
        </p:nvSpPr>
        <p:spPr bwMode="auto">
          <a:xfrm>
            <a:off x="990600" y="-11150"/>
            <a:ext cx="7086600" cy="1154150"/>
          </a:xfrm>
          <a:custGeom>
            <a:avLst/>
            <a:gdLst>
              <a:gd name="connsiteX0" fmla="*/ 263827 w 6037610"/>
              <a:gd name="connsiteY0" fmla="*/ 268773 h 1154150"/>
              <a:gd name="connsiteX1" fmla="*/ 198512 w 6037610"/>
              <a:gd name="connsiteY1" fmla="*/ 334087 h 1154150"/>
              <a:gd name="connsiteX2" fmla="*/ 120135 w 6037610"/>
              <a:gd name="connsiteY2" fmla="*/ 412464 h 1154150"/>
              <a:gd name="connsiteX3" fmla="*/ 54821 w 6037610"/>
              <a:gd name="connsiteY3" fmla="*/ 530030 h 1154150"/>
              <a:gd name="connsiteX4" fmla="*/ 67884 w 6037610"/>
              <a:gd name="connsiteY4" fmla="*/ 569219 h 1154150"/>
              <a:gd name="connsiteX5" fmla="*/ 133198 w 6037610"/>
              <a:gd name="connsiteY5" fmla="*/ 621470 h 1154150"/>
              <a:gd name="connsiteX6" fmla="*/ 146261 w 6037610"/>
              <a:gd name="connsiteY6" fmla="*/ 686784 h 1154150"/>
              <a:gd name="connsiteX7" fmla="*/ 211575 w 6037610"/>
              <a:gd name="connsiteY7" fmla="*/ 765162 h 1154150"/>
              <a:gd name="connsiteX8" fmla="*/ 276890 w 6037610"/>
              <a:gd name="connsiteY8" fmla="*/ 778224 h 1154150"/>
              <a:gd name="connsiteX9" fmla="*/ 276890 w 6037610"/>
              <a:gd name="connsiteY9" fmla="*/ 895790 h 1154150"/>
              <a:gd name="connsiteX10" fmla="*/ 355267 w 6037610"/>
              <a:gd name="connsiteY10" fmla="*/ 921916 h 1154150"/>
              <a:gd name="connsiteX11" fmla="*/ 512021 w 6037610"/>
              <a:gd name="connsiteY11" fmla="*/ 908853 h 1154150"/>
              <a:gd name="connsiteX12" fmla="*/ 551210 w 6037610"/>
              <a:gd name="connsiteY12" fmla="*/ 895790 h 1154150"/>
              <a:gd name="connsiteX13" fmla="*/ 890844 w 6037610"/>
              <a:gd name="connsiteY13" fmla="*/ 921916 h 1154150"/>
              <a:gd name="connsiteX14" fmla="*/ 943095 w 6037610"/>
              <a:gd name="connsiteY14" fmla="*/ 948042 h 1154150"/>
              <a:gd name="connsiteX15" fmla="*/ 1256604 w 6037610"/>
              <a:gd name="connsiteY15" fmla="*/ 974167 h 1154150"/>
              <a:gd name="connsiteX16" fmla="*/ 1321918 w 6037610"/>
              <a:gd name="connsiteY16" fmla="*/ 987230 h 1154150"/>
              <a:gd name="connsiteX17" fmla="*/ 1648490 w 6037610"/>
              <a:gd name="connsiteY17" fmla="*/ 1000293 h 1154150"/>
              <a:gd name="connsiteX18" fmla="*/ 1583175 w 6037610"/>
              <a:gd name="connsiteY18" fmla="*/ 1052544 h 1154150"/>
              <a:gd name="connsiteX19" fmla="*/ 1988124 w 6037610"/>
              <a:gd name="connsiteY19" fmla="*/ 1065607 h 1154150"/>
              <a:gd name="connsiteX20" fmla="*/ 2131815 w 6037610"/>
              <a:gd name="connsiteY20" fmla="*/ 1078670 h 1154150"/>
              <a:gd name="connsiteX21" fmla="*/ 2458387 w 6037610"/>
              <a:gd name="connsiteY21" fmla="*/ 1091733 h 1154150"/>
              <a:gd name="connsiteX22" fmla="*/ 2536764 w 6037610"/>
              <a:gd name="connsiteY22" fmla="*/ 1078670 h 1154150"/>
              <a:gd name="connsiteX23" fmla="*/ 2889461 w 6037610"/>
              <a:gd name="connsiteY23" fmla="*/ 1065607 h 1154150"/>
              <a:gd name="connsiteX24" fmla="*/ 3607918 w 6037610"/>
              <a:gd name="connsiteY24" fmla="*/ 1052544 h 1154150"/>
              <a:gd name="connsiteX25" fmla="*/ 3660170 w 6037610"/>
              <a:gd name="connsiteY25" fmla="*/ 1065607 h 1154150"/>
              <a:gd name="connsiteX26" fmla="*/ 3725484 w 6037610"/>
              <a:gd name="connsiteY26" fmla="*/ 1078670 h 1154150"/>
              <a:gd name="connsiteX27" fmla="*/ 4195747 w 6037610"/>
              <a:gd name="connsiteY27" fmla="*/ 1065607 h 1154150"/>
              <a:gd name="connsiteX28" fmla="*/ 4274124 w 6037610"/>
              <a:gd name="connsiteY28" fmla="*/ 1013356 h 1154150"/>
              <a:gd name="connsiteX29" fmla="*/ 4339438 w 6037610"/>
              <a:gd name="connsiteY29" fmla="*/ 1000293 h 1154150"/>
              <a:gd name="connsiteX30" fmla="*/ 4443941 w 6037610"/>
              <a:gd name="connsiteY30" fmla="*/ 987230 h 1154150"/>
              <a:gd name="connsiteX31" fmla="*/ 4548444 w 6037610"/>
              <a:gd name="connsiteY31" fmla="*/ 961104 h 1154150"/>
              <a:gd name="connsiteX32" fmla="*/ 4835827 w 6037610"/>
              <a:gd name="connsiteY32" fmla="*/ 934979 h 1154150"/>
              <a:gd name="connsiteX33" fmla="*/ 4940330 w 6037610"/>
              <a:gd name="connsiteY33" fmla="*/ 908853 h 1154150"/>
              <a:gd name="connsiteX34" fmla="*/ 5345278 w 6037610"/>
              <a:gd name="connsiteY34" fmla="*/ 882727 h 1154150"/>
              <a:gd name="connsiteX35" fmla="*/ 5658787 w 6037610"/>
              <a:gd name="connsiteY35" fmla="*/ 869664 h 1154150"/>
              <a:gd name="connsiteX36" fmla="*/ 5724101 w 6037610"/>
              <a:gd name="connsiteY36" fmla="*/ 856602 h 1154150"/>
              <a:gd name="connsiteX37" fmla="*/ 5606535 w 6037610"/>
              <a:gd name="connsiteY37" fmla="*/ 830476 h 1154150"/>
              <a:gd name="connsiteX38" fmla="*/ 5684912 w 6037610"/>
              <a:gd name="connsiteY38" fmla="*/ 817413 h 1154150"/>
              <a:gd name="connsiteX39" fmla="*/ 5724101 w 6037610"/>
              <a:gd name="connsiteY39" fmla="*/ 804350 h 1154150"/>
              <a:gd name="connsiteX40" fmla="*/ 5684912 w 6037610"/>
              <a:gd name="connsiteY40" fmla="*/ 791287 h 1154150"/>
              <a:gd name="connsiteX41" fmla="*/ 5776352 w 6037610"/>
              <a:gd name="connsiteY41" fmla="*/ 778224 h 1154150"/>
              <a:gd name="connsiteX42" fmla="*/ 5737164 w 6037610"/>
              <a:gd name="connsiteY42" fmla="*/ 765162 h 1154150"/>
              <a:gd name="connsiteX43" fmla="*/ 5815541 w 6037610"/>
              <a:gd name="connsiteY43" fmla="*/ 739036 h 1154150"/>
              <a:gd name="connsiteX44" fmla="*/ 5828604 w 6037610"/>
              <a:gd name="connsiteY44" fmla="*/ 686784 h 1154150"/>
              <a:gd name="connsiteX45" fmla="*/ 5776352 w 6037610"/>
              <a:gd name="connsiteY45" fmla="*/ 673722 h 1154150"/>
              <a:gd name="connsiteX46" fmla="*/ 5776352 w 6037610"/>
              <a:gd name="connsiteY46" fmla="*/ 634533 h 1154150"/>
              <a:gd name="connsiteX47" fmla="*/ 5972295 w 6037610"/>
              <a:gd name="connsiteY47" fmla="*/ 569219 h 1154150"/>
              <a:gd name="connsiteX48" fmla="*/ 6011484 w 6037610"/>
              <a:gd name="connsiteY48" fmla="*/ 516967 h 1154150"/>
              <a:gd name="connsiteX49" fmla="*/ 5920044 w 6037610"/>
              <a:gd name="connsiteY49" fmla="*/ 503904 h 1154150"/>
              <a:gd name="connsiteX50" fmla="*/ 5998421 w 6037610"/>
              <a:gd name="connsiteY50" fmla="*/ 490842 h 1154150"/>
              <a:gd name="connsiteX51" fmla="*/ 6037610 w 6037610"/>
              <a:gd name="connsiteY51" fmla="*/ 477779 h 1154150"/>
              <a:gd name="connsiteX52" fmla="*/ 5893918 w 6037610"/>
              <a:gd name="connsiteY52" fmla="*/ 438590 h 1154150"/>
              <a:gd name="connsiteX53" fmla="*/ 5802478 w 6037610"/>
              <a:gd name="connsiteY53" fmla="*/ 464716 h 1154150"/>
              <a:gd name="connsiteX54" fmla="*/ 5711038 w 6037610"/>
              <a:gd name="connsiteY54" fmla="*/ 477779 h 1154150"/>
              <a:gd name="connsiteX55" fmla="*/ 5671850 w 6037610"/>
              <a:gd name="connsiteY55" fmla="*/ 490842 h 1154150"/>
              <a:gd name="connsiteX56" fmla="*/ 5724101 w 6037610"/>
              <a:gd name="connsiteY56" fmla="*/ 477779 h 1154150"/>
              <a:gd name="connsiteX57" fmla="*/ 5632661 w 6037610"/>
              <a:gd name="connsiteY57" fmla="*/ 464716 h 1154150"/>
              <a:gd name="connsiteX58" fmla="*/ 5697975 w 6037610"/>
              <a:gd name="connsiteY58" fmla="*/ 425527 h 1154150"/>
              <a:gd name="connsiteX59" fmla="*/ 5658787 w 6037610"/>
              <a:gd name="connsiteY59" fmla="*/ 412464 h 1154150"/>
              <a:gd name="connsiteX60" fmla="*/ 5697975 w 6037610"/>
              <a:gd name="connsiteY60" fmla="*/ 386339 h 1154150"/>
              <a:gd name="connsiteX61" fmla="*/ 5658787 w 6037610"/>
              <a:gd name="connsiteY61" fmla="*/ 386339 h 1154150"/>
              <a:gd name="connsiteX62" fmla="*/ 5684912 w 6037610"/>
              <a:gd name="connsiteY62" fmla="*/ 347150 h 1154150"/>
              <a:gd name="connsiteX63" fmla="*/ 5580410 w 6037610"/>
              <a:gd name="connsiteY63" fmla="*/ 334087 h 1154150"/>
              <a:gd name="connsiteX64" fmla="*/ 5697975 w 6037610"/>
              <a:gd name="connsiteY64" fmla="*/ 307962 h 1154150"/>
              <a:gd name="connsiteX65" fmla="*/ 5737164 w 6037610"/>
              <a:gd name="connsiteY65" fmla="*/ 294899 h 1154150"/>
              <a:gd name="connsiteX66" fmla="*/ 5632661 w 6037610"/>
              <a:gd name="connsiteY66" fmla="*/ 307962 h 1154150"/>
              <a:gd name="connsiteX67" fmla="*/ 5724101 w 6037610"/>
              <a:gd name="connsiteY67" fmla="*/ 255710 h 1154150"/>
              <a:gd name="connsiteX68" fmla="*/ 5802478 w 6037610"/>
              <a:gd name="connsiteY68" fmla="*/ 242647 h 1154150"/>
              <a:gd name="connsiteX69" fmla="*/ 5606535 w 6037610"/>
              <a:gd name="connsiteY69" fmla="*/ 255710 h 1154150"/>
              <a:gd name="connsiteX70" fmla="*/ 5606535 w 6037610"/>
              <a:gd name="connsiteY70" fmla="*/ 242647 h 1154150"/>
              <a:gd name="connsiteX71" fmla="*/ 5397530 w 6037610"/>
              <a:gd name="connsiteY71" fmla="*/ 255710 h 1154150"/>
              <a:gd name="connsiteX72" fmla="*/ 5279964 w 6037610"/>
              <a:gd name="connsiteY72" fmla="*/ 242647 h 1154150"/>
              <a:gd name="connsiteX73" fmla="*/ 5345278 w 6037610"/>
              <a:gd name="connsiteY73" fmla="*/ 229584 h 1154150"/>
              <a:gd name="connsiteX74" fmla="*/ 5031770 w 6037610"/>
              <a:gd name="connsiteY74" fmla="*/ 242647 h 1154150"/>
              <a:gd name="connsiteX75" fmla="*/ 5110147 w 6037610"/>
              <a:gd name="connsiteY75" fmla="*/ 229584 h 1154150"/>
              <a:gd name="connsiteX76" fmla="*/ 5070958 w 6037610"/>
              <a:gd name="connsiteY76" fmla="*/ 229584 h 1154150"/>
              <a:gd name="connsiteX77" fmla="*/ 4953392 w 6037610"/>
              <a:gd name="connsiteY77" fmla="*/ 151207 h 1154150"/>
              <a:gd name="connsiteX78" fmla="*/ 5005644 w 6037610"/>
              <a:gd name="connsiteY78" fmla="*/ 125082 h 1154150"/>
              <a:gd name="connsiteX79" fmla="*/ 4966455 w 6037610"/>
              <a:gd name="connsiteY79" fmla="*/ 112019 h 1154150"/>
              <a:gd name="connsiteX80" fmla="*/ 4888078 w 6037610"/>
              <a:gd name="connsiteY80" fmla="*/ 98956 h 1154150"/>
              <a:gd name="connsiteX81" fmla="*/ 4692135 w 6037610"/>
              <a:gd name="connsiteY81" fmla="*/ 112019 h 1154150"/>
              <a:gd name="connsiteX82" fmla="*/ 4613758 w 6037610"/>
              <a:gd name="connsiteY82" fmla="*/ 125082 h 1154150"/>
              <a:gd name="connsiteX83" fmla="*/ 4509255 w 6037610"/>
              <a:gd name="connsiteY83" fmla="*/ 138144 h 1154150"/>
              <a:gd name="connsiteX84" fmla="*/ 4221872 w 6037610"/>
              <a:gd name="connsiteY84" fmla="*/ 190396 h 1154150"/>
              <a:gd name="connsiteX85" fmla="*/ 4182684 w 6037610"/>
              <a:gd name="connsiteY85" fmla="*/ 164270 h 1154150"/>
              <a:gd name="connsiteX86" fmla="*/ 4143495 w 6037610"/>
              <a:gd name="connsiteY86" fmla="*/ 151207 h 1154150"/>
              <a:gd name="connsiteX87" fmla="*/ 4234935 w 6037610"/>
              <a:gd name="connsiteY87" fmla="*/ 98956 h 1154150"/>
              <a:gd name="connsiteX88" fmla="*/ 3999804 w 6037610"/>
              <a:gd name="connsiteY88" fmla="*/ 85893 h 1154150"/>
              <a:gd name="connsiteX89" fmla="*/ 3869175 w 6037610"/>
              <a:gd name="connsiteY89" fmla="*/ 112019 h 1154150"/>
              <a:gd name="connsiteX90" fmla="*/ 3581792 w 6037610"/>
              <a:gd name="connsiteY90" fmla="*/ 138144 h 1154150"/>
              <a:gd name="connsiteX91" fmla="*/ 2824147 w 6037610"/>
              <a:gd name="connsiteY91" fmla="*/ 138144 h 1154150"/>
              <a:gd name="connsiteX92" fmla="*/ 2941712 w 6037610"/>
              <a:gd name="connsiteY92" fmla="*/ 98956 h 1154150"/>
              <a:gd name="connsiteX93" fmla="*/ 2824147 w 6037610"/>
              <a:gd name="connsiteY93" fmla="*/ 112019 h 1154150"/>
              <a:gd name="connsiteX94" fmla="*/ 2066501 w 6037610"/>
              <a:gd name="connsiteY94" fmla="*/ 98956 h 1154150"/>
              <a:gd name="connsiteX95" fmla="*/ 2014250 w 6037610"/>
              <a:gd name="connsiteY95" fmla="*/ 72830 h 1154150"/>
              <a:gd name="connsiteX96" fmla="*/ 1975061 w 6037610"/>
              <a:gd name="connsiteY96" fmla="*/ 59767 h 1154150"/>
              <a:gd name="connsiteX97" fmla="*/ 1752992 w 6037610"/>
              <a:gd name="connsiteY97" fmla="*/ 72830 h 1154150"/>
              <a:gd name="connsiteX98" fmla="*/ 1465610 w 6037610"/>
              <a:gd name="connsiteY98" fmla="*/ 85893 h 1154150"/>
              <a:gd name="connsiteX99" fmla="*/ 1426421 w 6037610"/>
              <a:gd name="connsiteY99" fmla="*/ 98956 h 1154150"/>
              <a:gd name="connsiteX100" fmla="*/ 1086787 w 6037610"/>
              <a:gd name="connsiteY100" fmla="*/ 112019 h 1154150"/>
              <a:gd name="connsiteX101" fmla="*/ 1034535 w 6037610"/>
              <a:gd name="connsiteY101" fmla="*/ 98956 h 1154150"/>
              <a:gd name="connsiteX102" fmla="*/ 903907 w 6037610"/>
              <a:gd name="connsiteY102" fmla="*/ 72830 h 1154150"/>
              <a:gd name="connsiteX103" fmla="*/ 668775 w 6037610"/>
              <a:gd name="connsiteY103" fmla="*/ 59767 h 1154150"/>
              <a:gd name="connsiteX104" fmla="*/ 603461 w 6037610"/>
              <a:gd name="connsiteY104" fmla="*/ 85893 h 1154150"/>
              <a:gd name="connsiteX105" fmla="*/ 564272 w 6037610"/>
              <a:gd name="connsiteY105" fmla="*/ 98956 h 1154150"/>
              <a:gd name="connsiteX106" fmla="*/ 551210 w 6037610"/>
              <a:gd name="connsiteY106" fmla="*/ 138144 h 1154150"/>
              <a:gd name="connsiteX107" fmla="*/ 616524 w 6037610"/>
              <a:gd name="connsiteY107" fmla="*/ 151207 h 1154150"/>
              <a:gd name="connsiteX108" fmla="*/ 538147 w 6037610"/>
              <a:gd name="connsiteY108" fmla="*/ 177333 h 1154150"/>
              <a:gd name="connsiteX109" fmla="*/ 498958 w 6037610"/>
              <a:gd name="connsiteY109" fmla="*/ 164270 h 1154150"/>
              <a:gd name="connsiteX110" fmla="*/ 459770 w 6037610"/>
              <a:gd name="connsiteY110" fmla="*/ 177333 h 1154150"/>
              <a:gd name="connsiteX111" fmla="*/ 381392 w 6037610"/>
              <a:gd name="connsiteY111" fmla="*/ 190396 h 1154150"/>
              <a:gd name="connsiteX112" fmla="*/ 263827 w 6037610"/>
              <a:gd name="connsiteY112" fmla="*/ 164270 h 1154150"/>
              <a:gd name="connsiteX113" fmla="*/ 224638 w 6037610"/>
              <a:gd name="connsiteY113" fmla="*/ 151207 h 1154150"/>
              <a:gd name="connsiteX114" fmla="*/ 211575 w 6037610"/>
              <a:gd name="connsiteY114" fmla="*/ 190396 h 1154150"/>
              <a:gd name="connsiteX115" fmla="*/ 263827 w 6037610"/>
              <a:gd name="connsiteY115" fmla="*/ 229584 h 1154150"/>
              <a:gd name="connsiteX116" fmla="*/ 224638 w 6037610"/>
              <a:gd name="connsiteY116" fmla="*/ 307962 h 1154150"/>
              <a:gd name="connsiteX117" fmla="*/ 211575 w 6037610"/>
              <a:gd name="connsiteY117" fmla="*/ 307962 h 1154150"/>
              <a:gd name="connsiteX118" fmla="*/ 263827 w 6037610"/>
              <a:gd name="connsiteY118" fmla="*/ 268773 h 115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6037610" h="1154150">
                <a:moveTo>
                  <a:pt x="263827" y="268773"/>
                </a:moveTo>
                <a:cubicBezTo>
                  <a:pt x="183075" y="322607"/>
                  <a:pt x="261846" y="262836"/>
                  <a:pt x="198512" y="334087"/>
                </a:cubicBezTo>
                <a:cubicBezTo>
                  <a:pt x="173965" y="361702"/>
                  <a:pt x="140629" y="381722"/>
                  <a:pt x="120135" y="412464"/>
                </a:cubicBezTo>
                <a:cubicBezTo>
                  <a:pt x="60246" y="502299"/>
                  <a:pt x="77814" y="461054"/>
                  <a:pt x="54821" y="530030"/>
                </a:cubicBezTo>
                <a:cubicBezTo>
                  <a:pt x="59175" y="543093"/>
                  <a:pt x="67884" y="555449"/>
                  <a:pt x="67884" y="569219"/>
                </a:cubicBezTo>
                <a:cubicBezTo>
                  <a:pt x="67884" y="637107"/>
                  <a:pt x="0" y="599270"/>
                  <a:pt x="133198" y="621470"/>
                </a:cubicBezTo>
                <a:cubicBezTo>
                  <a:pt x="137552" y="643241"/>
                  <a:pt x="138465" y="665995"/>
                  <a:pt x="146261" y="686784"/>
                </a:cubicBezTo>
                <a:cubicBezTo>
                  <a:pt x="153186" y="705249"/>
                  <a:pt x="195938" y="757343"/>
                  <a:pt x="211575" y="765162"/>
                </a:cubicBezTo>
                <a:cubicBezTo>
                  <a:pt x="231434" y="775091"/>
                  <a:pt x="255118" y="773870"/>
                  <a:pt x="276890" y="778224"/>
                </a:cubicBezTo>
                <a:cubicBezTo>
                  <a:pt x="263329" y="818907"/>
                  <a:pt x="225494" y="863668"/>
                  <a:pt x="276890" y="895790"/>
                </a:cubicBezTo>
                <a:cubicBezTo>
                  <a:pt x="300243" y="910386"/>
                  <a:pt x="355267" y="921916"/>
                  <a:pt x="355267" y="921916"/>
                </a:cubicBezTo>
                <a:cubicBezTo>
                  <a:pt x="407518" y="917562"/>
                  <a:pt x="460048" y="915783"/>
                  <a:pt x="512021" y="908853"/>
                </a:cubicBezTo>
                <a:cubicBezTo>
                  <a:pt x="525670" y="907033"/>
                  <a:pt x="537440" y="895790"/>
                  <a:pt x="551210" y="895790"/>
                </a:cubicBezTo>
                <a:cubicBezTo>
                  <a:pt x="674235" y="895790"/>
                  <a:pt x="773178" y="908842"/>
                  <a:pt x="890844" y="921916"/>
                </a:cubicBezTo>
                <a:cubicBezTo>
                  <a:pt x="908261" y="930625"/>
                  <a:pt x="924308" y="942918"/>
                  <a:pt x="943095" y="948042"/>
                </a:cubicBezTo>
                <a:cubicBezTo>
                  <a:pt x="1007849" y="965702"/>
                  <a:pt x="1244852" y="973476"/>
                  <a:pt x="1256604" y="974167"/>
                </a:cubicBezTo>
                <a:cubicBezTo>
                  <a:pt x="1278375" y="978521"/>
                  <a:pt x="1299765" y="985753"/>
                  <a:pt x="1321918" y="987230"/>
                </a:cubicBezTo>
                <a:cubicBezTo>
                  <a:pt x="1430621" y="994477"/>
                  <a:pt x="1542798" y="973870"/>
                  <a:pt x="1648490" y="1000293"/>
                </a:cubicBezTo>
                <a:cubicBezTo>
                  <a:pt x="1675539" y="1007055"/>
                  <a:pt x="1604947" y="1035127"/>
                  <a:pt x="1583175" y="1052544"/>
                </a:cubicBezTo>
                <a:lnTo>
                  <a:pt x="1988124" y="1065607"/>
                </a:lnTo>
                <a:cubicBezTo>
                  <a:pt x="2036164" y="1067895"/>
                  <a:pt x="2083795" y="1076002"/>
                  <a:pt x="2131815" y="1078670"/>
                </a:cubicBezTo>
                <a:cubicBezTo>
                  <a:pt x="2240592" y="1084713"/>
                  <a:pt x="2349530" y="1087379"/>
                  <a:pt x="2458387" y="1091733"/>
                </a:cubicBezTo>
                <a:cubicBezTo>
                  <a:pt x="2302344" y="1154150"/>
                  <a:pt x="2464947" y="1086230"/>
                  <a:pt x="2536764" y="1078670"/>
                </a:cubicBezTo>
                <a:cubicBezTo>
                  <a:pt x="2653764" y="1066354"/>
                  <a:pt x="2771895" y="1069961"/>
                  <a:pt x="2889461" y="1065607"/>
                </a:cubicBezTo>
                <a:cubicBezTo>
                  <a:pt x="3193655" y="998010"/>
                  <a:pt x="3011534" y="1028689"/>
                  <a:pt x="3607918" y="1052544"/>
                </a:cubicBezTo>
                <a:cubicBezTo>
                  <a:pt x="3625857" y="1053262"/>
                  <a:pt x="3642644" y="1061712"/>
                  <a:pt x="3660170" y="1065607"/>
                </a:cubicBezTo>
                <a:cubicBezTo>
                  <a:pt x="3681844" y="1070423"/>
                  <a:pt x="3703713" y="1074316"/>
                  <a:pt x="3725484" y="1078670"/>
                </a:cubicBezTo>
                <a:cubicBezTo>
                  <a:pt x="3882238" y="1074316"/>
                  <a:pt x="4039138" y="1073638"/>
                  <a:pt x="4195747" y="1065607"/>
                </a:cubicBezTo>
                <a:cubicBezTo>
                  <a:pt x="4257444" y="1062443"/>
                  <a:pt x="4218513" y="1041161"/>
                  <a:pt x="4274124" y="1013356"/>
                </a:cubicBezTo>
                <a:cubicBezTo>
                  <a:pt x="4293983" y="1003427"/>
                  <a:pt x="4317494" y="1003669"/>
                  <a:pt x="4339438" y="1000293"/>
                </a:cubicBezTo>
                <a:cubicBezTo>
                  <a:pt x="4374135" y="994955"/>
                  <a:pt x="4409437" y="993700"/>
                  <a:pt x="4443941" y="987230"/>
                </a:cubicBezTo>
                <a:cubicBezTo>
                  <a:pt x="4479232" y="980613"/>
                  <a:pt x="4512853" y="965849"/>
                  <a:pt x="4548444" y="961104"/>
                </a:cubicBezTo>
                <a:cubicBezTo>
                  <a:pt x="4643790" y="948391"/>
                  <a:pt x="4740033" y="943687"/>
                  <a:pt x="4835827" y="934979"/>
                </a:cubicBezTo>
                <a:cubicBezTo>
                  <a:pt x="4870661" y="926270"/>
                  <a:pt x="4904477" y="910809"/>
                  <a:pt x="4940330" y="908853"/>
                </a:cubicBezTo>
                <a:cubicBezTo>
                  <a:pt x="5429726" y="882158"/>
                  <a:pt x="5824858" y="912701"/>
                  <a:pt x="5345278" y="882727"/>
                </a:cubicBezTo>
                <a:cubicBezTo>
                  <a:pt x="5449781" y="878373"/>
                  <a:pt x="5554441" y="876860"/>
                  <a:pt x="5658787" y="869664"/>
                </a:cubicBezTo>
                <a:cubicBezTo>
                  <a:pt x="5680937" y="868136"/>
                  <a:pt x="5741863" y="869923"/>
                  <a:pt x="5724101" y="856602"/>
                </a:cubicBezTo>
                <a:cubicBezTo>
                  <a:pt x="5691985" y="832516"/>
                  <a:pt x="5645724" y="839185"/>
                  <a:pt x="5606535" y="830476"/>
                </a:cubicBezTo>
                <a:cubicBezTo>
                  <a:pt x="5632661" y="826122"/>
                  <a:pt x="5659057" y="823159"/>
                  <a:pt x="5684912" y="817413"/>
                </a:cubicBezTo>
                <a:cubicBezTo>
                  <a:pt x="5698354" y="814426"/>
                  <a:pt x="5724101" y="818120"/>
                  <a:pt x="5724101" y="804350"/>
                </a:cubicBezTo>
                <a:cubicBezTo>
                  <a:pt x="5724101" y="790580"/>
                  <a:pt x="5697975" y="795641"/>
                  <a:pt x="5684912" y="791287"/>
                </a:cubicBezTo>
                <a:cubicBezTo>
                  <a:pt x="5715392" y="786933"/>
                  <a:pt x="5748813" y="791993"/>
                  <a:pt x="5776352" y="778224"/>
                </a:cubicBezTo>
                <a:cubicBezTo>
                  <a:pt x="5788668" y="772066"/>
                  <a:pt x="5727428" y="774898"/>
                  <a:pt x="5737164" y="765162"/>
                </a:cubicBezTo>
                <a:cubicBezTo>
                  <a:pt x="5756637" y="745689"/>
                  <a:pt x="5789415" y="747745"/>
                  <a:pt x="5815541" y="739036"/>
                </a:cubicBezTo>
                <a:cubicBezTo>
                  <a:pt x="5715684" y="705750"/>
                  <a:pt x="5828604" y="755324"/>
                  <a:pt x="5828604" y="686784"/>
                </a:cubicBezTo>
                <a:cubicBezTo>
                  <a:pt x="5828604" y="668831"/>
                  <a:pt x="5793769" y="678076"/>
                  <a:pt x="5776352" y="673722"/>
                </a:cubicBezTo>
                <a:cubicBezTo>
                  <a:pt x="5879857" y="639220"/>
                  <a:pt x="5881895" y="652123"/>
                  <a:pt x="5776352" y="634533"/>
                </a:cubicBezTo>
                <a:cubicBezTo>
                  <a:pt x="5843896" y="619523"/>
                  <a:pt x="5915155" y="613661"/>
                  <a:pt x="5972295" y="569219"/>
                </a:cubicBezTo>
                <a:cubicBezTo>
                  <a:pt x="5989481" y="555853"/>
                  <a:pt x="5998421" y="534384"/>
                  <a:pt x="6011484" y="516967"/>
                </a:cubicBezTo>
                <a:cubicBezTo>
                  <a:pt x="5981004" y="512613"/>
                  <a:pt x="5933814" y="531443"/>
                  <a:pt x="5920044" y="503904"/>
                </a:cubicBezTo>
                <a:cubicBezTo>
                  <a:pt x="5908199" y="480214"/>
                  <a:pt x="5972566" y="496587"/>
                  <a:pt x="5998421" y="490842"/>
                </a:cubicBezTo>
                <a:cubicBezTo>
                  <a:pt x="6011863" y="487855"/>
                  <a:pt x="6024547" y="482133"/>
                  <a:pt x="6037610" y="477779"/>
                </a:cubicBezTo>
                <a:cubicBezTo>
                  <a:pt x="5985148" y="456794"/>
                  <a:pt x="5953130" y="438590"/>
                  <a:pt x="5893918" y="438590"/>
                </a:cubicBezTo>
                <a:cubicBezTo>
                  <a:pt x="5861455" y="438590"/>
                  <a:pt x="5833276" y="458556"/>
                  <a:pt x="5802478" y="464716"/>
                </a:cubicBezTo>
                <a:cubicBezTo>
                  <a:pt x="5772286" y="470754"/>
                  <a:pt x="5741518" y="473425"/>
                  <a:pt x="5711038" y="477779"/>
                </a:cubicBezTo>
                <a:cubicBezTo>
                  <a:pt x="5697975" y="482133"/>
                  <a:pt x="5658081" y="490842"/>
                  <a:pt x="5671850" y="490842"/>
                </a:cubicBezTo>
                <a:cubicBezTo>
                  <a:pt x="5689803" y="490842"/>
                  <a:pt x="5739039" y="487738"/>
                  <a:pt x="5724101" y="477779"/>
                </a:cubicBezTo>
                <a:cubicBezTo>
                  <a:pt x="5698483" y="460700"/>
                  <a:pt x="5663141" y="469070"/>
                  <a:pt x="5632661" y="464716"/>
                </a:cubicBezTo>
                <a:cubicBezTo>
                  <a:pt x="5654432" y="451653"/>
                  <a:pt x="5686620" y="448236"/>
                  <a:pt x="5697975" y="425527"/>
                </a:cubicBezTo>
                <a:cubicBezTo>
                  <a:pt x="5704133" y="413211"/>
                  <a:pt x="5658787" y="426233"/>
                  <a:pt x="5658787" y="412464"/>
                </a:cubicBezTo>
                <a:cubicBezTo>
                  <a:pt x="5658787" y="396765"/>
                  <a:pt x="5683933" y="393360"/>
                  <a:pt x="5697975" y="386339"/>
                </a:cubicBezTo>
                <a:cubicBezTo>
                  <a:pt x="5730133" y="370260"/>
                  <a:pt x="5812602" y="360703"/>
                  <a:pt x="5658787" y="386339"/>
                </a:cubicBezTo>
                <a:cubicBezTo>
                  <a:pt x="5667495" y="373276"/>
                  <a:pt x="5673811" y="358251"/>
                  <a:pt x="5684912" y="347150"/>
                </a:cubicBezTo>
                <a:cubicBezTo>
                  <a:pt x="5735075" y="296986"/>
                  <a:pt x="5828707" y="311514"/>
                  <a:pt x="5580410" y="334087"/>
                </a:cubicBezTo>
                <a:cubicBezTo>
                  <a:pt x="5619598" y="325379"/>
                  <a:pt x="5659029" y="317698"/>
                  <a:pt x="5697975" y="307962"/>
                </a:cubicBezTo>
                <a:cubicBezTo>
                  <a:pt x="5711333" y="304622"/>
                  <a:pt x="5750934" y="294899"/>
                  <a:pt x="5737164" y="294899"/>
                </a:cubicBezTo>
                <a:cubicBezTo>
                  <a:pt x="5702059" y="294899"/>
                  <a:pt x="5667495" y="303608"/>
                  <a:pt x="5632661" y="307962"/>
                </a:cubicBezTo>
                <a:cubicBezTo>
                  <a:pt x="5663141" y="290545"/>
                  <a:pt x="5691336" y="268312"/>
                  <a:pt x="5724101" y="255710"/>
                </a:cubicBezTo>
                <a:cubicBezTo>
                  <a:pt x="5748822" y="246202"/>
                  <a:pt x="5828964" y="242647"/>
                  <a:pt x="5802478" y="242647"/>
                </a:cubicBezTo>
                <a:cubicBezTo>
                  <a:pt x="5737019" y="242647"/>
                  <a:pt x="5671849" y="251356"/>
                  <a:pt x="5606535" y="255710"/>
                </a:cubicBezTo>
                <a:cubicBezTo>
                  <a:pt x="5471945" y="300574"/>
                  <a:pt x="5647684" y="245812"/>
                  <a:pt x="5606535" y="242647"/>
                </a:cubicBezTo>
                <a:cubicBezTo>
                  <a:pt x="5536936" y="237293"/>
                  <a:pt x="5467198" y="251356"/>
                  <a:pt x="5397530" y="255710"/>
                </a:cubicBezTo>
                <a:cubicBezTo>
                  <a:pt x="5486797" y="196197"/>
                  <a:pt x="5430814" y="242647"/>
                  <a:pt x="5279964" y="242647"/>
                </a:cubicBezTo>
                <a:cubicBezTo>
                  <a:pt x="5257761" y="242647"/>
                  <a:pt x="5367481" y="229584"/>
                  <a:pt x="5345278" y="229584"/>
                </a:cubicBezTo>
                <a:cubicBezTo>
                  <a:pt x="5240685" y="229584"/>
                  <a:pt x="5136273" y="238293"/>
                  <a:pt x="5031770" y="242647"/>
                </a:cubicBezTo>
                <a:cubicBezTo>
                  <a:pt x="4917257" y="271275"/>
                  <a:pt x="5009355" y="247371"/>
                  <a:pt x="5110147" y="229584"/>
                </a:cubicBezTo>
                <a:cubicBezTo>
                  <a:pt x="5185664" y="216258"/>
                  <a:pt x="5316425" y="205039"/>
                  <a:pt x="5070958" y="229584"/>
                </a:cubicBezTo>
                <a:cubicBezTo>
                  <a:pt x="5275687" y="127220"/>
                  <a:pt x="5250202" y="166829"/>
                  <a:pt x="4953392" y="151207"/>
                </a:cubicBezTo>
                <a:cubicBezTo>
                  <a:pt x="4970809" y="142499"/>
                  <a:pt x="4999486" y="143556"/>
                  <a:pt x="5005644" y="125082"/>
                </a:cubicBezTo>
                <a:cubicBezTo>
                  <a:pt x="5009998" y="112019"/>
                  <a:pt x="4979897" y="115006"/>
                  <a:pt x="4966455" y="112019"/>
                </a:cubicBezTo>
                <a:cubicBezTo>
                  <a:pt x="4940600" y="106273"/>
                  <a:pt x="4914204" y="103310"/>
                  <a:pt x="4888078" y="98956"/>
                </a:cubicBezTo>
                <a:cubicBezTo>
                  <a:pt x="4822764" y="103310"/>
                  <a:pt x="4757299" y="105813"/>
                  <a:pt x="4692135" y="112019"/>
                </a:cubicBezTo>
                <a:cubicBezTo>
                  <a:pt x="4665768" y="114530"/>
                  <a:pt x="4639978" y="121336"/>
                  <a:pt x="4613758" y="125082"/>
                </a:cubicBezTo>
                <a:cubicBezTo>
                  <a:pt x="4579005" y="130047"/>
                  <a:pt x="4544089" y="133790"/>
                  <a:pt x="4509255" y="138144"/>
                </a:cubicBezTo>
                <a:cubicBezTo>
                  <a:pt x="4413522" y="162078"/>
                  <a:pt x="4325985" y="185438"/>
                  <a:pt x="4221872" y="190396"/>
                </a:cubicBezTo>
                <a:cubicBezTo>
                  <a:pt x="4206190" y="191143"/>
                  <a:pt x="4196726" y="171291"/>
                  <a:pt x="4182684" y="164270"/>
                </a:cubicBezTo>
                <a:cubicBezTo>
                  <a:pt x="4170368" y="158112"/>
                  <a:pt x="4156558" y="155561"/>
                  <a:pt x="4143495" y="151207"/>
                </a:cubicBezTo>
                <a:cubicBezTo>
                  <a:pt x="4173975" y="133790"/>
                  <a:pt x="4266894" y="113483"/>
                  <a:pt x="4234935" y="98956"/>
                </a:cubicBezTo>
                <a:cubicBezTo>
                  <a:pt x="4163473" y="66473"/>
                  <a:pt x="4078252" y="83091"/>
                  <a:pt x="3999804" y="85893"/>
                </a:cubicBezTo>
                <a:cubicBezTo>
                  <a:pt x="3955427" y="87478"/>
                  <a:pt x="3912976" y="104719"/>
                  <a:pt x="3869175" y="112019"/>
                </a:cubicBezTo>
                <a:cubicBezTo>
                  <a:pt x="3776276" y="127502"/>
                  <a:pt x="3673912" y="131564"/>
                  <a:pt x="3581792" y="138144"/>
                </a:cubicBezTo>
                <a:cubicBezTo>
                  <a:pt x="3312857" y="205379"/>
                  <a:pt x="3397292" y="189090"/>
                  <a:pt x="2824147" y="138144"/>
                </a:cubicBezTo>
                <a:cubicBezTo>
                  <a:pt x="2783001" y="134487"/>
                  <a:pt x="2982767" y="94394"/>
                  <a:pt x="2941712" y="98956"/>
                </a:cubicBezTo>
                <a:lnTo>
                  <a:pt x="2824147" y="112019"/>
                </a:lnTo>
                <a:cubicBezTo>
                  <a:pt x="2571598" y="107665"/>
                  <a:pt x="2318792" y="111164"/>
                  <a:pt x="2066501" y="98956"/>
                </a:cubicBezTo>
                <a:cubicBezTo>
                  <a:pt x="2047051" y="98015"/>
                  <a:pt x="2032148" y="80501"/>
                  <a:pt x="2014250" y="72830"/>
                </a:cubicBezTo>
                <a:cubicBezTo>
                  <a:pt x="2001594" y="67406"/>
                  <a:pt x="1988124" y="64121"/>
                  <a:pt x="1975061" y="59767"/>
                </a:cubicBezTo>
                <a:lnTo>
                  <a:pt x="1752992" y="72830"/>
                </a:lnTo>
                <a:cubicBezTo>
                  <a:pt x="1657225" y="77741"/>
                  <a:pt x="1561198" y="78246"/>
                  <a:pt x="1465610" y="85893"/>
                </a:cubicBezTo>
                <a:cubicBezTo>
                  <a:pt x="1451884" y="86991"/>
                  <a:pt x="1440158" y="98009"/>
                  <a:pt x="1426421" y="98956"/>
                </a:cubicBezTo>
                <a:cubicBezTo>
                  <a:pt x="1313394" y="106751"/>
                  <a:pt x="1199998" y="107665"/>
                  <a:pt x="1086787" y="112019"/>
                </a:cubicBezTo>
                <a:cubicBezTo>
                  <a:pt x="1069370" y="107665"/>
                  <a:pt x="1052199" y="102168"/>
                  <a:pt x="1034535" y="98956"/>
                </a:cubicBezTo>
                <a:cubicBezTo>
                  <a:pt x="902447" y="74940"/>
                  <a:pt x="984386" y="99657"/>
                  <a:pt x="903907" y="72830"/>
                </a:cubicBezTo>
                <a:cubicBezTo>
                  <a:pt x="1013150" y="0"/>
                  <a:pt x="994424" y="22192"/>
                  <a:pt x="668775" y="59767"/>
                </a:cubicBezTo>
                <a:cubicBezTo>
                  <a:pt x="645481" y="62455"/>
                  <a:pt x="625416" y="77660"/>
                  <a:pt x="603461" y="85893"/>
                </a:cubicBezTo>
                <a:cubicBezTo>
                  <a:pt x="590568" y="90728"/>
                  <a:pt x="577335" y="94602"/>
                  <a:pt x="564272" y="98956"/>
                </a:cubicBezTo>
                <a:cubicBezTo>
                  <a:pt x="559918" y="112019"/>
                  <a:pt x="541474" y="128408"/>
                  <a:pt x="551210" y="138144"/>
                </a:cubicBezTo>
                <a:cubicBezTo>
                  <a:pt x="566910" y="153843"/>
                  <a:pt x="623545" y="130144"/>
                  <a:pt x="616524" y="151207"/>
                </a:cubicBezTo>
                <a:cubicBezTo>
                  <a:pt x="607815" y="177333"/>
                  <a:pt x="538147" y="177333"/>
                  <a:pt x="538147" y="177333"/>
                </a:cubicBezTo>
                <a:cubicBezTo>
                  <a:pt x="525084" y="172979"/>
                  <a:pt x="512728" y="164270"/>
                  <a:pt x="498958" y="164270"/>
                </a:cubicBezTo>
                <a:cubicBezTo>
                  <a:pt x="485189" y="164270"/>
                  <a:pt x="473211" y="174346"/>
                  <a:pt x="459770" y="177333"/>
                </a:cubicBezTo>
                <a:cubicBezTo>
                  <a:pt x="433914" y="183079"/>
                  <a:pt x="407518" y="186042"/>
                  <a:pt x="381392" y="190396"/>
                </a:cubicBezTo>
                <a:cubicBezTo>
                  <a:pt x="293175" y="160990"/>
                  <a:pt x="401762" y="194923"/>
                  <a:pt x="263827" y="164270"/>
                </a:cubicBezTo>
                <a:cubicBezTo>
                  <a:pt x="250385" y="161283"/>
                  <a:pt x="237701" y="155561"/>
                  <a:pt x="224638" y="151207"/>
                </a:cubicBezTo>
                <a:cubicBezTo>
                  <a:pt x="220284" y="164270"/>
                  <a:pt x="220177" y="179644"/>
                  <a:pt x="211575" y="190396"/>
                </a:cubicBezTo>
                <a:cubicBezTo>
                  <a:pt x="173910" y="237478"/>
                  <a:pt x="103617" y="206698"/>
                  <a:pt x="263827" y="229584"/>
                </a:cubicBezTo>
                <a:cubicBezTo>
                  <a:pt x="253203" y="261457"/>
                  <a:pt x="249961" y="282639"/>
                  <a:pt x="224638" y="307962"/>
                </a:cubicBezTo>
                <a:cubicBezTo>
                  <a:pt x="221559" y="311041"/>
                  <a:pt x="215929" y="307962"/>
                  <a:pt x="211575" y="307962"/>
                </a:cubicBezTo>
                <a:lnTo>
                  <a:pt x="263827" y="268773"/>
                </a:lnTo>
                <a:close/>
              </a:path>
            </a:pathLst>
          </a:cu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0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425700" y="253425"/>
            <a:ext cx="47371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spc="50" dirty="0" err="1">
                <a:ln w="12700" cmpd="sng">
                  <a:noFill/>
                  <a:prstDash val="solid"/>
                </a:ln>
                <a:solidFill>
                  <a:prstClr val="black"/>
                </a:solidFill>
                <a:effectLst>
                  <a:glow rad="101600">
                    <a:srgbClr val="E7BC29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Bibel</a:t>
            </a:r>
            <a:r>
              <a:rPr lang="en-US" sz="3200" b="1" spc="50" dirty="0">
                <a:ln w="12700" cmpd="sng">
                  <a:noFill/>
                  <a:prstDash val="solid"/>
                </a:ln>
                <a:solidFill>
                  <a:prstClr val="black"/>
                </a:solidFill>
                <a:effectLst>
                  <a:glow rad="101600">
                    <a:srgbClr val="E7BC29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    </a:t>
            </a:r>
            <a:r>
              <a:rPr kumimoji="0" lang="en-US" sz="3200" b="1" i="0" u="none" strike="noStrike" kern="1200" cap="none" spc="50" normalizeH="0" baseline="0" noProof="0" dirty="0">
                <a:ln w="12700" cmpd="sng">
                  <a:noFill/>
                  <a:prstDash val="solid"/>
                </a:ln>
                <a:solidFill>
                  <a:prstClr val="black"/>
                </a:solidFill>
                <a:effectLst>
                  <a:glow rad="101600">
                    <a:srgbClr val="E7BC29">
                      <a:satMod val="175000"/>
                      <a:alpha val="40000"/>
                    </a:srgbClr>
                  </a:glo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Al-Qur’an</a:t>
            </a:r>
            <a:endParaRPr kumimoji="0" lang="en-US" sz="3200" b="1" i="0" u="none" strike="noStrike" kern="1200" cap="none" spc="50" normalizeH="0" baseline="0" noProof="0" dirty="0">
              <a:ln w="12700" cmpd="sng">
                <a:noFill/>
                <a:prstDash val="solid"/>
              </a:ln>
              <a:solidFill>
                <a:prstClr val="black"/>
              </a:solidFill>
              <a:effectLst>
                <a:glow rad="101600">
                  <a:srgbClr val="E7BC29">
                    <a:satMod val="175000"/>
                    <a:alpha val="40000"/>
                  </a:srgbClr>
                </a:glow>
              </a:effectLst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7" name="Freeform 2"/>
          <p:cNvSpPr>
            <a:spLocks noChangeArrowheads="1"/>
          </p:cNvSpPr>
          <p:nvPr/>
        </p:nvSpPr>
        <p:spPr bwMode="auto">
          <a:xfrm>
            <a:off x="457200" y="838200"/>
            <a:ext cx="4495799" cy="5867400"/>
          </a:xfrm>
          <a:custGeom>
            <a:avLst/>
            <a:gdLst>
              <a:gd name="T0" fmla="*/ 0 w 3513625"/>
              <a:gd name="T1" fmla="*/ 0 h 4321351"/>
              <a:gd name="T2" fmla="*/ 3513625 w 3513625"/>
              <a:gd name="T3" fmla="*/ 4321351 h 4321351"/>
            </a:gdLst>
            <a:ahLst/>
            <a:cxnLst/>
            <a:rect l="T0" t="T1" r="T2" b="T3"/>
            <a:pathLst>
              <a:path w="3513625" h="4321351">
                <a:moveTo>
                  <a:pt x="378822" y="99006"/>
                </a:moveTo>
                <a:cubicBezTo>
                  <a:pt x="389638" y="100809"/>
                  <a:pt x="553980" y="126466"/>
                  <a:pt x="600891" y="138194"/>
                </a:cubicBezTo>
                <a:cubicBezTo>
                  <a:pt x="614249" y="141534"/>
                  <a:pt x="626498" y="148993"/>
                  <a:pt x="640080" y="151257"/>
                </a:cubicBezTo>
                <a:cubicBezTo>
                  <a:pt x="666925" y="155731"/>
                  <a:pt x="867365" y="175292"/>
                  <a:pt x="888274" y="177383"/>
                </a:cubicBezTo>
                <a:cubicBezTo>
                  <a:pt x="943387" y="195754"/>
                  <a:pt x="958107" y="203508"/>
                  <a:pt x="1031965" y="203508"/>
                </a:cubicBezTo>
                <a:cubicBezTo>
                  <a:pt x="1075725" y="203508"/>
                  <a:pt x="1119014" y="194408"/>
                  <a:pt x="1162594" y="190446"/>
                </a:cubicBezTo>
                <a:cubicBezTo>
                  <a:pt x="1529786" y="157066"/>
                  <a:pt x="1127940" y="196524"/>
                  <a:pt x="1449977" y="164320"/>
                </a:cubicBezTo>
                <a:lnTo>
                  <a:pt x="2155371" y="177383"/>
                </a:lnTo>
                <a:cubicBezTo>
                  <a:pt x="2219992" y="179371"/>
                  <a:pt x="2334573" y="194885"/>
                  <a:pt x="2403565" y="203508"/>
                </a:cubicBezTo>
                <a:cubicBezTo>
                  <a:pt x="2420982" y="207862"/>
                  <a:pt x="2437881" y="215791"/>
                  <a:pt x="2455817" y="216571"/>
                </a:cubicBezTo>
                <a:cubicBezTo>
                  <a:pt x="2988866" y="239747"/>
                  <a:pt x="3180211" y="171049"/>
                  <a:pt x="2965268" y="242697"/>
                </a:cubicBezTo>
                <a:cubicBezTo>
                  <a:pt x="2932433" y="341201"/>
                  <a:pt x="2976725" y="219783"/>
                  <a:pt x="2926080" y="321074"/>
                </a:cubicBezTo>
                <a:cubicBezTo>
                  <a:pt x="2899621" y="373993"/>
                  <a:pt x="2927348" y="407737"/>
                  <a:pt x="2834640" y="438640"/>
                </a:cubicBezTo>
                <a:lnTo>
                  <a:pt x="2756262" y="464766"/>
                </a:lnTo>
                <a:lnTo>
                  <a:pt x="2717074" y="477828"/>
                </a:lnTo>
                <a:cubicBezTo>
                  <a:pt x="2704011" y="486537"/>
                  <a:pt x="2691927" y="496933"/>
                  <a:pt x="2677885" y="503954"/>
                </a:cubicBezTo>
                <a:cubicBezTo>
                  <a:pt x="2665569" y="510112"/>
                  <a:pt x="2625022" y="515408"/>
                  <a:pt x="2638697" y="517017"/>
                </a:cubicBezTo>
                <a:cubicBezTo>
                  <a:pt x="2725294" y="527205"/>
                  <a:pt x="2812868" y="525726"/>
                  <a:pt x="2899954" y="530080"/>
                </a:cubicBezTo>
                <a:cubicBezTo>
                  <a:pt x="2917371" y="538789"/>
                  <a:pt x="2942186" y="539508"/>
                  <a:pt x="2952205" y="556206"/>
                </a:cubicBezTo>
                <a:cubicBezTo>
                  <a:pt x="2959289" y="568013"/>
                  <a:pt x="2946780" y="583937"/>
                  <a:pt x="2939142" y="595394"/>
                </a:cubicBezTo>
                <a:cubicBezTo>
                  <a:pt x="2919024" y="625571"/>
                  <a:pt x="2889685" y="641429"/>
                  <a:pt x="2860765" y="660708"/>
                </a:cubicBezTo>
                <a:cubicBezTo>
                  <a:pt x="2852057" y="673771"/>
                  <a:pt x="2830832" y="684666"/>
                  <a:pt x="2834640" y="699897"/>
                </a:cubicBezTo>
                <a:cubicBezTo>
                  <a:pt x="2837980" y="713255"/>
                  <a:pt x="2860589" y="709177"/>
                  <a:pt x="2873828" y="712960"/>
                </a:cubicBezTo>
                <a:cubicBezTo>
                  <a:pt x="2891091" y="717892"/>
                  <a:pt x="2908663" y="721669"/>
                  <a:pt x="2926080" y="726023"/>
                </a:cubicBezTo>
                <a:lnTo>
                  <a:pt x="2873828" y="804400"/>
                </a:lnTo>
                <a:cubicBezTo>
                  <a:pt x="2865119" y="817463"/>
                  <a:pt x="2860765" y="834879"/>
                  <a:pt x="2847702" y="843588"/>
                </a:cubicBezTo>
                <a:lnTo>
                  <a:pt x="2808514" y="869714"/>
                </a:lnTo>
                <a:cubicBezTo>
                  <a:pt x="2804160" y="882777"/>
                  <a:pt x="2804053" y="898151"/>
                  <a:pt x="2795451" y="908903"/>
                </a:cubicBezTo>
                <a:cubicBezTo>
                  <a:pt x="2785643" y="921162"/>
                  <a:pt x="2764583" y="921715"/>
                  <a:pt x="2756262" y="935028"/>
                </a:cubicBezTo>
                <a:cubicBezTo>
                  <a:pt x="2649705" y="1105520"/>
                  <a:pt x="2799647" y="943898"/>
                  <a:pt x="2690948" y="1052594"/>
                </a:cubicBezTo>
                <a:cubicBezTo>
                  <a:pt x="2695302" y="1074365"/>
                  <a:pt x="2688311" y="1102208"/>
                  <a:pt x="2704011" y="1117908"/>
                </a:cubicBezTo>
                <a:cubicBezTo>
                  <a:pt x="2723484" y="1137381"/>
                  <a:pt x="2756262" y="1135325"/>
                  <a:pt x="2782388" y="1144034"/>
                </a:cubicBezTo>
                <a:lnTo>
                  <a:pt x="2860765" y="1170160"/>
                </a:lnTo>
                <a:lnTo>
                  <a:pt x="2926080" y="1196286"/>
                </a:lnTo>
                <a:cubicBezTo>
                  <a:pt x="2904308" y="1261600"/>
                  <a:pt x="2926080" y="1231120"/>
                  <a:pt x="2834640" y="1261600"/>
                </a:cubicBezTo>
                <a:lnTo>
                  <a:pt x="2795451" y="1274663"/>
                </a:lnTo>
                <a:cubicBezTo>
                  <a:pt x="2782388" y="1287726"/>
                  <a:pt x="2771633" y="1303604"/>
                  <a:pt x="2756262" y="1313851"/>
                </a:cubicBezTo>
                <a:cubicBezTo>
                  <a:pt x="2744805" y="1321489"/>
                  <a:pt x="2719021" y="1313283"/>
                  <a:pt x="2717074" y="1326914"/>
                </a:cubicBezTo>
                <a:cubicBezTo>
                  <a:pt x="2713180" y="1354176"/>
                  <a:pt x="2729032" y="1381676"/>
                  <a:pt x="2743200" y="1405291"/>
                </a:cubicBezTo>
                <a:cubicBezTo>
                  <a:pt x="2825552" y="1542548"/>
                  <a:pt x="2739943" y="1411833"/>
                  <a:pt x="2821577" y="1509794"/>
                </a:cubicBezTo>
                <a:cubicBezTo>
                  <a:pt x="2912509" y="1618913"/>
                  <a:pt x="2772400" y="1473683"/>
                  <a:pt x="2886891" y="1588171"/>
                </a:cubicBezTo>
                <a:cubicBezTo>
                  <a:pt x="2876266" y="1620045"/>
                  <a:pt x="2873026" y="1641224"/>
                  <a:pt x="2847702" y="1666548"/>
                </a:cubicBezTo>
                <a:cubicBezTo>
                  <a:pt x="2836601" y="1677649"/>
                  <a:pt x="2821577" y="1683965"/>
                  <a:pt x="2808514" y="1692674"/>
                </a:cubicBezTo>
                <a:cubicBezTo>
                  <a:pt x="2852057" y="1714445"/>
                  <a:pt x="2904718" y="1723564"/>
                  <a:pt x="2939142" y="1757988"/>
                </a:cubicBezTo>
                <a:cubicBezTo>
                  <a:pt x="2950243" y="1769089"/>
                  <a:pt x="2920038" y="1783135"/>
                  <a:pt x="2913017" y="1797177"/>
                </a:cubicBezTo>
                <a:cubicBezTo>
                  <a:pt x="2881470" y="1860272"/>
                  <a:pt x="2926825" y="1818452"/>
                  <a:pt x="2860765" y="1862491"/>
                </a:cubicBezTo>
                <a:cubicBezTo>
                  <a:pt x="2831348" y="1950741"/>
                  <a:pt x="2872144" y="1855085"/>
                  <a:pt x="2808514" y="1927806"/>
                </a:cubicBezTo>
                <a:cubicBezTo>
                  <a:pt x="2787837" y="1951436"/>
                  <a:pt x="2756262" y="2006183"/>
                  <a:pt x="2756262" y="2006183"/>
                </a:cubicBezTo>
                <a:cubicBezTo>
                  <a:pt x="2773679" y="2019246"/>
                  <a:pt x="2790798" y="2032717"/>
                  <a:pt x="2808514" y="2045371"/>
                </a:cubicBezTo>
                <a:cubicBezTo>
                  <a:pt x="2821289" y="2054496"/>
                  <a:pt x="2835641" y="2061446"/>
                  <a:pt x="2847702" y="2071497"/>
                </a:cubicBezTo>
                <a:cubicBezTo>
                  <a:pt x="2948268" y="2155303"/>
                  <a:pt x="2828794" y="2071956"/>
                  <a:pt x="2926080" y="2136811"/>
                </a:cubicBezTo>
                <a:cubicBezTo>
                  <a:pt x="2930434" y="2149874"/>
                  <a:pt x="2941406" y="2162418"/>
                  <a:pt x="2939142" y="2176000"/>
                </a:cubicBezTo>
                <a:cubicBezTo>
                  <a:pt x="2936561" y="2191486"/>
                  <a:pt x="2920038" y="2201146"/>
                  <a:pt x="2913017" y="2215188"/>
                </a:cubicBezTo>
                <a:cubicBezTo>
                  <a:pt x="2875208" y="2290807"/>
                  <a:pt x="2935053" y="2219278"/>
                  <a:pt x="2860765" y="2293566"/>
                </a:cubicBezTo>
                <a:cubicBezTo>
                  <a:pt x="2829675" y="2386837"/>
                  <a:pt x="2849916" y="2349030"/>
                  <a:pt x="2808514" y="2411131"/>
                </a:cubicBezTo>
                <a:cubicBezTo>
                  <a:pt x="2775367" y="2510571"/>
                  <a:pt x="2787789" y="2462504"/>
                  <a:pt x="2769325" y="2554823"/>
                </a:cubicBezTo>
                <a:cubicBezTo>
                  <a:pt x="2772243" y="2589842"/>
                  <a:pt x="2768772" y="2697408"/>
                  <a:pt x="2795451" y="2750766"/>
                </a:cubicBezTo>
                <a:cubicBezTo>
                  <a:pt x="2802472" y="2764808"/>
                  <a:pt x="2812868" y="2776891"/>
                  <a:pt x="2821577" y="2789954"/>
                </a:cubicBezTo>
                <a:lnTo>
                  <a:pt x="2847702" y="2868331"/>
                </a:lnTo>
                <a:cubicBezTo>
                  <a:pt x="2852056" y="2881394"/>
                  <a:pt x="2858065" y="2894018"/>
                  <a:pt x="2860765" y="2907520"/>
                </a:cubicBezTo>
                <a:lnTo>
                  <a:pt x="2873828" y="2972834"/>
                </a:lnTo>
                <a:cubicBezTo>
                  <a:pt x="2869474" y="3012023"/>
                  <a:pt x="2868498" y="3051736"/>
                  <a:pt x="2860765" y="3090400"/>
                </a:cubicBezTo>
                <a:cubicBezTo>
                  <a:pt x="2855364" y="3117404"/>
                  <a:pt x="2834640" y="3168777"/>
                  <a:pt x="2834640" y="3168777"/>
                </a:cubicBezTo>
                <a:cubicBezTo>
                  <a:pt x="2827195" y="3220889"/>
                  <a:pt x="2808460" y="3286233"/>
                  <a:pt x="2834640" y="3338594"/>
                </a:cubicBezTo>
                <a:cubicBezTo>
                  <a:pt x="2844769" y="3358853"/>
                  <a:pt x="2894469" y="3371600"/>
                  <a:pt x="2913017" y="3377783"/>
                </a:cubicBezTo>
                <a:cubicBezTo>
                  <a:pt x="2921725" y="3390846"/>
                  <a:pt x="2926883" y="3407164"/>
                  <a:pt x="2939142" y="3416971"/>
                </a:cubicBezTo>
                <a:cubicBezTo>
                  <a:pt x="3001919" y="3467193"/>
                  <a:pt x="2960780" y="3381870"/>
                  <a:pt x="3004457" y="3469223"/>
                </a:cubicBezTo>
                <a:cubicBezTo>
                  <a:pt x="3010615" y="3481539"/>
                  <a:pt x="3013737" y="3495171"/>
                  <a:pt x="3017520" y="3508411"/>
                </a:cubicBezTo>
                <a:cubicBezTo>
                  <a:pt x="3030293" y="3553117"/>
                  <a:pt x="3034792" y="3604061"/>
                  <a:pt x="3069771" y="3639040"/>
                </a:cubicBezTo>
                <a:cubicBezTo>
                  <a:pt x="3080872" y="3650141"/>
                  <a:pt x="3095897" y="3656457"/>
                  <a:pt x="3108960" y="3665166"/>
                </a:cubicBezTo>
                <a:cubicBezTo>
                  <a:pt x="3122023" y="3682583"/>
                  <a:pt x="3130432" y="3704763"/>
                  <a:pt x="3148148" y="3717417"/>
                </a:cubicBezTo>
                <a:cubicBezTo>
                  <a:pt x="3162757" y="3727852"/>
                  <a:pt x="3183137" y="3725548"/>
                  <a:pt x="3200400" y="3730480"/>
                </a:cubicBezTo>
                <a:cubicBezTo>
                  <a:pt x="3310482" y="3761932"/>
                  <a:pt x="3164281" y="3720599"/>
                  <a:pt x="3278777" y="3769668"/>
                </a:cubicBezTo>
                <a:cubicBezTo>
                  <a:pt x="3295278" y="3776740"/>
                  <a:pt x="3313502" y="3778836"/>
                  <a:pt x="3331028" y="3782731"/>
                </a:cubicBezTo>
                <a:cubicBezTo>
                  <a:pt x="3352702" y="3787547"/>
                  <a:pt x="3374922" y="3789952"/>
                  <a:pt x="3396342" y="3795794"/>
                </a:cubicBezTo>
                <a:cubicBezTo>
                  <a:pt x="3422911" y="3803040"/>
                  <a:pt x="3474720" y="3821920"/>
                  <a:pt x="3474720" y="3821920"/>
                </a:cubicBezTo>
                <a:cubicBezTo>
                  <a:pt x="3461657" y="3826274"/>
                  <a:pt x="3441689" y="3822667"/>
                  <a:pt x="3435531" y="3834983"/>
                </a:cubicBezTo>
                <a:cubicBezTo>
                  <a:pt x="3427805" y="3850434"/>
                  <a:pt x="3470321" y="3906761"/>
                  <a:pt x="3474720" y="3913360"/>
                </a:cubicBezTo>
                <a:cubicBezTo>
                  <a:pt x="3513625" y="4030077"/>
                  <a:pt x="3507580" y="3977038"/>
                  <a:pt x="3487782" y="4135428"/>
                </a:cubicBezTo>
                <a:cubicBezTo>
                  <a:pt x="3485028" y="4157459"/>
                  <a:pt x="3480105" y="4179203"/>
                  <a:pt x="3474720" y="4200743"/>
                </a:cubicBezTo>
                <a:cubicBezTo>
                  <a:pt x="3471381" y="4214101"/>
                  <a:pt x="3471393" y="4230195"/>
                  <a:pt x="3461657" y="4239931"/>
                </a:cubicBezTo>
                <a:cubicBezTo>
                  <a:pt x="3451920" y="4249667"/>
                  <a:pt x="3435531" y="4248640"/>
                  <a:pt x="3422468" y="4252994"/>
                </a:cubicBezTo>
                <a:cubicBezTo>
                  <a:pt x="3240906" y="4222733"/>
                  <a:pt x="3313434" y="4229430"/>
                  <a:pt x="2991394" y="4252994"/>
                </a:cubicBezTo>
                <a:cubicBezTo>
                  <a:pt x="2929979" y="4257488"/>
                  <a:pt x="2808514" y="4279120"/>
                  <a:pt x="2808514" y="4279120"/>
                </a:cubicBezTo>
                <a:cubicBezTo>
                  <a:pt x="2795451" y="4283474"/>
                  <a:pt x="2782907" y="4289919"/>
                  <a:pt x="2769325" y="4292183"/>
                </a:cubicBezTo>
                <a:cubicBezTo>
                  <a:pt x="2594317" y="4321351"/>
                  <a:pt x="2704447" y="4287685"/>
                  <a:pt x="2612571" y="4318308"/>
                </a:cubicBezTo>
                <a:cubicBezTo>
                  <a:pt x="2538548" y="4313954"/>
                  <a:pt x="2464319" y="4312276"/>
                  <a:pt x="2390502" y="4305246"/>
                </a:cubicBezTo>
                <a:cubicBezTo>
                  <a:pt x="2372630" y="4303544"/>
                  <a:pt x="2356065" y="4294410"/>
                  <a:pt x="2338251" y="4292183"/>
                </a:cubicBezTo>
                <a:cubicBezTo>
                  <a:pt x="2286223" y="4285679"/>
                  <a:pt x="2233748" y="4283474"/>
                  <a:pt x="2181497" y="4279120"/>
                </a:cubicBezTo>
                <a:lnTo>
                  <a:pt x="757645" y="4292183"/>
                </a:lnTo>
                <a:cubicBezTo>
                  <a:pt x="570360" y="4292183"/>
                  <a:pt x="383050" y="4287255"/>
                  <a:pt x="195942" y="4279120"/>
                </a:cubicBezTo>
                <a:cubicBezTo>
                  <a:pt x="182186" y="4278522"/>
                  <a:pt x="170195" y="4269044"/>
                  <a:pt x="156754" y="4266057"/>
                </a:cubicBezTo>
                <a:cubicBezTo>
                  <a:pt x="130899" y="4260311"/>
                  <a:pt x="104503" y="4257348"/>
                  <a:pt x="78377" y="4252994"/>
                </a:cubicBezTo>
                <a:cubicBezTo>
                  <a:pt x="36974" y="4190892"/>
                  <a:pt x="57216" y="4228701"/>
                  <a:pt x="26125" y="4135428"/>
                </a:cubicBezTo>
                <a:lnTo>
                  <a:pt x="13062" y="4096240"/>
                </a:lnTo>
                <a:lnTo>
                  <a:pt x="0" y="4057051"/>
                </a:lnTo>
                <a:lnTo>
                  <a:pt x="39188" y="3939486"/>
                </a:lnTo>
                <a:lnTo>
                  <a:pt x="52251" y="3900297"/>
                </a:lnTo>
                <a:lnTo>
                  <a:pt x="65314" y="3861108"/>
                </a:lnTo>
                <a:cubicBezTo>
                  <a:pt x="69668" y="3817565"/>
                  <a:pt x="73544" y="3773972"/>
                  <a:pt x="78377" y="3730480"/>
                </a:cubicBezTo>
                <a:cubicBezTo>
                  <a:pt x="82254" y="3695589"/>
                  <a:pt x="91440" y="3661082"/>
                  <a:pt x="91440" y="3625977"/>
                </a:cubicBezTo>
                <a:cubicBezTo>
                  <a:pt x="91440" y="3521383"/>
                  <a:pt x="88785" y="3416543"/>
                  <a:pt x="78377" y="3312468"/>
                </a:cubicBezTo>
                <a:cubicBezTo>
                  <a:pt x="75637" y="3285066"/>
                  <a:pt x="60960" y="3260217"/>
                  <a:pt x="52251" y="3234091"/>
                </a:cubicBezTo>
                <a:lnTo>
                  <a:pt x="39188" y="3194903"/>
                </a:lnTo>
                <a:cubicBezTo>
                  <a:pt x="43542" y="3077337"/>
                  <a:pt x="45134" y="2959637"/>
                  <a:pt x="52251" y="2842206"/>
                </a:cubicBezTo>
                <a:cubicBezTo>
                  <a:pt x="54687" y="2802007"/>
                  <a:pt x="81298" y="2689752"/>
                  <a:pt x="91440" y="2659326"/>
                </a:cubicBezTo>
                <a:cubicBezTo>
                  <a:pt x="100148" y="2633200"/>
                  <a:pt x="113038" y="2608112"/>
                  <a:pt x="117565" y="2580948"/>
                </a:cubicBezTo>
                <a:lnTo>
                  <a:pt x="130628" y="2502571"/>
                </a:lnTo>
                <a:cubicBezTo>
                  <a:pt x="126274" y="2271794"/>
                  <a:pt x="125007" y="2040938"/>
                  <a:pt x="117565" y="1810240"/>
                </a:cubicBezTo>
                <a:cubicBezTo>
                  <a:pt x="109113" y="1548226"/>
                  <a:pt x="78116" y="1865089"/>
                  <a:pt x="117565" y="1470606"/>
                </a:cubicBezTo>
                <a:cubicBezTo>
                  <a:pt x="118935" y="1456905"/>
                  <a:pt x="126845" y="1444657"/>
                  <a:pt x="130628" y="1431417"/>
                </a:cubicBezTo>
                <a:cubicBezTo>
                  <a:pt x="146218" y="1376853"/>
                  <a:pt x="146489" y="1362379"/>
                  <a:pt x="156754" y="1300788"/>
                </a:cubicBezTo>
                <a:cubicBezTo>
                  <a:pt x="168926" y="1093874"/>
                  <a:pt x="160451" y="1133070"/>
                  <a:pt x="182880" y="987280"/>
                </a:cubicBezTo>
                <a:cubicBezTo>
                  <a:pt x="186907" y="961102"/>
                  <a:pt x="189518" y="934598"/>
                  <a:pt x="195942" y="908903"/>
                </a:cubicBezTo>
                <a:cubicBezTo>
                  <a:pt x="202621" y="882186"/>
                  <a:pt x="222068" y="830526"/>
                  <a:pt x="222068" y="830526"/>
                </a:cubicBezTo>
                <a:cubicBezTo>
                  <a:pt x="192617" y="624373"/>
                  <a:pt x="224597" y="836149"/>
                  <a:pt x="195942" y="673771"/>
                </a:cubicBezTo>
                <a:cubicBezTo>
                  <a:pt x="186736" y="621605"/>
                  <a:pt x="186568" y="567271"/>
                  <a:pt x="169817" y="517017"/>
                </a:cubicBezTo>
                <a:lnTo>
                  <a:pt x="143691" y="438640"/>
                </a:lnTo>
                <a:cubicBezTo>
                  <a:pt x="148045" y="338491"/>
                  <a:pt x="139722" y="236980"/>
                  <a:pt x="156754" y="138194"/>
                </a:cubicBezTo>
                <a:cubicBezTo>
                  <a:pt x="162089" y="107251"/>
                  <a:pt x="209005" y="59817"/>
                  <a:pt x="209005" y="59817"/>
                </a:cubicBezTo>
                <a:cubicBezTo>
                  <a:pt x="213359" y="42400"/>
                  <a:pt x="204806" y="12498"/>
                  <a:pt x="222068" y="7566"/>
                </a:cubicBezTo>
                <a:cubicBezTo>
                  <a:pt x="248547" y="0"/>
                  <a:pt x="300445" y="33691"/>
                  <a:pt x="300445" y="33691"/>
                </a:cubicBezTo>
                <a:cubicBezTo>
                  <a:pt x="309154" y="46754"/>
                  <a:pt x="314312" y="63072"/>
                  <a:pt x="326571" y="72880"/>
                </a:cubicBezTo>
                <a:cubicBezTo>
                  <a:pt x="337323" y="81482"/>
                  <a:pt x="352520" y="82160"/>
                  <a:pt x="365760" y="85943"/>
                </a:cubicBezTo>
                <a:cubicBezTo>
                  <a:pt x="480604" y="118756"/>
                  <a:pt x="363218" y="80743"/>
                  <a:pt x="457200" y="112068"/>
                </a:cubicBezTo>
                <a:lnTo>
                  <a:pt x="496388" y="138194"/>
                </a:lnTo>
                <a:lnTo>
                  <a:pt x="470262" y="112068"/>
                </a:lnTo>
                <a:lnTo>
                  <a:pt x="483325" y="112068"/>
                </a:lnTo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 w="9525" algn="ctr">
            <a:noFill/>
            <a:round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3924300" y="1041400"/>
            <a:ext cx="4038600" cy="5472113"/>
          </a:xfrm>
          <a:custGeom>
            <a:avLst/>
            <a:gdLst>
              <a:gd name="T0" fmla="*/ 0 w 3974218"/>
              <a:gd name="T1" fmla="*/ 0 h 4150581"/>
              <a:gd name="T2" fmla="*/ 3974218 w 3974218"/>
              <a:gd name="T3" fmla="*/ 4150581 h 4150581"/>
            </a:gdLst>
            <a:ahLst/>
            <a:cxnLst/>
            <a:rect l="T0" t="T1" r="T2" b="T3"/>
            <a:pathLst>
              <a:path w="3974218" h="4150581">
                <a:moveTo>
                  <a:pt x="438639" y="87464"/>
                </a:moveTo>
                <a:lnTo>
                  <a:pt x="390932" y="103367"/>
                </a:lnTo>
                <a:lnTo>
                  <a:pt x="367078" y="111318"/>
                </a:lnTo>
                <a:lnTo>
                  <a:pt x="319370" y="182880"/>
                </a:lnTo>
                <a:lnTo>
                  <a:pt x="303467" y="206734"/>
                </a:lnTo>
                <a:cubicBezTo>
                  <a:pt x="284543" y="263508"/>
                  <a:pt x="301513" y="245144"/>
                  <a:pt x="263711" y="270344"/>
                </a:cubicBezTo>
                <a:cubicBezTo>
                  <a:pt x="234328" y="314418"/>
                  <a:pt x="264619" y="279558"/>
                  <a:pt x="223954" y="302150"/>
                </a:cubicBezTo>
                <a:cubicBezTo>
                  <a:pt x="131470" y="353530"/>
                  <a:pt x="221416" y="318898"/>
                  <a:pt x="128539" y="349857"/>
                </a:cubicBezTo>
                <a:lnTo>
                  <a:pt x="80831" y="365760"/>
                </a:lnTo>
                <a:lnTo>
                  <a:pt x="56977" y="373711"/>
                </a:lnTo>
                <a:cubicBezTo>
                  <a:pt x="32890" y="389769"/>
                  <a:pt x="0" y="402630"/>
                  <a:pt x="80831" y="405517"/>
                </a:cubicBezTo>
                <a:lnTo>
                  <a:pt x="303467" y="413468"/>
                </a:lnTo>
                <a:cubicBezTo>
                  <a:pt x="319370" y="418769"/>
                  <a:pt x="356476" y="413468"/>
                  <a:pt x="351175" y="429371"/>
                </a:cubicBezTo>
                <a:cubicBezTo>
                  <a:pt x="348525" y="437322"/>
                  <a:pt x="348370" y="446608"/>
                  <a:pt x="343224" y="453224"/>
                </a:cubicBezTo>
                <a:cubicBezTo>
                  <a:pt x="329417" y="470976"/>
                  <a:pt x="307991" y="482220"/>
                  <a:pt x="295516" y="500932"/>
                </a:cubicBezTo>
                <a:lnTo>
                  <a:pt x="279613" y="524786"/>
                </a:lnTo>
                <a:cubicBezTo>
                  <a:pt x="276963" y="532737"/>
                  <a:pt x="278482" y="543768"/>
                  <a:pt x="271662" y="548640"/>
                </a:cubicBezTo>
                <a:cubicBezTo>
                  <a:pt x="258022" y="558383"/>
                  <a:pt x="223954" y="564543"/>
                  <a:pt x="223954" y="564543"/>
                </a:cubicBezTo>
                <a:cubicBezTo>
                  <a:pt x="280728" y="583467"/>
                  <a:pt x="257715" y="571147"/>
                  <a:pt x="295516" y="596348"/>
                </a:cubicBezTo>
                <a:lnTo>
                  <a:pt x="279613" y="644056"/>
                </a:lnTo>
                <a:cubicBezTo>
                  <a:pt x="276963" y="652007"/>
                  <a:pt x="276311" y="660936"/>
                  <a:pt x="271662" y="667910"/>
                </a:cubicBezTo>
                <a:cubicBezTo>
                  <a:pt x="256024" y="691367"/>
                  <a:pt x="254865" y="696483"/>
                  <a:pt x="231905" y="715617"/>
                </a:cubicBezTo>
                <a:cubicBezTo>
                  <a:pt x="224564" y="721735"/>
                  <a:pt x="215393" y="725402"/>
                  <a:pt x="208052" y="731520"/>
                </a:cubicBezTo>
                <a:cubicBezTo>
                  <a:pt x="146836" y="782535"/>
                  <a:pt x="219564" y="731796"/>
                  <a:pt x="160344" y="771277"/>
                </a:cubicBezTo>
                <a:lnTo>
                  <a:pt x="112636" y="842838"/>
                </a:lnTo>
                <a:lnTo>
                  <a:pt x="96733" y="866692"/>
                </a:lnTo>
                <a:cubicBezTo>
                  <a:pt x="94083" y="874643"/>
                  <a:pt x="90815" y="882415"/>
                  <a:pt x="88782" y="890546"/>
                </a:cubicBezTo>
                <a:cubicBezTo>
                  <a:pt x="81032" y="921546"/>
                  <a:pt x="77366" y="954553"/>
                  <a:pt x="72879" y="985962"/>
                </a:cubicBezTo>
                <a:cubicBezTo>
                  <a:pt x="78180" y="993913"/>
                  <a:pt x="80831" y="1004515"/>
                  <a:pt x="88782" y="1009816"/>
                </a:cubicBezTo>
                <a:cubicBezTo>
                  <a:pt x="97875" y="1015878"/>
                  <a:pt x="109808" y="1015971"/>
                  <a:pt x="120587" y="1017767"/>
                </a:cubicBezTo>
                <a:cubicBezTo>
                  <a:pt x="141665" y="1021280"/>
                  <a:pt x="162994" y="1023068"/>
                  <a:pt x="184198" y="1025718"/>
                </a:cubicBezTo>
                <a:cubicBezTo>
                  <a:pt x="194383" y="1028264"/>
                  <a:pt x="228454" y="1035919"/>
                  <a:pt x="239857" y="1041621"/>
                </a:cubicBezTo>
                <a:cubicBezTo>
                  <a:pt x="248404" y="1045895"/>
                  <a:pt x="254978" y="1053643"/>
                  <a:pt x="263711" y="1057524"/>
                </a:cubicBezTo>
                <a:cubicBezTo>
                  <a:pt x="279029" y="1064332"/>
                  <a:pt x="311419" y="1073426"/>
                  <a:pt x="311419" y="1073426"/>
                </a:cubicBezTo>
                <a:cubicBezTo>
                  <a:pt x="274964" y="1128108"/>
                  <a:pt x="297745" y="1115090"/>
                  <a:pt x="255759" y="1129085"/>
                </a:cubicBezTo>
                <a:cubicBezTo>
                  <a:pt x="217959" y="1154286"/>
                  <a:pt x="240969" y="1141967"/>
                  <a:pt x="184198" y="1160891"/>
                </a:cubicBezTo>
                <a:lnTo>
                  <a:pt x="160344" y="1168842"/>
                </a:lnTo>
                <a:lnTo>
                  <a:pt x="136490" y="1176793"/>
                </a:lnTo>
                <a:cubicBezTo>
                  <a:pt x="128539" y="1182094"/>
                  <a:pt x="119393" y="1185939"/>
                  <a:pt x="112636" y="1192696"/>
                </a:cubicBezTo>
                <a:cubicBezTo>
                  <a:pt x="105879" y="1199453"/>
                  <a:pt x="98304" y="1207124"/>
                  <a:pt x="96733" y="1216550"/>
                </a:cubicBezTo>
                <a:cubicBezTo>
                  <a:pt x="94235" y="1231538"/>
                  <a:pt x="115395" y="1253874"/>
                  <a:pt x="120587" y="1264257"/>
                </a:cubicBezTo>
                <a:cubicBezTo>
                  <a:pt x="124335" y="1271754"/>
                  <a:pt x="123303" y="1281566"/>
                  <a:pt x="128539" y="1288111"/>
                </a:cubicBezTo>
                <a:cubicBezTo>
                  <a:pt x="134509" y="1295573"/>
                  <a:pt x="145051" y="1297896"/>
                  <a:pt x="152392" y="1304014"/>
                </a:cubicBezTo>
                <a:cubicBezTo>
                  <a:pt x="161030" y="1311213"/>
                  <a:pt x="169342" y="1318992"/>
                  <a:pt x="176246" y="1327868"/>
                </a:cubicBezTo>
                <a:cubicBezTo>
                  <a:pt x="187980" y="1342955"/>
                  <a:pt x="194538" y="1362061"/>
                  <a:pt x="208052" y="1375576"/>
                </a:cubicBezTo>
                <a:cubicBezTo>
                  <a:pt x="216003" y="1383527"/>
                  <a:pt x="225001" y="1390554"/>
                  <a:pt x="231905" y="1399430"/>
                </a:cubicBezTo>
                <a:cubicBezTo>
                  <a:pt x="243639" y="1414516"/>
                  <a:pt x="263711" y="1447137"/>
                  <a:pt x="263711" y="1447137"/>
                </a:cubicBezTo>
                <a:cubicBezTo>
                  <a:pt x="266361" y="1455088"/>
                  <a:pt x="273040" y="1462724"/>
                  <a:pt x="271662" y="1470991"/>
                </a:cubicBezTo>
                <a:cubicBezTo>
                  <a:pt x="270091" y="1480417"/>
                  <a:pt x="260033" y="1486298"/>
                  <a:pt x="255759" y="1494845"/>
                </a:cubicBezTo>
                <a:cubicBezTo>
                  <a:pt x="245045" y="1516274"/>
                  <a:pt x="252162" y="1524828"/>
                  <a:pt x="231905" y="1542553"/>
                </a:cubicBezTo>
                <a:cubicBezTo>
                  <a:pt x="217522" y="1555139"/>
                  <a:pt x="184198" y="1574358"/>
                  <a:pt x="184198" y="1574358"/>
                </a:cubicBezTo>
                <a:cubicBezTo>
                  <a:pt x="214843" y="1620328"/>
                  <a:pt x="182113" y="1584070"/>
                  <a:pt x="255759" y="1606164"/>
                </a:cubicBezTo>
                <a:cubicBezTo>
                  <a:pt x="264912" y="1608910"/>
                  <a:pt x="270665" y="1618711"/>
                  <a:pt x="279613" y="1622066"/>
                </a:cubicBezTo>
                <a:cubicBezTo>
                  <a:pt x="292267" y="1626811"/>
                  <a:pt x="306118" y="1627367"/>
                  <a:pt x="319370" y="1630017"/>
                </a:cubicBezTo>
                <a:cubicBezTo>
                  <a:pt x="314132" y="1645732"/>
                  <a:pt x="309530" y="1666514"/>
                  <a:pt x="295516" y="1677725"/>
                </a:cubicBezTo>
                <a:cubicBezTo>
                  <a:pt x="288971" y="1682961"/>
                  <a:pt x="279613" y="1683026"/>
                  <a:pt x="271662" y="1685677"/>
                </a:cubicBezTo>
                <a:cubicBezTo>
                  <a:pt x="263711" y="1693628"/>
                  <a:pt x="251984" y="1699090"/>
                  <a:pt x="247808" y="1709531"/>
                </a:cubicBezTo>
                <a:cubicBezTo>
                  <a:pt x="240848" y="1726932"/>
                  <a:pt x="249919" y="1749379"/>
                  <a:pt x="239857" y="1765190"/>
                </a:cubicBezTo>
                <a:cubicBezTo>
                  <a:pt x="229596" y="1781315"/>
                  <a:pt x="208052" y="1786393"/>
                  <a:pt x="192149" y="1796995"/>
                </a:cubicBezTo>
                <a:lnTo>
                  <a:pt x="168295" y="1812897"/>
                </a:lnTo>
                <a:cubicBezTo>
                  <a:pt x="149231" y="1870090"/>
                  <a:pt x="172361" y="1798668"/>
                  <a:pt x="152392" y="1868557"/>
                </a:cubicBezTo>
                <a:cubicBezTo>
                  <a:pt x="150089" y="1876616"/>
                  <a:pt x="147091" y="1884460"/>
                  <a:pt x="144441" y="1892411"/>
                </a:cubicBezTo>
                <a:cubicBezTo>
                  <a:pt x="173825" y="1936484"/>
                  <a:pt x="143532" y="1901623"/>
                  <a:pt x="184198" y="1924216"/>
                </a:cubicBezTo>
                <a:cubicBezTo>
                  <a:pt x="200905" y="1933498"/>
                  <a:pt x="231905" y="1956021"/>
                  <a:pt x="231905" y="1956021"/>
                </a:cubicBezTo>
                <a:cubicBezTo>
                  <a:pt x="274313" y="2019632"/>
                  <a:pt x="218652" y="1942769"/>
                  <a:pt x="271662" y="1995777"/>
                </a:cubicBezTo>
                <a:cubicBezTo>
                  <a:pt x="324675" y="2048789"/>
                  <a:pt x="247804" y="1993123"/>
                  <a:pt x="311419" y="2035534"/>
                </a:cubicBezTo>
                <a:cubicBezTo>
                  <a:pt x="314069" y="2043485"/>
                  <a:pt x="322020" y="2051437"/>
                  <a:pt x="319370" y="2059388"/>
                </a:cubicBezTo>
                <a:cubicBezTo>
                  <a:pt x="315814" y="2070056"/>
                  <a:pt x="301753" y="2073886"/>
                  <a:pt x="295516" y="2083242"/>
                </a:cubicBezTo>
                <a:cubicBezTo>
                  <a:pt x="290867" y="2090216"/>
                  <a:pt x="291313" y="2099599"/>
                  <a:pt x="287565" y="2107096"/>
                </a:cubicBezTo>
                <a:cubicBezTo>
                  <a:pt x="283291" y="2115643"/>
                  <a:pt x="276963" y="2122999"/>
                  <a:pt x="271662" y="2130950"/>
                </a:cubicBezTo>
                <a:cubicBezTo>
                  <a:pt x="269012" y="2138901"/>
                  <a:pt x="266014" y="2146745"/>
                  <a:pt x="263711" y="2154804"/>
                </a:cubicBezTo>
                <a:cubicBezTo>
                  <a:pt x="260709" y="2165312"/>
                  <a:pt x="260064" y="2176565"/>
                  <a:pt x="255759" y="2186609"/>
                </a:cubicBezTo>
                <a:cubicBezTo>
                  <a:pt x="251995" y="2195393"/>
                  <a:pt x="244131" y="2201916"/>
                  <a:pt x="239857" y="2210463"/>
                </a:cubicBezTo>
                <a:cubicBezTo>
                  <a:pt x="236109" y="2217960"/>
                  <a:pt x="236554" y="2227343"/>
                  <a:pt x="231905" y="2234317"/>
                </a:cubicBezTo>
                <a:cubicBezTo>
                  <a:pt x="225668" y="2243673"/>
                  <a:pt x="215251" y="2249533"/>
                  <a:pt x="208052" y="2258171"/>
                </a:cubicBezTo>
                <a:cubicBezTo>
                  <a:pt x="201934" y="2265512"/>
                  <a:pt x="197450" y="2274073"/>
                  <a:pt x="192149" y="2282024"/>
                </a:cubicBezTo>
                <a:lnTo>
                  <a:pt x="160344" y="2377440"/>
                </a:lnTo>
                <a:lnTo>
                  <a:pt x="152392" y="2401294"/>
                </a:lnTo>
                <a:lnTo>
                  <a:pt x="144441" y="2425148"/>
                </a:lnTo>
                <a:cubicBezTo>
                  <a:pt x="147091" y="2454303"/>
                  <a:pt x="148523" y="2483594"/>
                  <a:pt x="152392" y="2512612"/>
                </a:cubicBezTo>
                <a:cubicBezTo>
                  <a:pt x="153836" y="2523444"/>
                  <a:pt x="158389" y="2533665"/>
                  <a:pt x="160344" y="2544417"/>
                </a:cubicBezTo>
                <a:cubicBezTo>
                  <a:pt x="173136" y="2614772"/>
                  <a:pt x="156120" y="2581814"/>
                  <a:pt x="184198" y="2623931"/>
                </a:cubicBezTo>
                <a:lnTo>
                  <a:pt x="200100" y="2671638"/>
                </a:lnTo>
                <a:cubicBezTo>
                  <a:pt x="202751" y="2679589"/>
                  <a:pt x="203403" y="2688518"/>
                  <a:pt x="208052" y="2695492"/>
                </a:cubicBezTo>
                <a:cubicBezTo>
                  <a:pt x="213353" y="2703443"/>
                  <a:pt x="220073" y="2710613"/>
                  <a:pt x="223954" y="2719346"/>
                </a:cubicBezTo>
                <a:cubicBezTo>
                  <a:pt x="230762" y="2734664"/>
                  <a:pt x="234556" y="2751151"/>
                  <a:pt x="239857" y="2767054"/>
                </a:cubicBezTo>
                <a:lnTo>
                  <a:pt x="247808" y="2790908"/>
                </a:lnTo>
                <a:cubicBezTo>
                  <a:pt x="250458" y="2798859"/>
                  <a:pt x="254381" y="2806495"/>
                  <a:pt x="255759" y="2814762"/>
                </a:cubicBezTo>
                <a:lnTo>
                  <a:pt x="263711" y="2862470"/>
                </a:lnTo>
                <a:cubicBezTo>
                  <a:pt x="254714" y="3006411"/>
                  <a:pt x="269195" y="2949385"/>
                  <a:pt x="239857" y="3037398"/>
                </a:cubicBezTo>
                <a:lnTo>
                  <a:pt x="216003" y="3108960"/>
                </a:lnTo>
                <a:lnTo>
                  <a:pt x="208052" y="3132814"/>
                </a:lnTo>
                <a:cubicBezTo>
                  <a:pt x="210702" y="3159318"/>
                  <a:pt x="210014" y="3186373"/>
                  <a:pt x="216003" y="3212327"/>
                </a:cubicBezTo>
                <a:cubicBezTo>
                  <a:pt x="219882" y="3229135"/>
                  <a:pt x="241278" y="3245878"/>
                  <a:pt x="255759" y="3252084"/>
                </a:cubicBezTo>
                <a:cubicBezTo>
                  <a:pt x="265804" y="3256389"/>
                  <a:pt x="277057" y="3257033"/>
                  <a:pt x="287565" y="3260035"/>
                </a:cubicBezTo>
                <a:cubicBezTo>
                  <a:pt x="295624" y="3262337"/>
                  <a:pt x="303468" y="3265336"/>
                  <a:pt x="311419" y="3267986"/>
                </a:cubicBezTo>
                <a:cubicBezTo>
                  <a:pt x="316720" y="3275937"/>
                  <a:pt x="319859" y="3285870"/>
                  <a:pt x="327321" y="3291840"/>
                </a:cubicBezTo>
                <a:cubicBezTo>
                  <a:pt x="333866" y="3297076"/>
                  <a:pt x="344201" y="3295142"/>
                  <a:pt x="351175" y="3299791"/>
                </a:cubicBezTo>
                <a:cubicBezTo>
                  <a:pt x="360531" y="3306028"/>
                  <a:pt x="367078" y="3315694"/>
                  <a:pt x="375029" y="3323645"/>
                </a:cubicBezTo>
                <a:cubicBezTo>
                  <a:pt x="392928" y="3377344"/>
                  <a:pt x="372273" y="3311244"/>
                  <a:pt x="390932" y="3395207"/>
                </a:cubicBezTo>
                <a:cubicBezTo>
                  <a:pt x="392750" y="3403389"/>
                  <a:pt x="394234" y="3412087"/>
                  <a:pt x="398883" y="3419061"/>
                </a:cubicBezTo>
                <a:cubicBezTo>
                  <a:pt x="405120" y="3428417"/>
                  <a:pt x="415833" y="3434039"/>
                  <a:pt x="422737" y="3442915"/>
                </a:cubicBezTo>
                <a:cubicBezTo>
                  <a:pt x="467393" y="3500331"/>
                  <a:pt x="432813" y="3483380"/>
                  <a:pt x="478396" y="3498574"/>
                </a:cubicBezTo>
                <a:cubicBezTo>
                  <a:pt x="486347" y="3506525"/>
                  <a:pt x="495051" y="3513789"/>
                  <a:pt x="502250" y="3522428"/>
                </a:cubicBezTo>
                <a:cubicBezTo>
                  <a:pt x="508368" y="3529769"/>
                  <a:pt x="511395" y="3539525"/>
                  <a:pt x="518152" y="3546282"/>
                </a:cubicBezTo>
                <a:cubicBezTo>
                  <a:pt x="524909" y="3553039"/>
                  <a:pt x="534055" y="3556883"/>
                  <a:pt x="542006" y="3562184"/>
                </a:cubicBezTo>
                <a:cubicBezTo>
                  <a:pt x="544657" y="3570135"/>
                  <a:pt x="544031" y="3580111"/>
                  <a:pt x="549958" y="3586038"/>
                </a:cubicBezTo>
                <a:cubicBezTo>
                  <a:pt x="555885" y="3591965"/>
                  <a:pt x="566315" y="3590242"/>
                  <a:pt x="573812" y="3593990"/>
                </a:cubicBezTo>
                <a:cubicBezTo>
                  <a:pt x="582359" y="3598264"/>
                  <a:pt x="588933" y="3606011"/>
                  <a:pt x="597665" y="3609892"/>
                </a:cubicBezTo>
                <a:cubicBezTo>
                  <a:pt x="612983" y="3616700"/>
                  <a:pt x="631425" y="3616497"/>
                  <a:pt x="645373" y="3625795"/>
                </a:cubicBezTo>
                <a:cubicBezTo>
                  <a:pt x="672703" y="3644015"/>
                  <a:pt x="686944" y="3659553"/>
                  <a:pt x="716935" y="3665551"/>
                </a:cubicBezTo>
                <a:cubicBezTo>
                  <a:pt x="735312" y="3669227"/>
                  <a:pt x="754041" y="3670852"/>
                  <a:pt x="772594" y="3673503"/>
                </a:cubicBezTo>
                <a:lnTo>
                  <a:pt x="820302" y="3689405"/>
                </a:lnTo>
                <a:lnTo>
                  <a:pt x="844156" y="3697357"/>
                </a:lnTo>
                <a:cubicBezTo>
                  <a:pt x="836205" y="3702658"/>
                  <a:pt x="822927" y="3704071"/>
                  <a:pt x="820302" y="3713259"/>
                </a:cubicBezTo>
                <a:cubicBezTo>
                  <a:pt x="815245" y="3730959"/>
                  <a:pt x="831280" y="3763994"/>
                  <a:pt x="844156" y="3776870"/>
                </a:cubicBezTo>
                <a:cubicBezTo>
                  <a:pt x="850913" y="3783627"/>
                  <a:pt x="860059" y="3787471"/>
                  <a:pt x="868010" y="3792772"/>
                </a:cubicBezTo>
                <a:cubicBezTo>
                  <a:pt x="870660" y="3800723"/>
                  <a:pt x="872213" y="3809129"/>
                  <a:pt x="875961" y="3816626"/>
                </a:cubicBezTo>
                <a:cubicBezTo>
                  <a:pt x="880235" y="3825173"/>
                  <a:pt x="888842" y="3831414"/>
                  <a:pt x="891864" y="3840480"/>
                </a:cubicBezTo>
                <a:cubicBezTo>
                  <a:pt x="896962" y="3855775"/>
                  <a:pt x="897165" y="3872285"/>
                  <a:pt x="899815" y="3888188"/>
                </a:cubicBezTo>
                <a:cubicBezTo>
                  <a:pt x="897276" y="3905959"/>
                  <a:pt x="888328" y="3971683"/>
                  <a:pt x="883912" y="3991555"/>
                </a:cubicBezTo>
                <a:cubicBezTo>
                  <a:pt x="882094" y="3999737"/>
                  <a:pt x="878166" y="4007323"/>
                  <a:pt x="875961" y="4015409"/>
                </a:cubicBezTo>
                <a:cubicBezTo>
                  <a:pt x="849064" y="4114035"/>
                  <a:pt x="870408" y="4047975"/>
                  <a:pt x="852107" y="4102873"/>
                </a:cubicBezTo>
                <a:cubicBezTo>
                  <a:pt x="854758" y="4110824"/>
                  <a:pt x="854132" y="4120800"/>
                  <a:pt x="860059" y="4126727"/>
                </a:cubicBezTo>
                <a:cubicBezTo>
                  <a:pt x="865985" y="4132653"/>
                  <a:pt x="875531" y="4134678"/>
                  <a:pt x="883912" y="4134678"/>
                </a:cubicBezTo>
                <a:cubicBezTo>
                  <a:pt x="903103" y="4134678"/>
                  <a:pt x="928699" y="4125050"/>
                  <a:pt x="947523" y="4118776"/>
                </a:cubicBezTo>
                <a:cubicBezTo>
                  <a:pt x="976678" y="4121426"/>
                  <a:pt x="1005969" y="4122858"/>
                  <a:pt x="1034987" y="4126727"/>
                </a:cubicBezTo>
                <a:cubicBezTo>
                  <a:pt x="1058299" y="4129835"/>
                  <a:pt x="1069175" y="4136495"/>
                  <a:pt x="1090646" y="4142630"/>
                </a:cubicBezTo>
                <a:cubicBezTo>
                  <a:pt x="1101154" y="4145632"/>
                  <a:pt x="1111850" y="4147931"/>
                  <a:pt x="1122452" y="4150581"/>
                </a:cubicBezTo>
                <a:cubicBezTo>
                  <a:pt x="1191363" y="4147931"/>
                  <a:pt x="1260524" y="4149067"/>
                  <a:pt x="1329185" y="4142630"/>
                </a:cubicBezTo>
                <a:cubicBezTo>
                  <a:pt x="1345875" y="4141065"/>
                  <a:pt x="1360990" y="4132028"/>
                  <a:pt x="1376893" y="4126727"/>
                </a:cubicBezTo>
                <a:cubicBezTo>
                  <a:pt x="1384844" y="4124077"/>
                  <a:pt x="1392372" y="4119098"/>
                  <a:pt x="1400747" y="4118776"/>
                </a:cubicBezTo>
                <a:lnTo>
                  <a:pt x="1607481" y="4110824"/>
                </a:lnTo>
                <a:cubicBezTo>
                  <a:pt x="1626034" y="4108174"/>
                  <a:pt x="1644399" y="4102873"/>
                  <a:pt x="1663140" y="4102873"/>
                </a:cubicBezTo>
                <a:cubicBezTo>
                  <a:pt x="1692415" y="4102873"/>
                  <a:pt x="1721587" y="4106955"/>
                  <a:pt x="1750605" y="4110824"/>
                </a:cubicBezTo>
                <a:cubicBezTo>
                  <a:pt x="1761437" y="4112268"/>
                  <a:pt x="1771742" y="4116405"/>
                  <a:pt x="1782410" y="4118776"/>
                </a:cubicBezTo>
                <a:cubicBezTo>
                  <a:pt x="1795603" y="4121708"/>
                  <a:pt x="1808914" y="4124077"/>
                  <a:pt x="1822166" y="4126727"/>
                </a:cubicBezTo>
                <a:lnTo>
                  <a:pt x="2164072" y="4118776"/>
                </a:lnTo>
                <a:cubicBezTo>
                  <a:pt x="2177575" y="4118213"/>
                  <a:pt x="2190314" y="4110824"/>
                  <a:pt x="2203829" y="4110824"/>
                </a:cubicBezTo>
                <a:cubicBezTo>
                  <a:pt x="2246319" y="4110824"/>
                  <a:pt x="2288643" y="4116125"/>
                  <a:pt x="2331050" y="4118776"/>
                </a:cubicBezTo>
                <a:cubicBezTo>
                  <a:pt x="2346953" y="4121426"/>
                  <a:pt x="2362949" y="4123565"/>
                  <a:pt x="2378758" y="4126727"/>
                </a:cubicBezTo>
                <a:cubicBezTo>
                  <a:pt x="2389474" y="4128870"/>
                  <a:pt x="2399635" y="4134678"/>
                  <a:pt x="2410563" y="4134678"/>
                </a:cubicBezTo>
                <a:cubicBezTo>
                  <a:pt x="2614664" y="4134678"/>
                  <a:pt x="2818730" y="4129377"/>
                  <a:pt x="3022813" y="4126727"/>
                </a:cubicBezTo>
                <a:cubicBezTo>
                  <a:pt x="3149611" y="4101369"/>
                  <a:pt x="3041059" y="4120786"/>
                  <a:pt x="3324963" y="4110824"/>
                </a:cubicBezTo>
                <a:lnTo>
                  <a:pt x="3515794" y="4102873"/>
                </a:lnTo>
                <a:lnTo>
                  <a:pt x="3587356" y="4079019"/>
                </a:lnTo>
                <a:cubicBezTo>
                  <a:pt x="3595307" y="4076369"/>
                  <a:pt x="3602858" y="4071764"/>
                  <a:pt x="3611210" y="4071068"/>
                </a:cubicBezTo>
                <a:lnTo>
                  <a:pt x="3706625" y="4063117"/>
                </a:lnTo>
                <a:cubicBezTo>
                  <a:pt x="3722528" y="4060466"/>
                  <a:pt x="3738595" y="4058662"/>
                  <a:pt x="3754333" y="4055165"/>
                </a:cubicBezTo>
                <a:cubicBezTo>
                  <a:pt x="3762515" y="4053347"/>
                  <a:pt x="3772260" y="4053141"/>
                  <a:pt x="3778187" y="4047214"/>
                </a:cubicBezTo>
                <a:cubicBezTo>
                  <a:pt x="3791702" y="4033699"/>
                  <a:pt x="3796477" y="4013021"/>
                  <a:pt x="3809992" y="3999506"/>
                </a:cubicBezTo>
                <a:lnTo>
                  <a:pt x="3833846" y="3975652"/>
                </a:lnTo>
                <a:cubicBezTo>
                  <a:pt x="3853833" y="3915697"/>
                  <a:pt x="3826873" y="3989596"/>
                  <a:pt x="3857700" y="3927944"/>
                </a:cubicBezTo>
                <a:cubicBezTo>
                  <a:pt x="3888055" y="3867235"/>
                  <a:pt x="3831827" y="3949194"/>
                  <a:pt x="3889505" y="3872285"/>
                </a:cubicBezTo>
                <a:cubicBezTo>
                  <a:pt x="3894806" y="3856382"/>
                  <a:pt x="3902121" y="3841014"/>
                  <a:pt x="3905408" y="3824577"/>
                </a:cubicBezTo>
                <a:cubicBezTo>
                  <a:pt x="3917550" y="3763868"/>
                  <a:pt x="3911683" y="3798231"/>
                  <a:pt x="3921311" y="3721211"/>
                </a:cubicBezTo>
                <a:cubicBezTo>
                  <a:pt x="3918660" y="3639047"/>
                  <a:pt x="3917464" y="3556824"/>
                  <a:pt x="3913359" y="3474720"/>
                </a:cubicBezTo>
                <a:cubicBezTo>
                  <a:pt x="3912160" y="3450749"/>
                  <a:pt x="3905783" y="3427156"/>
                  <a:pt x="3905408" y="3403158"/>
                </a:cubicBezTo>
                <a:cubicBezTo>
                  <a:pt x="3889993" y="2416538"/>
                  <a:pt x="3974218" y="2763968"/>
                  <a:pt x="3889505" y="2425148"/>
                </a:cubicBezTo>
                <a:cubicBezTo>
                  <a:pt x="3886558" y="2398628"/>
                  <a:pt x="3877974" y="2318392"/>
                  <a:pt x="3873603" y="2289976"/>
                </a:cubicBezTo>
                <a:cubicBezTo>
                  <a:pt x="3871548" y="2276618"/>
                  <a:pt x="3867874" y="2263550"/>
                  <a:pt x="3865652" y="2250219"/>
                </a:cubicBezTo>
                <a:cubicBezTo>
                  <a:pt x="3862571" y="2231733"/>
                  <a:pt x="3860781" y="2213046"/>
                  <a:pt x="3857700" y="2194560"/>
                </a:cubicBezTo>
                <a:cubicBezTo>
                  <a:pt x="3855478" y="2181229"/>
                  <a:pt x="3851971" y="2168135"/>
                  <a:pt x="3849749" y="2154804"/>
                </a:cubicBezTo>
                <a:cubicBezTo>
                  <a:pt x="3837568" y="2081713"/>
                  <a:pt x="3849087" y="2121009"/>
                  <a:pt x="3833846" y="2075291"/>
                </a:cubicBezTo>
                <a:cubicBezTo>
                  <a:pt x="3831196" y="2056738"/>
                  <a:pt x="3829570" y="2038009"/>
                  <a:pt x="3825895" y="2019631"/>
                </a:cubicBezTo>
                <a:cubicBezTo>
                  <a:pt x="3824251" y="2011412"/>
                  <a:pt x="3819218" y="2004061"/>
                  <a:pt x="3817944" y="1995777"/>
                </a:cubicBezTo>
                <a:cubicBezTo>
                  <a:pt x="3813894" y="1969450"/>
                  <a:pt x="3813512" y="1942667"/>
                  <a:pt x="3809992" y="1916264"/>
                </a:cubicBezTo>
                <a:cubicBezTo>
                  <a:pt x="3808206" y="1902868"/>
                  <a:pt x="3804390" y="1889817"/>
                  <a:pt x="3802041" y="1876508"/>
                </a:cubicBezTo>
                <a:cubicBezTo>
                  <a:pt x="3796438" y="1844755"/>
                  <a:pt x="3792463" y="1812710"/>
                  <a:pt x="3786139" y="1781092"/>
                </a:cubicBezTo>
                <a:cubicBezTo>
                  <a:pt x="3783488" y="1767840"/>
                  <a:pt x="3781119" y="1754529"/>
                  <a:pt x="3778187" y="1741336"/>
                </a:cubicBezTo>
                <a:cubicBezTo>
                  <a:pt x="3768555" y="1697994"/>
                  <a:pt x="3760322" y="1683924"/>
                  <a:pt x="3754333" y="1630017"/>
                </a:cubicBezTo>
                <a:cubicBezTo>
                  <a:pt x="3747823" y="1571423"/>
                  <a:pt x="3748164" y="1562656"/>
                  <a:pt x="3738431" y="1510748"/>
                </a:cubicBezTo>
                <a:cubicBezTo>
                  <a:pt x="3733450" y="1484182"/>
                  <a:pt x="3725513" y="1458099"/>
                  <a:pt x="3722528" y="1431235"/>
                </a:cubicBezTo>
                <a:cubicBezTo>
                  <a:pt x="3712797" y="1343650"/>
                  <a:pt x="3718523" y="1383347"/>
                  <a:pt x="3706625" y="1311965"/>
                </a:cubicBezTo>
                <a:cubicBezTo>
                  <a:pt x="3700333" y="1230171"/>
                  <a:pt x="3700921" y="1216375"/>
                  <a:pt x="3690723" y="1144988"/>
                </a:cubicBezTo>
                <a:cubicBezTo>
                  <a:pt x="3688443" y="1129028"/>
                  <a:pt x="3685656" y="1113142"/>
                  <a:pt x="3682772" y="1097280"/>
                </a:cubicBezTo>
                <a:cubicBezTo>
                  <a:pt x="3680354" y="1083984"/>
                  <a:pt x="3676731" y="1070903"/>
                  <a:pt x="3674820" y="1057524"/>
                </a:cubicBezTo>
                <a:cubicBezTo>
                  <a:pt x="3671426" y="1033764"/>
                  <a:pt x="3669519" y="1009816"/>
                  <a:pt x="3666869" y="985962"/>
                </a:cubicBezTo>
                <a:cubicBezTo>
                  <a:pt x="3669519" y="895847"/>
                  <a:pt x="3669196" y="805595"/>
                  <a:pt x="3674820" y="715617"/>
                </a:cubicBezTo>
                <a:cubicBezTo>
                  <a:pt x="3677158" y="678207"/>
                  <a:pt x="3690723" y="604299"/>
                  <a:pt x="3690723" y="604299"/>
                </a:cubicBezTo>
                <a:cubicBezTo>
                  <a:pt x="3688073" y="548640"/>
                  <a:pt x="3687216" y="492867"/>
                  <a:pt x="3682772" y="437322"/>
                </a:cubicBezTo>
                <a:cubicBezTo>
                  <a:pt x="3681901" y="426429"/>
                  <a:pt x="3676441" y="416324"/>
                  <a:pt x="3674820" y="405517"/>
                </a:cubicBezTo>
                <a:cubicBezTo>
                  <a:pt x="3668480" y="363253"/>
                  <a:pt x="3664219" y="320703"/>
                  <a:pt x="3658918" y="278296"/>
                </a:cubicBezTo>
                <a:cubicBezTo>
                  <a:pt x="3657242" y="264886"/>
                  <a:pt x="3653021" y="251897"/>
                  <a:pt x="3650966" y="238539"/>
                </a:cubicBezTo>
                <a:cubicBezTo>
                  <a:pt x="3647717" y="217419"/>
                  <a:pt x="3646837" y="195953"/>
                  <a:pt x="3643015" y="174929"/>
                </a:cubicBezTo>
                <a:cubicBezTo>
                  <a:pt x="3641516" y="166683"/>
                  <a:pt x="3637097" y="159206"/>
                  <a:pt x="3635064" y="151075"/>
                </a:cubicBezTo>
                <a:cubicBezTo>
                  <a:pt x="3629091" y="127182"/>
                  <a:pt x="3624854" y="84076"/>
                  <a:pt x="3611210" y="63611"/>
                </a:cubicBezTo>
                <a:cubicBezTo>
                  <a:pt x="3605909" y="55660"/>
                  <a:pt x="3602064" y="46514"/>
                  <a:pt x="3595307" y="39757"/>
                </a:cubicBezTo>
                <a:cubicBezTo>
                  <a:pt x="3588550" y="33000"/>
                  <a:pt x="3579404" y="29155"/>
                  <a:pt x="3571453" y="23854"/>
                </a:cubicBezTo>
                <a:cubicBezTo>
                  <a:pt x="3563502" y="26504"/>
                  <a:pt x="3555730" y="29772"/>
                  <a:pt x="3547599" y="31805"/>
                </a:cubicBezTo>
                <a:cubicBezTo>
                  <a:pt x="3502226" y="43149"/>
                  <a:pt x="3516831" y="35470"/>
                  <a:pt x="3476038" y="47708"/>
                </a:cubicBezTo>
                <a:cubicBezTo>
                  <a:pt x="3459982" y="52525"/>
                  <a:pt x="3444865" y="60855"/>
                  <a:pt x="3428330" y="63611"/>
                </a:cubicBezTo>
                <a:cubicBezTo>
                  <a:pt x="3372355" y="72940"/>
                  <a:pt x="3395917" y="66464"/>
                  <a:pt x="3356768" y="79513"/>
                </a:cubicBezTo>
                <a:cubicBezTo>
                  <a:pt x="3234848" y="74212"/>
                  <a:pt x="3112773" y="71729"/>
                  <a:pt x="2991008" y="63611"/>
                </a:cubicBezTo>
                <a:cubicBezTo>
                  <a:pt x="2953608" y="61118"/>
                  <a:pt x="2916663" y="53870"/>
                  <a:pt x="2879690" y="47708"/>
                </a:cubicBezTo>
                <a:cubicBezTo>
                  <a:pt x="2868911" y="45911"/>
                  <a:pt x="2858717" y="41201"/>
                  <a:pt x="2847885" y="39757"/>
                </a:cubicBezTo>
                <a:cubicBezTo>
                  <a:pt x="2818867" y="35888"/>
                  <a:pt x="2789575" y="34456"/>
                  <a:pt x="2760420" y="31805"/>
                </a:cubicBezTo>
                <a:cubicBezTo>
                  <a:pt x="2706716" y="13904"/>
                  <a:pt x="2772832" y="34564"/>
                  <a:pt x="2688859" y="15903"/>
                </a:cubicBezTo>
                <a:cubicBezTo>
                  <a:pt x="2680677" y="14085"/>
                  <a:pt x="2673272" y="9329"/>
                  <a:pt x="2665005" y="7951"/>
                </a:cubicBezTo>
                <a:cubicBezTo>
                  <a:pt x="2641331" y="4005"/>
                  <a:pt x="2617297" y="2650"/>
                  <a:pt x="2593443" y="0"/>
                </a:cubicBezTo>
                <a:cubicBezTo>
                  <a:pt x="2545735" y="2650"/>
                  <a:pt x="2497662" y="1495"/>
                  <a:pt x="2450319" y="7951"/>
                </a:cubicBezTo>
                <a:cubicBezTo>
                  <a:pt x="2402669" y="14449"/>
                  <a:pt x="2430972" y="25020"/>
                  <a:pt x="2402612" y="47708"/>
                </a:cubicBezTo>
                <a:cubicBezTo>
                  <a:pt x="2396067" y="52944"/>
                  <a:pt x="2386709" y="53009"/>
                  <a:pt x="2378758" y="55659"/>
                </a:cubicBezTo>
                <a:cubicBezTo>
                  <a:pt x="2370807" y="60960"/>
                  <a:pt x="2363451" y="67288"/>
                  <a:pt x="2354904" y="71562"/>
                </a:cubicBezTo>
                <a:cubicBezTo>
                  <a:pt x="2347407" y="75310"/>
                  <a:pt x="2339431" y="79513"/>
                  <a:pt x="2331050" y="79513"/>
                </a:cubicBezTo>
                <a:cubicBezTo>
                  <a:pt x="2219700" y="79513"/>
                  <a:pt x="2108413" y="74212"/>
                  <a:pt x="1997095" y="71562"/>
                </a:cubicBezTo>
                <a:cubicBezTo>
                  <a:pt x="1986493" y="68912"/>
                  <a:pt x="1976069" y="65408"/>
                  <a:pt x="1965290" y="63611"/>
                </a:cubicBezTo>
                <a:cubicBezTo>
                  <a:pt x="1853609" y="44997"/>
                  <a:pt x="1941447" y="65601"/>
                  <a:pt x="1869874" y="47708"/>
                </a:cubicBezTo>
                <a:lnTo>
                  <a:pt x="526104" y="55659"/>
                </a:lnTo>
                <a:cubicBezTo>
                  <a:pt x="509344" y="55946"/>
                  <a:pt x="494299" y="66261"/>
                  <a:pt x="478396" y="71562"/>
                </a:cubicBezTo>
                <a:lnTo>
                  <a:pt x="454542" y="79513"/>
                </a:lnTo>
                <a:cubicBezTo>
                  <a:pt x="446591" y="82163"/>
                  <a:pt x="438184" y="83716"/>
                  <a:pt x="430688" y="87464"/>
                </a:cubicBezTo>
                <a:lnTo>
                  <a:pt x="438639" y="87464"/>
                </a:lnTo>
                <a:close/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 w="9525" algn="ctr">
            <a:noFill/>
            <a:round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>
                <a:glow rad="101600">
                  <a:srgbClr val="444D26">
                    <a:alpha val="60000"/>
                  </a:srgbClr>
                </a:glow>
              </a:effectLst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9" name="Not Equal 18"/>
          <p:cNvSpPr/>
          <p:nvPr/>
        </p:nvSpPr>
        <p:spPr>
          <a:xfrm>
            <a:off x="3911600" y="381000"/>
            <a:ext cx="660400" cy="381000"/>
          </a:xfrm>
          <a:prstGeom prst="mathNotEqual">
            <a:avLst>
              <a:gd name="adj1" fmla="val 23520"/>
              <a:gd name="adj2" fmla="val 6600000"/>
              <a:gd name="adj3" fmla="val 11760"/>
            </a:avLst>
          </a:prstGeom>
          <a:solidFill>
            <a:schemeClr val="tx1"/>
          </a:solidFill>
          <a:ln>
            <a:solidFill>
              <a:srgbClr val="C00000">
                <a:alpha val="56000"/>
              </a:srgbClr>
            </a:solidFill>
          </a:ln>
          <a:effectLst>
            <a:glow rad="101600">
              <a:srgbClr val="C0000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solidFill>
                  <a:srgbClr val="C00000"/>
                </a:solidFill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2" name="Freeform 21"/>
          <p:cNvSpPr/>
          <p:nvPr/>
        </p:nvSpPr>
        <p:spPr bwMode="auto">
          <a:xfrm>
            <a:off x="761999" y="1778763"/>
            <a:ext cx="3162299" cy="1083409"/>
          </a:xfrm>
          <a:custGeom>
            <a:avLst/>
            <a:gdLst>
              <a:gd name="connsiteX0" fmla="*/ 113295 w 7366712"/>
              <a:gd name="connsiteY0" fmla="*/ 443121 h 4953337"/>
              <a:gd name="connsiteX1" fmla="*/ 162722 w 7366712"/>
              <a:gd name="connsiteY1" fmla="*/ 1085672 h 4953337"/>
              <a:gd name="connsiteX2" fmla="*/ 162722 w 7366712"/>
              <a:gd name="connsiteY2" fmla="*/ 1221596 h 4953337"/>
              <a:gd name="connsiteX3" fmla="*/ 125652 w 7366712"/>
              <a:gd name="connsiteY3" fmla="*/ 1345164 h 4953337"/>
              <a:gd name="connsiteX4" fmla="*/ 100939 w 7366712"/>
              <a:gd name="connsiteY4" fmla="*/ 1431661 h 4953337"/>
              <a:gd name="connsiteX5" fmla="*/ 76225 w 7366712"/>
              <a:gd name="connsiteY5" fmla="*/ 1493445 h 4953337"/>
              <a:gd name="connsiteX6" fmla="*/ 63868 w 7366712"/>
              <a:gd name="connsiteY6" fmla="*/ 1530515 h 4953337"/>
              <a:gd name="connsiteX7" fmla="*/ 39155 w 7366712"/>
              <a:gd name="connsiteY7" fmla="*/ 1567585 h 4953337"/>
              <a:gd name="connsiteX8" fmla="*/ 51512 w 7366712"/>
              <a:gd name="connsiteY8" fmla="*/ 1790007 h 4953337"/>
              <a:gd name="connsiteX9" fmla="*/ 63868 w 7366712"/>
              <a:gd name="connsiteY9" fmla="*/ 1839434 h 4953337"/>
              <a:gd name="connsiteX10" fmla="*/ 88582 w 7366712"/>
              <a:gd name="connsiteY10" fmla="*/ 1876504 h 4953337"/>
              <a:gd name="connsiteX11" fmla="*/ 113295 w 7366712"/>
              <a:gd name="connsiteY11" fmla="*/ 1950645 h 4953337"/>
              <a:gd name="connsiteX12" fmla="*/ 175079 w 7366712"/>
              <a:gd name="connsiteY12" fmla="*/ 2037142 h 4953337"/>
              <a:gd name="connsiteX13" fmla="*/ 212149 w 7366712"/>
              <a:gd name="connsiteY13" fmla="*/ 2148353 h 4953337"/>
              <a:gd name="connsiteX14" fmla="*/ 224506 w 7366712"/>
              <a:gd name="connsiteY14" fmla="*/ 2185423 h 4953337"/>
              <a:gd name="connsiteX15" fmla="*/ 199793 w 7366712"/>
              <a:gd name="connsiteY15" fmla="*/ 2296634 h 4953337"/>
              <a:gd name="connsiteX16" fmla="*/ 138009 w 7366712"/>
              <a:gd name="connsiteY16" fmla="*/ 2383131 h 4953337"/>
              <a:gd name="connsiteX17" fmla="*/ 88582 w 7366712"/>
              <a:gd name="connsiteY17" fmla="*/ 2494342 h 4953337"/>
              <a:gd name="connsiteX18" fmla="*/ 88582 w 7366712"/>
              <a:gd name="connsiteY18" fmla="*/ 2692050 h 4953337"/>
              <a:gd name="connsiteX19" fmla="*/ 125652 w 7366712"/>
              <a:gd name="connsiteY19" fmla="*/ 2803261 h 4953337"/>
              <a:gd name="connsiteX20" fmla="*/ 138009 w 7366712"/>
              <a:gd name="connsiteY20" fmla="*/ 2840331 h 4953337"/>
              <a:gd name="connsiteX21" fmla="*/ 150366 w 7366712"/>
              <a:gd name="connsiteY21" fmla="*/ 2939185 h 4953337"/>
              <a:gd name="connsiteX22" fmla="*/ 162722 w 7366712"/>
              <a:gd name="connsiteY22" fmla="*/ 2988612 h 4953337"/>
              <a:gd name="connsiteX23" fmla="*/ 138009 w 7366712"/>
              <a:gd name="connsiteY23" fmla="*/ 3211034 h 4953337"/>
              <a:gd name="connsiteX24" fmla="*/ 113295 w 7366712"/>
              <a:gd name="connsiteY24" fmla="*/ 3260461 h 4953337"/>
              <a:gd name="connsiteX25" fmla="*/ 113295 w 7366712"/>
              <a:gd name="connsiteY25" fmla="*/ 3680591 h 4953337"/>
              <a:gd name="connsiteX26" fmla="*/ 138009 w 7366712"/>
              <a:gd name="connsiteY26" fmla="*/ 3730018 h 4953337"/>
              <a:gd name="connsiteX27" fmla="*/ 150366 w 7366712"/>
              <a:gd name="connsiteY27" fmla="*/ 3767088 h 4953337"/>
              <a:gd name="connsiteX28" fmla="*/ 138009 w 7366712"/>
              <a:gd name="connsiteY28" fmla="*/ 3828872 h 4953337"/>
              <a:gd name="connsiteX29" fmla="*/ 113295 w 7366712"/>
              <a:gd name="connsiteY29" fmla="*/ 3865942 h 4953337"/>
              <a:gd name="connsiteX30" fmla="*/ 39155 w 7366712"/>
              <a:gd name="connsiteY30" fmla="*/ 3940083 h 4953337"/>
              <a:gd name="connsiteX31" fmla="*/ 26798 w 7366712"/>
              <a:gd name="connsiteY31" fmla="*/ 3977153 h 4953337"/>
              <a:gd name="connsiteX32" fmla="*/ 26798 w 7366712"/>
              <a:gd name="connsiteY32" fmla="*/ 4261358 h 4953337"/>
              <a:gd name="connsiteX33" fmla="*/ 39155 w 7366712"/>
              <a:gd name="connsiteY33" fmla="*/ 4298429 h 4953337"/>
              <a:gd name="connsiteX34" fmla="*/ 63868 w 7366712"/>
              <a:gd name="connsiteY34" fmla="*/ 4335499 h 4953337"/>
              <a:gd name="connsiteX35" fmla="*/ 76225 w 7366712"/>
              <a:gd name="connsiteY35" fmla="*/ 4384926 h 4953337"/>
              <a:gd name="connsiteX36" fmla="*/ 113295 w 7366712"/>
              <a:gd name="connsiteY36" fmla="*/ 4409639 h 4953337"/>
              <a:gd name="connsiteX37" fmla="*/ 138009 w 7366712"/>
              <a:gd name="connsiteY37" fmla="*/ 4446710 h 4953337"/>
              <a:gd name="connsiteX38" fmla="*/ 212149 w 7366712"/>
              <a:gd name="connsiteY38" fmla="*/ 4520850 h 4953337"/>
              <a:gd name="connsiteX39" fmla="*/ 224506 w 7366712"/>
              <a:gd name="connsiteY39" fmla="*/ 4557921 h 4953337"/>
              <a:gd name="connsiteX40" fmla="*/ 236863 w 7366712"/>
              <a:gd name="connsiteY40" fmla="*/ 4644418 h 4953337"/>
              <a:gd name="connsiteX41" fmla="*/ 261576 w 7366712"/>
              <a:gd name="connsiteY41" fmla="*/ 4681488 h 4953337"/>
              <a:gd name="connsiteX42" fmla="*/ 335717 w 7366712"/>
              <a:gd name="connsiteY42" fmla="*/ 4743272 h 4953337"/>
              <a:gd name="connsiteX43" fmla="*/ 372787 w 7366712"/>
              <a:gd name="connsiteY43" fmla="*/ 4755629 h 4953337"/>
              <a:gd name="connsiteX44" fmla="*/ 743490 w 7366712"/>
              <a:gd name="connsiteY44" fmla="*/ 4743272 h 4953337"/>
              <a:gd name="connsiteX45" fmla="*/ 780560 w 7366712"/>
              <a:gd name="connsiteY45" fmla="*/ 4730915 h 4953337"/>
              <a:gd name="connsiteX46" fmla="*/ 1064766 w 7366712"/>
              <a:gd name="connsiteY46" fmla="*/ 4755629 h 4953337"/>
              <a:gd name="connsiteX47" fmla="*/ 1138906 w 7366712"/>
              <a:gd name="connsiteY47" fmla="*/ 4780342 h 4953337"/>
              <a:gd name="connsiteX48" fmla="*/ 1175976 w 7366712"/>
              <a:gd name="connsiteY48" fmla="*/ 4792699 h 4953337"/>
              <a:gd name="connsiteX49" fmla="*/ 1262474 w 7366712"/>
              <a:gd name="connsiteY49" fmla="*/ 4817412 h 4953337"/>
              <a:gd name="connsiteX50" fmla="*/ 1386041 w 7366712"/>
              <a:gd name="connsiteY50" fmla="*/ 4805056 h 4953337"/>
              <a:gd name="connsiteX51" fmla="*/ 1460182 w 7366712"/>
              <a:gd name="connsiteY51" fmla="*/ 4780342 h 4953337"/>
              <a:gd name="connsiteX52" fmla="*/ 1509609 w 7366712"/>
              <a:gd name="connsiteY52" fmla="*/ 4755629 h 4953337"/>
              <a:gd name="connsiteX53" fmla="*/ 1620820 w 7366712"/>
              <a:gd name="connsiteY53" fmla="*/ 4743272 h 4953337"/>
              <a:gd name="connsiteX54" fmla="*/ 1657890 w 7366712"/>
              <a:gd name="connsiteY54" fmla="*/ 4730915 h 4953337"/>
              <a:gd name="connsiteX55" fmla="*/ 1843241 w 7366712"/>
              <a:gd name="connsiteY55" fmla="*/ 4755629 h 4953337"/>
              <a:gd name="connsiteX56" fmla="*/ 1880312 w 7366712"/>
              <a:gd name="connsiteY56" fmla="*/ 4767985 h 4953337"/>
              <a:gd name="connsiteX57" fmla="*/ 1929739 w 7366712"/>
              <a:gd name="connsiteY57" fmla="*/ 4780342 h 4953337"/>
              <a:gd name="connsiteX58" fmla="*/ 2016236 w 7366712"/>
              <a:gd name="connsiteY58" fmla="*/ 4805056 h 4953337"/>
              <a:gd name="connsiteX59" fmla="*/ 2362225 w 7366712"/>
              <a:gd name="connsiteY59" fmla="*/ 4792699 h 4953337"/>
              <a:gd name="connsiteX60" fmla="*/ 2411652 w 7366712"/>
              <a:gd name="connsiteY60" fmla="*/ 4780342 h 4953337"/>
              <a:gd name="connsiteX61" fmla="*/ 2535220 w 7366712"/>
              <a:gd name="connsiteY61" fmla="*/ 4767985 h 4953337"/>
              <a:gd name="connsiteX62" fmla="*/ 2572290 w 7366712"/>
              <a:gd name="connsiteY62" fmla="*/ 4755629 h 4953337"/>
              <a:gd name="connsiteX63" fmla="*/ 2769998 w 7366712"/>
              <a:gd name="connsiteY63" fmla="*/ 4730915 h 4953337"/>
              <a:gd name="connsiteX64" fmla="*/ 2831782 w 7366712"/>
              <a:gd name="connsiteY64" fmla="*/ 4718558 h 4953337"/>
              <a:gd name="connsiteX65" fmla="*/ 3301339 w 7366712"/>
              <a:gd name="connsiteY65" fmla="*/ 4730915 h 4953337"/>
              <a:gd name="connsiteX66" fmla="*/ 3412549 w 7366712"/>
              <a:gd name="connsiteY66" fmla="*/ 4743272 h 4953337"/>
              <a:gd name="connsiteX67" fmla="*/ 3696755 w 7366712"/>
              <a:gd name="connsiteY67" fmla="*/ 4755629 h 4953337"/>
              <a:gd name="connsiteX68" fmla="*/ 4018031 w 7366712"/>
              <a:gd name="connsiteY68" fmla="*/ 4743272 h 4953337"/>
              <a:gd name="connsiteX69" fmla="*/ 4079814 w 7366712"/>
              <a:gd name="connsiteY69" fmla="*/ 4730915 h 4953337"/>
              <a:gd name="connsiteX70" fmla="*/ 4116885 w 7366712"/>
              <a:gd name="connsiteY70" fmla="*/ 4718558 h 4953337"/>
              <a:gd name="connsiteX71" fmla="*/ 4166312 w 7366712"/>
              <a:gd name="connsiteY71" fmla="*/ 4706202 h 4953337"/>
              <a:gd name="connsiteX72" fmla="*/ 4203382 w 7366712"/>
              <a:gd name="connsiteY72" fmla="*/ 4693845 h 4953337"/>
              <a:gd name="connsiteX73" fmla="*/ 4364020 w 7366712"/>
              <a:gd name="connsiteY73" fmla="*/ 4669131 h 4953337"/>
              <a:gd name="connsiteX74" fmla="*/ 4413447 w 7366712"/>
              <a:gd name="connsiteY74" fmla="*/ 4656775 h 4953337"/>
              <a:gd name="connsiteX75" fmla="*/ 4796506 w 7366712"/>
              <a:gd name="connsiteY75" fmla="*/ 4681488 h 4953337"/>
              <a:gd name="connsiteX76" fmla="*/ 4932431 w 7366712"/>
              <a:gd name="connsiteY76" fmla="*/ 4730915 h 4953337"/>
              <a:gd name="connsiteX77" fmla="*/ 5006571 w 7366712"/>
              <a:gd name="connsiteY77" fmla="*/ 4743272 h 4953337"/>
              <a:gd name="connsiteX78" fmla="*/ 5093068 w 7366712"/>
              <a:gd name="connsiteY78" fmla="*/ 4767985 h 4953337"/>
              <a:gd name="connsiteX79" fmla="*/ 5142495 w 7366712"/>
              <a:gd name="connsiteY79" fmla="*/ 4780342 h 4953337"/>
              <a:gd name="connsiteX80" fmla="*/ 5290776 w 7366712"/>
              <a:gd name="connsiteY80" fmla="*/ 4792699 h 4953337"/>
              <a:gd name="connsiteX81" fmla="*/ 5389631 w 7366712"/>
              <a:gd name="connsiteY81" fmla="*/ 4805056 h 4953337"/>
              <a:gd name="connsiteX82" fmla="*/ 6687090 w 7366712"/>
              <a:gd name="connsiteY82" fmla="*/ 4829769 h 4953337"/>
              <a:gd name="connsiteX83" fmla="*/ 6798301 w 7366712"/>
              <a:gd name="connsiteY83" fmla="*/ 4866839 h 4953337"/>
              <a:gd name="connsiteX84" fmla="*/ 7020722 w 7366712"/>
              <a:gd name="connsiteY84" fmla="*/ 4953337 h 4953337"/>
              <a:gd name="connsiteX85" fmla="*/ 7144290 w 7366712"/>
              <a:gd name="connsiteY85" fmla="*/ 4916267 h 4953337"/>
              <a:gd name="connsiteX86" fmla="*/ 7181360 w 7366712"/>
              <a:gd name="connsiteY86" fmla="*/ 4891553 h 4953337"/>
              <a:gd name="connsiteX87" fmla="*/ 7218431 w 7366712"/>
              <a:gd name="connsiteY87" fmla="*/ 4879196 h 4953337"/>
              <a:gd name="connsiteX88" fmla="*/ 7255501 w 7366712"/>
              <a:gd name="connsiteY88" fmla="*/ 4842126 h 4953337"/>
              <a:gd name="connsiteX89" fmla="*/ 7267858 w 7366712"/>
              <a:gd name="connsiteY89" fmla="*/ 4805056 h 4953337"/>
              <a:gd name="connsiteX90" fmla="*/ 7292571 w 7366712"/>
              <a:gd name="connsiteY90" fmla="*/ 4446710 h 4953337"/>
              <a:gd name="connsiteX91" fmla="*/ 7317285 w 7366712"/>
              <a:gd name="connsiteY91" fmla="*/ 4372569 h 4953337"/>
              <a:gd name="connsiteX92" fmla="*/ 7329641 w 7366712"/>
              <a:gd name="connsiteY92" fmla="*/ 4273715 h 4953337"/>
              <a:gd name="connsiteX93" fmla="*/ 7354355 w 7366712"/>
              <a:gd name="connsiteY93" fmla="*/ 4187218 h 4953337"/>
              <a:gd name="connsiteX94" fmla="*/ 7366712 w 7366712"/>
              <a:gd name="connsiteY94" fmla="*/ 4038937 h 4953337"/>
              <a:gd name="connsiteX95" fmla="*/ 7304928 w 7366712"/>
              <a:gd name="connsiteY95" fmla="*/ 3779445 h 4953337"/>
              <a:gd name="connsiteX96" fmla="*/ 7255501 w 7366712"/>
              <a:gd name="connsiteY96" fmla="*/ 3668234 h 4953337"/>
              <a:gd name="connsiteX97" fmla="*/ 7206074 w 7366712"/>
              <a:gd name="connsiteY97" fmla="*/ 3544667 h 4953337"/>
              <a:gd name="connsiteX98" fmla="*/ 7181360 w 7366712"/>
              <a:gd name="connsiteY98" fmla="*/ 3495239 h 4953337"/>
              <a:gd name="connsiteX99" fmla="*/ 7131933 w 7366712"/>
              <a:gd name="connsiteY99" fmla="*/ 3384029 h 4953337"/>
              <a:gd name="connsiteX100" fmla="*/ 7094863 w 7366712"/>
              <a:gd name="connsiteY100" fmla="*/ 3248104 h 4953337"/>
              <a:gd name="connsiteX101" fmla="*/ 7057793 w 7366712"/>
              <a:gd name="connsiteY101" fmla="*/ 3075110 h 4953337"/>
              <a:gd name="connsiteX102" fmla="*/ 7082506 w 7366712"/>
              <a:gd name="connsiteY102" fmla="*/ 2284277 h 4953337"/>
              <a:gd name="connsiteX103" fmla="*/ 7169004 w 7366712"/>
              <a:gd name="connsiteY103" fmla="*/ 1901218 h 4953337"/>
              <a:gd name="connsiteX104" fmla="*/ 7193717 w 7366712"/>
              <a:gd name="connsiteY104" fmla="*/ 1752937 h 4953337"/>
              <a:gd name="connsiteX105" fmla="*/ 7230787 w 7366712"/>
              <a:gd name="connsiteY105" fmla="*/ 1567585 h 4953337"/>
              <a:gd name="connsiteX106" fmla="*/ 7267858 w 7366712"/>
              <a:gd name="connsiteY106" fmla="*/ 1283380 h 4953337"/>
              <a:gd name="connsiteX107" fmla="*/ 7243144 w 7366712"/>
              <a:gd name="connsiteY107" fmla="*/ 949748 h 4953337"/>
              <a:gd name="connsiteX108" fmla="*/ 7218431 w 7366712"/>
              <a:gd name="connsiteY108" fmla="*/ 900321 h 4953337"/>
              <a:gd name="connsiteX109" fmla="*/ 7206074 w 7366712"/>
              <a:gd name="connsiteY109" fmla="*/ 863250 h 4953337"/>
              <a:gd name="connsiteX110" fmla="*/ 7169004 w 7366712"/>
              <a:gd name="connsiteY110" fmla="*/ 826180 h 4953337"/>
              <a:gd name="connsiteX111" fmla="*/ 7082506 w 7366712"/>
              <a:gd name="connsiteY111" fmla="*/ 752039 h 4953337"/>
              <a:gd name="connsiteX112" fmla="*/ 7045436 w 7366712"/>
              <a:gd name="connsiteY112" fmla="*/ 727326 h 4953337"/>
              <a:gd name="connsiteX113" fmla="*/ 6958939 w 7366712"/>
              <a:gd name="connsiteY113" fmla="*/ 653185 h 4953337"/>
              <a:gd name="connsiteX114" fmla="*/ 6921868 w 7366712"/>
              <a:gd name="connsiteY114" fmla="*/ 640829 h 4953337"/>
              <a:gd name="connsiteX115" fmla="*/ 6847728 w 7366712"/>
              <a:gd name="connsiteY115" fmla="*/ 591402 h 4953337"/>
              <a:gd name="connsiteX116" fmla="*/ 6810658 w 7366712"/>
              <a:gd name="connsiteY116" fmla="*/ 566688 h 4953337"/>
              <a:gd name="connsiteX117" fmla="*/ 6773587 w 7366712"/>
              <a:gd name="connsiteY117" fmla="*/ 480191 h 4953337"/>
              <a:gd name="connsiteX118" fmla="*/ 6736517 w 7366712"/>
              <a:gd name="connsiteY118" fmla="*/ 406050 h 4953337"/>
              <a:gd name="connsiteX119" fmla="*/ 6724160 w 7366712"/>
              <a:gd name="connsiteY119" fmla="*/ 282483 h 4953337"/>
              <a:gd name="connsiteX120" fmla="*/ 6662376 w 7366712"/>
              <a:gd name="connsiteY120" fmla="*/ 158915 h 4953337"/>
              <a:gd name="connsiteX121" fmla="*/ 6600593 w 7366712"/>
              <a:gd name="connsiteY121" fmla="*/ 146558 h 4953337"/>
              <a:gd name="connsiteX122" fmla="*/ 6526452 w 7366712"/>
              <a:gd name="connsiteY122" fmla="*/ 134202 h 4953337"/>
              <a:gd name="connsiteX123" fmla="*/ 6365814 w 7366712"/>
              <a:gd name="connsiteY123" fmla="*/ 146558 h 4953337"/>
              <a:gd name="connsiteX124" fmla="*/ 6242247 w 7366712"/>
              <a:gd name="connsiteY124" fmla="*/ 220699 h 4953337"/>
              <a:gd name="connsiteX125" fmla="*/ 6069252 w 7366712"/>
              <a:gd name="connsiteY125" fmla="*/ 294839 h 4953337"/>
              <a:gd name="connsiteX126" fmla="*/ 6032182 w 7366712"/>
              <a:gd name="connsiteY126" fmla="*/ 319553 h 4953337"/>
              <a:gd name="connsiteX127" fmla="*/ 5871544 w 7366712"/>
              <a:gd name="connsiteY127" fmla="*/ 418407 h 4953337"/>
              <a:gd name="connsiteX128" fmla="*/ 5785047 w 7366712"/>
              <a:gd name="connsiteY128" fmla="*/ 467834 h 4953337"/>
              <a:gd name="connsiteX129" fmla="*/ 5587339 w 7366712"/>
              <a:gd name="connsiteY129" fmla="*/ 517261 h 4953337"/>
              <a:gd name="connsiteX130" fmla="*/ 5389631 w 7366712"/>
              <a:gd name="connsiteY130" fmla="*/ 504904 h 4953337"/>
              <a:gd name="connsiteX131" fmla="*/ 5191922 w 7366712"/>
              <a:gd name="connsiteY131" fmla="*/ 430764 h 4953337"/>
              <a:gd name="connsiteX132" fmla="*/ 5105425 w 7366712"/>
              <a:gd name="connsiteY132" fmla="*/ 406050 h 4953337"/>
              <a:gd name="connsiteX133" fmla="*/ 4747079 w 7366712"/>
              <a:gd name="connsiteY133" fmla="*/ 294839 h 4953337"/>
              <a:gd name="connsiteX134" fmla="*/ 4524658 w 7366712"/>
              <a:gd name="connsiteY134" fmla="*/ 220699 h 4953337"/>
              <a:gd name="connsiteX135" fmla="*/ 4129241 w 7366712"/>
              <a:gd name="connsiteY135" fmla="*/ 158915 h 4953337"/>
              <a:gd name="connsiteX136" fmla="*/ 3375479 w 7366712"/>
              <a:gd name="connsiteY136" fmla="*/ 97131 h 4953337"/>
              <a:gd name="connsiteX137" fmla="*/ 3288982 w 7366712"/>
              <a:gd name="connsiteY137" fmla="*/ 84775 h 4953337"/>
              <a:gd name="connsiteX138" fmla="*/ 2856495 w 7366712"/>
              <a:gd name="connsiteY138" fmla="*/ 47704 h 4953337"/>
              <a:gd name="connsiteX139" fmla="*/ 2819425 w 7366712"/>
              <a:gd name="connsiteY139" fmla="*/ 35348 h 4953337"/>
              <a:gd name="connsiteX140" fmla="*/ 2448722 w 7366712"/>
              <a:gd name="connsiteY140" fmla="*/ 60061 h 4953337"/>
              <a:gd name="connsiteX141" fmla="*/ 2399295 w 7366712"/>
              <a:gd name="connsiteY141" fmla="*/ 84775 h 4953337"/>
              <a:gd name="connsiteX142" fmla="*/ 2189231 w 7366712"/>
              <a:gd name="connsiteY142" fmla="*/ 109488 h 4953337"/>
              <a:gd name="connsiteX143" fmla="*/ 2115090 w 7366712"/>
              <a:gd name="connsiteY143" fmla="*/ 121845 h 4953337"/>
              <a:gd name="connsiteX144" fmla="*/ 1929739 w 7366712"/>
              <a:gd name="connsiteY144" fmla="*/ 158915 h 4953337"/>
              <a:gd name="connsiteX145" fmla="*/ 1596106 w 7366712"/>
              <a:gd name="connsiteY145" fmla="*/ 121845 h 4953337"/>
              <a:gd name="connsiteX146" fmla="*/ 1534322 w 7366712"/>
              <a:gd name="connsiteY146" fmla="*/ 97131 h 4953337"/>
              <a:gd name="connsiteX147" fmla="*/ 1311901 w 7366712"/>
              <a:gd name="connsiteY147" fmla="*/ 72418 h 4953337"/>
              <a:gd name="connsiteX148" fmla="*/ 1151263 w 7366712"/>
              <a:gd name="connsiteY148" fmla="*/ 35348 h 4953337"/>
              <a:gd name="connsiteX149" fmla="*/ 904128 w 7366712"/>
              <a:gd name="connsiteY149" fmla="*/ 72418 h 4953337"/>
              <a:gd name="connsiteX150" fmla="*/ 718776 w 7366712"/>
              <a:gd name="connsiteY150" fmla="*/ 146558 h 4953337"/>
              <a:gd name="connsiteX151" fmla="*/ 656993 w 7366712"/>
              <a:gd name="connsiteY151" fmla="*/ 158915 h 4953337"/>
              <a:gd name="connsiteX152" fmla="*/ 607566 w 7366712"/>
              <a:gd name="connsiteY152" fmla="*/ 183629 h 4953337"/>
              <a:gd name="connsiteX153" fmla="*/ 323360 w 7366712"/>
              <a:gd name="connsiteY153" fmla="*/ 183629 h 4953337"/>
              <a:gd name="connsiteX154" fmla="*/ 162722 w 7366712"/>
              <a:gd name="connsiteY154" fmla="*/ 208342 h 4953337"/>
              <a:gd name="connsiteX155" fmla="*/ 125652 w 7366712"/>
              <a:gd name="connsiteY155" fmla="*/ 257769 h 4953337"/>
              <a:gd name="connsiteX156" fmla="*/ 100939 w 7366712"/>
              <a:gd name="connsiteY156" fmla="*/ 294839 h 4953337"/>
              <a:gd name="connsiteX157" fmla="*/ 88582 w 7366712"/>
              <a:gd name="connsiteY157" fmla="*/ 331910 h 4953337"/>
              <a:gd name="connsiteX158" fmla="*/ 76225 w 7366712"/>
              <a:gd name="connsiteY158" fmla="*/ 529618 h 4953337"/>
              <a:gd name="connsiteX159" fmla="*/ 63868 w 7366712"/>
              <a:gd name="connsiteY159" fmla="*/ 504904 h 4953337"/>
              <a:gd name="connsiteX160" fmla="*/ 138009 w 7366712"/>
              <a:gd name="connsiteY160" fmla="*/ 603758 h 4953337"/>
              <a:gd name="connsiteX161" fmla="*/ 150366 w 7366712"/>
              <a:gd name="connsiteY161" fmla="*/ 887964 h 4953337"/>
              <a:gd name="connsiteX162" fmla="*/ 150366 w 7366712"/>
              <a:gd name="connsiteY162" fmla="*/ 887964 h 4953337"/>
              <a:gd name="connsiteX163" fmla="*/ 138009 w 7366712"/>
              <a:gd name="connsiteY163" fmla="*/ 1345164 h 4953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</a:cxnLst>
            <a:rect l="l" t="t" r="r" b="b"/>
            <a:pathLst>
              <a:path w="7366712" h="4953337">
                <a:moveTo>
                  <a:pt x="113295" y="443121"/>
                </a:moveTo>
                <a:cubicBezTo>
                  <a:pt x="129771" y="657305"/>
                  <a:pt x="143273" y="871738"/>
                  <a:pt x="162722" y="1085672"/>
                </a:cubicBezTo>
                <a:cubicBezTo>
                  <a:pt x="174179" y="1211697"/>
                  <a:pt x="205763" y="963344"/>
                  <a:pt x="162722" y="1221596"/>
                </a:cubicBezTo>
                <a:cubicBezTo>
                  <a:pt x="152914" y="1280444"/>
                  <a:pt x="142137" y="1279227"/>
                  <a:pt x="125652" y="1345164"/>
                </a:cubicBezTo>
                <a:cubicBezTo>
                  <a:pt x="115917" y="1384103"/>
                  <a:pt x="114231" y="1396214"/>
                  <a:pt x="100939" y="1431661"/>
                </a:cubicBezTo>
                <a:cubicBezTo>
                  <a:pt x="93151" y="1452430"/>
                  <a:pt x="84013" y="1472676"/>
                  <a:pt x="76225" y="1493445"/>
                </a:cubicBezTo>
                <a:cubicBezTo>
                  <a:pt x="71651" y="1505641"/>
                  <a:pt x="69693" y="1518865"/>
                  <a:pt x="63868" y="1530515"/>
                </a:cubicBezTo>
                <a:cubicBezTo>
                  <a:pt x="57227" y="1543798"/>
                  <a:pt x="47393" y="1555228"/>
                  <a:pt x="39155" y="1567585"/>
                </a:cubicBezTo>
                <a:cubicBezTo>
                  <a:pt x="43274" y="1641726"/>
                  <a:pt x="44789" y="1716057"/>
                  <a:pt x="51512" y="1790007"/>
                </a:cubicBezTo>
                <a:cubicBezTo>
                  <a:pt x="53050" y="1806920"/>
                  <a:pt x="57178" y="1823824"/>
                  <a:pt x="63868" y="1839434"/>
                </a:cubicBezTo>
                <a:cubicBezTo>
                  <a:pt x="69718" y="1853084"/>
                  <a:pt x="80344" y="1864147"/>
                  <a:pt x="88582" y="1876504"/>
                </a:cubicBezTo>
                <a:cubicBezTo>
                  <a:pt x="96820" y="1901218"/>
                  <a:pt x="98845" y="1928970"/>
                  <a:pt x="113295" y="1950645"/>
                </a:cubicBezTo>
                <a:cubicBezTo>
                  <a:pt x="149433" y="2004851"/>
                  <a:pt x="129098" y="1975834"/>
                  <a:pt x="175079" y="2037142"/>
                </a:cubicBezTo>
                <a:lnTo>
                  <a:pt x="212149" y="2148353"/>
                </a:lnTo>
                <a:lnTo>
                  <a:pt x="224506" y="2185423"/>
                </a:lnTo>
                <a:cubicBezTo>
                  <a:pt x="221482" y="2203566"/>
                  <a:pt x="214106" y="2271586"/>
                  <a:pt x="199793" y="2296634"/>
                </a:cubicBezTo>
                <a:cubicBezTo>
                  <a:pt x="190660" y="2312617"/>
                  <a:pt x="147575" y="2361608"/>
                  <a:pt x="138009" y="2383131"/>
                </a:cubicBezTo>
                <a:cubicBezTo>
                  <a:pt x="79190" y="2515475"/>
                  <a:pt x="144511" y="2410448"/>
                  <a:pt x="88582" y="2494342"/>
                </a:cubicBezTo>
                <a:cubicBezTo>
                  <a:pt x="70594" y="2584282"/>
                  <a:pt x="67195" y="2570854"/>
                  <a:pt x="88582" y="2692050"/>
                </a:cubicBezTo>
                <a:cubicBezTo>
                  <a:pt x="88584" y="2692060"/>
                  <a:pt x="119472" y="2784721"/>
                  <a:pt x="125652" y="2803261"/>
                </a:cubicBezTo>
                <a:lnTo>
                  <a:pt x="138009" y="2840331"/>
                </a:lnTo>
                <a:cubicBezTo>
                  <a:pt x="142128" y="2873282"/>
                  <a:pt x="144907" y="2906429"/>
                  <a:pt x="150366" y="2939185"/>
                </a:cubicBezTo>
                <a:cubicBezTo>
                  <a:pt x="153158" y="2955937"/>
                  <a:pt x="162722" y="2971629"/>
                  <a:pt x="162722" y="2988612"/>
                </a:cubicBezTo>
                <a:cubicBezTo>
                  <a:pt x="162722" y="3054889"/>
                  <a:pt x="167166" y="3143002"/>
                  <a:pt x="138009" y="3211034"/>
                </a:cubicBezTo>
                <a:cubicBezTo>
                  <a:pt x="130753" y="3227965"/>
                  <a:pt x="121533" y="3243985"/>
                  <a:pt x="113295" y="3260461"/>
                </a:cubicBezTo>
                <a:cubicBezTo>
                  <a:pt x="98560" y="3437294"/>
                  <a:pt x="89262" y="3472303"/>
                  <a:pt x="113295" y="3680591"/>
                </a:cubicBezTo>
                <a:cubicBezTo>
                  <a:pt x="115406" y="3698890"/>
                  <a:pt x="130753" y="3713087"/>
                  <a:pt x="138009" y="3730018"/>
                </a:cubicBezTo>
                <a:cubicBezTo>
                  <a:pt x="143140" y="3741990"/>
                  <a:pt x="146247" y="3754731"/>
                  <a:pt x="150366" y="3767088"/>
                </a:cubicBezTo>
                <a:cubicBezTo>
                  <a:pt x="146247" y="3787683"/>
                  <a:pt x="145384" y="3809207"/>
                  <a:pt x="138009" y="3828872"/>
                </a:cubicBezTo>
                <a:cubicBezTo>
                  <a:pt x="132794" y="3842777"/>
                  <a:pt x="121927" y="3853857"/>
                  <a:pt x="113295" y="3865942"/>
                </a:cubicBezTo>
                <a:cubicBezTo>
                  <a:pt x="71493" y="3924464"/>
                  <a:pt x="90347" y="3905954"/>
                  <a:pt x="39155" y="3940083"/>
                </a:cubicBezTo>
                <a:cubicBezTo>
                  <a:pt x="35036" y="3952440"/>
                  <a:pt x="29957" y="3964517"/>
                  <a:pt x="26798" y="3977153"/>
                </a:cubicBezTo>
                <a:cubicBezTo>
                  <a:pt x="0" y="4084343"/>
                  <a:pt x="12846" y="4114863"/>
                  <a:pt x="26798" y="4261358"/>
                </a:cubicBezTo>
                <a:cubicBezTo>
                  <a:pt x="28033" y="4274325"/>
                  <a:pt x="33330" y="4286779"/>
                  <a:pt x="39155" y="4298429"/>
                </a:cubicBezTo>
                <a:cubicBezTo>
                  <a:pt x="45796" y="4311712"/>
                  <a:pt x="55630" y="4323142"/>
                  <a:pt x="63868" y="4335499"/>
                </a:cubicBezTo>
                <a:cubicBezTo>
                  <a:pt x="67987" y="4351975"/>
                  <a:pt x="66805" y="4370796"/>
                  <a:pt x="76225" y="4384926"/>
                </a:cubicBezTo>
                <a:cubicBezTo>
                  <a:pt x="84463" y="4397283"/>
                  <a:pt x="102794" y="4399138"/>
                  <a:pt x="113295" y="4409639"/>
                </a:cubicBezTo>
                <a:cubicBezTo>
                  <a:pt x="123796" y="4420140"/>
                  <a:pt x="128142" y="4435610"/>
                  <a:pt x="138009" y="4446710"/>
                </a:cubicBezTo>
                <a:cubicBezTo>
                  <a:pt x="161228" y="4472832"/>
                  <a:pt x="212149" y="4520850"/>
                  <a:pt x="212149" y="4520850"/>
                </a:cubicBezTo>
                <a:cubicBezTo>
                  <a:pt x="216268" y="4533207"/>
                  <a:pt x="221951" y="4545149"/>
                  <a:pt x="224506" y="4557921"/>
                </a:cubicBezTo>
                <a:cubicBezTo>
                  <a:pt x="230218" y="4586480"/>
                  <a:pt x="228494" y="4616521"/>
                  <a:pt x="236863" y="4644418"/>
                </a:cubicBezTo>
                <a:cubicBezTo>
                  <a:pt x="241130" y="4658642"/>
                  <a:pt x="252069" y="4670079"/>
                  <a:pt x="261576" y="4681488"/>
                </a:cubicBezTo>
                <a:cubicBezTo>
                  <a:pt x="281094" y="4704910"/>
                  <a:pt x="307948" y="4729387"/>
                  <a:pt x="335717" y="4743272"/>
                </a:cubicBezTo>
                <a:cubicBezTo>
                  <a:pt x="347367" y="4749097"/>
                  <a:pt x="360430" y="4751510"/>
                  <a:pt x="372787" y="4755629"/>
                </a:cubicBezTo>
                <a:cubicBezTo>
                  <a:pt x="496355" y="4751510"/>
                  <a:pt x="620080" y="4750752"/>
                  <a:pt x="743490" y="4743272"/>
                </a:cubicBezTo>
                <a:cubicBezTo>
                  <a:pt x="756491" y="4742484"/>
                  <a:pt x="767535" y="4730915"/>
                  <a:pt x="780560" y="4730915"/>
                </a:cubicBezTo>
                <a:cubicBezTo>
                  <a:pt x="855631" y="4730915"/>
                  <a:pt x="983277" y="4746574"/>
                  <a:pt x="1064766" y="4755629"/>
                </a:cubicBezTo>
                <a:lnTo>
                  <a:pt x="1138906" y="4780342"/>
                </a:lnTo>
                <a:cubicBezTo>
                  <a:pt x="1151263" y="4784461"/>
                  <a:pt x="1163340" y="4789540"/>
                  <a:pt x="1175976" y="4792699"/>
                </a:cubicBezTo>
                <a:cubicBezTo>
                  <a:pt x="1238040" y="4808215"/>
                  <a:pt x="1209292" y="4799686"/>
                  <a:pt x="1262474" y="4817412"/>
                </a:cubicBezTo>
                <a:cubicBezTo>
                  <a:pt x="1303663" y="4813293"/>
                  <a:pt x="1345356" y="4812684"/>
                  <a:pt x="1386041" y="4805056"/>
                </a:cubicBezTo>
                <a:cubicBezTo>
                  <a:pt x="1411645" y="4800255"/>
                  <a:pt x="1436882" y="4791992"/>
                  <a:pt x="1460182" y="4780342"/>
                </a:cubicBezTo>
                <a:cubicBezTo>
                  <a:pt x="1476658" y="4772104"/>
                  <a:pt x="1491660" y="4759771"/>
                  <a:pt x="1509609" y="4755629"/>
                </a:cubicBezTo>
                <a:cubicBezTo>
                  <a:pt x="1545952" y="4747242"/>
                  <a:pt x="1583750" y="4747391"/>
                  <a:pt x="1620820" y="4743272"/>
                </a:cubicBezTo>
                <a:cubicBezTo>
                  <a:pt x="1633177" y="4739153"/>
                  <a:pt x="1644865" y="4730915"/>
                  <a:pt x="1657890" y="4730915"/>
                </a:cubicBezTo>
                <a:cubicBezTo>
                  <a:pt x="1730775" y="4730915"/>
                  <a:pt x="1779523" y="4737424"/>
                  <a:pt x="1843241" y="4755629"/>
                </a:cubicBezTo>
                <a:cubicBezTo>
                  <a:pt x="1855765" y="4759207"/>
                  <a:pt x="1867788" y="4764407"/>
                  <a:pt x="1880312" y="4767985"/>
                </a:cubicBezTo>
                <a:cubicBezTo>
                  <a:pt x="1896641" y="4772650"/>
                  <a:pt x="1913410" y="4775676"/>
                  <a:pt x="1929739" y="4780342"/>
                </a:cubicBezTo>
                <a:cubicBezTo>
                  <a:pt x="2053829" y="4815797"/>
                  <a:pt x="1861719" y="4766426"/>
                  <a:pt x="2016236" y="4805056"/>
                </a:cubicBezTo>
                <a:cubicBezTo>
                  <a:pt x="2131566" y="4800937"/>
                  <a:pt x="2247047" y="4799898"/>
                  <a:pt x="2362225" y="4792699"/>
                </a:cubicBezTo>
                <a:cubicBezTo>
                  <a:pt x="2379175" y="4791640"/>
                  <a:pt x="2394840" y="4782744"/>
                  <a:pt x="2411652" y="4780342"/>
                </a:cubicBezTo>
                <a:cubicBezTo>
                  <a:pt x="2452631" y="4774488"/>
                  <a:pt x="2494031" y="4772104"/>
                  <a:pt x="2535220" y="4767985"/>
                </a:cubicBezTo>
                <a:cubicBezTo>
                  <a:pt x="2547577" y="4763866"/>
                  <a:pt x="2559575" y="4758454"/>
                  <a:pt x="2572290" y="4755629"/>
                </a:cubicBezTo>
                <a:cubicBezTo>
                  <a:pt x="2649116" y="4738557"/>
                  <a:pt x="2684525" y="4742312"/>
                  <a:pt x="2769998" y="4730915"/>
                </a:cubicBezTo>
                <a:cubicBezTo>
                  <a:pt x="2790816" y="4728139"/>
                  <a:pt x="2811187" y="4722677"/>
                  <a:pt x="2831782" y="4718558"/>
                </a:cubicBezTo>
                <a:lnTo>
                  <a:pt x="3301339" y="4730915"/>
                </a:lnTo>
                <a:cubicBezTo>
                  <a:pt x="3338603" y="4732501"/>
                  <a:pt x="3375324" y="4740945"/>
                  <a:pt x="3412549" y="4743272"/>
                </a:cubicBezTo>
                <a:cubicBezTo>
                  <a:pt x="3507189" y="4749187"/>
                  <a:pt x="3602020" y="4751510"/>
                  <a:pt x="3696755" y="4755629"/>
                </a:cubicBezTo>
                <a:cubicBezTo>
                  <a:pt x="3822173" y="4797433"/>
                  <a:pt x="3734470" y="4773653"/>
                  <a:pt x="4018031" y="4743272"/>
                </a:cubicBezTo>
                <a:cubicBezTo>
                  <a:pt x="4038914" y="4741035"/>
                  <a:pt x="4059439" y="4736009"/>
                  <a:pt x="4079814" y="4730915"/>
                </a:cubicBezTo>
                <a:cubicBezTo>
                  <a:pt x="4092451" y="4727756"/>
                  <a:pt x="4104361" y="4722136"/>
                  <a:pt x="4116885" y="4718558"/>
                </a:cubicBezTo>
                <a:cubicBezTo>
                  <a:pt x="4133214" y="4713893"/>
                  <a:pt x="4149983" y="4710867"/>
                  <a:pt x="4166312" y="4706202"/>
                </a:cubicBezTo>
                <a:cubicBezTo>
                  <a:pt x="4178836" y="4702624"/>
                  <a:pt x="4190667" y="4696671"/>
                  <a:pt x="4203382" y="4693845"/>
                </a:cubicBezTo>
                <a:cubicBezTo>
                  <a:pt x="4257124" y="4681902"/>
                  <a:pt x="4309830" y="4678983"/>
                  <a:pt x="4364020" y="4669131"/>
                </a:cubicBezTo>
                <a:cubicBezTo>
                  <a:pt x="4380729" y="4666093"/>
                  <a:pt x="4396971" y="4660894"/>
                  <a:pt x="4413447" y="4656775"/>
                </a:cubicBezTo>
                <a:cubicBezTo>
                  <a:pt x="4541133" y="4665013"/>
                  <a:pt x="4669022" y="4670561"/>
                  <a:pt x="4796506" y="4681488"/>
                </a:cubicBezTo>
                <a:cubicBezTo>
                  <a:pt x="4847361" y="4685847"/>
                  <a:pt x="4883898" y="4715982"/>
                  <a:pt x="4932431" y="4730915"/>
                </a:cubicBezTo>
                <a:cubicBezTo>
                  <a:pt x="4956377" y="4738283"/>
                  <a:pt x="4982158" y="4737638"/>
                  <a:pt x="5006571" y="4743272"/>
                </a:cubicBezTo>
                <a:cubicBezTo>
                  <a:pt x="5035789" y="4750015"/>
                  <a:pt x="5064139" y="4760095"/>
                  <a:pt x="5093068" y="4767985"/>
                </a:cubicBezTo>
                <a:cubicBezTo>
                  <a:pt x="5109452" y="4772453"/>
                  <a:pt x="5125643" y="4778236"/>
                  <a:pt x="5142495" y="4780342"/>
                </a:cubicBezTo>
                <a:cubicBezTo>
                  <a:pt x="5191710" y="4786494"/>
                  <a:pt x="5241424" y="4787764"/>
                  <a:pt x="5290776" y="4792699"/>
                </a:cubicBezTo>
                <a:cubicBezTo>
                  <a:pt x="5323819" y="4796003"/>
                  <a:pt x="5356679" y="4800937"/>
                  <a:pt x="5389631" y="4805056"/>
                </a:cubicBezTo>
                <a:cubicBezTo>
                  <a:pt x="5943236" y="4795980"/>
                  <a:pt x="6168676" y="4771081"/>
                  <a:pt x="6687090" y="4829769"/>
                </a:cubicBezTo>
                <a:cubicBezTo>
                  <a:pt x="6725918" y="4834165"/>
                  <a:pt x="6761882" y="4852676"/>
                  <a:pt x="6798301" y="4866839"/>
                </a:cubicBezTo>
                <a:lnTo>
                  <a:pt x="7020722" y="4953337"/>
                </a:lnTo>
                <a:cubicBezTo>
                  <a:pt x="7061911" y="4940980"/>
                  <a:pt x="7104153" y="4931704"/>
                  <a:pt x="7144290" y="4916267"/>
                </a:cubicBezTo>
                <a:cubicBezTo>
                  <a:pt x="7158151" y="4910936"/>
                  <a:pt x="7168077" y="4898195"/>
                  <a:pt x="7181360" y="4891553"/>
                </a:cubicBezTo>
                <a:cubicBezTo>
                  <a:pt x="7193010" y="4885728"/>
                  <a:pt x="7206074" y="4883315"/>
                  <a:pt x="7218431" y="4879196"/>
                </a:cubicBezTo>
                <a:cubicBezTo>
                  <a:pt x="7230788" y="4866839"/>
                  <a:pt x="7245808" y="4856666"/>
                  <a:pt x="7255501" y="4842126"/>
                </a:cubicBezTo>
                <a:cubicBezTo>
                  <a:pt x="7262726" y="4831288"/>
                  <a:pt x="7266642" y="4818024"/>
                  <a:pt x="7267858" y="4805056"/>
                </a:cubicBezTo>
                <a:cubicBezTo>
                  <a:pt x="7279034" y="4685846"/>
                  <a:pt x="7278976" y="4565668"/>
                  <a:pt x="7292571" y="4446710"/>
                </a:cubicBezTo>
                <a:cubicBezTo>
                  <a:pt x="7295529" y="4420828"/>
                  <a:pt x="7317285" y="4372569"/>
                  <a:pt x="7317285" y="4372569"/>
                </a:cubicBezTo>
                <a:cubicBezTo>
                  <a:pt x="7321404" y="4339618"/>
                  <a:pt x="7323128" y="4306278"/>
                  <a:pt x="7329641" y="4273715"/>
                </a:cubicBezTo>
                <a:cubicBezTo>
                  <a:pt x="7335522" y="4244311"/>
                  <a:pt x="7349678" y="4216837"/>
                  <a:pt x="7354355" y="4187218"/>
                </a:cubicBezTo>
                <a:cubicBezTo>
                  <a:pt x="7362091" y="4138227"/>
                  <a:pt x="7362593" y="4088364"/>
                  <a:pt x="7366712" y="4038937"/>
                </a:cubicBezTo>
                <a:cubicBezTo>
                  <a:pt x="7346117" y="3952440"/>
                  <a:pt x="7328044" y="3865303"/>
                  <a:pt x="7304928" y="3779445"/>
                </a:cubicBezTo>
                <a:cubicBezTo>
                  <a:pt x="7291055" y="3727917"/>
                  <a:pt x="7275449" y="3714781"/>
                  <a:pt x="7255501" y="3668234"/>
                </a:cubicBezTo>
                <a:cubicBezTo>
                  <a:pt x="7238026" y="3627459"/>
                  <a:pt x="7223549" y="3585442"/>
                  <a:pt x="7206074" y="3544667"/>
                </a:cubicBezTo>
                <a:cubicBezTo>
                  <a:pt x="7198818" y="3527736"/>
                  <a:pt x="7188201" y="3512342"/>
                  <a:pt x="7181360" y="3495239"/>
                </a:cubicBezTo>
                <a:cubicBezTo>
                  <a:pt x="7137246" y="3384954"/>
                  <a:pt x="7179480" y="3455348"/>
                  <a:pt x="7131933" y="3384029"/>
                </a:cubicBezTo>
                <a:cubicBezTo>
                  <a:pt x="7122363" y="3350534"/>
                  <a:pt x="7103274" y="3287356"/>
                  <a:pt x="7094863" y="3248104"/>
                </a:cubicBezTo>
                <a:cubicBezTo>
                  <a:pt x="7052789" y="3051764"/>
                  <a:pt x="7086008" y="3187977"/>
                  <a:pt x="7057793" y="3075110"/>
                </a:cubicBezTo>
                <a:cubicBezTo>
                  <a:pt x="7066031" y="2811499"/>
                  <a:pt x="7063715" y="2547346"/>
                  <a:pt x="7082506" y="2284277"/>
                </a:cubicBezTo>
                <a:cubicBezTo>
                  <a:pt x="7095512" y="2102185"/>
                  <a:pt x="7135336" y="2056088"/>
                  <a:pt x="7169004" y="1901218"/>
                </a:cubicBezTo>
                <a:cubicBezTo>
                  <a:pt x="7179649" y="1852253"/>
                  <a:pt x="7185131" y="1802305"/>
                  <a:pt x="7193717" y="1752937"/>
                </a:cubicBezTo>
                <a:cubicBezTo>
                  <a:pt x="7217502" y="1616171"/>
                  <a:pt x="7208725" y="1655837"/>
                  <a:pt x="7230787" y="1567585"/>
                </a:cubicBezTo>
                <a:cubicBezTo>
                  <a:pt x="7257820" y="1324290"/>
                  <a:pt x="7240871" y="1418312"/>
                  <a:pt x="7267858" y="1283380"/>
                </a:cubicBezTo>
                <a:cubicBezTo>
                  <a:pt x="7259620" y="1172169"/>
                  <a:pt x="7257415" y="1060346"/>
                  <a:pt x="7243144" y="949748"/>
                </a:cubicBezTo>
                <a:cubicBezTo>
                  <a:pt x="7240787" y="931479"/>
                  <a:pt x="7225687" y="917252"/>
                  <a:pt x="7218431" y="900321"/>
                </a:cubicBezTo>
                <a:cubicBezTo>
                  <a:pt x="7213300" y="888349"/>
                  <a:pt x="7213299" y="874088"/>
                  <a:pt x="7206074" y="863250"/>
                </a:cubicBezTo>
                <a:cubicBezTo>
                  <a:pt x="7196381" y="848710"/>
                  <a:pt x="7181993" y="837870"/>
                  <a:pt x="7169004" y="826180"/>
                </a:cubicBezTo>
                <a:cubicBezTo>
                  <a:pt x="7140778" y="800776"/>
                  <a:pt x="7112159" y="775762"/>
                  <a:pt x="7082506" y="752039"/>
                </a:cubicBezTo>
                <a:cubicBezTo>
                  <a:pt x="7070909" y="742762"/>
                  <a:pt x="7056712" y="736991"/>
                  <a:pt x="7045436" y="727326"/>
                </a:cubicBezTo>
                <a:cubicBezTo>
                  <a:pt x="7002878" y="690847"/>
                  <a:pt x="7004325" y="675877"/>
                  <a:pt x="6958939" y="653185"/>
                </a:cubicBezTo>
                <a:cubicBezTo>
                  <a:pt x="6947289" y="647360"/>
                  <a:pt x="6934225" y="644948"/>
                  <a:pt x="6921868" y="640829"/>
                </a:cubicBezTo>
                <a:lnTo>
                  <a:pt x="6847728" y="591402"/>
                </a:lnTo>
                <a:lnTo>
                  <a:pt x="6810658" y="566688"/>
                </a:lnTo>
                <a:cubicBezTo>
                  <a:pt x="6798301" y="537856"/>
                  <a:pt x="6787616" y="508248"/>
                  <a:pt x="6773587" y="480191"/>
                </a:cubicBezTo>
                <a:cubicBezTo>
                  <a:pt x="6725681" y="384380"/>
                  <a:pt x="6767575" y="499225"/>
                  <a:pt x="6736517" y="406050"/>
                </a:cubicBezTo>
                <a:cubicBezTo>
                  <a:pt x="6732398" y="364861"/>
                  <a:pt x="6730965" y="323314"/>
                  <a:pt x="6724160" y="282483"/>
                </a:cubicBezTo>
                <a:cubicBezTo>
                  <a:pt x="6713660" y="219480"/>
                  <a:pt x="6719919" y="180494"/>
                  <a:pt x="6662376" y="158915"/>
                </a:cubicBezTo>
                <a:cubicBezTo>
                  <a:pt x="6642711" y="151541"/>
                  <a:pt x="6621256" y="150315"/>
                  <a:pt x="6600593" y="146558"/>
                </a:cubicBezTo>
                <a:cubicBezTo>
                  <a:pt x="6575943" y="142076"/>
                  <a:pt x="6551166" y="138321"/>
                  <a:pt x="6526452" y="134202"/>
                </a:cubicBezTo>
                <a:cubicBezTo>
                  <a:pt x="6472906" y="138321"/>
                  <a:pt x="6418366" y="135494"/>
                  <a:pt x="6365814" y="146558"/>
                </a:cubicBezTo>
                <a:cubicBezTo>
                  <a:pt x="6282936" y="164006"/>
                  <a:pt x="6306562" y="188542"/>
                  <a:pt x="6242247" y="220699"/>
                </a:cubicBezTo>
                <a:cubicBezTo>
                  <a:pt x="5971443" y="356100"/>
                  <a:pt x="6289562" y="172444"/>
                  <a:pt x="6069252" y="294839"/>
                </a:cubicBezTo>
                <a:cubicBezTo>
                  <a:pt x="6056270" y="302051"/>
                  <a:pt x="6044776" y="311682"/>
                  <a:pt x="6032182" y="319553"/>
                </a:cubicBezTo>
                <a:lnTo>
                  <a:pt x="5871544" y="418407"/>
                </a:lnTo>
                <a:cubicBezTo>
                  <a:pt x="5843069" y="435492"/>
                  <a:pt x="5816551" y="457333"/>
                  <a:pt x="5785047" y="467834"/>
                </a:cubicBezTo>
                <a:cubicBezTo>
                  <a:pt x="5646206" y="514114"/>
                  <a:pt x="5712519" y="499378"/>
                  <a:pt x="5587339" y="517261"/>
                </a:cubicBezTo>
                <a:cubicBezTo>
                  <a:pt x="5521436" y="513142"/>
                  <a:pt x="5454137" y="519015"/>
                  <a:pt x="5389631" y="504904"/>
                </a:cubicBezTo>
                <a:cubicBezTo>
                  <a:pt x="5320873" y="489863"/>
                  <a:pt x="5258400" y="453887"/>
                  <a:pt x="5191922" y="430764"/>
                </a:cubicBezTo>
                <a:cubicBezTo>
                  <a:pt x="5163600" y="420913"/>
                  <a:pt x="5134102" y="414813"/>
                  <a:pt x="5105425" y="406050"/>
                </a:cubicBezTo>
                <a:cubicBezTo>
                  <a:pt x="4985815" y="369502"/>
                  <a:pt x="4865730" y="334389"/>
                  <a:pt x="4747079" y="294839"/>
                </a:cubicBezTo>
                <a:cubicBezTo>
                  <a:pt x="4672939" y="270126"/>
                  <a:pt x="4600055" y="241262"/>
                  <a:pt x="4524658" y="220699"/>
                </a:cubicBezTo>
                <a:cubicBezTo>
                  <a:pt x="4389520" y="183843"/>
                  <a:pt x="4268332" y="175279"/>
                  <a:pt x="4129241" y="158915"/>
                </a:cubicBezTo>
                <a:cubicBezTo>
                  <a:pt x="3812390" y="79704"/>
                  <a:pt x="4102103" y="145573"/>
                  <a:pt x="3375479" y="97131"/>
                </a:cubicBezTo>
                <a:cubicBezTo>
                  <a:pt x="3346418" y="95194"/>
                  <a:pt x="3318001" y="87262"/>
                  <a:pt x="3288982" y="84775"/>
                </a:cubicBezTo>
                <a:cubicBezTo>
                  <a:pt x="2820198" y="44594"/>
                  <a:pt x="3081068" y="79786"/>
                  <a:pt x="2856495" y="47704"/>
                </a:cubicBezTo>
                <a:cubicBezTo>
                  <a:pt x="2844138" y="43585"/>
                  <a:pt x="2832061" y="38507"/>
                  <a:pt x="2819425" y="35348"/>
                </a:cubicBezTo>
                <a:cubicBezTo>
                  <a:pt x="2678032" y="0"/>
                  <a:pt x="2669418" y="33578"/>
                  <a:pt x="2448722" y="60061"/>
                </a:cubicBezTo>
                <a:cubicBezTo>
                  <a:pt x="2432246" y="68299"/>
                  <a:pt x="2416226" y="77519"/>
                  <a:pt x="2399295" y="84775"/>
                </a:cubicBezTo>
                <a:cubicBezTo>
                  <a:pt x="2331895" y="113661"/>
                  <a:pt x="2266406" y="103975"/>
                  <a:pt x="2189231" y="109488"/>
                </a:cubicBezTo>
                <a:cubicBezTo>
                  <a:pt x="2164517" y="113607"/>
                  <a:pt x="2139702" y="117157"/>
                  <a:pt x="2115090" y="121845"/>
                </a:cubicBezTo>
                <a:lnTo>
                  <a:pt x="1929739" y="158915"/>
                </a:lnTo>
                <a:cubicBezTo>
                  <a:pt x="1818528" y="146558"/>
                  <a:pt x="1706660" y="139119"/>
                  <a:pt x="1596106" y="121845"/>
                </a:cubicBezTo>
                <a:cubicBezTo>
                  <a:pt x="1574191" y="118421"/>
                  <a:pt x="1556175" y="100932"/>
                  <a:pt x="1534322" y="97131"/>
                </a:cubicBezTo>
                <a:cubicBezTo>
                  <a:pt x="1460829" y="84350"/>
                  <a:pt x="1385049" y="87048"/>
                  <a:pt x="1311901" y="72418"/>
                </a:cubicBezTo>
                <a:cubicBezTo>
                  <a:pt x="1175561" y="45150"/>
                  <a:pt x="1228183" y="60987"/>
                  <a:pt x="1151263" y="35348"/>
                </a:cubicBezTo>
                <a:cubicBezTo>
                  <a:pt x="1068885" y="47705"/>
                  <a:pt x="985700" y="55541"/>
                  <a:pt x="904128" y="72418"/>
                </a:cubicBezTo>
                <a:cubicBezTo>
                  <a:pt x="743344" y="105683"/>
                  <a:pt x="844386" y="100882"/>
                  <a:pt x="718776" y="146558"/>
                </a:cubicBezTo>
                <a:cubicBezTo>
                  <a:pt x="699038" y="153735"/>
                  <a:pt x="677587" y="154796"/>
                  <a:pt x="656993" y="158915"/>
                </a:cubicBezTo>
                <a:cubicBezTo>
                  <a:pt x="640517" y="167153"/>
                  <a:pt x="624497" y="176373"/>
                  <a:pt x="607566" y="183629"/>
                </a:cubicBezTo>
                <a:cubicBezTo>
                  <a:pt x="515200" y="223214"/>
                  <a:pt x="438146" y="189368"/>
                  <a:pt x="323360" y="183629"/>
                </a:cubicBezTo>
                <a:cubicBezTo>
                  <a:pt x="269814" y="191867"/>
                  <a:pt x="213449" y="189320"/>
                  <a:pt x="162722" y="208342"/>
                </a:cubicBezTo>
                <a:cubicBezTo>
                  <a:pt x="143439" y="215573"/>
                  <a:pt x="137622" y="241010"/>
                  <a:pt x="125652" y="257769"/>
                </a:cubicBezTo>
                <a:cubicBezTo>
                  <a:pt x="117020" y="269854"/>
                  <a:pt x="107580" y="281556"/>
                  <a:pt x="100939" y="294839"/>
                </a:cubicBezTo>
                <a:cubicBezTo>
                  <a:pt x="95114" y="306489"/>
                  <a:pt x="92160" y="319386"/>
                  <a:pt x="88582" y="331910"/>
                </a:cubicBezTo>
                <a:cubicBezTo>
                  <a:pt x="64237" y="417117"/>
                  <a:pt x="76225" y="399779"/>
                  <a:pt x="76225" y="529618"/>
                </a:cubicBezTo>
                <a:lnTo>
                  <a:pt x="63868" y="504904"/>
                </a:lnTo>
                <a:lnTo>
                  <a:pt x="138009" y="603758"/>
                </a:lnTo>
                <a:lnTo>
                  <a:pt x="150366" y="887964"/>
                </a:lnTo>
                <a:lnTo>
                  <a:pt x="150366" y="887964"/>
                </a:lnTo>
                <a:lnTo>
                  <a:pt x="138009" y="1345164"/>
                </a:lnTo>
              </a:path>
            </a:pathLst>
          </a:custGeom>
          <a:solidFill>
            <a:srgbClr val="92D050"/>
          </a:solidFill>
          <a:ln>
            <a:noFill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3" name="Freeform 22"/>
          <p:cNvSpPr/>
          <p:nvPr/>
        </p:nvSpPr>
        <p:spPr bwMode="auto">
          <a:xfrm>
            <a:off x="4572000" y="1778764"/>
            <a:ext cx="3415084" cy="1099458"/>
          </a:xfrm>
          <a:custGeom>
            <a:avLst/>
            <a:gdLst>
              <a:gd name="connsiteX0" fmla="*/ 113295 w 7366712"/>
              <a:gd name="connsiteY0" fmla="*/ 443121 h 4953337"/>
              <a:gd name="connsiteX1" fmla="*/ 162722 w 7366712"/>
              <a:gd name="connsiteY1" fmla="*/ 1085672 h 4953337"/>
              <a:gd name="connsiteX2" fmla="*/ 162722 w 7366712"/>
              <a:gd name="connsiteY2" fmla="*/ 1221596 h 4953337"/>
              <a:gd name="connsiteX3" fmla="*/ 125652 w 7366712"/>
              <a:gd name="connsiteY3" fmla="*/ 1345164 h 4953337"/>
              <a:gd name="connsiteX4" fmla="*/ 100939 w 7366712"/>
              <a:gd name="connsiteY4" fmla="*/ 1431661 h 4953337"/>
              <a:gd name="connsiteX5" fmla="*/ 76225 w 7366712"/>
              <a:gd name="connsiteY5" fmla="*/ 1493445 h 4953337"/>
              <a:gd name="connsiteX6" fmla="*/ 63868 w 7366712"/>
              <a:gd name="connsiteY6" fmla="*/ 1530515 h 4953337"/>
              <a:gd name="connsiteX7" fmla="*/ 39155 w 7366712"/>
              <a:gd name="connsiteY7" fmla="*/ 1567585 h 4953337"/>
              <a:gd name="connsiteX8" fmla="*/ 51512 w 7366712"/>
              <a:gd name="connsiteY8" fmla="*/ 1790007 h 4953337"/>
              <a:gd name="connsiteX9" fmla="*/ 63868 w 7366712"/>
              <a:gd name="connsiteY9" fmla="*/ 1839434 h 4953337"/>
              <a:gd name="connsiteX10" fmla="*/ 88582 w 7366712"/>
              <a:gd name="connsiteY10" fmla="*/ 1876504 h 4953337"/>
              <a:gd name="connsiteX11" fmla="*/ 113295 w 7366712"/>
              <a:gd name="connsiteY11" fmla="*/ 1950645 h 4953337"/>
              <a:gd name="connsiteX12" fmla="*/ 175079 w 7366712"/>
              <a:gd name="connsiteY12" fmla="*/ 2037142 h 4953337"/>
              <a:gd name="connsiteX13" fmla="*/ 212149 w 7366712"/>
              <a:gd name="connsiteY13" fmla="*/ 2148353 h 4953337"/>
              <a:gd name="connsiteX14" fmla="*/ 224506 w 7366712"/>
              <a:gd name="connsiteY14" fmla="*/ 2185423 h 4953337"/>
              <a:gd name="connsiteX15" fmla="*/ 199793 w 7366712"/>
              <a:gd name="connsiteY15" fmla="*/ 2296634 h 4953337"/>
              <a:gd name="connsiteX16" fmla="*/ 138009 w 7366712"/>
              <a:gd name="connsiteY16" fmla="*/ 2383131 h 4953337"/>
              <a:gd name="connsiteX17" fmla="*/ 88582 w 7366712"/>
              <a:gd name="connsiteY17" fmla="*/ 2494342 h 4953337"/>
              <a:gd name="connsiteX18" fmla="*/ 88582 w 7366712"/>
              <a:gd name="connsiteY18" fmla="*/ 2692050 h 4953337"/>
              <a:gd name="connsiteX19" fmla="*/ 125652 w 7366712"/>
              <a:gd name="connsiteY19" fmla="*/ 2803261 h 4953337"/>
              <a:gd name="connsiteX20" fmla="*/ 138009 w 7366712"/>
              <a:gd name="connsiteY20" fmla="*/ 2840331 h 4953337"/>
              <a:gd name="connsiteX21" fmla="*/ 150366 w 7366712"/>
              <a:gd name="connsiteY21" fmla="*/ 2939185 h 4953337"/>
              <a:gd name="connsiteX22" fmla="*/ 162722 w 7366712"/>
              <a:gd name="connsiteY22" fmla="*/ 2988612 h 4953337"/>
              <a:gd name="connsiteX23" fmla="*/ 138009 w 7366712"/>
              <a:gd name="connsiteY23" fmla="*/ 3211034 h 4953337"/>
              <a:gd name="connsiteX24" fmla="*/ 113295 w 7366712"/>
              <a:gd name="connsiteY24" fmla="*/ 3260461 h 4953337"/>
              <a:gd name="connsiteX25" fmla="*/ 113295 w 7366712"/>
              <a:gd name="connsiteY25" fmla="*/ 3680591 h 4953337"/>
              <a:gd name="connsiteX26" fmla="*/ 138009 w 7366712"/>
              <a:gd name="connsiteY26" fmla="*/ 3730018 h 4953337"/>
              <a:gd name="connsiteX27" fmla="*/ 150366 w 7366712"/>
              <a:gd name="connsiteY27" fmla="*/ 3767088 h 4953337"/>
              <a:gd name="connsiteX28" fmla="*/ 138009 w 7366712"/>
              <a:gd name="connsiteY28" fmla="*/ 3828872 h 4953337"/>
              <a:gd name="connsiteX29" fmla="*/ 113295 w 7366712"/>
              <a:gd name="connsiteY29" fmla="*/ 3865942 h 4953337"/>
              <a:gd name="connsiteX30" fmla="*/ 39155 w 7366712"/>
              <a:gd name="connsiteY30" fmla="*/ 3940083 h 4953337"/>
              <a:gd name="connsiteX31" fmla="*/ 26798 w 7366712"/>
              <a:gd name="connsiteY31" fmla="*/ 3977153 h 4953337"/>
              <a:gd name="connsiteX32" fmla="*/ 26798 w 7366712"/>
              <a:gd name="connsiteY32" fmla="*/ 4261358 h 4953337"/>
              <a:gd name="connsiteX33" fmla="*/ 39155 w 7366712"/>
              <a:gd name="connsiteY33" fmla="*/ 4298429 h 4953337"/>
              <a:gd name="connsiteX34" fmla="*/ 63868 w 7366712"/>
              <a:gd name="connsiteY34" fmla="*/ 4335499 h 4953337"/>
              <a:gd name="connsiteX35" fmla="*/ 76225 w 7366712"/>
              <a:gd name="connsiteY35" fmla="*/ 4384926 h 4953337"/>
              <a:gd name="connsiteX36" fmla="*/ 113295 w 7366712"/>
              <a:gd name="connsiteY36" fmla="*/ 4409639 h 4953337"/>
              <a:gd name="connsiteX37" fmla="*/ 138009 w 7366712"/>
              <a:gd name="connsiteY37" fmla="*/ 4446710 h 4953337"/>
              <a:gd name="connsiteX38" fmla="*/ 212149 w 7366712"/>
              <a:gd name="connsiteY38" fmla="*/ 4520850 h 4953337"/>
              <a:gd name="connsiteX39" fmla="*/ 224506 w 7366712"/>
              <a:gd name="connsiteY39" fmla="*/ 4557921 h 4953337"/>
              <a:gd name="connsiteX40" fmla="*/ 236863 w 7366712"/>
              <a:gd name="connsiteY40" fmla="*/ 4644418 h 4953337"/>
              <a:gd name="connsiteX41" fmla="*/ 261576 w 7366712"/>
              <a:gd name="connsiteY41" fmla="*/ 4681488 h 4953337"/>
              <a:gd name="connsiteX42" fmla="*/ 335717 w 7366712"/>
              <a:gd name="connsiteY42" fmla="*/ 4743272 h 4953337"/>
              <a:gd name="connsiteX43" fmla="*/ 372787 w 7366712"/>
              <a:gd name="connsiteY43" fmla="*/ 4755629 h 4953337"/>
              <a:gd name="connsiteX44" fmla="*/ 743490 w 7366712"/>
              <a:gd name="connsiteY44" fmla="*/ 4743272 h 4953337"/>
              <a:gd name="connsiteX45" fmla="*/ 780560 w 7366712"/>
              <a:gd name="connsiteY45" fmla="*/ 4730915 h 4953337"/>
              <a:gd name="connsiteX46" fmla="*/ 1064766 w 7366712"/>
              <a:gd name="connsiteY46" fmla="*/ 4755629 h 4953337"/>
              <a:gd name="connsiteX47" fmla="*/ 1138906 w 7366712"/>
              <a:gd name="connsiteY47" fmla="*/ 4780342 h 4953337"/>
              <a:gd name="connsiteX48" fmla="*/ 1175976 w 7366712"/>
              <a:gd name="connsiteY48" fmla="*/ 4792699 h 4953337"/>
              <a:gd name="connsiteX49" fmla="*/ 1262474 w 7366712"/>
              <a:gd name="connsiteY49" fmla="*/ 4817412 h 4953337"/>
              <a:gd name="connsiteX50" fmla="*/ 1386041 w 7366712"/>
              <a:gd name="connsiteY50" fmla="*/ 4805056 h 4953337"/>
              <a:gd name="connsiteX51" fmla="*/ 1460182 w 7366712"/>
              <a:gd name="connsiteY51" fmla="*/ 4780342 h 4953337"/>
              <a:gd name="connsiteX52" fmla="*/ 1509609 w 7366712"/>
              <a:gd name="connsiteY52" fmla="*/ 4755629 h 4953337"/>
              <a:gd name="connsiteX53" fmla="*/ 1620820 w 7366712"/>
              <a:gd name="connsiteY53" fmla="*/ 4743272 h 4953337"/>
              <a:gd name="connsiteX54" fmla="*/ 1657890 w 7366712"/>
              <a:gd name="connsiteY54" fmla="*/ 4730915 h 4953337"/>
              <a:gd name="connsiteX55" fmla="*/ 1843241 w 7366712"/>
              <a:gd name="connsiteY55" fmla="*/ 4755629 h 4953337"/>
              <a:gd name="connsiteX56" fmla="*/ 1880312 w 7366712"/>
              <a:gd name="connsiteY56" fmla="*/ 4767985 h 4953337"/>
              <a:gd name="connsiteX57" fmla="*/ 1929739 w 7366712"/>
              <a:gd name="connsiteY57" fmla="*/ 4780342 h 4953337"/>
              <a:gd name="connsiteX58" fmla="*/ 2016236 w 7366712"/>
              <a:gd name="connsiteY58" fmla="*/ 4805056 h 4953337"/>
              <a:gd name="connsiteX59" fmla="*/ 2362225 w 7366712"/>
              <a:gd name="connsiteY59" fmla="*/ 4792699 h 4953337"/>
              <a:gd name="connsiteX60" fmla="*/ 2411652 w 7366712"/>
              <a:gd name="connsiteY60" fmla="*/ 4780342 h 4953337"/>
              <a:gd name="connsiteX61" fmla="*/ 2535220 w 7366712"/>
              <a:gd name="connsiteY61" fmla="*/ 4767985 h 4953337"/>
              <a:gd name="connsiteX62" fmla="*/ 2572290 w 7366712"/>
              <a:gd name="connsiteY62" fmla="*/ 4755629 h 4953337"/>
              <a:gd name="connsiteX63" fmla="*/ 2769998 w 7366712"/>
              <a:gd name="connsiteY63" fmla="*/ 4730915 h 4953337"/>
              <a:gd name="connsiteX64" fmla="*/ 2831782 w 7366712"/>
              <a:gd name="connsiteY64" fmla="*/ 4718558 h 4953337"/>
              <a:gd name="connsiteX65" fmla="*/ 3301339 w 7366712"/>
              <a:gd name="connsiteY65" fmla="*/ 4730915 h 4953337"/>
              <a:gd name="connsiteX66" fmla="*/ 3412549 w 7366712"/>
              <a:gd name="connsiteY66" fmla="*/ 4743272 h 4953337"/>
              <a:gd name="connsiteX67" fmla="*/ 3696755 w 7366712"/>
              <a:gd name="connsiteY67" fmla="*/ 4755629 h 4953337"/>
              <a:gd name="connsiteX68" fmla="*/ 4018031 w 7366712"/>
              <a:gd name="connsiteY68" fmla="*/ 4743272 h 4953337"/>
              <a:gd name="connsiteX69" fmla="*/ 4079814 w 7366712"/>
              <a:gd name="connsiteY69" fmla="*/ 4730915 h 4953337"/>
              <a:gd name="connsiteX70" fmla="*/ 4116885 w 7366712"/>
              <a:gd name="connsiteY70" fmla="*/ 4718558 h 4953337"/>
              <a:gd name="connsiteX71" fmla="*/ 4166312 w 7366712"/>
              <a:gd name="connsiteY71" fmla="*/ 4706202 h 4953337"/>
              <a:gd name="connsiteX72" fmla="*/ 4203382 w 7366712"/>
              <a:gd name="connsiteY72" fmla="*/ 4693845 h 4953337"/>
              <a:gd name="connsiteX73" fmla="*/ 4364020 w 7366712"/>
              <a:gd name="connsiteY73" fmla="*/ 4669131 h 4953337"/>
              <a:gd name="connsiteX74" fmla="*/ 4413447 w 7366712"/>
              <a:gd name="connsiteY74" fmla="*/ 4656775 h 4953337"/>
              <a:gd name="connsiteX75" fmla="*/ 4796506 w 7366712"/>
              <a:gd name="connsiteY75" fmla="*/ 4681488 h 4953337"/>
              <a:gd name="connsiteX76" fmla="*/ 4932431 w 7366712"/>
              <a:gd name="connsiteY76" fmla="*/ 4730915 h 4953337"/>
              <a:gd name="connsiteX77" fmla="*/ 5006571 w 7366712"/>
              <a:gd name="connsiteY77" fmla="*/ 4743272 h 4953337"/>
              <a:gd name="connsiteX78" fmla="*/ 5093068 w 7366712"/>
              <a:gd name="connsiteY78" fmla="*/ 4767985 h 4953337"/>
              <a:gd name="connsiteX79" fmla="*/ 5142495 w 7366712"/>
              <a:gd name="connsiteY79" fmla="*/ 4780342 h 4953337"/>
              <a:gd name="connsiteX80" fmla="*/ 5290776 w 7366712"/>
              <a:gd name="connsiteY80" fmla="*/ 4792699 h 4953337"/>
              <a:gd name="connsiteX81" fmla="*/ 5389631 w 7366712"/>
              <a:gd name="connsiteY81" fmla="*/ 4805056 h 4953337"/>
              <a:gd name="connsiteX82" fmla="*/ 6687090 w 7366712"/>
              <a:gd name="connsiteY82" fmla="*/ 4829769 h 4953337"/>
              <a:gd name="connsiteX83" fmla="*/ 6798301 w 7366712"/>
              <a:gd name="connsiteY83" fmla="*/ 4866839 h 4953337"/>
              <a:gd name="connsiteX84" fmla="*/ 7020722 w 7366712"/>
              <a:gd name="connsiteY84" fmla="*/ 4953337 h 4953337"/>
              <a:gd name="connsiteX85" fmla="*/ 7144290 w 7366712"/>
              <a:gd name="connsiteY85" fmla="*/ 4916267 h 4953337"/>
              <a:gd name="connsiteX86" fmla="*/ 7181360 w 7366712"/>
              <a:gd name="connsiteY86" fmla="*/ 4891553 h 4953337"/>
              <a:gd name="connsiteX87" fmla="*/ 7218431 w 7366712"/>
              <a:gd name="connsiteY87" fmla="*/ 4879196 h 4953337"/>
              <a:gd name="connsiteX88" fmla="*/ 7255501 w 7366712"/>
              <a:gd name="connsiteY88" fmla="*/ 4842126 h 4953337"/>
              <a:gd name="connsiteX89" fmla="*/ 7267858 w 7366712"/>
              <a:gd name="connsiteY89" fmla="*/ 4805056 h 4953337"/>
              <a:gd name="connsiteX90" fmla="*/ 7292571 w 7366712"/>
              <a:gd name="connsiteY90" fmla="*/ 4446710 h 4953337"/>
              <a:gd name="connsiteX91" fmla="*/ 7317285 w 7366712"/>
              <a:gd name="connsiteY91" fmla="*/ 4372569 h 4953337"/>
              <a:gd name="connsiteX92" fmla="*/ 7329641 w 7366712"/>
              <a:gd name="connsiteY92" fmla="*/ 4273715 h 4953337"/>
              <a:gd name="connsiteX93" fmla="*/ 7354355 w 7366712"/>
              <a:gd name="connsiteY93" fmla="*/ 4187218 h 4953337"/>
              <a:gd name="connsiteX94" fmla="*/ 7366712 w 7366712"/>
              <a:gd name="connsiteY94" fmla="*/ 4038937 h 4953337"/>
              <a:gd name="connsiteX95" fmla="*/ 7304928 w 7366712"/>
              <a:gd name="connsiteY95" fmla="*/ 3779445 h 4953337"/>
              <a:gd name="connsiteX96" fmla="*/ 7255501 w 7366712"/>
              <a:gd name="connsiteY96" fmla="*/ 3668234 h 4953337"/>
              <a:gd name="connsiteX97" fmla="*/ 7206074 w 7366712"/>
              <a:gd name="connsiteY97" fmla="*/ 3544667 h 4953337"/>
              <a:gd name="connsiteX98" fmla="*/ 7181360 w 7366712"/>
              <a:gd name="connsiteY98" fmla="*/ 3495239 h 4953337"/>
              <a:gd name="connsiteX99" fmla="*/ 7131933 w 7366712"/>
              <a:gd name="connsiteY99" fmla="*/ 3384029 h 4953337"/>
              <a:gd name="connsiteX100" fmla="*/ 7094863 w 7366712"/>
              <a:gd name="connsiteY100" fmla="*/ 3248104 h 4953337"/>
              <a:gd name="connsiteX101" fmla="*/ 7057793 w 7366712"/>
              <a:gd name="connsiteY101" fmla="*/ 3075110 h 4953337"/>
              <a:gd name="connsiteX102" fmla="*/ 7082506 w 7366712"/>
              <a:gd name="connsiteY102" fmla="*/ 2284277 h 4953337"/>
              <a:gd name="connsiteX103" fmla="*/ 7169004 w 7366712"/>
              <a:gd name="connsiteY103" fmla="*/ 1901218 h 4953337"/>
              <a:gd name="connsiteX104" fmla="*/ 7193717 w 7366712"/>
              <a:gd name="connsiteY104" fmla="*/ 1752937 h 4953337"/>
              <a:gd name="connsiteX105" fmla="*/ 7230787 w 7366712"/>
              <a:gd name="connsiteY105" fmla="*/ 1567585 h 4953337"/>
              <a:gd name="connsiteX106" fmla="*/ 7267858 w 7366712"/>
              <a:gd name="connsiteY106" fmla="*/ 1283380 h 4953337"/>
              <a:gd name="connsiteX107" fmla="*/ 7243144 w 7366712"/>
              <a:gd name="connsiteY107" fmla="*/ 949748 h 4953337"/>
              <a:gd name="connsiteX108" fmla="*/ 7218431 w 7366712"/>
              <a:gd name="connsiteY108" fmla="*/ 900321 h 4953337"/>
              <a:gd name="connsiteX109" fmla="*/ 7206074 w 7366712"/>
              <a:gd name="connsiteY109" fmla="*/ 863250 h 4953337"/>
              <a:gd name="connsiteX110" fmla="*/ 7169004 w 7366712"/>
              <a:gd name="connsiteY110" fmla="*/ 826180 h 4953337"/>
              <a:gd name="connsiteX111" fmla="*/ 7082506 w 7366712"/>
              <a:gd name="connsiteY111" fmla="*/ 752039 h 4953337"/>
              <a:gd name="connsiteX112" fmla="*/ 7045436 w 7366712"/>
              <a:gd name="connsiteY112" fmla="*/ 727326 h 4953337"/>
              <a:gd name="connsiteX113" fmla="*/ 6958939 w 7366712"/>
              <a:gd name="connsiteY113" fmla="*/ 653185 h 4953337"/>
              <a:gd name="connsiteX114" fmla="*/ 6921868 w 7366712"/>
              <a:gd name="connsiteY114" fmla="*/ 640829 h 4953337"/>
              <a:gd name="connsiteX115" fmla="*/ 6847728 w 7366712"/>
              <a:gd name="connsiteY115" fmla="*/ 591402 h 4953337"/>
              <a:gd name="connsiteX116" fmla="*/ 6810658 w 7366712"/>
              <a:gd name="connsiteY116" fmla="*/ 566688 h 4953337"/>
              <a:gd name="connsiteX117" fmla="*/ 6773587 w 7366712"/>
              <a:gd name="connsiteY117" fmla="*/ 480191 h 4953337"/>
              <a:gd name="connsiteX118" fmla="*/ 6736517 w 7366712"/>
              <a:gd name="connsiteY118" fmla="*/ 406050 h 4953337"/>
              <a:gd name="connsiteX119" fmla="*/ 6724160 w 7366712"/>
              <a:gd name="connsiteY119" fmla="*/ 282483 h 4953337"/>
              <a:gd name="connsiteX120" fmla="*/ 6662376 w 7366712"/>
              <a:gd name="connsiteY120" fmla="*/ 158915 h 4953337"/>
              <a:gd name="connsiteX121" fmla="*/ 6600593 w 7366712"/>
              <a:gd name="connsiteY121" fmla="*/ 146558 h 4953337"/>
              <a:gd name="connsiteX122" fmla="*/ 6526452 w 7366712"/>
              <a:gd name="connsiteY122" fmla="*/ 134202 h 4953337"/>
              <a:gd name="connsiteX123" fmla="*/ 6365814 w 7366712"/>
              <a:gd name="connsiteY123" fmla="*/ 146558 h 4953337"/>
              <a:gd name="connsiteX124" fmla="*/ 6242247 w 7366712"/>
              <a:gd name="connsiteY124" fmla="*/ 220699 h 4953337"/>
              <a:gd name="connsiteX125" fmla="*/ 6069252 w 7366712"/>
              <a:gd name="connsiteY125" fmla="*/ 294839 h 4953337"/>
              <a:gd name="connsiteX126" fmla="*/ 6032182 w 7366712"/>
              <a:gd name="connsiteY126" fmla="*/ 319553 h 4953337"/>
              <a:gd name="connsiteX127" fmla="*/ 5871544 w 7366712"/>
              <a:gd name="connsiteY127" fmla="*/ 418407 h 4953337"/>
              <a:gd name="connsiteX128" fmla="*/ 5785047 w 7366712"/>
              <a:gd name="connsiteY128" fmla="*/ 467834 h 4953337"/>
              <a:gd name="connsiteX129" fmla="*/ 5587339 w 7366712"/>
              <a:gd name="connsiteY129" fmla="*/ 517261 h 4953337"/>
              <a:gd name="connsiteX130" fmla="*/ 5389631 w 7366712"/>
              <a:gd name="connsiteY130" fmla="*/ 504904 h 4953337"/>
              <a:gd name="connsiteX131" fmla="*/ 5191922 w 7366712"/>
              <a:gd name="connsiteY131" fmla="*/ 430764 h 4953337"/>
              <a:gd name="connsiteX132" fmla="*/ 5105425 w 7366712"/>
              <a:gd name="connsiteY132" fmla="*/ 406050 h 4953337"/>
              <a:gd name="connsiteX133" fmla="*/ 4747079 w 7366712"/>
              <a:gd name="connsiteY133" fmla="*/ 294839 h 4953337"/>
              <a:gd name="connsiteX134" fmla="*/ 4524658 w 7366712"/>
              <a:gd name="connsiteY134" fmla="*/ 220699 h 4953337"/>
              <a:gd name="connsiteX135" fmla="*/ 4129241 w 7366712"/>
              <a:gd name="connsiteY135" fmla="*/ 158915 h 4953337"/>
              <a:gd name="connsiteX136" fmla="*/ 3375479 w 7366712"/>
              <a:gd name="connsiteY136" fmla="*/ 97131 h 4953337"/>
              <a:gd name="connsiteX137" fmla="*/ 3288982 w 7366712"/>
              <a:gd name="connsiteY137" fmla="*/ 84775 h 4953337"/>
              <a:gd name="connsiteX138" fmla="*/ 2856495 w 7366712"/>
              <a:gd name="connsiteY138" fmla="*/ 47704 h 4953337"/>
              <a:gd name="connsiteX139" fmla="*/ 2819425 w 7366712"/>
              <a:gd name="connsiteY139" fmla="*/ 35348 h 4953337"/>
              <a:gd name="connsiteX140" fmla="*/ 2448722 w 7366712"/>
              <a:gd name="connsiteY140" fmla="*/ 60061 h 4953337"/>
              <a:gd name="connsiteX141" fmla="*/ 2399295 w 7366712"/>
              <a:gd name="connsiteY141" fmla="*/ 84775 h 4953337"/>
              <a:gd name="connsiteX142" fmla="*/ 2189231 w 7366712"/>
              <a:gd name="connsiteY142" fmla="*/ 109488 h 4953337"/>
              <a:gd name="connsiteX143" fmla="*/ 2115090 w 7366712"/>
              <a:gd name="connsiteY143" fmla="*/ 121845 h 4953337"/>
              <a:gd name="connsiteX144" fmla="*/ 1929739 w 7366712"/>
              <a:gd name="connsiteY144" fmla="*/ 158915 h 4953337"/>
              <a:gd name="connsiteX145" fmla="*/ 1596106 w 7366712"/>
              <a:gd name="connsiteY145" fmla="*/ 121845 h 4953337"/>
              <a:gd name="connsiteX146" fmla="*/ 1534322 w 7366712"/>
              <a:gd name="connsiteY146" fmla="*/ 97131 h 4953337"/>
              <a:gd name="connsiteX147" fmla="*/ 1311901 w 7366712"/>
              <a:gd name="connsiteY147" fmla="*/ 72418 h 4953337"/>
              <a:gd name="connsiteX148" fmla="*/ 1151263 w 7366712"/>
              <a:gd name="connsiteY148" fmla="*/ 35348 h 4953337"/>
              <a:gd name="connsiteX149" fmla="*/ 904128 w 7366712"/>
              <a:gd name="connsiteY149" fmla="*/ 72418 h 4953337"/>
              <a:gd name="connsiteX150" fmla="*/ 718776 w 7366712"/>
              <a:gd name="connsiteY150" fmla="*/ 146558 h 4953337"/>
              <a:gd name="connsiteX151" fmla="*/ 656993 w 7366712"/>
              <a:gd name="connsiteY151" fmla="*/ 158915 h 4953337"/>
              <a:gd name="connsiteX152" fmla="*/ 607566 w 7366712"/>
              <a:gd name="connsiteY152" fmla="*/ 183629 h 4953337"/>
              <a:gd name="connsiteX153" fmla="*/ 323360 w 7366712"/>
              <a:gd name="connsiteY153" fmla="*/ 183629 h 4953337"/>
              <a:gd name="connsiteX154" fmla="*/ 162722 w 7366712"/>
              <a:gd name="connsiteY154" fmla="*/ 208342 h 4953337"/>
              <a:gd name="connsiteX155" fmla="*/ 125652 w 7366712"/>
              <a:gd name="connsiteY155" fmla="*/ 257769 h 4953337"/>
              <a:gd name="connsiteX156" fmla="*/ 100939 w 7366712"/>
              <a:gd name="connsiteY156" fmla="*/ 294839 h 4953337"/>
              <a:gd name="connsiteX157" fmla="*/ 88582 w 7366712"/>
              <a:gd name="connsiteY157" fmla="*/ 331910 h 4953337"/>
              <a:gd name="connsiteX158" fmla="*/ 76225 w 7366712"/>
              <a:gd name="connsiteY158" fmla="*/ 529618 h 4953337"/>
              <a:gd name="connsiteX159" fmla="*/ 63868 w 7366712"/>
              <a:gd name="connsiteY159" fmla="*/ 504904 h 4953337"/>
              <a:gd name="connsiteX160" fmla="*/ 138009 w 7366712"/>
              <a:gd name="connsiteY160" fmla="*/ 603758 h 4953337"/>
              <a:gd name="connsiteX161" fmla="*/ 150366 w 7366712"/>
              <a:gd name="connsiteY161" fmla="*/ 887964 h 4953337"/>
              <a:gd name="connsiteX162" fmla="*/ 150366 w 7366712"/>
              <a:gd name="connsiteY162" fmla="*/ 887964 h 4953337"/>
              <a:gd name="connsiteX163" fmla="*/ 138009 w 7366712"/>
              <a:gd name="connsiteY163" fmla="*/ 1345164 h 4953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</a:cxnLst>
            <a:rect l="l" t="t" r="r" b="b"/>
            <a:pathLst>
              <a:path w="7366712" h="4953337">
                <a:moveTo>
                  <a:pt x="113295" y="443121"/>
                </a:moveTo>
                <a:cubicBezTo>
                  <a:pt x="129771" y="657305"/>
                  <a:pt x="143273" y="871738"/>
                  <a:pt x="162722" y="1085672"/>
                </a:cubicBezTo>
                <a:cubicBezTo>
                  <a:pt x="174179" y="1211697"/>
                  <a:pt x="205763" y="963344"/>
                  <a:pt x="162722" y="1221596"/>
                </a:cubicBezTo>
                <a:cubicBezTo>
                  <a:pt x="152914" y="1280444"/>
                  <a:pt x="142137" y="1279227"/>
                  <a:pt x="125652" y="1345164"/>
                </a:cubicBezTo>
                <a:cubicBezTo>
                  <a:pt x="115917" y="1384103"/>
                  <a:pt x="114231" y="1396214"/>
                  <a:pt x="100939" y="1431661"/>
                </a:cubicBezTo>
                <a:cubicBezTo>
                  <a:pt x="93151" y="1452430"/>
                  <a:pt x="84013" y="1472676"/>
                  <a:pt x="76225" y="1493445"/>
                </a:cubicBezTo>
                <a:cubicBezTo>
                  <a:pt x="71651" y="1505641"/>
                  <a:pt x="69693" y="1518865"/>
                  <a:pt x="63868" y="1530515"/>
                </a:cubicBezTo>
                <a:cubicBezTo>
                  <a:pt x="57227" y="1543798"/>
                  <a:pt x="47393" y="1555228"/>
                  <a:pt x="39155" y="1567585"/>
                </a:cubicBezTo>
                <a:cubicBezTo>
                  <a:pt x="43274" y="1641726"/>
                  <a:pt x="44789" y="1716057"/>
                  <a:pt x="51512" y="1790007"/>
                </a:cubicBezTo>
                <a:cubicBezTo>
                  <a:pt x="53050" y="1806920"/>
                  <a:pt x="57178" y="1823824"/>
                  <a:pt x="63868" y="1839434"/>
                </a:cubicBezTo>
                <a:cubicBezTo>
                  <a:pt x="69718" y="1853084"/>
                  <a:pt x="80344" y="1864147"/>
                  <a:pt x="88582" y="1876504"/>
                </a:cubicBezTo>
                <a:cubicBezTo>
                  <a:pt x="96820" y="1901218"/>
                  <a:pt x="98845" y="1928970"/>
                  <a:pt x="113295" y="1950645"/>
                </a:cubicBezTo>
                <a:cubicBezTo>
                  <a:pt x="149433" y="2004851"/>
                  <a:pt x="129098" y="1975834"/>
                  <a:pt x="175079" y="2037142"/>
                </a:cubicBezTo>
                <a:lnTo>
                  <a:pt x="212149" y="2148353"/>
                </a:lnTo>
                <a:lnTo>
                  <a:pt x="224506" y="2185423"/>
                </a:lnTo>
                <a:cubicBezTo>
                  <a:pt x="221482" y="2203566"/>
                  <a:pt x="214106" y="2271586"/>
                  <a:pt x="199793" y="2296634"/>
                </a:cubicBezTo>
                <a:cubicBezTo>
                  <a:pt x="190660" y="2312617"/>
                  <a:pt x="147575" y="2361608"/>
                  <a:pt x="138009" y="2383131"/>
                </a:cubicBezTo>
                <a:cubicBezTo>
                  <a:pt x="79190" y="2515475"/>
                  <a:pt x="144511" y="2410448"/>
                  <a:pt x="88582" y="2494342"/>
                </a:cubicBezTo>
                <a:cubicBezTo>
                  <a:pt x="70594" y="2584282"/>
                  <a:pt x="67195" y="2570854"/>
                  <a:pt x="88582" y="2692050"/>
                </a:cubicBezTo>
                <a:cubicBezTo>
                  <a:pt x="88584" y="2692060"/>
                  <a:pt x="119472" y="2784721"/>
                  <a:pt x="125652" y="2803261"/>
                </a:cubicBezTo>
                <a:lnTo>
                  <a:pt x="138009" y="2840331"/>
                </a:lnTo>
                <a:cubicBezTo>
                  <a:pt x="142128" y="2873282"/>
                  <a:pt x="144907" y="2906429"/>
                  <a:pt x="150366" y="2939185"/>
                </a:cubicBezTo>
                <a:cubicBezTo>
                  <a:pt x="153158" y="2955937"/>
                  <a:pt x="162722" y="2971629"/>
                  <a:pt x="162722" y="2988612"/>
                </a:cubicBezTo>
                <a:cubicBezTo>
                  <a:pt x="162722" y="3054889"/>
                  <a:pt x="167166" y="3143002"/>
                  <a:pt x="138009" y="3211034"/>
                </a:cubicBezTo>
                <a:cubicBezTo>
                  <a:pt x="130753" y="3227965"/>
                  <a:pt x="121533" y="3243985"/>
                  <a:pt x="113295" y="3260461"/>
                </a:cubicBezTo>
                <a:cubicBezTo>
                  <a:pt x="98560" y="3437294"/>
                  <a:pt x="89262" y="3472303"/>
                  <a:pt x="113295" y="3680591"/>
                </a:cubicBezTo>
                <a:cubicBezTo>
                  <a:pt x="115406" y="3698890"/>
                  <a:pt x="130753" y="3713087"/>
                  <a:pt x="138009" y="3730018"/>
                </a:cubicBezTo>
                <a:cubicBezTo>
                  <a:pt x="143140" y="3741990"/>
                  <a:pt x="146247" y="3754731"/>
                  <a:pt x="150366" y="3767088"/>
                </a:cubicBezTo>
                <a:cubicBezTo>
                  <a:pt x="146247" y="3787683"/>
                  <a:pt x="145384" y="3809207"/>
                  <a:pt x="138009" y="3828872"/>
                </a:cubicBezTo>
                <a:cubicBezTo>
                  <a:pt x="132794" y="3842777"/>
                  <a:pt x="121927" y="3853857"/>
                  <a:pt x="113295" y="3865942"/>
                </a:cubicBezTo>
                <a:cubicBezTo>
                  <a:pt x="71493" y="3924464"/>
                  <a:pt x="90347" y="3905954"/>
                  <a:pt x="39155" y="3940083"/>
                </a:cubicBezTo>
                <a:cubicBezTo>
                  <a:pt x="35036" y="3952440"/>
                  <a:pt x="29957" y="3964517"/>
                  <a:pt x="26798" y="3977153"/>
                </a:cubicBezTo>
                <a:cubicBezTo>
                  <a:pt x="0" y="4084343"/>
                  <a:pt x="12846" y="4114863"/>
                  <a:pt x="26798" y="4261358"/>
                </a:cubicBezTo>
                <a:cubicBezTo>
                  <a:pt x="28033" y="4274325"/>
                  <a:pt x="33330" y="4286779"/>
                  <a:pt x="39155" y="4298429"/>
                </a:cubicBezTo>
                <a:cubicBezTo>
                  <a:pt x="45796" y="4311712"/>
                  <a:pt x="55630" y="4323142"/>
                  <a:pt x="63868" y="4335499"/>
                </a:cubicBezTo>
                <a:cubicBezTo>
                  <a:pt x="67987" y="4351975"/>
                  <a:pt x="66805" y="4370796"/>
                  <a:pt x="76225" y="4384926"/>
                </a:cubicBezTo>
                <a:cubicBezTo>
                  <a:pt x="84463" y="4397283"/>
                  <a:pt x="102794" y="4399138"/>
                  <a:pt x="113295" y="4409639"/>
                </a:cubicBezTo>
                <a:cubicBezTo>
                  <a:pt x="123796" y="4420140"/>
                  <a:pt x="128142" y="4435610"/>
                  <a:pt x="138009" y="4446710"/>
                </a:cubicBezTo>
                <a:cubicBezTo>
                  <a:pt x="161228" y="4472832"/>
                  <a:pt x="212149" y="4520850"/>
                  <a:pt x="212149" y="4520850"/>
                </a:cubicBezTo>
                <a:cubicBezTo>
                  <a:pt x="216268" y="4533207"/>
                  <a:pt x="221951" y="4545149"/>
                  <a:pt x="224506" y="4557921"/>
                </a:cubicBezTo>
                <a:cubicBezTo>
                  <a:pt x="230218" y="4586480"/>
                  <a:pt x="228494" y="4616521"/>
                  <a:pt x="236863" y="4644418"/>
                </a:cubicBezTo>
                <a:cubicBezTo>
                  <a:pt x="241130" y="4658642"/>
                  <a:pt x="252069" y="4670079"/>
                  <a:pt x="261576" y="4681488"/>
                </a:cubicBezTo>
                <a:cubicBezTo>
                  <a:pt x="281094" y="4704910"/>
                  <a:pt x="307948" y="4729387"/>
                  <a:pt x="335717" y="4743272"/>
                </a:cubicBezTo>
                <a:cubicBezTo>
                  <a:pt x="347367" y="4749097"/>
                  <a:pt x="360430" y="4751510"/>
                  <a:pt x="372787" y="4755629"/>
                </a:cubicBezTo>
                <a:cubicBezTo>
                  <a:pt x="496355" y="4751510"/>
                  <a:pt x="620080" y="4750752"/>
                  <a:pt x="743490" y="4743272"/>
                </a:cubicBezTo>
                <a:cubicBezTo>
                  <a:pt x="756491" y="4742484"/>
                  <a:pt x="767535" y="4730915"/>
                  <a:pt x="780560" y="4730915"/>
                </a:cubicBezTo>
                <a:cubicBezTo>
                  <a:pt x="855631" y="4730915"/>
                  <a:pt x="983277" y="4746574"/>
                  <a:pt x="1064766" y="4755629"/>
                </a:cubicBezTo>
                <a:lnTo>
                  <a:pt x="1138906" y="4780342"/>
                </a:lnTo>
                <a:cubicBezTo>
                  <a:pt x="1151263" y="4784461"/>
                  <a:pt x="1163340" y="4789540"/>
                  <a:pt x="1175976" y="4792699"/>
                </a:cubicBezTo>
                <a:cubicBezTo>
                  <a:pt x="1238040" y="4808215"/>
                  <a:pt x="1209292" y="4799686"/>
                  <a:pt x="1262474" y="4817412"/>
                </a:cubicBezTo>
                <a:cubicBezTo>
                  <a:pt x="1303663" y="4813293"/>
                  <a:pt x="1345356" y="4812684"/>
                  <a:pt x="1386041" y="4805056"/>
                </a:cubicBezTo>
                <a:cubicBezTo>
                  <a:pt x="1411645" y="4800255"/>
                  <a:pt x="1436882" y="4791992"/>
                  <a:pt x="1460182" y="4780342"/>
                </a:cubicBezTo>
                <a:cubicBezTo>
                  <a:pt x="1476658" y="4772104"/>
                  <a:pt x="1491660" y="4759771"/>
                  <a:pt x="1509609" y="4755629"/>
                </a:cubicBezTo>
                <a:cubicBezTo>
                  <a:pt x="1545952" y="4747242"/>
                  <a:pt x="1583750" y="4747391"/>
                  <a:pt x="1620820" y="4743272"/>
                </a:cubicBezTo>
                <a:cubicBezTo>
                  <a:pt x="1633177" y="4739153"/>
                  <a:pt x="1644865" y="4730915"/>
                  <a:pt x="1657890" y="4730915"/>
                </a:cubicBezTo>
                <a:cubicBezTo>
                  <a:pt x="1730775" y="4730915"/>
                  <a:pt x="1779523" y="4737424"/>
                  <a:pt x="1843241" y="4755629"/>
                </a:cubicBezTo>
                <a:cubicBezTo>
                  <a:pt x="1855765" y="4759207"/>
                  <a:pt x="1867788" y="4764407"/>
                  <a:pt x="1880312" y="4767985"/>
                </a:cubicBezTo>
                <a:cubicBezTo>
                  <a:pt x="1896641" y="4772650"/>
                  <a:pt x="1913410" y="4775676"/>
                  <a:pt x="1929739" y="4780342"/>
                </a:cubicBezTo>
                <a:cubicBezTo>
                  <a:pt x="2053829" y="4815797"/>
                  <a:pt x="1861719" y="4766426"/>
                  <a:pt x="2016236" y="4805056"/>
                </a:cubicBezTo>
                <a:cubicBezTo>
                  <a:pt x="2131566" y="4800937"/>
                  <a:pt x="2247047" y="4799898"/>
                  <a:pt x="2362225" y="4792699"/>
                </a:cubicBezTo>
                <a:cubicBezTo>
                  <a:pt x="2379175" y="4791640"/>
                  <a:pt x="2394840" y="4782744"/>
                  <a:pt x="2411652" y="4780342"/>
                </a:cubicBezTo>
                <a:cubicBezTo>
                  <a:pt x="2452631" y="4774488"/>
                  <a:pt x="2494031" y="4772104"/>
                  <a:pt x="2535220" y="4767985"/>
                </a:cubicBezTo>
                <a:cubicBezTo>
                  <a:pt x="2547577" y="4763866"/>
                  <a:pt x="2559575" y="4758454"/>
                  <a:pt x="2572290" y="4755629"/>
                </a:cubicBezTo>
                <a:cubicBezTo>
                  <a:pt x="2649116" y="4738557"/>
                  <a:pt x="2684525" y="4742312"/>
                  <a:pt x="2769998" y="4730915"/>
                </a:cubicBezTo>
                <a:cubicBezTo>
                  <a:pt x="2790816" y="4728139"/>
                  <a:pt x="2811187" y="4722677"/>
                  <a:pt x="2831782" y="4718558"/>
                </a:cubicBezTo>
                <a:lnTo>
                  <a:pt x="3301339" y="4730915"/>
                </a:lnTo>
                <a:cubicBezTo>
                  <a:pt x="3338603" y="4732501"/>
                  <a:pt x="3375324" y="4740945"/>
                  <a:pt x="3412549" y="4743272"/>
                </a:cubicBezTo>
                <a:cubicBezTo>
                  <a:pt x="3507189" y="4749187"/>
                  <a:pt x="3602020" y="4751510"/>
                  <a:pt x="3696755" y="4755629"/>
                </a:cubicBezTo>
                <a:cubicBezTo>
                  <a:pt x="3822173" y="4797433"/>
                  <a:pt x="3734470" y="4773653"/>
                  <a:pt x="4018031" y="4743272"/>
                </a:cubicBezTo>
                <a:cubicBezTo>
                  <a:pt x="4038914" y="4741035"/>
                  <a:pt x="4059439" y="4736009"/>
                  <a:pt x="4079814" y="4730915"/>
                </a:cubicBezTo>
                <a:cubicBezTo>
                  <a:pt x="4092451" y="4727756"/>
                  <a:pt x="4104361" y="4722136"/>
                  <a:pt x="4116885" y="4718558"/>
                </a:cubicBezTo>
                <a:cubicBezTo>
                  <a:pt x="4133214" y="4713893"/>
                  <a:pt x="4149983" y="4710867"/>
                  <a:pt x="4166312" y="4706202"/>
                </a:cubicBezTo>
                <a:cubicBezTo>
                  <a:pt x="4178836" y="4702624"/>
                  <a:pt x="4190667" y="4696671"/>
                  <a:pt x="4203382" y="4693845"/>
                </a:cubicBezTo>
                <a:cubicBezTo>
                  <a:pt x="4257124" y="4681902"/>
                  <a:pt x="4309830" y="4678983"/>
                  <a:pt x="4364020" y="4669131"/>
                </a:cubicBezTo>
                <a:cubicBezTo>
                  <a:pt x="4380729" y="4666093"/>
                  <a:pt x="4396971" y="4660894"/>
                  <a:pt x="4413447" y="4656775"/>
                </a:cubicBezTo>
                <a:cubicBezTo>
                  <a:pt x="4541133" y="4665013"/>
                  <a:pt x="4669022" y="4670561"/>
                  <a:pt x="4796506" y="4681488"/>
                </a:cubicBezTo>
                <a:cubicBezTo>
                  <a:pt x="4847361" y="4685847"/>
                  <a:pt x="4883898" y="4715982"/>
                  <a:pt x="4932431" y="4730915"/>
                </a:cubicBezTo>
                <a:cubicBezTo>
                  <a:pt x="4956377" y="4738283"/>
                  <a:pt x="4982158" y="4737638"/>
                  <a:pt x="5006571" y="4743272"/>
                </a:cubicBezTo>
                <a:cubicBezTo>
                  <a:pt x="5035789" y="4750015"/>
                  <a:pt x="5064139" y="4760095"/>
                  <a:pt x="5093068" y="4767985"/>
                </a:cubicBezTo>
                <a:cubicBezTo>
                  <a:pt x="5109452" y="4772453"/>
                  <a:pt x="5125643" y="4778236"/>
                  <a:pt x="5142495" y="4780342"/>
                </a:cubicBezTo>
                <a:cubicBezTo>
                  <a:pt x="5191710" y="4786494"/>
                  <a:pt x="5241424" y="4787764"/>
                  <a:pt x="5290776" y="4792699"/>
                </a:cubicBezTo>
                <a:cubicBezTo>
                  <a:pt x="5323819" y="4796003"/>
                  <a:pt x="5356679" y="4800937"/>
                  <a:pt x="5389631" y="4805056"/>
                </a:cubicBezTo>
                <a:cubicBezTo>
                  <a:pt x="5943236" y="4795980"/>
                  <a:pt x="6168676" y="4771081"/>
                  <a:pt x="6687090" y="4829769"/>
                </a:cubicBezTo>
                <a:cubicBezTo>
                  <a:pt x="6725918" y="4834165"/>
                  <a:pt x="6761882" y="4852676"/>
                  <a:pt x="6798301" y="4866839"/>
                </a:cubicBezTo>
                <a:lnTo>
                  <a:pt x="7020722" y="4953337"/>
                </a:lnTo>
                <a:cubicBezTo>
                  <a:pt x="7061911" y="4940980"/>
                  <a:pt x="7104153" y="4931704"/>
                  <a:pt x="7144290" y="4916267"/>
                </a:cubicBezTo>
                <a:cubicBezTo>
                  <a:pt x="7158151" y="4910936"/>
                  <a:pt x="7168077" y="4898195"/>
                  <a:pt x="7181360" y="4891553"/>
                </a:cubicBezTo>
                <a:cubicBezTo>
                  <a:pt x="7193010" y="4885728"/>
                  <a:pt x="7206074" y="4883315"/>
                  <a:pt x="7218431" y="4879196"/>
                </a:cubicBezTo>
                <a:cubicBezTo>
                  <a:pt x="7230788" y="4866839"/>
                  <a:pt x="7245808" y="4856666"/>
                  <a:pt x="7255501" y="4842126"/>
                </a:cubicBezTo>
                <a:cubicBezTo>
                  <a:pt x="7262726" y="4831288"/>
                  <a:pt x="7266642" y="4818024"/>
                  <a:pt x="7267858" y="4805056"/>
                </a:cubicBezTo>
                <a:cubicBezTo>
                  <a:pt x="7279034" y="4685846"/>
                  <a:pt x="7278976" y="4565668"/>
                  <a:pt x="7292571" y="4446710"/>
                </a:cubicBezTo>
                <a:cubicBezTo>
                  <a:pt x="7295529" y="4420828"/>
                  <a:pt x="7317285" y="4372569"/>
                  <a:pt x="7317285" y="4372569"/>
                </a:cubicBezTo>
                <a:cubicBezTo>
                  <a:pt x="7321404" y="4339618"/>
                  <a:pt x="7323128" y="4306278"/>
                  <a:pt x="7329641" y="4273715"/>
                </a:cubicBezTo>
                <a:cubicBezTo>
                  <a:pt x="7335522" y="4244311"/>
                  <a:pt x="7349678" y="4216837"/>
                  <a:pt x="7354355" y="4187218"/>
                </a:cubicBezTo>
                <a:cubicBezTo>
                  <a:pt x="7362091" y="4138227"/>
                  <a:pt x="7362593" y="4088364"/>
                  <a:pt x="7366712" y="4038937"/>
                </a:cubicBezTo>
                <a:cubicBezTo>
                  <a:pt x="7346117" y="3952440"/>
                  <a:pt x="7328044" y="3865303"/>
                  <a:pt x="7304928" y="3779445"/>
                </a:cubicBezTo>
                <a:cubicBezTo>
                  <a:pt x="7291055" y="3727917"/>
                  <a:pt x="7275449" y="3714781"/>
                  <a:pt x="7255501" y="3668234"/>
                </a:cubicBezTo>
                <a:cubicBezTo>
                  <a:pt x="7238026" y="3627459"/>
                  <a:pt x="7223549" y="3585442"/>
                  <a:pt x="7206074" y="3544667"/>
                </a:cubicBezTo>
                <a:cubicBezTo>
                  <a:pt x="7198818" y="3527736"/>
                  <a:pt x="7188201" y="3512342"/>
                  <a:pt x="7181360" y="3495239"/>
                </a:cubicBezTo>
                <a:cubicBezTo>
                  <a:pt x="7137246" y="3384954"/>
                  <a:pt x="7179480" y="3455348"/>
                  <a:pt x="7131933" y="3384029"/>
                </a:cubicBezTo>
                <a:cubicBezTo>
                  <a:pt x="7122363" y="3350534"/>
                  <a:pt x="7103274" y="3287356"/>
                  <a:pt x="7094863" y="3248104"/>
                </a:cubicBezTo>
                <a:cubicBezTo>
                  <a:pt x="7052789" y="3051764"/>
                  <a:pt x="7086008" y="3187977"/>
                  <a:pt x="7057793" y="3075110"/>
                </a:cubicBezTo>
                <a:cubicBezTo>
                  <a:pt x="7066031" y="2811499"/>
                  <a:pt x="7063715" y="2547346"/>
                  <a:pt x="7082506" y="2284277"/>
                </a:cubicBezTo>
                <a:cubicBezTo>
                  <a:pt x="7095512" y="2102185"/>
                  <a:pt x="7135336" y="2056088"/>
                  <a:pt x="7169004" y="1901218"/>
                </a:cubicBezTo>
                <a:cubicBezTo>
                  <a:pt x="7179649" y="1852253"/>
                  <a:pt x="7185131" y="1802305"/>
                  <a:pt x="7193717" y="1752937"/>
                </a:cubicBezTo>
                <a:cubicBezTo>
                  <a:pt x="7217502" y="1616171"/>
                  <a:pt x="7208725" y="1655837"/>
                  <a:pt x="7230787" y="1567585"/>
                </a:cubicBezTo>
                <a:cubicBezTo>
                  <a:pt x="7257820" y="1324290"/>
                  <a:pt x="7240871" y="1418312"/>
                  <a:pt x="7267858" y="1283380"/>
                </a:cubicBezTo>
                <a:cubicBezTo>
                  <a:pt x="7259620" y="1172169"/>
                  <a:pt x="7257415" y="1060346"/>
                  <a:pt x="7243144" y="949748"/>
                </a:cubicBezTo>
                <a:cubicBezTo>
                  <a:pt x="7240787" y="931479"/>
                  <a:pt x="7225687" y="917252"/>
                  <a:pt x="7218431" y="900321"/>
                </a:cubicBezTo>
                <a:cubicBezTo>
                  <a:pt x="7213300" y="888349"/>
                  <a:pt x="7213299" y="874088"/>
                  <a:pt x="7206074" y="863250"/>
                </a:cubicBezTo>
                <a:cubicBezTo>
                  <a:pt x="7196381" y="848710"/>
                  <a:pt x="7181993" y="837870"/>
                  <a:pt x="7169004" y="826180"/>
                </a:cubicBezTo>
                <a:cubicBezTo>
                  <a:pt x="7140778" y="800776"/>
                  <a:pt x="7112159" y="775762"/>
                  <a:pt x="7082506" y="752039"/>
                </a:cubicBezTo>
                <a:cubicBezTo>
                  <a:pt x="7070909" y="742762"/>
                  <a:pt x="7056712" y="736991"/>
                  <a:pt x="7045436" y="727326"/>
                </a:cubicBezTo>
                <a:cubicBezTo>
                  <a:pt x="7002878" y="690847"/>
                  <a:pt x="7004325" y="675877"/>
                  <a:pt x="6958939" y="653185"/>
                </a:cubicBezTo>
                <a:cubicBezTo>
                  <a:pt x="6947289" y="647360"/>
                  <a:pt x="6934225" y="644948"/>
                  <a:pt x="6921868" y="640829"/>
                </a:cubicBezTo>
                <a:lnTo>
                  <a:pt x="6847728" y="591402"/>
                </a:lnTo>
                <a:lnTo>
                  <a:pt x="6810658" y="566688"/>
                </a:lnTo>
                <a:cubicBezTo>
                  <a:pt x="6798301" y="537856"/>
                  <a:pt x="6787616" y="508248"/>
                  <a:pt x="6773587" y="480191"/>
                </a:cubicBezTo>
                <a:cubicBezTo>
                  <a:pt x="6725681" y="384380"/>
                  <a:pt x="6767575" y="499225"/>
                  <a:pt x="6736517" y="406050"/>
                </a:cubicBezTo>
                <a:cubicBezTo>
                  <a:pt x="6732398" y="364861"/>
                  <a:pt x="6730965" y="323314"/>
                  <a:pt x="6724160" y="282483"/>
                </a:cubicBezTo>
                <a:cubicBezTo>
                  <a:pt x="6713660" y="219480"/>
                  <a:pt x="6719919" y="180494"/>
                  <a:pt x="6662376" y="158915"/>
                </a:cubicBezTo>
                <a:cubicBezTo>
                  <a:pt x="6642711" y="151541"/>
                  <a:pt x="6621256" y="150315"/>
                  <a:pt x="6600593" y="146558"/>
                </a:cubicBezTo>
                <a:cubicBezTo>
                  <a:pt x="6575943" y="142076"/>
                  <a:pt x="6551166" y="138321"/>
                  <a:pt x="6526452" y="134202"/>
                </a:cubicBezTo>
                <a:cubicBezTo>
                  <a:pt x="6472906" y="138321"/>
                  <a:pt x="6418366" y="135494"/>
                  <a:pt x="6365814" y="146558"/>
                </a:cubicBezTo>
                <a:cubicBezTo>
                  <a:pt x="6282936" y="164006"/>
                  <a:pt x="6306562" y="188542"/>
                  <a:pt x="6242247" y="220699"/>
                </a:cubicBezTo>
                <a:cubicBezTo>
                  <a:pt x="5971443" y="356100"/>
                  <a:pt x="6289562" y="172444"/>
                  <a:pt x="6069252" y="294839"/>
                </a:cubicBezTo>
                <a:cubicBezTo>
                  <a:pt x="6056270" y="302051"/>
                  <a:pt x="6044776" y="311682"/>
                  <a:pt x="6032182" y="319553"/>
                </a:cubicBezTo>
                <a:lnTo>
                  <a:pt x="5871544" y="418407"/>
                </a:lnTo>
                <a:cubicBezTo>
                  <a:pt x="5843069" y="435492"/>
                  <a:pt x="5816551" y="457333"/>
                  <a:pt x="5785047" y="467834"/>
                </a:cubicBezTo>
                <a:cubicBezTo>
                  <a:pt x="5646206" y="514114"/>
                  <a:pt x="5712519" y="499378"/>
                  <a:pt x="5587339" y="517261"/>
                </a:cubicBezTo>
                <a:cubicBezTo>
                  <a:pt x="5521436" y="513142"/>
                  <a:pt x="5454137" y="519015"/>
                  <a:pt x="5389631" y="504904"/>
                </a:cubicBezTo>
                <a:cubicBezTo>
                  <a:pt x="5320873" y="489863"/>
                  <a:pt x="5258400" y="453887"/>
                  <a:pt x="5191922" y="430764"/>
                </a:cubicBezTo>
                <a:cubicBezTo>
                  <a:pt x="5163600" y="420913"/>
                  <a:pt x="5134102" y="414813"/>
                  <a:pt x="5105425" y="406050"/>
                </a:cubicBezTo>
                <a:cubicBezTo>
                  <a:pt x="4985815" y="369502"/>
                  <a:pt x="4865730" y="334389"/>
                  <a:pt x="4747079" y="294839"/>
                </a:cubicBezTo>
                <a:cubicBezTo>
                  <a:pt x="4672939" y="270126"/>
                  <a:pt x="4600055" y="241262"/>
                  <a:pt x="4524658" y="220699"/>
                </a:cubicBezTo>
                <a:cubicBezTo>
                  <a:pt x="4389520" y="183843"/>
                  <a:pt x="4268332" y="175279"/>
                  <a:pt x="4129241" y="158915"/>
                </a:cubicBezTo>
                <a:cubicBezTo>
                  <a:pt x="3812390" y="79704"/>
                  <a:pt x="4102103" y="145573"/>
                  <a:pt x="3375479" y="97131"/>
                </a:cubicBezTo>
                <a:cubicBezTo>
                  <a:pt x="3346418" y="95194"/>
                  <a:pt x="3318001" y="87262"/>
                  <a:pt x="3288982" y="84775"/>
                </a:cubicBezTo>
                <a:cubicBezTo>
                  <a:pt x="2820198" y="44594"/>
                  <a:pt x="3081068" y="79786"/>
                  <a:pt x="2856495" y="47704"/>
                </a:cubicBezTo>
                <a:cubicBezTo>
                  <a:pt x="2844138" y="43585"/>
                  <a:pt x="2832061" y="38507"/>
                  <a:pt x="2819425" y="35348"/>
                </a:cubicBezTo>
                <a:cubicBezTo>
                  <a:pt x="2678032" y="0"/>
                  <a:pt x="2669418" y="33578"/>
                  <a:pt x="2448722" y="60061"/>
                </a:cubicBezTo>
                <a:cubicBezTo>
                  <a:pt x="2432246" y="68299"/>
                  <a:pt x="2416226" y="77519"/>
                  <a:pt x="2399295" y="84775"/>
                </a:cubicBezTo>
                <a:cubicBezTo>
                  <a:pt x="2331895" y="113661"/>
                  <a:pt x="2266406" y="103975"/>
                  <a:pt x="2189231" y="109488"/>
                </a:cubicBezTo>
                <a:cubicBezTo>
                  <a:pt x="2164517" y="113607"/>
                  <a:pt x="2139702" y="117157"/>
                  <a:pt x="2115090" y="121845"/>
                </a:cubicBezTo>
                <a:lnTo>
                  <a:pt x="1929739" y="158915"/>
                </a:lnTo>
                <a:cubicBezTo>
                  <a:pt x="1818528" y="146558"/>
                  <a:pt x="1706660" y="139119"/>
                  <a:pt x="1596106" y="121845"/>
                </a:cubicBezTo>
                <a:cubicBezTo>
                  <a:pt x="1574191" y="118421"/>
                  <a:pt x="1556175" y="100932"/>
                  <a:pt x="1534322" y="97131"/>
                </a:cubicBezTo>
                <a:cubicBezTo>
                  <a:pt x="1460829" y="84350"/>
                  <a:pt x="1385049" y="87048"/>
                  <a:pt x="1311901" y="72418"/>
                </a:cubicBezTo>
                <a:cubicBezTo>
                  <a:pt x="1175561" y="45150"/>
                  <a:pt x="1228183" y="60987"/>
                  <a:pt x="1151263" y="35348"/>
                </a:cubicBezTo>
                <a:cubicBezTo>
                  <a:pt x="1068885" y="47705"/>
                  <a:pt x="985700" y="55541"/>
                  <a:pt x="904128" y="72418"/>
                </a:cubicBezTo>
                <a:cubicBezTo>
                  <a:pt x="743344" y="105683"/>
                  <a:pt x="844386" y="100882"/>
                  <a:pt x="718776" y="146558"/>
                </a:cubicBezTo>
                <a:cubicBezTo>
                  <a:pt x="699038" y="153735"/>
                  <a:pt x="677587" y="154796"/>
                  <a:pt x="656993" y="158915"/>
                </a:cubicBezTo>
                <a:cubicBezTo>
                  <a:pt x="640517" y="167153"/>
                  <a:pt x="624497" y="176373"/>
                  <a:pt x="607566" y="183629"/>
                </a:cubicBezTo>
                <a:cubicBezTo>
                  <a:pt x="515200" y="223214"/>
                  <a:pt x="438146" y="189368"/>
                  <a:pt x="323360" y="183629"/>
                </a:cubicBezTo>
                <a:cubicBezTo>
                  <a:pt x="269814" y="191867"/>
                  <a:pt x="213449" y="189320"/>
                  <a:pt x="162722" y="208342"/>
                </a:cubicBezTo>
                <a:cubicBezTo>
                  <a:pt x="143439" y="215573"/>
                  <a:pt x="137622" y="241010"/>
                  <a:pt x="125652" y="257769"/>
                </a:cubicBezTo>
                <a:cubicBezTo>
                  <a:pt x="117020" y="269854"/>
                  <a:pt x="107580" y="281556"/>
                  <a:pt x="100939" y="294839"/>
                </a:cubicBezTo>
                <a:cubicBezTo>
                  <a:pt x="95114" y="306489"/>
                  <a:pt x="92160" y="319386"/>
                  <a:pt x="88582" y="331910"/>
                </a:cubicBezTo>
                <a:cubicBezTo>
                  <a:pt x="64237" y="417117"/>
                  <a:pt x="76225" y="399779"/>
                  <a:pt x="76225" y="529618"/>
                </a:cubicBezTo>
                <a:lnTo>
                  <a:pt x="63868" y="504904"/>
                </a:lnTo>
                <a:lnTo>
                  <a:pt x="138009" y="603758"/>
                </a:lnTo>
                <a:lnTo>
                  <a:pt x="150366" y="887964"/>
                </a:lnTo>
                <a:lnTo>
                  <a:pt x="150366" y="887964"/>
                </a:lnTo>
                <a:lnTo>
                  <a:pt x="138009" y="1345164"/>
                </a:lnTo>
              </a:path>
            </a:pathLst>
          </a:custGeom>
          <a:solidFill>
            <a:srgbClr val="92D050"/>
          </a:solidFill>
          <a:ln>
            <a:noFill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75916" y="1942832"/>
            <a:ext cx="262789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Constantia"/>
              </a:rPr>
              <a:t>Penulis</a:t>
            </a:r>
            <a:r>
              <a:rPr lang="en-US" b="1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Constantia"/>
              </a:rPr>
              <a:t>, </a:t>
            </a:r>
            <a:r>
              <a:rPr lang="en-US" b="1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Constantia"/>
              </a:rPr>
              <a:t>tidak</a:t>
            </a:r>
            <a:r>
              <a:rPr lang="en-US" b="1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Constantia"/>
              </a:rPr>
              <a:t> </a:t>
            </a:r>
            <a:r>
              <a:rPr lang="en-US" b="1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Constantia"/>
              </a:rPr>
              <a:t>pernah</a:t>
            </a:r>
            <a:r>
              <a:rPr lang="en-US" b="1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Constantia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Constantia"/>
              </a:rPr>
              <a:t>bertemu</a:t>
            </a:r>
            <a:r>
              <a:rPr lang="en-US" b="1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Constantia"/>
              </a:rPr>
              <a:t> </a:t>
            </a:r>
            <a:r>
              <a:rPr lang="en-US" b="1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Constantia"/>
              </a:rPr>
              <a:t>dengan</a:t>
            </a:r>
            <a:r>
              <a:rPr lang="en-US" b="1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Constantia"/>
              </a:rPr>
              <a:t> </a:t>
            </a:r>
            <a:r>
              <a:rPr lang="en-US" b="1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Constantia"/>
              </a:rPr>
              <a:t>Yesus</a:t>
            </a:r>
            <a:endParaRPr kumimoji="0" lang="en-US" sz="1800" b="1" i="0" u="none" strike="noStrike" kern="1200" cap="none" spc="0" normalizeH="0" baseline="0" noProof="0" dirty="0">
              <a:ln w="50800"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672016" y="1931164"/>
            <a:ext cx="370387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Penulis</a:t>
            </a:r>
            <a:r>
              <a:rPr kumimoji="0" lang="en-US" sz="1800" b="1" i="0" u="none" strike="noStrike" kern="1200" cap="none" spc="0" normalizeH="0" baseline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, </a:t>
            </a:r>
            <a:r>
              <a:rPr kumimoji="0" lang="en-US" sz="1800" b="1" i="0" u="none" strike="noStrike" kern="1200" cap="none" spc="0" normalizeH="0" baseline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bertemu</a:t>
            </a:r>
            <a:r>
              <a:rPr kumimoji="0" lang="en-US" sz="1800" b="1" i="0" u="none" strike="noStrike" kern="1200" cap="none" spc="0" normalizeH="0" baseline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dengan</a:t>
            </a:r>
            <a:r>
              <a:rPr kumimoji="0" lang="en-US" sz="1800" b="1" i="0" u="none" strike="noStrike" kern="1200" cap="none" spc="0" normalizeH="0" baseline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Nabi Muhammad Saw </a:t>
            </a:r>
            <a:r>
              <a:rPr kumimoji="0" lang="en-US" sz="1800" b="1" i="0" u="none" strike="noStrike" kern="1200" cap="none" spc="0" normalizeH="0" baseline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dan</a:t>
            </a:r>
            <a:r>
              <a:rPr kumimoji="0" lang="en-US" sz="1800" b="1" i="0" u="none" strike="noStrike" kern="1200" cap="none" spc="0" normalizeH="0" baseline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disaksikan</a:t>
            </a:r>
            <a:r>
              <a:rPr kumimoji="0" lang="en-US" sz="1800" b="1" i="0" u="none" strike="noStrike" kern="1200" cap="none" spc="0" normalizeH="0" baseline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oleh</a:t>
            </a:r>
            <a:r>
              <a:rPr kumimoji="0" lang="en-US" sz="1800" b="1" i="0" u="none" strike="noStrike" kern="1200" cap="none" spc="0" normalizeH="0" baseline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sahabat</a:t>
            </a:r>
            <a:r>
              <a:rPr kumimoji="0" lang="en-US" sz="1800" b="1" i="0" u="none" strike="noStrike" kern="1200" cap="none" spc="0" normalizeH="0" baseline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lain</a:t>
            </a:r>
          </a:p>
        </p:txBody>
      </p:sp>
      <p:sp>
        <p:nvSpPr>
          <p:cNvPr id="30" name="Freeform 29"/>
          <p:cNvSpPr/>
          <p:nvPr/>
        </p:nvSpPr>
        <p:spPr bwMode="auto">
          <a:xfrm>
            <a:off x="685800" y="2932657"/>
            <a:ext cx="2933390" cy="1639343"/>
          </a:xfrm>
          <a:custGeom>
            <a:avLst/>
            <a:gdLst>
              <a:gd name="connsiteX0" fmla="*/ 0 w 8291384"/>
              <a:gd name="connsiteY0" fmla="*/ 90385 h 1610266"/>
              <a:gd name="connsiteX1" fmla="*/ 160638 w 8291384"/>
              <a:gd name="connsiteY1" fmla="*/ 53314 h 1610266"/>
              <a:gd name="connsiteX2" fmla="*/ 197708 w 8291384"/>
              <a:gd name="connsiteY2" fmla="*/ 40958 h 1610266"/>
              <a:gd name="connsiteX3" fmla="*/ 308919 w 8291384"/>
              <a:gd name="connsiteY3" fmla="*/ 53314 h 1610266"/>
              <a:gd name="connsiteX4" fmla="*/ 926756 w 8291384"/>
              <a:gd name="connsiteY4" fmla="*/ 53314 h 1610266"/>
              <a:gd name="connsiteX5" fmla="*/ 1000897 w 8291384"/>
              <a:gd name="connsiteY5" fmla="*/ 28601 h 1610266"/>
              <a:gd name="connsiteX6" fmla="*/ 1037967 w 8291384"/>
              <a:gd name="connsiteY6" fmla="*/ 16244 h 1610266"/>
              <a:gd name="connsiteX7" fmla="*/ 1124465 w 8291384"/>
              <a:gd name="connsiteY7" fmla="*/ 28601 h 1610266"/>
              <a:gd name="connsiteX8" fmla="*/ 1445740 w 8291384"/>
              <a:gd name="connsiteY8" fmla="*/ 28601 h 1610266"/>
              <a:gd name="connsiteX9" fmla="*/ 1482811 w 8291384"/>
              <a:gd name="connsiteY9" fmla="*/ 40958 h 1610266"/>
              <a:gd name="connsiteX10" fmla="*/ 2038865 w 8291384"/>
              <a:gd name="connsiteY10" fmla="*/ 65671 h 1610266"/>
              <a:gd name="connsiteX11" fmla="*/ 2125362 w 8291384"/>
              <a:gd name="connsiteY11" fmla="*/ 90385 h 1610266"/>
              <a:gd name="connsiteX12" fmla="*/ 2236573 w 8291384"/>
              <a:gd name="connsiteY12" fmla="*/ 102741 h 1610266"/>
              <a:gd name="connsiteX13" fmla="*/ 2780270 w 8291384"/>
              <a:gd name="connsiteY13" fmla="*/ 90385 h 1610266"/>
              <a:gd name="connsiteX14" fmla="*/ 3064475 w 8291384"/>
              <a:gd name="connsiteY14" fmla="*/ 78028 h 1610266"/>
              <a:gd name="connsiteX15" fmla="*/ 3188043 w 8291384"/>
              <a:gd name="connsiteY15" fmla="*/ 115098 h 1610266"/>
              <a:gd name="connsiteX16" fmla="*/ 3632886 w 8291384"/>
              <a:gd name="connsiteY16" fmla="*/ 102741 h 1610266"/>
              <a:gd name="connsiteX17" fmla="*/ 3805881 w 8291384"/>
              <a:gd name="connsiteY17" fmla="*/ 78028 h 1610266"/>
              <a:gd name="connsiteX18" fmla="*/ 6870356 w 8291384"/>
              <a:gd name="connsiteY18" fmla="*/ 251022 h 1610266"/>
              <a:gd name="connsiteX19" fmla="*/ 6956854 w 8291384"/>
              <a:gd name="connsiteY19" fmla="*/ 263379 h 1610266"/>
              <a:gd name="connsiteX20" fmla="*/ 7006281 w 8291384"/>
              <a:gd name="connsiteY20" fmla="*/ 325163 h 1610266"/>
              <a:gd name="connsiteX21" fmla="*/ 7599405 w 8291384"/>
              <a:gd name="connsiteY21" fmla="*/ 337520 h 1610266"/>
              <a:gd name="connsiteX22" fmla="*/ 7871254 w 8291384"/>
              <a:gd name="connsiteY22" fmla="*/ 325163 h 1610266"/>
              <a:gd name="connsiteX23" fmla="*/ 7920681 w 8291384"/>
              <a:gd name="connsiteY23" fmla="*/ 300449 h 1610266"/>
              <a:gd name="connsiteX24" fmla="*/ 7994821 w 8291384"/>
              <a:gd name="connsiteY24" fmla="*/ 275736 h 1610266"/>
              <a:gd name="connsiteX25" fmla="*/ 8031892 w 8291384"/>
              <a:gd name="connsiteY25" fmla="*/ 263379 h 1610266"/>
              <a:gd name="connsiteX26" fmla="*/ 8192529 w 8291384"/>
              <a:gd name="connsiteY26" fmla="*/ 275736 h 1610266"/>
              <a:gd name="connsiteX27" fmla="*/ 8217243 w 8291384"/>
              <a:gd name="connsiteY27" fmla="*/ 312806 h 1610266"/>
              <a:gd name="connsiteX28" fmla="*/ 8229600 w 8291384"/>
              <a:gd name="connsiteY28" fmla="*/ 399304 h 1610266"/>
              <a:gd name="connsiteX29" fmla="*/ 8279027 w 8291384"/>
              <a:gd name="connsiteY29" fmla="*/ 473444 h 1610266"/>
              <a:gd name="connsiteX30" fmla="*/ 8291384 w 8291384"/>
              <a:gd name="connsiteY30" fmla="*/ 510514 h 1610266"/>
              <a:gd name="connsiteX31" fmla="*/ 8254313 w 8291384"/>
              <a:gd name="connsiteY31" fmla="*/ 658795 h 1610266"/>
              <a:gd name="connsiteX32" fmla="*/ 8241956 w 8291384"/>
              <a:gd name="connsiteY32" fmla="*/ 757649 h 1610266"/>
              <a:gd name="connsiteX33" fmla="*/ 8044248 w 8291384"/>
              <a:gd name="connsiteY33" fmla="*/ 819433 h 1610266"/>
              <a:gd name="connsiteX34" fmla="*/ 8093675 w 8291384"/>
              <a:gd name="connsiteY34" fmla="*/ 844147 h 1610266"/>
              <a:gd name="connsiteX35" fmla="*/ 8130746 w 8291384"/>
              <a:gd name="connsiteY35" fmla="*/ 856504 h 1610266"/>
              <a:gd name="connsiteX36" fmla="*/ 8204886 w 8291384"/>
              <a:gd name="connsiteY36" fmla="*/ 905931 h 1610266"/>
              <a:gd name="connsiteX37" fmla="*/ 8229600 w 8291384"/>
              <a:gd name="connsiteY37" fmla="*/ 955358 h 1610266"/>
              <a:gd name="connsiteX38" fmla="*/ 8204886 w 8291384"/>
              <a:gd name="connsiteY38" fmla="*/ 992428 h 1610266"/>
              <a:gd name="connsiteX39" fmla="*/ 8217243 w 8291384"/>
              <a:gd name="connsiteY39" fmla="*/ 1029498 h 1610266"/>
              <a:gd name="connsiteX40" fmla="*/ 8204886 w 8291384"/>
              <a:gd name="connsiteY40" fmla="*/ 1066568 h 1610266"/>
              <a:gd name="connsiteX41" fmla="*/ 8217243 w 8291384"/>
              <a:gd name="connsiteY41" fmla="*/ 1103639 h 1610266"/>
              <a:gd name="connsiteX42" fmla="*/ 8229600 w 8291384"/>
              <a:gd name="connsiteY42" fmla="*/ 1153066 h 1610266"/>
              <a:gd name="connsiteX43" fmla="*/ 8241956 w 8291384"/>
              <a:gd name="connsiteY43" fmla="*/ 1190136 h 1610266"/>
              <a:gd name="connsiteX44" fmla="*/ 8266670 w 8291384"/>
              <a:gd name="connsiteY44" fmla="*/ 1276633 h 1610266"/>
              <a:gd name="connsiteX45" fmla="*/ 8241956 w 8291384"/>
              <a:gd name="connsiteY45" fmla="*/ 1313704 h 1610266"/>
              <a:gd name="connsiteX46" fmla="*/ 8229600 w 8291384"/>
              <a:gd name="connsiteY46" fmla="*/ 1387844 h 1610266"/>
              <a:gd name="connsiteX47" fmla="*/ 8217243 w 8291384"/>
              <a:gd name="connsiteY47" fmla="*/ 1424914 h 1610266"/>
              <a:gd name="connsiteX48" fmla="*/ 8167816 w 8291384"/>
              <a:gd name="connsiteY48" fmla="*/ 1560839 h 1610266"/>
              <a:gd name="connsiteX49" fmla="*/ 8081319 w 8291384"/>
              <a:gd name="connsiteY49" fmla="*/ 1597909 h 1610266"/>
              <a:gd name="connsiteX50" fmla="*/ 7982465 w 8291384"/>
              <a:gd name="connsiteY50" fmla="*/ 1585552 h 1610266"/>
              <a:gd name="connsiteX51" fmla="*/ 7945394 w 8291384"/>
              <a:gd name="connsiteY51" fmla="*/ 1573195 h 1610266"/>
              <a:gd name="connsiteX52" fmla="*/ 7908324 w 8291384"/>
              <a:gd name="connsiteY52" fmla="*/ 1585552 h 1610266"/>
              <a:gd name="connsiteX53" fmla="*/ 7809470 w 8291384"/>
              <a:gd name="connsiteY53" fmla="*/ 1610266 h 1610266"/>
              <a:gd name="connsiteX54" fmla="*/ 7611762 w 8291384"/>
              <a:gd name="connsiteY54" fmla="*/ 1597909 h 1610266"/>
              <a:gd name="connsiteX55" fmla="*/ 7414054 w 8291384"/>
              <a:gd name="connsiteY55" fmla="*/ 1548482 h 1610266"/>
              <a:gd name="connsiteX56" fmla="*/ 7352270 w 8291384"/>
              <a:gd name="connsiteY56" fmla="*/ 1536125 h 1610266"/>
              <a:gd name="connsiteX57" fmla="*/ 7253416 w 8291384"/>
              <a:gd name="connsiteY57" fmla="*/ 1511412 h 1610266"/>
              <a:gd name="connsiteX58" fmla="*/ 7154562 w 8291384"/>
              <a:gd name="connsiteY58" fmla="*/ 1499055 h 1610266"/>
              <a:gd name="connsiteX59" fmla="*/ 6845643 w 8291384"/>
              <a:gd name="connsiteY59" fmla="*/ 1449628 h 1610266"/>
              <a:gd name="connsiteX60" fmla="*/ 6450227 w 8291384"/>
              <a:gd name="connsiteY60" fmla="*/ 1437271 h 1610266"/>
              <a:gd name="connsiteX61" fmla="*/ 6091881 w 8291384"/>
              <a:gd name="connsiteY61" fmla="*/ 1412558 h 1610266"/>
              <a:gd name="connsiteX62" fmla="*/ 5943600 w 8291384"/>
              <a:gd name="connsiteY62" fmla="*/ 1400201 h 1610266"/>
              <a:gd name="connsiteX63" fmla="*/ 5511113 w 8291384"/>
              <a:gd name="connsiteY63" fmla="*/ 1437271 h 1610266"/>
              <a:gd name="connsiteX64" fmla="*/ 5436973 w 8291384"/>
              <a:gd name="connsiteY64" fmla="*/ 1461985 h 1610266"/>
              <a:gd name="connsiteX65" fmla="*/ 5399902 w 8291384"/>
              <a:gd name="connsiteY65" fmla="*/ 1474341 h 1610266"/>
              <a:gd name="connsiteX66" fmla="*/ 5325762 w 8291384"/>
              <a:gd name="connsiteY66" fmla="*/ 1461985 h 1610266"/>
              <a:gd name="connsiteX67" fmla="*/ 5276335 w 8291384"/>
              <a:gd name="connsiteY67" fmla="*/ 1449628 h 1610266"/>
              <a:gd name="connsiteX68" fmla="*/ 5226908 w 8291384"/>
              <a:gd name="connsiteY68" fmla="*/ 1461985 h 1610266"/>
              <a:gd name="connsiteX69" fmla="*/ 5189838 w 8291384"/>
              <a:gd name="connsiteY69" fmla="*/ 1486698 h 1610266"/>
              <a:gd name="connsiteX70" fmla="*/ 4868562 w 8291384"/>
              <a:gd name="connsiteY70" fmla="*/ 1474341 h 1610266"/>
              <a:gd name="connsiteX71" fmla="*/ 4732638 w 8291384"/>
              <a:gd name="connsiteY71" fmla="*/ 1387844 h 1610266"/>
              <a:gd name="connsiteX72" fmla="*/ 4695567 w 8291384"/>
              <a:gd name="connsiteY72" fmla="*/ 1375487 h 1610266"/>
              <a:gd name="connsiteX73" fmla="*/ 4633784 w 8291384"/>
              <a:gd name="connsiteY73" fmla="*/ 1387844 h 1610266"/>
              <a:gd name="connsiteX74" fmla="*/ 4596713 w 8291384"/>
              <a:gd name="connsiteY74" fmla="*/ 1400201 h 1610266"/>
              <a:gd name="connsiteX75" fmla="*/ 4547286 w 8291384"/>
              <a:gd name="connsiteY75" fmla="*/ 1412558 h 1610266"/>
              <a:gd name="connsiteX76" fmla="*/ 3941805 w 8291384"/>
              <a:gd name="connsiteY76" fmla="*/ 1375487 h 1610266"/>
              <a:gd name="connsiteX77" fmla="*/ 3805881 w 8291384"/>
              <a:gd name="connsiteY77" fmla="*/ 1350774 h 1610266"/>
              <a:gd name="connsiteX78" fmla="*/ 3707027 w 8291384"/>
              <a:gd name="connsiteY78" fmla="*/ 1338417 h 1610266"/>
              <a:gd name="connsiteX79" fmla="*/ 3472248 w 8291384"/>
              <a:gd name="connsiteY79" fmla="*/ 1313704 h 1610266"/>
              <a:gd name="connsiteX80" fmla="*/ 2693773 w 8291384"/>
              <a:gd name="connsiteY80" fmla="*/ 1326060 h 1610266"/>
              <a:gd name="connsiteX81" fmla="*/ 2656702 w 8291384"/>
              <a:gd name="connsiteY81" fmla="*/ 1338417 h 1610266"/>
              <a:gd name="connsiteX82" fmla="*/ 2594919 w 8291384"/>
              <a:gd name="connsiteY82" fmla="*/ 1350774 h 1610266"/>
              <a:gd name="connsiteX83" fmla="*/ 2335427 w 8291384"/>
              <a:gd name="connsiteY83" fmla="*/ 1338417 h 1610266"/>
              <a:gd name="connsiteX84" fmla="*/ 2199502 w 8291384"/>
              <a:gd name="connsiteY84" fmla="*/ 1313704 h 1610266"/>
              <a:gd name="connsiteX85" fmla="*/ 2125362 w 8291384"/>
              <a:gd name="connsiteY85" fmla="*/ 1301347 h 1610266"/>
              <a:gd name="connsiteX86" fmla="*/ 1902940 w 8291384"/>
              <a:gd name="connsiteY86" fmla="*/ 1276633 h 1610266"/>
              <a:gd name="connsiteX87" fmla="*/ 1680519 w 8291384"/>
              <a:gd name="connsiteY87" fmla="*/ 1313704 h 1610266"/>
              <a:gd name="connsiteX88" fmla="*/ 1643448 w 8291384"/>
              <a:gd name="connsiteY88" fmla="*/ 1326060 h 1610266"/>
              <a:gd name="connsiteX89" fmla="*/ 1594021 w 8291384"/>
              <a:gd name="connsiteY89" fmla="*/ 1338417 h 1610266"/>
              <a:gd name="connsiteX90" fmla="*/ 1507524 w 8291384"/>
              <a:gd name="connsiteY90" fmla="*/ 1350774 h 1610266"/>
              <a:gd name="connsiteX91" fmla="*/ 1458097 w 8291384"/>
              <a:gd name="connsiteY91" fmla="*/ 1363131 h 1610266"/>
              <a:gd name="connsiteX92" fmla="*/ 1421027 w 8291384"/>
              <a:gd name="connsiteY92" fmla="*/ 1375487 h 1610266"/>
              <a:gd name="connsiteX93" fmla="*/ 1285102 w 8291384"/>
              <a:gd name="connsiteY93" fmla="*/ 1387844 h 1610266"/>
              <a:gd name="connsiteX94" fmla="*/ 815546 w 8291384"/>
              <a:gd name="connsiteY94" fmla="*/ 1375487 h 1610266"/>
              <a:gd name="connsiteX95" fmla="*/ 778475 w 8291384"/>
              <a:gd name="connsiteY95" fmla="*/ 1338417 h 1610266"/>
              <a:gd name="connsiteX96" fmla="*/ 691978 w 8291384"/>
              <a:gd name="connsiteY96" fmla="*/ 1301347 h 1610266"/>
              <a:gd name="connsiteX97" fmla="*/ 407773 w 8291384"/>
              <a:gd name="connsiteY97" fmla="*/ 1313704 h 1610266"/>
              <a:gd name="connsiteX98" fmla="*/ 333632 w 8291384"/>
              <a:gd name="connsiteY98" fmla="*/ 1326060 h 1610266"/>
              <a:gd name="connsiteX99" fmla="*/ 271848 w 8291384"/>
              <a:gd name="connsiteY99" fmla="*/ 1313704 h 1610266"/>
              <a:gd name="connsiteX100" fmla="*/ 197708 w 8291384"/>
              <a:gd name="connsiteY100" fmla="*/ 1288990 h 1610266"/>
              <a:gd name="connsiteX101" fmla="*/ 148281 w 8291384"/>
              <a:gd name="connsiteY101" fmla="*/ 1276633 h 1610266"/>
              <a:gd name="connsiteX102" fmla="*/ 86497 w 8291384"/>
              <a:gd name="connsiteY102" fmla="*/ 1177779 h 1610266"/>
              <a:gd name="connsiteX103" fmla="*/ 86497 w 8291384"/>
              <a:gd name="connsiteY103" fmla="*/ 1177779 h 1610266"/>
              <a:gd name="connsiteX104" fmla="*/ 49427 w 8291384"/>
              <a:gd name="connsiteY104" fmla="*/ 1140709 h 1610266"/>
              <a:gd name="connsiteX105" fmla="*/ 37070 w 8291384"/>
              <a:gd name="connsiteY105" fmla="*/ 1103639 h 1610266"/>
              <a:gd name="connsiteX106" fmla="*/ 98854 w 8291384"/>
              <a:gd name="connsiteY106" fmla="*/ 1054212 h 1610266"/>
              <a:gd name="connsiteX107" fmla="*/ 185351 w 8291384"/>
              <a:gd name="connsiteY107" fmla="*/ 1017141 h 1610266"/>
              <a:gd name="connsiteX108" fmla="*/ 222421 w 8291384"/>
              <a:gd name="connsiteY108" fmla="*/ 992428 h 1610266"/>
              <a:gd name="connsiteX109" fmla="*/ 148281 w 8291384"/>
              <a:gd name="connsiteY109" fmla="*/ 955358 h 1610266"/>
              <a:gd name="connsiteX110" fmla="*/ 74140 w 8291384"/>
              <a:gd name="connsiteY110" fmla="*/ 893574 h 1610266"/>
              <a:gd name="connsiteX111" fmla="*/ 86497 w 8291384"/>
              <a:gd name="connsiteY111" fmla="*/ 708222 h 1610266"/>
              <a:gd name="connsiteX112" fmla="*/ 98854 w 8291384"/>
              <a:gd name="connsiteY112" fmla="*/ 646439 h 1610266"/>
              <a:gd name="connsiteX113" fmla="*/ 148281 w 8291384"/>
              <a:gd name="connsiteY113" fmla="*/ 572298 h 1610266"/>
              <a:gd name="connsiteX114" fmla="*/ 123567 w 8291384"/>
              <a:gd name="connsiteY114" fmla="*/ 535228 h 1610266"/>
              <a:gd name="connsiteX115" fmla="*/ 111211 w 8291384"/>
              <a:gd name="connsiteY115" fmla="*/ 485801 h 1610266"/>
              <a:gd name="connsiteX116" fmla="*/ 98854 w 8291384"/>
              <a:gd name="connsiteY116" fmla="*/ 448731 h 1610266"/>
              <a:gd name="connsiteX117" fmla="*/ 111211 w 8291384"/>
              <a:gd name="connsiteY117" fmla="*/ 399304 h 1610266"/>
              <a:gd name="connsiteX118" fmla="*/ 111211 w 8291384"/>
              <a:gd name="connsiteY118" fmla="*/ 325163 h 1610266"/>
              <a:gd name="connsiteX119" fmla="*/ 74140 w 8291384"/>
              <a:gd name="connsiteY119" fmla="*/ 300449 h 1610266"/>
              <a:gd name="connsiteX120" fmla="*/ 98854 w 8291384"/>
              <a:gd name="connsiteY120" fmla="*/ 238666 h 1610266"/>
              <a:gd name="connsiteX121" fmla="*/ 160638 w 8291384"/>
              <a:gd name="connsiteY121" fmla="*/ 189239 h 1610266"/>
              <a:gd name="connsiteX122" fmla="*/ 135924 w 8291384"/>
              <a:gd name="connsiteY122" fmla="*/ 152168 h 1610266"/>
              <a:gd name="connsiteX123" fmla="*/ 74140 w 8291384"/>
              <a:gd name="connsiteY123" fmla="*/ 90385 h 1610266"/>
              <a:gd name="connsiteX124" fmla="*/ 148281 w 8291384"/>
              <a:gd name="connsiteY124" fmla="*/ 40958 h 1610266"/>
              <a:gd name="connsiteX125" fmla="*/ 185351 w 8291384"/>
              <a:gd name="connsiteY125" fmla="*/ 16244 h 1610266"/>
              <a:gd name="connsiteX126" fmla="*/ 234778 w 8291384"/>
              <a:gd name="connsiteY126" fmla="*/ 28601 h 1610266"/>
              <a:gd name="connsiteX127" fmla="*/ 172994 w 8291384"/>
              <a:gd name="connsiteY127" fmla="*/ 16244 h 1610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8291384" h="1610266">
                <a:moveTo>
                  <a:pt x="0" y="90385"/>
                </a:moveTo>
                <a:lnTo>
                  <a:pt x="160638" y="53314"/>
                </a:lnTo>
                <a:cubicBezTo>
                  <a:pt x="173274" y="50155"/>
                  <a:pt x="184683" y="40958"/>
                  <a:pt x="197708" y="40958"/>
                </a:cubicBezTo>
                <a:cubicBezTo>
                  <a:pt x="235006" y="40958"/>
                  <a:pt x="271849" y="49195"/>
                  <a:pt x="308919" y="53314"/>
                </a:cubicBezTo>
                <a:cubicBezTo>
                  <a:pt x="526066" y="125698"/>
                  <a:pt x="386760" y="83880"/>
                  <a:pt x="926756" y="53314"/>
                </a:cubicBezTo>
                <a:cubicBezTo>
                  <a:pt x="952765" y="51842"/>
                  <a:pt x="976183" y="36839"/>
                  <a:pt x="1000897" y="28601"/>
                </a:cubicBezTo>
                <a:lnTo>
                  <a:pt x="1037967" y="16244"/>
                </a:lnTo>
                <a:cubicBezTo>
                  <a:pt x="1066800" y="20363"/>
                  <a:pt x="1095340" y="28601"/>
                  <a:pt x="1124465" y="28601"/>
                </a:cubicBezTo>
                <a:cubicBezTo>
                  <a:pt x="1485540" y="28601"/>
                  <a:pt x="1245534" y="0"/>
                  <a:pt x="1445740" y="28601"/>
                </a:cubicBezTo>
                <a:cubicBezTo>
                  <a:pt x="1458097" y="32720"/>
                  <a:pt x="1470287" y="37380"/>
                  <a:pt x="1482811" y="40958"/>
                </a:cubicBezTo>
                <a:cubicBezTo>
                  <a:pt x="1666962" y="93571"/>
                  <a:pt x="1805303" y="59974"/>
                  <a:pt x="2038865" y="65671"/>
                </a:cubicBezTo>
                <a:cubicBezTo>
                  <a:pt x="2066546" y="74898"/>
                  <a:pt x="2096548" y="85952"/>
                  <a:pt x="2125362" y="90385"/>
                </a:cubicBezTo>
                <a:cubicBezTo>
                  <a:pt x="2162227" y="96056"/>
                  <a:pt x="2199503" y="98622"/>
                  <a:pt x="2236573" y="102741"/>
                </a:cubicBezTo>
                <a:cubicBezTo>
                  <a:pt x="2417805" y="98622"/>
                  <a:pt x="2599281" y="100630"/>
                  <a:pt x="2780270" y="90385"/>
                </a:cubicBezTo>
                <a:cubicBezTo>
                  <a:pt x="3164781" y="68620"/>
                  <a:pt x="2523454" y="39383"/>
                  <a:pt x="3064475" y="78028"/>
                </a:cubicBezTo>
                <a:cubicBezTo>
                  <a:pt x="3154727" y="108111"/>
                  <a:pt x="3113343" y="96423"/>
                  <a:pt x="3188043" y="115098"/>
                </a:cubicBezTo>
                <a:cubicBezTo>
                  <a:pt x="3336324" y="110979"/>
                  <a:pt x="3484814" y="111625"/>
                  <a:pt x="3632886" y="102741"/>
                </a:cubicBezTo>
                <a:cubicBezTo>
                  <a:pt x="3691032" y="99252"/>
                  <a:pt x="3747703" y="75119"/>
                  <a:pt x="3805881" y="78028"/>
                </a:cubicBezTo>
                <a:cubicBezTo>
                  <a:pt x="7884264" y="281948"/>
                  <a:pt x="5224581" y="211839"/>
                  <a:pt x="6870356" y="251022"/>
                </a:cubicBezTo>
                <a:cubicBezTo>
                  <a:pt x="6899189" y="255141"/>
                  <a:pt x="6930803" y="250354"/>
                  <a:pt x="6956854" y="263379"/>
                </a:cubicBezTo>
                <a:cubicBezTo>
                  <a:pt x="7012649" y="291276"/>
                  <a:pt x="6914201" y="319746"/>
                  <a:pt x="7006281" y="325163"/>
                </a:cubicBezTo>
                <a:cubicBezTo>
                  <a:pt x="7203691" y="336776"/>
                  <a:pt x="7401697" y="333401"/>
                  <a:pt x="7599405" y="337520"/>
                </a:cubicBezTo>
                <a:cubicBezTo>
                  <a:pt x="7690021" y="333401"/>
                  <a:pt x="7781142" y="335561"/>
                  <a:pt x="7871254" y="325163"/>
                </a:cubicBezTo>
                <a:cubicBezTo>
                  <a:pt x="7889553" y="323052"/>
                  <a:pt x="7903578" y="307290"/>
                  <a:pt x="7920681" y="300449"/>
                </a:cubicBezTo>
                <a:cubicBezTo>
                  <a:pt x="7944868" y="290774"/>
                  <a:pt x="7970108" y="283974"/>
                  <a:pt x="7994821" y="275736"/>
                </a:cubicBezTo>
                <a:lnTo>
                  <a:pt x="8031892" y="263379"/>
                </a:lnTo>
                <a:cubicBezTo>
                  <a:pt x="8085438" y="267498"/>
                  <a:pt x="8140638" y="261899"/>
                  <a:pt x="8192529" y="275736"/>
                </a:cubicBezTo>
                <a:cubicBezTo>
                  <a:pt x="8206879" y="279563"/>
                  <a:pt x="8212976" y="298581"/>
                  <a:pt x="8217243" y="312806"/>
                </a:cubicBezTo>
                <a:cubicBezTo>
                  <a:pt x="8225612" y="340703"/>
                  <a:pt x="8219145" y="372120"/>
                  <a:pt x="8229600" y="399304"/>
                </a:cubicBezTo>
                <a:cubicBezTo>
                  <a:pt x="8240262" y="427026"/>
                  <a:pt x="8269634" y="445266"/>
                  <a:pt x="8279027" y="473444"/>
                </a:cubicBezTo>
                <a:lnTo>
                  <a:pt x="8291384" y="510514"/>
                </a:lnTo>
                <a:cubicBezTo>
                  <a:pt x="8245583" y="579216"/>
                  <a:pt x="8269310" y="531325"/>
                  <a:pt x="8254313" y="658795"/>
                </a:cubicBezTo>
                <a:cubicBezTo>
                  <a:pt x="8250433" y="691775"/>
                  <a:pt x="8268335" y="737477"/>
                  <a:pt x="8241956" y="757649"/>
                </a:cubicBezTo>
                <a:cubicBezTo>
                  <a:pt x="8187109" y="799591"/>
                  <a:pt x="8044248" y="819433"/>
                  <a:pt x="8044248" y="819433"/>
                </a:cubicBezTo>
                <a:cubicBezTo>
                  <a:pt x="8060724" y="827671"/>
                  <a:pt x="8076744" y="836891"/>
                  <a:pt x="8093675" y="844147"/>
                </a:cubicBezTo>
                <a:cubicBezTo>
                  <a:pt x="8105647" y="849278"/>
                  <a:pt x="8119360" y="850178"/>
                  <a:pt x="8130746" y="856504"/>
                </a:cubicBezTo>
                <a:cubicBezTo>
                  <a:pt x="8156710" y="870928"/>
                  <a:pt x="8204886" y="905931"/>
                  <a:pt x="8204886" y="905931"/>
                </a:cubicBezTo>
                <a:cubicBezTo>
                  <a:pt x="8213124" y="922407"/>
                  <a:pt x="8229600" y="936938"/>
                  <a:pt x="8229600" y="955358"/>
                </a:cubicBezTo>
                <a:cubicBezTo>
                  <a:pt x="8229600" y="970209"/>
                  <a:pt x="8207328" y="977779"/>
                  <a:pt x="8204886" y="992428"/>
                </a:cubicBezTo>
                <a:cubicBezTo>
                  <a:pt x="8202745" y="1005276"/>
                  <a:pt x="8213124" y="1017141"/>
                  <a:pt x="8217243" y="1029498"/>
                </a:cubicBezTo>
                <a:cubicBezTo>
                  <a:pt x="8213124" y="1041855"/>
                  <a:pt x="8204886" y="1053543"/>
                  <a:pt x="8204886" y="1066568"/>
                </a:cubicBezTo>
                <a:cubicBezTo>
                  <a:pt x="8204886" y="1079593"/>
                  <a:pt x="8213665" y="1091115"/>
                  <a:pt x="8217243" y="1103639"/>
                </a:cubicBezTo>
                <a:cubicBezTo>
                  <a:pt x="8221909" y="1119968"/>
                  <a:pt x="8224935" y="1136737"/>
                  <a:pt x="8229600" y="1153066"/>
                </a:cubicBezTo>
                <a:cubicBezTo>
                  <a:pt x="8233178" y="1165590"/>
                  <a:pt x="8238378" y="1177612"/>
                  <a:pt x="8241956" y="1190136"/>
                </a:cubicBezTo>
                <a:cubicBezTo>
                  <a:pt x="8272979" y="1298720"/>
                  <a:pt x="8237049" y="1187772"/>
                  <a:pt x="8266670" y="1276633"/>
                </a:cubicBezTo>
                <a:cubicBezTo>
                  <a:pt x="8258432" y="1288990"/>
                  <a:pt x="8246652" y="1299615"/>
                  <a:pt x="8241956" y="1313704"/>
                </a:cubicBezTo>
                <a:cubicBezTo>
                  <a:pt x="8234033" y="1337473"/>
                  <a:pt x="8235035" y="1363386"/>
                  <a:pt x="8229600" y="1387844"/>
                </a:cubicBezTo>
                <a:cubicBezTo>
                  <a:pt x="8226774" y="1400559"/>
                  <a:pt x="8220670" y="1412348"/>
                  <a:pt x="8217243" y="1424914"/>
                </a:cubicBezTo>
                <a:cubicBezTo>
                  <a:pt x="8209036" y="1455007"/>
                  <a:pt x="8202577" y="1531871"/>
                  <a:pt x="8167816" y="1560839"/>
                </a:cubicBezTo>
                <a:cubicBezTo>
                  <a:pt x="8147459" y="1577803"/>
                  <a:pt x="8107070" y="1589325"/>
                  <a:pt x="8081319" y="1597909"/>
                </a:cubicBezTo>
                <a:cubicBezTo>
                  <a:pt x="8048368" y="1593790"/>
                  <a:pt x="8015137" y="1591492"/>
                  <a:pt x="7982465" y="1585552"/>
                </a:cubicBezTo>
                <a:cubicBezTo>
                  <a:pt x="7969650" y="1583222"/>
                  <a:pt x="7958419" y="1573195"/>
                  <a:pt x="7945394" y="1573195"/>
                </a:cubicBezTo>
                <a:cubicBezTo>
                  <a:pt x="7932369" y="1573195"/>
                  <a:pt x="7920890" y="1582125"/>
                  <a:pt x="7908324" y="1585552"/>
                </a:cubicBezTo>
                <a:cubicBezTo>
                  <a:pt x="7875555" y="1594489"/>
                  <a:pt x="7809470" y="1610266"/>
                  <a:pt x="7809470" y="1610266"/>
                </a:cubicBezTo>
                <a:cubicBezTo>
                  <a:pt x="7743567" y="1606147"/>
                  <a:pt x="7677174" y="1606931"/>
                  <a:pt x="7611762" y="1597909"/>
                </a:cubicBezTo>
                <a:cubicBezTo>
                  <a:pt x="7302159" y="1555205"/>
                  <a:pt x="7535557" y="1578858"/>
                  <a:pt x="7414054" y="1548482"/>
                </a:cubicBezTo>
                <a:cubicBezTo>
                  <a:pt x="7393679" y="1543388"/>
                  <a:pt x="7372735" y="1540848"/>
                  <a:pt x="7352270" y="1536125"/>
                </a:cubicBezTo>
                <a:cubicBezTo>
                  <a:pt x="7319174" y="1528488"/>
                  <a:pt x="7287119" y="1515625"/>
                  <a:pt x="7253416" y="1511412"/>
                </a:cubicBezTo>
                <a:cubicBezTo>
                  <a:pt x="7220465" y="1507293"/>
                  <a:pt x="7187384" y="1504105"/>
                  <a:pt x="7154562" y="1499055"/>
                </a:cubicBezTo>
                <a:cubicBezTo>
                  <a:pt x="7022512" y="1478739"/>
                  <a:pt x="7068271" y="1456585"/>
                  <a:pt x="6845643" y="1449628"/>
                </a:cubicBezTo>
                <a:lnTo>
                  <a:pt x="6450227" y="1437271"/>
                </a:lnTo>
                <a:cubicBezTo>
                  <a:pt x="6284943" y="1404214"/>
                  <a:pt x="6439963" y="1431895"/>
                  <a:pt x="6091881" y="1412558"/>
                </a:cubicBezTo>
                <a:cubicBezTo>
                  <a:pt x="6042359" y="1409807"/>
                  <a:pt x="5993027" y="1404320"/>
                  <a:pt x="5943600" y="1400201"/>
                </a:cubicBezTo>
                <a:cubicBezTo>
                  <a:pt x="5751572" y="1408550"/>
                  <a:pt x="5677764" y="1400237"/>
                  <a:pt x="5511113" y="1437271"/>
                </a:cubicBezTo>
                <a:cubicBezTo>
                  <a:pt x="5485683" y="1442922"/>
                  <a:pt x="5461686" y="1453747"/>
                  <a:pt x="5436973" y="1461985"/>
                </a:cubicBezTo>
                <a:lnTo>
                  <a:pt x="5399902" y="1474341"/>
                </a:lnTo>
                <a:cubicBezTo>
                  <a:pt x="5375189" y="1470222"/>
                  <a:pt x="5350330" y="1466898"/>
                  <a:pt x="5325762" y="1461985"/>
                </a:cubicBezTo>
                <a:cubicBezTo>
                  <a:pt x="5309109" y="1458654"/>
                  <a:pt x="5293318" y="1449628"/>
                  <a:pt x="5276335" y="1449628"/>
                </a:cubicBezTo>
                <a:cubicBezTo>
                  <a:pt x="5259352" y="1449628"/>
                  <a:pt x="5243384" y="1457866"/>
                  <a:pt x="5226908" y="1461985"/>
                </a:cubicBezTo>
                <a:cubicBezTo>
                  <a:pt x="5214551" y="1470223"/>
                  <a:pt x="5204680" y="1486186"/>
                  <a:pt x="5189838" y="1486698"/>
                </a:cubicBezTo>
                <a:lnTo>
                  <a:pt x="4868562" y="1474341"/>
                </a:lnTo>
                <a:cubicBezTo>
                  <a:pt x="4816071" y="1462992"/>
                  <a:pt x="4783586" y="1404827"/>
                  <a:pt x="4732638" y="1387844"/>
                </a:cubicBezTo>
                <a:lnTo>
                  <a:pt x="4695567" y="1375487"/>
                </a:lnTo>
                <a:cubicBezTo>
                  <a:pt x="4674973" y="1379606"/>
                  <a:pt x="4654159" y="1382750"/>
                  <a:pt x="4633784" y="1387844"/>
                </a:cubicBezTo>
                <a:cubicBezTo>
                  <a:pt x="4621147" y="1391003"/>
                  <a:pt x="4609237" y="1396623"/>
                  <a:pt x="4596713" y="1400201"/>
                </a:cubicBezTo>
                <a:cubicBezTo>
                  <a:pt x="4580384" y="1404867"/>
                  <a:pt x="4563762" y="1408439"/>
                  <a:pt x="4547286" y="1412558"/>
                </a:cubicBezTo>
                <a:cubicBezTo>
                  <a:pt x="4219130" y="1400838"/>
                  <a:pt x="4237375" y="1408328"/>
                  <a:pt x="3941805" y="1375487"/>
                </a:cubicBezTo>
                <a:cubicBezTo>
                  <a:pt x="3858991" y="1366285"/>
                  <a:pt x="3882137" y="1362506"/>
                  <a:pt x="3805881" y="1350774"/>
                </a:cubicBezTo>
                <a:cubicBezTo>
                  <a:pt x="3773059" y="1345724"/>
                  <a:pt x="3740007" y="1342297"/>
                  <a:pt x="3707027" y="1338417"/>
                </a:cubicBezTo>
                <a:cubicBezTo>
                  <a:pt x="3611076" y="1327128"/>
                  <a:pt x="3570334" y="1323512"/>
                  <a:pt x="3472248" y="1313704"/>
                </a:cubicBezTo>
                <a:lnTo>
                  <a:pt x="2693773" y="1326060"/>
                </a:lnTo>
                <a:cubicBezTo>
                  <a:pt x="2680754" y="1326455"/>
                  <a:pt x="2669339" y="1335258"/>
                  <a:pt x="2656702" y="1338417"/>
                </a:cubicBezTo>
                <a:cubicBezTo>
                  <a:pt x="2636327" y="1343511"/>
                  <a:pt x="2615513" y="1346655"/>
                  <a:pt x="2594919" y="1350774"/>
                </a:cubicBezTo>
                <a:cubicBezTo>
                  <a:pt x="2508422" y="1346655"/>
                  <a:pt x="2421802" y="1344587"/>
                  <a:pt x="2335427" y="1338417"/>
                </a:cubicBezTo>
                <a:cubicBezTo>
                  <a:pt x="2237714" y="1331437"/>
                  <a:pt x="2273921" y="1328588"/>
                  <a:pt x="2199502" y="1313704"/>
                </a:cubicBezTo>
                <a:cubicBezTo>
                  <a:pt x="2174934" y="1308791"/>
                  <a:pt x="2150164" y="1304890"/>
                  <a:pt x="2125362" y="1301347"/>
                </a:cubicBezTo>
                <a:cubicBezTo>
                  <a:pt x="2043737" y="1289686"/>
                  <a:pt x="1986873" y="1285026"/>
                  <a:pt x="1902940" y="1276633"/>
                </a:cubicBezTo>
                <a:cubicBezTo>
                  <a:pt x="1828800" y="1288990"/>
                  <a:pt x="1754355" y="1299640"/>
                  <a:pt x="1680519" y="1313704"/>
                </a:cubicBezTo>
                <a:cubicBezTo>
                  <a:pt x="1667724" y="1316141"/>
                  <a:pt x="1655972" y="1322482"/>
                  <a:pt x="1643448" y="1326060"/>
                </a:cubicBezTo>
                <a:cubicBezTo>
                  <a:pt x="1627119" y="1330725"/>
                  <a:pt x="1610730" y="1335379"/>
                  <a:pt x="1594021" y="1338417"/>
                </a:cubicBezTo>
                <a:cubicBezTo>
                  <a:pt x="1565366" y="1343627"/>
                  <a:pt x="1536179" y="1345564"/>
                  <a:pt x="1507524" y="1350774"/>
                </a:cubicBezTo>
                <a:cubicBezTo>
                  <a:pt x="1490815" y="1353812"/>
                  <a:pt x="1474426" y="1358466"/>
                  <a:pt x="1458097" y="1363131"/>
                </a:cubicBezTo>
                <a:cubicBezTo>
                  <a:pt x="1445573" y="1366709"/>
                  <a:pt x="1433921" y="1373645"/>
                  <a:pt x="1421027" y="1375487"/>
                </a:cubicBezTo>
                <a:cubicBezTo>
                  <a:pt x="1375989" y="1381921"/>
                  <a:pt x="1330410" y="1383725"/>
                  <a:pt x="1285102" y="1387844"/>
                </a:cubicBezTo>
                <a:cubicBezTo>
                  <a:pt x="1128583" y="1383725"/>
                  <a:pt x="971379" y="1390690"/>
                  <a:pt x="815546" y="1375487"/>
                </a:cubicBezTo>
                <a:cubicBezTo>
                  <a:pt x="798153" y="1373790"/>
                  <a:pt x="791900" y="1349604"/>
                  <a:pt x="778475" y="1338417"/>
                </a:cubicBezTo>
                <a:cubicBezTo>
                  <a:pt x="741903" y="1307941"/>
                  <a:pt x="739084" y="1313124"/>
                  <a:pt x="691978" y="1301347"/>
                </a:cubicBezTo>
                <a:cubicBezTo>
                  <a:pt x="597243" y="1305466"/>
                  <a:pt x="502373" y="1307180"/>
                  <a:pt x="407773" y="1313704"/>
                </a:cubicBezTo>
                <a:cubicBezTo>
                  <a:pt x="382778" y="1315428"/>
                  <a:pt x="358687" y="1326060"/>
                  <a:pt x="333632" y="1326060"/>
                </a:cubicBezTo>
                <a:cubicBezTo>
                  <a:pt x="312630" y="1326060"/>
                  <a:pt x="292110" y="1319230"/>
                  <a:pt x="271848" y="1313704"/>
                </a:cubicBezTo>
                <a:cubicBezTo>
                  <a:pt x="246716" y="1306850"/>
                  <a:pt x="222980" y="1295308"/>
                  <a:pt x="197708" y="1288990"/>
                </a:cubicBezTo>
                <a:lnTo>
                  <a:pt x="148281" y="1276633"/>
                </a:lnTo>
                <a:cubicBezTo>
                  <a:pt x="89536" y="1237470"/>
                  <a:pt x="115907" y="1266009"/>
                  <a:pt x="86497" y="1177779"/>
                </a:cubicBezTo>
                <a:lnTo>
                  <a:pt x="86497" y="1177779"/>
                </a:lnTo>
                <a:lnTo>
                  <a:pt x="49427" y="1140709"/>
                </a:lnTo>
                <a:cubicBezTo>
                  <a:pt x="45308" y="1128352"/>
                  <a:pt x="30608" y="1114948"/>
                  <a:pt x="37070" y="1103639"/>
                </a:cubicBezTo>
                <a:cubicBezTo>
                  <a:pt x="50155" y="1080740"/>
                  <a:pt x="76073" y="1067501"/>
                  <a:pt x="98854" y="1054212"/>
                </a:cubicBezTo>
                <a:cubicBezTo>
                  <a:pt x="125950" y="1038406"/>
                  <a:pt x="157294" y="1031170"/>
                  <a:pt x="185351" y="1017141"/>
                </a:cubicBezTo>
                <a:cubicBezTo>
                  <a:pt x="198634" y="1010499"/>
                  <a:pt x="210064" y="1000666"/>
                  <a:pt x="222421" y="992428"/>
                </a:cubicBezTo>
                <a:cubicBezTo>
                  <a:pt x="116183" y="921601"/>
                  <a:pt x="250599" y="1006517"/>
                  <a:pt x="148281" y="955358"/>
                </a:cubicBezTo>
                <a:cubicBezTo>
                  <a:pt x="113877" y="938156"/>
                  <a:pt x="101466" y="920899"/>
                  <a:pt x="74140" y="893574"/>
                </a:cubicBezTo>
                <a:cubicBezTo>
                  <a:pt x="78259" y="831790"/>
                  <a:pt x="80335" y="769836"/>
                  <a:pt x="86497" y="708222"/>
                </a:cubicBezTo>
                <a:cubicBezTo>
                  <a:pt x="88587" y="687324"/>
                  <a:pt x="90163" y="665559"/>
                  <a:pt x="98854" y="646439"/>
                </a:cubicBezTo>
                <a:cubicBezTo>
                  <a:pt x="111145" y="619399"/>
                  <a:pt x="148281" y="572298"/>
                  <a:pt x="148281" y="572298"/>
                </a:cubicBezTo>
                <a:cubicBezTo>
                  <a:pt x="140043" y="559941"/>
                  <a:pt x="129417" y="548878"/>
                  <a:pt x="123567" y="535228"/>
                </a:cubicBezTo>
                <a:cubicBezTo>
                  <a:pt x="116877" y="519618"/>
                  <a:pt x="115876" y="502130"/>
                  <a:pt x="111211" y="485801"/>
                </a:cubicBezTo>
                <a:cubicBezTo>
                  <a:pt x="107633" y="473277"/>
                  <a:pt x="102973" y="461088"/>
                  <a:pt x="98854" y="448731"/>
                </a:cubicBezTo>
                <a:cubicBezTo>
                  <a:pt x="102973" y="432255"/>
                  <a:pt x="106546" y="415633"/>
                  <a:pt x="111211" y="399304"/>
                </a:cubicBezTo>
                <a:cubicBezTo>
                  <a:pt x="119882" y="368956"/>
                  <a:pt x="135489" y="355511"/>
                  <a:pt x="111211" y="325163"/>
                </a:cubicBezTo>
                <a:cubicBezTo>
                  <a:pt x="101934" y="313566"/>
                  <a:pt x="86497" y="308687"/>
                  <a:pt x="74140" y="300449"/>
                </a:cubicBezTo>
                <a:cubicBezTo>
                  <a:pt x="82378" y="279855"/>
                  <a:pt x="83170" y="254350"/>
                  <a:pt x="98854" y="238666"/>
                </a:cubicBezTo>
                <a:cubicBezTo>
                  <a:pt x="184191" y="153330"/>
                  <a:pt x="125060" y="295969"/>
                  <a:pt x="160638" y="189239"/>
                </a:cubicBezTo>
                <a:cubicBezTo>
                  <a:pt x="152400" y="176882"/>
                  <a:pt x="146425" y="162669"/>
                  <a:pt x="135924" y="152168"/>
                </a:cubicBezTo>
                <a:cubicBezTo>
                  <a:pt x="53542" y="69786"/>
                  <a:pt x="140047" y="189243"/>
                  <a:pt x="74140" y="90385"/>
                </a:cubicBezTo>
                <a:lnTo>
                  <a:pt x="148281" y="40958"/>
                </a:lnTo>
                <a:lnTo>
                  <a:pt x="185351" y="16244"/>
                </a:lnTo>
                <a:cubicBezTo>
                  <a:pt x="226329" y="29904"/>
                  <a:pt x="209396" y="28601"/>
                  <a:pt x="234778" y="28601"/>
                </a:cubicBezTo>
                <a:lnTo>
                  <a:pt x="172994" y="16244"/>
                </a:lnTo>
              </a:path>
            </a:pathLst>
          </a:custGeom>
          <a:solidFill>
            <a:srgbClr val="92D050"/>
          </a:solidFill>
          <a:ln>
            <a:noFill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685800" y="3074164"/>
            <a:ext cx="323849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Masa </a:t>
            </a:r>
            <a:r>
              <a:rPr kumimoji="0" lang="en-US" sz="1800" b="1" i="0" u="none" strike="noStrike" kern="1200" cap="none" spc="0" normalizeH="0" baseline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penulisannya</a:t>
            </a:r>
            <a:r>
              <a:rPr kumimoji="0" lang="en-US" sz="1800" b="1" i="0" u="none" strike="noStrike" kern="1200" cap="none" spc="0" normalizeH="0" baseline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jauh</a:t>
            </a:r>
            <a:r>
              <a:rPr kumimoji="0" lang="en-US" sz="1800" b="1" i="0" u="none" strike="noStrike" kern="1200" cap="none" spc="0" normalizeH="0" baseline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puluhan</a:t>
            </a:r>
            <a:r>
              <a:rPr kumimoji="0" lang="en-US" sz="1800" b="1" i="0" u="none" strike="noStrike" kern="1200" cap="none" spc="0" normalizeH="0" baseline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bahkan</a:t>
            </a:r>
            <a:r>
              <a:rPr kumimoji="0" lang="en-US" sz="1800" b="1" i="0" u="none" strike="noStrike" kern="1200" cap="none" spc="0" normalizeH="0" baseline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ratusan</a:t>
            </a:r>
            <a:r>
              <a:rPr kumimoji="0" lang="en-US" sz="1800" b="1" i="0" u="none" strike="noStrike" kern="1200" cap="none" spc="0" normalizeH="0" baseline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tahun</a:t>
            </a:r>
            <a:r>
              <a:rPr kumimoji="0" lang="en-US" sz="1800" b="1" i="0" u="none" strike="noStrike" kern="1200" cap="none" spc="0" normalizeH="0" baseline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setelah</a:t>
            </a:r>
            <a:r>
              <a:rPr kumimoji="0" lang="en-US" sz="1800" b="1" i="0" u="none" strike="noStrike" kern="1200" cap="none" spc="0" normalizeH="0" baseline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Yesus</a:t>
            </a:r>
            <a:endParaRPr kumimoji="0" lang="en-US" sz="1800" b="1" i="0" u="none" strike="noStrike" kern="1200" cap="none" spc="0" normalizeH="0" baseline="0" noProof="0" dirty="0">
              <a:ln w="50800"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6" name="Freeform 35"/>
          <p:cNvSpPr/>
          <p:nvPr/>
        </p:nvSpPr>
        <p:spPr bwMode="auto">
          <a:xfrm>
            <a:off x="685800" y="5063801"/>
            <a:ext cx="3225800" cy="677363"/>
          </a:xfrm>
          <a:custGeom>
            <a:avLst/>
            <a:gdLst>
              <a:gd name="connsiteX0" fmla="*/ 113295 w 7366712"/>
              <a:gd name="connsiteY0" fmla="*/ 443121 h 4953337"/>
              <a:gd name="connsiteX1" fmla="*/ 162722 w 7366712"/>
              <a:gd name="connsiteY1" fmla="*/ 1085672 h 4953337"/>
              <a:gd name="connsiteX2" fmla="*/ 162722 w 7366712"/>
              <a:gd name="connsiteY2" fmla="*/ 1221596 h 4953337"/>
              <a:gd name="connsiteX3" fmla="*/ 125652 w 7366712"/>
              <a:gd name="connsiteY3" fmla="*/ 1345164 h 4953337"/>
              <a:gd name="connsiteX4" fmla="*/ 100939 w 7366712"/>
              <a:gd name="connsiteY4" fmla="*/ 1431661 h 4953337"/>
              <a:gd name="connsiteX5" fmla="*/ 76225 w 7366712"/>
              <a:gd name="connsiteY5" fmla="*/ 1493445 h 4953337"/>
              <a:gd name="connsiteX6" fmla="*/ 63868 w 7366712"/>
              <a:gd name="connsiteY6" fmla="*/ 1530515 h 4953337"/>
              <a:gd name="connsiteX7" fmla="*/ 39155 w 7366712"/>
              <a:gd name="connsiteY7" fmla="*/ 1567585 h 4953337"/>
              <a:gd name="connsiteX8" fmla="*/ 51512 w 7366712"/>
              <a:gd name="connsiteY8" fmla="*/ 1790007 h 4953337"/>
              <a:gd name="connsiteX9" fmla="*/ 63868 w 7366712"/>
              <a:gd name="connsiteY9" fmla="*/ 1839434 h 4953337"/>
              <a:gd name="connsiteX10" fmla="*/ 88582 w 7366712"/>
              <a:gd name="connsiteY10" fmla="*/ 1876504 h 4953337"/>
              <a:gd name="connsiteX11" fmla="*/ 113295 w 7366712"/>
              <a:gd name="connsiteY11" fmla="*/ 1950645 h 4953337"/>
              <a:gd name="connsiteX12" fmla="*/ 175079 w 7366712"/>
              <a:gd name="connsiteY12" fmla="*/ 2037142 h 4953337"/>
              <a:gd name="connsiteX13" fmla="*/ 212149 w 7366712"/>
              <a:gd name="connsiteY13" fmla="*/ 2148353 h 4953337"/>
              <a:gd name="connsiteX14" fmla="*/ 224506 w 7366712"/>
              <a:gd name="connsiteY14" fmla="*/ 2185423 h 4953337"/>
              <a:gd name="connsiteX15" fmla="*/ 199793 w 7366712"/>
              <a:gd name="connsiteY15" fmla="*/ 2296634 h 4953337"/>
              <a:gd name="connsiteX16" fmla="*/ 138009 w 7366712"/>
              <a:gd name="connsiteY16" fmla="*/ 2383131 h 4953337"/>
              <a:gd name="connsiteX17" fmla="*/ 88582 w 7366712"/>
              <a:gd name="connsiteY17" fmla="*/ 2494342 h 4953337"/>
              <a:gd name="connsiteX18" fmla="*/ 88582 w 7366712"/>
              <a:gd name="connsiteY18" fmla="*/ 2692050 h 4953337"/>
              <a:gd name="connsiteX19" fmla="*/ 125652 w 7366712"/>
              <a:gd name="connsiteY19" fmla="*/ 2803261 h 4953337"/>
              <a:gd name="connsiteX20" fmla="*/ 138009 w 7366712"/>
              <a:gd name="connsiteY20" fmla="*/ 2840331 h 4953337"/>
              <a:gd name="connsiteX21" fmla="*/ 150366 w 7366712"/>
              <a:gd name="connsiteY21" fmla="*/ 2939185 h 4953337"/>
              <a:gd name="connsiteX22" fmla="*/ 162722 w 7366712"/>
              <a:gd name="connsiteY22" fmla="*/ 2988612 h 4953337"/>
              <a:gd name="connsiteX23" fmla="*/ 138009 w 7366712"/>
              <a:gd name="connsiteY23" fmla="*/ 3211034 h 4953337"/>
              <a:gd name="connsiteX24" fmla="*/ 113295 w 7366712"/>
              <a:gd name="connsiteY24" fmla="*/ 3260461 h 4953337"/>
              <a:gd name="connsiteX25" fmla="*/ 113295 w 7366712"/>
              <a:gd name="connsiteY25" fmla="*/ 3680591 h 4953337"/>
              <a:gd name="connsiteX26" fmla="*/ 138009 w 7366712"/>
              <a:gd name="connsiteY26" fmla="*/ 3730018 h 4953337"/>
              <a:gd name="connsiteX27" fmla="*/ 150366 w 7366712"/>
              <a:gd name="connsiteY27" fmla="*/ 3767088 h 4953337"/>
              <a:gd name="connsiteX28" fmla="*/ 138009 w 7366712"/>
              <a:gd name="connsiteY28" fmla="*/ 3828872 h 4953337"/>
              <a:gd name="connsiteX29" fmla="*/ 113295 w 7366712"/>
              <a:gd name="connsiteY29" fmla="*/ 3865942 h 4953337"/>
              <a:gd name="connsiteX30" fmla="*/ 39155 w 7366712"/>
              <a:gd name="connsiteY30" fmla="*/ 3940083 h 4953337"/>
              <a:gd name="connsiteX31" fmla="*/ 26798 w 7366712"/>
              <a:gd name="connsiteY31" fmla="*/ 3977153 h 4953337"/>
              <a:gd name="connsiteX32" fmla="*/ 26798 w 7366712"/>
              <a:gd name="connsiteY32" fmla="*/ 4261358 h 4953337"/>
              <a:gd name="connsiteX33" fmla="*/ 39155 w 7366712"/>
              <a:gd name="connsiteY33" fmla="*/ 4298429 h 4953337"/>
              <a:gd name="connsiteX34" fmla="*/ 63868 w 7366712"/>
              <a:gd name="connsiteY34" fmla="*/ 4335499 h 4953337"/>
              <a:gd name="connsiteX35" fmla="*/ 76225 w 7366712"/>
              <a:gd name="connsiteY35" fmla="*/ 4384926 h 4953337"/>
              <a:gd name="connsiteX36" fmla="*/ 113295 w 7366712"/>
              <a:gd name="connsiteY36" fmla="*/ 4409639 h 4953337"/>
              <a:gd name="connsiteX37" fmla="*/ 138009 w 7366712"/>
              <a:gd name="connsiteY37" fmla="*/ 4446710 h 4953337"/>
              <a:gd name="connsiteX38" fmla="*/ 212149 w 7366712"/>
              <a:gd name="connsiteY38" fmla="*/ 4520850 h 4953337"/>
              <a:gd name="connsiteX39" fmla="*/ 224506 w 7366712"/>
              <a:gd name="connsiteY39" fmla="*/ 4557921 h 4953337"/>
              <a:gd name="connsiteX40" fmla="*/ 236863 w 7366712"/>
              <a:gd name="connsiteY40" fmla="*/ 4644418 h 4953337"/>
              <a:gd name="connsiteX41" fmla="*/ 261576 w 7366712"/>
              <a:gd name="connsiteY41" fmla="*/ 4681488 h 4953337"/>
              <a:gd name="connsiteX42" fmla="*/ 335717 w 7366712"/>
              <a:gd name="connsiteY42" fmla="*/ 4743272 h 4953337"/>
              <a:gd name="connsiteX43" fmla="*/ 372787 w 7366712"/>
              <a:gd name="connsiteY43" fmla="*/ 4755629 h 4953337"/>
              <a:gd name="connsiteX44" fmla="*/ 743490 w 7366712"/>
              <a:gd name="connsiteY44" fmla="*/ 4743272 h 4953337"/>
              <a:gd name="connsiteX45" fmla="*/ 780560 w 7366712"/>
              <a:gd name="connsiteY45" fmla="*/ 4730915 h 4953337"/>
              <a:gd name="connsiteX46" fmla="*/ 1064766 w 7366712"/>
              <a:gd name="connsiteY46" fmla="*/ 4755629 h 4953337"/>
              <a:gd name="connsiteX47" fmla="*/ 1138906 w 7366712"/>
              <a:gd name="connsiteY47" fmla="*/ 4780342 h 4953337"/>
              <a:gd name="connsiteX48" fmla="*/ 1175976 w 7366712"/>
              <a:gd name="connsiteY48" fmla="*/ 4792699 h 4953337"/>
              <a:gd name="connsiteX49" fmla="*/ 1262474 w 7366712"/>
              <a:gd name="connsiteY49" fmla="*/ 4817412 h 4953337"/>
              <a:gd name="connsiteX50" fmla="*/ 1386041 w 7366712"/>
              <a:gd name="connsiteY50" fmla="*/ 4805056 h 4953337"/>
              <a:gd name="connsiteX51" fmla="*/ 1460182 w 7366712"/>
              <a:gd name="connsiteY51" fmla="*/ 4780342 h 4953337"/>
              <a:gd name="connsiteX52" fmla="*/ 1509609 w 7366712"/>
              <a:gd name="connsiteY52" fmla="*/ 4755629 h 4953337"/>
              <a:gd name="connsiteX53" fmla="*/ 1620820 w 7366712"/>
              <a:gd name="connsiteY53" fmla="*/ 4743272 h 4953337"/>
              <a:gd name="connsiteX54" fmla="*/ 1657890 w 7366712"/>
              <a:gd name="connsiteY54" fmla="*/ 4730915 h 4953337"/>
              <a:gd name="connsiteX55" fmla="*/ 1843241 w 7366712"/>
              <a:gd name="connsiteY55" fmla="*/ 4755629 h 4953337"/>
              <a:gd name="connsiteX56" fmla="*/ 1880312 w 7366712"/>
              <a:gd name="connsiteY56" fmla="*/ 4767985 h 4953337"/>
              <a:gd name="connsiteX57" fmla="*/ 1929739 w 7366712"/>
              <a:gd name="connsiteY57" fmla="*/ 4780342 h 4953337"/>
              <a:gd name="connsiteX58" fmla="*/ 2016236 w 7366712"/>
              <a:gd name="connsiteY58" fmla="*/ 4805056 h 4953337"/>
              <a:gd name="connsiteX59" fmla="*/ 2362225 w 7366712"/>
              <a:gd name="connsiteY59" fmla="*/ 4792699 h 4953337"/>
              <a:gd name="connsiteX60" fmla="*/ 2411652 w 7366712"/>
              <a:gd name="connsiteY60" fmla="*/ 4780342 h 4953337"/>
              <a:gd name="connsiteX61" fmla="*/ 2535220 w 7366712"/>
              <a:gd name="connsiteY61" fmla="*/ 4767985 h 4953337"/>
              <a:gd name="connsiteX62" fmla="*/ 2572290 w 7366712"/>
              <a:gd name="connsiteY62" fmla="*/ 4755629 h 4953337"/>
              <a:gd name="connsiteX63" fmla="*/ 2769998 w 7366712"/>
              <a:gd name="connsiteY63" fmla="*/ 4730915 h 4953337"/>
              <a:gd name="connsiteX64" fmla="*/ 2831782 w 7366712"/>
              <a:gd name="connsiteY64" fmla="*/ 4718558 h 4953337"/>
              <a:gd name="connsiteX65" fmla="*/ 3301339 w 7366712"/>
              <a:gd name="connsiteY65" fmla="*/ 4730915 h 4953337"/>
              <a:gd name="connsiteX66" fmla="*/ 3412549 w 7366712"/>
              <a:gd name="connsiteY66" fmla="*/ 4743272 h 4953337"/>
              <a:gd name="connsiteX67" fmla="*/ 3696755 w 7366712"/>
              <a:gd name="connsiteY67" fmla="*/ 4755629 h 4953337"/>
              <a:gd name="connsiteX68" fmla="*/ 4018031 w 7366712"/>
              <a:gd name="connsiteY68" fmla="*/ 4743272 h 4953337"/>
              <a:gd name="connsiteX69" fmla="*/ 4079814 w 7366712"/>
              <a:gd name="connsiteY69" fmla="*/ 4730915 h 4953337"/>
              <a:gd name="connsiteX70" fmla="*/ 4116885 w 7366712"/>
              <a:gd name="connsiteY70" fmla="*/ 4718558 h 4953337"/>
              <a:gd name="connsiteX71" fmla="*/ 4166312 w 7366712"/>
              <a:gd name="connsiteY71" fmla="*/ 4706202 h 4953337"/>
              <a:gd name="connsiteX72" fmla="*/ 4203382 w 7366712"/>
              <a:gd name="connsiteY72" fmla="*/ 4693845 h 4953337"/>
              <a:gd name="connsiteX73" fmla="*/ 4364020 w 7366712"/>
              <a:gd name="connsiteY73" fmla="*/ 4669131 h 4953337"/>
              <a:gd name="connsiteX74" fmla="*/ 4413447 w 7366712"/>
              <a:gd name="connsiteY74" fmla="*/ 4656775 h 4953337"/>
              <a:gd name="connsiteX75" fmla="*/ 4796506 w 7366712"/>
              <a:gd name="connsiteY75" fmla="*/ 4681488 h 4953337"/>
              <a:gd name="connsiteX76" fmla="*/ 4932431 w 7366712"/>
              <a:gd name="connsiteY76" fmla="*/ 4730915 h 4953337"/>
              <a:gd name="connsiteX77" fmla="*/ 5006571 w 7366712"/>
              <a:gd name="connsiteY77" fmla="*/ 4743272 h 4953337"/>
              <a:gd name="connsiteX78" fmla="*/ 5093068 w 7366712"/>
              <a:gd name="connsiteY78" fmla="*/ 4767985 h 4953337"/>
              <a:gd name="connsiteX79" fmla="*/ 5142495 w 7366712"/>
              <a:gd name="connsiteY79" fmla="*/ 4780342 h 4953337"/>
              <a:gd name="connsiteX80" fmla="*/ 5290776 w 7366712"/>
              <a:gd name="connsiteY80" fmla="*/ 4792699 h 4953337"/>
              <a:gd name="connsiteX81" fmla="*/ 5389631 w 7366712"/>
              <a:gd name="connsiteY81" fmla="*/ 4805056 h 4953337"/>
              <a:gd name="connsiteX82" fmla="*/ 6687090 w 7366712"/>
              <a:gd name="connsiteY82" fmla="*/ 4829769 h 4953337"/>
              <a:gd name="connsiteX83" fmla="*/ 6798301 w 7366712"/>
              <a:gd name="connsiteY83" fmla="*/ 4866839 h 4953337"/>
              <a:gd name="connsiteX84" fmla="*/ 7020722 w 7366712"/>
              <a:gd name="connsiteY84" fmla="*/ 4953337 h 4953337"/>
              <a:gd name="connsiteX85" fmla="*/ 7144290 w 7366712"/>
              <a:gd name="connsiteY85" fmla="*/ 4916267 h 4953337"/>
              <a:gd name="connsiteX86" fmla="*/ 7181360 w 7366712"/>
              <a:gd name="connsiteY86" fmla="*/ 4891553 h 4953337"/>
              <a:gd name="connsiteX87" fmla="*/ 7218431 w 7366712"/>
              <a:gd name="connsiteY87" fmla="*/ 4879196 h 4953337"/>
              <a:gd name="connsiteX88" fmla="*/ 7255501 w 7366712"/>
              <a:gd name="connsiteY88" fmla="*/ 4842126 h 4953337"/>
              <a:gd name="connsiteX89" fmla="*/ 7267858 w 7366712"/>
              <a:gd name="connsiteY89" fmla="*/ 4805056 h 4953337"/>
              <a:gd name="connsiteX90" fmla="*/ 7292571 w 7366712"/>
              <a:gd name="connsiteY90" fmla="*/ 4446710 h 4953337"/>
              <a:gd name="connsiteX91" fmla="*/ 7317285 w 7366712"/>
              <a:gd name="connsiteY91" fmla="*/ 4372569 h 4953337"/>
              <a:gd name="connsiteX92" fmla="*/ 7329641 w 7366712"/>
              <a:gd name="connsiteY92" fmla="*/ 4273715 h 4953337"/>
              <a:gd name="connsiteX93" fmla="*/ 7354355 w 7366712"/>
              <a:gd name="connsiteY93" fmla="*/ 4187218 h 4953337"/>
              <a:gd name="connsiteX94" fmla="*/ 7366712 w 7366712"/>
              <a:gd name="connsiteY94" fmla="*/ 4038937 h 4953337"/>
              <a:gd name="connsiteX95" fmla="*/ 7304928 w 7366712"/>
              <a:gd name="connsiteY95" fmla="*/ 3779445 h 4953337"/>
              <a:gd name="connsiteX96" fmla="*/ 7255501 w 7366712"/>
              <a:gd name="connsiteY96" fmla="*/ 3668234 h 4953337"/>
              <a:gd name="connsiteX97" fmla="*/ 7206074 w 7366712"/>
              <a:gd name="connsiteY97" fmla="*/ 3544667 h 4953337"/>
              <a:gd name="connsiteX98" fmla="*/ 7181360 w 7366712"/>
              <a:gd name="connsiteY98" fmla="*/ 3495239 h 4953337"/>
              <a:gd name="connsiteX99" fmla="*/ 7131933 w 7366712"/>
              <a:gd name="connsiteY99" fmla="*/ 3384029 h 4953337"/>
              <a:gd name="connsiteX100" fmla="*/ 7094863 w 7366712"/>
              <a:gd name="connsiteY100" fmla="*/ 3248104 h 4953337"/>
              <a:gd name="connsiteX101" fmla="*/ 7057793 w 7366712"/>
              <a:gd name="connsiteY101" fmla="*/ 3075110 h 4953337"/>
              <a:gd name="connsiteX102" fmla="*/ 7082506 w 7366712"/>
              <a:gd name="connsiteY102" fmla="*/ 2284277 h 4953337"/>
              <a:gd name="connsiteX103" fmla="*/ 7169004 w 7366712"/>
              <a:gd name="connsiteY103" fmla="*/ 1901218 h 4953337"/>
              <a:gd name="connsiteX104" fmla="*/ 7193717 w 7366712"/>
              <a:gd name="connsiteY104" fmla="*/ 1752937 h 4953337"/>
              <a:gd name="connsiteX105" fmla="*/ 7230787 w 7366712"/>
              <a:gd name="connsiteY105" fmla="*/ 1567585 h 4953337"/>
              <a:gd name="connsiteX106" fmla="*/ 7267858 w 7366712"/>
              <a:gd name="connsiteY106" fmla="*/ 1283380 h 4953337"/>
              <a:gd name="connsiteX107" fmla="*/ 7243144 w 7366712"/>
              <a:gd name="connsiteY107" fmla="*/ 949748 h 4953337"/>
              <a:gd name="connsiteX108" fmla="*/ 7218431 w 7366712"/>
              <a:gd name="connsiteY108" fmla="*/ 900321 h 4953337"/>
              <a:gd name="connsiteX109" fmla="*/ 7206074 w 7366712"/>
              <a:gd name="connsiteY109" fmla="*/ 863250 h 4953337"/>
              <a:gd name="connsiteX110" fmla="*/ 7169004 w 7366712"/>
              <a:gd name="connsiteY110" fmla="*/ 826180 h 4953337"/>
              <a:gd name="connsiteX111" fmla="*/ 7082506 w 7366712"/>
              <a:gd name="connsiteY111" fmla="*/ 752039 h 4953337"/>
              <a:gd name="connsiteX112" fmla="*/ 7045436 w 7366712"/>
              <a:gd name="connsiteY112" fmla="*/ 727326 h 4953337"/>
              <a:gd name="connsiteX113" fmla="*/ 6958939 w 7366712"/>
              <a:gd name="connsiteY113" fmla="*/ 653185 h 4953337"/>
              <a:gd name="connsiteX114" fmla="*/ 6921868 w 7366712"/>
              <a:gd name="connsiteY114" fmla="*/ 640829 h 4953337"/>
              <a:gd name="connsiteX115" fmla="*/ 6847728 w 7366712"/>
              <a:gd name="connsiteY115" fmla="*/ 591402 h 4953337"/>
              <a:gd name="connsiteX116" fmla="*/ 6810658 w 7366712"/>
              <a:gd name="connsiteY116" fmla="*/ 566688 h 4953337"/>
              <a:gd name="connsiteX117" fmla="*/ 6773587 w 7366712"/>
              <a:gd name="connsiteY117" fmla="*/ 480191 h 4953337"/>
              <a:gd name="connsiteX118" fmla="*/ 6736517 w 7366712"/>
              <a:gd name="connsiteY118" fmla="*/ 406050 h 4953337"/>
              <a:gd name="connsiteX119" fmla="*/ 6724160 w 7366712"/>
              <a:gd name="connsiteY119" fmla="*/ 282483 h 4953337"/>
              <a:gd name="connsiteX120" fmla="*/ 6662376 w 7366712"/>
              <a:gd name="connsiteY120" fmla="*/ 158915 h 4953337"/>
              <a:gd name="connsiteX121" fmla="*/ 6600593 w 7366712"/>
              <a:gd name="connsiteY121" fmla="*/ 146558 h 4953337"/>
              <a:gd name="connsiteX122" fmla="*/ 6526452 w 7366712"/>
              <a:gd name="connsiteY122" fmla="*/ 134202 h 4953337"/>
              <a:gd name="connsiteX123" fmla="*/ 6365814 w 7366712"/>
              <a:gd name="connsiteY123" fmla="*/ 146558 h 4953337"/>
              <a:gd name="connsiteX124" fmla="*/ 6242247 w 7366712"/>
              <a:gd name="connsiteY124" fmla="*/ 220699 h 4953337"/>
              <a:gd name="connsiteX125" fmla="*/ 6069252 w 7366712"/>
              <a:gd name="connsiteY125" fmla="*/ 294839 h 4953337"/>
              <a:gd name="connsiteX126" fmla="*/ 6032182 w 7366712"/>
              <a:gd name="connsiteY126" fmla="*/ 319553 h 4953337"/>
              <a:gd name="connsiteX127" fmla="*/ 5871544 w 7366712"/>
              <a:gd name="connsiteY127" fmla="*/ 418407 h 4953337"/>
              <a:gd name="connsiteX128" fmla="*/ 5785047 w 7366712"/>
              <a:gd name="connsiteY128" fmla="*/ 467834 h 4953337"/>
              <a:gd name="connsiteX129" fmla="*/ 5587339 w 7366712"/>
              <a:gd name="connsiteY129" fmla="*/ 517261 h 4953337"/>
              <a:gd name="connsiteX130" fmla="*/ 5389631 w 7366712"/>
              <a:gd name="connsiteY130" fmla="*/ 504904 h 4953337"/>
              <a:gd name="connsiteX131" fmla="*/ 5191922 w 7366712"/>
              <a:gd name="connsiteY131" fmla="*/ 430764 h 4953337"/>
              <a:gd name="connsiteX132" fmla="*/ 5105425 w 7366712"/>
              <a:gd name="connsiteY132" fmla="*/ 406050 h 4953337"/>
              <a:gd name="connsiteX133" fmla="*/ 4747079 w 7366712"/>
              <a:gd name="connsiteY133" fmla="*/ 294839 h 4953337"/>
              <a:gd name="connsiteX134" fmla="*/ 4524658 w 7366712"/>
              <a:gd name="connsiteY134" fmla="*/ 220699 h 4953337"/>
              <a:gd name="connsiteX135" fmla="*/ 4129241 w 7366712"/>
              <a:gd name="connsiteY135" fmla="*/ 158915 h 4953337"/>
              <a:gd name="connsiteX136" fmla="*/ 3375479 w 7366712"/>
              <a:gd name="connsiteY136" fmla="*/ 97131 h 4953337"/>
              <a:gd name="connsiteX137" fmla="*/ 3288982 w 7366712"/>
              <a:gd name="connsiteY137" fmla="*/ 84775 h 4953337"/>
              <a:gd name="connsiteX138" fmla="*/ 2856495 w 7366712"/>
              <a:gd name="connsiteY138" fmla="*/ 47704 h 4953337"/>
              <a:gd name="connsiteX139" fmla="*/ 2819425 w 7366712"/>
              <a:gd name="connsiteY139" fmla="*/ 35348 h 4953337"/>
              <a:gd name="connsiteX140" fmla="*/ 2448722 w 7366712"/>
              <a:gd name="connsiteY140" fmla="*/ 60061 h 4953337"/>
              <a:gd name="connsiteX141" fmla="*/ 2399295 w 7366712"/>
              <a:gd name="connsiteY141" fmla="*/ 84775 h 4953337"/>
              <a:gd name="connsiteX142" fmla="*/ 2189231 w 7366712"/>
              <a:gd name="connsiteY142" fmla="*/ 109488 h 4953337"/>
              <a:gd name="connsiteX143" fmla="*/ 2115090 w 7366712"/>
              <a:gd name="connsiteY143" fmla="*/ 121845 h 4953337"/>
              <a:gd name="connsiteX144" fmla="*/ 1929739 w 7366712"/>
              <a:gd name="connsiteY144" fmla="*/ 158915 h 4953337"/>
              <a:gd name="connsiteX145" fmla="*/ 1596106 w 7366712"/>
              <a:gd name="connsiteY145" fmla="*/ 121845 h 4953337"/>
              <a:gd name="connsiteX146" fmla="*/ 1534322 w 7366712"/>
              <a:gd name="connsiteY146" fmla="*/ 97131 h 4953337"/>
              <a:gd name="connsiteX147" fmla="*/ 1311901 w 7366712"/>
              <a:gd name="connsiteY147" fmla="*/ 72418 h 4953337"/>
              <a:gd name="connsiteX148" fmla="*/ 1151263 w 7366712"/>
              <a:gd name="connsiteY148" fmla="*/ 35348 h 4953337"/>
              <a:gd name="connsiteX149" fmla="*/ 904128 w 7366712"/>
              <a:gd name="connsiteY149" fmla="*/ 72418 h 4953337"/>
              <a:gd name="connsiteX150" fmla="*/ 718776 w 7366712"/>
              <a:gd name="connsiteY150" fmla="*/ 146558 h 4953337"/>
              <a:gd name="connsiteX151" fmla="*/ 656993 w 7366712"/>
              <a:gd name="connsiteY151" fmla="*/ 158915 h 4953337"/>
              <a:gd name="connsiteX152" fmla="*/ 607566 w 7366712"/>
              <a:gd name="connsiteY152" fmla="*/ 183629 h 4953337"/>
              <a:gd name="connsiteX153" fmla="*/ 323360 w 7366712"/>
              <a:gd name="connsiteY153" fmla="*/ 183629 h 4953337"/>
              <a:gd name="connsiteX154" fmla="*/ 162722 w 7366712"/>
              <a:gd name="connsiteY154" fmla="*/ 208342 h 4953337"/>
              <a:gd name="connsiteX155" fmla="*/ 125652 w 7366712"/>
              <a:gd name="connsiteY155" fmla="*/ 257769 h 4953337"/>
              <a:gd name="connsiteX156" fmla="*/ 100939 w 7366712"/>
              <a:gd name="connsiteY156" fmla="*/ 294839 h 4953337"/>
              <a:gd name="connsiteX157" fmla="*/ 88582 w 7366712"/>
              <a:gd name="connsiteY157" fmla="*/ 331910 h 4953337"/>
              <a:gd name="connsiteX158" fmla="*/ 76225 w 7366712"/>
              <a:gd name="connsiteY158" fmla="*/ 529618 h 4953337"/>
              <a:gd name="connsiteX159" fmla="*/ 63868 w 7366712"/>
              <a:gd name="connsiteY159" fmla="*/ 504904 h 4953337"/>
              <a:gd name="connsiteX160" fmla="*/ 138009 w 7366712"/>
              <a:gd name="connsiteY160" fmla="*/ 603758 h 4953337"/>
              <a:gd name="connsiteX161" fmla="*/ 150366 w 7366712"/>
              <a:gd name="connsiteY161" fmla="*/ 887964 h 4953337"/>
              <a:gd name="connsiteX162" fmla="*/ 150366 w 7366712"/>
              <a:gd name="connsiteY162" fmla="*/ 887964 h 4953337"/>
              <a:gd name="connsiteX163" fmla="*/ 138009 w 7366712"/>
              <a:gd name="connsiteY163" fmla="*/ 1345164 h 4953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</a:cxnLst>
            <a:rect l="l" t="t" r="r" b="b"/>
            <a:pathLst>
              <a:path w="7366712" h="4953337">
                <a:moveTo>
                  <a:pt x="113295" y="443121"/>
                </a:moveTo>
                <a:cubicBezTo>
                  <a:pt x="129771" y="657305"/>
                  <a:pt x="143273" y="871738"/>
                  <a:pt x="162722" y="1085672"/>
                </a:cubicBezTo>
                <a:cubicBezTo>
                  <a:pt x="174179" y="1211697"/>
                  <a:pt x="205763" y="963344"/>
                  <a:pt x="162722" y="1221596"/>
                </a:cubicBezTo>
                <a:cubicBezTo>
                  <a:pt x="152914" y="1280444"/>
                  <a:pt x="142137" y="1279227"/>
                  <a:pt x="125652" y="1345164"/>
                </a:cubicBezTo>
                <a:cubicBezTo>
                  <a:pt x="115917" y="1384103"/>
                  <a:pt x="114231" y="1396214"/>
                  <a:pt x="100939" y="1431661"/>
                </a:cubicBezTo>
                <a:cubicBezTo>
                  <a:pt x="93151" y="1452430"/>
                  <a:pt x="84013" y="1472676"/>
                  <a:pt x="76225" y="1493445"/>
                </a:cubicBezTo>
                <a:cubicBezTo>
                  <a:pt x="71651" y="1505641"/>
                  <a:pt x="69693" y="1518865"/>
                  <a:pt x="63868" y="1530515"/>
                </a:cubicBezTo>
                <a:cubicBezTo>
                  <a:pt x="57227" y="1543798"/>
                  <a:pt x="47393" y="1555228"/>
                  <a:pt x="39155" y="1567585"/>
                </a:cubicBezTo>
                <a:cubicBezTo>
                  <a:pt x="43274" y="1641726"/>
                  <a:pt x="44789" y="1716057"/>
                  <a:pt x="51512" y="1790007"/>
                </a:cubicBezTo>
                <a:cubicBezTo>
                  <a:pt x="53050" y="1806920"/>
                  <a:pt x="57178" y="1823824"/>
                  <a:pt x="63868" y="1839434"/>
                </a:cubicBezTo>
                <a:cubicBezTo>
                  <a:pt x="69718" y="1853084"/>
                  <a:pt x="80344" y="1864147"/>
                  <a:pt x="88582" y="1876504"/>
                </a:cubicBezTo>
                <a:cubicBezTo>
                  <a:pt x="96820" y="1901218"/>
                  <a:pt x="98845" y="1928970"/>
                  <a:pt x="113295" y="1950645"/>
                </a:cubicBezTo>
                <a:cubicBezTo>
                  <a:pt x="149433" y="2004851"/>
                  <a:pt x="129098" y="1975834"/>
                  <a:pt x="175079" y="2037142"/>
                </a:cubicBezTo>
                <a:lnTo>
                  <a:pt x="212149" y="2148353"/>
                </a:lnTo>
                <a:lnTo>
                  <a:pt x="224506" y="2185423"/>
                </a:lnTo>
                <a:cubicBezTo>
                  <a:pt x="221482" y="2203566"/>
                  <a:pt x="214106" y="2271586"/>
                  <a:pt x="199793" y="2296634"/>
                </a:cubicBezTo>
                <a:cubicBezTo>
                  <a:pt x="190660" y="2312617"/>
                  <a:pt x="147575" y="2361608"/>
                  <a:pt x="138009" y="2383131"/>
                </a:cubicBezTo>
                <a:cubicBezTo>
                  <a:pt x="79190" y="2515475"/>
                  <a:pt x="144511" y="2410448"/>
                  <a:pt x="88582" y="2494342"/>
                </a:cubicBezTo>
                <a:cubicBezTo>
                  <a:pt x="70594" y="2584282"/>
                  <a:pt x="67195" y="2570854"/>
                  <a:pt x="88582" y="2692050"/>
                </a:cubicBezTo>
                <a:cubicBezTo>
                  <a:pt x="88584" y="2692060"/>
                  <a:pt x="119472" y="2784721"/>
                  <a:pt x="125652" y="2803261"/>
                </a:cubicBezTo>
                <a:lnTo>
                  <a:pt x="138009" y="2840331"/>
                </a:lnTo>
                <a:cubicBezTo>
                  <a:pt x="142128" y="2873282"/>
                  <a:pt x="144907" y="2906429"/>
                  <a:pt x="150366" y="2939185"/>
                </a:cubicBezTo>
                <a:cubicBezTo>
                  <a:pt x="153158" y="2955937"/>
                  <a:pt x="162722" y="2971629"/>
                  <a:pt x="162722" y="2988612"/>
                </a:cubicBezTo>
                <a:cubicBezTo>
                  <a:pt x="162722" y="3054889"/>
                  <a:pt x="167166" y="3143002"/>
                  <a:pt x="138009" y="3211034"/>
                </a:cubicBezTo>
                <a:cubicBezTo>
                  <a:pt x="130753" y="3227965"/>
                  <a:pt x="121533" y="3243985"/>
                  <a:pt x="113295" y="3260461"/>
                </a:cubicBezTo>
                <a:cubicBezTo>
                  <a:pt x="98560" y="3437294"/>
                  <a:pt x="89262" y="3472303"/>
                  <a:pt x="113295" y="3680591"/>
                </a:cubicBezTo>
                <a:cubicBezTo>
                  <a:pt x="115406" y="3698890"/>
                  <a:pt x="130753" y="3713087"/>
                  <a:pt x="138009" y="3730018"/>
                </a:cubicBezTo>
                <a:cubicBezTo>
                  <a:pt x="143140" y="3741990"/>
                  <a:pt x="146247" y="3754731"/>
                  <a:pt x="150366" y="3767088"/>
                </a:cubicBezTo>
                <a:cubicBezTo>
                  <a:pt x="146247" y="3787683"/>
                  <a:pt x="145384" y="3809207"/>
                  <a:pt x="138009" y="3828872"/>
                </a:cubicBezTo>
                <a:cubicBezTo>
                  <a:pt x="132794" y="3842777"/>
                  <a:pt x="121927" y="3853857"/>
                  <a:pt x="113295" y="3865942"/>
                </a:cubicBezTo>
                <a:cubicBezTo>
                  <a:pt x="71493" y="3924464"/>
                  <a:pt x="90347" y="3905954"/>
                  <a:pt x="39155" y="3940083"/>
                </a:cubicBezTo>
                <a:cubicBezTo>
                  <a:pt x="35036" y="3952440"/>
                  <a:pt x="29957" y="3964517"/>
                  <a:pt x="26798" y="3977153"/>
                </a:cubicBezTo>
                <a:cubicBezTo>
                  <a:pt x="0" y="4084343"/>
                  <a:pt x="12846" y="4114863"/>
                  <a:pt x="26798" y="4261358"/>
                </a:cubicBezTo>
                <a:cubicBezTo>
                  <a:pt x="28033" y="4274325"/>
                  <a:pt x="33330" y="4286779"/>
                  <a:pt x="39155" y="4298429"/>
                </a:cubicBezTo>
                <a:cubicBezTo>
                  <a:pt x="45796" y="4311712"/>
                  <a:pt x="55630" y="4323142"/>
                  <a:pt x="63868" y="4335499"/>
                </a:cubicBezTo>
                <a:cubicBezTo>
                  <a:pt x="67987" y="4351975"/>
                  <a:pt x="66805" y="4370796"/>
                  <a:pt x="76225" y="4384926"/>
                </a:cubicBezTo>
                <a:cubicBezTo>
                  <a:pt x="84463" y="4397283"/>
                  <a:pt x="102794" y="4399138"/>
                  <a:pt x="113295" y="4409639"/>
                </a:cubicBezTo>
                <a:cubicBezTo>
                  <a:pt x="123796" y="4420140"/>
                  <a:pt x="128142" y="4435610"/>
                  <a:pt x="138009" y="4446710"/>
                </a:cubicBezTo>
                <a:cubicBezTo>
                  <a:pt x="161228" y="4472832"/>
                  <a:pt x="212149" y="4520850"/>
                  <a:pt x="212149" y="4520850"/>
                </a:cubicBezTo>
                <a:cubicBezTo>
                  <a:pt x="216268" y="4533207"/>
                  <a:pt x="221951" y="4545149"/>
                  <a:pt x="224506" y="4557921"/>
                </a:cubicBezTo>
                <a:cubicBezTo>
                  <a:pt x="230218" y="4586480"/>
                  <a:pt x="228494" y="4616521"/>
                  <a:pt x="236863" y="4644418"/>
                </a:cubicBezTo>
                <a:cubicBezTo>
                  <a:pt x="241130" y="4658642"/>
                  <a:pt x="252069" y="4670079"/>
                  <a:pt x="261576" y="4681488"/>
                </a:cubicBezTo>
                <a:cubicBezTo>
                  <a:pt x="281094" y="4704910"/>
                  <a:pt x="307948" y="4729387"/>
                  <a:pt x="335717" y="4743272"/>
                </a:cubicBezTo>
                <a:cubicBezTo>
                  <a:pt x="347367" y="4749097"/>
                  <a:pt x="360430" y="4751510"/>
                  <a:pt x="372787" y="4755629"/>
                </a:cubicBezTo>
                <a:cubicBezTo>
                  <a:pt x="496355" y="4751510"/>
                  <a:pt x="620080" y="4750752"/>
                  <a:pt x="743490" y="4743272"/>
                </a:cubicBezTo>
                <a:cubicBezTo>
                  <a:pt x="756491" y="4742484"/>
                  <a:pt x="767535" y="4730915"/>
                  <a:pt x="780560" y="4730915"/>
                </a:cubicBezTo>
                <a:cubicBezTo>
                  <a:pt x="855631" y="4730915"/>
                  <a:pt x="983277" y="4746574"/>
                  <a:pt x="1064766" y="4755629"/>
                </a:cubicBezTo>
                <a:lnTo>
                  <a:pt x="1138906" y="4780342"/>
                </a:lnTo>
                <a:cubicBezTo>
                  <a:pt x="1151263" y="4784461"/>
                  <a:pt x="1163340" y="4789540"/>
                  <a:pt x="1175976" y="4792699"/>
                </a:cubicBezTo>
                <a:cubicBezTo>
                  <a:pt x="1238040" y="4808215"/>
                  <a:pt x="1209292" y="4799686"/>
                  <a:pt x="1262474" y="4817412"/>
                </a:cubicBezTo>
                <a:cubicBezTo>
                  <a:pt x="1303663" y="4813293"/>
                  <a:pt x="1345356" y="4812684"/>
                  <a:pt x="1386041" y="4805056"/>
                </a:cubicBezTo>
                <a:cubicBezTo>
                  <a:pt x="1411645" y="4800255"/>
                  <a:pt x="1436882" y="4791992"/>
                  <a:pt x="1460182" y="4780342"/>
                </a:cubicBezTo>
                <a:cubicBezTo>
                  <a:pt x="1476658" y="4772104"/>
                  <a:pt x="1491660" y="4759771"/>
                  <a:pt x="1509609" y="4755629"/>
                </a:cubicBezTo>
                <a:cubicBezTo>
                  <a:pt x="1545952" y="4747242"/>
                  <a:pt x="1583750" y="4747391"/>
                  <a:pt x="1620820" y="4743272"/>
                </a:cubicBezTo>
                <a:cubicBezTo>
                  <a:pt x="1633177" y="4739153"/>
                  <a:pt x="1644865" y="4730915"/>
                  <a:pt x="1657890" y="4730915"/>
                </a:cubicBezTo>
                <a:cubicBezTo>
                  <a:pt x="1730775" y="4730915"/>
                  <a:pt x="1779523" y="4737424"/>
                  <a:pt x="1843241" y="4755629"/>
                </a:cubicBezTo>
                <a:cubicBezTo>
                  <a:pt x="1855765" y="4759207"/>
                  <a:pt x="1867788" y="4764407"/>
                  <a:pt x="1880312" y="4767985"/>
                </a:cubicBezTo>
                <a:cubicBezTo>
                  <a:pt x="1896641" y="4772650"/>
                  <a:pt x="1913410" y="4775676"/>
                  <a:pt x="1929739" y="4780342"/>
                </a:cubicBezTo>
                <a:cubicBezTo>
                  <a:pt x="2053829" y="4815797"/>
                  <a:pt x="1861719" y="4766426"/>
                  <a:pt x="2016236" y="4805056"/>
                </a:cubicBezTo>
                <a:cubicBezTo>
                  <a:pt x="2131566" y="4800937"/>
                  <a:pt x="2247047" y="4799898"/>
                  <a:pt x="2362225" y="4792699"/>
                </a:cubicBezTo>
                <a:cubicBezTo>
                  <a:pt x="2379175" y="4791640"/>
                  <a:pt x="2394840" y="4782744"/>
                  <a:pt x="2411652" y="4780342"/>
                </a:cubicBezTo>
                <a:cubicBezTo>
                  <a:pt x="2452631" y="4774488"/>
                  <a:pt x="2494031" y="4772104"/>
                  <a:pt x="2535220" y="4767985"/>
                </a:cubicBezTo>
                <a:cubicBezTo>
                  <a:pt x="2547577" y="4763866"/>
                  <a:pt x="2559575" y="4758454"/>
                  <a:pt x="2572290" y="4755629"/>
                </a:cubicBezTo>
                <a:cubicBezTo>
                  <a:pt x="2649116" y="4738557"/>
                  <a:pt x="2684525" y="4742312"/>
                  <a:pt x="2769998" y="4730915"/>
                </a:cubicBezTo>
                <a:cubicBezTo>
                  <a:pt x="2790816" y="4728139"/>
                  <a:pt x="2811187" y="4722677"/>
                  <a:pt x="2831782" y="4718558"/>
                </a:cubicBezTo>
                <a:lnTo>
                  <a:pt x="3301339" y="4730915"/>
                </a:lnTo>
                <a:cubicBezTo>
                  <a:pt x="3338603" y="4732501"/>
                  <a:pt x="3375324" y="4740945"/>
                  <a:pt x="3412549" y="4743272"/>
                </a:cubicBezTo>
                <a:cubicBezTo>
                  <a:pt x="3507189" y="4749187"/>
                  <a:pt x="3602020" y="4751510"/>
                  <a:pt x="3696755" y="4755629"/>
                </a:cubicBezTo>
                <a:cubicBezTo>
                  <a:pt x="3822173" y="4797433"/>
                  <a:pt x="3734470" y="4773653"/>
                  <a:pt x="4018031" y="4743272"/>
                </a:cubicBezTo>
                <a:cubicBezTo>
                  <a:pt x="4038914" y="4741035"/>
                  <a:pt x="4059439" y="4736009"/>
                  <a:pt x="4079814" y="4730915"/>
                </a:cubicBezTo>
                <a:cubicBezTo>
                  <a:pt x="4092451" y="4727756"/>
                  <a:pt x="4104361" y="4722136"/>
                  <a:pt x="4116885" y="4718558"/>
                </a:cubicBezTo>
                <a:cubicBezTo>
                  <a:pt x="4133214" y="4713893"/>
                  <a:pt x="4149983" y="4710867"/>
                  <a:pt x="4166312" y="4706202"/>
                </a:cubicBezTo>
                <a:cubicBezTo>
                  <a:pt x="4178836" y="4702624"/>
                  <a:pt x="4190667" y="4696671"/>
                  <a:pt x="4203382" y="4693845"/>
                </a:cubicBezTo>
                <a:cubicBezTo>
                  <a:pt x="4257124" y="4681902"/>
                  <a:pt x="4309830" y="4678983"/>
                  <a:pt x="4364020" y="4669131"/>
                </a:cubicBezTo>
                <a:cubicBezTo>
                  <a:pt x="4380729" y="4666093"/>
                  <a:pt x="4396971" y="4660894"/>
                  <a:pt x="4413447" y="4656775"/>
                </a:cubicBezTo>
                <a:cubicBezTo>
                  <a:pt x="4541133" y="4665013"/>
                  <a:pt x="4669022" y="4670561"/>
                  <a:pt x="4796506" y="4681488"/>
                </a:cubicBezTo>
                <a:cubicBezTo>
                  <a:pt x="4847361" y="4685847"/>
                  <a:pt x="4883898" y="4715982"/>
                  <a:pt x="4932431" y="4730915"/>
                </a:cubicBezTo>
                <a:cubicBezTo>
                  <a:pt x="4956377" y="4738283"/>
                  <a:pt x="4982158" y="4737638"/>
                  <a:pt x="5006571" y="4743272"/>
                </a:cubicBezTo>
                <a:cubicBezTo>
                  <a:pt x="5035789" y="4750015"/>
                  <a:pt x="5064139" y="4760095"/>
                  <a:pt x="5093068" y="4767985"/>
                </a:cubicBezTo>
                <a:cubicBezTo>
                  <a:pt x="5109452" y="4772453"/>
                  <a:pt x="5125643" y="4778236"/>
                  <a:pt x="5142495" y="4780342"/>
                </a:cubicBezTo>
                <a:cubicBezTo>
                  <a:pt x="5191710" y="4786494"/>
                  <a:pt x="5241424" y="4787764"/>
                  <a:pt x="5290776" y="4792699"/>
                </a:cubicBezTo>
                <a:cubicBezTo>
                  <a:pt x="5323819" y="4796003"/>
                  <a:pt x="5356679" y="4800937"/>
                  <a:pt x="5389631" y="4805056"/>
                </a:cubicBezTo>
                <a:cubicBezTo>
                  <a:pt x="5943236" y="4795980"/>
                  <a:pt x="6168676" y="4771081"/>
                  <a:pt x="6687090" y="4829769"/>
                </a:cubicBezTo>
                <a:cubicBezTo>
                  <a:pt x="6725918" y="4834165"/>
                  <a:pt x="6761882" y="4852676"/>
                  <a:pt x="6798301" y="4866839"/>
                </a:cubicBezTo>
                <a:lnTo>
                  <a:pt x="7020722" y="4953337"/>
                </a:lnTo>
                <a:cubicBezTo>
                  <a:pt x="7061911" y="4940980"/>
                  <a:pt x="7104153" y="4931704"/>
                  <a:pt x="7144290" y="4916267"/>
                </a:cubicBezTo>
                <a:cubicBezTo>
                  <a:pt x="7158151" y="4910936"/>
                  <a:pt x="7168077" y="4898195"/>
                  <a:pt x="7181360" y="4891553"/>
                </a:cubicBezTo>
                <a:cubicBezTo>
                  <a:pt x="7193010" y="4885728"/>
                  <a:pt x="7206074" y="4883315"/>
                  <a:pt x="7218431" y="4879196"/>
                </a:cubicBezTo>
                <a:cubicBezTo>
                  <a:pt x="7230788" y="4866839"/>
                  <a:pt x="7245808" y="4856666"/>
                  <a:pt x="7255501" y="4842126"/>
                </a:cubicBezTo>
                <a:cubicBezTo>
                  <a:pt x="7262726" y="4831288"/>
                  <a:pt x="7266642" y="4818024"/>
                  <a:pt x="7267858" y="4805056"/>
                </a:cubicBezTo>
                <a:cubicBezTo>
                  <a:pt x="7279034" y="4685846"/>
                  <a:pt x="7278976" y="4565668"/>
                  <a:pt x="7292571" y="4446710"/>
                </a:cubicBezTo>
                <a:cubicBezTo>
                  <a:pt x="7295529" y="4420828"/>
                  <a:pt x="7317285" y="4372569"/>
                  <a:pt x="7317285" y="4372569"/>
                </a:cubicBezTo>
                <a:cubicBezTo>
                  <a:pt x="7321404" y="4339618"/>
                  <a:pt x="7323128" y="4306278"/>
                  <a:pt x="7329641" y="4273715"/>
                </a:cubicBezTo>
                <a:cubicBezTo>
                  <a:pt x="7335522" y="4244311"/>
                  <a:pt x="7349678" y="4216837"/>
                  <a:pt x="7354355" y="4187218"/>
                </a:cubicBezTo>
                <a:cubicBezTo>
                  <a:pt x="7362091" y="4138227"/>
                  <a:pt x="7362593" y="4088364"/>
                  <a:pt x="7366712" y="4038937"/>
                </a:cubicBezTo>
                <a:cubicBezTo>
                  <a:pt x="7346117" y="3952440"/>
                  <a:pt x="7328044" y="3865303"/>
                  <a:pt x="7304928" y="3779445"/>
                </a:cubicBezTo>
                <a:cubicBezTo>
                  <a:pt x="7291055" y="3727917"/>
                  <a:pt x="7275449" y="3714781"/>
                  <a:pt x="7255501" y="3668234"/>
                </a:cubicBezTo>
                <a:cubicBezTo>
                  <a:pt x="7238026" y="3627459"/>
                  <a:pt x="7223549" y="3585442"/>
                  <a:pt x="7206074" y="3544667"/>
                </a:cubicBezTo>
                <a:cubicBezTo>
                  <a:pt x="7198818" y="3527736"/>
                  <a:pt x="7188201" y="3512342"/>
                  <a:pt x="7181360" y="3495239"/>
                </a:cubicBezTo>
                <a:cubicBezTo>
                  <a:pt x="7137246" y="3384954"/>
                  <a:pt x="7179480" y="3455348"/>
                  <a:pt x="7131933" y="3384029"/>
                </a:cubicBezTo>
                <a:cubicBezTo>
                  <a:pt x="7122363" y="3350534"/>
                  <a:pt x="7103274" y="3287356"/>
                  <a:pt x="7094863" y="3248104"/>
                </a:cubicBezTo>
                <a:cubicBezTo>
                  <a:pt x="7052789" y="3051764"/>
                  <a:pt x="7086008" y="3187977"/>
                  <a:pt x="7057793" y="3075110"/>
                </a:cubicBezTo>
                <a:cubicBezTo>
                  <a:pt x="7066031" y="2811499"/>
                  <a:pt x="7063715" y="2547346"/>
                  <a:pt x="7082506" y="2284277"/>
                </a:cubicBezTo>
                <a:cubicBezTo>
                  <a:pt x="7095512" y="2102185"/>
                  <a:pt x="7135336" y="2056088"/>
                  <a:pt x="7169004" y="1901218"/>
                </a:cubicBezTo>
                <a:cubicBezTo>
                  <a:pt x="7179649" y="1852253"/>
                  <a:pt x="7185131" y="1802305"/>
                  <a:pt x="7193717" y="1752937"/>
                </a:cubicBezTo>
                <a:cubicBezTo>
                  <a:pt x="7217502" y="1616171"/>
                  <a:pt x="7208725" y="1655837"/>
                  <a:pt x="7230787" y="1567585"/>
                </a:cubicBezTo>
                <a:cubicBezTo>
                  <a:pt x="7257820" y="1324290"/>
                  <a:pt x="7240871" y="1418312"/>
                  <a:pt x="7267858" y="1283380"/>
                </a:cubicBezTo>
                <a:cubicBezTo>
                  <a:pt x="7259620" y="1172169"/>
                  <a:pt x="7257415" y="1060346"/>
                  <a:pt x="7243144" y="949748"/>
                </a:cubicBezTo>
                <a:cubicBezTo>
                  <a:pt x="7240787" y="931479"/>
                  <a:pt x="7225687" y="917252"/>
                  <a:pt x="7218431" y="900321"/>
                </a:cubicBezTo>
                <a:cubicBezTo>
                  <a:pt x="7213300" y="888349"/>
                  <a:pt x="7213299" y="874088"/>
                  <a:pt x="7206074" y="863250"/>
                </a:cubicBezTo>
                <a:cubicBezTo>
                  <a:pt x="7196381" y="848710"/>
                  <a:pt x="7181993" y="837870"/>
                  <a:pt x="7169004" y="826180"/>
                </a:cubicBezTo>
                <a:cubicBezTo>
                  <a:pt x="7140778" y="800776"/>
                  <a:pt x="7112159" y="775762"/>
                  <a:pt x="7082506" y="752039"/>
                </a:cubicBezTo>
                <a:cubicBezTo>
                  <a:pt x="7070909" y="742762"/>
                  <a:pt x="7056712" y="736991"/>
                  <a:pt x="7045436" y="727326"/>
                </a:cubicBezTo>
                <a:cubicBezTo>
                  <a:pt x="7002878" y="690847"/>
                  <a:pt x="7004325" y="675877"/>
                  <a:pt x="6958939" y="653185"/>
                </a:cubicBezTo>
                <a:cubicBezTo>
                  <a:pt x="6947289" y="647360"/>
                  <a:pt x="6934225" y="644948"/>
                  <a:pt x="6921868" y="640829"/>
                </a:cubicBezTo>
                <a:lnTo>
                  <a:pt x="6847728" y="591402"/>
                </a:lnTo>
                <a:lnTo>
                  <a:pt x="6810658" y="566688"/>
                </a:lnTo>
                <a:cubicBezTo>
                  <a:pt x="6798301" y="537856"/>
                  <a:pt x="6787616" y="508248"/>
                  <a:pt x="6773587" y="480191"/>
                </a:cubicBezTo>
                <a:cubicBezTo>
                  <a:pt x="6725681" y="384380"/>
                  <a:pt x="6767575" y="499225"/>
                  <a:pt x="6736517" y="406050"/>
                </a:cubicBezTo>
                <a:cubicBezTo>
                  <a:pt x="6732398" y="364861"/>
                  <a:pt x="6730965" y="323314"/>
                  <a:pt x="6724160" y="282483"/>
                </a:cubicBezTo>
                <a:cubicBezTo>
                  <a:pt x="6713660" y="219480"/>
                  <a:pt x="6719919" y="180494"/>
                  <a:pt x="6662376" y="158915"/>
                </a:cubicBezTo>
                <a:cubicBezTo>
                  <a:pt x="6642711" y="151541"/>
                  <a:pt x="6621256" y="150315"/>
                  <a:pt x="6600593" y="146558"/>
                </a:cubicBezTo>
                <a:cubicBezTo>
                  <a:pt x="6575943" y="142076"/>
                  <a:pt x="6551166" y="138321"/>
                  <a:pt x="6526452" y="134202"/>
                </a:cubicBezTo>
                <a:cubicBezTo>
                  <a:pt x="6472906" y="138321"/>
                  <a:pt x="6418366" y="135494"/>
                  <a:pt x="6365814" y="146558"/>
                </a:cubicBezTo>
                <a:cubicBezTo>
                  <a:pt x="6282936" y="164006"/>
                  <a:pt x="6306562" y="188542"/>
                  <a:pt x="6242247" y="220699"/>
                </a:cubicBezTo>
                <a:cubicBezTo>
                  <a:pt x="5971443" y="356100"/>
                  <a:pt x="6289562" y="172444"/>
                  <a:pt x="6069252" y="294839"/>
                </a:cubicBezTo>
                <a:cubicBezTo>
                  <a:pt x="6056270" y="302051"/>
                  <a:pt x="6044776" y="311682"/>
                  <a:pt x="6032182" y="319553"/>
                </a:cubicBezTo>
                <a:lnTo>
                  <a:pt x="5871544" y="418407"/>
                </a:lnTo>
                <a:cubicBezTo>
                  <a:pt x="5843069" y="435492"/>
                  <a:pt x="5816551" y="457333"/>
                  <a:pt x="5785047" y="467834"/>
                </a:cubicBezTo>
                <a:cubicBezTo>
                  <a:pt x="5646206" y="514114"/>
                  <a:pt x="5712519" y="499378"/>
                  <a:pt x="5587339" y="517261"/>
                </a:cubicBezTo>
                <a:cubicBezTo>
                  <a:pt x="5521436" y="513142"/>
                  <a:pt x="5454137" y="519015"/>
                  <a:pt x="5389631" y="504904"/>
                </a:cubicBezTo>
                <a:cubicBezTo>
                  <a:pt x="5320873" y="489863"/>
                  <a:pt x="5258400" y="453887"/>
                  <a:pt x="5191922" y="430764"/>
                </a:cubicBezTo>
                <a:cubicBezTo>
                  <a:pt x="5163600" y="420913"/>
                  <a:pt x="5134102" y="414813"/>
                  <a:pt x="5105425" y="406050"/>
                </a:cubicBezTo>
                <a:cubicBezTo>
                  <a:pt x="4985815" y="369502"/>
                  <a:pt x="4865730" y="334389"/>
                  <a:pt x="4747079" y="294839"/>
                </a:cubicBezTo>
                <a:cubicBezTo>
                  <a:pt x="4672939" y="270126"/>
                  <a:pt x="4600055" y="241262"/>
                  <a:pt x="4524658" y="220699"/>
                </a:cubicBezTo>
                <a:cubicBezTo>
                  <a:pt x="4389520" y="183843"/>
                  <a:pt x="4268332" y="175279"/>
                  <a:pt x="4129241" y="158915"/>
                </a:cubicBezTo>
                <a:cubicBezTo>
                  <a:pt x="3812390" y="79704"/>
                  <a:pt x="4102103" y="145573"/>
                  <a:pt x="3375479" y="97131"/>
                </a:cubicBezTo>
                <a:cubicBezTo>
                  <a:pt x="3346418" y="95194"/>
                  <a:pt x="3318001" y="87262"/>
                  <a:pt x="3288982" y="84775"/>
                </a:cubicBezTo>
                <a:cubicBezTo>
                  <a:pt x="2820198" y="44594"/>
                  <a:pt x="3081068" y="79786"/>
                  <a:pt x="2856495" y="47704"/>
                </a:cubicBezTo>
                <a:cubicBezTo>
                  <a:pt x="2844138" y="43585"/>
                  <a:pt x="2832061" y="38507"/>
                  <a:pt x="2819425" y="35348"/>
                </a:cubicBezTo>
                <a:cubicBezTo>
                  <a:pt x="2678032" y="0"/>
                  <a:pt x="2669418" y="33578"/>
                  <a:pt x="2448722" y="60061"/>
                </a:cubicBezTo>
                <a:cubicBezTo>
                  <a:pt x="2432246" y="68299"/>
                  <a:pt x="2416226" y="77519"/>
                  <a:pt x="2399295" y="84775"/>
                </a:cubicBezTo>
                <a:cubicBezTo>
                  <a:pt x="2331895" y="113661"/>
                  <a:pt x="2266406" y="103975"/>
                  <a:pt x="2189231" y="109488"/>
                </a:cubicBezTo>
                <a:cubicBezTo>
                  <a:pt x="2164517" y="113607"/>
                  <a:pt x="2139702" y="117157"/>
                  <a:pt x="2115090" y="121845"/>
                </a:cubicBezTo>
                <a:lnTo>
                  <a:pt x="1929739" y="158915"/>
                </a:lnTo>
                <a:cubicBezTo>
                  <a:pt x="1818528" y="146558"/>
                  <a:pt x="1706660" y="139119"/>
                  <a:pt x="1596106" y="121845"/>
                </a:cubicBezTo>
                <a:cubicBezTo>
                  <a:pt x="1574191" y="118421"/>
                  <a:pt x="1556175" y="100932"/>
                  <a:pt x="1534322" y="97131"/>
                </a:cubicBezTo>
                <a:cubicBezTo>
                  <a:pt x="1460829" y="84350"/>
                  <a:pt x="1385049" y="87048"/>
                  <a:pt x="1311901" y="72418"/>
                </a:cubicBezTo>
                <a:cubicBezTo>
                  <a:pt x="1175561" y="45150"/>
                  <a:pt x="1228183" y="60987"/>
                  <a:pt x="1151263" y="35348"/>
                </a:cubicBezTo>
                <a:cubicBezTo>
                  <a:pt x="1068885" y="47705"/>
                  <a:pt x="985700" y="55541"/>
                  <a:pt x="904128" y="72418"/>
                </a:cubicBezTo>
                <a:cubicBezTo>
                  <a:pt x="743344" y="105683"/>
                  <a:pt x="844386" y="100882"/>
                  <a:pt x="718776" y="146558"/>
                </a:cubicBezTo>
                <a:cubicBezTo>
                  <a:pt x="699038" y="153735"/>
                  <a:pt x="677587" y="154796"/>
                  <a:pt x="656993" y="158915"/>
                </a:cubicBezTo>
                <a:cubicBezTo>
                  <a:pt x="640517" y="167153"/>
                  <a:pt x="624497" y="176373"/>
                  <a:pt x="607566" y="183629"/>
                </a:cubicBezTo>
                <a:cubicBezTo>
                  <a:pt x="515200" y="223214"/>
                  <a:pt x="438146" y="189368"/>
                  <a:pt x="323360" y="183629"/>
                </a:cubicBezTo>
                <a:cubicBezTo>
                  <a:pt x="269814" y="191867"/>
                  <a:pt x="213449" y="189320"/>
                  <a:pt x="162722" y="208342"/>
                </a:cubicBezTo>
                <a:cubicBezTo>
                  <a:pt x="143439" y="215573"/>
                  <a:pt x="137622" y="241010"/>
                  <a:pt x="125652" y="257769"/>
                </a:cubicBezTo>
                <a:cubicBezTo>
                  <a:pt x="117020" y="269854"/>
                  <a:pt x="107580" y="281556"/>
                  <a:pt x="100939" y="294839"/>
                </a:cubicBezTo>
                <a:cubicBezTo>
                  <a:pt x="95114" y="306489"/>
                  <a:pt x="92160" y="319386"/>
                  <a:pt x="88582" y="331910"/>
                </a:cubicBezTo>
                <a:cubicBezTo>
                  <a:pt x="64237" y="417117"/>
                  <a:pt x="76225" y="399779"/>
                  <a:pt x="76225" y="529618"/>
                </a:cubicBezTo>
                <a:lnTo>
                  <a:pt x="63868" y="504904"/>
                </a:lnTo>
                <a:lnTo>
                  <a:pt x="138009" y="603758"/>
                </a:lnTo>
                <a:lnTo>
                  <a:pt x="150366" y="887964"/>
                </a:lnTo>
                <a:lnTo>
                  <a:pt x="150366" y="887964"/>
                </a:lnTo>
                <a:lnTo>
                  <a:pt x="138009" y="1345164"/>
                </a:lnTo>
              </a:path>
            </a:pathLst>
          </a:custGeom>
          <a:solidFill>
            <a:srgbClr val="92D050"/>
          </a:solidFill>
          <a:ln>
            <a:noFill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7" name="Freeform 36"/>
          <p:cNvSpPr/>
          <p:nvPr/>
        </p:nvSpPr>
        <p:spPr bwMode="auto">
          <a:xfrm>
            <a:off x="4953000" y="5283964"/>
            <a:ext cx="2667000" cy="659636"/>
          </a:xfrm>
          <a:custGeom>
            <a:avLst/>
            <a:gdLst>
              <a:gd name="connsiteX0" fmla="*/ 113295 w 7366712"/>
              <a:gd name="connsiteY0" fmla="*/ 443121 h 4953337"/>
              <a:gd name="connsiteX1" fmla="*/ 162722 w 7366712"/>
              <a:gd name="connsiteY1" fmla="*/ 1085672 h 4953337"/>
              <a:gd name="connsiteX2" fmla="*/ 162722 w 7366712"/>
              <a:gd name="connsiteY2" fmla="*/ 1221596 h 4953337"/>
              <a:gd name="connsiteX3" fmla="*/ 125652 w 7366712"/>
              <a:gd name="connsiteY3" fmla="*/ 1345164 h 4953337"/>
              <a:gd name="connsiteX4" fmla="*/ 100939 w 7366712"/>
              <a:gd name="connsiteY4" fmla="*/ 1431661 h 4953337"/>
              <a:gd name="connsiteX5" fmla="*/ 76225 w 7366712"/>
              <a:gd name="connsiteY5" fmla="*/ 1493445 h 4953337"/>
              <a:gd name="connsiteX6" fmla="*/ 63868 w 7366712"/>
              <a:gd name="connsiteY6" fmla="*/ 1530515 h 4953337"/>
              <a:gd name="connsiteX7" fmla="*/ 39155 w 7366712"/>
              <a:gd name="connsiteY7" fmla="*/ 1567585 h 4953337"/>
              <a:gd name="connsiteX8" fmla="*/ 51512 w 7366712"/>
              <a:gd name="connsiteY8" fmla="*/ 1790007 h 4953337"/>
              <a:gd name="connsiteX9" fmla="*/ 63868 w 7366712"/>
              <a:gd name="connsiteY9" fmla="*/ 1839434 h 4953337"/>
              <a:gd name="connsiteX10" fmla="*/ 88582 w 7366712"/>
              <a:gd name="connsiteY10" fmla="*/ 1876504 h 4953337"/>
              <a:gd name="connsiteX11" fmla="*/ 113295 w 7366712"/>
              <a:gd name="connsiteY11" fmla="*/ 1950645 h 4953337"/>
              <a:gd name="connsiteX12" fmla="*/ 175079 w 7366712"/>
              <a:gd name="connsiteY12" fmla="*/ 2037142 h 4953337"/>
              <a:gd name="connsiteX13" fmla="*/ 212149 w 7366712"/>
              <a:gd name="connsiteY13" fmla="*/ 2148353 h 4953337"/>
              <a:gd name="connsiteX14" fmla="*/ 224506 w 7366712"/>
              <a:gd name="connsiteY14" fmla="*/ 2185423 h 4953337"/>
              <a:gd name="connsiteX15" fmla="*/ 199793 w 7366712"/>
              <a:gd name="connsiteY15" fmla="*/ 2296634 h 4953337"/>
              <a:gd name="connsiteX16" fmla="*/ 138009 w 7366712"/>
              <a:gd name="connsiteY16" fmla="*/ 2383131 h 4953337"/>
              <a:gd name="connsiteX17" fmla="*/ 88582 w 7366712"/>
              <a:gd name="connsiteY17" fmla="*/ 2494342 h 4953337"/>
              <a:gd name="connsiteX18" fmla="*/ 88582 w 7366712"/>
              <a:gd name="connsiteY18" fmla="*/ 2692050 h 4953337"/>
              <a:gd name="connsiteX19" fmla="*/ 125652 w 7366712"/>
              <a:gd name="connsiteY19" fmla="*/ 2803261 h 4953337"/>
              <a:gd name="connsiteX20" fmla="*/ 138009 w 7366712"/>
              <a:gd name="connsiteY20" fmla="*/ 2840331 h 4953337"/>
              <a:gd name="connsiteX21" fmla="*/ 150366 w 7366712"/>
              <a:gd name="connsiteY21" fmla="*/ 2939185 h 4953337"/>
              <a:gd name="connsiteX22" fmla="*/ 162722 w 7366712"/>
              <a:gd name="connsiteY22" fmla="*/ 2988612 h 4953337"/>
              <a:gd name="connsiteX23" fmla="*/ 138009 w 7366712"/>
              <a:gd name="connsiteY23" fmla="*/ 3211034 h 4953337"/>
              <a:gd name="connsiteX24" fmla="*/ 113295 w 7366712"/>
              <a:gd name="connsiteY24" fmla="*/ 3260461 h 4953337"/>
              <a:gd name="connsiteX25" fmla="*/ 113295 w 7366712"/>
              <a:gd name="connsiteY25" fmla="*/ 3680591 h 4953337"/>
              <a:gd name="connsiteX26" fmla="*/ 138009 w 7366712"/>
              <a:gd name="connsiteY26" fmla="*/ 3730018 h 4953337"/>
              <a:gd name="connsiteX27" fmla="*/ 150366 w 7366712"/>
              <a:gd name="connsiteY27" fmla="*/ 3767088 h 4953337"/>
              <a:gd name="connsiteX28" fmla="*/ 138009 w 7366712"/>
              <a:gd name="connsiteY28" fmla="*/ 3828872 h 4953337"/>
              <a:gd name="connsiteX29" fmla="*/ 113295 w 7366712"/>
              <a:gd name="connsiteY29" fmla="*/ 3865942 h 4953337"/>
              <a:gd name="connsiteX30" fmla="*/ 39155 w 7366712"/>
              <a:gd name="connsiteY30" fmla="*/ 3940083 h 4953337"/>
              <a:gd name="connsiteX31" fmla="*/ 26798 w 7366712"/>
              <a:gd name="connsiteY31" fmla="*/ 3977153 h 4953337"/>
              <a:gd name="connsiteX32" fmla="*/ 26798 w 7366712"/>
              <a:gd name="connsiteY32" fmla="*/ 4261358 h 4953337"/>
              <a:gd name="connsiteX33" fmla="*/ 39155 w 7366712"/>
              <a:gd name="connsiteY33" fmla="*/ 4298429 h 4953337"/>
              <a:gd name="connsiteX34" fmla="*/ 63868 w 7366712"/>
              <a:gd name="connsiteY34" fmla="*/ 4335499 h 4953337"/>
              <a:gd name="connsiteX35" fmla="*/ 76225 w 7366712"/>
              <a:gd name="connsiteY35" fmla="*/ 4384926 h 4953337"/>
              <a:gd name="connsiteX36" fmla="*/ 113295 w 7366712"/>
              <a:gd name="connsiteY36" fmla="*/ 4409639 h 4953337"/>
              <a:gd name="connsiteX37" fmla="*/ 138009 w 7366712"/>
              <a:gd name="connsiteY37" fmla="*/ 4446710 h 4953337"/>
              <a:gd name="connsiteX38" fmla="*/ 212149 w 7366712"/>
              <a:gd name="connsiteY38" fmla="*/ 4520850 h 4953337"/>
              <a:gd name="connsiteX39" fmla="*/ 224506 w 7366712"/>
              <a:gd name="connsiteY39" fmla="*/ 4557921 h 4953337"/>
              <a:gd name="connsiteX40" fmla="*/ 236863 w 7366712"/>
              <a:gd name="connsiteY40" fmla="*/ 4644418 h 4953337"/>
              <a:gd name="connsiteX41" fmla="*/ 261576 w 7366712"/>
              <a:gd name="connsiteY41" fmla="*/ 4681488 h 4953337"/>
              <a:gd name="connsiteX42" fmla="*/ 335717 w 7366712"/>
              <a:gd name="connsiteY42" fmla="*/ 4743272 h 4953337"/>
              <a:gd name="connsiteX43" fmla="*/ 372787 w 7366712"/>
              <a:gd name="connsiteY43" fmla="*/ 4755629 h 4953337"/>
              <a:gd name="connsiteX44" fmla="*/ 743490 w 7366712"/>
              <a:gd name="connsiteY44" fmla="*/ 4743272 h 4953337"/>
              <a:gd name="connsiteX45" fmla="*/ 780560 w 7366712"/>
              <a:gd name="connsiteY45" fmla="*/ 4730915 h 4953337"/>
              <a:gd name="connsiteX46" fmla="*/ 1064766 w 7366712"/>
              <a:gd name="connsiteY46" fmla="*/ 4755629 h 4953337"/>
              <a:gd name="connsiteX47" fmla="*/ 1138906 w 7366712"/>
              <a:gd name="connsiteY47" fmla="*/ 4780342 h 4953337"/>
              <a:gd name="connsiteX48" fmla="*/ 1175976 w 7366712"/>
              <a:gd name="connsiteY48" fmla="*/ 4792699 h 4953337"/>
              <a:gd name="connsiteX49" fmla="*/ 1262474 w 7366712"/>
              <a:gd name="connsiteY49" fmla="*/ 4817412 h 4953337"/>
              <a:gd name="connsiteX50" fmla="*/ 1386041 w 7366712"/>
              <a:gd name="connsiteY50" fmla="*/ 4805056 h 4953337"/>
              <a:gd name="connsiteX51" fmla="*/ 1460182 w 7366712"/>
              <a:gd name="connsiteY51" fmla="*/ 4780342 h 4953337"/>
              <a:gd name="connsiteX52" fmla="*/ 1509609 w 7366712"/>
              <a:gd name="connsiteY52" fmla="*/ 4755629 h 4953337"/>
              <a:gd name="connsiteX53" fmla="*/ 1620820 w 7366712"/>
              <a:gd name="connsiteY53" fmla="*/ 4743272 h 4953337"/>
              <a:gd name="connsiteX54" fmla="*/ 1657890 w 7366712"/>
              <a:gd name="connsiteY54" fmla="*/ 4730915 h 4953337"/>
              <a:gd name="connsiteX55" fmla="*/ 1843241 w 7366712"/>
              <a:gd name="connsiteY55" fmla="*/ 4755629 h 4953337"/>
              <a:gd name="connsiteX56" fmla="*/ 1880312 w 7366712"/>
              <a:gd name="connsiteY56" fmla="*/ 4767985 h 4953337"/>
              <a:gd name="connsiteX57" fmla="*/ 1929739 w 7366712"/>
              <a:gd name="connsiteY57" fmla="*/ 4780342 h 4953337"/>
              <a:gd name="connsiteX58" fmla="*/ 2016236 w 7366712"/>
              <a:gd name="connsiteY58" fmla="*/ 4805056 h 4953337"/>
              <a:gd name="connsiteX59" fmla="*/ 2362225 w 7366712"/>
              <a:gd name="connsiteY59" fmla="*/ 4792699 h 4953337"/>
              <a:gd name="connsiteX60" fmla="*/ 2411652 w 7366712"/>
              <a:gd name="connsiteY60" fmla="*/ 4780342 h 4953337"/>
              <a:gd name="connsiteX61" fmla="*/ 2535220 w 7366712"/>
              <a:gd name="connsiteY61" fmla="*/ 4767985 h 4953337"/>
              <a:gd name="connsiteX62" fmla="*/ 2572290 w 7366712"/>
              <a:gd name="connsiteY62" fmla="*/ 4755629 h 4953337"/>
              <a:gd name="connsiteX63" fmla="*/ 2769998 w 7366712"/>
              <a:gd name="connsiteY63" fmla="*/ 4730915 h 4953337"/>
              <a:gd name="connsiteX64" fmla="*/ 2831782 w 7366712"/>
              <a:gd name="connsiteY64" fmla="*/ 4718558 h 4953337"/>
              <a:gd name="connsiteX65" fmla="*/ 3301339 w 7366712"/>
              <a:gd name="connsiteY65" fmla="*/ 4730915 h 4953337"/>
              <a:gd name="connsiteX66" fmla="*/ 3412549 w 7366712"/>
              <a:gd name="connsiteY66" fmla="*/ 4743272 h 4953337"/>
              <a:gd name="connsiteX67" fmla="*/ 3696755 w 7366712"/>
              <a:gd name="connsiteY67" fmla="*/ 4755629 h 4953337"/>
              <a:gd name="connsiteX68" fmla="*/ 4018031 w 7366712"/>
              <a:gd name="connsiteY68" fmla="*/ 4743272 h 4953337"/>
              <a:gd name="connsiteX69" fmla="*/ 4079814 w 7366712"/>
              <a:gd name="connsiteY69" fmla="*/ 4730915 h 4953337"/>
              <a:gd name="connsiteX70" fmla="*/ 4116885 w 7366712"/>
              <a:gd name="connsiteY70" fmla="*/ 4718558 h 4953337"/>
              <a:gd name="connsiteX71" fmla="*/ 4166312 w 7366712"/>
              <a:gd name="connsiteY71" fmla="*/ 4706202 h 4953337"/>
              <a:gd name="connsiteX72" fmla="*/ 4203382 w 7366712"/>
              <a:gd name="connsiteY72" fmla="*/ 4693845 h 4953337"/>
              <a:gd name="connsiteX73" fmla="*/ 4364020 w 7366712"/>
              <a:gd name="connsiteY73" fmla="*/ 4669131 h 4953337"/>
              <a:gd name="connsiteX74" fmla="*/ 4413447 w 7366712"/>
              <a:gd name="connsiteY74" fmla="*/ 4656775 h 4953337"/>
              <a:gd name="connsiteX75" fmla="*/ 4796506 w 7366712"/>
              <a:gd name="connsiteY75" fmla="*/ 4681488 h 4953337"/>
              <a:gd name="connsiteX76" fmla="*/ 4932431 w 7366712"/>
              <a:gd name="connsiteY76" fmla="*/ 4730915 h 4953337"/>
              <a:gd name="connsiteX77" fmla="*/ 5006571 w 7366712"/>
              <a:gd name="connsiteY77" fmla="*/ 4743272 h 4953337"/>
              <a:gd name="connsiteX78" fmla="*/ 5093068 w 7366712"/>
              <a:gd name="connsiteY78" fmla="*/ 4767985 h 4953337"/>
              <a:gd name="connsiteX79" fmla="*/ 5142495 w 7366712"/>
              <a:gd name="connsiteY79" fmla="*/ 4780342 h 4953337"/>
              <a:gd name="connsiteX80" fmla="*/ 5290776 w 7366712"/>
              <a:gd name="connsiteY80" fmla="*/ 4792699 h 4953337"/>
              <a:gd name="connsiteX81" fmla="*/ 5389631 w 7366712"/>
              <a:gd name="connsiteY81" fmla="*/ 4805056 h 4953337"/>
              <a:gd name="connsiteX82" fmla="*/ 6687090 w 7366712"/>
              <a:gd name="connsiteY82" fmla="*/ 4829769 h 4953337"/>
              <a:gd name="connsiteX83" fmla="*/ 6798301 w 7366712"/>
              <a:gd name="connsiteY83" fmla="*/ 4866839 h 4953337"/>
              <a:gd name="connsiteX84" fmla="*/ 7020722 w 7366712"/>
              <a:gd name="connsiteY84" fmla="*/ 4953337 h 4953337"/>
              <a:gd name="connsiteX85" fmla="*/ 7144290 w 7366712"/>
              <a:gd name="connsiteY85" fmla="*/ 4916267 h 4953337"/>
              <a:gd name="connsiteX86" fmla="*/ 7181360 w 7366712"/>
              <a:gd name="connsiteY86" fmla="*/ 4891553 h 4953337"/>
              <a:gd name="connsiteX87" fmla="*/ 7218431 w 7366712"/>
              <a:gd name="connsiteY87" fmla="*/ 4879196 h 4953337"/>
              <a:gd name="connsiteX88" fmla="*/ 7255501 w 7366712"/>
              <a:gd name="connsiteY88" fmla="*/ 4842126 h 4953337"/>
              <a:gd name="connsiteX89" fmla="*/ 7267858 w 7366712"/>
              <a:gd name="connsiteY89" fmla="*/ 4805056 h 4953337"/>
              <a:gd name="connsiteX90" fmla="*/ 7292571 w 7366712"/>
              <a:gd name="connsiteY90" fmla="*/ 4446710 h 4953337"/>
              <a:gd name="connsiteX91" fmla="*/ 7317285 w 7366712"/>
              <a:gd name="connsiteY91" fmla="*/ 4372569 h 4953337"/>
              <a:gd name="connsiteX92" fmla="*/ 7329641 w 7366712"/>
              <a:gd name="connsiteY92" fmla="*/ 4273715 h 4953337"/>
              <a:gd name="connsiteX93" fmla="*/ 7354355 w 7366712"/>
              <a:gd name="connsiteY93" fmla="*/ 4187218 h 4953337"/>
              <a:gd name="connsiteX94" fmla="*/ 7366712 w 7366712"/>
              <a:gd name="connsiteY94" fmla="*/ 4038937 h 4953337"/>
              <a:gd name="connsiteX95" fmla="*/ 7304928 w 7366712"/>
              <a:gd name="connsiteY95" fmla="*/ 3779445 h 4953337"/>
              <a:gd name="connsiteX96" fmla="*/ 7255501 w 7366712"/>
              <a:gd name="connsiteY96" fmla="*/ 3668234 h 4953337"/>
              <a:gd name="connsiteX97" fmla="*/ 7206074 w 7366712"/>
              <a:gd name="connsiteY97" fmla="*/ 3544667 h 4953337"/>
              <a:gd name="connsiteX98" fmla="*/ 7181360 w 7366712"/>
              <a:gd name="connsiteY98" fmla="*/ 3495239 h 4953337"/>
              <a:gd name="connsiteX99" fmla="*/ 7131933 w 7366712"/>
              <a:gd name="connsiteY99" fmla="*/ 3384029 h 4953337"/>
              <a:gd name="connsiteX100" fmla="*/ 7094863 w 7366712"/>
              <a:gd name="connsiteY100" fmla="*/ 3248104 h 4953337"/>
              <a:gd name="connsiteX101" fmla="*/ 7057793 w 7366712"/>
              <a:gd name="connsiteY101" fmla="*/ 3075110 h 4953337"/>
              <a:gd name="connsiteX102" fmla="*/ 7082506 w 7366712"/>
              <a:gd name="connsiteY102" fmla="*/ 2284277 h 4953337"/>
              <a:gd name="connsiteX103" fmla="*/ 7169004 w 7366712"/>
              <a:gd name="connsiteY103" fmla="*/ 1901218 h 4953337"/>
              <a:gd name="connsiteX104" fmla="*/ 7193717 w 7366712"/>
              <a:gd name="connsiteY104" fmla="*/ 1752937 h 4953337"/>
              <a:gd name="connsiteX105" fmla="*/ 7230787 w 7366712"/>
              <a:gd name="connsiteY105" fmla="*/ 1567585 h 4953337"/>
              <a:gd name="connsiteX106" fmla="*/ 7267858 w 7366712"/>
              <a:gd name="connsiteY106" fmla="*/ 1283380 h 4953337"/>
              <a:gd name="connsiteX107" fmla="*/ 7243144 w 7366712"/>
              <a:gd name="connsiteY107" fmla="*/ 949748 h 4953337"/>
              <a:gd name="connsiteX108" fmla="*/ 7218431 w 7366712"/>
              <a:gd name="connsiteY108" fmla="*/ 900321 h 4953337"/>
              <a:gd name="connsiteX109" fmla="*/ 7206074 w 7366712"/>
              <a:gd name="connsiteY109" fmla="*/ 863250 h 4953337"/>
              <a:gd name="connsiteX110" fmla="*/ 7169004 w 7366712"/>
              <a:gd name="connsiteY110" fmla="*/ 826180 h 4953337"/>
              <a:gd name="connsiteX111" fmla="*/ 7082506 w 7366712"/>
              <a:gd name="connsiteY111" fmla="*/ 752039 h 4953337"/>
              <a:gd name="connsiteX112" fmla="*/ 7045436 w 7366712"/>
              <a:gd name="connsiteY112" fmla="*/ 727326 h 4953337"/>
              <a:gd name="connsiteX113" fmla="*/ 6958939 w 7366712"/>
              <a:gd name="connsiteY113" fmla="*/ 653185 h 4953337"/>
              <a:gd name="connsiteX114" fmla="*/ 6921868 w 7366712"/>
              <a:gd name="connsiteY114" fmla="*/ 640829 h 4953337"/>
              <a:gd name="connsiteX115" fmla="*/ 6847728 w 7366712"/>
              <a:gd name="connsiteY115" fmla="*/ 591402 h 4953337"/>
              <a:gd name="connsiteX116" fmla="*/ 6810658 w 7366712"/>
              <a:gd name="connsiteY116" fmla="*/ 566688 h 4953337"/>
              <a:gd name="connsiteX117" fmla="*/ 6773587 w 7366712"/>
              <a:gd name="connsiteY117" fmla="*/ 480191 h 4953337"/>
              <a:gd name="connsiteX118" fmla="*/ 6736517 w 7366712"/>
              <a:gd name="connsiteY118" fmla="*/ 406050 h 4953337"/>
              <a:gd name="connsiteX119" fmla="*/ 6724160 w 7366712"/>
              <a:gd name="connsiteY119" fmla="*/ 282483 h 4953337"/>
              <a:gd name="connsiteX120" fmla="*/ 6662376 w 7366712"/>
              <a:gd name="connsiteY120" fmla="*/ 158915 h 4953337"/>
              <a:gd name="connsiteX121" fmla="*/ 6600593 w 7366712"/>
              <a:gd name="connsiteY121" fmla="*/ 146558 h 4953337"/>
              <a:gd name="connsiteX122" fmla="*/ 6526452 w 7366712"/>
              <a:gd name="connsiteY122" fmla="*/ 134202 h 4953337"/>
              <a:gd name="connsiteX123" fmla="*/ 6365814 w 7366712"/>
              <a:gd name="connsiteY123" fmla="*/ 146558 h 4953337"/>
              <a:gd name="connsiteX124" fmla="*/ 6242247 w 7366712"/>
              <a:gd name="connsiteY124" fmla="*/ 220699 h 4953337"/>
              <a:gd name="connsiteX125" fmla="*/ 6069252 w 7366712"/>
              <a:gd name="connsiteY125" fmla="*/ 294839 h 4953337"/>
              <a:gd name="connsiteX126" fmla="*/ 6032182 w 7366712"/>
              <a:gd name="connsiteY126" fmla="*/ 319553 h 4953337"/>
              <a:gd name="connsiteX127" fmla="*/ 5871544 w 7366712"/>
              <a:gd name="connsiteY127" fmla="*/ 418407 h 4953337"/>
              <a:gd name="connsiteX128" fmla="*/ 5785047 w 7366712"/>
              <a:gd name="connsiteY128" fmla="*/ 467834 h 4953337"/>
              <a:gd name="connsiteX129" fmla="*/ 5587339 w 7366712"/>
              <a:gd name="connsiteY129" fmla="*/ 517261 h 4953337"/>
              <a:gd name="connsiteX130" fmla="*/ 5389631 w 7366712"/>
              <a:gd name="connsiteY130" fmla="*/ 504904 h 4953337"/>
              <a:gd name="connsiteX131" fmla="*/ 5191922 w 7366712"/>
              <a:gd name="connsiteY131" fmla="*/ 430764 h 4953337"/>
              <a:gd name="connsiteX132" fmla="*/ 5105425 w 7366712"/>
              <a:gd name="connsiteY132" fmla="*/ 406050 h 4953337"/>
              <a:gd name="connsiteX133" fmla="*/ 4747079 w 7366712"/>
              <a:gd name="connsiteY133" fmla="*/ 294839 h 4953337"/>
              <a:gd name="connsiteX134" fmla="*/ 4524658 w 7366712"/>
              <a:gd name="connsiteY134" fmla="*/ 220699 h 4953337"/>
              <a:gd name="connsiteX135" fmla="*/ 4129241 w 7366712"/>
              <a:gd name="connsiteY135" fmla="*/ 158915 h 4953337"/>
              <a:gd name="connsiteX136" fmla="*/ 3375479 w 7366712"/>
              <a:gd name="connsiteY136" fmla="*/ 97131 h 4953337"/>
              <a:gd name="connsiteX137" fmla="*/ 3288982 w 7366712"/>
              <a:gd name="connsiteY137" fmla="*/ 84775 h 4953337"/>
              <a:gd name="connsiteX138" fmla="*/ 2856495 w 7366712"/>
              <a:gd name="connsiteY138" fmla="*/ 47704 h 4953337"/>
              <a:gd name="connsiteX139" fmla="*/ 2819425 w 7366712"/>
              <a:gd name="connsiteY139" fmla="*/ 35348 h 4953337"/>
              <a:gd name="connsiteX140" fmla="*/ 2448722 w 7366712"/>
              <a:gd name="connsiteY140" fmla="*/ 60061 h 4953337"/>
              <a:gd name="connsiteX141" fmla="*/ 2399295 w 7366712"/>
              <a:gd name="connsiteY141" fmla="*/ 84775 h 4953337"/>
              <a:gd name="connsiteX142" fmla="*/ 2189231 w 7366712"/>
              <a:gd name="connsiteY142" fmla="*/ 109488 h 4953337"/>
              <a:gd name="connsiteX143" fmla="*/ 2115090 w 7366712"/>
              <a:gd name="connsiteY143" fmla="*/ 121845 h 4953337"/>
              <a:gd name="connsiteX144" fmla="*/ 1929739 w 7366712"/>
              <a:gd name="connsiteY144" fmla="*/ 158915 h 4953337"/>
              <a:gd name="connsiteX145" fmla="*/ 1596106 w 7366712"/>
              <a:gd name="connsiteY145" fmla="*/ 121845 h 4953337"/>
              <a:gd name="connsiteX146" fmla="*/ 1534322 w 7366712"/>
              <a:gd name="connsiteY146" fmla="*/ 97131 h 4953337"/>
              <a:gd name="connsiteX147" fmla="*/ 1311901 w 7366712"/>
              <a:gd name="connsiteY147" fmla="*/ 72418 h 4953337"/>
              <a:gd name="connsiteX148" fmla="*/ 1151263 w 7366712"/>
              <a:gd name="connsiteY148" fmla="*/ 35348 h 4953337"/>
              <a:gd name="connsiteX149" fmla="*/ 904128 w 7366712"/>
              <a:gd name="connsiteY149" fmla="*/ 72418 h 4953337"/>
              <a:gd name="connsiteX150" fmla="*/ 718776 w 7366712"/>
              <a:gd name="connsiteY150" fmla="*/ 146558 h 4953337"/>
              <a:gd name="connsiteX151" fmla="*/ 656993 w 7366712"/>
              <a:gd name="connsiteY151" fmla="*/ 158915 h 4953337"/>
              <a:gd name="connsiteX152" fmla="*/ 607566 w 7366712"/>
              <a:gd name="connsiteY152" fmla="*/ 183629 h 4953337"/>
              <a:gd name="connsiteX153" fmla="*/ 323360 w 7366712"/>
              <a:gd name="connsiteY153" fmla="*/ 183629 h 4953337"/>
              <a:gd name="connsiteX154" fmla="*/ 162722 w 7366712"/>
              <a:gd name="connsiteY154" fmla="*/ 208342 h 4953337"/>
              <a:gd name="connsiteX155" fmla="*/ 125652 w 7366712"/>
              <a:gd name="connsiteY155" fmla="*/ 257769 h 4953337"/>
              <a:gd name="connsiteX156" fmla="*/ 100939 w 7366712"/>
              <a:gd name="connsiteY156" fmla="*/ 294839 h 4953337"/>
              <a:gd name="connsiteX157" fmla="*/ 88582 w 7366712"/>
              <a:gd name="connsiteY157" fmla="*/ 331910 h 4953337"/>
              <a:gd name="connsiteX158" fmla="*/ 76225 w 7366712"/>
              <a:gd name="connsiteY158" fmla="*/ 529618 h 4953337"/>
              <a:gd name="connsiteX159" fmla="*/ 63868 w 7366712"/>
              <a:gd name="connsiteY159" fmla="*/ 504904 h 4953337"/>
              <a:gd name="connsiteX160" fmla="*/ 138009 w 7366712"/>
              <a:gd name="connsiteY160" fmla="*/ 603758 h 4953337"/>
              <a:gd name="connsiteX161" fmla="*/ 150366 w 7366712"/>
              <a:gd name="connsiteY161" fmla="*/ 887964 h 4953337"/>
              <a:gd name="connsiteX162" fmla="*/ 150366 w 7366712"/>
              <a:gd name="connsiteY162" fmla="*/ 887964 h 4953337"/>
              <a:gd name="connsiteX163" fmla="*/ 138009 w 7366712"/>
              <a:gd name="connsiteY163" fmla="*/ 1345164 h 4953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</a:cxnLst>
            <a:rect l="l" t="t" r="r" b="b"/>
            <a:pathLst>
              <a:path w="7366712" h="4953337">
                <a:moveTo>
                  <a:pt x="113295" y="443121"/>
                </a:moveTo>
                <a:cubicBezTo>
                  <a:pt x="129771" y="657305"/>
                  <a:pt x="143273" y="871738"/>
                  <a:pt x="162722" y="1085672"/>
                </a:cubicBezTo>
                <a:cubicBezTo>
                  <a:pt x="174179" y="1211697"/>
                  <a:pt x="205763" y="963344"/>
                  <a:pt x="162722" y="1221596"/>
                </a:cubicBezTo>
                <a:cubicBezTo>
                  <a:pt x="152914" y="1280444"/>
                  <a:pt x="142137" y="1279227"/>
                  <a:pt x="125652" y="1345164"/>
                </a:cubicBezTo>
                <a:cubicBezTo>
                  <a:pt x="115917" y="1384103"/>
                  <a:pt x="114231" y="1396214"/>
                  <a:pt x="100939" y="1431661"/>
                </a:cubicBezTo>
                <a:cubicBezTo>
                  <a:pt x="93151" y="1452430"/>
                  <a:pt x="84013" y="1472676"/>
                  <a:pt x="76225" y="1493445"/>
                </a:cubicBezTo>
                <a:cubicBezTo>
                  <a:pt x="71651" y="1505641"/>
                  <a:pt x="69693" y="1518865"/>
                  <a:pt x="63868" y="1530515"/>
                </a:cubicBezTo>
                <a:cubicBezTo>
                  <a:pt x="57227" y="1543798"/>
                  <a:pt x="47393" y="1555228"/>
                  <a:pt x="39155" y="1567585"/>
                </a:cubicBezTo>
                <a:cubicBezTo>
                  <a:pt x="43274" y="1641726"/>
                  <a:pt x="44789" y="1716057"/>
                  <a:pt x="51512" y="1790007"/>
                </a:cubicBezTo>
                <a:cubicBezTo>
                  <a:pt x="53050" y="1806920"/>
                  <a:pt x="57178" y="1823824"/>
                  <a:pt x="63868" y="1839434"/>
                </a:cubicBezTo>
                <a:cubicBezTo>
                  <a:pt x="69718" y="1853084"/>
                  <a:pt x="80344" y="1864147"/>
                  <a:pt x="88582" y="1876504"/>
                </a:cubicBezTo>
                <a:cubicBezTo>
                  <a:pt x="96820" y="1901218"/>
                  <a:pt x="98845" y="1928970"/>
                  <a:pt x="113295" y="1950645"/>
                </a:cubicBezTo>
                <a:cubicBezTo>
                  <a:pt x="149433" y="2004851"/>
                  <a:pt x="129098" y="1975834"/>
                  <a:pt x="175079" y="2037142"/>
                </a:cubicBezTo>
                <a:lnTo>
                  <a:pt x="212149" y="2148353"/>
                </a:lnTo>
                <a:lnTo>
                  <a:pt x="224506" y="2185423"/>
                </a:lnTo>
                <a:cubicBezTo>
                  <a:pt x="221482" y="2203566"/>
                  <a:pt x="214106" y="2271586"/>
                  <a:pt x="199793" y="2296634"/>
                </a:cubicBezTo>
                <a:cubicBezTo>
                  <a:pt x="190660" y="2312617"/>
                  <a:pt x="147575" y="2361608"/>
                  <a:pt x="138009" y="2383131"/>
                </a:cubicBezTo>
                <a:cubicBezTo>
                  <a:pt x="79190" y="2515475"/>
                  <a:pt x="144511" y="2410448"/>
                  <a:pt x="88582" y="2494342"/>
                </a:cubicBezTo>
                <a:cubicBezTo>
                  <a:pt x="70594" y="2584282"/>
                  <a:pt x="67195" y="2570854"/>
                  <a:pt x="88582" y="2692050"/>
                </a:cubicBezTo>
                <a:cubicBezTo>
                  <a:pt x="88584" y="2692060"/>
                  <a:pt x="119472" y="2784721"/>
                  <a:pt x="125652" y="2803261"/>
                </a:cubicBezTo>
                <a:lnTo>
                  <a:pt x="138009" y="2840331"/>
                </a:lnTo>
                <a:cubicBezTo>
                  <a:pt x="142128" y="2873282"/>
                  <a:pt x="144907" y="2906429"/>
                  <a:pt x="150366" y="2939185"/>
                </a:cubicBezTo>
                <a:cubicBezTo>
                  <a:pt x="153158" y="2955937"/>
                  <a:pt x="162722" y="2971629"/>
                  <a:pt x="162722" y="2988612"/>
                </a:cubicBezTo>
                <a:cubicBezTo>
                  <a:pt x="162722" y="3054889"/>
                  <a:pt x="167166" y="3143002"/>
                  <a:pt x="138009" y="3211034"/>
                </a:cubicBezTo>
                <a:cubicBezTo>
                  <a:pt x="130753" y="3227965"/>
                  <a:pt x="121533" y="3243985"/>
                  <a:pt x="113295" y="3260461"/>
                </a:cubicBezTo>
                <a:cubicBezTo>
                  <a:pt x="98560" y="3437294"/>
                  <a:pt x="89262" y="3472303"/>
                  <a:pt x="113295" y="3680591"/>
                </a:cubicBezTo>
                <a:cubicBezTo>
                  <a:pt x="115406" y="3698890"/>
                  <a:pt x="130753" y="3713087"/>
                  <a:pt x="138009" y="3730018"/>
                </a:cubicBezTo>
                <a:cubicBezTo>
                  <a:pt x="143140" y="3741990"/>
                  <a:pt x="146247" y="3754731"/>
                  <a:pt x="150366" y="3767088"/>
                </a:cubicBezTo>
                <a:cubicBezTo>
                  <a:pt x="146247" y="3787683"/>
                  <a:pt x="145384" y="3809207"/>
                  <a:pt x="138009" y="3828872"/>
                </a:cubicBezTo>
                <a:cubicBezTo>
                  <a:pt x="132794" y="3842777"/>
                  <a:pt x="121927" y="3853857"/>
                  <a:pt x="113295" y="3865942"/>
                </a:cubicBezTo>
                <a:cubicBezTo>
                  <a:pt x="71493" y="3924464"/>
                  <a:pt x="90347" y="3905954"/>
                  <a:pt x="39155" y="3940083"/>
                </a:cubicBezTo>
                <a:cubicBezTo>
                  <a:pt x="35036" y="3952440"/>
                  <a:pt x="29957" y="3964517"/>
                  <a:pt x="26798" y="3977153"/>
                </a:cubicBezTo>
                <a:cubicBezTo>
                  <a:pt x="0" y="4084343"/>
                  <a:pt x="12846" y="4114863"/>
                  <a:pt x="26798" y="4261358"/>
                </a:cubicBezTo>
                <a:cubicBezTo>
                  <a:pt x="28033" y="4274325"/>
                  <a:pt x="33330" y="4286779"/>
                  <a:pt x="39155" y="4298429"/>
                </a:cubicBezTo>
                <a:cubicBezTo>
                  <a:pt x="45796" y="4311712"/>
                  <a:pt x="55630" y="4323142"/>
                  <a:pt x="63868" y="4335499"/>
                </a:cubicBezTo>
                <a:cubicBezTo>
                  <a:pt x="67987" y="4351975"/>
                  <a:pt x="66805" y="4370796"/>
                  <a:pt x="76225" y="4384926"/>
                </a:cubicBezTo>
                <a:cubicBezTo>
                  <a:pt x="84463" y="4397283"/>
                  <a:pt x="102794" y="4399138"/>
                  <a:pt x="113295" y="4409639"/>
                </a:cubicBezTo>
                <a:cubicBezTo>
                  <a:pt x="123796" y="4420140"/>
                  <a:pt x="128142" y="4435610"/>
                  <a:pt x="138009" y="4446710"/>
                </a:cubicBezTo>
                <a:cubicBezTo>
                  <a:pt x="161228" y="4472832"/>
                  <a:pt x="212149" y="4520850"/>
                  <a:pt x="212149" y="4520850"/>
                </a:cubicBezTo>
                <a:cubicBezTo>
                  <a:pt x="216268" y="4533207"/>
                  <a:pt x="221951" y="4545149"/>
                  <a:pt x="224506" y="4557921"/>
                </a:cubicBezTo>
                <a:cubicBezTo>
                  <a:pt x="230218" y="4586480"/>
                  <a:pt x="228494" y="4616521"/>
                  <a:pt x="236863" y="4644418"/>
                </a:cubicBezTo>
                <a:cubicBezTo>
                  <a:pt x="241130" y="4658642"/>
                  <a:pt x="252069" y="4670079"/>
                  <a:pt x="261576" y="4681488"/>
                </a:cubicBezTo>
                <a:cubicBezTo>
                  <a:pt x="281094" y="4704910"/>
                  <a:pt x="307948" y="4729387"/>
                  <a:pt x="335717" y="4743272"/>
                </a:cubicBezTo>
                <a:cubicBezTo>
                  <a:pt x="347367" y="4749097"/>
                  <a:pt x="360430" y="4751510"/>
                  <a:pt x="372787" y="4755629"/>
                </a:cubicBezTo>
                <a:cubicBezTo>
                  <a:pt x="496355" y="4751510"/>
                  <a:pt x="620080" y="4750752"/>
                  <a:pt x="743490" y="4743272"/>
                </a:cubicBezTo>
                <a:cubicBezTo>
                  <a:pt x="756491" y="4742484"/>
                  <a:pt x="767535" y="4730915"/>
                  <a:pt x="780560" y="4730915"/>
                </a:cubicBezTo>
                <a:cubicBezTo>
                  <a:pt x="855631" y="4730915"/>
                  <a:pt x="983277" y="4746574"/>
                  <a:pt x="1064766" y="4755629"/>
                </a:cubicBezTo>
                <a:lnTo>
                  <a:pt x="1138906" y="4780342"/>
                </a:lnTo>
                <a:cubicBezTo>
                  <a:pt x="1151263" y="4784461"/>
                  <a:pt x="1163340" y="4789540"/>
                  <a:pt x="1175976" y="4792699"/>
                </a:cubicBezTo>
                <a:cubicBezTo>
                  <a:pt x="1238040" y="4808215"/>
                  <a:pt x="1209292" y="4799686"/>
                  <a:pt x="1262474" y="4817412"/>
                </a:cubicBezTo>
                <a:cubicBezTo>
                  <a:pt x="1303663" y="4813293"/>
                  <a:pt x="1345356" y="4812684"/>
                  <a:pt x="1386041" y="4805056"/>
                </a:cubicBezTo>
                <a:cubicBezTo>
                  <a:pt x="1411645" y="4800255"/>
                  <a:pt x="1436882" y="4791992"/>
                  <a:pt x="1460182" y="4780342"/>
                </a:cubicBezTo>
                <a:cubicBezTo>
                  <a:pt x="1476658" y="4772104"/>
                  <a:pt x="1491660" y="4759771"/>
                  <a:pt x="1509609" y="4755629"/>
                </a:cubicBezTo>
                <a:cubicBezTo>
                  <a:pt x="1545952" y="4747242"/>
                  <a:pt x="1583750" y="4747391"/>
                  <a:pt x="1620820" y="4743272"/>
                </a:cubicBezTo>
                <a:cubicBezTo>
                  <a:pt x="1633177" y="4739153"/>
                  <a:pt x="1644865" y="4730915"/>
                  <a:pt x="1657890" y="4730915"/>
                </a:cubicBezTo>
                <a:cubicBezTo>
                  <a:pt x="1730775" y="4730915"/>
                  <a:pt x="1779523" y="4737424"/>
                  <a:pt x="1843241" y="4755629"/>
                </a:cubicBezTo>
                <a:cubicBezTo>
                  <a:pt x="1855765" y="4759207"/>
                  <a:pt x="1867788" y="4764407"/>
                  <a:pt x="1880312" y="4767985"/>
                </a:cubicBezTo>
                <a:cubicBezTo>
                  <a:pt x="1896641" y="4772650"/>
                  <a:pt x="1913410" y="4775676"/>
                  <a:pt x="1929739" y="4780342"/>
                </a:cubicBezTo>
                <a:cubicBezTo>
                  <a:pt x="2053829" y="4815797"/>
                  <a:pt x="1861719" y="4766426"/>
                  <a:pt x="2016236" y="4805056"/>
                </a:cubicBezTo>
                <a:cubicBezTo>
                  <a:pt x="2131566" y="4800937"/>
                  <a:pt x="2247047" y="4799898"/>
                  <a:pt x="2362225" y="4792699"/>
                </a:cubicBezTo>
                <a:cubicBezTo>
                  <a:pt x="2379175" y="4791640"/>
                  <a:pt x="2394840" y="4782744"/>
                  <a:pt x="2411652" y="4780342"/>
                </a:cubicBezTo>
                <a:cubicBezTo>
                  <a:pt x="2452631" y="4774488"/>
                  <a:pt x="2494031" y="4772104"/>
                  <a:pt x="2535220" y="4767985"/>
                </a:cubicBezTo>
                <a:cubicBezTo>
                  <a:pt x="2547577" y="4763866"/>
                  <a:pt x="2559575" y="4758454"/>
                  <a:pt x="2572290" y="4755629"/>
                </a:cubicBezTo>
                <a:cubicBezTo>
                  <a:pt x="2649116" y="4738557"/>
                  <a:pt x="2684525" y="4742312"/>
                  <a:pt x="2769998" y="4730915"/>
                </a:cubicBezTo>
                <a:cubicBezTo>
                  <a:pt x="2790816" y="4728139"/>
                  <a:pt x="2811187" y="4722677"/>
                  <a:pt x="2831782" y="4718558"/>
                </a:cubicBezTo>
                <a:lnTo>
                  <a:pt x="3301339" y="4730915"/>
                </a:lnTo>
                <a:cubicBezTo>
                  <a:pt x="3338603" y="4732501"/>
                  <a:pt x="3375324" y="4740945"/>
                  <a:pt x="3412549" y="4743272"/>
                </a:cubicBezTo>
                <a:cubicBezTo>
                  <a:pt x="3507189" y="4749187"/>
                  <a:pt x="3602020" y="4751510"/>
                  <a:pt x="3696755" y="4755629"/>
                </a:cubicBezTo>
                <a:cubicBezTo>
                  <a:pt x="3822173" y="4797433"/>
                  <a:pt x="3734470" y="4773653"/>
                  <a:pt x="4018031" y="4743272"/>
                </a:cubicBezTo>
                <a:cubicBezTo>
                  <a:pt x="4038914" y="4741035"/>
                  <a:pt x="4059439" y="4736009"/>
                  <a:pt x="4079814" y="4730915"/>
                </a:cubicBezTo>
                <a:cubicBezTo>
                  <a:pt x="4092451" y="4727756"/>
                  <a:pt x="4104361" y="4722136"/>
                  <a:pt x="4116885" y="4718558"/>
                </a:cubicBezTo>
                <a:cubicBezTo>
                  <a:pt x="4133214" y="4713893"/>
                  <a:pt x="4149983" y="4710867"/>
                  <a:pt x="4166312" y="4706202"/>
                </a:cubicBezTo>
                <a:cubicBezTo>
                  <a:pt x="4178836" y="4702624"/>
                  <a:pt x="4190667" y="4696671"/>
                  <a:pt x="4203382" y="4693845"/>
                </a:cubicBezTo>
                <a:cubicBezTo>
                  <a:pt x="4257124" y="4681902"/>
                  <a:pt x="4309830" y="4678983"/>
                  <a:pt x="4364020" y="4669131"/>
                </a:cubicBezTo>
                <a:cubicBezTo>
                  <a:pt x="4380729" y="4666093"/>
                  <a:pt x="4396971" y="4660894"/>
                  <a:pt x="4413447" y="4656775"/>
                </a:cubicBezTo>
                <a:cubicBezTo>
                  <a:pt x="4541133" y="4665013"/>
                  <a:pt x="4669022" y="4670561"/>
                  <a:pt x="4796506" y="4681488"/>
                </a:cubicBezTo>
                <a:cubicBezTo>
                  <a:pt x="4847361" y="4685847"/>
                  <a:pt x="4883898" y="4715982"/>
                  <a:pt x="4932431" y="4730915"/>
                </a:cubicBezTo>
                <a:cubicBezTo>
                  <a:pt x="4956377" y="4738283"/>
                  <a:pt x="4982158" y="4737638"/>
                  <a:pt x="5006571" y="4743272"/>
                </a:cubicBezTo>
                <a:cubicBezTo>
                  <a:pt x="5035789" y="4750015"/>
                  <a:pt x="5064139" y="4760095"/>
                  <a:pt x="5093068" y="4767985"/>
                </a:cubicBezTo>
                <a:cubicBezTo>
                  <a:pt x="5109452" y="4772453"/>
                  <a:pt x="5125643" y="4778236"/>
                  <a:pt x="5142495" y="4780342"/>
                </a:cubicBezTo>
                <a:cubicBezTo>
                  <a:pt x="5191710" y="4786494"/>
                  <a:pt x="5241424" y="4787764"/>
                  <a:pt x="5290776" y="4792699"/>
                </a:cubicBezTo>
                <a:cubicBezTo>
                  <a:pt x="5323819" y="4796003"/>
                  <a:pt x="5356679" y="4800937"/>
                  <a:pt x="5389631" y="4805056"/>
                </a:cubicBezTo>
                <a:cubicBezTo>
                  <a:pt x="5943236" y="4795980"/>
                  <a:pt x="6168676" y="4771081"/>
                  <a:pt x="6687090" y="4829769"/>
                </a:cubicBezTo>
                <a:cubicBezTo>
                  <a:pt x="6725918" y="4834165"/>
                  <a:pt x="6761882" y="4852676"/>
                  <a:pt x="6798301" y="4866839"/>
                </a:cubicBezTo>
                <a:lnTo>
                  <a:pt x="7020722" y="4953337"/>
                </a:lnTo>
                <a:cubicBezTo>
                  <a:pt x="7061911" y="4940980"/>
                  <a:pt x="7104153" y="4931704"/>
                  <a:pt x="7144290" y="4916267"/>
                </a:cubicBezTo>
                <a:cubicBezTo>
                  <a:pt x="7158151" y="4910936"/>
                  <a:pt x="7168077" y="4898195"/>
                  <a:pt x="7181360" y="4891553"/>
                </a:cubicBezTo>
                <a:cubicBezTo>
                  <a:pt x="7193010" y="4885728"/>
                  <a:pt x="7206074" y="4883315"/>
                  <a:pt x="7218431" y="4879196"/>
                </a:cubicBezTo>
                <a:cubicBezTo>
                  <a:pt x="7230788" y="4866839"/>
                  <a:pt x="7245808" y="4856666"/>
                  <a:pt x="7255501" y="4842126"/>
                </a:cubicBezTo>
                <a:cubicBezTo>
                  <a:pt x="7262726" y="4831288"/>
                  <a:pt x="7266642" y="4818024"/>
                  <a:pt x="7267858" y="4805056"/>
                </a:cubicBezTo>
                <a:cubicBezTo>
                  <a:pt x="7279034" y="4685846"/>
                  <a:pt x="7278976" y="4565668"/>
                  <a:pt x="7292571" y="4446710"/>
                </a:cubicBezTo>
                <a:cubicBezTo>
                  <a:pt x="7295529" y="4420828"/>
                  <a:pt x="7317285" y="4372569"/>
                  <a:pt x="7317285" y="4372569"/>
                </a:cubicBezTo>
                <a:cubicBezTo>
                  <a:pt x="7321404" y="4339618"/>
                  <a:pt x="7323128" y="4306278"/>
                  <a:pt x="7329641" y="4273715"/>
                </a:cubicBezTo>
                <a:cubicBezTo>
                  <a:pt x="7335522" y="4244311"/>
                  <a:pt x="7349678" y="4216837"/>
                  <a:pt x="7354355" y="4187218"/>
                </a:cubicBezTo>
                <a:cubicBezTo>
                  <a:pt x="7362091" y="4138227"/>
                  <a:pt x="7362593" y="4088364"/>
                  <a:pt x="7366712" y="4038937"/>
                </a:cubicBezTo>
                <a:cubicBezTo>
                  <a:pt x="7346117" y="3952440"/>
                  <a:pt x="7328044" y="3865303"/>
                  <a:pt x="7304928" y="3779445"/>
                </a:cubicBezTo>
                <a:cubicBezTo>
                  <a:pt x="7291055" y="3727917"/>
                  <a:pt x="7275449" y="3714781"/>
                  <a:pt x="7255501" y="3668234"/>
                </a:cubicBezTo>
                <a:cubicBezTo>
                  <a:pt x="7238026" y="3627459"/>
                  <a:pt x="7223549" y="3585442"/>
                  <a:pt x="7206074" y="3544667"/>
                </a:cubicBezTo>
                <a:cubicBezTo>
                  <a:pt x="7198818" y="3527736"/>
                  <a:pt x="7188201" y="3512342"/>
                  <a:pt x="7181360" y="3495239"/>
                </a:cubicBezTo>
                <a:cubicBezTo>
                  <a:pt x="7137246" y="3384954"/>
                  <a:pt x="7179480" y="3455348"/>
                  <a:pt x="7131933" y="3384029"/>
                </a:cubicBezTo>
                <a:cubicBezTo>
                  <a:pt x="7122363" y="3350534"/>
                  <a:pt x="7103274" y="3287356"/>
                  <a:pt x="7094863" y="3248104"/>
                </a:cubicBezTo>
                <a:cubicBezTo>
                  <a:pt x="7052789" y="3051764"/>
                  <a:pt x="7086008" y="3187977"/>
                  <a:pt x="7057793" y="3075110"/>
                </a:cubicBezTo>
                <a:cubicBezTo>
                  <a:pt x="7066031" y="2811499"/>
                  <a:pt x="7063715" y="2547346"/>
                  <a:pt x="7082506" y="2284277"/>
                </a:cubicBezTo>
                <a:cubicBezTo>
                  <a:pt x="7095512" y="2102185"/>
                  <a:pt x="7135336" y="2056088"/>
                  <a:pt x="7169004" y="1901218"/>
                </a:cubicBezTo>
                <a:cubicBezTo>
                  <a:pt x="7179649" y="1852253"/>
                  <a:pt x="7185131" y="1802305"/>
                  <a:pt x="7193717" y="1752937"/>
                </a:cubicBezTo>
                <a:cubicBezTo>
                  <a:pt x="7217502" y="1616171"/>
                  <a:pt x="7208725" y="1655837"/>
                  <a:pt x="7230787" y="1567585"/>
                </a:cubicBezTo>
                <a:cubicBezTo>
                  <a:pt x="7257820" y="1324290"/>
                  <a:pt x="7240871" y="1418312"/>
                  <a:pt x="7267858" y="1283380"/>
                </a:cubicBezTo>
                <a:cubicBezTo>
                  <a:pt x="7259620" y="1172169"/>
                  <a:pt x="7257415" y="1060346"/>
                  <a:pt x="7243144" y="949748"/>
                </a:cubicBezTo>
                <a:cubicBezTo>
                  <a:pt x="7240787" y="931479"/>
                  <a:pt x="7225687" y="917252"/>
                  <a:pt x="7218431" y="900321"/>
                </a:cubicBezTo>
                <a:cubicBezTo>
                  <a:pt x="7213300" y="888349"/>
                  <a:pt x="7213299" y="874088"/>
                  <a:pt x="7206074" y="863250"/>
                </a:cubicBezTo>
                <a:cubicBezTo>
                  <a:pt x="7196381" y="848710"/>
                  <a:pt x="7181993" y="837870"/>
                  <a:pt x="7169004" y="826180"/>
                </a:cubicBezTo>
                <a:cubicBezTo>
                  <a:pt x="7140778" y="800776"/>
                  <a:pt x="7112159" y="775762"/>
                  <a:pt x="7082506" y="752039"/>
                </a:cubicBezTo>
                <a:cubicBezTo>
                  <a:pt x="7070909" y="742762"/>
                  <a:pt x="7056712" y="736991"/>
                  <a:pt x="7045436" y="727326"/>
                </a:cubicBezTo>
                <a:cubicBezTo>
                  <a:pt x="7002878" y="690847"/>
                  <a:pt x="7004325" y="675877"/>
                  <a:pt x="6958939" y="653185"/>
                </a:cubicBezTo>
                <a:cubicBezTo>
                  <a:pt x="6947289" y="647360"/>
                  <a:pt x="6934225" y="644948"/>
                  <a:pt x="6921868" y="640829"/>
                </a:cubicBezTo>
                <a:lnTo>
                  <a:pt x="6847728" y="591402"/>
                </a:lnTo>
                <a:lnTo>
                  <a:pt x="6810658" y="566688"/>
                </a:lnTo>
                <a:cubicBezTo>
                  <a:pt x="6798301" y="537856"/>
                  <a:pt x="6787616" y="508248"/>
                  <a:pt x="6773587" y="480191"/>
                </a:cubicBezTo>
                <a:cubicBezTo>
                  <a:pt x="6725681" y="384380"/>
                  <a:pt x="6767575" y="499225"/>
                  <a:pt x="6736517" y="406050"/>
                </a:cubicBezTo>
                <a:cubicBezTo>
                  <a:pt x="6732398" y="364861"/>
                  <a:pt x="6730965" y="323314"/>
                  <a:pt x="6724160" y="282483"/>
                </a:cubicBezTo>
                <a:cubicBezTo>
                  <a:pt x="6713660" y="219480"/>
                  <a:pt x="6719919" y="180494"/>
                  <a:pt x="6662376" y="158915"/>
                </a:cubicBezTo>
                <a:cubicBezTo>
                  <a:pt x="6642711" y="151541"/>
                  <a:pt x="6621256" y="150315"/>
                  <a:pt x="6600593" y="146558"/>
                </a:cubicBezTo>
                <a:cubicBezTo>
                  <a:pt x="6575943" y="142076"/>
                  <a:pt x="6551166" y="138321"/>
                  <a:pt x="6526452" y="134202"/>
                </a:cubicBezTo>
                <a:cubicBezTo>
                  <a:pt x="6472906" y="138321"/>
                  <a:pt x="6418366" y="135494"/>
                  <a:pt x="6365814" y="146558"/>
                </a:cubicBezTo>
                <a:cubicBezTo>
                  <a:pt x="6282936" y="164006"/>
                  <a:pt x="6306562" y="188542"/>
                  <a:pt x="6242247" y="220699"/>
                </a:cubicBezTo>
                <a:cubicBezTo>
                  <a:pt x="5971443" y="356100"/>
                  <a:pt x="6289562" y="172444"/>
                  <a:pt x="6069252" y="294839"/>
                </a:cubicBezTo>
                <a:cubicBezTo>
                  <a:pt x="6056270" y="302051"/>
                  <a:pt x="6044776" y="311682"/>
                  <a:pt x="6032182" y="319553"/>
                </a:cubicBezTo>
                <a:lnTo>
                  <a:pt x="5871544" y="418407"/>
                </a:lnTo>
                <a:cubicBezTo>
                  <a:pt x="5843069" y="435492"/>
                  <a:pt x="5816551" y="457333"/>
                  <a:pt x="5785047" y="467834"/>
                </a:cubicBezTo>
                <a:cubicBezTo>
                  <a:pt x="5646206" y="514114"/>
                  <a:pt x="5712519" y="499378"/>
                  <a:pt x="5587339" y="517261"/>
                </a:cubicBezTo>
                <a:cubicBezTo>
                  <a:pt x="5521436" y="513142"/>
                  <a:pt x="5454137" y="519015"/>
                  <a:pt x="5389631" y="504904"/>
                </a:cubicBezTo>
                <a:cubicBezTo>
                  <a:pt x="5320873" y="489863"/>
                  <a:pt x="5258400" y="453887"/>
                  <a:pt x="5191922" y="430764"/>
                </a:cubicBezTo>
                <a:cubicBezTo>
                  <a:pt x="5163600" y="420913"/>
                  <a:pt x="5134102" y="414813"/>
                  <a:pt x="5105425" y="406050"/>
                </a:cubicBezTo>
                <a:cubicBezTo>
                  <a:pt x="4985815" y="369502"/>
                  <a:pt x="4865730" y="334389"/>
                  <a:pt x="4747079" y="294839"/>
                </a:cubicBezTo>
                <a:cubicBezTo>
                  <a:pt x="4672939" y="270126"/>
                  <a:pt x="4600055" y="241262"/>
                  <a:pt x="4524658" y="220699"/>
                </a:cubicBezTo>
                <a:cubicBezTo>
                  <a:pt x="4389520" y="183843"/>
                  <a:pt x="4268332" y="175279"/>
                  <a:pt x="4129241" y="158915"/>
                </a:cubicBezTo>
                <a:cubicBezTo>
                  <a:pt x="3812390" y="79704"/>
                  <a:pt x="4102103" y="145573"/>
                  <a:pt x="3375479" y="97131"/>
                </a:cubicBezTo>
                <a:cubicBezTo>
                  <a:pt x="3346418" y="95194"/>
                  <a:pt x="3318001" y="87262"/>
                  <a:pt x="3288982" y="84775"/>
                </a:cubicBezTo>
                <a:cubicBezTo>
                  <a:pt x="2820198" y="44594"/>
                  <a:pt x="3081068" y="79786"/>
                  <a:pt x="2856495" y="47704"/>
                </a:cubicBezTo>
                <a:cubicBezTo>
                  <a:pt x="2844138" y="43585"/>
                  <a:pt x="2832061" y="38507"/>
                  <a:pt x="2819425" y="35348"/>
                </a:cubicBezTo>
                <a:cubicBezTo>
                  <a:pt x="2678032" y="0"/>
                  <a:pt x="2669418" y="33578"/>
                  <a:pt x="2448722" y="60061"/>
                </a:cubicBezTo>
                <a:cubicBezTo>
                  <a:pt x="2432246" y="68299"/>
                  <a:pt x="2416226" y="77519"/>
                  <a:pt x="2399295" y="84775"/>
                </a:cubicBezTo>
                <a:cubicBezTo>
                  <a:pt x="2331895" y="113661"/>
                  <a:pt x="2266406" y="103975"/>
                  <a:pt x="2189231" y="109488"/>
                </a:cubicBezTo>
                <a:cubicBezTo>
                  <a:pt x="2164517" y="113607"/>
                  <a:pt x="2139702" y="117157"/>
                  <a:pt x="2115090" y="121845"/>
                </a:cubicBezTo>
                <a:lnTo>
                  <a:pt x="1929739" y="158915"/>
                </a:lnTo>
                <a:cubicBezTo>
                  <a:pt x="1818528" y="146558"/>
                  <a:pt x="1706660" y="139119"/>
                  <a:pt x="1596106" y="121845"/>
                </a:cubicBezTo>
                <a:cubicBezTo>
                  <a:pt x="1574191" y="118421"/>
                  <a:pt x="1556175" y="100932"/>
                  <a:pt x="1534322" y="97131"/>
                </a:cubicBezTo>
                <a:cubicBezTo>
                  <a:pt x="1460829" y="84350"/>
                  <a:pt x="1385049" y="87048"/>
                  <a:pt x="1311901" y="72418"/>
                </a:cubicBezTo>
                <a:cubicBezTo>
                  <a:pt x="1175561" y="45150"/>
                  <a:pt x="1228183" y="60987"/>
                  <a:pt x="1151263" y="35348"/>
                </a:cubicBezTo>
                <a:cubicBezTo>
                  <a:pt x="1068885" y="47705"/>
                  <a:pt x="985700" y="55541"/>
                  <a:pt x="904128" y="72418"/>
                </a:cubicBezTo>
                <a:cubicBezTo>
                  <a:pt x="743344" y="105683"/>
                  <a:pt x="844386" y="100882"/>
                  <a:pt x="718776" y="146558"/>
                </a:cubicBezTo>
                <a:cubicBezTo>
                  <a:pt x="699038" y="153735"/>
                  <a:pt x="677587" y="154796"/>
                  <a:pt x="656993" y="158915"/>
                </a:cubicBezTo>
                <a:cubicBezTo>
                  <a:pt x="640517" y="167153"/>
                  <a:pt x="624497" y="176373"/>
                  <a:pt x="607566" y="183629"/>
                </a:cubicBezTo>
                <a:cubicBezTo>
                  <a:pt x="515200" y="223214"/>
                  <a:pt x="438146" y="189368"/>
                  <a:pt x="323360" y="183629"/>
                </a:cubicBezTo>
                <a:cubicBezTo>
                  <a:pt x="269814" y="191867"/>
                  <a:pt x="213449" y="189320"/>
                  <a:pt x="162722" y="208342"/>
                </a:cubicBezTo>
                <a:cubicBezTo>
                  <a:pt x="143439" y="215573"/>
                  <a:pt x="137622" y="241010"/>
                  <a:pt x="125652" y="257769"/>
                </a:cubicBezTo>
                <a:cubicBezTo>
                  <a:pt x="117020" y="269854"/>
                  <a:pt x="107580" y="281556"/>
                  <a:pt x="100939" y="294839"/>
                </a:cubicBezTo>
                <a:cubicBezTo>
                  <a:pt x="95114" y="306489"/>
                  <a:pt x="92160" y="319386"/>
                  <a:pt x="88582" y="331910"/>
                </a:cubicBezTo>
                <a:cubicBezTo>
                  <a:pt x="64237" y="417117"/>
                  <a:pt x="76225" y="399779"/>
                  <a:pt x="76225" y="529618"/>
                </a:cubicBezTo>
                <a:lnTo>
                  <a:pt x="63868" y="504904"/>
                </a:lnTo>
                <a:lnTo>
                  <a:pt x="138009" y="603758"/>
                </a:lnTo>
                <a:lnTo>
                  <a:pt x="150366" y="887964"/>
                </a:lnTo>
                <a:lnTo>
                  <a:pt x="150366" y="887964"/>
                </a:lnTo>
                <a:lnTo>
                  <a:pt x="138009" y="1345164"/>
                </a:lnTo>
              </a:path>
            </a:pathLst>
          </a:custGeom>
          <a:solidFill>
            <a:srgbClr val="92D050"/>
          </a:solidFill>
          <a:ln>
            <a:noFill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849320" y="5151669"/>
            <a:ext cx="3565520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Bibel</a:t>
            </a:r>
            <a:r>
              <a:rPr kumimoji="0" lang="en-US" sz="1800" b="1" i="0" u="none" strike="noStrike" kern="1200" cap="none" spc="0" normalizeH="0" baseline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banyak</a:t>
            </a:r>
            <a:r>
              <a:rPr kumimoji="0" lang="en-US" sz="1800" b="1" i="0" u="none" strike="noStrike" kern="1200" cap="none" spc="0" normalizeH="0" baseline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versi</a:t>
            </a:r>
            <a:endParaRPr kumimoji="0" lang="en-US" sz="1800" b="1" i="0" u="none" strike="noStrike" kern="1200" cap="none" spc="0" normalizeH="0" baseline="0" noProof="0" dirty="0">
              <a:ln w="50800"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995267" y="5448032"/>
            <a:ext cx="3081933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Satu </a:t>
            </a:r>
            <a:r>
              <a:rPr kumimoji="0" lang="en-US" sz="1800" b="1" i="0" u="none" strike="noStrike" kern="1200" cap="none" spc="0" normalizeH="0" baseline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versi</a:t>
            </a:r>
            <a:endParaRPr kumimoji="0" lang="en-US" sz="1800" b="1" i="0" u="none" strike="noStrike" kern="1200" cap="none" spc="0" normalizeH="0" baseline="0" noProof="0" dirty="0">
              <a:ln w="50800"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pic>
        <p:nvPicPr>
          <p:cNvPr id="1026" name="Picture 2" descr="F:\Pictures\Picture\00ao0521ysX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24800" y="0"/>
            <a:ext cx="1219200" cy="1295400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50" name="Freeform 29">
            <a:extLst>
              <a:ext uri="{FF2B5EF4-FFF2-40B4-BE49-F238E27FC236}">
                <a16:creationId xmlns:a16="http://schemas.microsoft.com/office/drawing/2014/main" id="{B570EA7A-0E74-4100-82E7-B54649A20FAF}"/>
              </a:ext>
            </a:extLst>
          </p:cNvPr>
          <p:cNvSpPr/>
          <p:nvPr/>
        </p:nvSpPr>
        <p:spPr bwMode="auto">
          <a:xfrm rot="21200408">
            <a:off x="4516564" y="2999164"/>
            <a:ext cx="3967724" cy="1962229"/>
          </a:xfrm>
          <a:custGeom>
            <a:avLst/>
            <a:gdLst>
              <a:gd name="connsiteX0" fmla="*/ 0 w 8291384"/>
              <a:gd name="connsiteY0" fmla="*/ 90385 h 1610266"/>
              <a:gd name="connsiteX1" fmla="*/ 160638 w 8291384"/>
              <a:gd name="connsiteY1" fmla="*/ 53314 h 1610266"/>
              <a:gd name="connsiteX2" fmla="*/ 197708 w 8291384"/>
              <a:gd name="connsiteY2" fmla="*/ 40958 h 1610266"/>
              <a:gd name="connsiteX3" fmla="*/ 308919 w 8291384"/>
              <a:gd name="connsiteY3" fmla="*/ 53314 h 1610266"/>
              <a:gd name="connsiteX4" fmla="*/ 926756 w 8291384"/>
              <a:gd name="connsiteY4" fmla="*/ 53314 h 1610266"/>
              <a:gd name="connsiteX5" fmla="*/ 1000897 w 8291384"/>
              <a:gd name="connsiteY5" fmla="*/ 28601 h 1610266"/>
              <a:gd name="connsiteX6" fmla="*/ 1037967 w 8291384"/>
              <a:gd name="connsiteY6" fmla="*/ 16244 h 1610266"/>
              <a:gd name="connsiteX7" fmla="*/ 1124465 w 8291384"/>
              <a:gd name="connsiteY7" fmla="*/ 28601 h 1610266"/>
              <a:gd name="connsiteX8" fmla="*/ 1445740 w 8291384"/>
              <a:gd name="connsiteY8" fmla="*/ 28601 h 1610266"/>
              <a:gd name="connsiteX9" fmla="*/ 1482811 w 8291384"/>
              <a:gd name="connsiteY9" fmla="*/ 40958 h 1610266"/>
              <a:gd name="connsiteX10" fmla="*/ 2038865 w 8291384"/>
              <a:gd name="connsiteY10" fmla="*/ 65671 h 1610266"/>
              <a:gd name="connsiteX11" fmla="*/ 2125362 w 8291384"/>
              <a:gd name="connsiteY11" fmla="*/ 90385 h 1610266"/>
              <a:gd name="connsiteX12" fmla="*/ 2236573 w 8291384"/>
              <a:gd name="connsiteY12" fmla="*/ 102741 h 1610266"/>
              <a:gd name="connsiteX13" fmla="*/ 2780270 w 8291384"/>
              <a:gd name="connsiteY13" fmla="*/ 90385 h 1610266"/>
              <a:gd name="connsiteX14" fmla="*/ 3064475 w 8291384"/>
              <a:gd name="connsiteY14" fmla="*/ 78028 h 1610266"/>
              <a:gd name="connsiteX15" fmla="*/ 3188043 w 8291384"/>
              <a:gd name="connsiteY15" fmla="*/ 115098 h 1610266"/>
              <a:gd name="connsiteX16" fmla="*/ 3632886 w 8291384"/>
              <a:gd name="connsiteY16" fmla="*/ 102741 h 1610266"/>
              <a:gd name="connsiteX17" fmla="*/ 3805881 w 8291384"/>
              <a:gd name="connsiteY17" fmla="*/ 78028 h 1610266"/>
              <a:gd name="connsiteX18" fmla="*/ 6870356 w 8291384"/>
              <a:gd name="connsiteY18" fmla="*/ 251022 h 1610266"/>
              <a:gd name="connsiteX19" fmla="*/ 6956854 w 8291384"/>
              <a:gd name="connsiteY19" fmla="*/ 263379 h 1610266"/>
              <a:gd name="connsiteX20" fmla="*/ 7006281 w 8291384"/>
              <a:gd name="connsiteY20" fmla="*/ 325163 h 1610266"/>
              <a:gd name="connsiteX21" fmla="*/ 7599405 w 8291384"/>
              <a:gd name="connsiteY21" fmla="*/ 337520 h 1610266"/>
              <a:gd name="connsiteX22" fmla="*/ 7871254 w 8291384"/>
              <a:gd name="connsiteY22" fmla="*/ 325163 h 1610266"/>
              <a:gd name="connsiteX23" fmla="*/ 7920681 w 8291384"/>
              <a:gd name="connsiteY23" fmla="*/ 300449 h 1610266"/>
              <a:gd name="connsiteX24" fmla="*/ 7994821 w 8291384"/>
              <a:gd name="connsiteY24" fmla="*/ 275736 h 1610266"/>
              <a:gd name="connsiteX25" fmla="*/ 8031892 w 8291384"/>
              <a:gd name="connsiteY25" fmla="*/ 263379 h 1610266"/>
              <a:gd name="connsiteX26" fmla="*/ 8192529 w 8291384"/>
              <a:gd name="connsiteY26" fmla="*/ 275736 h 1610266"/>
              <a:gd name="connsiteX27" fmla="*/ 8217243 w 8291384"/>
              <a:gd name="connsiteY27" fmla="*/ 312806 h 1610266"/>
              <a:gd name="connsiteX28" fmla="*/ 8229600 w 8291384"/>
              <a:gd name="connsiteY28" fmla="*/ 399304 h 1610266"/>
              <a:gd name="connsiteX29" fmla="*/ 8279027 w 8291384"/>
              <a:gd name="connsiteY29" fmla="*/ 473444 h 1610266"/>
              <a:gd name="connsiteX30" fmla="*/ 8291384 w 8291384"/>
              <a:gd name="connsiteY30" fmla="*/ 510514 h 1610266"/>
              <a:gd name="connsiteX31" fmla="*/ 8254313 w 8291384"/>
              <a:gd name="connsiteY31" fmla="*/ 658795 h 1610266"/>
              <a:gd name="connsiteX32" fmla="*/ 8241956 w 8291384"/>
              <a:gd name="connsiteY32" fmla="*/ 757649 h 1610266"/>
              <a:gd name="connsiteX33" fmla="*/ 8044248 w 8291384"/>
              <a:gd name="connsiteY33" fmla="*/ 819433 h 1610266"/>
              <a:gd name="connsiteX34" fmla="*/ 8093675 w 8291384"/>
              <a:gd name="connsiteY34" fmla="*/ 844147 h 1610266"/>
              <a:gd name="connsiteX35" fmla="*/ 8130746 w 8291384"/>
              <a:gd name="connsiteY35" fmla="*/ 856504 h 1610266"/>
              <a:gd name="connsiteX36" fmla="*/ 8204886 w 8291384"/>
              <a:gd name="connsiteY36" fmla="*/ 905931 h 1610266"/>
              <a:gd name="connsiteX37" fmla="*/ 8229600 w 8291384"/>
              <a:gd name="connsiteY37" fmla="*/ 955358 h 1610266"/>
              <a:gd name="connsiteX38" fmla="*/ 8204886 w 8291384"/>
              <a:gd name="connsiteY38" fmla="*/ 992428 h 1610266"/>
              <a:gd name="connsiteX39" fmla="*/ 8217243 w 8291384"/>
              <a:gd name="connsiteY39" fmla="*/ 1029498 h 1610266"/>
              <a:gd name="connsiteX40" fmla="*/ 8204886 w 8291384"/>
              <a:gd name="connsiteY40" fmla="*/ 1066568 h 1610266"/>
              <a:gd name="connsiteX41" fmla="*/ 8217243 w 8291384"/>
              <a:gd name="connsiteY41" fmla="*/ 1103639 h 1610266"/>
              <a:gd name="connsiteX42" fmla="*/ 8229600 w 8291384"/>
              <a:gd name="connsiteY42" fmla="*/ 1153066 h 1610266"/>
              <a:gd name="connsiteX43" fmla="*/ 8241956 w 8291384"/>
              <a:gd name="connsiteY43" fmla="*/ 1190136 h 1610266"/>
              <a:gd name="connsiteX44" fmla="*/ 8266670 w 8291384"/>
              <a:gd name="connsiteY44" fmla="*/ 1276633 h 1610266"/>
              <a:gd name="connsiteX45" fmla="*/ 8241956 w 8291384"/>
              <a:gd name="connsiteY45" fmla="*/ 1313704 h 1610266"/>
              <a:gd name="connsiteX46" fmla="*/ 8229600 w 8291384"/>
              <a:gd name="connsiteY46" fmla="*/ 1387844 h 1610266"/>
              <a:gd name="connsiteX47" fmla="*/ 8217243 w 8291384"/>
              <a:gd name="connsiteY47" fmla="*/ 1424914 h 1610266"/>
              <a:gd name="connsiteX48" fmla="*/ 8167816 w 8291384"/>
              <a:gd name="connsiteY48" fmla="*/ 1560839 h 1610266"/>
              <a:gd name="connsiteX49" fmla="*/ 8081319 w 8291384"/>
              <a:gd name="connsiteY49" fmla="*/ 1597909 h 1610266"/>
              <a:gd name="connsiteX50" fmla="*/ 7982465 w 8291384"/>
              <a:gd name="connsiteY50" fmla="*/ 1585552 h 1610266"/>
              <a:gd name="connsiteX51" fmla="*/ 7945394 w 8291384"/>
              <a:gd name="connsiteY51" fmla="*/ 1573195 h 1610266"/>
              <a:gd name="connsiteX52" fmla="*/ 7908324 w 8291384"/>
              <a:gd name="connsiteY52" fmla="*/ 1585552 h 1610266"/>
              <a:gd name="connsiteX53" fmla="*/ 7809470 w 8291384"/>
              <a:gd name="connsiteY53" fmla="*/ 1610266 h 1610266"/>
              <a:gd name="connsiteX54" fmla="*/ 7611762 w 8291384"/>
              <a:gd name="connsiteY54" fmla="*/ 1597909 h 1610266"/>
              <a:gd name="connsiteX55" fmla="*/ 7414054 w 8291384"/>
              <a:gd name="connsiteY55" fmla="*/ 1548482 h 1610266"/>
              <a:gd name="connsiteX56" fmla="*/ 7352270 w 8291384"/>
              <a:gd name="connsiteY56" fmla="*/ 1536125 h 1610266"/>
              <a:gd name="connsiteX57" fmla="*/ 7253416 w 8291384"/>
              <a:gd name="connsiteY57" fmla="*/ 1511412 h 1610266"/>
              <a:gd name="connsiteX58" fmla="*/ 7154562 w 8291384"/>
              <a:gd name="connsiteY58" fmla="*/ 1499055 h 1610266"/>
              <a:gd name="connsiteX59" fmla="*/ 6845643 w 8291384"/>
              <a:gd name="connsiteY59" fmla="*/ 1449628 h 1610266"/>
              <a:gd name="connsiteX60" fmla="*/ 6450227 w 8291384"/>
              <a:gd name="connsiteY60" fmla="*/ 1437271 h 1610266"/>
              <a:gd name="connsiteX61" fmla="*/ 6091881 w 8291384"/>
              <a:gd name="connsiteY61" fmla="*/ 1412558 h 1610266"/>
              <a:gd name="connsiteX62" fmla="*/ 5943600 w 8291384"/>
              <a:gd name="connsiteY62" fmla="*/ 1400201 h 1610266"/>
              <a:gd name="connsiteX63" fmla="*/ 5511113 w 8291384"/>
              <a:gd name="connsiteY63" fmla="*/ 1437271 h 1610266"/>
              <a:gd name="connsiteX64" fmla="*/ 5436973 w 8291384"/>
              <a:gd name="connsiteY64" fmla="*/ 1461985 h 1610266"/>
              <a:gd name="connsiteX65" fmla="*/ 5399902 w 8291384"/>
              <a:gd name="connsiteY65" fmla="*/ 1474341 h 1610266"/>
              <a:gd name="connsiteX66" fmla="*/ 5325762 w 8291384"/>
              <a:gd name="connsiteY66" fmla="*/ 1461985 h 1610266"/>
              <a:gd name="connsiteX67" fmla="*/ 5276335 w 8291384"/>
              <a:gd name="connsiteY67" fmla="*/ 1449628 h 1610266"/>
              <a:gd name="connsiteX68" fmla="*/ 5226908 w 8291384"/>
              <a:gd name="connsiteY68" fmla="*/ 1461985 h 1610266"/>
              <a:gd name="connsiteX69" fmla="*/ 5189838 w 8291384"/>
              <a:gd name="connsiteY69" fmla="*/ 1486698 h 1610266"/>
              <a:gd name="connsiteX70" fmla="*/ 4868562 w 8291384"/>
              <a:gd name="connsiteY70" fmla="*/ 1474341 h 1610266"/>
              <a:gd name="connsiteX71" fmla="*/ 4732638 w 8291384"/>
              <a:gd name="connsiteY71" fmla="*/ 1387844 h 1610266"/>
              <a:gd name="connsiteX72" fmla="*/ 4695567 w 8291384"/>
              <a:gd name="connsiteY72" fmla="*/ 1375487 h 1610266"/>
              <a:gd name="connsiteX73" fmla="*/ 4633784 w 8291384"/>
              <a:gd name="connsiteY73" fmla="*/ 1387844 h 1610266"/>
              <a:gd name="connsiteX74" fmla="*/ 4596713 w 8291384"/>
              <a:gd name="connsiteY74" fmla="*/ 1400201 h 1610266"/>
              <a:gd name="connsiteX75" fmla="*/ 4547286 w 8291384"/>
              <a:gd name="connsiteY75" fmla="*/ 1412558 h 1610266"/>
              <a:gd name="connsiteX76" fmla="*/ 3941805 w 8291384"/>
              <a:gd name="connsiteY76" fmla="*/ 1375487 h 1610266"/>
              <a:gd name="connsiteX77" fmla="*/ 3805881 w 8291384"/>
              <a:gd name="connsiteY77" fmla="*/ 1350774 h 1610266"/>
              <a:gd name="connsiteX78" fmla="*/ 3707027 w 8291384"/>
              <a:gd name="connsiteY78" fmla="*/ 1338417 h 1610266"/>
              <a:gd name="connsiteX79" fmla="*/ 3472248 w 8291384"/>
              <a:gd name="connsiteY79" fmla="*/ 1313704 h 1610266"/>
              <a:gd name="connsiteX80" fmla="*/ 2693773 w 8291384"/>
              <a:gd name="connsiteY80" fmla="*/ 1326060 h 1610266"/>
              <a:gd name="connsiteX81" fmla="*/ 2656702 w 8291384"/>
              <a:gd name="connsiteY81" fmla="*/ 1338417 h 1610266"/>
              <a:gd name="connsiteX82" fmla="*/ 2594919 w 8291384"/>
              <a:gd name="connsiteY82" fmla="*/ 1350774 h 1610266"/>
              <a:gd name="connsiteX83" fmla="*/ 2335427 w 8291384"/>
              <a:gd name="connsiteY83" fmla="*/ 1338417 h 1610266"/>
              <a:gd name="connsiteX84" fmla="*/ 2199502 w 8291384"/>
              <a:gd name="connsiteY84" fmla="*/ 1313704 h 1610266"/>
              <a:gd name="connsiteX85" fmla="*/ 2125362 w 8291384"/>
              <a:gd name="connsiteY85" fmla="*/ 1301347 h 1610266"/>
              <a:gd name="connsiteX86" fmla="*/ 1902940 w 8291384"/>
              <a:gd name="connsiteY86" fmla="*/ 1276633 h 1610266"/>
              <a:gd name="connsiteX87" fmla="*/ 1680519 w 8291384"/>
              <a:gd name="connsiteY87" fmla="*/ 1313704 h 1610266"/>
              <a:gd name="connsiteX88" fmla="*/ 1643448 w 8291384"/>
              <a:gd name="connsiteY88" fmla="*/ 1326060 h 1610266"/>
              <a:gd name="connsiteX89" fmla="*/ 1594021 w 8291384"/>
              <a:gd name="connsiteY89" fmla="*/ 1338417 h 1610266"/>
              <a:gd name="connsiteX90" fmla="*/ 1507524 w 8291384"/>
              <a:gd name="connsiteY90" fmla="*/ 1350774 h 1610266"/>
              <a:gd name="connsiteX91" fmla="*/ 1458097 w 8291384"/>
              <a:gd name="connsiteY91" fmla="*/ 1363131 h 1610266"/>
              <a:gd name="connsiteX92" fmla="*/ 1421027 w 8291384"/>
              <a:gd name="connsiteY92" fmla="*/ 1375487 h 1610266"/>
              <a:gd name="connsiteX93" fmla="*/ 1285102 w 8291384"/>
              <a:gd name="connsiteY93" fmla="*/ 1387844 h 1610266"/>
              <a:gd name="connsiteX94" fmla="*/ 815546 w 8291384"/>
              <a:gd name="connsiteY94" fmla="*/ 1375487 h 1610266"/>
              <a:gd name="connsiteX95" fmla="*/ 778475 w 8291384"/>
              <a:gd name="connsiteY95" fmla="*/ 1338417 h 1610266"/>
              <a:gd name="connsiteX96" fmla="*/ 691978 w 8291384"/>
              <a:gd name="connsiteY96" fmla="*/ 1301347 h 1610266"/>
              <a:gd name="connsiteX97" fmla="*/ 407773 w 8291384"/>
              <a:gd name="connsiteY97" fmla="*/ 1313704 h 1610266"/>
              <a:gd name="connsiteX98" fmla="*/ 333632 w 8291384"/>
              <a:gd name="connsiteY98" fmla="*/ 1326060 h 1610266"/>
              <a:gd name="connsiteX99" fmla="*/ 271848 w 8291384"/>
              <a:gd name="connsiteY99" fmla="*/ 1313704 h 1610266"/>
              <a:gd name="connsiteX100" fmla="*/ 197708 w 8291384"/>
              <a:gd name="connsiteY100" fmla="*/ 1288990 h 1610266"/>
              <a:gd name="connsiteX101" fmla="*/ 148281 w 8291384"/>
              <a:gd name="connsiteY101" fmla="*/ 1276633 h 1610266"/>
              <a:gd name="connsiteX102" fmla="*/ 86497 w 8291384"/>
              <a:gd name="connsiteY102" fmla="*/ 1177779 h 1610266"/>
              <a:gd name="connsiteX103" fmla="*/ 86497 w 8291384"/>
              <a:gd name="connsiteY103" fmla="*/ 1177779 h 1610266"/>
              <a:gd name="connsiteX104" fmla="*/ 49427 w 8291384"/>
              <a:gd name="connsiteY104" fmla="*/ 1140709 h 1610266"/>
              <a:gd name="connsiteX105" fmla="*/ 37070 w 8291384"/>
              <a:gd name="connsiteY105" fmla="*/ 1103639 h 1610266"/>
              <a:gd name="connsiteX106" fmla="*/ 98854 w 8291384"/>
              <a:gd name="connsiteY106" fmla="*/ 1054212 h 1610266"/>
              <a:gd name="connsiteX107" fmla="*/ 185351 w 8291384"/>
              <a:gd name="connsiteY107" fmla="*/ 1017141 h 1610266"/>
              <a:gd name="connsiteX108" fmla="*/ 222421 w 8291384"/>
              <a:gd name="connsiteY108" fmla="*/ 992428 h 1610266"/>
              <a:gd name="connsiteX109" fmla="*/ 148281 w 8291384"/>
              <a:gd name="connsiteY109" fmla="*/ 955358 h 1610266"/>
              <a:gd name="connsiteX110" fmla="*/ 74140 w 8291384"/>
              <a:gd name="connsiteY110" fmla="*/ 893574 h 1610266"/>
              <a:gd name="connsiteX111" fmla="*/ 86497 w 8291384"/>
              <a:gd name="connsiteY111" fmla="*/ 708222 h 1610266"/>
              <a:gd name="connsiteX112" fmla="*/ 98854 w 8291384"/>
              <a:gd name="connsiteY112" fmla="*/ 646439 h 1610266"/>
              <a:gd name="connsiteX113" fmla="*/ 148281 w 8291384"/>
              <a:gd name="connsiteY113" fmla="*/ 572298 h 1610266"/>
              <a:gd name="connsiteX114" fmla="*/ 123567 w 8291384"/>
              <a:gd name="connsiteY114" fmla="*/ 535228 h 1610266"/>
              <a:gd name="connsiteX115" fmla="*/ 111211 w 8291384"/>
              <a:gd name="connsiteY115" fmla="*/ 485801 h 1610266"/>
              <a:gd name="connsiteX116" fmla="*/ 98854 w 8291384"/>
              <a:gd name="connsiteY116" fmla="*/ 448731 h 1610266"/>
              <a:gd name="connsiteX117" fmla="*/ 111211 w 8291384"/>
              <a:gd name="connsiteY117" fmla="*/ 399304 h 1610266"/>
              <a:gd name="connsiteX118" fmla="*/ 111211 w 8291384"/>
              <a:gd name="connsiteY118" fmla="*/ 325163 h 1610266"/>
              <a:gd name="connsiteX119" fmla="*/ 74140 w 8291384"/>
              <a:gd name="connsiteY119" fmla="*/ 300449 h 1610266"/>
              <a:gd name="connsiteX120" fmla="*/ 98854 w 8291384"/>
              <a:gd name="connsiteY120" fmla="*/ 238666 h 1610266"/>
              <a:gd name="connsiteX121" fmla="*/ 160638 w 8291384"/>
              <a:gd name="connsiteY121" fmla="*/ 189239 h 1610266"/>
              <a:gd name="connsiteX122" fmla="*/ 135924 w 8291384"/>
              <a:gd name="connsiteY122" fmla="*/ 152168 h 1610266"/>
              <a:gd name="connsiteX123" fmla="*/ 74140 w 8291384"/>
              <a:gd name="connsiteY123" fmla="*/ 90385 h 1610266"/>
              <a:gd name="connsiteX124" fmla="*/ 148281 w 8291384"/>
              <a:gd name="connsiteY124" fmla="*/ 40958 h 1610266"/>
              <a:gd name="connsiteX125" fmla="*/ 185351 w 8291384"/>
              <a:gd name="connsiteY125" fmla="*/ 16244 h 1610266"/>
              <a:gd name="connsiteX126" fmla="*/ 234778 w 8291384"/>
              <a:gd name="connsiteY126" fmla="*/ 28601 h 1610266"/>
              <a:gd name="connsiteX127" fmla="*/ 172994 w 8291384"/>
              <a:gd name="connsiteY127" fmla="*/ 16244 h 1610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8291384" h="1610266">
                <a:moveTo>
                  <a:pt x="0" y="90385"/>
                </a:moveTo>
                <a:lnTo>
                  <a:pt x="160638" y="53314"/>
                </a:lnTo>
                <a:cubicBezTo>
                  <a:pt x="173274" y="50155"/>
                  <a:pt x="184683" y="40958"/>
                  <a:pt x="197708" y="40958"/>
                </a:cubicBezTo>
                <a:cubicBezTo>
                  <a:pt x="235006" y="40958"/>
                  <a:pt x="271849" y="49195"/>
                  <a:pt x="308919" y="53314"/>
                </a:cubicBezTo>
                <a:cubicBezTo>
                  <a:pt x="526066" y="125698"/>
                  <a:pt x="386760" y="83880"/>
                  <a:pt x="926756" y="53314"/>
                </a:cubicBezTo>
                <a:cubicBezTo>
                  <a:pt x="952765" y="51842"/>
                  <a:pt x="976183" y="36839"/>
                  <a:pt x="1000897" y="28601"/>
                </a:cubicBezTo>
                <a:lnTo>
                  <a:pt x="1037967" y="16244"/>
                </a:lnTo>
                <a:cubicBezTo>
                  <a:pt x="1066800" y="20363"/>
                  <a:pt x="1095340" y="28601"/>
                  <a:pt x="1124465" y="28601"/>
                </a:cubicBezTo>
                <a:cubicBezTo>
                  <a:pt x="1485540" y="28601"/>
                  <a:pt x="1245534" y="0"/>
                  <a:pt x="1445740" y="28601"/>
                </a:cubicBezTo>
                <a:cubicBezTo>
                  <a:pt x="1458097" y="32720"/>
                  <a:pt x="1470287" y="37380"/>
                  <a:pt x="1482811" y="40958"/>
                </a:cubicBezTo>
                <a:cubicBezTo>
                  <a:pt x="1666962" y="93571"/>
                  <a:pt x="1805303" y="59974"/>
                  <a:pt x="2038865" y="65671"/>
                </a:cubicBezTo>
                <a:cubicBezTo>
                  <a:pt x="2066546" y="74898"/>
                  <a:pt x="2096548" y="85952"/>
                  <a:pt x="2125362" y="90385"/>
                </a:cubicBezTo>
                <a:cubicBezTo>
                  <a:pt x="2162227" y="96056"/>
                  <a:pt x="2199503" y="98622"/>
                  <a:pt x="2236573" y="102741"/>
                </a:cubicBezTo>
                <a:cubicBezTo>
                  <a:pt x="2417805" y="98622"/>
                  <a:pt x="2599281" y="100630"/>
                  <a:pt x="2780270" y="90385"/>
                </a:cubicBezTo>
                <a:cubicBezTo>
                  <a:pt x="3164781" y="68620"/>
                  <a:pt x="2523454" y="39383"/>
                  <a:pt x="3064475" y="78028"/>
                </a:cubicBezTo>
                <a:cubicBezTo>
                  <a:pt x="3154727" y="108111"/>
                  <a:pt x="3113343" y="96423"/>
                  <a:pt x="3188043" y="115098"/>
                </a:cubicBezTo>
                <a:cubicBezTo>
                  <a:pt x="3336324" y="110979"/>
                  <a:pt x="3484814" y="111625"/>
                  <a:pt x="3632886" y="102741"/>
                </a:cubicBezTo>
                <a:cubicBezTo>
                  <a:pt x="3691032" y="99252"/>
                  <a:pt x="3747703" y="75119"/>
                  <a:pt x="3805881" y="78028"/>
                </a:cubicBezTo>
                <a:cubicBezTo>
                  <a:pt x="7884264" y="281948"/>
                  <a:pt x="5224581" y="211839"/>
                  <a:pt x="6870356" y="251022"/>
                </a:cubicBezTo>
                <a:cubicBezTo>
                  <a:pt x="6899189" y="255141"/>
                  <a:pt x="6930803" y="250354"/>
                  <a:pt x="6956854" y="263379"/>
                </a:cubicBezTo>
                <a:cubicBezTo>
                  <a:pt x="7012649" y="291276"/>
                  <a:pt x="6914201" y="319746"/>
                  <a:pt x="7006281" y="325163"/>
                </a:cubicBezTo>
                <a:cubicBezTo>
                  <a:pt x="7203691" y="336776"/>
                  <a:pt x="7401697" y="333401"/>
                  <a:pt x="7599405" y="337520"/>
                </a:cubicBezTo>
                <a:cubicBezTo>
                  <a:pt x="7690021" y="333401"/>
                  <a:pt x="7781142" y="335561"/>
                  <a:pt x="7871254" y="325163"/>
                </a:cubicBezTo>
                <a:cubicBezTo>
                  <a:pt x="7889553" y="323052"/>
                  <a:pt x="7903578" y="307290"/>
                  <a:pt x="7920681" y="300449"/>
                </a:cubicBezTo>
                <a:cubicBezTo>
                  <a:pt x="7944868" y="290774"/>
                  <a:pt x="7970108" y="283974"/>
                  <a:pt x="7994821" y="275736"/>
                </a:cubicBezTo>
                <a:lnTo>
                  <a:pt x="8031892" y="263379"/>
                </a:lnTo>
                <a:cubicBezTo>
                  <a:pt x="8085438" y="267498"/>
                  <a:pt x="8140638" y="261899"/>
                  <a:pt x="8192529" y="275736"/>
                </a:cubicBezTo>
                <a:cubicBezTo>
                  <a:pt x="8206879" y="279563"/>
                  <a:pt x="8212976" y="298581"/>
                  <a:pt x="8217243" y="312806"/>
                </a:cubicBezTo>
                <a:cubicBezTo>
                  <a:pt x="8225612" y="340703"/>
                  <a:pt x="8219145" y="372120"/>
                  <a:pt x="8229600" y="399304"/>
                </a:cubicBezTo>
                <a:cubicBezTo>
                  <a:pt x="8240262" y="427026"/>
                  <a:pt x="8269634" y="445266"/>
                  <a:pt x="8279027" y="473444"/>
                </a:cubicBezTo>
                <a:lnTo>
                  <a:pt x="8291384" y="510514"/>
                </a:lnTo>
                <a:cubicBezTo>
                  <a:pt x="8245583" y="579216"/>
                  <a:pt x="8269310" y="531325"/>
                  <a:pt x="8254313" y="658795"/>
                </a:cubicBezTo>
                <a:cubicBezTo>
                  <a:pt x="8250433" y="691775"/>
                  <a:pt x="8268335" y="737477"/>
                  <a:pt x="8241956" y="757649"/>
                </a:cubicBezTo>
                <a:cubicBezTo>
                  <a:pt x="8187109" y="799591"/>
                  <a:pt x="8044248" y="819433"/>
                  <a:pt x="8044248" y="819433"/>
                </a:cubicBezTo>
                <a:cubicBezTo>
                  <a:pt x="8060724" y="827671"/>
                  <a:pt x="8076744" y="836891"/>
                  <a:pt x="8093675" y="844147"/>
                </a:cubicBezTo>
                <a:cubicBezTo>
                  <a:pt x="8105647" y="849278"/>
                  <a:pt x="8119360" y="850178"/>
                  <a:pt x="8130746" y="856504"/>
                </a:cubicBezTo>
                <a:cubicBezTo>
                  <a:pt x="8156710" y="870928"/>
                  <a:pt x="8204886" y="905931"/>
                  <a:pt x="8204886" y="905931"/>
                </a:cubicBezTo>
                <a:cubicBezTo>
                  <a:pt x="8213124" y="922407"/>
                  <a:pt x="8229600" y="936938"/>
                  <a:pt x="8229600" y="955358"/>
                </a:cubicBezTo>
                <a:cubicBezTo>
                  <a:pt x="8229600" y="970209"/>
                  <a:pt x="8207328" y="977779"/>
                  <a:pt x="8204886" y="992428"/>
                </a:cubicBezTo>
                <a:cubicBezTo>
                  <a:pt x="8202745" y="1005276"/>
                  <a:pt x="8213124" y="1017141"/>
                  <a:pt x="8217243" y="1029498"/>
                </a:cubicBezTo>
                <a:cubicBezTo>
                  <a:pt x="8213124" y="1041855"/>
                  <a:pt x="8204886" y="1053543"/>
                  <a:pt x="8204886" y="1066568"/>
                </a:cubicBezTo>
                <a:cubicBezTo>
                  <a:pt x="8204886" y="1079593"/>
                  <a:pt x="8213665" y="1091115"/>
                  <a:pt x="8217243" y="1103639"/>
                </a:cubicBezTo>
                <a:cubicBezTo>
                  <a:pt x="8221909" y="1119968"/>
                  <a:pt x="8224935" y="1136737"/>
                  <a:pt x="8229600" y="1153066"/>
                </a:cubicBezTo>
                <a:cubicBezTo>
                  <a:pt x="8233178" y="1165590"/>
                  <a:pt x="8238378" y="1177612"/>
                  <a:pt x="8241956" y="1190136"/>
                </a:cubicBezTo>
                <a:cubicBezTo>
                  <a:pt x="8272979" y="1298720"/>
                  <a:pt x="8237049" y="1187772"/>
                  <a:pt x="8266670" y="1276633"/>
                </a:cubicBezTo>
                <a:cubicBezTo>
                  <a:pt x="8258432" y="1288990"/>
                  <a:pt x="8246652" y="1299615"/>
                  <a:pt x="8241956" y="1313704"/>
                </a:cubicBezTo>
                <a:cubicBezTo>
                  <a:pt x="8234033" y="1337473"/>
                  <a:pt x="8235035" y="1363386"/>
                  <a:pt x="8229600" y="1387844"/>
                </a:cubicBezTo>
                <a:cubicBezTo>
                  <a:pt x="8226774" y="1400559"/>
                  <a:pt x="8220670" y="1412348"/>
                  <a:pt x="8217243" y="1424914"/>
                </a:cubicBezTo>
                <a:cubicBezTo>
                  <a:pt x="8209036" y="1455007"/>
                  <a:pt x="8202577" y="1531871"/>
                  <a:pt x="8167816" y="1560839"/>
                </a:cubicBezTo>
                <a:cubicBezTo>
                  <a:pt x="8147459" y="1577803"/>
                  <a:pt x="8107070" y="1589325"/>
                  <a:pt x="8081319" y="1597909"/>
                </a:cubicBezTo>
                <a:cubicBezTo>
                  <a:pt x="8048368" y="1593790"/>
                  <a:pt x="8015137" y="1591492"/>
                  <a:pt x="7982465" y="1585552"/>
                </a:cubicBezTo>
                <a:cubicBezTo>
                  <a:pt x="7969650" y="1583222"/>
                  <a:pt x="7958419" y="1573195"/>
                  <a:pt x="7945394" y="1573195"/>
                </a:cubicBezTo>
                <a:cubicBezTo>
                  <a:pt x="7932369" y="1573195"/>
                  <a:pt x="7920890" y="1582125"/>
                  <a:pt x="7908324" y="1585552"/>
                </a:cubicBezTo>
                <a:cubicBezTo>
                  <a:pt x="7875555" y="1594489"/>
                  <a:pt x="7809470" y="1610266"/>
                  <a:pt x="7809470" y="1610266"/>
                </a:cubicBezTo>
                <a:cubicBezTo>
                  <a:pt x="7743567" y="1606147"/>
                  <a:pt x="7677174" y="1606931"/>
                  <a:pt x="7611762" y="1597909"/>
                </a:cubicBezTo>
                <a:cubicBezTo>
                  <a:pt x="7302159" y="1555205"/>
                  <a:pt x="7535557" y="1578858"/>
                  <a:pt x="7414054" y="1548482"/>
                </a:cubicBezTo>
                <a:cubicBezTo>
                  <a:pt x="7393679" y="1543388"/>
                  <a:pt x="7372735" y="1540848"/>
                  <a:pt x="7352270" y="1536125"/>
                </a:cubicBezTo>
                <a:cubicBezTo>
                  <a:pt x="7319174" y="1528488"/>
                  <a:pt x="7287119" y="1515625"/>
                  <a:pt x="7253416" y="1511412"/>
                </a:cubicBezTo>
                <a:cubicBezTo>
                  <a:pt x="7220465" y="1507293"/>
                  <a:pt x="7187384" y="1504105"/>
                  <a:pt x="7154562" y="1499055"/>
                </a:cubicBezTo>
                <a:cubicBezTo>
                  <a:pt x="7022512" y="1478739"/>
                  <a:pt x="7068271" y="1456585"/>
                  <a:pt x="6845643" y="1449628"/>
                </a:cubicBezTo>
                <a:lnTo>
                  <a:pt x="6450227" y="1437271"/>
                </a:lnTo>
                <a:cubicBezTo>
                  <a:pt x="6284943" y="1404214"/>
                  <a:pt x="6439963" y="1431895"/>
                  <a:pt x="6091881" y="1412558"/>
                </a:cubicBezTo>
                <a:cubicBezTo>
                  <a:pt x="6042359" y="1409807"/>
                  <a:pt x="5993027" y="1404320"/>
                  <a:pt x="5943600" y="1400201"/>
                </a:cubicBezTo>
                <a:cubicBezTo>
                  <a:pt x="5751572" y="1408550"/>
                  <a:pt x="5677764" y="1400237"/>
                  <a:pt x="5511113" y="1437271"/>
                </a:cubicBezTo>
                <a:cubicBezTo>
                  <a:pt x="5485683" y="1442922"/>
                  <a:pt x="5461686" y="1453747"/>
                  <a:pt x="5436973" y="1461985"/>
                </a:cubicBezTo>
                <a:lnTo>
                  <a:pt x="5399902" y="1474341"/>
                </a:lnTo>
                <a:cubicBezTo>
                  <a:pt x="5375189" y="1470222"/>
                  <a:pt x="5350330" y="1466898"/>
                  <a:pt x="5325762" y="1461985"/>
                </a:cubicBezTo>
                <a:cubicBezTo>
                  <a:pt x="5309109" y="1458654"/>
                  <a:pt x="5293318" y="1449628"/>
                  <a:pt x="5276335" y="1449628"/>
                </a:cubicBezTo>
                <a:cubicBezTo>
                  <a:pt x="5259352" y="1449628"/>
                  <a:pt x="5243384" y="1457866"/>
                  <a:pt x="5226908" y="1461985"/>
                </a:cubicBezTo>
                <a:cubicBezTo>
                  <a:pt x="5214551" y="1470223"/>
                  <a:pt x="5204680" y="1486186"/>
                  <a:pt x="5189838" y="1486698"/>
                </a:cubicBezTo>
                <a:lnTo>
                  <a:pt x="4868562" y="1474341"/>
                </a:lnTo>
                <a:cubicBezTo>
                  <a:pt x="4816071" y="1462992"/>
                  <a:pt x="4783586" y="1404827"/>
                  <a:pt x="4732638" y="1387844"/>
                </a:cubicBezTo>
                <a:lnTo>
                  <a:pt x="4695567" y="1375487"/>
                </a:lnTo>
                <a:cubicBezTo>
                  <a:pt x="4674973" y="1379606"/>
                  <a:pt x="4654159" y="1382750"/>
                  <a:pt x="4633784" y="1387844"/>
                </a:cubicBezTo>
                <a:cubicBezTo>
                  <a:pt x="4621147" y="1391003"/>
                  <a:pt x="4609237" y="1396623"/>
                  <a:pt x="4596713" y="1400201"/>
                </a:cubicBezTo>
                <a:cubicBezTo>
                  <a:pt x="4580384" y="1404867"/>
                  <a:pt x="4563762" y="1408439"/>
                  <a:pt x="4547286" y="1412558"/>
                </a:cubicBezTo>
                <a:cubicBezTo>
                  <a:pt x="4219130" y="1400838"/>
                  <a:pt x="4237375" y="1408328"/>
                  <a:pt x="3941805" y="1375487"/>
                </a:cubicBezTo>
                <a:cubicBezTo>
                  <a:pt x="3858991" y="1366285"/>
                  <a:pt x="3882137" y="1362506"/>
                  <a:pt x="3805881" y="1350774"/>
                </a:cubicBezTo>
                <a:cubicBezTo>
                  <a:pt x="3773059" y="1345724"/>
                  <a:pt x="3740007" y="1342297"/>
                  <a:pt x="3707027" y="1338417"/>
                </a:cubicBezTo>
                <a:cubicBezTo>
                  <a:pt x="3611076" y="1327128"/>
                  <a:pt x="3570334" y="1323512"/>
                  <a:pt x="3472248" y="1313704"/>
                </a:cubicBezTo>
                <a:lnTo>
                  <a:pt x="2693773" y="1326060"/>
                </a:lnTo>
                <a:cubicBezTo>
                  <a:pt x="2680754" y="1326455"/>
                  <a:pt x="2669339" y="1335258"/>
                  <a:pt x="2656702" y="1338417"/>
                </a:cubicBezTo>
                <a:cubicBezTo>
                  <a:pt x="2636327" y="1343511"/>
                  <a:pt x="2615513" y="1346655"/>
                  <a:pt x="2594919" y="1350774"/>
                </a:cubicBezTo>
                <a:cubicBezTo>
                  <a:pt x="2508422" y="1346655"/>
                  <a:pt x="2421802" y="1344587"/>
                  <a:pt x="2335427" y="1338417"/>
                </a:cubicBezTo>
                <a:cubicBezTo>
                  <a:pt x="2237714" y="1331437"/>
                  <a:pt x="2273921" y="1328588"/>
                  <a:pt x="2199502" y="1313704"/>
                </a:cubicBezTo>
                <a:cubicBezTo>
                  <a:pt x="2174934" y="1308791"/>
                  <a:pt x="2150164" y="1304890"/>
                  <a:pt x="2125362" y="1301347"/>
                </a:cubicBezTo>
                <a:cubicBezTo>
                  <a:pt x="2043737" y="1289686"/>
                  <a:pt x="1986873" y="1285026"/>
                  <a:pt x="1902940" y="1276633"/>
                </a:cubicBezTo>
                <a:cubicBezTo>
                  <a:pt x="1828800" y="1288990"/>
                  <a:pt x="1754355" y="1299640"/>
                  <a:pt x="1680519" y="1313704"/>
                </a:cubicBezTo>
                <a:cubicBezTo>
                  <a:pt x="1667724" y="1316141"/>
                  <a:pt x="1655972" y="1322482"/>
                  <a:pt x="1643448" y="1326060"/>
                </a:cubicBezTo>
                <a:cubicBezTo>
                  <a:pt x="1627119" y="1330725"/>
                  <a:pt x="1610730" y="1335379"/>
                  <a:pt x="1594021" y="1338417"/>
                </a:cubicBezTo>
                <a:cubicBezTo>
                  <a:pt x="1565366" y="1343627"/>
                  <a:pt x="1536179" y="1345564"/>
                  <a:pt x="1507524" y="1350774"/>
                </a:cubicBezTo>
                <a:cubicBezTo>
                  <a:pt x="1490815" y="1353812"/>
                  <a:pt x="1474426" y="1358466"/>
                  <a:pt x="1458097" y="1363131"/>
                </a:cubicBezTo>
                <a:cubicBezTo>
                  <a:pt x="1445573" y="1366709"/>
                  <a:pt x="1433921" y="1373645"/>
                  <a:pt x="1421027" y="1375487"/>
                </a:cubicBezTo>
                <a:cubicBezTo>
                  <a:pt x="1375989" y="1381921"/>
                  <a:pt x="1330410" y="1383725"/>
                  <a:pt x="1285102" y="1387844"/>
                </a:cubicBezTo>
                <a:cubicBezTo>
                  <a:pt x="1128583" y="1383725"/>
                  <a:pt x="971379" y="1390690"/>
                  <a:pt x="815546" y="1375487"/>
                </a:cubicBezTo>
                <a:cubicBezTo>
                  <a:pt x="798153" y="1373790"/>
                  <a:pt x="791900" y="1349604"/>
                  <a:pt x="778475" y="1338417"/>
                </a:cubicBezTo>
                <a:cubicBezTo>
                  <a:pt x="741903" y="1307941"/>
                  <a:pt x="739084" y="1313124"/>
                  <a:pt x="691978" y="1301347"/>
                </a:cubicBezTo>
                <a:cubicBezTo>
                  <a:pt x="597243" y="1305466"/>
                  <a:pt x="502373" y="1307180"/>
                  <a:pt x="407773" y="1313704"/>
                </a:cubicBezTo>
                <a:cubicBezTo>
                  <a:pt x="382778" y="1315428"/>
                  <a:pt x="358687" y="1326060"/>
                  <a:pt x="333632" y="1326060"/>
                </a:cubicBezTo>
                <a:cubicBezTo>
                  <a:pt x="312630" y="1326060"/>
                  <a:pt x="292110" y="1319230"/>
                  <a:pt x="271848" y="1313704"/>
                </a:cubicBezTo>
                <a:cubicBezTo>
                  <a:pt x="246716" y="1306850"/>
                  <a:pt x="222980" y="1295308"/>
                  <a:pt x="197708" y="1288990"/>
                </a:cubicBezTo>
                <a:lnTo>
                  <a:pt x="148281" y="1276633"/>
                </a:lnTo>
                <a:cubicBezTo>
                  <a:pt x="89536" y="1237470"/>
                  <a:pt x="115907" y="1266009"/>
                  <a:pt x="86497" y="1177779"/>
                </a:cubicBezTo>
                <a:lnTo>
                  <a:pt x="86497" y="1177779"/>
                </a:lnTo>
                <a:lnTo>
                  <a:pt x="49427" y="1140709"/>
                </a:lnTo>
                <a:cubicBezTo>
                  <a:pt x="45308" y="1128352"/>
                  <a:pt x="30608" y="1114948"/>
                  <a:pt x="37070" y="1103639"/>
                </a:cubicBezTo>
                <a:cubicBezTo>
                  <a:pt x="50155" y="1080740"/>
                  <a:pt x="76073" y="1067501"/>
                  <a:pt x="98854" y="1054212"/>
                </a:cubicBezTo>
                <a:cubicBezTo>
                  <a:pt x="125950" y="1038406"/>
                  <a:pt x="157294" y="1031170"/>
                  <a:pt x="185351" y="1017141"/>
                </a:cubicBezTo>
                <a:cubicBezTo>
                  <a:pt x="198634" y="1010499"/>
                  <a:pt x="210064" y="1000666"/>
                  <a:pt x="222421" y="992428"/>
                </a:cubicBezTo>
                <a:cubicBezTo>
                  <a:pt x="116183" y="921601"/>
                  <a:pt x="250599" y="1006517"/>
                  <a:pt x="148281" y="955358"/>
                </a:cubicBezTo>
                <a:cubicBezTo>
                  <a:pt x="113877" y="938156"/>
                  <a:pt x="101466" y="920899"/>
                  <a:pt x="74140" y="893574"/>
                </a:cubicBezTo>
                <a:cubicBezTo>
                  <a:pt x="78259" y="831790"/>
                  <a:pt x="80335" y="769836"/>
                  <a:pt x="86497" y="708222"/>
                </a:cubicBezTo>
                <a:cubicBezTo>
                  <a:pt x="88587" y="687324"/>
                  <a:pt x="90163" y="665559"/>
                  <a:pt x="98854" y="646439"/>
                </a:cubicBezTo>
                <a:cubicBezTo>
                  <a:pt x="111145" y="619399"/>
                  <a:pt x="148281" y="572298"/>
                  <a:pt x="148281" y="572298"/>
                </a:cubicBezTo>
                <a:cubicBezTo>
                  <a:pt x="140043" y="559941"/>
                  <a:pt x="129417" y="548878"/>
                  <a:pt x="123567" y="535228"/>
                </a:cubicBezTo>
                <a:cubicBezTo>
                  <a:pt x="116877" y="519618"/>
                  <a:pt x="115876" y="502130"/>
                  <a:pt x="111211" y="485801"/>
                </a:cubicBezTo>
                <a:cubicBezTo>
                  <a:pt x="107633" y="473277"/>
                  <a:pt x="102973" y="461088"/>
                  <a:pt x="98854" y="448731"/>
                </a:cubicBezTo>
                <a:cubicBezTo>
                  <a:pt x="102973" y="432255"/>
                  <a:pt x="106546" y="415633"/>
                  <a:pt x="111211" y="399304"/>
                </a:cubicBezTo>
                <a:cubicBezTo>
                  <a:pt x="119882" y="368956"/>
                  <a:pt x="135489" y="355511"/>
                  <a:pt x="111211" y="325163"/>
                </a:cubicBezTo>
                <a:cubicBezTo>
                  <a:pt x="101934" y="313566"/>
                  <a:pt x="86497" y="308687"/>
                  <a:pt x="74140" y="300449"/>
                </a:cubicBezTo>
                <a:cubicBezTo>
                  <a:pt x="82378" y="279855"/>
                  <a:pt x="83170" y="254350"/>
                  <a:pt x="98854" y="238666"/>
                </a:cubicBezTo>
                <a:cubicBezTo>
                  <a:pt x="184191" y="153330"/>
                  <a:pt x="125060" y="295969"/>
                  <a:pt x="160638" y="189239"/>
                </a:cubicBezTo>
                <a:cubicBezTo>
                  <a:pt x="152400" y="176882"/>
                  <a:pt x="146425" y="162669"/>
                  <a:pt x="135924" y="152168"/>
                </a:cubicBezTo>
                <a:cubicBezTo>
                  <a:pt x="53542" y="69786"/>
                  <a:pt x="140047" y="189243"/>
                  <a:pt x="74140" y="90385"/>
                </a:cubicBezTo>
                <a:lnTo>
                  <a:pt x="148281" y="40958"/>
                </a:lnTo>
                <a:lnTo>
                  <a:pt x="185351" y="16244"/>
                </a:lnTo>
                <a:cubicBezTo>
                  <a:pt x="226329" y="29904"/>
                  <a:pt x="209396" y="28601"/>
                  <a:pt x="234778" y="28601"/>
                </a:cubicBezTo>
                <a:lnTo>
                  <a:pt x="172994" y="16244"/>
                </a:lnTo>
              </a:path>
            </a:pathLst>
          </a:custGeom>
          <a:solidFill>
            <a:srgbClr val="92D050"/>
          </a:solidFill>
          <a:ln>
            <a:noFill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D1D18180-A565-4913-8637-98F00912D161}"/>
              </a:ext>
            </a:extLst>
          </p:cNvPr>
          <p:cNvSpPr/>
          <p:nvPr/>
        </p:nvSpPr>
        <p:spPr>
          <a:xfrm>
            <a:off x="4814516" y="3371671"/>
            <a:ext cx="341508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Al-Qur’an </a:t>
            </a:r>
            <a:r>
              <a:rPr kumimoji="0" lang="en-US" sz="1800" b="1" i="0" u="none" strike="noStrike" kern="1200" cap="none" spc="0" normalizeH="0" baseline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ditulis</a:t>
            </a:r>
            <a:r>
              <a:rPr kumimoji="0" lang="en-US" sz="1800" b="1" i="0" u="none" strike="noStrike" kern="1200" cap="none" spc="0" normalizeH="0" baseline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di</a:t>
            </a:r>
            <a:r>
              <a:rPr kumimoji="0" lang="en-US" sz="1800" b="1" i="0" u="none" strike="noStrike" kern="1200" cap="none" spc="0" normalizeH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saat</a:t>
            </a:r>
            <a:r>
              <a:rPr kumimoji="0" lang="en-US" sz="1800" b="1" i="0" u="none" strike="noStrike" kern="1200" cap="none" spc="0" normalizeH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Nabi Saw </a:t>
            </a:r>
            <a:r>
              <a:rPr kumimoji="0" lang="en-US" sz="1800" b="1" i="0" u="none" strike="noStrike" kern="1200" cap="none" spc="0" normalizeH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masih</a:t>
            </a:r>
            <a:r>
              <a:rPr kumimoji="0" lang="en-US" sz="1800" b="1" i="0" u="none" strike="noStrike" kern="1200" cap="none" spc="0" normalizeH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hidup</a:t>
            </a:r>
            <a:r>
              <a:rPr kumimoji="0" lang="en-US" sz="1800" b="1" i="0" u="none" strike="noStrike" kern="1200" cap="none" spc="0" normalizeH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, </a:t>
            </a:r>
            <a:r>
              <a:rPr kumimoji="0" lang="en-US" sz="1800" b="1" i="0" u="none" strike="noStrike" kern="1200" cap="none" spc="0" normalizeH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dikompilasi</a:t>
            </a:r>
            <a:r>
              <a:rPr kumimoji="0" lang="en-US" sz="1800" b="1" i="0" u="none" strike="noStrike" kern="1200" cap="none" spc="0" normalizeH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oleh</a:t>
            </a:r>
            <a:r>
              <a:rPr kumimoji="0" lang="en-US" sz="1800" b="1" i="0" u="none" strike="noStrike" kern="1200" cap="none" spc="0" normalizeH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sahabat</a:t>
            </a:r>
            <a:r>
              <a:rPr kumimoji="0" lang="en-US" sz="1800" b="1" i="0" u="none" strike="noStrike" kern="1200" cap="none" spc="0" normalizeH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yang </a:t>
            </a:r>
            <a:r>
              <a:rPr kumimoji="0" lang="en-US" sz="1800" b="1" i="0" u="none" strike="noStrike" kern="1200" cap="none" spc="0" normalizeH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bertemu</a:t>
            </a:r>
            <a:r>
              <a:rPr kumimoji="0" lang="en-US" sz="1800" b="1" i="0" u="none" strike="noStrike" kern="1200" cap="none" spc="0" normalizeH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dan</a:t>
            </a:r>
            <a:r>
              <a:rPr kumimoji="0" lang="en-US" sz="1800" b="1" i="0" u="none" strike="noStrike" kern="1200" cap="none" spc="0" normalizeH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disertai</a:t>
            </a:r>
            <a:r>
              <a:rPr kumimoji="0" lang="en-US" sz="1800" b="1" i="0" u="none" strike="noStrike" kern="1200" cap="none" spc="0" normalizeH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saksi</a:t>
            </a:r>
            <a:endParaRPr kumimoji="0" lang="en-US" sz="1800" b="1" i="0" u="none" strike="noStrike" kern="1200" cap="none" spc="0" normalizeH="0" baseline="0" noProof="0" dirty="0">
              <a:ln w="50800"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76443577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5833 0 " pathEditMode="relative" ptsTypes="AA">
                                      <p:cBhvr>
                                        <p:cTn id="1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8" grpId="0" animBg="1"/>
      <p:bldP spid="19" grpId="0" animBg="1"/>
      <p:bldP spid="30" grpId="0" animBg="1"/>
      <p:bldP spid="34" grpId="0"/>
      <p:bldP spid="36" grpId="0" animBg="1"/>
      <p:bldP spid="37" grpId="0" animBg="1"/>
      <p:bldP spid="40" grpId="0"/>
      <p:bldP spid="41" grpId="0"/>
      <p:bldP spid="50" grpId="0" animBg="1"/>
      <p:bldP spid="5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Pictures\dr Mr. Ali\masjid\simple-islamic-gold-backgrounds-for-powerpoin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3620"/>
            <a:ext cx="9101962" cy="69105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762000" y="1219200"/>
            <a:ext cx="7442208" cy="50167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n-US" sz="3200" b="1">
              <a:ln w="17780" cmpd="sng">
                <a:solidFill>
                  <a:srgbClr val="FFC000"/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en-US" sz="3200" b="1">
              <a:ln w="17780" cmpd="sng">
                <a:solidFill>
                  <a:srgbClr val="FFC000"/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en-US" sz="3200" b="1">
              <a:ln w="17780" cmpd="sng">
                <a:solidFill>
                  <a:srgbClr val="FFC000"/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en-US" sz="3200" b="1">
              <a:ln w="17780" cmpd="sng">
                <a:solidFill>
                  <a:srgbClr val="FFC000"/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en-US" sz="3200" b="1">
              <a:ln w="17780" cmpd="sng">
                <a:solidFill>
                  <a:srgbClr val="FFC000"/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en-US" sz="3200" b="1">
              <a:ln w="17780" cmpd="sng">
                <a:solidFill>
                  <a:srgbClr val="FFC000"/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en-US" sz="3200" b="1">
              <a:ln w="17780" cmpd="sng">
                <a:solidFill>
                  <a:srgbClr val="FFC000"/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en-US" sz="3200" b="1">
              <a:ln w="17780" cmpd="sng">
                <a:solidFill>
                  <a:srgbClr val="FFC000"/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en-US" sz="3200" b="1">
              <a:ln w="17780" cmpd="sng">
                <a:solidFill>
                  <a:srgbClr val="FFC000"/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en-US" sz="3200" b="1" dirty="0">
              <a:ln w="17780" cmpd="sng">
                <a:solidFill>
                  <a:srgbClr val="FFC000"/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0" name="Plaque 39"/>
          <p:cNvSpPr/>
          <p:nvPr/>
        </p:nvSpPr>
        <p:spPr bwMode="auto">
          <a:xfrm>
            <a:off x="304800" y="1411738"/>
            <a:ext cx="8534400" cy="5016758"/>
          </a:xfrm>
          <a:prstGeom prst="plaque">
            <a:avLst>
              <a:gd name="adj" fmla="val 15428"/>
            </a:avLst>
          </a:prstGeom>
          <a:solidFill>
            <a:srgbClr val="FFC000">
              <a:alpha val="4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630238" lvl="0" indent="-358775">
              <a:buClr>
                <a:prstClr val="white">
                  <a:shade val="95000"/>
                </a:prstClr>
              </a:buClr>
              <a:buSzPct val="65000"/>
              <a:buFont typeface="Arial" panose="020B0604020202020204" pitchFamily="34" charset="0"/>
              <a:buChar char="•"/>
            </a:pPr>
            <a:r>
              <a:rPr lang="en-US" sz="2800" b="1" dirty="0" err="1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Saat</a:t>
            </a:r>
            <a:r>
              <a:rPr lang="en-US" sz="28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 </a:t>
            </a:r>
            <a:r>
              <a:rPr lang="en-US" sz="2800" b="1" dirty="0" err="1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ini</a:t>
            </a:r>
            <a:r>
              <a:rPr lang="en-US" sz="28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, </a:t>
            </a:r>
            <a:r>
              <a:rPr lang="en-US" sz="2800" b="1" dirty="0" err="1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Bibel</a:t>
            </a:r>
            <a:r>
              <a:rPr lang="en-US" sz="28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 </a:t>
            </a:r>
            <a:r>
              <a:rPr lang="en-US" sz="2800" b="1" dirty="0" err="1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ditulis</a:t>
            </a:r>
            <a:r>
              <a:rPr lang="en-US" sz="28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 </a:t>
            </a:r>
            <a:r>
              <a:rPr lang="en-US" sz="2800" b="1" dirty="0" err="1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dan</a:t>
            </a:r>
            <a:r>
              <a:rPr lang="en-US" sz="28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 </a:t>
            </a:r>
            <a:r>
              <a:rPr lang="en-US" sz="2800" b="1" dirty="0" err="1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dibaca</a:t>
            </a:r>
            <a:r>
              <a:rPr lang="en-US" sz="28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 </a:t>
            </a:r>
            <a:r>
              <a:rPr lang="en-US" sz="2800" b="1" dirty="0" err="1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bukan</a:t>
            </a:r>
            <a:r>
              <a:rPr lang="en-US" sz="28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 </a:t>
            </a:r>
            <a:r>
              <a:rPr lang="en-US" sz="2800" b="1" dirty="0" err="1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dengan</a:t>
            </a:r>
            <a:r>
              <a:rPr lang="en-US" sz="28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 Bahasa </a:t>
            </a:r>
            <a:r>
              <a:rPr lang="en-US" sz="2800" b="1" dirty="0" err="1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asalnya</a:t>
            </a:r>
            <a:r>
              <a:rPr lang="en-US" sz="28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.</a:t>
            </a:r>
          </a:p>
          <a:p>
            <a:pPr marL="630238" indent="-358775">
              <a:buClr>
                <a:prstClr val="white">
                  <a:shade val="95000"/>
                </a:prstClr>
              </a:buClr>
              <a:buSzPct val="65000"/>
              <a:buFont typeface="Arial" panose="020B0604020202020204" pitchFamily="34" charset="0"/>
              <a:buChar char="•"/>
            </a:pPr>
            <a:r>
              <a:rPr lang="en-US" sz="28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Nabi Isa as. </a:t>
            </a:r>
            <a:r>
              <a:rPr lang="en-US" sz="2800" b="1" dirty="0" err="1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Berbahasa</a:t>
            </a:r>
            <a:r>
              <a:rPr lang="en-US" sz="28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 Aramaic</a:t>
            </a:r>
          </a:p>
          <a:p>
            <a:pPr marL="630238" lvl="0" indent="-358775">
              <a:buClr>
                <a:prstClr val="white">
                  <a:shade val="95000"/>
                </a:prstClr>
              </a:buClr>
              <a:buSzPct val="65000"/>
              <a:buFont typeface="Arial" panose="020B0604020202020204" pitchFamily="34" charset="0"/>
              <a:buChar char="•"/>
            </a:pPr>
            <a:r>
              <a:rPr lang="en-US" sz="28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Bahasa </a:t>
            </a:r>
            <a:r>
              <a:rPr lang="en-US" sz="2800" b="1" dirty="0" err="1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Asli</a:t>
            </a:r>
            <a:r>
              <a:rPr lang="en-US" sz="28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 </a:t>
            </a:r>
            <a:r>
              <a:rPr lang="en-US" sz="2800" b="1" dirty="0" err="1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Bibel</a:t>
            </a:r>
            <a:r>
              <a:rPr lang="en-US" sz="28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 </a:t>
            </a:r>
            <a:r>
              <a:rPr lang="en-US" sz="2800" b="1" dirty="0" err="1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adalah</a:t>
            </a:r>
            <a:r>
              <a:rPr lang="en-US" sz="28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 Hebrew </a:t>
            </a:r>
            <a:r>
              <a:rPr lang="en-US" sz="2800" b="1" dirty="0" err="1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utk</a:t>
            </a:r>
            <a:r>
              <a:rPr lang="en-US" sz="28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 PL </a:t>
            </a:r>
            <a:r>
              <a:rPr lang="en-US" sz="2800" b="1" dirty="0" err="1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dan</a:t>
            </a:r>
            <a:r>
              <a:rPr lang="en-US" sz="28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 Greek </a:t>
            </a:r>
            <a:r>
              <a:rPr lang="en-US" sz="2800" b="1" dirty="0" err="1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utk</a:t>
            </a:r>
            <a:r>
              <a:rPr lang="en-US" sz="28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 PB</a:t>
            </a:r>
          </a:p>
          <a:p>
            <a:pPr marL="630238" lvl="0" indent="-358775">
              <a:buClr>
                <a:prstClr val="white">
                  <a:shade val="95000"/>
                </a:prstClr>
              </a:buClr>
              <a:buSzPct val="65000"/>
              <a:buFont typeface="Arial" panose="020B0604020202020204" pitchFamily="34" charset="0"/>
              <a:buChar char="•"/>
            </a:pPr>
            <a:r>
              <a:rPr lang="en-US" sz="2800" b="1" dirty="0" err="1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Bibel</a:t>
            </a:r>
            <a:r>
              <a:rPr lang="en-US" sz="28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, </a:t>
            </a:r>
            <a:r>
              <a:rPr lang="en-US" sz="2800" b="1" dirty="0" err="1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seluruhnya</a:t>
            </a:r>
            <a:r>
              <a:rPr lang="en-US" sz="28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 </a:t>
            </a:r>
            <a:r>
              <a:rPr lang="en-US" sz="2800" b="1" dirty="0" err="1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diterjemahkan</a:t>
            </a:r>
            <a:r>
              <a:rPr lang="en-US" sz="28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 </a:t>
            </a:r>
            <a:r>
              <a:rPr lang="en-US" sz="2800" b="1" dirty="0" err="1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ke</a:t>
            </a:r>
            <a:r>
              <a:rPr lang="en-US" sz="28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 Bahasa </a:t>
            </a:r>
            <a:r>
              <a:rPr lang="en-US" sz="2800" b="1" dirty="0" err="1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latin</a:t>
            </a:r>
            <a:r>
              <a:rPr lang="en-US" sz="28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, </a:t>
            </a:r>
            <a:r>
              <a:rPr lang="en-US" sz="2800" b="1" dirty="0" err="1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lantas</a:t>
            </a:r>
            <a:r>
              <a:rPr lang="en-US" sz="28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 </a:t>
            </a:r>
            <a:r>
              <a:rPr lang="en-US" sz="2800" b="1" dirty="0" err="1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ke</a:t>
            </a:r>
            <a:r>
              <a:rPr lang="en-US" sz="28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 </a:t>
            </a:r>
            <a:r>
              <a:rPr lang="en-US" sz="2800" b="1" dirty="0" err="1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bahasa-bahasa</a:t>
            </a:r>
            <a:r>
              <a:rPr lang="en-US" sz="28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 </a:t>
            </a:r>
            <a:r>
              <a:rPr lang="en-US" sz="2800" b="1" dirty="0" err="1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Eropa</a:t>
            </a:r>
            <a:r>
              <a:rPr lang="en-US" sz="28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 (</a:t>
            </a:r>
            <a:r>
              <a:rPr lang="en-US" sz="2800" b="1" dirty="0" err="1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Jerman</a:t>
            </a:r>
            <a:r>
              <a:rPr lang="en-US" sz="28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, </a:t>
            </a:r>
            <a:r>
              <a:rPr lang="en-US" sz="2800" b="1" dirty="0" err="1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Inggris</a:t>
            </a:r>
            <a:r>
              <a:rPr lang="en-US" sz="28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, </a:t>
            </a:r>
            <a:r>
              <a:rPr lang="en-US" sz="2800" b="1" dirty="0" err="1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Prancis</a:t>
            </a:r>
            <a:r>
              <a:rPr lang="en-US" sz="28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 </a:t>
            </a:r>
            <a:r>
              <a:rPr lang="en-US" sz="2800" b="1" dirty="0" err="1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dll</a:t>
            </a:r>
            <a:r>
              <a:rPr lang="en-US" sz="28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.) </a:t>
            </a:r>
            <a:r>
              <a:rPr lang="en-US" sz="2800" b="1" dirty="0" err="1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termasuk</a:t>
            </a:r>
            <a:r>
              <a:rPr lang="en-US" sz="28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 </a:t>
            </a:r>
            <a:r>
              <a:rPr lang="en-US" sz="2800" b="1" dirty="0" err="1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ke</a:t>
            </a:r>
            <a:r>
              <a:rPr lang="en-US" sz="28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 Bahasa Indonesia.</a:t>
            </a:r>
          </a:p>
          <a:p>
            <a:pPr marL="630238" lvl="0" indent="-358775">
              <a:buClr>
                <a:prstClr val="white">
                  <a:shade val="95000"/>
                </a:prstClr>
              </a:buClr>
              <a:buSzPct val="65000"/>
              <a:buFont typeface="Arial" panose="020B0604020202020204" pitchFamily="34" charset="0"/>
              <a:buChar char="•"/>
            </a:pPr>
            <a:r>
              <a:rPr lang="en-US" sz="2800" b="1" dirty="0" err="1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Adapun</a:t>
            </a:r>
            <a:r>
              <a:rPr lang="en-US" sz="28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 Bahasa Hebrew </a:t>
            </a:r>
            <a:r>
              <a:rPr lang="en-US" sz="2800" b="1" dirty="0" err="1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sendiri</a:t>
            </a:r>
            <a:r>
              <a:rPr lang="en-US" sz="28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 </a:t>
            </a:r>
            <a:r>
              <a:rPr lang="en-US" sz="2800" b="1" dirty="0" err="1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sudah</a:t>
            </a:r>
            <a:r>
              <a:rPr lang="en-US" sz="2800" b="1" dirty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 </a:t>
            </a:r>
            <a:r>
              <a:rPr lang="en-US" sz="2800" b="1" dirty="0" err="1">
                <a:ln w="50800"/>
                <a:solidFill>
                  <a:schemeClr val="bg1">
                    <a:shade val="50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Book Antiqua"/>
              </a:rPr>
              <a:t>punah</a:t>
            </a:r>
            <a:endParaRPr lang="en-US" sz="2800" b="1" dirty="0">
              <a:ln w="50800"/>
              <a:solidFill>
                <a:schemeClr val="bg1">
                  <a:shade val="50000"/>
                </a:schemeClr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  <a:latin typeface="Book Antiqua"/>
            </a:endParaRPr>
          </a:p>
          <a:p>
            <a:pPr marL="360000" lvl="0" indent="-457200">
              <a:buClr>
                <a:prstClr val="white">
                  <a:shade val="95000"/>
                </a:prstClr>
              </a:buClr>
              <a:buSzPct val="65000"/>
              <a:buFont typeface="Arial" panose="020B0604020202020204" pitchFamily="34" charset="0"/>
              <a:buChar char="•"/>
            </a:pPr>
            <a:endParaRPr lang="en-US" sz="2800" b="1" dirty="0">
              <a:ln w="50800"/>
              <a:solidFill>
                <a:schemeClr val="bg1">
                  <a:shade val="50000"/>
                </a:schemeClr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  <a:latin typeface="Book Antiqua"/>
            </a:endParaRPr>
          </a:p>
        </p:txBody>
      </p:sp>
      <p:sp>
        <p:nvSpPr>
          <p:cNvPr id="6" name="Horizontal Scroll 5"/>
          <p:cNvSpPr/>
          <p:nvPr/>
        </p:nvSpPr>
        <p:spPr>
          <a:xfrm>
            <a:off x="1854192" y="304800"/>
            <a:ext cx="7061208" cy="825758"/>
          </a:xfrm>
          <a:prstGeom prst="horizontalScroll">
            <a:avLst/>
          </a:prstGeom>
          <a:blipFill>
            <a:blip r:embed="rId4"/>
            <a:tile tx="0" ty="0" sx="100000" sy="100000" flip="none" algn="tl"/>
          </a:blip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spc="150" normalizeH="0" baseline="0" noProof="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Berlin Sans FB" pitchFamily="34" charset="0"/>
                <a:ea typeface="+mn-ea"/>
                <a:cs typeface="+mn-cs"/>
              </a:rPr>
              <a:t>BAHASA BIBEL VS AL-QUR’AN</a:t>
            </a:r>
          </a:p>
        </p:txBody>
      </p:sp>
    </p:spTree>
    <p:extLst>
      <p:ext uri="{BB962C8B-B14F-4D97-AF65-F5344CB8AC3E}">
        <p14:creationId xmlns:p14="http://schemas.microsoft.com/office/powerpoint/2010/main" val="214136803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0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F:\Pictures\karakter foto\buik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304800"/>
            <a:ext cx="8686800" cy="6324600"/>
          </a:xfrm>
          <a:prstGeom prst="rect">
            <a:avLst/>
          </a:prstGeom>
          <a:solidFill>
            <a:srgbClr val="92D050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15" name="Freeform 14"/>
          <p:cNvSpPr/>
          <p:nvPr/>
        </p:nvSpPr>
        <p:spPr bwMode="auto">
          <a:xfrm>
            <a:off x="990600" y="-11150"/>
            <a:ext cx="7086600" cy="1154150"/>
          </a:xfrm>
          <a:custGeom>
            <a:avLst/>
            <a:gdLst>
              <a:gd name="connsiteX0" fmla="*/ 263827 w 6037610"/>
              <a:gd name="connsiteY0" fmla="*/ 268773 h 1154150"/>
              <a:gd name="connsiteX1" fmla="*/ 198512 w 6037610"/>
              <a:gd name="connsiteY1" fmla="*/ 334087 h 1154150"/>
              <a:gd name="connsiteX2" fmla="*/ 120135 w 6037610"/>
              <a:gd name="connsiteY2" fmla="*/ 412464 h 1154150"/>
              <a:gd name="connsiteX3" fmla="*/ 54821 w 6037610"/>
              <a:gd name="connsiteY3" fmla="*/ 530030 h 1154150"/>
              <a:gd name="connsiteX4" fmla="*/ 67884 w 6037610"/>
              <a:gd name="connsiteY4" fmla="*/ 569219 h 1154150"/>
              <a:gd name="connsiteX5" fmla="*/ 133198 w 6037610"/>
              <a:gd name="connsiteY5" fmla="*/ 621470 h 1154150"/>
              <a:gd name="connsiteX6" fmla="*/ 146261 w 6037610"/>
              <a:gd name="connsiteY6" fmla="*/ 686784 h 1154150"/>
              <a:gd name="connsiteX7" fmla="*/ 211575 w 6037610"/>
              <a:gd name="connsiteY7" fmla="*/ 765162 h 1154150"/>
              <a:gd name="connsiteX8" fmla="*/ 276890 w 6037610"/>
              <a:gd name="connsiteY8" fmla="*/ 778224 h 1154150"/>
              <a:gd name="connsiteX9" fmla="*/ 276890 w 6037610"/>
              <a:gd name="connsiteY9" fmla="*/ 895790 h 1154150"/>
              <a:gd name="connsiteX10" fmla="*/ 355267 w 6037610"/>
              <a:gd name="connsiteY10" fmla="*/ 921916 h 1154150"/>
              <a:gd name="connsiteX11" fmla="*/ 512021 w 6037610"/>
              <a:gd name="connsiteY11" fmla="*/ 908853 h 1154150"/>
              <a:gd name="connsiteX12" fmla="*/ 551210 w 6037610"/>
              <a:gd name="connsiteY12" fmla="*/ 895790 h 1154150"/>
              <a:gd name="connsiteX13" fmla="*/ 890844 w 6037610"/>
              <a:gd name="connsiteY13" fmla="*/ 921916 h 1154150"/>
              <a:gd name="connsiteX14" fmla="*/ 943095 w 6037610"/>
              <a:gd name="connsiteY14" fmla="*/ 948042 h 1154150"/>
              <a:gd name="connsiteX15" fmla="*/ 1256604 w 6037610"/>
              <a:gd name="connsiteY15" fmla="*/ 974167 h 1154150"/>
              <a:gd name="connsiteX16" fmla="*/ 1321918 w 6037610"/>
              <a:gd name="connsiteY16" fmla="*/ 987230 h 1154150"/>
              <a:gd name="connsiteX17" fmla="*/ 1648490 w 6037610"/>
              <a:gd name="connsiteY17" fmla="*/ 1000293 h 1154150"/>
              <a:gd name="connsiteX18" fmla="*/ 1583175 w 6037610"/>
              <a:gd name="connsiteY18" fmla="*/ 1052544 h 1154150"/>
              <a:gd name="connsiteX19" fmla="*/ 1988124 w 6037610"/>
              <a:gd name="connsiteY19" fmla="*/ 1065607 h 1154150"/>
              <a:gd name="connsiteX20" fmla="*/ 2131815 w 6037610"/>
              <a:gd name="connsiteY20" fmla="*/ 1078670 h 1154150"/>
              <a:gd name="connsiteX21" fmla="*/ 2458387 w 6037610"/>
              <a:gd name="connsiteY21" fmla="*/ 1091733 h 1154150"/>
              <a:gd name="connsiteX22" fmla="*/ 2536764 w 6037610"/>
              <a:gd name="connsiteY22" fmla="*/ 1078670 h 1154150"/>
              <a:gd name="connsiteX23" fmla="*/ 2889461 w 6037610"/>
              <a:gd name="connsiteY23" fmla="*/ 1065607 h 1154150"/>
              <a:gd name="connsiteX24" fmla="*/ 3607918 w 6037610"/>
              <a:gd name="connsiteY24" fmla="*/ 1052544 h 1154150"/>
              <a:gd name="connsiteX25" fmla="*/ 3660170 w 6037610"/>
              <a:gd name="connsiteY25" fmla="*/ 1065607 h 1154150"/>
              <a:gd name="connsiteX26" fmla="*/ 3725484 w 6037610"/>
              <a:gd name="connsiteY26" fmla="*/ 1078670 h 1154150"/>
              <a:gd name="connsiteX27" fmla="*/ 4195747 w 6037610"/>
              <a:gd name="connsiteY27" fmla="*/ 1065607 h 1154150"/>
              <a:gd name="connsiteX28" fmla="*/ 4274124 w 6037610"/>
              <a:gd name="connsiteY28" fmla="*/ 1013356 h 1154150"/>
              <a:gd name="connsiteX29" fmla="*/ 4339438 w 6037610"/>
              <a:gd name="connsiteY29" fmla="*/ 1000293 h 1154150"/>
              <a:gd name="connsiteX30" fmla="*/ 4443941 w 6037610"/>
              <a:gd name="connsiteY30" fmla="*/ 987230 h 1154150"/>
              <a:gd name="connsiteX31" fmla="*/ 4548444 w 6037610"/>
              <a:gd name="connsiteY31" fmla="*/ 961104 h 1154150"/>
              <a:gd name="connsiteX32" fmla="*/ 4835827 w 6037610"/>
              <a:gd name="connsiteY32" fmla="*/ 934979 h 1154150"/>
              <a:gd name="connsiteX33" fmla="*/ 4940330 w 6037610"/>
              <a:gd name="connsiteY33" fmla="*/ 908853 h 1154150"/>
              <a:gd name="connsiteX34" fmla="*/ 5345278 w 6037610"/>
              <a:gd name="connsiteY34" fmla="*/ 882727 h 1154150"/>
              <a:gd name="connsiteX35" fmla="*/ 5658787 w 6037610"/>
              <a:gd name="connsiteY35" fmla="*/ 869664 h 1154150"/>
              <a:gd name="connsiteX36" fmla="*/ 5724101 w 6037610"/>
              <a:gd name="connsiteY36" fmla="*/ 856602 h 1154150"/>
              <a:gd name="connsiteX37" fmla="*/ 5606535 w 6037610"/>
              <a:gd name="connsiteY37" fmla="*/ 830476 h 1154150"/>
              <a:gd name="connsiteX38" fmla="*/ 5684912 w 6037610"/>
              <a:gd name="connsiteY38" fmla="*/ 817413 h 1154150"/>
              <a:gd name="connsiteX39" fmla="*/ 5724101 w 6037610"/>
              <a:gd name="connsiteY39" fmla="*/ 804350 h 1154150"/>
              <a:gd name="connsiteX40" fmla="*/ 5684912 w 6037610"/>
              <a:gd name="connsiteY40" fmla="*/ 791287 h 1154150"/>
              <a:gd name="connsiteX41" fmla="*/ 5776352 w 6037610"/>
              <a:gd name="connsiteY41" fmla="*/ 778224 h 1154150"/>
              <a:gd name="connsiteX42" fmla="*/ 5737164 w 6037610"/>
              <a:gd name="connsiteY42" fmla="*/ 765162 h 1154150"/>
              <a:gd name="connsiteX43" fmla="*/ 5815541 w 6037610"/>
              <a:gd name="connsiteY43" fmla="*/ 739036 h 1154150"/>
              <a:gd name="connsiteX44" fmla="*/ 5828604 w 6037610"/>
              <a:gd name="connsiteY44" fmla="*/ 686784 h 1154150"/>
              <a:gd name="connsiteX45" fmla="*/ 5776352 w 6037610"/>
              <a:gd name="connsiteY45" fmla="*/ 673722 h 1154150"/>
              <a:gd name="connsiteX46" fmla="*/ 5776352 w 6037610"/>
              <a:gd name="connsiteY46" fmla="*/ 634533 h 1154150"/>
              <a:gd name="connsiteX47" fmla="*/ 5972295 w 6037610"/>
              <a:gd name="connsiteY47" fmla="*/ 569219 h 1154150"/>
              <a:gd name="connsiteX48" fmla="*/ 6011484 w 6037610"/>
              <a:gd name="connsiteY48" fmla="*/ 516967 h 1154150"/>
              <a:gd name="connsiteX49" fmla="*/ 5920044 w 6037610"/>
              <a:gd name="connsiteY49" fmla="*/ 503904 h 1154150"/>
              <a:gd name="connsiteX50" fmla="*/ 5998421 w 6037610"/>
              <a:gd name="connsiteY50" fmla="*/ 490842 h 1154150"/>
              <a:gd name="connsiteX51" fmla="*/ 6037610 w 6037610"/>
              <a:gd name="connsiteY51" fmla="*/ 477779 h 1154150"/>
              <a:gd name="connsiteX52" fmla="*/ 5893918 w 6037610"/>
              <a:gd name="connsiteY52" fmla="*/ 438590 h 1154150"/>
              <a:gd name="connsiteX53" fmla="*/ 5802478 w 6037610"/>
              <a:gd name="connsiteY53" fmla="*/ 464716 h 1154150"/>
              <a:gd name="connsiteX54" fmla="*/ 5711038 w 6037610"/>
              <a:gd name="connsiteY54" fmla="*/ 477779 h 1154150"/>
              <a:gd name="connsiteX55" fmla="*/ 5671850 w 6037610"/>
              <a:gd name="connsiteY55" fmla="*/ 490842 h 1154150"/>
              <a:gd name="connsiteX56" fmla="*/ 5724101 w 6037610"/>
              <a:gd name="connsiteY56" fmla="*/ 477779 h 1154150"/>
              <a:gd name="connsiteX57" fmla="*/ 5632661 w 6037610"/>
              <a:gd name="connsiteY57" fmla="*/ 464716 h 1154150"/>
              <a:gd name="connsiteX58" fmla="*/ 5697975 w 6037610"/>
              <a:gd name="connsiteY58" fmla="*/ 425527 h 1154150"/>
              <a:gd name="connsiteX59" fmla="*/ 5658787 w 6037610"/>
              <a:gd name="connsiteY59" fmla="*/ 412464 h 1154150"/>
              <a:gd name="connsiteX60" fmla="*/ 5697975 w 6037610"/>
              <a:gd name="connsiteY60" fmla="*/ 386339 h 1154150"/>
              <a:gd name="connsiteX61" fmla="*/ 5658787 w 6037610"/>
              <a:gd name="connsiteY61" fmla="*/ 386339 h 1154150"/>
              <a:gd name="connsiteX62" fmla="*/ 5684912 w 6037610"/>
              <a:gd name="connsiteY62" fmla="*/ 347150 h 1154150"/>
              <a:gd name="connsiteX63" fmla="*/ 5580410 w 6037610"/>
              <a:gd name="connsiteY63" fmla="*/ 334087 h 1154150"/>
              <a:gd name="connsiteX64" fmla="*/ 5697975 w 6037610"/>
              <a:gd name="connsiteY64" fmla="*/ 307962 h 1154150"/>
              <a:gd name="connsiteX65" fmla="*/ 5737164 w 6037610"/>
              <a:gd name="connsiteY65" fmla="*/ 294899 h 1154150"/>
              <a:gd name="connsiteX66" fmla="*/ 5632661 w 6037610"/>
              <a:gd name="connsiteY66" fmla="*/ 307962 h 1154150"/>
              <a:gd name="connsiteX67" fmla="*/ 5724101 w 6037610"/>
              <a:gd name="connsiteY67" fmla="*/ 255710 h 1154150"/>
              <a:gd name="connsiteX68" fmla="*/ 5802478 w 6037610"/>
              <a:gd name="connsiteY68" fmla="*/ 242647 h 1154150"/>
              <a:gd name="connsiteX69" fmla="*/ 5606535 w 6037610"/>
              <a:gd name="connsiteY69" fmla="*/ 255710 h 1154150"/>
              <a:gd name="connsiteX70" fmla="*/ 5606535 w 6037610"/>
              <a:gd name="connsiteY70" fmla="*/ 242647 h 1154150"/>
              <a:gd name="connsiteX71" fmla="*/ 5397530 w 6037610"/>
              <a:gd name="connsiteY71" fmla="*/ 255710 h 1154150"/>
              <a:gd name="connsiteX72" fmla="*/ 5279964 w 6037610"/>
              <a:gd name="connsiteY72" fmla="*/ 242647 h 1154150"/>
              <a:gd name="connsiteX73" fmla="*/ 5345278 w 6037610"/>
              <a:gd name="connsiteY73" fmla="*/ 229584 h 1154150"/>
              <a:gd name="connsiteX74" fmla="*/ 5031770 w 6037610"/>
              <a:gd name="connsiteY74" fmla="*/ 242647 h 1154150"/>
              <a:gd name="connsiteX75" fmla="*/ 5110147 w 6037610"/>
              <a:gd name="connsiteY75" fmla="*/ 229584 h 1154150"/>
              <a:gd name="connsiteX76" fmla="*/ 5070958 w 6037610"/>
              <a:gd name="connsiteY76" fmla="*/ 229584 h 1154150"/>
              <a:gd name="connsiteX77" fmla="*/ 4953392 w 6037610"/>
              <a:gd name="connsiteY77" fmla="*/ 151207 h 1154150"/>
              <a:gd name="connsiteX78" fmla="*/ 5005644 w 6037610"/>
              <a:gd name="connsiteY78" fmla="*/ 125082 h 1154150"/>
              <a:gd name="connsiteX79" fmla="*/ 4966455 w 6037610"/>
              <a:gd name="connsiteY79" fmla="*/ 112019 h 1154150"/>
              <a:gd name="connsiteX80" fmla="*/ 4888078 w 6037610"/>
              <a:gd name="connsiteY80" fmla="*/ 98956 h 1154150"/>
              <a:gd name="connsiteX81" fmla="*/ 4692135 w 6037610"/>
              <a:gd name="connsiteY81" fmla="*/ 112019 h 1154150"/>
              <a:gd name="connsiteX82" fmla="*/ 4613758 w 6037610"/>
              <a:gd name="connsiteY82" fmla="*/ 125082 h 1154150"/>
              <a:gd name="connsiteX83" fmla="*/ 4509255 w 6037610"/>
              <a:gd name="connsiteY83" fmla="*/ 138144 h 1154150"/>
              <a:gd name="connsiteX84" fmla="*/ 4221872 w 6037610"/>
              <a:gd name="connsiteY84" fmla="*/ 190396 h 1154150"/>
              <a:gd name="connsiteX85" fmla="*/ 4182684 w 6037610"/>
              <a:gd name="connsiteY85" fmla="*/ 164270 h 1154150"/>
              <a:gd name="connsiteX86" fmla="*/ 4143495 w 6037610"/>
              <a:gd name="connsiteY86" fmla="*/ 151207 h 1154150"/>
              <a:gd name="connsiteX87" fmla="*/ 4234935 w 6037610"/>
              <a:gd name="connsiteY87" fmla="*/ 98956 h 1154150"/>
              <a:gd name="connsiteX88" fmla="*/ 3999804 w 6037610"/>
              <a:gd name="connsiteY88" fmla="*/ 85893 h 1154150"/>
              <a:gd name="connsiteX89" fmla="*/ 3869175 w 6037610"/>
              <a:gd name="connsiteY89" fmla="*/ 112019 h 1154150"/>
              <a:gd name="connsiteX90" fmla="*/ 3581792 w 6037610"/>
              <a:gd name="connsiteY90" fmla="*/ 138144 h 1154150"/>
              <a:gd name="connsiteX91" fmla="*/ 2824147 w 6037610"/>
              <a:gd name="connsiteY91" fmla="*/ 138144 h 1154150"/>
              <a:gd name="connsiteX92" fmla="*/ 2941712 w 6037610"/>
              <a:gd name="connsiteY92" fmla="*/ 98956 h 1154150"/>
              <a:gd name="connsiteX93" fmla="*/ 2824147 w 6037610"/>
              <a:gd name="connsiteY93" fmla="*/ 112019 h 1154150"/>
              <a:gd name="connsiteX94" fmla="*/ 2066501 w 6037610"/>
              <a:gd name="connsiteY94" fmla="*/ 98956 h 1154150"/>
              <a:gd name="connsiteX95" fmla="*/ 2014250 w 6037610"/>
              <a:gd name="connsiteY95" fmla="*/ 72830 h 1154150"/>
              <a:gd name="connsiteX96" fmla="*/ 1975061 w 6037610"/>
              <a:gd name="connsiteY96" fmla="*/ 59767 h 1154150"/>
              <a:gd name="connsiteX97" fmla="*/ 1752992 w 6037610"/>
              <a:gd name="connsiteY97" fmla="*/ 72830 h 1154150"/>
              <a:gd name="connsiteX98" fmla="*/ 1465610 w 6037610"/>
              <a:gd name="connsiteY98" fmla="*/ 85893 h 1154150"/>
              <a:gd name="connsiteX99" fmla="*/ 1426421 w 6037610"/>
              <a:gd name="connsiteY99" fmla="*/ 98956 h 1154150"/>
              <a:gd name="connsiteX100" fmla="*/ 1086787 w 6037610"/>
              <a:gd name="connsiteY100" fmla="*/ 112019 h 1154150"/>
              <a:gd name="connsiteX101" fmla="*/ 1034535 w 6037610"/>
              <a:gd name="connsiteY101" fmla="*/ 98956 h 1154150"/>
              <a:gd name="connsiteX102" fmla="*/ 903907 w 6037610"/>
              <a:gd name="connsiteY102" fmla="*/ 72830 h 1154150"/>
              <a:gd name="connsiteX103" fmla="*/ 668775 w 6037610"/>
              <a:gd name="connsiteY103" fmla="*/ 59767 h 1154150"/>
              <a:gd name="connsiteX104" fmla="*/ 603461 w 6037610"/>
              <a:gd name="connsiteY104" fmla="*/ 85893 h 1154150"/>
              <a:gd name="connsiteX105" fmla="*/ 564272 w 6037610"/>
              <a:gd name="connsiteY105" fmla="*/ 98956 h 1154150"/>
              <a:gd name="connsiteX106" fmla="*/ 551210 w 6037610"/>
              <a:gd name="connsiteY106" fmla="*/ 138144 h 1154150"/>
              <a:gd name="connsiteX107" fmla="*/ 616524 w 6037610"/>
              <a:gd name="connsiteY107" fmla="*/ 151207 h 1154150"/>
              <a:gd name="connsiteX108" fmla="*/ 538147 w 6037610"/>
              <a:gd name="connsiteY108" fmla="*/ 177333 h 1154150"/>
              <a:gd name="connsiteX109" fmla="*/ 498958 w 6037610"/>
              <a:gd name="connsiteY109" fmla="*/ 164270 h 1154150"/>
              <a:gd name="connsiteX110" fmla="*/ 459770 w 6037610"/>
              <a:gd name="connsiteY110" fmla="*/ 177333 h 1154150"/>
              <a:gd name="connsiteX111" fmla="*/ 381392 w 6037610"/>
              <a:gd name="connsiteY111" fmla="*/ 190396 h 1154150"/>
              <a:gd name="connsiteX112" fmla="*/ 263827 w 6037610"/>
              <a:gd name="connsiteY112" fmla="*/ 164270 h 1154150"/>
              <a:gd name="connsiteX113" fmla="*/ 224638 w 6037610"/>
              <a:gd name="connsiteY113" fmla="*/ 151207 h 1154150"/>
              <a:gd name="connsiteX114" fmla="*/ 211575 w 6037610"/>
              <a:gd name="connsiteY114" fmla="*/ 190396 h 1154150"/>
              <a:gd name="connsiteX115" fmla="*/ 263827 w 6037610"/>
              <a:gd name="connsiteY115" fmla="*/ 229584 h 1154150"/>
              <a:gd name="connsiteX116" fmla="*/ 224638 w 6037610"/>
              <a:gd name="connsiteY116" fmla="*/ 307962 h 1154150"/>
              <a:gd name="connsiteX117" fmla="*/ 211575 w 6037610"/>
              <a:gd name="connsiteY117" fmla="*/ 307962 h 1154150"/>
              <a:gd name="connsiteX118" fmla="*/ 263827 w 6037610"/>
              <a:gd name="connsiteY118" fmla="*/ 268773 h 115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6037610" h="1154150">
                <a:moveTo>
                  <a:pt x="263827" y="268773"/>
                </a:moveTo>
                <a:cubicBezTo>
                  <a:pt x="183075" y="322607"/>
                  <a:pt x="261846" y="262836"/>
                  <a:pt x="198512" y="334087"/>
                </a:cubicBezTo>
                <a:cubicBezTo>
                  <a:pt x="173965" y="361702"/>
                  <a:pt x="140629" y="381722"/>
                  <a:pt x="120135" y="412464"/>
                </a:cubicBezTo>
                <a:cubicBezTo>
                  <a:pt x="60246" y="502299"/>
                  <a:pt x="77814" y="461054"/>
                  <a:pt x="54821" y="530030"/>
                </a:cubicBezTo>
                <a:cubicBezTo>
                  <a:pt x="59175" y="543093"/>
                  <a:pt x="67884" y="555449"/>
                  <a:pt x="67884" y="569219"/>
                </a:cubicBezTo>
                <a:cubicBezTo>
                  <a:pt x="67884" y="637107"/>
                  <a:pt x="0" y="599270"/>
                  <a:pt x="133198" y="621470"/>
                </a:cubicBezTo>
                <a:cubicBezTo>
                  <a:pt x="137552" y="643241"/>
                  <a:pt x="138465" y="665995"/>
                  <a:pt x="146261" y="686784"/>
                </a:cubicBezTo>
                <a:cubicBezTo>
                  <a:pt x="153186" y="705249"/>
                  <a:pt x="195938" y="757343"/>
                  <a:pt x="211575" y="765162"/>
                </a:cubicBezTo>
                <a:cubicBezTo>
                  <a:pt x="231434" y="775091"/>
                  <a:pt x="255118" y="773870"/>
                  <a:pt x="276890" y="778224"/>
                </a:cubicBezTo>
                <a:cubicBezTo>
                  <a:pt x="263329" y="818907"/>
                  <a:pt x="225494" y="863668"/>
                  <a:pt x="276890" y="895790"/>
                </a:cubicBezTo>
                <a:cubicBezTo>
                  <a:pt x="300243" y="910386"/>
                  <a:pt x="355267" y="921916"/>
                  <a:pt x="355267" y="921916"/>
                </a:cubicBezTo>
                <a:cubicBezTo>
                  <a:pt x="407518" y="917562"/>
                  <a:pt x="460048" y="915783"/>
                  <a:pt x="512021" y="908853"/>
                </a:cubicBezTo>
                <a:cubicBezTo>
                  <a:pt x="525670" y="907033"/>
                  <a:pt x="537440" y="895790"/>
                  <a:pt x="551210" y="895790"/>
                </a:cubicBezTo>
                <a:cubicBezTo>
                  <a:pt x="674235" y="895790"/>
                  <a:pt x="773178" y="908842"/>
                  <a:pt x="890844" y="921916"/>
                </a:cubicBezTo>
                <a:cubicBezTo>
                  <a:pt x="908261" y="930625"/>
                  <a:pt x="924308" y="942918"/>
                  <a:pt x="943095" y="948042"/>
                </a:cubicBezTo>
                <a:cubicBezTo>
                  <a:pt x="1007849" y="965702"/>
                  <a:pt x="1244852" y="973476"/>
                  <a:pt x="1256604" y="974167"/>
                </a:cubicBezTo>
                <a:cubicBezTo>
                  <a:pt x="1278375" y="978521"/>
                  <a:pt x="1299765" y="985753"/>
                  <a:pt x="1321918" y="987230"/>
                </a:cubicBezTo>
                <a:cubicBezTo>
                  <a:pt x="1430621" y="994477"/>
                  <a:pt x="1542798" y="973870"/>
                  <a:pt x="1648490" y="1000293"/>
                </a:cubicBezTo>
                <a:cubicBezTo>
                  <a:pt x="1675539" y="1007055"/>
                  <a:pt x="1604947" y="1035127"/>
                  <a:pt x="1583175" y="1052544"/>
                </a:cubicBezTo>
                <a:lnTo>
                  <a:pt x="1988124" y="1065607"/>
                </a:lnTo>
                <a:cubicBezTo>
                  <a:pt x="2036164" y="1067895"/>
                  <a:pt x="2083795" y="1076002"/>
                  <a:pt x="2131815" y="1078670"/>
                </a:cubicBezTo>
                <a:cubicBezTo>
                  <a:pt x="2240592" y="1084713"/>
                  <a:pt x="2349530" y="1087379"/>
                  <a:pt x="2458387" y="1091733"/>
                </a:cubicBezTo>
                <a:cubicBezTo>
                  <a:pt x="2302344" y="1154150"/>
                  <a:pt x="2464947" y="1086230"/>
                  <a:pt x="2536764" y="1078670"/>
                </a:cubicBezTo>
                <a:cubicBezTo>
                  <a:pt x="2653764" y="1066354"/>
                  <a:pt x="2771895" y="1069961"/>
                  <a:pt x="2889461" y="1065607"/>
                </a:cubicBezTo>
                <a:cubicBezTo>
                  <a:pt x="3193655" y="998010"/>
                  <a:pt x="3011534" y="1028689"/>
                  <a:pt x="3607918" y="1052544"/>
                </a:cubicBezTo>
                <a:cubicBezTo>
                  <a:pt x="3625857" y="1053262"/>
                  <a:pt x="3642644" y="1061712"/>
                  <a:pt x="3660170" y="1065607"/>
                </a:cubicBezTo>
                <a:cubicBezTo>
                  <a:pt x="3681844" y="1070423"/>
                  <a:pt x="3703713" y="1074316"/>
                  <a:pt x="3725484" y="1078670"/>
                </a:cubicBezTo>
                <a:cubicBezTo>
                  <a:pt x="3882238" y="1074316"/>
                  <a:pt x="4039138" y="1073638"/>
                  <a:pt x="4195747" y="1065607"/>
                </a:cubicBezTo>
                <a:cubicBezTo>
                  <a:pt x="4257444" y="1062443"/>
                  <a:pt x="4218513" y="1041161"/>
                  <a:pt x="4274124" y="1013356"/>
                </a:cubicBezTo>
                <a:cubicBezTo>
                  <a:pt x="4293983" y="1003427"/>
                  <a:pt x="4317494" y="1003669"/>
                  <a:pt x="4339438" y="1000293"/>
                </a:cubicBezTo>
                <a:cubicBezTo>
                  <a:pt x="4374135" y="994955"/>
                  <a:pt x="4409437" y="993700"/>
                  <a:pt x="4443941" y="987230"/>
                </a:cubicBezTo>
                <a:cubicBezTo>
                  <a:pt x="4479232" y="980613"/>
                  <a:pt x="4512853" y="965849"/>
                  <a:pt x="4548444" y="961104"/>
                </a:cubicBezTo>
                <a:cubicBezTo>
                  <a:pt x="4643790" y="948391"/>
                  <a:pt x="4740033" y="943687"/>
                  <a:pt x="4835827" y="934979"/>
                </a:cubicBezTo>
                <a:cubicBezTo>
                  <a:pt x="4870661" y="926270"/>
                  <a:pt x="4904477" y="910809"/>
                  <a:pt x="4940330" y="908853"/>
                </a:cubicBezTo>
                <a:cubicBezTo>
                  <a:pt x="5429726" y="882158"/>
                  <a:pt x="5824858" y="912701"/>
                  <a:pt x="5345278" y="882727"/>
                </a:cubicBezTo>
                <a:cubicBezTo>
                  <a:pt x="5449781" y="878373"/>
                  <a:pt x="5554441" y="876860"/>
                  <a:pt x="5658787" y="869664"/>
                </a:cubicBezTo>
                <a:cubicBezTo>
                  <a:pt x="5680937" y="868136"/>
                  <a:pt x="5741863" y="869923"/>
                  <a:pt x="5724101" y="856602"/>
                </a:cubicBezTo>
                <a:cubicBezTo>
                  <a:pt x="5691985" y="832516"/>
                  <a:pt x="5645724" y="839185"/>
                  <a:pt x="5606535" y="830476"/>
                </a:cubicBezTo>
                <a:cubicBezTo>
                  <a:pt x="5632661" y="826122"/>
                  <a:pt x="5659057" y="823159"/>
                  <a:pt x="5684912" y="817413"/>
                </a:cubicBezTo>
                <a:cubicBezTo>
                  <a:pt x="5698354" y="814426"/>
                  <a:pt x="5724101" y="818120"/>
                  <a:pt x="5724101" y="804350"/>
                </a:cubicBezTo>
                <a:cubicBezTo>
                  <a:pt x="5724101" y="790580"/>
                  <a:pt x="5697975" y="795641"/>
                  <a:pt x="5684912" y="791287"/>
                </a:cubicBezTo>
                <a:cubicBezTo>
                  <a:pt x="5715392" y="786933"/>
                  <a:pt x="5748813" y="791993"/>
                  <a:pt x="5776352" y="778224"/>
                </a:cubicBezTo>
                <a:cubicBezTo>
                  <a:pt x="5788668" y="772066"/>
                  <a:pt x="5727428" y="774898"/>
                  <a:pt x="5737164" y="765162"/>
                </a:cubicBezTo>
                <a:cubicBezTo>
                  <a:pt x="5756637" y="745689"/>
                  <a:pt x="5789415" y="747745"/>
                  <a:pt x="5815541" y="739036"/>
                </a:cubicBezTo>
                <a:cubicBezTo>
                  <a:pt x="5715684" y="705750"/>
                  <a:pt x="5828604" y="755324"/>
                  <a:pt x="5828604" y="686784"/>
                </a:cubicBezTo>
                <a:cubicBezTo>
                  <a:pt x="5828604" y="668831"/>
                  <a:pt x="5793769" y="678076"/>
                  <a:pt x="5776352" y="673722"/>
                </a:cubicBezTo>
                <a:cubicBezTo>
                  <a:pt x="5879857" y="639220"/>
                  <a:pt x="5881895" y="652123"/>
                  <a:pt x="5776352" y="634533"/>
                </a:cubicBezTo>
                <a:cubicBezTo>
                  <a:pt x="5843896" y="619523"/>
                  <a:pt x="5915155" y="613661"/>
                  <a:pt x="5972295" y="569219"/>
                </a:cubicBezTo>
                <a:cubicBezTo>
                  <a:pt x="5989481" y="555853"/>
                  <a:pt x="5998421" y="534384"/>
                  <a:pt x="6011484" y="516967"/>
                </a:cubicBezTo>
                <a:cubicBezTo>
                  <a:pt x="5981004" y="512613"/>
                  <a:pt x="5933814" y="531443"/>
                  <a:pt x="5920044" y="503904"/>
                </a:cubicBezTo>
                <a:cubicBezTo>
                  <a:pt x="5908199" y="480214"/>
                  <a:pt x="5972566" y="496587"/>
                  <a:pt x="5998421" y="490842"/>
                </a:cubicBezTo>
                <a:cubicBezTo>
                  <a:pt x="6011863" y="487855"/>
                  <a:pt x="6024547" y="482133"/>
                  <a:pt x="6037610" y="477779"/>
                </a:cubicBezTo>
                <a:cubicBezTo>
                  <a:pt x="5985148" y="456794"/>
                  <a:pt x="5953130" y="438590"/>
                  <a:pt x="5893918" y="438590"/>
                </a:cubicBezTo>
                <a:cubicBezTo>
                  <a:pt x="5861455" y="438590"/>
                  <a:pt x="5833276" y="458556"/>
                  <a:pt x="5802478" y="464716"/>
                </a:cubicBezTo>
                <a:cubicBezTo>
                  <a:pt x="5772286" y="470754"/>
                  <a:pt x="5741518" y="473425"/>
                  <a:pt x="5711038" y="477779"/>
                </a:cubicBezTo>
                <a:cubicBezTo>
                  <a:pt x="5697975" y="482133"/>
                  <a:pt x="5658081" y="490842"/>
                  <a:pt x="5671850" y="490842"/>
                </a:cubicBezTo>
                <a:cubicBezTo>
                  <a:pt x="5689803" y="490842"/>
                  <a:pt x="5739039" y="487738"/>
                  <a:pt x="5724101" y="477779"/>
                </a:cubicBezTo>
                <a:cubicBezTo>
                  <a:pt x="5698483" y="460700"/>
                  <a:pt x="5663141" y="469070"/>
                  <a:pt x="5632661" y="464716"/>
                </a:cubicBezTo>
                <a:cubicBezTo>
                  <a:pt x="5654432" y="451653"/>
                  <a:pt x="5686620" y="448236"/>
                  <a:pt x="5697975" y="425527"/>
                </a:cubicBezTo>
                <a:cubicBezTo>
                  <a:pt x="5704133" y="413211"/>
                  <a:pt x="5658787" y="426233"/>
                  <a:pt x="5658787" y="412464"/>
                </a:cubicBezTo>
                <a:cubicBezTo>
                  <a:pt x="5658787" y="396765"/>
                  <a:pt x="5683933" y="393360"/>
                  <a:pt x="5697975" y="386339"/>
                </a:cubicBezTo>
                <a:cubicBezTo>
                  <a:pt x="5730133" y="370260"/>
                  <a:pt x="5812602" y="360703"/>
                  <a:pt x="5658787" y="386339"/>
                </a:cubicBezTo>
                <a:cubicBezTo>
                  <a:pt x="5667495" y="373276"/>
                  <a:pt x="5673811" y="358251"/>
                  <a:pt x="5684912" y="347150"/>
                </a:cubicBezTo>
                <a:cubicBezTo>
                  <a:pt x="5735075" y="296986"/>
                  <a:pt x="5828707" y="311514"/>
                  <a:pt x="5580410" y="334087"/>
                </a:cubicBezTo>
                <a:cubicBezTo>
                  <a:pt x="5619598" y="325379"/>
                  <a:pt x="5659029" y="317698"/>
                  <a:pt x="5697975" y="307962"/>
                </a:cubicBezTo>
                <a:cubicBezTo>
                  <a:pt x="5711333" y="304622"/>
                  <a:pt x="5750934" y="294899"/>
                  <a:pt x="5737164" y="294899"/>
                </a:cubicBezTo>
                <a:cubicBezTo>
                  <a:pt x="5702059" y="294899"/>
                  <a:pt x="5667495" y="303608"/>
                  <a:pt x="5632661" y="307962"/>
                </a:cubicBezTo>
                <a:cubicBezTo>
                  <a:pt x="5663141" y="290545"/>
                  <a:pt x="5691336" y="268312"/>
                  <a:pt x="5724101" y="255710"/>
                </a:cubicBezTo>
                <a:cubicBezTo>
                  <a:pt x="5748822" y="246202"/>
                  <a:pt x="5828964" y="242647"/>
                  <a:pt x="5802478" y="242647"/>
                </a:cubicBezTo>
                <a:cubicBezTo>
                  <a:pt x="5737019" y="242647"/>
                  <a:pt x="5671849" y="251356"/>
                  <a:pt x="5606535" y="255710"/>
                </a:cubicBezTo>
                <a:cubicBezTo>
                  <a:pt x="5471945" y="300574"/>
                  <a:pt x="5647684" y="245812"/>
                  <a:pt x="5606535" y="242647"/>
                </a:cubicBezTo>
                <a:cubicBezTo>
                  <a:pt x="5536936" y="237293"/>
                  <a:pt x="5467198" y="251356"/>
                  <a:pt x="5397530" y="255710"/>
                </a:cubicBezTo>
                <a:cubicBezTo>
                  <a:pt x="5486797" y="196197"/>
                  <a:pt x="5430814" y="242647"/>
                  <a:pt x="5279964" y="242647"/>
                </a:cubicBezTo>
                <a:cubicBezTo>
                  <a:pt x="5257761" y="242647"/>
                  <a:pt x="5367481" y="229584"/>
                  <a:pt x="5345278" y="229584"/>
                </a:cubicBezTo>
                <a:cubicBezTo>
                  <a:pt x="5240685" y="229584"/>
                  <a:pt x="5136273" y="238293"/>
                  <a:pt x="5031770" y="242647"/>
                </a:cubicBezTo>
                <a:cubicBezTo>
                  <a:pt x="4917257" y="271275"/>
                  <a:pt x="5009355" y="247371"/>
                  <a:pt x="5110147" y="229584"/>
                </a:cubicBezTo>
                <a:cubicBezTo>
                  <a:pt x="5185664" y="216258"/>
                  <a:pt x="5316425" y="205039"/>
                  <a:pt x="5070958" y="229584"/>
                </a:cubicBezTo>
                <a:cubicBezTo>
                  <a:pt x="5275687" y="127220"/>
                  <a:pt x="5250202" y="166829"/>
                  <a:pt x="4953392" y="151207"/>
                </a:cubicBezTo>
                <a:cubicBezTo>
                  <a:pt x="4970809" y="142499"/>
                  <a:pt x="4999486" y="143556"/>
                  <a:pt x="5005644" y="125082"/>
                </a:cubicBezTo>
                <a:cubicBezTo>
                  <a:pt x="5009998" y="112019"/>
                  <a:pt x="4979897" y="115006"/>
                  <a:pt x="4966455" y="112019"/>
                </a:cubicBezTo>
                <a:cubicBezTo>
                  <a:pt x="4940600" y="106273"/>
                  <a:pt x="4914204" y="103310"/>
                  <a:pt x="4888078" y="98956"/>
                </a:cubicBezTo>
                <a:cubicBezTo>
                  <a:pt x="4822764" y="103310"/>
                  <a:pt x="4757299" y="105813"/>
                  <a:pt x="4692135" y="112019"/>
                </a:cubicBezTo>
                <a:cubicBezTo>
                  <a:pt x="4665768" y="114530"/>
                  <a:pt x="4639978" y="121336"/>
                  <a:pt x="4613758" y="125082"/>
                </a:cubicBezTo>
                <a:cubicBezTo>
                  <a:pt x="4579005" y="130047"/>
                  <a:pt x="4544089" y="133790"/>
                  <a:pt x="4509255" y="138144"/>
                </a:cubicBezTo>
                <a:cubicBezTo>
                  <a:pt x="4413522" y="162078"/>
                  <a:pt x="4325985" y="185438"/>
                  <a:pt x="4221872" y="190396"/>
                </a:cubicBezTo>
                <a:cubicBezTo>
                  <a:pt x="4206190" y="191143"/>
                  <a:pt x="4196726" y="171291"/>
                  <a:pt x="4182684" y="164270"/>
                </a:cubicBezTo>
                <a:cubicBezTo>
                  <a:pt x="4170368" y="158112"/>
                  <a:pt x="4156558" y="155561"/>
                  <a:pt x="4143495" y="151207"/>
                </a:cubicBezTo>
                <a:cubicBezTo>
                  <a:pt x="4173975" y="133790"/>
                  <a:pt x="4266894" y="113483"/>
                  <a:pt x="4234935" y="98956"/>
                </a:cubicBezTo>
                <a:cubicBezTo>
                  <a:pt x="4163473" y="66473"/>
                  <a:pt x="4078252" y="83091"/>
                  <a:pt x="3999804" y="85893"/>
                </a:cubicBezTo>
                <a:cubicBezTo>
                  <a:pt x="3955427" y="87478"/>
                  <a:pt x="3912976" y="104719"/>
                  <a:pt x="3869175" y="112019"/>
                </a:cubicBezTo>
                <a:cubicBezTo>
                  <a:pt x="3776276" y="127502"/>
                  <a:pt x="3673912" y="131564"/>
                  <a:pt x="3581792" y="138144"/>
                </a:cubicBezTo>
                <a:cubicBezTo>
                  <a:pt x="3312857" y="205379"/>
                  <a:pt x="3397292" y="189090"/>
                  <a:pt x="2824147" y="138144"/>
                </a:cubicBezTo>
                <a:cubicBezTo>
                  <a:pt x="2783001" y="134487"/>
                  <a:pt x="2982767" y="94394"/>
                  <a:pt x="2941712" y="98956"/>
                </a:cubicBezTo>
                <a:lnTo>
                  <a:pt x="2824147" y="112019"/>
                </a:lnTo>
                <a:cubicBezTo>
                  <a:pt x="2571598" y="107665"/>
                  <a:pt x="2318792" y="111164"/>
                  <a:pt x="2066501" y="98956"/>
                </a:cubicBezTo>
                <a:cubicBezTo>
                  <a:pt x="2047051" y="98015"/>
                  <a:pt x="2032148" y="80501"/>
                  <a:pt x="2014250" y="72830"/>
                </a:cubicBezTo>
                <a:cubicBezTo>
                  <a:pt x="2001594" y="67406"/>
                  <a:pt x="1988124" y="64121"/>
                  <a:pt x="1975061" y="59767"/>
                </a:cubicBezTo>
                <a:lnTo>
                  <a:pt x="1752992" y="72830"/>
                </a:lnTo>
                <a:cubicBezTo>
                  <a:pt x="1657225" y="77741"/>
                  <a:pt x="1561198" y="78246"/>
                  <a:pt x="1465610" y="85893"/>
                </a:cubicBezTo>
                <a:cubicBezTo>
                  <a:pt x="1451884" y="86991"/>
                  <a:pt x="1440158" y="98009"/>
                  <a:pt x="1426421" y="98956"/>
                </a:cubicBezTo>
                <a:cubicBezTo>
                  <a:pt x="1313394" y="106751"/>
                  <a:pt x="1199998" y="107665"/>
                  <a:pt x="1086787" y="112019"/>
                </a:cubicBezTo>
                <a:cubicBezTo>
                  <a:pt x="1069370" y="107665"/>
                  <a:pt x="1052199" y="102168"/>
                  <a:pt x="1034535" y="98956"/>
                </a:cubicBezTo>
                <a:cubicBezTo>
                  <a:pt x="902447" y="74940"/>
                  <a:pt x="984386" y="99657"/>
                  <a:pt x="903907" y="72830"/>
                </a:cubicBezTo>
                <a:cubicBezTo>
                  <a:pt x="1013150" y="0"/>
                  <a:pt x="994424" y="22192"/>
                  <a:pt x="668775" y="59767"/>
                </a:cubicBezTo>
                <a:cubicBezTo>
                  <a:pt x="645481" y="62455"/>
                  <a:pt x="625416" y="77660"/>
                  <a:pt x="603461" y="85893"/>
                </a:cubicBezTo>
                <a:cubicBezTo>
                  <a:pt x="590568" y="90728"/>
                  <a:pt x="577335" y="94602"/>
                  <a:pt x="564272" y="98956"/>
                </a:cubicBezTo>
                <a:cubicBezTo>
                  <a:pt x="559918" y="112019"/>
                  <a:pt x="541474" y="128408"/>
                  <a:pt x="551210" y="138144"/>
                </a:cubicBezTo>
                <a:cubicBezTo>
                  <a:pt x="566910" y="153843"/>
                  <a:pt x="623545" y="130144"/>
                  <a:pt x="616524" y="151207"/>
                </a:cubicBezTo>
                <a:cubicBezTo>
                  <a:pt x="607815" y="177333"/>
                  <a:pt x="538147" y="177333"/>
                  <a:pt x="538147" y="177333"/>
                </a:cubicBezTo>
                <a:cubicBezTo>
                  <a:pt x="525084" y="172979"/>
                  <a:pt x="512728" y="164270"/>
                  <a:pt x="498958" y="164270"/>
                </a:cubicBezTo>
                <a:cubicBezTo>
                  <a:pt x="485189" y="164270"/>
                  <a:pt x="473211" y="174346"/>
                  <a:pt x="459770" y="177333"/>
                </a:cubicBezTo>
                <a:cubicBezTo>
                  <a:pt x="433914" y="183079"/>
                  <a:pt x="407518" y="186042"/>
                  <a:pt x="381392" y="190396"/>
                </a:cubicBezTo>
                <a:cubicBezTo>
                  <a:pt x="293175" y="160990"/>
                  <a:pt x="401762" y="194923"/>
                  <a:pt x="263827" y="164270"/>
                </a:cubicBezTo>
                <a:cubicBezTo>
                  <a:pt x="250385" y="161283"/>
                  <a:pt x="237701" y="155561"/>
                  <a:pt x="224638" y="151207"/>
                </a:cubicBezTo>
                <a:cubicBezTo>
                  <a:pt x="220284" y="164270"/>
                  <a:pt x="220177" y="179644"/>
                  <a:pt x="211575" y="190396"/>
                </a:cubicBezTo>
                <a:cubicBezTo>
                  <a:pt x="173910" y="237478"/>
                  <a:pt x="103617" y="206698"/>
                  <a:pt x="263827" y="229584"/>
                </a:cubicBezTo>
                <a:cubicBezTo>
                  <a:pt x="253203" y="261457"/>
                  <a:pt x="249961" y="282639"/>
                  <a:pt x="224638" y="307962"/>
                </a:cubicBezTo>
                <a:cubicBezTo>
                  <a:pt x="221559" y="311041"/>
                  <a:pt x="215929" y="307962"/>
                  <a:pt x="211575" y="307962"/>
                </a:cubicBezTo>
                <a:lnTo>
                  <a:pt x="263827" y="268773"/>
                </a:lnTo>
                <a:close/>
              </a:path>
            </a:pathLst>
          </a:cu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0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124200" y="253425"/>
            <a:ext cx="56388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50" normalizeH="0" baseline="0" noProof="0" dirty="0" err="1">
                <a:ln w="12700" cmpd="sng">
                  <a:noFill/>
                  <a:prstDash val="solid"/>
                </a:ln>
                <a:solidFill>
                  <a:prstClr val="black"/>
                </a:solidFill>
                <a:effectLst>
                  <a:glow rad="101600">
                    <a:srgbClr val="E7BC29">
                      <a:satMod val="175000"/>
                      <a:alpha val="40000"/>
                    </a:srgbClr>
                  </a:glo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Bibel</a:t>
            </a:r>
            <a:r>
              <a:rPr kumimoji="0" lang="en-US" sz="3200" b="1" i="0" u="none" strike="noStrike" kern="1200" cap="none" spc="50" normalizeH="0" baseline="0" noProof="0" dirty="0">
                <a:ln w="12700" cmpd="sng">
                  <a:noFill/>
                  <a:prstDash val="solid"/>
                </a:ln>
                <a:solidFill>
                  <a:prstClr val="black"/>
                </a:solidFill>
                <a:effectLst>
                  <a:glow rad="101600">
                    <a:srgbClr val="E7BC29">
                      <a:satMod val="175000"/>
                      <a:alpha val="40000"/>
                    </a:srgbClr>
                  </a:glo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Al-Qur’an</a:t>
            </a:r>
            <a:endParaRPr kumimoji="0" lang="en-US" sz="3200" b="1" i="0" u="none" strike="noStrike" kern="1200" cap="none" spc="50" normalizeH="0" baseline="0" noProof="0" dirty="0">
              <a:ln w="12700" cmpd="sng">
                <a:noFill/>
                <a:prstDash val="solid"/>
              </a:ln>
              <a:solidFill>
                <a:prstClr val="black"/>
              </a:solidFill>
              <a:effectLst>
                <a:glow rad="101600">
                  <a:srgbClr val="E7BC29">
                    <a:satMod val="175000"/>
                    <a:alpha val="40000"/>
                  </a:srgbClr>
                </a:glow>
              </a:effectLst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7" name="Freeform 2"/>
          <p:cNvSpPr>
            <a:spLocks noChangeArrowheads="1"/>
          </p:cNvSpPr>
          <p:nvPr/>
        </p:nvSpPr>
        <p:spPr bwMode="auto">
          <a:xfrm>
            <a:off x="457200" y="838200"/>
            <a:ext cx="4495799" cy="5867400"/>
          </a:xfrm>
          <a:custGeom>
            <a:avLst/>
            <a:gdLst>
              <a:gd name="T0" fmla="*/ 0 w 3513625"/>
              <a:gd name="T1" fmla="*/ 0 h 4321351"/>
              <a:gd name="T2" fmla="*/ 3513625 w 3513625"/>
              <a:gd name="T3" fmla="*/ 4321351 h 4321351"/>
            </a:gdLst>
            <a:ahLst/>
            <a:cxnLst/>
            <a:rect l="T0" t="T1" r="T2" b="T3"/>
            <a:pathLst>
              <a:path w="3513625" h="4321351">
                <a:moveTo>
                  <a:pt x="378822" y="99006"/>
                </a:moveTo>
                <a:cubicBezTo>
                  <a:pt x="389638" y="100809"/>
                  <a:pt x="553980" y="126466"/>
                  <a:pt x="600891" y="138194"/>
                </a:cubicBezTo>
                <a:cubicBezTo>
                  <a:pt x="614249" y="141534"/>
                  <a:pt x="626498" y="148993"/>
                  <a:pt x="640080" y="151257"/>
                </a:cubicBezTo>
                <a:cubicBezTo>
                  <a:pt x="666925" y="155731"/>
                  <a:pt x="867365" y="175292"/>
                  <a:pt x="888274" y="177383"/>
                </a:cubicBezTo>
                <a:cubicBezTo>
                  <a:pt x="943387" y="195754"/>
                  <a:pt x="958107" y="203508"/>
                  <a:pt x="1031965" y="203508"/>
                </a:cubicBezTo>
                <a:cubicBezTo>
                  <a:pt x="1075725" y="203508"/>
                  <a:pt x="1119014" y="194408"/>
                  <a:pt x="1162594" y="190446"/>
                </a:cubicBezTo>
                <a:cubicBezTo>
                  <a:pt x="1529786" y="157066"/>
                  <a:pt x="1127940" y="196524"/>
                  <a:pt x="1449977" y="164320"/>
                </a:cubicBezTo>
                <a:lnTo>
                  <a:pt x="2155371" y="177383"/>
                </a:lnTo>
                <a:cubicBezTo>
                  <a:pt x="2219992" y="179371"/>
                  <a:pt x="2334573" y="194885"/>
                  <a:pt x="2403565" y="203508"/>
                </a:cubicBezTo>
                <a:cubicBezTo>
                  <a:pt x="2420982" y="207862"/>
                  <a:pt x="2437881" y="215791"/>
                  <a:pt x="2455817" y="216571"/>
                </a:cubicBezTo>
                <a:cubicBezTo>
                  <a:pt x="2988866" y="239747"/>
                  <a:pt x="3180211" y="171049"/>
                  <a:pt x="2965268" y="242697"/>
                </a:cubicBezTo>
                <a:cubicBezTo>
                  <a:pt x="2932433" y="341201"/>
                  <a:pt x="2976725" y="219783"/>
                  <a:pt x="2926080" y="321074"/>
                </a:cubicBezTo>
                <a:cubicBezTo>
                  <a:pt x="2899621" y="373993"/>
                  <a:pt x="2927348" y="407737"/>
                  <a:pt x="2834640" y="438640"/>
                </a:cubicBezTo>
                <a:lnTo>
                  <a:pt x="2756262" y="464766"/>
                </a:lnTo>
                <a:lnTo>
                  <a:pt x="2717074" y="477828"/>
                </a:lnTo>
                <a:cubicBezTo>
                  <a:pt x="2704011" y="486537"/>
                  <a:pt x="2691927" y="496933"/>
                  <a:pt x="2677885" y="503954"/>
                </a:cubicBezTo>
                <a:cubicBezTo>
                  <a:pt x="2665569" y="510112"/>
                  <a:pt x="2625022" y="515408"/>
                  <a:pt x="2638697" y="517017"/>
                </a:cubicBezTo>
                <a:cubicBezTo>
                  <a:pt x="2725294" y="527205"/>
                  <a:pt x="2812868" y="525726"/>
                  <a:pt x="2899954" y="530080"/>
                </a:cubicBezTo>
                <a:cubicBezTo>
                  <a:pt x="2917371" y="538789"/>
                  <a:pt x="2942186" y="539508"/>
                  <a:pt x="2952205" y="556206"/>
                </a:cubicBezTo>
                <a:cubicBezTo>
                  <a:pt x="2959289" y="568013"/>
                  <a:pt x="2946780" y="583937"/>
                  <a:pt x="2939142" y="595394"/>
                </a:cubicBezTo>
                <a:cubicBezTo>
                  <a:pt x="2919024" y="625571"/>
                  <a:pt x="2889685" y="641429"/>
                  <a:pt x="2860765" y="660708"/>
                </a:cubicBezTo>
                <a:cubicBezTo>
                  <a:pt x="2852057" y="673771"/>
                  <a:pt x="2830832" y="684666"/>
                  <a:pt x="2834640" y="699897"/>
                </a:cubicBezTo>
                <a:cubicBezTo>
                  <a:pt x="2837980" y="713255"/>
                  <a:pt x="2860589" y="709177"/>
                  <a:pt x="2873828" y="712960"/>
                </a:cubicBezTo>
                <a:cubicBezTo>
                  <a:pt x="2891091" y="717892"/>
                  <a:pt x="2908663" y="721669"/>
                  <a:pt x="2926080" y="726023"/>
                </a:cubicBezTo>
                <a:lnTo>
                  <a:pt x="2873828" y="804400"/>
                </a:lnTo>
                <a:cubicBezTo>
                  <a:pt x="2865119" y="817463"/>
                  <a:pt x="2860765" y="834879"/>
                  <a:pt x="2847702" y="843588"/>
                </a:cubicBezTo>
                <a:lnTo>
                  <a:pt x="2808514" y="869714"/>
                </a:lnTo>
                <a:cubicBezTo>
                  <a:pt x="2804160" y="882777"/>
                  <a:pt x="2804053" y="898151"/>
                  <a:pt x="2795451" y="908903"/>
                </a:cubicBezTo>
                <a:cubicBezTo>
                  <a:pt x="2785643" y="921162"/>
                  <a:pt x="2764583" y="921715"/>
                  <a:pt x="2756262" y="935028"/>
                </a:cubicBezTo>
                <a:cubicBezTo>
                  <a:pt x="2649705" y="1105520"/>
                  <a:pt x="2799647" y="943898"/>
                  <a:pt x="2690948" y="1052594"/>
                </a:cubicBezTo>
                <a:cubicBezTo>
                  <a:pt x="2695302" y="1074365"/>
                  <a:pt x="2688311" y="1102208"/>
                  <a:pt x="2704011" y="1117908"/>
                </a:cubicBezTo>
                <a:cubicBezTo>
                  <a:pt x="2723484" y="1137381"/>
                  <a:pt x="2756262" y="1135325"/>
                  <a:pt x="2782388" y="1144034"/>
                </a:cubicBezTo>
                <a:lnTo>
                  <a:pt x="2860765" y="1170160"/>
                </a:lnTo>
                <a:lnTo>
                  <a:pt x="2926080" y="1196286"/>
                </a:lnTo>
                <a:cubicBezTo>
                  <a:pt x="2904308" y="1261600"/>
                  <a:pt x="2926080" y="1231120"/>
                  <a:pt x="2834640" y="1261600"/>
                </a:cubicBezTo>
                <a:lnTo>
                  <a:pt x="2795451" y="1274663"/>
                </a:lnTo>
                <a:cubicBezTo>
                  <a:pt x="2782388" y="1287726"/>
                  <a:pt x="2771633" y="1303604"/>
                  <a:pt x="2756262" y="1313851"/>
                </a:cubicBezTo>
                <a:cubicBezTo>
                  <a:pt x="2744805" y="1321489"/>
                  <a:pt x="2719021" y="1313283"/>
                  <a:pt x="2717074" y="1326914"/>
                </a:cubicBezTo>
                <a:cubicBezTo>
                  <a:pt x="2713180" y="1354176"/>
                  <a:pt x="2729032" y="1381676"/>
                  <a:pt x="2743200" y="1405291"/>
                </a:cubicBezTo>
                <a:cubicBezTo>
                  <a:pt x="2825552" y="1542548"/>
                  <a:pt x="2739943" y="1411833"/>
                  <a:pt x="2821577" y="1509794"/>
                </a:cubicBezTo>
                <a:cubicBezTo>
                  <a:pt x="2912509" y="1618913"/>
                  <a:pt x="2772400" y="1473683"/>
                  <a:pt x="2886891" y="1588171"/>
                </a:cubicBezTo>
                <a:cubicBezTo>
                  <a:pt x="2876266" y="1620045"/>
                  <a:pt x="2873026" y="1641224"/>
                  <a:pt x="2847702" y="1666548"/>
                </a:cubicBezTo>
                <a:cubicBezTo>
                  <a:pt x="2836601" y="1677649"/>
                  <a:pt x="2821577" y="1683965"/>
                  <a:pt x="2808514" y="1692674"/>
                </a:cubicBezTo>
                <a:cubicBezTo>
                  <a:pt x="2852057" y="1714445"/>
                  <a:pt x="2904718" y="1723564"/>
                  <a:pt x="2939142" y="1757988"/>
                </a:cubicBezTo>
                <a:cubicBezTo>
                  <a:pt x="2950243" y="1769089"/>
                  <a:pt x="2920038" y="1783135"/>
                  <a:pt x="2913017" y="1797177"/>
                </a:cubicBezTo>
                <a:cubicBezTo>
                  <a:pt x="2881470" y="1860272"/>
                  <a:pt x="2926825" y="1818452"/>
                  <a:pt x="2860765" y="1862491"/>
                </a:cubicBezTo>
                <a:cubicBezTo>
                  <a:pt x="2831348" y="1950741"/>
                  <a:pt x="2872144" y="1855085"/>
                  <a:pt x="2808514" y="1927806"/>
                </a:cubicBezTo>
                <a:cubicBezTo>
                  <a:pt x="2787837" y="1951436"/>
                  <a:pt x="2756262" y="2006183"/>
                  <a:pt x="2756262" y="2006183"/>
                </a:cubicBezTo>
                <a:cubicBezTo>
                  <a:pt x="2773679" y="2019246"/>
                  <a:pt x="2790798" y="2032717"/>
                  <a:pt x="2808514" y="2045371"/>
                </a:cubicBezTo>
                <a:cubicBezTo>
                  <a:pt x="2821289" y="2054496"/>
                  <a:pt x="2835641" y="2061446"/>
                  <a:pt x="2847702" y="2071497"/>
                </a:cubicBezTo>
                <a:cubicBezTo>
                  <a:pt x="2948268" y="2155303"/>
                  <a:pt x="2828794" y="2071956"/>
                  <a:pt x="2926080" y="2136811"/>
                </a:cubicBezTo>
                <a:cubicBezTo>
                  <a:pt x="2930434" y="2149874"/>
                  <a:pt x="2941406" y="2162418"/>
                  <a:pt x="2939142" y="2176000"/>
                </a:cubicBezTo>
                <a:cubicBezTo>
                  <a:pt x="2936561" y="2191486"/>
                  <a:pt x="2920038" y="2201146"/>
                  <a:pt x="2913017" y="2215188"/>
                </a:cubicBezTo>
                <a:cubicBezTo>
                  <a:pt x="2875208" y="2290807"/>
                  <a:pt x="2935053" y="2219278"/>
                  <a:pt x="2860765" y="2293566"/>
                </a:cubicBezTo>
                <a:cubicBezTo>
                  <a:pt x="2829675" y="2386837"/>
                  <a:pt x="2849916" y="2349030"/>
                  <a:pt x="2808514" y="2411131"/>
                </a:cubicBezTo>
                <a:cubicBezTo>
                  <a:pt x="2775367" y="2510571"/>
                  <a:pt x="2787789" y="2462504"/>
                  <a:pt x="2769325" y="2554823"/>
                </a:cubicBezTo>
                <a:cubicBezTo>
                  <a:pt x="2772243" y="2589842"/>
                  <a:pt x="2768772" y="2697408"/>
                  <a:pt x="2795451" y="2750766"/>
                </a:cubicBezTo>
                <a:cubicBezTo>
                  <a:pt x="2802472" y="2764808"/>
                  <a:pt x="2812868" y="2776891"/>
                  <a:pt x="2821577" y="2789954"/>
                </a:cubicBezTo>
                <a:lnTo>
                  <a:pt x="2847702" y="2868331"/>
                </a:lnTo>
                <a:cubicBezTo>
                  <a:pt x="2852056" y="2881394"/>
                  <a:pt x="2858065" y="2894018"/>
                  <a:pt x="2860765" y="2907520"/>
                </a:cubicBezTo>
                <a:lnTo>
                  <a:pt x="2873828" y="2972834"/>
                </a:lnTo>
                <a:cubicBezTo>
                  <a:pt x="2869474" y="3012023"/>
                  <a:pt x="2868498" y="3051736"/>
                  <a:pt x="2860765" y="3090400"/>
                </a:cubicBezTo>
                <a:cubicBezTo>
                  <a:pt x="2855364" y="3117404"/>
                  <a:pt x="2834640" y="3168777"/>
                  <a:pt x="2834640" y="3168777"/>
                </a:cubicBezTo>
                <a:cubicBezTo>
                  <a:pt x="2827195" y="3220889"/>
                  <a:pt x="2808460" y="3286233"/>
                  <a:pt x="2834640" y="3338594"/>
                </a:cubicBezTo>
                <a:cubicBezTo>
                  <a:pt x="2844769" y="3358853"/>
                  <a:pt x="2894469" y="3371600"/>
                  <a:pt x="2913017" y="3377783"/>
                </a:cubicBezTo>
                <a:cubicBezTo>
                  <a:pt x="2921725" y="3390846"/>
                  <a:pt x="2926883" y="3407164"/>
                  <a:pt x="2939142" y="3416971"/>
                </a:cubicBezTo>
                <a:cubicBezTo>
                  <a:pt x="3001919" y="3467193"/>
                  <a:pt x="2960780" y="3381870"/>
                  <a:pt x="3004457" y="3469223"/>
                </a:cubicBezTo>
                <a:cubicBezTo>
                  <a:pt x="3010615" y="3481539"/>
                  <a:pt x="3013737" y="3495171"/>
                  <a:pt x="3017520" y="3508411"/>
                </a:cubicBezTo>
                <a:cubicBezTo>
                  <a:pt x="3030293" y="3553117"/>
                  <a:pt x="3034792" y="3604061"/>
                  <a:pt x="3069771" y="3639040"/>
                </a:cubicBezTo>
                <a:cubicBezTo>
                  <a:pt x="3080872" y="3650141"/>
                  <a:pt x="3095897" y="3656457"/>
                  <a:pt x="3108960" y="3665166"/>
                </a:cubicBezTo>
                <a:cubicBezTo>
                  <a:pt x="3122023" y="3682583"/>
                  <a:pt x="3130432" y="3704763"/>
                  <a:pt x="3148148" y="3717417"/>
                </a:cubicBezTo>
                <a:cubicBezTo>
                  <a:pt x="3162757" y="3727852"/>
                  <a:pt x="3183137" y="3725548"/>
                  <a:pt x="3200400" y="3730480"/>
                </a:cubicBezTo>
                <a:cubicBezTo>
                  <a:pt x="3310482" y="3761932"/>
                  <a:pt x="3164281" y="3720599"/>
                  <a:pt x="3278777" y="3769668"/>
                </a:cubicBezTo>
                <a:cubicBezTo>
                  <a:pt x="3295278" y="3776740"/>
                  <a:pt x="3313502" y="3778836"/>
                  <a:pt x="3331028" y="3782731"/>
                </a:cubicBezTo>
                <a:cubicBezTo>
                  <a:pt x="3352702" y="3787547"/>
                  <a:pt x="3374922" y="3789952"/>
                  <a:pt x="3396342" y="3795794"/>
                </a:cubicBezTo>
                <a:cubicBezTo>
                  <a:pt x="3422911" y="3803040"/>
                  <a:pt x="3474720" y="3821920"/>
                  <a:pt x="3474720" y="3821920"/>
                </a:cubicBezTo>
                <a:cubicBezTo>
                  <a:pt x="3461657" y="3826274"/>
                  <a:pt x="3441689" y="3822667"/>
                  <a:pt x="3435531" y="3834983"/>
                </a:cubicBezTo>
                <a:cubicBezTo>
                  <a:pt x="3427805" y="3850434"/>
                  <a:pt x="3470321" y="3906761"/>
                  <a:pt x="3474720" y="3913360"/>
                </a:cubicBezTo>
                <a:cubicBezTo>
                  <a:pt x="3513625" y="4030077"/>
                  <a:pt x="3507580" y="3977038"/>
                  <a:pt x="3487782" y="4135428"/>
                </a:cubicBezTo>
                <a:cubicBezTo>
                  <a:pt x="3485028" y="4157459"/>
                  <a:pt x="3480105" y="4179203"/>
                  <a:pt x="3474720" y="4200743"/>
                </a:cubicBezTo>
                <a:cubicBezTo>
                  <a:pt x="3471381" y="4214101"/>
                  <a:pt x="3471393" y="4230195"/>
                  <a:pt x="3461657" y="4239931"/>
                </a:cubicBezTo>
                <a:cubicBezTo>
                  <a:pt x="3451920" y="4249667"/>
                  <a:pt x="3435531" y="4248640"/>
                  <a:pt x="3422468" y="4252994"/>
                </a:cubicBezTo>
                <a:cubicBezTo>
                  <a:pt x="3240906" y="4222733"/>
                  <a:pt x="3313434" y="4229430"/>
                  <a:pt x="2991394" y="4252994"/>
                </a:cubicBezTo>
                <a:cubicBezTo>
                  <a:pt x="2929979" y="4257488"/>
                  <a:pt x="2808514" y="4279120"/>
                  <a:pt x="2808514" y="4279120"/>
                </a:cubicBezTo>
                <a:cubicBezTo>
                  <a:pt x="2795451" y="4283474"/>
                  <a:pt x="2782907" y="4289919"/>
                  <a:pt x="2769325" y="4292183"/>
                </a:cubicBezTo>
                <a:cubicBezTo>
                  <a:pt x="2594317" y="4321351"/>
                  <a:pt x="2704447" y="4287685"/>
                  <a:pt x="2612571" y="4318308"/>
                </a:cubicBezTo>
                <a:cubicBezTo>
                  <a:pt x="2538548" y="4313954"/>
                  <a:pt x="2464319" y="4312276"/>
                  <a:pt x="2390502" y="4305246"/>
                </a:cubicBezTo>
                <a:cubicBezTo>
                  <a:pt x="2372630" y="4303544"/>
                  <a:pt x="2356065" y="4294410"/>
                  <a:pt x="2338251" y="4292183"/>
                </a:cubicBezTo>
                <a:cubicBezTo>
                  <a:pt x="2286223" y="4285679"/>
                  <a:pt x="2233748" y="4283474"/>
                  <a:pt x="2181497" y="4279120"/>
                </a:cubicBezTo>
                <a:lnTo>
                  <a:pt x="757645" y="4292183"/>
                </a:lnTo>
                <a:cubicBezTo>
                  <a:pt x="570360" y="4292183"/>
                  <a:pt x="383050" y="4287255"/>
                  <a:pt x="195942" y="4279120"/>
                </a:cubicBezTo>
                <a:cubicBezTo>
                  <a:pt x="182186" y="4278522"/>
                  <a:pt x="170195" y="4269044"/>
                  <a:pt x="156754" y="4266057"/>
                </a:cubicBezTo>
                <a:cubicBezTo>
                  <a:pt x="130899" y="4260311"/>
                  <a:pt x="104503" y="4257348"/>
                  <a:pt x="78377" y="4252994"/>
                </a:cubicBezTo>
                <a:cubicBezTo>
                  <a:pt x="36974" y="4190892"/>
                  <a:pt x="57216" y="4228701"/>
                  <a:pt x="26125" y="4135428"/>
                </a:cubicBezTo>
                <a:lnTo>
                  <a:pt x="13062" y="4096240"/>
                </a:lnTo>
                <a:lnTo>
                  <a:pt x="0" y="4057051"/>
                </a:lnTo>
                <a:lnTo>
                  <a:pt x="39188" y="3939486"/>
                </a:lnTo>
                <a:lnTo>
                  <a:pt x="52251" y="3900297"/>
                </a:lnTo>
                <a:lnTo>
                  <a:pt x="65314" y="3861108"/>
                </a:lnTo>
                <a:cubicBezTo>
                  <a:pt x="69668" y="3817565"/>
                  <a:pt x="73544" y="3773972"/>
                  <a:pt x="78377" y="3730480"/>
                </a:cubicBezTo>
                <a:cubicBezTo>
                  <a:pt x="82254" y="3695589"/>
                  <a:pt x="91440" y="3661082"/>
                  <a:pt x="91440" y="3625977"/>
                </a:cubicBezTo>
                <a:cubicBezTo>
                  <a:pt x="91440" y="3521383"/>
                  <a:pt x="88785" y="3416543"/>
                  <a:pt x="78377" y="3312468"/>
                </a:cubicBezTo>
                <a:cubicBezTo>
                  <a:pt x="75637" y="3285066"/>
                  <a:pt x="60960" y="3260217"/>
                  <a:pt x="52251" y="3234091"/>
                </a:cubicBezTo>
                <a:lnTo>
                  <a:pt x="39188" y="3194903"/>
                </a:lnTo>
                <a:cubicBezTo>
                  <a:pt x="43542" y="3077337"/>
                  <a:pt x="45134" y="2959637"/>
                  <a:pt x="52251" y="2842206"/>
                </a:cubicBezTo>
                <a:cubicBezTo>
                  <a:pt x="54687" y="2802007"/>
                  <a:pt x="81298" y="2689752"/>
                  <a:pt x="91440" y="2659326"/>
                </a:cubicBezTo>
                <a:cubicBezTo>
                  <a:pt x="100148" y="2633200"/>
                  <a:pt x="113038" y="2608112"/>
                  <a:pt x="117565" y="2580948"/>
                </a:cubicBezTo>
                <a:lnTo>
                  <a:pt x="130628" y="2502571"/>
                </a:lnTo>
                <a:cubicBezTo>
                  <a:pt x="126274" y="2271794"/>
                  <a:pt x="125007" y="2040938"/>
                  <a:pt x="117565" y="1810240"/>
                </a:cubicBezTo>
                <a:cubicBezTo>
                  <a:pt x="109113" y="1548226"/>
                  <a:pt x="78116" y="1865089"/>
                  <a:pt x="117565" y="1470606"/>
                </a:cubicBezTo>
                <a:cubicBezTo>
                  <a:pt x="118935" y="1456905"/>
                  <a:pt x="126845" y="1444657"/>
                  <a:pt x="130628" y="1431417"/>
                </a:cubicBezTo>
                <a:cubicBezTo>
                  <a:pt x="146218" y="1376853"/>
                  <a:pt x="146489" y="1362379"/>
                  <a:pt x="156754" y="1300788"/>
                </a:cubicBezTo>
                <a:cubicBezTo>
                  <a:pt x="168926" y="1093874"/>
                  <a:pt x="160451" y="1133070"/>
                  <a:pt x="182880" y="987280"/>
                </a:cubicBezTo>
                <a:cubicBezTo>
                  <a:pt x="186907" y="961102"/>
                  <a:pt x="189518" y="934598"/>
                  <a:pt x="195942" y="908903"/>
                </a:cubicBezTo>
                <a:cubicBezTo>
                  <a:pt x="202621" y="882186"/>
                  <a:pt x="222068" y="830526"/>
                  <a:pt x="222068" y="830526"/>
                </a:cubicBezTo>
                <a:cubicBezTo>
                  <a:pt x="192617" y="624373"/>
                  <a:pt x="224597" y="836149"/>
                  <a:pt x="195942" y="673771"/>
                </a:cubicBezTo>
                <a:cubicBezTo>
                  <a:pt x="186736" y="621605"/>
                  <a:pt x="186568" y="567271"/>
                  <a:pt x="169817" y="517017"/>
                </a:cubicBezTo>
                <a:lnTo>
                  <a:pt x="143691" y="438640"/>
                </a:lnTo>
                <a:cubicBezTo>
                  <a:pt x="148045" y="338491"/>
                  <a:pt x="139722" y="236980"/>
                  <a:pt x="156754" y="138194"/>
                </a:cubicBezTo>
                <a:cubicBezTo>
                  <a:pt x="162089" y="107251"/>
                  <a:pt x="209005" y="59817"/>
                  <a:pt x="209005" y="59817"/>
                </a:cubicBezTo>
                <a:cubicBezTo>
                  <a:pt x="213359" y="42400"/>
                  <a:pt x="204806" y="12498"/>
                  <a:pt x="222068" y="7566"/>
                </a:cubicBezTo>
                <a:cubicBezTo>
                  <a:pt x="248547" y="0"/>
                  <a:pt x="300445" y="33691"/>
                  <a:pt x="300445" y="33691"/>
                </a:cubicBezTo>
                <a:cubicBezTo>
                  <a:pt x="309154" y="46754"/>
                  <a:pt x="314312" y="63072"/>
                  <a:pt x="326571" y="72880"/>
                </a:cubicBezTo>
                <a:cubicBezTo>
                  <a:pt x="337323" y="81482"/>
                  <a:pt x="352520" y="82160"/>
                  <a:pt x="365760" y="85943"/>
                </a:cubicBezTo>
                <a:cubicBezTo>
                  <a:pt x="480604" y="118756"/>
                  <a:pt x="363218" y="80743"/>
                  <a:pt x="457200" y="112068"/>
                </a:cubicBezTo>
                <a:lnTo>
                  <a:pt x="496388" y="138194"/>
                </a:lnTo>
                <a:lnTo>
                  <a:pt x="470262" y="112068"/>
                </a:lnTo>
                <a:lnTo>
                  <a:pt x="483325" y="112068"/>
                </a:lnTo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 w="9525" algn="ctr">
            <a:noFill/>
            <a:round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3924300" y="1041400"/>
            <a:ext cx="4038600" cy="5472113"/>
          </a:xfrm>
          <a:custGeom>
            <a:avLst/>
            <a:gdLst>
              <a:gd name="T0" fmla="*/ 0 w 3974218"/>
              <a:gd name="T1" fmla="*/ 0 h 4150581"/>
              <a:gd name="T2" fmla="*/ 3974218 w 3974218"/>
              <a:gd name="T3" fmla="*/ 4150581 h 4150581"/>
            </a:gdLst>
            <a:ahLst/>
            <a:cxnLst/>
            <a:rect l="T0" t="T1" r="T2" b="T3"/>
            <a:pathLst>
              <a:path w="3974218" h="4150581">
                <a:moveTo>
                  <a:pt x="438639" y="87464"/>
                </a:moveTo>
                <a:lnTo>
                  <a:pt x="390932" y="103367"/>
                </a:lnTo>
                <a:lnTo>
                  <a:pt x="367078" y="111318"/>
                </a:lnTo>
                <a:lnTo>
                  <a:pt x="319370" y="182880"/>
                </a:lnTo>
                <a:lnTo>
                  <a:pt x="303467" y="206734"/>
                </a:lnTo>
                <a:cubicBezTo>
                  <a:pt x="284543" y="263508"/>
                  <a:pt x="301513" y="245144"/>
                  <a:pt x="263711" y="270344"/>
                </a:cubicBezTo>
                <a:cubicBezTo>
                  <a:pt x="234328" y="314418"/>
                  <a:pt x="264619" y="279558"/>
                  <a:pt x="223954" y="302150"/>
                </a:cubicBezTo>
                <a:cubicBezTo>
                  <a:pt x="131470" y="353530"/>
                  <a:pt x="221416" y="318898"/>
                  <a:pt x="128539" y="349857"/>
                </a:cubicBezTo>
                <a:lnTo>
                  <a:pt x="80831" y="365760"/>
                </a:lnTo>
                <a:lnTo>
                  <a:pt x="56977" y="373711"/>
                </a:lnTo>
                <a:cubicBezTo>
                  <a:pt x="32890" y="389769"/>
                  <a:pt x="0" y="402630"/>
                  <a:pt x="80831" y="405517"/>
                </a:cubicBezTo>
                <a:lnTo>
                  <a:pt x="303467" y="413468"/>
                </a:lnTo>
                <a:cubicBezTo>
                  <a:pt x="319370" y="418769"/>
                  <a:pt x="356476" y="413468"/>
                  <a:pt x="351175" y="429371"/>
                </a:cubicBezTo>
                <a:cubicBezTo>
                  <a:pt x="348525" y="437322"/>
                  <a:pt x="348370" y="446608"/>
                  <a:pt x="343224" y="453224"/>
                </a:cubicBezTo>
                <a:cubicBezTo>
                  <a:pt x="329417" y="470976"/>
                  <a:pt x="307991" y="482220"/>
                  <a:pt x="295516" y="500932"/>
                </a:cubicBezTo>
                <a:lnTo>
                  <a:pt x="279613" y="524786"/>
                </a:lnTo>
                <a:cubicBezTo>
                  <a:pt x="276963" y="532737"/>
                  <a:pt x="278482" y="543768"/>
                  <a:pt x="271662" y="548640"/>
                </a:cubicBezTo>
                <a:cubicBezTo>
                  <a:pt x="258022" y="558383"/>
                  <a:pt x="223954" y="564543"/>
                  <a:pt x="223954" y="564543"/>
                </a:cubicBezTo>
                <a:cubicBezTo>
                  <a:pt x="280728" y="583467"/>
                  <a:pt x="257715" y="571147"/>
                  <a:pt x="295516" y="596348"/>
                </a:cubicBezTo>
                <a:lnTo>
                  <a:pt x="279613" y="644056"/>
                </a:lnTo>
                <a:cubicBezTo>
                  <a:pt x="276963" y="652007"/>
                  <a:pt x="276311" y="660936"/>
                  <a:pt x="271662" y="667910"/>
                </a:cubicBezTo>
                <a:cubicBezTo>
                  <a:pt x="256024" y="691367"/>
                  <a:pt x="254865" y="696483"/>
                  <a:pt x="231905" y="715617"/>
                </a:cubicBezTo>
                <a:cubicBezTo>
                  <a:pt x="224564" y="721735"/>
                  <a:pt x="215393" y="725402"/>
                  <a:pt x="208052" y="731520"/>
                </a:cubicBezTo>
                <a:cubicBezTo>
                  <a:pt x="146836" y="782535"/>
                  <a:pt x="219564" y="731796"/>
                  <a:pt x="160344" y="771277"/>
                </a:cubicBezTo>
                <a:lnTo>
                  <a:pt x="112636" y="842838"/>
                </a:lnTo>
                <a:lnTo>
                  <a:pt x="96733" y="866692"/>
                </a:lnTo>
                <a:cubicBezTo>
                  <a:pt x="94083" y="874643"/>
                  <a:pt x="90815" y="882415"/>
                  <a:pt x="88782" y="890546"/>
                </a:cubicBezTo>
                <a:cubicBezTo>
                  <a:pt x="81032" y="921546"/>
                  <a:pt x="77366" y="954553"/>
                  <a:pt x="72879" y="985962"/>
                </a:cubicBezTo>
                <a:cubicBezTo>
                  <a:pt x="78180" y="993913"/>
                  <a:pt x="80831" y="1004515"/>
                  <a:pt x="88782" y="1009816"/>
                </a:cubicBezTo>
                <a:cubicBezTo>
                  <a:pt x="97875" y="1015878"/>
                  <a:pt x="109808" y="1015971"/>
                  <a:pt x="120587" y="1017767"/>
                </a:cubicBezTo>
                <a:cubicBezTo>
                  <a:pt x="141665" y="1021280"/>
                  <a:pt x="162994" y="1023068"/>
                  <a:pt x="184198" y="1025718"/>
                </a:cubicBezTo>
                <a:cubicBezTo>
                  <a:pt x="194383" y="1028264"/>
                  <a:pt x="228454" y="1035919"/>
                  <a:pt x="239857" y="1041621"/>
                </a:cubicBezTo>
                <a:cubicBezTo>
                  <a:pt x="248404" y="1045895"/>
                  <a:pt x="254978" y="1053643"/>
                  <a:pt x="263711" y="1057524"/>
                </a:cubicBezTo>
                <a:cubicBezTo>
                  <a:pt x="279029" y="1064332"/>
                  <a:pt x="311419" y="1073426"/>
                  <a:pt x="311419" y="1073426"/>
                </a:cubicBezTo>
                <a:cubicBezTo>
                  <a:pt x="274964" y="1128108"/>
                  <a:pt x="297745" y="1115090"/>
                  <a:pt x="255759" y="1129085"/>
                </a:cubicBezTo>
                <a:cubicBezTo>
                  <a:pt x="217959" y="1154286"/>
                  <a:pt x="240969" y="1141967"/>
                  <a:pt x="184198" y="1160891"/>
                </a:cubicBezTo>
                <a:lnTo>
                  <a:pt x="160344" y="1168842"/>
                </a:lnTo>
                <a:lnTo>
                  <a:pt x="136490" y="1176793"/>
                </a:lnTo>
                <a:cubicBezTo>
                  <a:pt x="128539" y="1182094"/>
                  <a:pt x="119393" y="1185939"/>
                  <a:pt x="112636" y="1192696"/>
                </a:cubicBezTo>
                <a:cubicBezTo>
                  <a:pt x="105879" y="1199453"/>
                  <a:pt x="98304" y="1207124"/>
                  <a:pt x="96733" y="1216550"/>
                </a:cubicBezTo>
                <a:cubicBezTo>
                  <a:pt x="94235" y="1231538"/>
                  <a:pt x="115395" y="1253874"/>
                  <a:pt x="120587" y="1264257"/>
                </a:cubicBezTo>
                <a:cubicBezTo>
                  <a:pt x="124335" y="1271754"/>
                  <a:pt x="123303" y="1281566"/>
                  <a:pt x="128539" y="1288111"/>
                </a:cubicBezTo>
                <a:cubicBezTo>
                  <a:pt x="134509" y="1295573"/>
                  <a:pt x="145051" y="1297896"/>
                  <a:pt x="152392" y="1304014"/>
                </a:cubicBezTo>
                <a:cubicBezTo>
                  <a:pt x="161030" y="1311213"/>
                  <a:pt x="169342" y="1318992"/>
                  <a:pt x="176246" y="1327868"/>
                </a:cubicBezTo>
                <a:cubicBezTo>
                  <a:pt x="187980" y="1342955"/>
                  <a:pt x="194538" y="1362061"/>
                  <a:pt x="208052" y="1375576"/>
                </a:cubicBezTo>
                <a:cubicBezTo>
                  <a:pt x="216003" y="1383527"/>
                  <a:pt x="225001" y="1390554"/>
                  <a:pt x="231905" y="1399430"/>
                </a:cubicBezTo>
                <a:cubicBezTo>
                  <a:pt x="243639" y="1414516"/>
                  <a:pt x="263711" y="1447137"/>
                  <a:pt x="263711" y="1447137"/>
                </a:cubicBezTo>
                <a:cubicBezTo>
                  <a:pt x="266361" y="1455088"/>
                  <a:pt x="273040" y="1462724"/>
                  <a:pt x="271662" y="1470991"/>
                </a:cubicBezTo>
                <a:cubicBezTo>
                  <a:pt x="270091" y="1480417"/>
                  <a:pt x="260033" y="1486298"/>
                  <a:pt x="255759" y="1494845"/>
                </a:cubicBezTo>
                <a:cubicBezTo>
                  <a:pt x="245045" y="1516274"/>
                  <a:pt x="252162" y="1524828"/>
                  <a:pt x="231905" y="1542553"/>
                </a:cubicBezTo>
                <a:cubicBezTo>
                  <a:pt x="217522" y="1555139"/>
                  <a:pt x="184198" y="1574358"/>
                  <a:pt x="184198" y="1574358"/>
                </a:cubicBezTo>
                <a:cubicBezTo>
                  <a:pt x="214843" y="1620328"/>
                  <a:pt x="182113" y="1584070"/>
                  <a:pt x="255759" y="1606164"/>
                </a:cubicBezTo>
                <a:cubicBezTo>
                  <a:pt x="264912" y="1608910"/>
                  <a:pt x="270665" y="1618711"/>
                  <a:pt x="279613" y="1622066"/>
                </a:cubicBezTo>
                <a:cubicBezTo>
                  <a:pt x="292267" y="1626811"/>
                  <a:pt x="306118" y="1627367"/>
                  <a:pt x="319370" y="1630017"/>
                </a:cubicBezTo>
                <a:cubicBezTo>
                  <a:pt x="314132" y="1645732"/>
                  <a:pt x="309530" y="1666514"/>
                  <a:pt x="295516" y="1677725"/>
                </a:cubicBezTo>
                <a:cubicBezTo>
                  <a:pt x="288971" y="1682961"/>
                  <a:pt x="279613" y="1683026"/>
                  <a:pt x="271662" y="1685677"/>
                </a:cubicBezTo>
                <a:cubicBezTo>
                  <a:pt x="263711" y="1693628"/>
                  <a:pt x="251984" y="1699090"/>
                  <a:pt x="247808" y="1709531"/>
                </a:cubicBezTo>
                <a:cubicBezTo>
                  <a:pt x="240848" y="1726932"/>
                  <a:pt x="249919" y="1749379"/>
                  <a:pt x="239857" y="1765190"/>
                </a:cubicBezTo>
                <a:cubicBezTo>
                  <a:pt x="229596" y="1781315"/>
                  <a:pt x="208052" y="1786393"/>
                  <a:pt x="192149" y="1796995"/>
                </a:cubicBezTo>
                <a:lnTo>
                  <a:pt x="168295" y="1812897"/>
                </a:lnTo>
                <a:cubicBezTo>
                  <a:pt x="149231" y="1870090"/>
                  <a:pt x="172361" y="1798668"/>
                  <a:pt x="152392" y="1868557"/>
                </a:cubicBezTo>
                <a:cubicBezTo>
                  <a:pt x="150089" y="1876616"/>
                  <a:pt x="147091" y="1884460"/>
                  <a:pt x="144441" y="1892411"/>
                </a:cubicBezTo>
                <a:cubicBezTo>
                  <a:pt x="173825" y="1936484"/>
                  <a:pt x="143532" y="1901623"/>
                  <a:pt x="184198" y="1924216"/>
                </a:cubicBezTo>
                <a:cubicBezTo>
                  <a:pt x="200905" y="1933498"/>
                  <a:pt x="231905" y="1956021"/>
                  <a:pt x="231905" y="1956021"/>
                </a:cubicBezTo>
                <a:cubicBezTo>
                  <a:pt x="274313" y="2019632"/>
                  <a:pt x="218652" y="1942769"/>
                  <a:pt x="271662" y="1995777"/>
                </a:cubicBezTo>
                <a:cubicBezTo>
                  <a:pt x="324675" y="2048789"/>
                  <a:pt x="247804" y="1993123"/>
                  <a:pt x="311419" y="2035534"/>
                </a:cubicBezTo>
                <a:cubicBezTo>
                  <a:pt x="314069" y="2043485"/>
                  <a:pt x="322020" y="2051437"/>
                  <a:pt x="319370" y="2059388"/>
                </a:cubicBezTo>
                <a:cubicBezTo>
                  <a:pt x="315814" y="2070056"/>
                  <a:pt x="301753" y="2073886"/>
                  <a:pt x="295516" y="2083242"/>
                </a:cubicBezTo>
                <a:cubicBezTo>
                  <a:pt x="290867" y="2090216"/>
                  <a:pt x="291313" y="2099599"/>
                  <a:pt x="287565" y="2107096"/>
                </a:cubicBezTo>
                <a:cubicBezTo>
                  <a:pt x="283291" y="2115643"/>
                  <a:pt x="276963" y="2122999"/>
                  <a:pt x="271662" y="2130950"/>
                </a:cubicBezTo>
                <a:cubicBezTo>
                  <a:pt x="269012" y="2138901"/>
                  <a:pt x="266014" y="2146745"/>
                  <a:pt x="263711" y="2154804"/>
                </a:cubicBezTo>
                <a:cubicBezTo>
                  <a:pt x="260709" y="2165312"/>
                  <a:pt x="260064" y="2176565"/>
                  <a:pt x="255759" y="2186609"/>
                </a:cubicBezTo>
                <a:cubicBezTo>
                  <a:pt x="251995" y="2195393"/>
                  <a:pt x="244131" y="2201916"/>
                  <a:pt x="239857" y="2210463"/>
                </a:cubicBezTo>
                <a:cubicBezTo>
                  <a:pt x="236109" y="2217960"/>
                  <a:pt x="236554" y="2227343"/>
                  <a:pt x="231905" y="2234317"/>
                </a:cubicBezTo>
                <a:cubicBezTo>
                  <a:pt x="225668" y="2243673"/>
                  <a:pt x="215251" y="2249533"/>
                  <a:pt x="208052" y="2258171"/>
                </a:cubicBezTo>
                <a:cubicBezTo>
                  <a:pt x="201934" y="2265512"/>
                  <a:pt x="197450" y="2274073"/>
                  <a:pt x="192149" y="2282024"/>
                </a:cubicBezTo>
                <a:lnTo>
                  <a:pt x="160344" y="2377440"/>
                </a:lnTo>
                <a:lnTo>
                  <a:pt x="152392" y="2401294"/>
                </a:lnTo>
                <a:lnTo>
                  <a:pt x="144441" y="2425148"/>
                </a:lnTo>
                <a:cubicBezTo>
                  <a:pt x="147091" y="2454303"/>
                  <a:pt x="148523" y="2483594"/>
                  <a:pt x="152392" y="2512612"/>
                </a:cubicBezTo>
                <a:cubicBezTo>
                  <a:pt x="153836" y="2523444"/>
                  <a:pt x="158389" y="2533665"/>
                  <a:pt x="160344" y="2544417"/>
                </a:cubicBezTo>
                <a:cubicBezTo>
                  <a:pt x="173136" y="2614772"/>
                  <a:pt x="156120" y="2581814"/>
                  <a:pt x="184198" y="2623931"/>
                </a:cubicBezTo>
                <a:lnTo>
                  <a:pt x="200100" y="2671638"/>
                </a:lnTo>
                <a:cubicBezTo>
                  <a:pt x="202751" y="2679589"/>
                  <a:pt x="203403" y="2688518"/>
                  <a:pt x="208052" y="2695492"/>
                </a:cubicBezTo>
                <a:cubicBezTo>
                  <a:pt x="213353" y="2703443"/>
                  <a:pt x="220073" y="2710613"/>
                  <a:pt x="223954" y="2719346"/>
                </a:cubicBezTo>
                <a:cubicBezTo>
                  <a:pt x="230762" y="2734664"/>
                  <a:pt x="234556" y="2751151"/>
                  <a:pt x="239857" y="2767054"/>
                </a:cubicBezTo>
                <a:lnTo>
                  <a:pt x="247808" y="2790908"/>
                </a:lnTo>
                <a:cubicBezTo>
                  <a:pt x="250458" y="2798859"/>
                  <a:pt x="254381" y="2806495"/>
                  <a:pt x="255759" y="2814762"/>
                </a:cubicBezTo>
                <a:lnTo>
                  <a:pt x="263711" y="2862470"/>
                </a:lnTo>
                <a:cubicBezTo>
                  <a:pt x="254714" y="3006411"/>
                  <a:pt x="269195" y="2949385"/>
                  <a:pt x="239857" y="3037398"/>
                </a:cubicBezTo>
                <a:lnTo>
                  <a:pt x="216003" y="3108960"/>
                </a:lnTo>
                <a:lnTo>
                  <a:pt x="208052" y="3132814"/>
                </a:lnTo>
                <a:cubicBezTo>
                  <a:pt x="210702" y="3159318"/>
                  <a:pt x="210014" y="3186373"/>
                  <a:pt x="216003" y="3212327"/>
                </a:cubicBezTo>
                <a:cubicBezTo>
                  <a:pt x="219882" y="3229135"/>
                  <a:pt x="241278" y="3245878"/>
                  <a:pt x="255759" y="3252084"/>
                </a:cubicBezTo>
                <a:cubicBezTo>
                  <a:pt x="265804" y="3256389"/>
                  <a:pt x="277057" y="3257033"/>
                  <a:pt x="287565" y="3260035"/>
                </a:cubicBezTo>
                <a:cubicBezTo>
                  <a:pt x="295624" y="3262337"/>
                  <a:pt x="303468" y="3265336"/>
                  <a:pt x="311419" y="3267986"/>
                </a:cubicBezTo>
                <a:cubicBezTo>
                  <a:pt x="316720" y="3275937"/>
                  <a:pt x="319859" y="3285870"/>
                  <a:pt x="327321" y="3291840"/>
                </a:cubicBezTo>
                <a:cubicBezTo>
                  <a:pt x="333866" y="3297076"/>
                  <a:pt x="344201" y="3295142"/>
                  <a:pt x="351175" y="3299791"/>
                </a:cubicBezTo>
                <a:cubicBezTo>
                  <a:pt x="360531" y="3306028"/>
                  <a:pt x="367078" y="3315694"/>
                  <a:pt x="375029" y="3323645"/>
                </a:cubicBezTo>
                <a:cubicBezTo>
                  <a:pt x="392928" y="3377344"/>
                  <a:pt x="372273" y="3311244"/>
                  <a:pt x="390932" y="3395207"/>
                </a:cubicBezTo>
                <a:cubicBezTo>
                  <a:pt x="392750" y="3403389"/>
                  <a:pt x="394234" y="3412087"/>
                  <a:pt x="398883" y="3419061"/>
                </a:cubicBezTo>
                <a:cubicBezTo>
                  <a:pt x="405120" y="3428417"/>
                  <a:pt x="415833" y="3434039"/>
                  <a:pt x="422737" y="3442915"/>
                </a:cubicBezTo>
                <a:cubicBezTo>
                  <a:pt x="467393" y="3500331"/>
                  <a:pt x="432813" y="3483380"/>
                  <a:pt x="478396" y="3498574"/>
                </a:cubicBezTo>
                <a:cubicBezTo>
                  <a:pt x="486347" y="3506525"/>
                  <a:pt x="495051" y="3513789"/>
                  <a:pt x="502250" y="3522428"/>
                </a:cubicBezTo>
                <a:cubicBezTo>
                  <a:pt x="508368" y="3529769"/>
                  <a:pt x="511395" y="3539525"/>
                  <a:pt x="518152" y="3546282"/>
                </a:cubicBezTo>
                <a:cubicBezTo>
                  <a:pt x="524909" y="3553039"/>
                  <a:pt x="534055" y="3556883"/>
                  <a:pt x="542006" y="3562184"/>
                </a:cubicBezTo>
                <a:cubicBezTo>
                  <a:pt x="544657" y="3570135"/>
                  <a:pt x="544031" y="3580111"/>
                  <a:pt x="549958" y="3586038"/>
                </a:cubicBezTo>
                <a:cubicBezTo>
                  <a:pt x="555885" y="3591965"/>
                  <a:pt x="566315" y="3590242"/>
                  <a:pt x="573812" y="3593990"/>
                </a:cubicBezTo>
                <a:cubicBezTo>
                  <a:pt x="582359" y="3598264"/>
                  <a:pt x="588933" y="3606011"/>
                  <a:pt x="597665" y="3609892"/>
                </a:cubicBezTo>
                <a:cubicBezTo>
                  <a:pt x="612983" y="3616700"/>
                  <a:pt x="631425" y="3616497"/>
                  <a:pt x="645373" y="3625795"/>
                </a:cubicBezTo>
                <a:cubicBezTo>
                  <a:pt x="672703" y="3644015"/>
                  <a:pt x="686944" y="3659553"/>
                  <a:pt x="716935" y="3665551"/>
                </a:cubicBezTo>
                <a:cubicBezTo>
                  <a:pt x="735312" y="3669227"/>
                  <a:pt x="754041" y="3670852"/>
                  <a:pt x="772594" y="3673503"/>
                </a:cubicBezTo>
                <a:lnTo>
                  <a:pt x="820302" y="3689405"/>
                </a:lnTo>
                <a:lnTo>
                  <a:pt x="844156" y="3697357"/>
                </a:lnTo>
                <a:cubicBezTo>
                  <a:pt x="836205" y="3702658"/>
                  <a:pt x="822927" y="3704071"/>
                  <a:pt x="820302" y="3713259"/>
                </a:cubicBezTo>
                <a:cubicBezTo>
                  <a:pt x="815245" y="3730959"/>
                  <a:pt x="831280" y="3763994"/>
                  <a:pt x="844156" y="3776870"/>
                </a:cubicBezTo>
                <a:cubicBezTo>
                  <a:pt x="850913" y="3783627"/>
                  <a:pt x="860059" y="3787471"/>
                  <a:pt x="868010" y="3792772"/>
                </a:cubicBezTo>
                <a:cubicBezTo>
                  <a:pt x="870660" y="3800723"/>
                  <a:pt x="872213" y="3809129"/>
                  <a:pt x="875961" y="3816626"/>
                </a:cubicBezTo>
                <a:cubicBezTo>
                  <a:pt x="880235" y="3825173"/>
                  <a:pt x="888842" y="3831414"/>
                  <a:pt x="891864" y="3840480"/>
                </a:cubicBezTo>
                <a:cubicBezTo>
                  <a:pt x="896962" y="3855775"/>
                  <a:pt x="897165" y="3872285"/>
                  <a:pt x="899815" y="3888188"/>
                </a:cubicBezTo>
                <a:cubicBezTo>
                  <a:pt x="897276" y="3905959"/>
                  <a:pt x="888328" y="3971683"/>
                  <a:pt x="883912" y="3991555"/>
                </a:cubicBezTo>
                <a:cubicBezTo>
                  <a:pt x="882094" y="3999737"/>
                  <a:pt x="878166" y="4007323"/>
                  <a:pt x="875961" y="4015409"/>
                </a:cubicBezTo>
                <a:cubicBezTo>
                  <a:pt x="849064" y="4114035"/>
                  <a:pt x="870408" y="4047975"/>
                  <a:pt x="852107" y="4102873"/>
                </a:cubicBezTo>
                <a:cubicBezTo>
                  <a:pt x="854758" y="4110824"/>
                  <a:pt x="854132" y="4120800"/>
                  <a:pt x="860059" y="4126727"/>
                </a:cubicBezTo>
                <a:cubicBezTo>
                  <a:pt x="865985" y="4132653"/>
                  <a:pt x="875531" y="4134678"/>
                  <a:pt x="883912" y="4134678"/>
                </a:cubicBezTo>
                <a:cubicBezTo>
                  <a:pt x="903103" y="4134678"/>
                  <a:pt x="928699" y="4125050"/>
                  <a:pt x="947523" y="4118776"/>
                </a:cubicBezTo>
                <a:cubicBezTo>
                  <a:pt x="976678" y="4121426"/>
                  <a:pt x="1005969" y="4122858"/>
                  <a:pt x="1034987" y="4126727"/>
                </a:cubicBezTo>
                <a:cubicBezTo>
                  <a:pt x="1058299" y="4129835"/>
                  <a:pt x="1069175" y="4136495"/>
                  <a:pt x="1090646" y="4142630"/>
                </a:cubicBezTo>
                <a:cubicBezTo>
                  <a:pt x="1101154" y="4145632"/>
                  <a:pt x="1111850" y="4147931"/>
                  <a:pt x="1122452" y="4150581"/>
                </a:cubicBezTo>
                <a:cubicBezTo>
                  <a:pt x="1191363" y="4147931"/>
                  <a:pt x="1260524" y="4149067"/>
                  <a:pt x="1329185" y="4142630"/>
                </a:cubicBezTo>
                <a:cubicBezTo>
                  <a:pt x="1345875" y="4141065"/>
                  <a:pt x="1360990" y="4132028"/>
                  <a:pt x="1376893" y="4126727"/>
                </a:cubicBezTo>
                <a:cubicBezTo>
                  <a:pt x="1384844" y="4124077"/>
                  <a:pt x="1392372" y="4119098"/>
                  <a:pt x="1400747" y="4118776"/>
                </a:cubicBezTo>
                <a:lnTo>
                  <a:pt x="1607481" y="4110824"/>
                </a:lnTo>
                <a:cubicBezTo>
                  <a:pt x="1626034" y="4108174"/>
                  <a:pt x="1644399" y="4102873"/>
                  <a:pt x="1663140" y="4102873"/>
                </a:cubicBezTo>
                <a:cubicBezTo>
                  <a:pt x="1692415" y="4102873"/>
                  <a:pt x="1721587" y="4106955"/>
                  <a:pt x="1750605" y="4110824"/>
                </a:cubicBezTo>
                <a:cubicBezTo>
                  <a:pt x="1761437" y="4112268"/>
                  <a:pt x="1771742" y="4116405"/>
                  <a:pt x="1782410" y="4118776"/>
                </a:cubicBezTo>
                <a:cubicBezTo>
                  <a:pt x="1795603" y="4121708"/>
                  <a:pt x="1808914" y="4124077"/>
                  <a:pt x="1822166" y="4126727"/>
                </a:cubicBezTo>
                <a:lnTo>
                  <a:pt x="2164072" y="4118776"/>
                </a:lnTo>
                <a:cubicBezTo>
                  <a:pt x="2177575" y="4118213"/>
                  <a:pt x="2190314" y="4110824"/>
                  <a:pt x="2203829" y="4110824"/>
                </a:cubicBezTo>
                <a:cubicBezTo>
                  <a:pt x="2246319" y="4110824"/>
                  <a:pt x="2288643" y="4116125"/>
                  <a:pt x="2331050" y="4118776"/>
                </a:cubicBezTo>
                <a:cubicBezTo>
                  <a:pt x="2346953" y="4121426"/>
                  <a:pt x="2362949" y="4123565"/>
                  <a:pt x="2378758" y="4126727"/>
                </a:cubicBezTo>
                <a:cubicBezTo>
                  <a:pt x="2389474" y="4128870"/>
                  <a:pt x="2399635" y="4134678"/>
                  <a:pt x="2410563" y="4134678"/>
                </a:cubicBezTo>
                <a:cubicBezTo>
                  <a:pt x="2614664" y="4134678"/>
                  <a:pt x="2818730" y="4129377"/>
                  <a:pt x="3022813" y="4126727"/>
                </a:cubicBezTo>
                <a:cubicBezTo>
                  <a:pt x="3149611" y="4101369"/>
                  <a:pt x="3041059" y="4120786"/>
                  <a:pt x="3324963" y="4110824"/>
                </a:cubicBezTo>
                <a:lnTo>
                  <a:pt x="3515794" y="4102873"/>
                </a:lnTo>
                <a:lnTo>
                  <a:pt x="3587356" y="4079019"/>
                </a:lnTo>
                <a:cubicBezTo>
                  <a:pt x="3595307" y="4076369"/>
                  <a:pt x="3602858" y="4071764"/>
                  <a:pt x="3611210" y="4071068"/>
                </a:cubicBezTo>
                <a:lnTo>
                  <a:pt x="3706625" y="4063117"/>
                </a:lnTo>
                <a:cubicBezTo>
                  <a:pt x="3722528" y="4060466"/>
                  <a:pt x="3738595" y="4058662"/>
                  <a:pt x="3754333" y="4055165"/>
                </a:cubicBezTo>
                <a:cubicBezTo>
                  <a:pt x="3762515" y="4053347"/>
                  <a:pt x="3772260" y="4053141"/>
                  <a:pt x="3778187" y="4047214"/>
                </a:cubicBezTo>
                <a:cubicBezTo>
                  <a:pt x="3791702" y="4033699"/>
                  <a:pt x="3796477" y="4013021"/>
                  <a:pt x="3809992" y="3999506"/>
                </a:cubicBezTo>
                <a:lnTo>
                  <a:pt x="3833846" y="3975652"/>
                </a:lnTo>
                <a:cubicBezTo>
                  <a:pt x="3853833" y="3915697"/>
                  <a:pt x="3826873" y="3989596"/>
                  <a:pt x="3857700" y="3927944"/>
                </a:cubicBezTo>
                <a:cubicBezTo>
                  <a:pt x="3888055" y="3867235"/>
                  <a:pt x="3831827" y="3949194"/>
                  <a:pt x="3889505" y="3872285"/>
                </a:cubicBezTo>
                <a:cubicBezTo>
                  <a:pt x="3894806" y="3856382"/>
                  <a:pt x="3902121" y="3841014"/>
                  <a:pt x="3905408" y="3824577"/>
                </a:cubicBezTo>
                <a:cubicBezTo>
                  <a:pt x="3917550" y="3763868"/>
                  <a:pt x="3911683" y="3798231"/>
                  <a:pt x="3921311" y="3721211"/>
                </a:cubicBezTo>
                <a:cubicBezTo>
                  <a:pt x="3918660" y="3639047"/>
                  <a:pt x="3917464" y="3556824"/>
                  <a:pt x="3913359" y="3474720"/>
                </a:cubicBezTo>
                <a:cubicBezTo>
                  <a:pt x="3912160" y="3450749"/>
                  <a:pt x="3905783" y="3427156"/>
                  <a:pt x="3905408" y="3403158"/>
                </a:cubicBezTo>
                <a:cubicBezTo>
                  <a:pt x="3889993" y="2416538"/>
                  <a:pt x="3974218" y="2763968"/>
                  <a:pt x="3889505" y="2425148"/>
                </a:cubicBezTo>
                <a:cubicBezTo>
                  <a:pt x="3886558" y="2398628"/>
                  <a:pt x="3877974" y="2318392"/>
                  <a:pt x="3873603" y="2289976"/>
                </a:cubicBezTo>
                <a:cubicBezTo>
                  <a:pt x="3871548" y="2276618"/>
                  <a:pt x="3867874" y="2263550"/>
                  <a:pt x="3865652" y="2250219"/>
                </a:cubicBezTo>
                <a:cubicBezTo>
                  <a:pt x="3862571" y="2231733"/>
                  <a:pt x="3860781" y="2213046"/>
                  <a:pt x="3857700" y="2194560"/>
                </a:cubicBezTo>
                <a:cubicBezTo>
                  <a:pt x="3855478" y="2181229"/>
                  <a:pt x="3851971" y="2168135"/>
                  <a:pt x="3849749" y="2154804"/>
                </a:cubicBezTo>
                <a:cubicBezTo>
                  <a:pt x="3837568" y="2081713"/>
                  <a:pt x="3849087" y="2121009"/>
                  <a:pt x="3833846" y="2075291"/>
                </a:cubicBezTo>
                <a:cubicBezTo>
                  <a:pt x="3831196" y="2056738"/>
                  <a:pt x="3829570" y="2038009"/>
                  <a:pt x="3825895" y="2019631"/>
                </a:cubicBezTo>
                <a:cubicBezTo>
                  <a:pt x="3824251" y="2011412"/>
                  <a:pt x="3819218" y="2004061"/>
                  <a:pt x="3817944" y="1995777"/>
                </a:cubicBezTo>
                <a:cubicBezTo>
                  <a:pt x="3813894" y="1969450"/>
                  <a:pt x="3813512" y="1942667"/>
                  <a:pt x="3809992" y="1916264"/>
                </a:cubicBezTo>
                <a:cubicBezTo>
                  <a:pt x="3808206" y="1902868"/>
                  <a:pt x="3804390" y="1889817"/>
                  <a:pt x="3802041" y="1876508"/>
                </a:cubicBezTo>
                <a:cubicBezTo>
                  <a:pt x="3796438" y="1844755"/>
                  <a:pt x="3792463" y="1812710"/>
                  <a:pt x="3786139" y="1781092"/>
                </a:cubicBezTo>
                <a:cubicBezTo>
                  <a:pt x="3783488" y="1767840"/>
                  <a:pt x="3781119" y="1754529"/>
                  <a:pt x="3778187" y="1741336"/>
                </a:cubicBezTo>
                <a:cubicBezTo>
                  <a:pt x="3768555" y="1697994"/>
                  <a:pt x="3760322" y="1683924"/>
                  <a:pt x="3754333" y="1630017"/>
                </a:cubicBezTo>
                <a:cubicBezTo>
                  <a:pt x="3747823" y="1571423"/>
                  <a:pt x="3748164" y="1562656"/>
                  <a:pt x="3738431" y="1510748"/>
                </a:cubicBezTo>
                <a:cubicBezTo>
                  <a:pt x="3733450" y="1484182"/>
                  <a:pt x="3725513" y="1458099"/>
                  <a:pt x="3722528" y="1431235"/>
                </a:cubicBezTo>
                <a:cubicBezTo>
                  <a:pt x="3712797" y="1343650"/>
                  <a:pt x="3718523" y="1383347"/>
                  <a:pt x="3706625" y="1311965"/>
                </a:cubicBezTo>
                <a:cubicBezTo>
                  <a:pt x="3700333" y="1230171"/>
                  <a:pt x="3700921" y="1216375"/>
                  <a:pt x="3690723" y="1144988"/>
                </a:cubicBezTo>
                <a:cubicBezTo>
                  <a:pt x="3688443" y="1129028"/>
                  <a:pt x="3685656" y="1113142"/>
                  <a:pt x="3682772" y="1097280"/>
                </a:cubicBezTo>
                <a:cubicBezTo>
                  <a:pt x="3680354" y="1083984"/>
                  <a:pt x="3676731" y="1070903"/>
                  <a:pt x="3674820" y="1057524"/>
                </a:cubicBezTo>
                <a:cubicBezTo>
                  <a:pt x="3671426" y="1033764"/>
                  <a:pt x="3669519" y="1009816"/>
                  <a:pt x="3666869" y="985962"/>
                </a:cubicBezTo>
                <a:cubicBezTo>
                  <a:pt x="3669519" y="895847"/>
                  <a:pt x="3669196" y="805595"/>
                  <a:pt x="3674820" y="715617"/>
                </a:cubicBezTo>
                <a:cubicBezTo>
                  <a:pt x="3677158" y="678207"/>
                  <a:pt x="3690723" y="604299"/>
                  <a:pt x="3690723" y="604299"/>
                </a:cubicBezTo>
                <a:cubicBezTo>
                  <a:pt x="3688073" y="548640"/>
                  <a:pt x="3687216" y="492867"/>
                  <a:pt x="3682772" y="437322"/>
                </a:cubicBezTo>
                <a:cubicBezTo>
                  <a:pt x="3681901" y="426429"/>
                  <a:pt x="3676441" y="416324"/>
                  <a:pt x="3674820" y="405517"/>
                </a:cubicBezTo>
                <a:cubicBezTo>
                  <a:pt x="3668480" y="363253"/>
                  <a:pt x="3664219" y="320703"/>
                  <a:pt x="3658918" y="278296"/>
                </a:cubicBezTo>
                <a:cubicBezTo>
                  <a:pt x="3657242" y="264886"/>
                  <a:pt x="3653021" y="251897"/>
                  <a:pt x="3650966" y="238539"/>
                </a:cubicBezTo>
                <a:cubicBezTo>
                  <a:pt x="3647717" y="217419"/>
                  <a:pt x="3646837" y="195953"/>
                  <a:pt x="3643015" y="174929"/>
                </a:cubicBezTo>
                <a:cubicBezTo>
                  <a:pt x="3641516" y="166683"/>
                  <a:pt x="3637097" y="159206"/>
                  <a:pt x="3635064" y="151075"/>
                </a:cubicBezTo>
                <a:cubicBezTo>
                  <a:pt x="3629091" y="127182"/>
                  <a:pt x="3624854" y="84076"/>
                  <a:pt x="3611210" y="63611"/>
                </a:cubicBezTo>
                <a:cubicBezTo>
                  <a:pt x="3605909" y="55660"/>
                  <a:pt x="3602064" y="46514"/>
                  <a:pt x="3595307" y="39757"/>
                </a:cubicBezTo>
                <a:cubicBezTo>
                  <a:pt x="3588550" y="33000"/>
                  <a:pt x="3579404" y="29155"/>
                  <a:pt x="3571453" y="23854"/>
                </a:cubicBezTo>
                <a:cubicBezTo>
                  <a:pt x="3563502" y="26504"/>
                  <a:pt x="3555730" y="29772"/>
                  <a:pt x="3547599" y="31805"/>
                </a:cubicBezTo>
                <a:cubicBezTo>
                  <a:pt x="3502226" y="43149"/>
                  <a:pt x="3516831" y="35470"/>
                  <a:pt x="3476038" y="47708"/>
                </a:cubicBezTo>
                <a:cubicBezTo>
                  <a:pt x="3459982" y="52525"/>
                  <a:pt x="3444865" y="60855"/>
                  <a:pt x="3428330" y="63611"/>
                </a:cubicBezTo>
                <a:cubicBezTo>
                  <a:pt x="3372355" y="72940"/>
                  <a:pt x="3395917" y="66464"/>
                  <a:pt x="3356768" y="79513"/>
                </a:cubicBezTo>
                <a:cubicBezTo>
                  <a:pt x="3234848" y="74212"/>
                  <a:pt x="3112773" y="71729"/>
                  <a:pt x="2991008" y="63611"/>
                </a:cubicBezTo>
                <a:cubicBezTo>
                  <a:pt x="2953608" y="61118"/>
                  <a:pt x="2916663" y="53870"/>
                  <a:pt x="2879690" y="47708"/>
                </a:cubicBezTo>
                <a:cubicBezTo>
                  <a:pt x="2868911" y="45911"/>
                  <a:pt x="2858717" y="41201"/>
                  <a:pt x="2847885" y="39757"/>
                </a:cubicBezTo>
                <a:cubicBezTo>
                  <a:pt x="2818867" y="35888"/>
                  <a:pt x="2789575" y="34456"/>
                  <a:pt x="2760420" y="31805"/>
                </a:cubicBezTo>
                <a:cubicBezTo>
                  <a:pt x="2706716" y="13904"/>
                  <a:pt x="2772832" y="34564"/>
                  <a:pt x="2688859" y="15903"/>
                </a:cubicBezTo>
                <a:cubicBezTo>
                  <a:pt x="2680677" y="14085"/>
                  <a:pt x="2673272" y="9329"/>
                  <a:pt x="2665005" y="7951"/>
                </a:cubicBezTo>
                <a:cubicBezTo>
                  <a:pt x="2641331" y="4005"/>
                  <a:pt x="2617297" y="2650"/>
                  <a:pt x="2593443" y="0"/>
                </a:cubicBezTo>
                <a:cubicBezTo>
                  <a:pt x="2545735" y="2650"/>
                  <a:pt x="2497662" y="1495"/>
                  <a:pt x="2450319" y="7951"/>
                </a:cubicBezTo>
                <a:cubicBezTo>
                  <a:pt x="2402669" y="14449"/>
                  <a:pt x="2430972" y="25020"/>
                  <a:pt x="2402612" y="47708"/>
                </a:cubicBezTo>
                <a:cubicBezTo>
                  <a:pt x="2396067" y="52944"/>
                  <a:pt x="2386709" y="53009"/>
                  <a:pt x="2378758" y="55659"/>
                </a:cubicBezTo>
                <a:cubicBezTo>
                  <a:pt x="2370807" y="60960"/>
                  <a:pt x="2363451" y="67288"/>
                  <a:pt x="2354904" y="71562"/>
                </a:cubicBezTo>
                <a:cubicBezTo>
                  <a:pt x="2347407" y="75310"/>
                  <a:pt x="2339431" y="79513"/>
                  <a:pt x="2331050" y="79513"/>
                </a:cubicBezTo>
                <a:cubicBezTo>
                  <a:pt x="2219700" y="79513"/>
                  <a:pt x="2108413" y="74212"/>
                  <a:pt x="1997095" y="71562"/>
                </a:cubicBezTo>
                <a:cubicBezTo>
                  <a:pt x="1986493" y="68912"/>
                  <a:pt x="1976069" y="65408"/>
                  <a:pt x="1965290" y="63611"/>
                </a:cubicBezTo>
                <a:cubicBezTo>
                  <a:pt x="1853609" y="44997"/>
                  <a:pt x="1941447" y="65601"/>
                  <a:pt x="1869874" y="47708"/>
                </a:cubicBezTo>
                <a:lnTo>
                  <a:pt x="526104" y="55659"/>
                </a:lnTo>
                <a:cubicBezTo>
                  <a:pt x="509344" y="55946"/>
                  <a:pt x="494299" y="66261"/>
                  <a:pt x="478396" y="71562"/>
                </a:cubicBezTo>
                <a:lnTo>
                  <a:pt x="454542" y="79513"/>
                </a:lnTo>
                <a:cubicBezTo>
                  <a:pt x="446591" y="82163"/>
                  <a:pt x="438184" y="83716"/>
                  <a:pt x="430688" y="87464"/>
                </a:cubicBezTo>
                <a:lnTo>
                  <a:pt x="438639" y="87464"/>
                </a:lnTo>
                <a:close/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 w="9525" algn="ctr">
            <a:noFill/>
            <a:round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>
                <a:glow rad="101600">
                  <a:srgbClr val="444D26">
                    <a:alpha val="60000"/>
                  </a:srgbClr>
                </a:glow>
              </a:effectLst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9" name="Not Equal 18"/>
          <p:cNvSpPr/>
          <p:nvPr/>
        </p:nvSpPr>
        <p:spPr>
          <a:xfrm>
            <a:off x="4267200" y="381000"/>
            <a:ext cx="660400" cy="381000"/>
          </a:xfrm>
          <a:prstGeom prst="mathNotEqual">
            <a:avLst>
              <a:gd name="adj1" fmla="val 23520"/>
              <a:gd name="adj2" fmla="val 6600000"/>
              <a:gd name="adj3" fmla="val 11760"/>
            </a:avLst>
          </a:prstGeom>
          <a:solidFill>
            <a:schemeClr val="tx1"/>
          </a:solidFill>
          <a:ln>
            <a:solidFill>
              <a:srgbClr val="C00000">
                <a:alpha val="56000"/>
              </a:srgbClr>
            </a:solidFill>
          </a:ln>
          <a:effectLst>
            <a:glow rad="101600">
              <a:srgbClr val="C0000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solidFill>
                  <a:srgbClr val="C00000"/>
                </a:solidFill>
              </a:ln>
              <a:solidFill>
                <a:prstClr val="black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0" name="Freeform 29"/>
          <p:cNvSpPr/>
          <p:nvPr/>
        </p:nvSpPr>
        <p:spPr bwMode="auto">
          <a:xfrm>
            <a:off x="838200" y="1600200"/>
            <a:ext cx="2743200" cy="2057400"/>
          </a:xfrm>
          <a:custGeom>
            <a:avLst/>
            <a:gdLst>
              <a:gd name="connsiteX0" fmla="*/ 0 w 8291384"/>
              <a:gd name="connsiteY0" fmla="*/ 90385 h 1610266"/>
              <a:gd name="connsiteX1" fmla="*/ 160638 w 8291384"/>
              <a:gd name="connsiteY1" fmla="*/ 53314 h 1610266"/>
              <a:gd name="connsiteX2" fmla="*/ 197708 w 8291384"/>
              <a:gd name="connsiteY2" fmla="*/ 40958 h 1610266"/>
              <a:gd name="connsiteX3" fmla="*/ 308919 w 8291384"/>
              <a:gd name="connsiteY3" fmla="*/ 53314 h 1610266"/>
              <a:gd name="connsiteX4" fmla="*/ 926756 w 8291384"/>
              <a:gd name="connsiteY4" fmla="*/ 53314 h 1610266"/>
              <a:gd name="connsiteX5" fmla="*/ 1000897 w 8291384"/>
              <a:gd name="connsiteY5" fmla="*/ 28601 h 1610266"/>
              <a:gd name="connsiteX6" fmla="*/ 1037967 w 8291384"/>
              <a:gd name="connsiteY6" fmla="*/ 16244 h 1610266"/>
              <a:gd name="connsiteX7" fmla="*/ 1124465 w 8291384"/>
              <a:gd name="connsiteY7" fmla="*/ 28601 h 1610266"/>
              <a:gd name="connsiteX8" fmla="*/ 1445740 w 8291384"/>
              <a:gd name="connsiteY8" fmla="*/ 28601 h 1610266"/>
              <a:gd name="connsiteX9" fmla="*/ 1482811 w 8291384"/>
              <a:gd name="connsiteY9" fmla="*/ 40958 h 1610266"/>
              <a:gd name="connsiteX10" fmla="*/ 2038865 w 8291384"/>
              <a:gd name="connsiteY10" fmla="*/ 65671 h 1610266"/>
              <a:gd name="connsiteX11" fmla="*/ 2125362 w 8291384"/>
              <a:gd name="connsiteY11" fmla="*/ 90385 h 1610266"/>
              <a:gd name="connsiteX12" fmla="*/ 2236573 w 8291384"/>
              <a:gd name="connsiteY12" fmla="*/ 102741 h 1610266"/>
              <a:gd name="connsiteX13" fmla="*/ 2780270 w 8291384"/>
              <a:gd name="connsiteY13" fmla="*/ 90385 h 1610266"/>
              <a:gd name="connsiteX14" fmla="*/ 3064475 w 8291384"/>
              <a:gd name="connsiteY14" fmla="*/ 78028 h 1610266"/>
              <a:gd name="connsiteX15" fmla="*/ 3188043 w 8291384"/>
              <a:gd name="connsiteY15" fmla="*/ 115098 h 1610266"/>
              <a:gd name="connsiteX16" fmla="*/ 3632886 w 8291384"/>
              <a:gd name="connsiteY16" fmla="*/ 102741 h 1610266"/>
              <a:gd name="connsiteX17" fmla="*/ 3805881 w 8291384"/>
              <a:gd name="connsiteY17" fmla="*/ 78028 h 1610266"/>
              <a:gd name="connsiteX18" fmla="*/ 6870356 w 8291384"/>
              <a:gd name="connsiteY18" fmla="*/ 251022 h 1610266"/>
              <a:gd name="connsiteX19" fmla="*/ 6956854 w 8291384"/>
              <a:gd name="connsiteY19" fmla="*/ 263379 h 1610266"/>
              <a:gd name="connsiteX20" fmla="*/ 7006281 w 8291384"/>
              <a:gd name="connsiteY20" fmla="*/ 325163 h 1610266"/>
              <a:gd name="connsiteX21" fmla="*/ 7599405 w 8291384"/>
              <a:gd name="connsiteY21" fmla="*/ 337520 h 1610266"/>
              <a:gd name="connsiteX22" fmla="*/ 7871254 w 8291384"/>
              <a:gd name="connsiteY22" fmla="*/ 325163 h 1610266"/>
              <a:gd name="connsiteX23" fmla="*/ 7920681 w 8291384"/>
              <a:gd name="connsiteY23" fmla="*/ 300449 h 1610266"/>
              <a:gd name="connsiteX24" fmla="*/ 7994821 w 8291384"/>
              <a:gd name="connsiteY24" fmla="*/ 275736 h 1610266"/>
              <a:gd name="connsiteX25" fmla="*/ 8031892 w 8291384"/>
              <a:gd name="connsiteY25" fmla="*/ 263379 h 1610266"/>
              <a:gd name="connsiteX26" fmla="*/ 8192529 w 8291384"/>
              <a:gd name="connsiteY26" fmla="*/ 275736 h 1610266"/>
              <a:gd name="connsiteX27" fmla="*/ 8217243 w 8291384"/>
              <a:gd name="connsiteY27" fmla="*/ 312806 h 1610266"/>
              <a:gd name="connsiteX28" fmla="*/ 8229600 w 8291384"/>
              <a:gd name="connsiteY28" fmla="*/ 399304 h 1610266"/>
              <a:gd name="connsiteX29" fmla="*/ 8279027 w 8291384"/>
              <a:gd name="connsiteY29" fmla="*/ 473444 h 1610266"/>
              <a:gd name="connsiteX30" fmla="*/ 8291384 w 8291384"/>
              <a:gd name="connsiteY30" fmla="*/ 510514 h 1610266"/>
              <a:gd name="connsiteX31" fmla="*/ 8254313 w 8291384"/>
              <a:gd name="connsiteY31" fmla="*/ 658795 h 1610266"/>
              <a:gd name="connsiteX32" fmla="*/ 8241956 w 8291384"/>
              <a:gd name="connsiteY32" fmla="*/ 757649 h 1610266"/>
              <a:gd name="connsiteX33" fmla="*/ 8044248 w 8291384"/>
              <a:gd name="connsiteY33" fmla="*/ 819433 h 1610266"/>
              <a:gd name="connsiteX34" fmla="*/ 8093675 w 8291384"/>
              <a:gd name="connsiteY34" fmla="*/ 844147 h 1610266"/>
              <a:gd name="connsiteX35" fmla="*/ 8130746 w 8291384"/>
              <a:gd name="connsiteY35" fmla="*/ 856504 h 1610266"/>
              <a:gd name="connsiteX36" fmla="*/ 8204886 w 8291384"/>
              <a:gd name="connsiteY36" fmla="*/ 905931 h 1610266"/>
              <a:gd name="connsiteX37" fmla="*/ 8229600 w 8291384"/>
              <a:gd name="connsiteY37" fmla="*/ 955358 h 1610266"/>
              <a:gd name="connsiteX38" fmla="*/ 8204886 w 8291384"/>
              <a:gd name="connsiteY38" fmla="*/ 992428 h 1610266"/>
              <a:gd name="connsiteX39" fmla="*/ 8217243 w 8291384"/>
              <a:gd name="connsiteY39" fmla="*/ 1029498 h 1610266"/>
              <a:gd name="connsiteX40" fmla="*/ 8204886 w 8291384"/>
              <a:gd name="connsiteY40" fmla="*/ 1066568 h 1610266"/>
              <a:gd name="connsiteX41" fmla="*/ 8217243 w 8291384"/>
              <a:gd name="connsiteY41" fmla="*/ 1103639 h 1610266"/>
              <a:gd name="connsiteX42" fmla="*/ 8229600 w 8291384"/>
              <a:gd name="connsiteY42" fmla="*/ 1153066 h 1610266"/>
              <a:gd name="connsiteX43" fmla="*/ 8241956 w 8291384"/>
              <a:gd name="connsiteY43" fmla="*/ 1190136 h 1610266"/>
              <a:gd name="connsiteX44" fmla="*/ 8266670 w 8291384"/>
              <a:gd name="connsiteY44" fmla="*/ 1276633 h 1610266"/>
              <a:gd name="connsiteX45" fmla="*/ 8241956 w 8291384"/>
              <a:gd name="connsiteY45" fmla="*/ 1313704 h 1610266"/>
              <a:gd name="connsiteX46" fmla="*/ 8229600 w 8291384"/>
              <a:gd name="connsiteY46" fmla="*/ 1387844 h 1610266"/>
              <a:gd name="connsiteX47" fmla="*/ 8217243 w 8291384"/>
              <a:gd name="connsiteY47" fmla="*/ 1424914 h 1610266"/>
              <a:gd name="connsiteX48" fmla="*/ 8167816 w 8291384"/>
              <a:gd name="connsiteY48" fmla="*/ 1560839 h 1610266"/>
              <a:gd name="connsiteX49" fmla="*/ 8081319 w 8291384"/>
              <a:gd name="connsiteY49" fmla="*/ 1597909 h 1610266"/>
              <a:gd name="connsiteX50" fmla="*/ 7982465 w 8291384"/>
              <a:gd name="connsiteY50" fmla="*/ 1585552 h 1610266"/>
              <a:gd name="connsiteX51" fmla="*/ 7945394 w 8291384"/>
              <a:gd name="connsiteY51" fmla="*/ 1573195 h 1610266"/>
              <a:gd name="connsiteX52" fmla="*/ 7908324 w 8291384"/>
              <a:gd name="connsiteY52" fmla="*/ 1585552 h 1610266"/>
              <a:gd name="connsiteX53" fmla="*/ 7809470 w 8291384"/>
              <a:gd name="connsiteY53" fmla="*/ 1610266 h 1610266"/>
              <a:gd name="connsiteX54" fmla="*/ 7611762 w 8291384"/>
              <a:gd name="connsiteY54" fmla="*/ 1597909 h 1610266"/>
              <a:gd name="connsiteX55" fmla="*/ 7414054 w 8291384"/>
              <a:gd name="connsiteY55" fmla="*/ 1548482 h 1610266"/>
              <a:gd name="connsiteX56" fmla="*/ 7352270 w 8291384"/>
              <a:gd name="connsiteY56" fmla="*/ 1536125 h 1610266"/>
              <a:gd name="connsiteX57" fmla="*/ 7253416 w 8291384"/>
              <a:gd name="connsiteY57" fmla="*/ 1511412 h 1610266"/>
              <a:gd name="connsiteX58" fmla="*/ 7154562 w 8291384"/>
              <a:gd name="connsiteY58" fmla="*/ 1499055 h 1610266"/>
              <a:gd name="connsiteX59" fmla="*/ 6845643 w 8291384"/>
              <a:gd name="connsiteY59" fmla="*/ 1449628 h 1610266"/>
              <a:gd name="connsiteX60" fmla="*/ 6450227 w 8291384"/>
              <a:gd name="connsiteY60" fmla="*/ 1437271 h 1610266"/>
              <a:gd name="connsiteX61" fmla="*/ 6091881 w 8291384"/>
              <a:gd name="connsiteY61" fmla="*/ 1412558 h 1610266"/>
              <a:gd name="connsiteX62" fmla="*/ 5943600 w 8291384"/>
              <a:gd name="connsiteY62" fmla="*/ 1400201 h 1610266"/>
              <a:gd name="connsiteX63" fmla="*/ 5511113 w 8291384"/>
              <a:gd name="connsiteY63" fmla="*/ 1437271 h 1610266"/>
              <a:gd name="connsiteX64" fmla="*/ 5436973 w 8291384"/>
              <a:gd name="connsiteY64" fmla="*/ 1461985 h 1610266"/>
              <a:gd name="connsiteX65" fmla="*/ 5399902 w 8291384"/>
              <a:gd name="connsiteY65" fmla="*/ 1474341 h 1610266"/>
              <a:gd name="connsiteX66" fmla="*/ 5325762 w 8291384"/>
              <a:gd name="connsiteY66" fmla="*/ 1461985 h 1610266"/>
              <a:gd name="connsiteX67" fmla="*/ 5276335 w 8291384"/>
              <a:gd name="connsiteY67" fmla="*/ 1449628 h 1610266"/>
              <a:gd name="connsiteX68" fmla="*/ 5226908 w 8291384"/>
              <a:gd name="connsiteY68" fmla="*/ 1461985 h 1610266"/>
              <a:gd name="connsiteX69" fmla="*/ 5189838 w 8291384"/>
              <a:gd name="connsiteY69" fmla="*/ 1486698 h 1610266"/>
              <a:gd name="connsiteX70" fmla="*/ 4868562 w 8291384"/>
              <a:gd name="connsiteY70" fmla="*/ 1474341 h 1610266"/>
              <a:gd name="connsiteX71" fmla="*/ 4732638 w 8291384"/>
              <a:gd name="connsiteY71" fmla="*/ 1387844 h 1610266"/>
              <a:gd name="connsiteX72" fmla="*/ 4695567 w 8291384"/>
              <a:gd name="connsiteY72" fmla="*/ 1375487 h 1610266"/>
              <a:gd name="connsiteX73" fmla="*/ 4633784 w 8291384"/>
              <a:gd name="connsiteY73" fmla="*/ 1387844 h 1610266"/>
              <a:gd name="connsiteX74" fmla="*/ 4596713 w 8291384"/>
              <a:gd name="connsiteY74" fmla="*/ 1400201 h 1610266"/>
              <a:gd name="connsiteX75" fmla="*/ 4547286 w 8291384"/>
              <a:gd name="connsiteY75" fmla="*/ 1412558 h 1610266"/>
              <a:gd name="connsiteX76" fmla="*/ 3941805 w 8291384"/>
              <a:gd name="connsiteY76" fmla="*/ 1375487 h 1610266"/>
              <a:gd name="connsiteX77" fmla="*/ 3805881 w 8291384"/>
              <a:gd name="connsiteY77" fmla="*/ 1350774 h 1610266"/>
              <a:gd name="connsiteX78" fmla="*/ 3707027 w 8291384"/>
              <a:gd name="connsiteY78" fmla="*/ 1338417 h 1610266"/>
              <a:gd name="connsiteX79" fmla="*/ 3472248 w 8291384"/>
              <a:gd name="connsiteY79" fmla="*/ 1313704 h 1610266"/>
              <a:gd name="connsiteX80" fmla="*/ 2693773 w 8291384"/>
              <a:gd name="connsiteY80" fmla="*/ 1326060 h 1610266"/>
              <a:gd name="connsiteX81" fmla="*/ 2656702 w 8291384"/>
              <a:gd name="connsiteY81" fmla="*/ 1338417 h 1610266"/>
              <a:gd name="connsiteX82" fmla="*/ 2594919 w 8291384"/>
              <a:gd name="connsiteY82" fmla="*/ 1350774 h 1610266"/>
              <a:gd name="connsiteX83" fmla="*/ 2335427 w 8291384"/>
              <a:gd name="connsiteY83" fmla="*/ 1338417 h 1610266"/>
              <a:gd name="connsiteX84" fmla="*/ 2199502 w 8291384"/>
              <a:gd name="connsiteY84" fmla="*/ 1313704 h 1610266"/>
              <a:gd name="connsiteX85" fmla="*/ 2125362 w 8291384"/>
              <a:gd name="connsiteY85" fmla="*/ 1301347 h 1610266"/>
              <a:gd name="connsiteX86" fmla="*/ 1902940 w 8291384"/>
              <a:gd name="connsiteY86" fmla="*/ 1276633 h 1610266"/>
              <a:gd name="connsiteX87" fmla="*/ 1680519 w 8291384"/>
              <a:gd name="connsiteY87" fmla="*/ 1313704 h 1610266"/>
              <a:gd name="connsiteX88" fmla="*/ 1643448 w 8291384"/>
              <a:gd name="connsiteY88" fmla="*/ 1326060 h 1610266"/>
              <a:gd name="connsiteX89" fmla="*/ 1594021 w 8291384"/>
              <a:gd name="connsiteY89" fmla="*/ 1338417 h 1610266"/>
              <a:gd name="connsiteX90" fmla="*/ 1507524 w 8291384"/>
              <a:gd name="connsiteY90" fmla="*/ 1350774 h 1610266"/>
              <a:gd name="connsiteX91" fmla="*/ 1458097 w 8291384"/>
              <a:gd name="connsiteY91" fmla="*/ 1363131 h 1610266"/>
              <a:gd name="connsiteX92" fmla="*/ 1421027 w 8291384"/>
              <a:gd name="connsiteY92" fmla="*/ 1375487 h 1610266"/>
              <a:gd name="connsiteX93" fmla="*/ 1285102 w 8291384"/>
              <a:gd name="connsiteY93" fmla="*/ 1387844 h 1610266"/>
              <a:gd name="connsiteX94" fmla="*/ 815546 w 8291384"/>
              <a:gd name="connsiteY94" fmla="*/ 1375487 h 1610266"/>
              <a:gd name="connsiteX95" fmla="*/ 778475 w 8291384"/>
              <a:gd name="connsiteY95" fmla="*/ 1338417 h 1610266"/>
              <a:gd name="connsiteX96" fmla="*/ 691978 w 8291384"/>
              <a:gd name="connsiteY96" fmla="*/ 1301347 h 1610266"/>
              <a:gd name="connsiteX97" fmla="*/ 407773 w 8291384"/>
              <a:gd name="connsiteY97" fmla="*/ 1313704 h 1610266"/>
              <a:gd name="connsiteX98" fmla="*/ 333632 w 8291384"/>
              <a:gd name="connsiteY98" fmla="*/ 1326060 h 1610266"/>
              <a:gd name="connsiteX99" fmla="*/ 271848 w 8291384"/>
              <a:gd name="connsiteY99" fmla="*/ 1313704 h 1610266"/>
              <a:gd name="connsiteX100" fmla="*/ 197708 w 8291384"/>
              <a:gd name="connsiteY100" fmla="*/ 1288990 h 1610266"/>
              <a:gd name="connsiteX101" fmla="*/ 148281 w 8291384"/>
              <a:gd name="connsiteY101" fmla="*/ 1276633 h 1610266"/>
              <a:gd name="connsiteX102" fmla="*/ 86497 w 8291384"/>
              <a:gd name="connsiteY102" fmla="*/ 1177779 h 1610266"/>
              <a:gd name="connsiteX103" fmla="*/ 86497 w 8291384"/>
              <a:gd name="connsiteY103" fmla="*/ 1177779 h 1610266"/>
              <a:gd name="connsiteX104" fmla="*/ 49427 w 8291384"/>
              <a:gd name="connsiteY104" fmla="*/ 1140709 h 1610266"/>
              <a:gd name="connsiteX105" fmla="*/ 37070 w 8291384"/>
              <a:gd name="connsiteY105" fmla="*/ 1103639 h 1610266"/>
              <a:gd name="connsiteX106" fmla="*/ 98854 w 8291384"/>
              <a:gd name="connsiteY106" fmla="*/ 1054212 h 1610266"/>
              <a:gd name="connsiteX107" fmla="*/ 185351 w 8291384"/>
              <a:gd name="connsiteY107" fmla="*/ 1017141 h 1610266"/>
              <a:gd name="connsiteX108" fmla="*/ 222421 w 8291384"/>
              <a:gd name="connsiteY108" fmla="*/ 992428 h 1610266"/>
              <a:gd name="connsiteX109" fmla="*/ 148281 w 8291384"/>
              <a:gd name="connsiteY109" fmla="*/ 955358 h 1610266"/>
              <a:gd name="connsiteX110" fmla="*/ 74140 w 8291384"/>
              <a:gd name="connsiteY110" fmla="*/ 893574 h 1610266"/>
              <a:gd name="connsiteX111" fmla="*/ 86497 w 8291384"/>
              <a:gd name="connsiteY111" fmla="*/ 708222 h 1610266"/>
              <a:gd name="connsiteX112" fmla="*/ 98854 w 8291384"/>
              <a:gd name="connsiteY112" fmla="*/ 646439 h 1610266"/>
              <a:gd name="connsiteX113" fmla="*/ 148281 w 8291384"/>
              <a:gd name="connsiteY113" fmla="*/ 572298 h 1610266"/>
              <a:gd name="connsiteX114" fmla="*/ 123567 w 8291384"/>
              <a:gd name="connsiteY114" fmla="*/ 535228 h 1610266"/>
              <a:gd name="connsiteX115" fmla="*/ 111211 w 8291384"/>
              <a:gd name="connsiteY115" fmla="*/ 485801 h 1610266"/>
              <a:gd name="connsiteX116" fmla="*/ 98854 w 8291384"/>
              <a:gd name="connsiteY116" fmla="*/ 448731 h 1610266"/>
              <a:gd name="connsiteX117" fmla="*/ 111211 w 8291384"/>
              <a:gd name="connsiteY117" fmla="*/ 399304 h 1610266"/>
              <a:gd name="connsiteX118" fmla="*/ 111211 w 8291384"/>
              <a:gd name="connsiteY118" fmla="*/ 325163 h 1610266"/>
              <a:gd name="connsiteX119" fmla="*/ 74140 w 8291384"/>
              <a:gd name="connsiteY119" fmla="*/ 300449 h 1610266"/>
              <a:gd name="connsiteX120" fmla="*/ 98854 w 8291384"/>
              <a:gd name="connsiteY120" fmla="*/ 238666 h 1610266"/>
              <a:gd name="connsiteX121" fmla="*/ 160638 w 8291384"/>
              <a:gd name="connsiteY121" fmla="*/ 189239 h 1610266"/>
              <a:gd name="connsiteX122" fmla="*/ 135924 w 8291384"/>
              <a:gd name="connsiteY122" fmla="*/ 152168 h 1610266"/>
              <a:gd name="connsiteX123" fmla="*/ 74140 w 8291384"/>
              <a:gd name="connsiteY123" fmla="*/ 90385 h 1610266"/>
              <a:gd name="connsiteX124" fmla="*/ 148281 w 8291384"/>
              <a:gd name="connsiteY124" fmla="*/ 40958 h 1610266"/>
              <a:gd name="connsiteX125" fmla="*/ 185351 w 8291384"/>
              <a:gd name="connsiteY125" fmla="*/ 16244 h 1610266"/>
              <a:gd name="connsiteX126" fmla="*/ 234778 w 8291384"/>
              <a:gd name="connsiteY126" fmla="*/ 28601 h 1610266"/>
              <a:gd name="connsiteX127" fmla="*/ 172994 w 8291384"/>
              <a:gd name="connsiteY127" fmla="*/ 16244 h 1610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8291384" h="1610266">
                <a:moveTo>
                  <a:pt x="0" y="90385"/>
                </a:moveTo>
                <a:lnTo>
                  <a:pt x="160638" y="53314"/>
                </a:lnTo>
                <a:cubicBezTo>
                  <a:pt x="173274" y="50155"/>
                  <a:pt x="184683" y="40958"/>
                  <a:pt x="197708" y="40958"/>
                </a:cubicBezTo>
                <a:cubicBezTo>
                  <a:pt x="235006" y="40958"/>
                  <a:pt x="271849" y="49195"/>
                  <a:pt x="308919" y="53314"/>
                </a:cubicBezTo>
                <a:cubicBezTo>
                  <a:pt x="526066" y="125698"/>
                  <a:pt x="386760" y="83880"/>
                  <a:pt x="926756" y="53314"/>
                </a:cubicBezTo>
                <a:cubicBezTo>
                  <a:pt x="952765" y="51842"/>
                  <a:pt x="976183" y="36839"/>
                  <a:pt x="1000897" y="28601"/>
                </a:cubicBezTo>
                <a:lnTo>
                  <a:pt x="1037967" y="16244"/>
                </a:lnTo>
                <a:cubicBezTo>
                  <a:pt x="1066800" y="20363"/>
                  <a:pt x="1095340" y="28601"/>
                  <a:pt x="1124465" y="28601"/>
                </a:cubicBezTo>
                <a:cubicBezTo>
                  <a:pt x="1485540" y="28601"/>
                  <a:pt x="1245534" y="0"/>
                  <a:pt x="1445740" y="28601"/>
                </a:cubicBezTo>
                <a:cubicBezTo>
                  <a:pt x="1458097" y="32720"/>
                  <a:pt x="1470287" y="37380"/>
                  <a:pt x="1482811" y="40958"/>
                </a:cubicBezTo>
                <a:cubicBezTo>
                  <a:pt x="1666962" y="93571"/>
                  <a:pt x="1805303" y="59974"/>
                  <a:pt x="2038865" y="65671"/>
                </a:cubicBezTo>
                <a:cubicBezTo>
                  <a:pt x="2066546" y="74898"/>
                  <a:pt x="2096548" y="85952"/>
                  <a:pt x="2125362" y="90385"/>
                </a:cubicBezTo>
                <a:cubicBezTo>
                  <a:pt x="2162227" y="96056"/>
                  <a:pt x="2199503" y="98622"/>
                  <a:pt x="2236573" y="102741"/>
                </a:cubicBezTo>
                <a:cubicBezTo>
                  <a:pt x="2417805" y="98622"/>
                  <a:pt x="2599281" y="100630"/>
                  <a:pt x="2780270" y="90385"/>
                </a:cubicBezTo>
                <a:cubicBezTo>
                  <a:pt x="3164781" y="68620"/>
                  <a:pt x="2523454" y="39383"/>
                  <a:pt x="3064475" y="78028"/>
                </a:cubicBezTo>
                <a:cubicBezTo>
                  <a:pt x="3154727" y="108111"/>
                  <a:pt x="3113343" y="96423"/>
                  <a:pt x="3188043" y="115098"/>
                </a:cubicBezTo>
                <a:cubicBezTo>
                  <a:pt x="3336324" y="110979"/>
                  <a:pt x="3484814" y="111625"/>
                  <a:pt x="3632886" y="102741"/>
                </a:cubicBezTo>
                <a:cubicBezTo>
                  <a:pt x="3691032" y="99252"/>
                  <a:pt x="3747703" y="75119"/>
                  <a:pt x="3805881" y="78028"/>
                </a:cubicBezTo>
                <a:cubicBezTo>
                  <a:pt x="7884264" y="281948"/>
                  <a:pt x="5224581" y="211839"/>
                  <a:pt x="6870356" y="251022"/>
                </a:cubicBezTo>
                <a:cubicBezTo>
                  <a:pt x="6899189" y="255141"/>
                  <a:pt x="6930803" y="250354"/>
                  <a:pt x="6956854" y="263379"/>
                </a:cubicBezTo>
                <a:cubicBezTo>
                  <a:pt x="7012649" y="291276"/>
                  <a:pt x="6914201" y="319746"/>
                  <a:pt x="7006281" y="325163"/>
                </a:cubicBezTo>
                <a:cubicBezTo>
                  <a:pt x="7203691" y="336776"/>
                  <a:pt x="7401697" y="333401"/>
                  <a:pt x="7599405" y="337520"/>
                </a:cubicBezTo>
                <a:cubicBezTo>
                  <a:pt x="7690021" y="333401"/>
                  <a:pt x="7781142" y="335561"/>
                  <a:pt x="7871254" y="325163"/>
                </a:cubicBezTo>
                <a:cubicBezTo>
                  <a:pt x="7889553" y="323052"/>
                  <a:pt x="7903578" y="307290"/>
                  <a:pt x="7920681" y="300449"/>
                </a:cubicBezTo>
                <a:cubicBezTo>
                  <a:pt x="7944868" y="290774"/>
                  <a:pt x="7970108" y="283974"/>
                  <a:pt x="7994821" y="275736"/>
                </a:cubicBezTo>
                <a:lnTo>
                  <a:pt x="8031892" y="263379"/>
                </a:lnTo>
                <a:cubicBezTo>
                  <a:pt x="8085438" y="267498"/>
                  <a:pt x="8140638" y="261899"/>
                  <a:pt x="8192529" y="275736"/>
                </a:cubicBezTo>
                <a:cubicBezTo>
                  <a:pt x="8206879" y="279563"/>
                  <a:pt x="8212976" y="298581"/>
                  <a:pt x="8217243" y="312806"/>
                </a:cubicBezTo>
                <a:cubicBezTo>
                  <a:pt x="8225612" y="340703"/>
                  <a:pt x="8219145" y="372120"/>
                  <a:pt x="8229600" y="399304"/>
                </a:cubicBezTo>
                <a:cubicBezTo>
                  <a:pt x="8240262" y="427026"/>
                  <a:pt x="8269634" y="445266"/>
                  <a:pt x="8279027" y="473444"/>
                </a:cubicBezTo>
                <a:lnTo>
                  <a:pt x="8291384" y="510514"/>
                </a:lnTo>
                <a:cubicBezTo>
                  <a:pt x="8245583" y="579216"/>
                  <a:pt x="8269310" y="531325"/>
                  <a:pt x="8254313" y="658795"/>
                </a:cubicBezTo>
                <a:cubicBezTo>
                  <a:pt x="8250433" y="691775"/>
                  <a:pt x="8268335" y="737477"/>
                  <a:pt x="8241956" y="757649"/>
                </a:cubicBezTo>
                <a:cubicBezTo>
                  <a:pt x="8187109" y="799591"/>
                  <a:pt x="8044248" y="819433"/>
                  <a:pt x="8044248" y="819433"/>
                </a:cubicBezTo>
                <a:cubicBezTo>
                  <a:pt x="8060724" y="827671"/>
                  <a:pt x="8076744" y="836891"/>
                  <a:pt x="8093675" y="844147"/>
                </a:cubicBezTo>
                <a:cubicBezTo>
                  <a:pt x="8105647" y="849278"/>
                  <a:pt x="8119360" y="850178"/>
                  <a:pt x="8130746" y="856504"/>
                </a:cubicBezTo>
                <a:cubicBezTo>
                  <a:pt x="8156710" y="870928"/>
                  <a:pt x="8204886" y="905931"/>
                  <a:pt x="8204886" y="905931"/>
                </a:cubicBezTo>
                <a:cubicBezTo>
                  <a:pt x="8213124" y="922407"/>
                  <a:pt x="8229600" y="936938"/>
                  <a:pt x="8229600" y="955358"/>
                </a:cubicBezTo>
                <a:cubicBezTo>
                  <a:pt x="8229600" y="970209"/>
                  <a:pt x="8207328" y="977779"/>
                  <a:pt x="8204886" y="992428"/>
                </a:cubicBezTo>
                <a:cubicBezTo>
                  <a:pt x="8202745" y="1005276"/>
                  <a:pt x="8213124" y="1017141"/>
                  <a:pt x="8217243" y="1029498"/>
                </a:cubicBezTo>
                <a:cubicBezTo>
                  <a:pt x="8213124" y="1041855"/>
                  <a:pt x="8204886" y="1053543"/>
                  <a:pt x="8204886" y="1066568"/>
                </a:cubicBezTo>
                <a:cubicBezTo>
                  <a:pt x="8204886" y="1079593"/>
                  <a:pt x="8213665" y="1091115"/>
                  <a:pt x="8217243" y="1103639"/>
                </a:cubicBezTo>
                <a:cubicBezTo>
                  <a:pt x="8221909" y="1119968"/>
                  <a:pt x="8224935" y="1136737"/>
                  <a:pt x="8229600" y="1153066"/>
                </a:cubicBezTo>
                <a:cubicBezTo>
                  <a:pt x="8233178" y="1165590"/>
                  <a:pt x="8238378" y="1177612"/>
                  <a:pt x="8241956" y="1190136"/>
                </a:cubicBezTo>
                <a:cubicBezTo>
                  <a:pt x="8272979" y="1298720"/>
                  <a:pt x="8237049" y="1187772"/>
                  <a:pt x="8266670" y="1276633"/>
                </a:cubicBezTo>
                <a:cubicBezTo>
                  <a:pt x="8258432" y="1288990"/>
                  <a:pt x="8246652" y="1299615"/>
                  <a:pt x="8241956" y="1313704"/>
                </a:cubicBezTo>
                <a:cubicBezTo>
                  <a:pt x="8234033" y="1337473"/>
                  <a:pt x="8235035" y="1363386"/>
                  <a:pt x="8229600" y="1387844"/>
                </a:cubicBezTo>
                <a:cubicBezTo>
                  <a:pt x="8226774" y="1400559"/>
                  <a:pt x="8220670" y="1412348"/>
                  <a:pt x="8217243" y="1424914"/>
                </a:cubicBezTo>
                <a:cubicBezTo>
                  <a:pt x="8209036" y="1455007"/>
                  <a:pt x="8202577" y="1531871"/>
                  <a:pt x="8167816" y="1560839"/>
                </a:cubicBezTo>
                <a:cubicBezTo>
                  <a:pt x="8147459" y="1577803"/>
                  <a:pt x="8107070" y="1589325"/>
                  <a:pt x="8081319" y="1597909"/>
                </a:cubicBezTo>
                <a:cubicBezTo>
                  <a:pt x="8048368" y="1593790"/>
                  <a:pt x="8015137" y="1591492"/>
                  <a:pt x="7982465" y="1585552"/>
                </a:cubicBezTo>
                <a:cubicBezTo>
                  <a:pt x="7969650" y="1583222"/>
                  <a:pt x="7958419" y="1573195"/>
                  <a:pt x="7945394" y="1573195"/>
                </a:cubicBezTo>
                <a:cubicBezTo>
                  <a:pt x="7932369" y="1573195"/>
                  <a:pt x="7920890" y="1582125"/>
                  <a:pt x="7908324" y="1585552"/>
                </a:cubicBezTo>
                <a:cubicBezTo>
                  <a:pt x="7875555" y="1594489"/>
                  <a:pt x="7809470" y="1610266"/>
                  <a:pt x="7809470" y="1610266"/>
                </a:cubicBezTo>
                <a:cubicBezTo>
                  <a:pt x="7743567" y="1606147"/>
                  <a:pt x="7677174" y="1606931"/>
                  <a:pt x="7611762" y="1597909"/>
                </a:cubicBezTo>
                <a:cubicBezTo>
                  <a:pt x="7302159" y="1555205"/>
                  <a:pt x="7535557" y="1578858"/>
                  <a:pt x="7414054" y="1548482"/>
                </a:cubicBezTo>
                <a:cubicBezTo>
                  <a:pt x="7393679" y="1543388"/>
                  <a:pt x="7372735" y="1540848"/>
                  <a:pt x="7352270" y="1536125"/>
                </a:cubicBezTo>
                <a:cubicBezTo>
                  <a:pt x="7319174" y="1528488"/>
                  <a:pt x="7287119" y="1515625"/>
                  <a:pt x="7253416" y="1511412"/>
                </a:cubicBezTo>
                <a:cubicBezTo>
                  <a:pt x="7220465" y="1507293"/>
                  <a:pt x="7187384" y="1504105"/>
                  <a:pt x="7154562" y="1499055"/>
                </a:cubicBezTo>
                <a:cubicBezTo>
                  <a:pt x="7022512" y="1478739"/>
                  <a:pt x="7068271" y="1456585"/>
                  <a:pt x="6845643" y="1449628"/>
                </a:cubicBezTo>
                <a:lnTo>
                  <a:pt x="6450227" y="1437271"/>
                </a:lnTo>
                <a:cubicBezTo>
                  <a:pt x="6284943" y="1404214"/>
                  <a:pt x="6439963" y="1431895"/>
                  <a:pt x="6091881" y="1412558"/>
                </a:cubicBezTo>
                <a:cubicBezTo>
                  <a:pt x="6042359" y="1409807"/>
                  <a:pt x="5993027" y="1404320"/>
                  <a:pt x="5943600" y="1400201"/>
                </a:cubicBezTo>
                <a:cubicBezTo>
                  <a:pt x="5751572" y="1408550"/>
                  <a:pt x="5677764" y="1400237"/>
                  <a:pt x="5511113" y="1437271"/>
                </a:cubicBezTo>
                <a:cubicBezTo>
                  <a:pt x="5485683" y="1442922"/>
                  <a:pt x="5461686" y="1453747"/>
                  <a:pt x="5436973" y="1461985"/>
                </a:cubicBezTo>
                <a:lnTo>
                  <a:pt x="5399902" y="1474341"/>
                </a:lnTo>
                <a:cubicBezTo>
                  <a:pt x="5375189" y="1470222"/>
                  <a:pt x="5350330" y="1466898"/>
                  <a:pt x="5325762" y="1461985"/>
                </a:cubicBezTo>
                <a:cubicBezTo>
                  <a:pt x="5309109" y="1458654"/>
                  <a:pt x="5293318" y="1449628"/>
                  <a:pt x="5276335" y="1449628"/>
                </a:cubicBezTo>
                <a:cubicBezTo>
                  <a:pt x="5259352" y="1449628"/>
                  <a:pt x="5243384" y="1457866"/>
                  <a:pt x="5226908" y="1461985"/>
                </a:cubicBezTo>
                <a:cubicBezTo>
                  <a:pt x="5214551" y="1470223"/>
                  <a:pt x="5204680" y="1486186"/>
                  <a:pt x="5189838" y="1486698"/>
                </a:cubicBezTo>
                <a:lnTo>
                  <a:pt x="4868562" y="1474341"/>
                </a:lnTo>
                <a:cubicBezTo>
                  <a:pt x="4816071" y="1462992"/>
                  <a:pt x="4783586" y="1404827"/>
                  <a:pt x="4732638" y="1387844"/>
                </a:cubicBezTo>
                <a:lnTo>
                  <a:pt x="4695567" y="1375487"/>
                </a:lnTo>
                <a:cubicBezTo>
                  <a:pt x="4674973" y="1379606"/>
                  <a:pt x="4654159" y="1382750"/>
                  <a:pt x="4633784" y="1387844"/>
                </a:cubicBezTo>
                <a:cubicBezTo>
                  <a:pt x="4621147" y="1391003"/>
                  <a:pt x="4609237" y="1396623"/>
                  <a:pt x="4596713" y="1400201"/>
                </a:cubicBezTo>
                <a:cubicBezTo>
                  <a:pt x="4580384" y="1404867"/>
                  <a:pt x="4563762" y="1408439"/>
                  <a:pt x="4547286" y="1412558"/>
                </a:cubicBezTo>
                <a:cubicBezTo>
                  <a:pt x="4219130" y="1400838"/>
                  <a:pt x="4237375" y="1408328"/>
                  <a:pt x="3941805" y="1375487"/>
                </a:cubicBezTo>
                <a:cubicBezTo>
                  <a:pt x="3858991" y="1366285"/>
                  <a:pt x="3882137" y="1362506"/>
                  <a:pt x="3805881" y="1350774"/>
                </a:cubicBezTo>
                <a:cubicBezTo>
                  <a:pt x="3773059" y="1345724"/>
                  <a:pt x="3740007" y="1342297"/>
                  <a:pt x="3707027" y="1338417"/>
                </a:cubicBezTo>
                <a:cubicBezTo>
                  <a:pt x="3611076" y="1327128"/>
                  <a:pt x="3570334" y="1323512"/>
                  <a:pt x="3472248" y="1313704"/>
                </a:cubicBezTo>
                <a:lnTo>
                  <a:pt x="2693773" y="1326060"/>
                </a:lnTo>
                <a:cubicBezTo>
                  <a:pt x="2680754" y="1326455"/>
                  <a:pt x="2669339" y="1335258"/>
                  <a:pt x="2656702" y="1338417"/>
                </a:cubicBezTo>
                <a:cubicBezTo>
                  <a:pt x="2636327" y="1343511"/>
                  <a:pt x="2615513" y="1346655"/>
                  <a:pt x="2594919" y="1350774"/>
                </a:cubicBezTo>
                <a:cubicBezTo>
                  <a:pt x="2508422" y="1346655"/>
                  <a:pt x="2421802" y="1344587"/>
                  <a:pt x="2335427" y="1338417"/>
                </a:cubicBezTo>
                <a:cubicBezTo>
                  <a:pt x="2237714" y="1331437"/>
                  <a:pt x="2273921" y="1328588"/>
                  <a:pt x="2199502" y="1313704"/>
                </a:cubicBezTo>
                <a:cubicBezTo>
                  <a:pt x="2174934" y="1308791"/>
                  <a:pt x="2150164" y="1304890"/>
                  <a:pt x="2125362" y="1301347"/>
                </a:cubicBezTo>
                <a:cubicBezTo>
                  <a:pt x="2043737" y="1289686"/>
                  <a:pt x="1986873" y="1285026"/>
                  <a:pt x="1902940" y="1276633"/>
                </a:cubicBezTo>
                <a:cubicBezTo>
                  <a:pt x="1828800" y="1288990"/>
                  <a:pt x="1754355" y="1299640"/>
                  <a:pt x="1680519" y="1313704"/>
                </a:cubicBezTo>
                <a:cubicBezTo>
                  <a:pt x="1667724" y="1316141"/>
                  <a:pt x="1655972" y="1322482"/>
                  <a:pt x="1643448" y="1326060"/>
                </a:cubicBezTo>
                <a:cubicBezTo>
                  <a:pt x="1627119" y="1330725"/>
                  <a:pt x="1610730" y="1335379"/>
                  <a:pt x="1594021" y="1338417"/>
                </a:cubicBezTo>
                <a:cubicBezTo>
                  <a:pt x="1565366" y="1343627"/>
                  <a:pt x="1536179" y="1345564"/>
                  <a:pt x="1507524" y="1350774"/>
                </a:cubicBezTo>
                <a:cubicBezTo>
                  <a:pt x="1490815" y="1353812"/>
                  <a:pt x="1474426" y="1358466"/>
                  <a:pt x="1458097" y="1363131"/>
                </a:cubicBezTo>
                <a:cubicBezTo>
                  <a:pt x="1445573" y="1366709"/>
                  <a:pt x="1433921" y="1373645"/>
                  <a:pt x="1421027" y="1375487"/>
                </a:cubicBezTo>
                <a:cubicBezTo>
                  <a:pt x="1375989" y="1381921"/>
                  <a:pt x="1330410" y="1383725"/>
                  <a:pt x="1285102" y="1387844"/>
                </a:cubicBezTo>
                <a:cubicBezTo>
                  <a:pt x="1128583" y="1383725"/>
                  <a:pt x="971379" y="1390690"/>
                  <a:pt x="815546" y="1375487"/>
                </a:cubicBezTo>
                <a:cubicBezTo>
                  <a:pt x="798153" y="1373790"/>
                  <a:pt x="791900" y="1349604"/>
                  <a:pt x="778475" y="1338417"/>
                </a:cubicBezTo>
                <a:cubicBezTo>
                  <a:pt x="741903" y="1307941"/>
                  <a:pt x="739084" y="1313124"/>
                  <a:pt x="691978" y="1301347"/>
                </a:cubicBezTo>
                <a:cubicBezTo>
                  <a:pt x="597243" y="1305466"/>
                  <a:pt x="502373" y="1307180"/>
                  <a:pt x="407773" y="1313704"/>
                </a:cubicBezTo>
                <a:cubicBezTo>
                  <a:pt x="382778" y="1315428"/>
                  <a:pt x="358687" y="1326060"/>
                  <a:pt x="333632" y="1326060"/>
                </a:cubicBezTo>
                <a:cubicBezTo>
                  <a:pt x="312630" y="1326060"/>
                  <a:pt x="292110" y="1319230"/>
                  <a:pt x="271848" y="1313704"/>
                </a:cubicBezTo>
                <a:cubicBezTo>
                  <a:pt x="246716" y="1306850"/>
                  <a:pt x="222980" y="1295308"/>
                  <a:pt x="197708" y="1288990"/>
                </a:cubicBezTo>
                <a:lnTo>
                  <a:pt x="148281" y="1276633"/>
                </a:lnTo>
                <a:cubicBezTo>
                  <a:pt x="89536" y="1237470"/>
                  <a:pt x="115907" y="1266009"/>
                  <a:pt x="86497" y="1177779"/>
                </a:cubicBezTo>
                <a:lnTo>
                  <a:pt x="86497" y="1177779"/>
                </a:lnTo>
                <a:lnTo>
                  <a:pt x="49427" y="1140709"/>
                </a:lnTo>
                <a:cubicBezTo>
                  <a:pt x="45308" y="1128352"/>
                  <a:pt x="30608" y="1114948"/>
                  <a:pt x="37070" y="1103639"/>
                </a:cubicBezTo>
                <a:cubicBezTo>
                  <a:pt x="50155" y="1080740"/>
                  <a:pt x="76073" y="1067501"/>
                  <a:pt x="98854" y="1054212"/>
                </a:cubicBezTo>
                <a:cubicBezTo>
                  <a:pt x="125950" y="1038406"/>
                  <a:pt x="157294" y="1031170"/>
                  <a:pt x="185351" y="1017141"/>
                </a:cubicBezTo>
                <a:cubicBezTo>
                  <a:pt x="198634" y="1010499"/>
                  <a:pt x="210064" y="1000666"/>
                  <a:pt x="222421" y="992428"/>
                </a:cubicBezTo>
                <a:cubicBezTo>
                  <a:pt x="116183" y="921601"/>
                  <a:pt x="250599" y="1006517"/>
                  <a:pt x="148281" y="955358"/>
                </a:cubicBezTo>
                <a:cubicBezTo>
                  <a:pt x="113877" y="938156"/>
                  <a:pt x="101466" y="920899"/>
                  <a:pt x="74140" y="893574"/>
                </a:cubicBezTo>
                <a:cubicBezTo>
                  <a:pt x="78259" y="831790"/>
                  <a:pt x="80335" y="769836"/>
                  <a:pt x="86497" y="708222"/>
                </a:cubicBezTo>
                <a:cubicBezTo>
                  <a:pt x="88587" y="687324"/>
                  <a:pt x="90163" y="665559"/>
                  <a:pt x="98854" y="646439"/>
                </a:cubicBezTo>
                <a:cubicBezTo>
                  <a:pt x="111145" y="619399"/>
                  <a:pt x="148281" y="572298"/>
                  <a:pt x="148281" y="572298"/>
                </a:cubicBezTo>
                <a:cubicBezTo>
                  <a:pt x="140043" y="559941"/>
                  <a:pt x="129417" y="548878"/>
                  <a:pt x="123567" y="535228"/>
                </a:cubicBezTo>
                <a:cubicBezTo>
                  <a:pt x="116877" y="519618"/>
                  <a:pt x="115876" y="502130"/>
                  <a:pt x="111211" y="485801"/>
                </a:cubicBezTo>
                <a:cubicBezTo>
                  <a:pt x="107633" y="473277"/>
                  <a:pt x="102973" y="461088"/>
                  <a:pt x="98854" y="448731"/>
                </a:cubicBezTo>
                <a:cubicBezTo>
                  <a:pt x="102973" y="432255"/>
                  <a:pt x="106546" y="415633"/>
                  <a:pt x="111211" y="399304"/>
                </a:cubicBezTo>
                <a:cubicBezTo>
                  <a:pt x="119882" y="368956"/>
                  <a:pt x="135489" y="355511"/>
                  <a:pt x="111211" y="325163"/>
                </a:cubicBezTo>
                <a:cubicBezTo>
                  <a:pt x="101934" y="313566"/>
                  <a:pt x="86497" y="308687"/>
                  <a:pt x="74140" y="300449"/>
                </a:cubicBezTo>
                <a:cubicBezTo>
                  <a:pt x="82378" y="279855"/>
                  <a:pt x="83170" y="254350"/>
                  <a:pt x="98854" y="238666"/>
                </a:cubicBezTo>
                <a:cubicBezTo>
                  <a:pt x="184191" y="153330"/>
                  <a:pt x="125060" y="295969"/>
                  <a:pt x="160638" y="189239"/>
                </a:cubicBezTo>
                <a:cubicBezTo>
                  <a:pt x="152400" y="176882"/>
                  <a:pt x="146425" y="162669"/>
                  <a:pt x="135924" y="152168"/>
                </a:cubicBezTo>
                <a:cubicBezTo>
                  <a:pt x="53542" y="69786"/>
                  <a:pt x="140047" y="189243"/>
                  <a:pt x="74140" y="90385"/>
                </a:cubicBezTo>
                <a:lnTo>
                  <a:pt x="148281" y="40958"/>
                </a:lnTo>
                <a:lnTo>
                  <a:pt x="185351" y="16244"/>
                </a:lnTo>
                <a:cubicBezTo>
                  <a:pt x="226329" y="29904"/>
                  <a:pt x="209396" y="28601"/>
                  <a:pt x="234778" y="28601"/>
                </a:cubicBezTo>
                <a:lnTo>
                  <a:pt x="172994" y="16244"/>
                </a:lnTo>
              </a:path>
            </a:pathLst>
          </a:custGeom>
          <a:solidFill>
            <a:srgbClr val="92D050"/>
          </a:solidFill>
          <a:ln>
            <a:noFill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3" name="Freeform 32"/>
          <p:cNvSpPr/>
          <p:nvPr/>
        </p:nvSpPr>
        <p:spPr bwMode="auto">
          <a:xfrm>
            <a:off x="4880431" y="1752600"/>
            <a:ext cx="2739570" cy="2177142"/>
          </a:xfrm>
          <a:custGeom>
            <a:avLst/>
            <a:gdLst>
              <a:gd name="connsiteX0" fmla="*/ 0 w 8291384"/>
              <a:gd name="connsiteY0" fmla="*/ 90385 h 1610266"/>
              <a:gd name="connsiteX1" fmla="*/ 160638 w 8291384"/>
              <a:gd name="connsiteY1" fmla="*/ 53314 h 1610266"/>
              <a:gd name="connsiteX2" fmla="*/ 197708 w 8291384"/>
              <a:gd name="connsiteY2" fmla="*/ 40958 h 1610266"/>
              <a:gd name="connsiteX3" fmla="*/ 308919 w 8291384"/>
              <a:gd name="connsiteY3" fmla="*/ 53314 h 1610266"/>
              <a:gd name="connsiteX4" fmla="*/ 926756 w 8291384"/>
              <a:gd name="connsiteY4" fmla="*/ 53314 h 1610266"/>
              <a:gd name="connsiteX5" fmla="*/ 1000897 w 8291384"/>
              <a:gd name="connsiteY5" fmla="*/ 28601 h 1610266"/>
              <a:gd name="connsiteX6" fmla="*/ 1037967 w 8291384"/>
              <a:gd name="connsiteY6" fmla="*/ 16244 h 1610266"/>
              <a:gd name="connsiteX7" fmla="*/ 1124465 w 8291384"/>
              <a:gd name="connsiteY7" fmla="*/ 28601 h 1610266"/>
              <a:gd name="connsiteX8" fmla="*/ 1445740 w 8291384"/>
              <a:gd name="connsiteY8" fmla="*/ 28601 h 1610266"/>
              <a:gd name="connsiteX9" fmla="*/ 1482811 w 8291384"/>
              <a:gd name="connsiteY9" fmla="*/ 40958 h 1610266"/>
              <a:gd name="connsiteX10" fmla="*/ 2038865 w 8291384"/>
              <a:gd name="connsiteY10" fmla="*/ 65671 h 1610266"/>
              <a:gd name="connsiteX11" fmla="*/ 2125362 w 8291384"/>
              <a:gd name="connsiteY11" fmla="*/ 90385 h 1610266"/>
              <a:gd name="connsiteX12" fmla="*/ 2236573 w 8291384"/>
              <a:gd name="connsiteY12" fmla="*/ 102741 h 1610266"/>
              <a:gd name="connsiteX13" fmla="*/ 2780270 w 8291384"/>
              <a:gd name="connsiteY13" fmla="*/ 90385 h 1610266"/>
              <a:gd name="connsiteX14" fmla="*/ 3064475 w 8291384"/>
              <a:gd name="connsiteY14" fmla="*/ 78028 h 1610266"/>
              <a:gd name="connsiteX15" fmla="*/ 3188043 w 8291384"/>
              <a:gd name="connsiteY15" fmla="*/ 115098 h 1610266"/>
              <a:gd name="connsiteX16" fmla="*/ 3632886 w 8291384"/>
              <a:gd name="connsiteY16" fmla="*/ 102741 h 1610266"/>
              <a:gd name="connsiteX17" fmla="*/ 3805881 w 8291384"/>
              <a:gd name="connsiteY17" fmla="*/ 78028 h 1610266"/>
              <a:gd name="connsiteX18" fmla="*/ 6870356 w 8291384"/>
              <a:gd name="connsiteY18" fmla="*/ 251022 h 1610266"/>
              <a:gd name="connsiteX19" fmla="*/ 6956854 w 8291384"/>
              <a:gd name="connsiteY19" fmla="*/ 263379 h 1610266"/>
              <a:gd name="connsiteX20" fmla="*/ 7006281 w 8291384"/>
              <a:gd name="connsiteY20" fmla="*/ 325163 h 1610266"/>
              <a:gd name="connsiteX21" fmla="*/ 7599405 w 8291384"/>
              <a:gd name="connsiteY21" fmla="*/ 337520 h 1610266"/>
              <a:gd name="connsiteX22" fmla="*/ 7871254 w 8291384"/>
              <a:gd name="connsiteY22" fmla="*/ 325163 h 1610266"/>
              <a:gd name="connsiteX23" fmla="*/ 7920681 w 8291384"/>
              <a:gd name="connsiteY23" fmla="*/ 300449 h 1610266"/>
              <a:gd name="connsiteX24" fmla="*/ 7994821 w 8291384"/>
              <a:gd name="connsiteY24" fmla="*/ 275736 h 1610266"/>
              <a:gd name="connsiteX25" fmla="*/ 8031892 w 8291384"/>
              <a:gd name="connsiteY25" fmla="*/ 263379 h 1610266"/>
              <a:gd name="connsiteX26" fmla="*/ 8192529 w 8291384"/>
              <a:gd name="connsiteY26" fmla="*/ 275736 h 1610266"/>
              <a:gd name="connsiteX27" fmla="*/ 8217243 w 8291384"/>
              <a:gd name="connsiteY27" fmla="*/ 312806 h 1610266"/>
              <a:gd name="connsiteX28" fmla="*/ 8229600 w 8291384"/>
              <a:gd name="connsiteY28" fmla="*/ 399304 h 1610266"/>
              <a:gd name="connsiteX29" fmla="*/ 8279027 w 8291384"/>
              <a:gd name="connsiteY29" fmla="*/ 473444 h 1610266"/>
              <a:gd name="connsiteX30" fmla="*/ 8291384 w 8291384"/>
              <a:gd name="connsiteY30" fmla="*/ 510514 h 1610266"/>
              <a:gd name="connsiteX31" fmla="*/ 8254313 w 8291384"/>
              <a:gd name="connsiteY31" fmla="*/ 658795 h 1610266"/>
              <a:gd name="connsiteX32" fmla="*/ 8241956 w 8291384"/>
              <a:gd name="connsiteY32" fmla="*/ 757649 h 1610266"/>
              <a:gd name="connsiteX33" fmla="*/ 8044248 w 8291384"/>
              <a:gd name="connsiteY33" fmla="*/ 819433 h 1610266"/>
              <a:gd name="connsiteX34" fmla="*/ 8093675 w 8291384"/>
              <a:gd name="connsiteY34" fmla="*/ 844147 h 1610266"/>
              <a:gd name="connsiteX35" fmla="*/ 8130746 w 8291384"/>
              <a:gd name="connsiteY35" fmla="*/ 856504 h 1610266"/>
              <a:gd name="connsiteX36" fmla="*/ 8204886 w 8291384"/>
              <a:gd name="connsiteY36" fmla="*/ 905931 h 1610266"/>
              <a:gd name="connsiteX37" fmla="*/ 8229600 w 8291384"/>
              <a:gd name="connsiteY37" fmla="*/ 955358 h 1610266"/>
              <a:gd name="connsiteX38" fmla="*/ 8204886 w 8291384"/>
              <a:gd name="connsiteY38" fmla="*/ 992428 h 1610266"/>
              <a:gd name="connsiteX39" fmla="*/ 8217243 w 8291384"/>
              <a:gd name="connsiteY39" fmla="*/ 1029498 h 1610266"/>
              <a:gd name="connsiteX40" fmla="*/ 8204886 w 8291384"/>
              <a:gd name="connsiteY40" fmla="*/ 1066568 h 1610266"/>
              <a:gd name="connsiteX41" fmla="*/ 8217243 w 8291384"/>
              <a:gd name="connsiteY41" fmla="*/ 1103639 h 1610266"/>
              <a:gd name="connsiteX42" fmla="*/ 8229600 w 8291384"/>
              <a:gd name="connsiteY42" fmla="*/ 1153066 h 1610266"/>
              <a:gd name="connsiteX43" fmla="*/ 8241956 w 8291384"/>
              <a:gd name="connsiteY43" fmla="*/ 1190136 h 1610266"/>
              <a:gd name="connsiteX44" fmla="*/ 8266670 w 8291384"/>
              <a:gd name="connsiteY44" fmla="*/ 1276633 h 1610266"/>
              <a:gd name="connsiteX45" fmla="*/ 8241956 w 8291384"/>
              <a:gd name="connsiteY45" fmla="*/ 1313704 h 1610266"/>
              <a:gd name="connsiteX46" fmla="*/ 8229600 w 8291384"/>
              <a:gd name="connsiteY46" fmla="*/ 1387844 h 1610266"/>
              <a:gd name="connsiteX47" fmla="*/ 8217243 w 8291384"/>
              <a:gd name="connsiteY47" fmla="*/ 1424914 h 1610266"/>
              <a:gd name="connsiteX48" fmla="*/ 8167816 w 8291384"/>
              <a:gd name="connsiteY48" fmla="*/ 1560839 h 1610266"/>
              <a:gd name="connsiteX49" fmla="*/ 8081319 w 8291384"/>
              <a:gd name="connsiteY49" fmla="*/ 1597909 h 1610266"/>
              <a:gd name="connsiteX50" fmla="*/ 7982465 w 8291384"/>
              <a:gd name="connsiteY50" fmla="*/ 1585552 h 1610266"/>
              <a:gd name="connsiteX51" fmla="*/ 7945394 w 8291384"/>
              <a:gd name="connsiteY51" fmla="*/ 1573195 h 1610266"/>
              <a:gd name="connsiteX52" fmla="*/ 7908324 w 8291384"/>
              <a:gd name="connsiteY52" fmla="*/ 1585552 h 1610266"/>
              <a:gd name="connsiteX53" fmla="*/ 7809470 w 8291384"/>
              <a:gd name="connsiteY53" fmla="*/ 1610266 h 1610266"/>
              <a:gd name="connsiteX54" fmla="*/ 7611762 w 8291384"/>
              <a:gd name="connsiteY54" fmla="*/ 1597909 h 1610266"/>
              <a:gd name="connsiteX55" fmla="*/ 7414054 w 8291384"/>
              <a:gd name="connsiteY55" fmla="*/ 1548482 h 1610266"/>
              <a:gd name="connsiteX56" fmla="*/ 7352270 w 8291384"/>
              <a:gd name="connsiteY56" fmla="*/ 1536125 h 1610266"/>
              <a:gd name="connsiteX57" fmla="*/ 7253416 w 8291384"/>
              <a:gd name="connsiteY57" fmla="*/ 1511412 h 1610266"/>
              <a:gd name="connsiteX58" fmla="*/ 7154562 w 8291384"/>
              <a:gd name="connsiteY58" fmla="*/ 1499055 h 1610266"/>
              <a:gd name="connsiteX59" fmla="*/ 6845643 w 8291384"/>
              <a:gd name="connsiteY59" fmla="*/ 1449628 h 1610266"/>
              <a:gd name="connsiteX60" fmla="*/ 6450227 w 8291384"/>
              <a:gd name="connsiteY60" fmla="*/ 1437271 h 1610266"/>
              <a:gd name="connsiteX61" fmla="*/ 6091881 w 8291384"/>
              <a:gd name="connsiteY61" fmla="*/ 1412558 h 1610266"/>
              <a:gd name="connsiteX62" fmla="*/ 5943600 w 8291384"/>
              <a:gd name="connsiteY62" fmla="*/ 1400201 h 1610266"/>
              <a:gd name="connsiteX63" fmla="*/ 5511113 w 8291384"/>
              <a:gd name="connsiteY63" fmla="*/ 1437271 h 1610266"/>
              <a:gd name="connsiteX64" fmla="*/ 5436973 w 8291384"/>
              <a:gd name="connsiteY64" fmla="*/ 1461985 h 1610266"/>
              <a:gd name="connsiteX65" fmla="*/ 5399902 w 8291384"/>
              <a:gd name="connsiteY65" fmla="*/ 1474341 h 1610266"/>
              <a:gd name="connsiteX66" fmla="*/ 5325762 w 8291384"/>
              <a:gd name="connsiteY66" fmla="*/ 1461985 h 1610266"/>
              <a:gd name="connsiteX67" fmla="*/ 5276335 w 8291384"/>
              <a:gd name="connsiteY67" fmla="*/ 1449628 h 1610266"/>
              <a:gd name="connsiteX68" fmla="*/ 5226908 w 8291384"/>
              <a:gd name="connsiteY68" fmla="*/ 1461985 h 1610266"/>
              <a:gd name="connsiteX69" fmla="*/ 5189838 w 8291384"/>
              <a:gd name="connsiteY69" fmla="*/ 1486698 h 1610266"/>
              <a:gd name="connsiteX70" fmla="*/ 4868562 w 8291384"/>
              <a:gd name="connsiteY70" fmla="*/ 1474341 h 1610266"/>
              <a:gd name="connsiteX71" fmla="*/ 4732638 w 8291384"/>
              <a:gd name="connsiteY71" fmla="*/ 1387844 h 1610266"/>
              <a:gd name="connsiteX72" fmla="*/ 4695567 w 8291384"/>
              <a:gd name="connsiteY72" fmla="*/ 1375487 h 1610266"/>
              <a:gd name="connsiteX73" fmla="*/ 4633784 w 8291384"/>
              <a:gd name="connsiteY73" fmla="*/ 1387844 h 1610266"/>
              <a:gd name="connsiteX74" fmla="*/ 4596713 w 8291384"/>
              <a:gd name="connsiteY74" fmla="*/ 1400201 h 1610266"/>
              <a:gd name="connsiteX75" fmla="*/ 4547286 w 8291384"/>
              <a:gd name="connsiteY75" fmla="*/ 1412558 h 1610266"/>
              <a:gd name="connsiteX76" fmla="*/ 3941805 w 8291384"/>
              <a:gd name="connsiteY76" fmla="*/ 1375487 h 1610266"/>
              <a:gd name="connsiteX77" fmla="*/ 3805881 w 8291384"/>
              <a:gd name="connsiteY77" fmla="*/ 1350774 h 1610266"/>
              <a:gd name="connsiteX78" fmla="*/ 3707027 w 8291384"/>
              <a:gd name="connsiteY78" fmla="*/ 1338417 h 1610266"/>
              <a:gd name="connsiteX79" fmla="*/ 3472248 w 8291384"/>
              <a:gd name="connsiteY79" fmla="*/ 1313704 h 1610266"/>
              <a:gd name="connsiteX80" fmla="*/ 2693773 w 8291384"/>
              <a:gd name="connsiteY80" fmla="*/ 1326060 h 1610266"/>
              <a:gd name="connsiteX81" fmla="*/ 2656702 w 8291384"/>
              <a:gd name="connsiteY81" fmla="*/ 1338417 h 1610266"/>
              <a:gd name="connsiteX82" fmla="*/ 2594919 w 8291384"/>
              <a:gd name="connsiteY82" fmla="*/ 1350774 h 1610266"/>
              <a:gd name="connsiteX83" fmla="*/ 2335427 w 8291384"/>
              <a:gd name="connsiteY83" fmla="*/ 1338417 h 1610266"/>
              <a:gd name="connsiteX84" fmla="*/ 2199502 w 8291384"/>
              <a:gd name="connsiteY84" fmla="*/ 1313704 h 1610266"/>
              <a:gd name="connsiteX85" fmla="*/ 2125362 w 8291384"/>
              <a:gd name="connsiteY85" fmla="*/ 1301347 h 1610266"/>
              <a:gd name="connsiteX86" fmla="*/ 1902940 w 8291384"/>
              <a:gd name="connsiteY86" fmla="*/ 1276633 h 1610266"/>
              <a:gd name="connsiteX87" fmla="*/ 1680519 w 8291384"/>
              <a:gd name="connsiteY87" fmla="*/ 1313704 h 1610266"/>
              <a:gd name="connsiteX88" fmla="*/ 1643448 w 8291384"/>
              <a:gd name="connsiteY88" fmla="*/ 1326060 h 1610266"/>
              <a:gd name="connsiteX89" fmla="*/ 1594021 w 8291384"/>
              <a:gd name="connsiteY89" fmla="*/ 1338417 h 1610266"/>
              <a:gd name="connsiteX90" fmla="*/ 1507524 w 8291384"/>
              <a:gd name="connsiteY90" fmla="*/ 1350774 h 1610266"/>
              <a:gd name="connsiteX91" fmla="*/ 1458097 w 8291384"/>
              <a:gd name="connsiteY91" fmla="*/ 1363131 h 1610266"/>
              <a:gd name="connsiteX92" fmla="*/ 1421027 w 8291384"/>
              <a:gd name="connsiteY92" fmla="*/ 1375487 h 1610266"/>
              <a:gd name="connsiteX93" fmla="*/ 1285102 w 8291384"/>
              <a:gd name="connsiteY93" fmla="*/ 1387844 h 1610266"/>
              <a:gd name="connsiteX94" fmla="*/ 815546 w 8291384"/>
              <a:gd name="connsiteY94" fmla="*/ 1375487 h 1610266"/>
              <a:gd name="connsiteX95" fmla="*/ 778475 w 8291384"/>
              <a:gd name="connsiteY95" fmla="*/ 1338417 h 1610266"/>
              <a:gd name="connsiteX96" fmla="*/ 691978 w 8291384"/>
              <a:gd name="connsiteY96" fmla="*/ 1301347 h 1610266"/>
              <a:gd name="connsiteX97" fmla="*/ 407773 w 8291384"/>
              <a:gd name="connsiteY97" fmla="*/ 1313704 h 1610266"/>
              <a:gd name="connsiteX98" fmla="*/ 333632 w 8291384"/>
              <a:gd name="connsiteY98" fmla="*/ 1326060 h 1610266"/>
              <a:gd name="connsiteX99" fmla="*/ 271848 w 8291384"/>
              <a:gd name="connsiteY99" fmla="*/ 1313704 h 1610266"/>
              <a:gd name="connsiteX100" fmla="*/ 197708 w 8291384"/>
              <a:gd name="connsiteY100" fmla="*/ 1288990 h 1610266"/>
              <a:gd name="connsiteX101" fmla="*/ 148281 w 8291384"/>
              <a:gd name="connsiteY101" fmla="*/ 1276633 h 1610266"/>
              <a:gd name="connsiteX102" fmla="*/ 86497 w 8291384"/>
              <a:gd name="connsiteY102" fmla="*/ 1177779 h 1610266"/>
              <a:gd name="connsiteX103" fmla="*/ 86497 w 8291384"/>
              <a:gd name="connsiteY103" fmla="*/ 1177779 h 1610266"/>
              <a:gd name="connsiteX104" fmla="*/ 49427 w 8291384"/>
              <a:gd name="connsiteY104" fmla="*/ 1140709 h 1610266"/>
              <a:gd name="connsiteX105" fmla="*/ 37070 w 8291384"/>
              <a:gd name="connsiteY105" fmla="*/ 1103639 h 1610266"/>
              <a:gd name="connsiteX106" fmla="*/ 98854 w 8291384"/>
              <a:gd name="connsiteY106" fmla="*/ 1054212 h 1610266"/>
              <a:gd name="connsiteX107" fmla="*/ 185351 w 8291384"/>
              <a:gd name="connsiteY107" fmla="*/ 1017141 h 1610266"/>
              <a:gd name="connsiteX108" fmla="*/ 222421 w 8291384"/>
              <a:gd name="connsiteY108" fmla="*/ 992428 h 1610266"/>
              <a:gd name="connsiteX109" fmla="*/ 148281 w 8291384"/>
              <a:gd name="connsiteY109" fmla="*/ 955358 h 1610266"/>
              <a:gd name="connsiteX110" fmla="*/ 74140 w 8291384"/>
              <a:gd name="connsiteY110" fmla="*/ 893574 h 1610266"/>
              <a:gd name="connsiteX111" fmla="*/ 86497 w 8291384"/>
              <a:gd name="connsiteY111" fmla="*/ 708222 h 1610266"/>
              <a:gd name="connsiteX112" fmla="*/ 98854 w 8291384"/>
              <a:gd name="connsiteY112" fmla="*/ 646439 h 1610266"/>
              <a:gd name="connsiteX113" fmla="*/ 148281 w 8291384"/>
              <a:gd name="connsiteY113" fmla="*/ 572298 h 1610266"/>
              <a:gd name="connsiteX114" fmla="*/ 123567 w 8291384"/>
              <a:gd name="connsiteY114" fmla="*/ 535228 h 1610266"/>
              <a:gd name="connsiteX115" fmla="*/ 111211 w 8291384"/>
              <a:gd name="connsiteY115" fmla="*/ 485801 h 1610266"/>
              <a:gd name="connsiteX116" fmla="*/ 98854 w 8291384"/>
              <a:gd name="connsiteY116" fmla="*/ 448731 h 1610266"/>
              <a:gd name="connsiteX117" fmla="*/ 111211 w 8291384"/>
              <a:gd name="connsiteY117" fmla="*/ 399304 h 1610266"/>
              <a:gd name="connsiteX118" fmla="*/ 111211 w 8291384"/>
              <a:gd name="connsiteY118" fmla="*/ 325163 h 1610266"/>
              <a:gd name="connsiteX119" fmla="*/ 74140 w 8291384"/>
              <a:gd name="connsiteY119" fmla="*/ 300449 h 1610266"/>
              <a:gd name="connsiteX120" fmla="*/ 98854 w 8291384"/>
              <a:gd name="connsiteY120" fmla="*/ 238666 h 1610266"/>
              <a:gd name="connsiteX121" fmla="*/ 160638 w 8291384"/>
              <a:gd name="connsiteY121" fmla="*/ 189239 h 1610266"/>
              <a:gd name="connsiteX122" fmla="*/ 135924 w 8291384"/>
              <a:gd name="connsiteY122" fmla="*/ 152168 h 1610266"/>
              <a:gd name="connsiteX123" fmla="*/ 74140 w 8291384"/>
              <a:gd name="connsiteY123" fmla="*/ 90385 h 1610266"/>
              <a:gd name="connsiteX124" fmla="*/ 148281 w 8291384"/>
              <a:gd name="connsiteY124" fmla="*/ 40958 h 1610266"/>
              <a:gd name="connsiteX125" fmla="*/ 185351 w 8291384"/>
              <a:gd name="connsiteY125" fmla="*/ 16244 h 1610266"/>
              <a:gd name="connsiteX126" fmla="*/ 234778 w 8291384"/>
              <a:gd name="connsiteY126" fmla="*/ 28601 h 1610266"/>
              <a:gd name="connsiteX127" fmla="*/ 172994 w 8291384"/>
              <a:gd name="connsiteY127" fmla="*/ 16244 h 1610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8291384" h="1610266">
                <a:moveTo>
                  <a:pt x="0" y="90385"/>
                </a:moveTo>
                <a:lnTo>
                  <a:pt x="160638" y="53314"/>
                </a:lnTo>
                <a:cubicBezTo>
                  <a:pt x="173274" y="50155"/>
                  <a:pt x="184683" y="40958"/>
                  <a:pt x="197708" y="40958"/>
                </a:cubicBezTo>
                <a:cubicBezTo>
                  <a:pt x="235006" y="40958"/>
                  <a:pt x="271849" y="49195"/>
                  <a:pt x="308919" y="53314"/>
                </a:cubicBezTo>
                <a:cubicBezTo>
                  <a:pt x="526066" y="125698"/>
                  <a:pt x="386760" y="83880"/>
                  <a:pt x="926756" y="53314"/>
                </a:cubicBezTo>
                <a:cubicBezTo>
                  <a:pt x="952765" y="51842"/>
                  <a:pt x="976183" y="36839"/>
                  <a:pt x="1000897" y="28601"/>
                </a:cubicBezTo>
                <a:lnTo>
                  <a:pt x="1037967" y="16244"/>
                </a:lnTo>
                <a:cubicBezTo>
                  <a:pt x="1066800" y="20363"/>
                  <a:pt x="1095340" y="28601"/>
                  <a:pt x="1124465" y="28601"/>
                </a:cubicBezTo>
                <a:cubicBezTo>
                  <a:pt x="1485540" y="28601"/>
                  <a:pt x="1245534" y="0"/>
                  <a:pt x="1445740" y="28601"/>
                </a:cubicBezTo>
                <a:cubicBezTo>
                  <a:pt x="1458097" y="32720"/>
                  <a:pt x="1470287" y="37380"/>
                  <a:pt x="1482811" y="40958"/>
                </a:cubicBezTo>
                <a:cubicBezTo>
                  <a:pt x="1666962" y="93571"/>
                  <a:pt x="1805303" y="59974"/>
                  <a:pt x="2038865" y="65671"/>
                </a:cubicBezTo>
                <a:cubicBezTo>
                  <a:pt x="2066546" y="74898"/>
                  <a:pt x="2096548" y="85952"/>
                  <a:pt x="2125362" y="90385"/>
                </a:cubicBezTo>
                <a:cubicBezTo>
                  <a:pt x="2162227" y="96056"/>
                  <a:pt x="2199503" y="98622"/>
                  <a:pt x="2236573" y="102741"/>
                </a:cubicBezTo>
                <a:cubicBezTo>
                  <a:pt x="2417805" y="98622"/>
                  <a:pt x="2599281" y="100630"/>
                  <a:pt x="2780270" y="90385"/>
                </a:cubicBezTo>
                <a:cubicBezTo>
                  <a:pt x="3164781" y="68620"/>
                  <a:pt x="2523454" y="39383"/>
                  <a:pt x="3064475" y="78028"/>
                </a:cubicBezTo>
                <a:cubicBezTo>
                  <a:pt x="3154727" y="108111"/>
                  <a:pt x="3113343" y="96423"/>
                  <a:pt x="3188043" y="115098"/>
                </a:cubicBezTo>
                <a:cubicBezTo>
                  <a:pt x="3336324" y="110979"/>
                  <a:pt x="3484814" y="111625"/>
                  <a:pt x="3632886" y="102741"/>
                </a:cubicBezTo>
                <a:cubicBezTo>
                  <a:pt x="3691032" y="99252"/>
                  <a:pt x="3747703" y="75119"/>
                  <a:pt x="3805881" y="78028"/>
                </a:cubicBezTo>
                <a:cubicBezTo>
                  <a:pt x="7884264" y="281948"/>
                  <a:pt x="5224581" y="211839"/>
                  <a:pt x="6870356" y="251022"/>
                </a:cubicBezTo>
                <a:cubicBezTo>
                  <a:pt x="6899189" y="255141"/>
                  <a:pt x="6930803" y="250354"/>
                  <a:pt x="6956854" y="263379"/>
                </a:cubicBezTo>
                <a:cubicBezTo>
                  <a:pt x="7012649" y="291276"/>
                  <a:pt x="6914201" y="319746"/>
                  <a:pt x="7006281" y="325163"/>
                </a:cubicBezTo>
                <a:cubicBezTo>
                  <a:pt x="7203691" y="336776"/>
                  <a:pt x="7401697" y="333401"/>
                  <a:pt x="7599405" y="337520"/>
                </a:cubicBezTo>
                <a:cubicBezTo>
                  <a:pt x="7690021" y="333401"/>
                  <a:pt x="7781142" y="335561"/>
                  <a:pt x="7871254" y="325163"/>
                </a:cubicBezTo>
                <a:cubicBezTo>
                  <a:pt x="7889553" y="323052"/>
                  <a:pt x="7903578" y="307290"/>
                  <a:pt x="7920681" y="300449"/>
                </a:cubicBezTo>
                <a:cubicBezTo>
                  <a:pt x="7944868" y="290774"/>
                  <a:pt x="7970108" y="283974"/>
                  <a:pt x="7994821" y="275736"/>
                </a:cubicBezTo>
                <a:lnTo>
                  <a:pt x="8031892" y="263379"/>
                </a:lnTo>
                <a:cubicBezTo>
                  <a:pt x="8085438" y="267498"/>
                  <a:pt x="8140638" y="261899"/>
                  <a:pt x="8192529" y="275736"/>
                </a:cubicBezTo>
                <a:cubicBezTo>
                  <a:pt x="8206879" y="279563"/>
                  <a:pt x="8212976" y="298581"/>
                  <a:pt x="8217243" y="312806"/>
                </a:cubicBezTo>
                <a:cubicBezTo>
                  <a:pt x="8225612" y="340703"/>
                  <a:pt x="8219145" y="372120"/>
                  <a:pt x="8229600" y="399304"/>
                </a:cubicBezTo>
                <a:cubicBezTo>
                  <a:pt x="8240262" y="427026"/>
                  <a:pt x="8269634" y="445266"/>
                  <a:pt x="8279027" y="473444"/>
                </a:cubicBezTo>
                <a:lnTo>
                  <a:pt x="8291384" y="510514"/>
                </a:lnTo>
                <a:cubicBezTo>
                  <a:pt x="8245583" y="579216"/>
                  <a:pt x="8269310" y="531325"/>
                  <a:pt x="8254313" y="658795"/>
                </a:cubicBezTo>
                <a:cubicBezTo>
                  <a:pt x="8250433" y="691775"/>
                  <a:pt x="8268335" y="737477"/>
                  <a:pt x="8241956" y="757649"/>
                </a:cubicBezTo>
                <a:cubicBezTo>
                  <a:pt x="8187109" y="799591"/>
                  <a:pt x="8044248" y="819433"/>
                  <a:pt x="8044248" y="819433"/>
                </a:cubicBezTo>
                <a:cubicBezTo>
                  <a:pt x="8060724" y="827671"/>
                  <a:pt x="8076744" y="836891"/>
                  <a:pt x="8093675" y="844147"/>
                </a:cubicBezTo>
                <a:cubicBezTo>
                  <a:pt x="8105647" y="849278"/>
                  <a:pt x="8119360" y="850178"/>
                  <a:pt x="8130746" y="856504"/>
                </a:cubicBezTo>
                <a:cubicBezTo>
                  <a:pt x="8156710" y="870928"/>
                  <a:pt x="8204886" y="905931"/>
                  <a:pt x="8204886" y="905931"/>
                </a:cubicBezTo>
                <a:cubicBezTo>
                  <a:pt x="8213124" y="922407"/>
                  <a:pt x="8229600" y="936938"/>
                  <a:pt x="8229600" y="955358"/>
                </a:cubicBezTo>
                <a:cubicBezTo>
                  <a:pt x="8229600" y="970209"/>
                  <a:pt x="8207328" y="977779"/>
                  <a:pt x="8204886" y="992428"/>
                </a:cubicBezTo>
                <a:cubicBezTo>
                  <a:pt x="8202745" y="1005276"/>
                  <a:pt x="8213124" y="1017141"/>
                  <a:pt x="8217243" y="1029498"/>
                </a:cubicBezTo>
                <a:cubicBezTo>
                  <a:pt x="8213124" y="1041855"/>
                  <a:pt x="8204886" y="1053543"/>
                  <a:pt x="8204886" y="1066568"/>
                </a:cubicBezTo>
                <a:cubicBezTo>
                  <a:pt x="8204886" y="1079593"/>
                  <a:pt x="8213665" y="1091115"/>
                  <a:pt x="8217243" y="1103639"/>
                </a:cubicBezTo>
                <a:cubicBezTo>
                  <a:pt x="8221909" y="1119968"/>
                  <a:pt x="8224935" y="1136737"/>
                  <a:pt x="8229600" y="1153066"/>
                </a:cubicBezTo>
                <a:cubicBezTo>
                  <a:pt x="8233178" y="1165590"/>
                  <a:pt x="8238378" y="1177612"/>
                  <a:pt x="8241956" y="1190136"/>
                </a:cubicBezTo>
                <a:cubicBezTo>
                  <a:pt x="8272979" y="1298720"/>
                  <a:pt x="8237049" y="1187772"/>
                  <a:pt x="8266670" y="1276633"/>
                </a:cubicBezTo>
                <a:cubicBezTo>
                  <a:pt x="8258432" y="1288990"/>
                  <a:pt x="8246652" y="1299615"/>
                  <a:pt x="8241956" y="1313704"/>
                </a:cubicBezTo>
                <a:cubicBezTo>
                  <a:pt x="8234033" y="1337473"/>
                  <a:pt x="8235035" y="1363386"/>
                  <a:pt x="8229600" y="1387844"/>
                </a:cubicBezTo>
                <a:cubicBezTo>
                  <a:pt x="8226774" y="1400559"/>
                  <a:pt x="8220670" y="1412348"/>
                  <a:pt x="8217243" y="1424914"/>
                </a:cubicBezTo>
                <a:cubicBezTo>
                  <a:pt x="8209036" y="1455007"/>
                  <a:pt x="8202577" y="1531871"/>
                  <a:pt x="8167816" y="1560839"/>
                </a:cubicBezTo>
                <a:cubicBezTo>
                  <a:pt x="8147459" y="1577803"/>
                  <a:pt x="8107070" y="1589325"/>
                  <a:pt x="8081319" y="1597909"/>
                </a:cubicBezTo>
                <a:cubicBezTo>
                  <a:pt x="8048368" y="1593790"/>
                  <a:pt x="8015137" y="1591492"/>
                  <a:pt x="7982465" y="1585552"/>
                </a:cubicBezTo>
                <a:cubicBezTo>
                  <a:pt x="7969650" y="1583222"/>
                  <a:pt x="7958419" y="1573195"/>
                  <a:pt x="7945394" y="1573195"/>
                </a:cubicBezTo>
                <a:cubicBezTo>
                  <a:pt x="7932369" y="1573195"/>
                  <a:pt x="7920890" y="1582125"/>
                  <a:pt x="7908324" y="1585552"/>
                </a:cubicBezTo>
                <a:cubicBezTo>
                  <a:pt x="7875555" y="1594489"/>
                  <a:pt x="7809470" y="1610266"/>
                  <a:pt x="7809470" y="1610266"/>
                </a:cubicBezTo>
                <a:cubicBezTo>
                  <a:pt x="7743567" y="1606147"/>
                  <a:pt x="7677174" y="1606931"/>
                  <a:pt x="7611762" y="1597909"/>
                </a:cubicBezTo>
                <a:cubicBezTo>
                  <a:pt x="7302159" y="1555205"/>
                  <a:pt x="7535557" y="1578858"/>
                  <a:pt x="7414054" y="1548482"/>
                </a:cubicBezTo>
                <a:cubicBezTo>
                  <a:pt x="7393679" y="1543388"/>
                  <a:pt x="7372735" y="1540848"/>
                  <a:pt x="7352270" y="1536125"/>
                </a:cubicBezTo>
                <a:cubicBezTo>
                  <a:pt x="7319174" y="1528488"/>
                  <a:pt x="7287119" y="1515625"/>
                  <a:pt x="7253416" y="1511412"/>
                </a:cubicBezTo>
                <a:cubicBezTo>
                  <a:pt x="7220465" y="1507293"/>
                  <a:pt x="7187384" y="1504105"/>
                  <a:pt x="7154562" y="1499055"/>
                </a:cubicBezTo>
                <a:cubicBezTo>
                  <a:pt x="7022512" y="1478739"/>
                  <a:pt x="7068271" y="1456585"/>
                  <a:pt x="6845643" y="1449628"/>
                </a:cubicBezTo>
                <a:lnTo>
                  <a:pt x="6450227" y="1437271"/>
                </a:lnTo>
                <a:cubicBezTo>
                  <a:pt x="6284943" y="1404214"/>
                  <a:pt x="6439963" y="1431895"/>
                  <a:pt x="6091881" y="1412558"/>
                </a:cubicBezTo>
                <a:cubicBezTo>
                  <a:pt x="6042359" y="1409807"/>
                  <a:pt x="5993027" y="1404320"/>
                  <a:pt x="5943600" y="1400201"/>
                </a:cubicBezTo>
                <a:cubicBezTo>
                  <a:pt x="5751572" y="1408550"/>
                  <a:pt x="5677764" y="1400237"/>
                  <a:pt x="5511113" y="1437271"/>
                </a:cubicBezTo>
                <a:cubicBezTo>
                  <a:pt x="5485683" y="1442922"/>
                  <a:pt x="5461686" y="1453747"/>
                  <a:pt x="5436973" y="1461985"/>
                </a:cubicBezTo>
                <a:lnTo>
                  <a:pt x="5399902" y="1474341"/>
                </a:lnTo>
                <a:cubicBezTo>
                  <a:pt x="5375189" y="1470222"/>
                  <a:pt x="5350330" y="1466898"/>
                  <a:pt x="5325762" y="1461985"/>
                </a:cubicBezTo>
                <a:cubicBezTo>
                  <a:pt x="5309109" y="1458654"/>
                  <a:pt x="5293318" y="1449628"/>
                  <a:pt x="5276335" y="1449628"/>
                </a:cubicBezTo>
                <a:cubicBezTo>
                  <a:pt x="5259352" y="1449628"/>
                  <a:pt x="5243384" y="1457866"/>
                  <a:pt x="5226908" y="1461985"/>
                </a:cubicBezTo>
                <a:cubicBezTo>
                  <a:pt x="5214551" y="1470223"/>
                  <a:pt x="5204680" y="1486186"/>
                  <a:pt x="5189838" y="1486698"/>
                </a:cubicBezTo>
                <a:lnTo>
                  <a:pt x="4868562" y="1474341"/>
                </a:lnTo>
                <a:cubicBezTo>
                  <a:pt x="4816071" y="1462992"/>
                  <a:pt x="4783586" y="1404827"/>
                  <a:pt x="4732638" y="1387844"/>
                </a:cubicBezTo>
                <a:lnTo>
                  <a:pt x="4695567" y="1375487"/>
                </a:lnTo>
                <a:cubicBezTo>
                  <a:pt x="4674973" y="1379606"/>
                  <a:pt x="4654159" y="1382750"/>
                  <a:pt x="4633784" y="1387844"/>
                </a:cubicBezTo>
                <a:cubicBezTo>
                  <a:pt x="4621147" y="1391003"/>
                  <a:pt x="4609237" y="1396623"/>
                  <a:pt x="4596713" y="1400201"/>
                </a:cubicBezTo>
                <a:cubicBezTo>
                  <a:pt x="4580384" y="1404867"/>
                  <a:pt x="4563762" y="1408439"/>
                  <a:pt x="4547286" y="1412558"/>
                </a:cubicBezTo>
                <a:cubicBezTo>
                  <a:pt x="4219130" y="1400838"/>
                  <a:pt x="4237375" y="1408328"/>
                  <a:pt x="3941805" y="1375487"/>
                </a:cubicBezTo>
                <a:cubicBezTo>
                  <a:pt x="3858991" y="1366285"/>
                  <a:pt x="3882137" y="1362506"/>
                  <a:pt x="3805881" y="1350774"/>
                </a:cubicBezTo>
                <a:cubicBezTo>
                  <a:pt x="3773059" y="1345724"/>
                  <a:pt x="3740007" y="1342297"/>
                  <a:pt x="3707027" y="1338417"/>
                </a:cubicBezTo>
                <a:cubicBezTo>
                  <a:pt x="3611076" y="1327128"/>
                  <a:pt x="3570334" y="1323512"/>
                  <a:pt x="3472248" y="1313704"/>
                </a:cubicBezTo>
                <a:lnTo>
                  <a:pt x="2693773" y="1326060"/>
                </a:lnTo>
                <a:cubicBezTo>
                  <a:pt x="2680754" y="1326455"/>
                  <a:pt x="2669339" y="1335258"/>
                  <a:pt x="2656702" y="1338417"/>
                </a:cubicBezTo>
                <a:cubicBezTo>
                  <a:pt x="2636327" y="1343511"/>
                  <a:pt x="2615513" y="1346655"/>
                  <a:pt x="2594919" y="1350774"/>
                </a:cubicBezTo>
                <a:cubicBezTo>
                  <a:pt x="2508422" y="1346655"/>
                  <a:pt x="2421802" y="1344587"/>
                  <a:pt x="2335427" y="1338417"/>
                </a:cubicBezTo>
                <a:cubicBezTo>
                  <a:pt x="2237714" y="1331437"/>
                  <a:pt x="2273921" y="1328588"/>
                  <a:pt x="2199502" y="1313704"/>
                </a:cubicBezTo>
                <a:cubicBezTo>
                  <a:pt x="2174934" y="1308791"/>
                  <a:pt x="2150164" y="1304890"/>
                  <a:pt x="2125362" y="1301347"/>
                </a:cubicBezTo>
                <a:cubicBezTo>
                  <a:pt x="2043737" y="1289686"/>
                  <a:pt x="1986873" y="1285026"/>
                  <a:pt x="1902940" y="1276633"/>
                </a:cubicBezTo>
                <a:cubicBezTo>
                  <a:pt x="1828800" y="1288990"/>
                  <a:pt x="1754355" y="1299640"/>
                  <a:pt x="1680519" y="1313704"/>
                </a:cubicBezTo>
                <a:cubicBezTo>
                  <a:pt x="1667724" y="1316141"/>
                  <a:pt x="1655972" y="1322482"/>
                  <a:pt x="1643448" y="1326060"/>
                </a:cubicBezTo>
                <a:cubicBezTo>
                  <a:pt x="1627119" y="1330725"/>
                  <a:pt x="1610730" y="1335379"/>
                  <a:pt x="1594021" y="1338417"/>
                </a:cubicBezTo>
                <a:cubicBezTo>
                  <a:pt x="1565366" y="1343627"/>
                  <a:pt x="1536179" y="1345564"/>
                  <a:pt x="1507524" y="1350774"/>
                </a:cubicBezTo>
                <a:cubicBezTo>
                  <a:pt x="1490815" y="1353812"/>
                  <a:pt x="1474426" y="1358466"/>
                  <a:pt x="1458097" y="1363131"/>
                </a:cubicBezTo>
                <a:cubicBezTo>
                  <a:pt x="1445573" y="1366709"/>
                  <a:pt x="1433921" y="1373645"/>
                  <a:pt x="1421027" y="1375487"/>
                </a:cubicBezTo>
                <a:cubicBezTo>
                  <a:pt x="1375989" y="1381921"/>
                  <a:pt x="1330410" y="1383725"/>
                  <a:pt x="1285102" y="1387844"/>
                </a:cubicBezTo>
                <a:cubicBezTo>
                  <a:pt x="1128583" y="1383725"/>
                  <a:pt x="971379" y="1390690"/>
                  <a:pt x="815546" y="1375487"/>
                </a:cubicBezTo>
                <a:cubicBezTo>
                  <a:pt x="798153" y="1373790"/>
                  <a:pt x="791900" y="1349604"/>
                  <a:pt x="778475" y="1338417"/>
                </a:cubicBezTo>
                <a:cubicBezTo>
                  <a:pt x="741903" y="1307941"/>
                  <a:pt x="739084" y="1313124"/>
                  <a:pt x="691978" y="1301347"/>
                </a:cubicBezTo>
                <a:cubicBezTo>
                  <a:pt x="597243" y="1305466"/>
                  <a:pt x="502373" y="1307180"/>
                  <a:pt x="407773" y="1313704"/>
                </a:cubicBezTo>
                <a:cubicBezTo>
                  <a:pt x="382778" y="1315428"/>
                  <a:pt x="358687" y="1326060"/>
                  <a:pt x="333632" y="1326060"/>
                </a:cubicBezTo>
                <a:cubicBezTo>
                  <a:pt x="312630" y="1326060"/>
                  <a:pt x="292110" y="1319230"/>
                  <a:pt x="271848" y="1313704"/>
                </a:cubicBezTo>
                <a:cubicBezTo>
                  <a:pt x="246716" y="1306850"/>
                  <a:pt x="222980" y="1295308"/>
                  <a:pt x="197708" y="1288990"/>
                </a:cubicBezTo>
                <a:lnTo>
                  <a:pt x="148281" y="1276633"/>
                </a:lnTo>
                <a:cubicBezTo>
                  <a:pt x="89536" y="1237470"/>
                  <a:pt x="115907" y="1266009"/>
                  <a:pt x="86497" y="1177779"/>
                </a:cubicBezTo>
                <a:lnTo>
                  <a:pt x="86497" y="1177779"/>
                </a:lnTo>
                <a:lnTo>
                  <a:pt x="49427" y="1140709"/>
                </a:lnTo>
                <a:cubicBezTo>
                  <a:pt x="45308" y="1128352"/>
                  <a:pt x="30608" y="1114948"/>
                  <a:pt x="37070" y="1103639"/>
                </a:cubicBezTo>
                <a:cubicBezTo>
                  <a:pt x="50155" y="1080740"/>
                  <a:pt x="76073" y="1067501"/>
                  <a:pt x="98854" y="1054212"/>
                </a:cubicBezTo>
                <a:cubicBezTo>
                  <a:pt x="125950" y="1038406"/>
                  <a:pt x="157294" y="1031170"/>
                  <a:pt x="185351" y="1017141"/>
                </a:cubicBezTo>
                <a:cubicBezTo>
                  <a:pt x="198634" y="1010499"/>
                  <a:pt x="210064" y="1000666"/>
                  <a:pt x="222421" y="992428"/>
                </a:cubicBezTo>
                <a:cubicBezTo>
                  <a:pt x="116183" y="921601"/>
                  <a:pt x="250599" y="1006517"/>
                  <a:pt x="148281" y="955358"/>
                </a:cubicBezTo>
                <a:cubicBezTo>
                  <a:pt x="113877" y="938156"/>
                  <a:pt x="101466" y="920899"/>
                  <a:pt x="74140" y="893574"/>
                </a:cubicBezTo>
                <a:cubicBezTo>
                  <a:pt x="78259" y="831790"/>
                  <a:pt x="80335" y="769836"/>
                  <a:pt x="86497" y="708222"/>
                </a:cubicBezTo>
                <a:cubicBezTo>
                  <a:pt x="88587" y="687324"/>
                  <a:pt x="90163" y="665559"/>
                  <a:pt x="98854" y="646439"/>
                </a:cubicBezTo>
                <a:cubicBezTo>
                  <a:pt x="111145" y="619399"/>
                  <a:pt x="148281" y="572298"/>
                  <a:pt x="148281" y="572298"/>
                </a:cubicBezTo>
                <a:cubicBezTo>
                  <a:pt x="140043" y="559941"/>
                  <a:pt x="129417" y="548878"/>
                  <a:pt x="123567" y="535228"/>
                </a:cubicBezTo>
                <a:cubicBezTo>
                  <a:pt x="116877" y="519618"/>
                  <a:pt x="115876" y="502130"/>
                  <a:pt x="111211" y="485801"/>
                </a:cubicBezTo>
                <a:cubicBezTo>
                  <a:pt x="107633" y="473277"/>
                  <a:pt x="102973" y="461088"/>
                  <a:pt x="98854" y="448731"/>
                </a:cubicBezTo>
                <a:cubicBezTo>
                  <a:pt x="102973" y="432255"/>
                  <a:pt x="106546" y="415633"/>
                  <a:pt x="111211" y="399304"/>
                </a:cubicBezTo>
                <a:cubicBezTo>
                  <a:pt x="119882" y="368956"/>
                  <a:pt x="135489" y="355511"/>
                  <a:pt x="111211" y="325163"/>
                </a:cubicBezTo>
                <a:cubicBezTo>
                  <a:pt x="101934" y="313566"/>
                  <a:pt x="86497" y="308687"/>
                  <a:pt x="74140" y="300449"/>
                </a:cubicBezTo>
                <a:cubicBezTo>
                  <a:pt x="82378" y="279855"/>
                  <a:pt x="83170" y="254350"/>
                  <a:pt x="98854" y="238666"/>
                </a:cubicBezTo>
                <a:cubicBezTo>
                  <a:pt x="184191" y="153330"/>
                  <a:pt x="125060" y="295969"/>
                  <a:pt x="160638" y="189239"/>
                </a:cubicBezTo>
                <a:cubicBezTo>
                  <a:pt x="152400" y="176882"/>
                  <a:pt x="146425" y="162669"/>
                  <a:pt x="135924" y="152168"/>
                </a:cubicBezTo>
                <a:cubicBezTo>
                  <a:pt x="53542" y="69786"/>
                  <a:pt x="140047" y="189243"/>
                  <a:pt x="74140" y="90385"/>
                </a:cubicBezTo>
                <a:lnTo>
                  <a:pt x="148281" y="40958"/>
                </a:lnTo>
                <a:lnTo>
                  <a:pt x="185351" y="16244"/>
                </a:lnTo>
                <a:cubicBezTo>
                  <a:pt x="226329" y="29904"/>
                  <a:pt x="209396" y="28601"/>
                  <a:pt x="234778" y="28601"/>
                </a:cubicBezTo>
                <a:lnTo>
                  <a:pt x="172994" y="16244"/>
                </a:lnTo>
              </a:path>
            </a:pathLst>
          </a:custGeom>
          <a:solidFill>
            <a:srgbClr val="92D050"/>
          </a:solidFill>
          <a:ln>
            <a:noFill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38200" y="2020669"/>
            <a:ext cx="28194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Teks</a:t>
            </a:r>
            <a:r>
              <a:rPr kumimoji="0" lang="en-US" sz="1800" b="1" i="0" u="none" strike="noStrike" kern="1200" cap="none" spc="0" normalizeH="0" baseline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Bibel</a:t>
            </a:r>
            <a:r>
              <a:rPr kumimoji="0" lang="en-US" sz="1800" b="1" i="0" u="none" strike="noStrike" kern="1200" cap="none" spc="0" normalizeH="0" baseline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problematis</a:t>
            </a:r>
            <a:r>
              <a:rPr kumimoji="0" lang="en-US" sz="1800" b="1" i="0" u="none" strike="noStrike" kern="1200" cap="none" spc="0" normalizeH="0" baseline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, </a:t>
            </a:r>
            <a:r>
              <a:rPr kumimoji="0" lang="en-US" sz="1800" b="1" i="0" u="none" strike="noStrike" kern="1200" cap="none" spc="0" normalizeH="0" baseline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tdk</a:t>
            </a:r>
            <a:r>
              <a:rPr kumimoji="0" lang="en-US" sz="1800" b="1" i="0" u="none" strike="noStrike" kern="1200" cap="none" spc="0" normalizeH="0" baseline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final,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tdk</a:t>
            </a:r>
            <a:r>
              <a:rPr kumimoji="0" lang="en-US" sz="1800" b="1" i="0" u="none" strike="noStrike" kern="1200" cap="none" spc="0" normalizeH="0" baseline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tetap</a:t>
            </a:r>
            <a:r>
              <a:rPr kumimoji="0" lang="en-US" sz="1800" b="1" i="0" u="none" strike="noStrike" kern="1200" cap="none" spc="0" normalizeH="0" baseline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&amp; </a:t>
            </a:r>
            <a:r>
              <a:rPr kumimoji="0" lang="en-US" sz="1800" b="1" i="0" u="none" strike="noStrike" kern="1200" cap="none" spc="0" normalizeH="0" baseline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berubah-ubah</a:t>
            </a:r>
            <a:endParaRPr kumimoji="0" lang="en-US" sz="1800" b="1" i="0" u="none" strike="noStrike" kern="1200" cap="none" spc="0" normalizeH="0" baseline="0" noProof="0" dirty="0">
              <a:ln w="50800"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181601" y="2209800"/>
            <a:ext cx="243839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Teks</a:t>
            </a:r>
            <a:r>
              <a:rPr kumimoji="0" lang="en-US" sz="1800" b="1" i="0" u="none" strike="noStrike" kern="1200" cap="none" spc="0" normalizeH="0" baseline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Al-Qur’an final, </a:t>
            </a:r>
            <a:r>
              <a:rPr kumimoji="0" lang="en-US" sz="1800" b="1" i="0" u="none" strike="noStrike" kern="1200" cap="none" spc="0" normalizeH="0" baseline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tetap</a:t>
            </a:r>
            <a:r>
              <a:rPr kumimoji="0" lang="en-US" sz="1800" b="1" i="0" u="none" strike="noStrike" kern="1200" cap="none" spc="0" normalizeH="0" baseline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, </a:t>
            </a:r>
            <a:r>
              <a:rPr kumimoji="0" lang="en-US" sz="1800" b="1" i="0" u="none" strike="noStrike" kern="1200" cap="none" spc="0" normalizeH="0" baseline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tdk</a:t>
            </a:r>
            <a:r>
              <a:rPr kumimoji="0" lang="en-US" sz="1800" b="1" i="0" u="none" strike="noStrike" kern="1200" cap="none" spc="0" normalizeH="0" baseline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berubah</a:t>
            </a:r>
            <a:r>
              <a:rPr kumimoji="0" lang="en-US" sz="1800" b="1" i="0" u="none" strike="noStrike" kern="1200" cap="none" spc="0" normalizeH="0" baseline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, </a:t>
            </a:r>
            <a:r>
              <a:rPr kumimoji="0" lang="en-US" sz="1800" b="1" i="0" u="none" strike="noStrike" kern="1200" cap="none" spc="0" normalizeH="0" baseline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otentitas&amp;otoritas</a:t>
            </a:r>
            <a:r>
              <a:rPr kumimoji="0" lang="en-US" sz="1800" b="1" i="0" u="none" strike="noStrike" kern="1200" cap="none" spc="0" normalizeH="0" baseline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terjaga</a:t>
            </a:r>
            <a:endParaRPr kumimoji="0" lang="en-US" sz="1800" b="1" i="0" u="none" strike="noStrike" kern="1200" cap="none" spc="0" normalizeH="0" baseline="0" noProof="0" dirty="0">
              <a:ln w="50800"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42" name="Freeform 41"/>
          <p:cNvSpPr/>
          <p:nvPr/>
        </p:nvSpPr>
        <p:spPr bwMode="auto">
          <a:xfrm>
            <a:off x="660399" y="3962400"/>
            <a:ext cx="3225801" cy="1828800"/>
          </a:xfrm>
          <a:custGeom>
            <a:avLst/>
            <a:gdLst>
              <a:gd name="connsiteX0" fmla="*/ 263827 w 6037610"/>
              <a:gd name="connsiteY0" fmla="*/ 268773 h 1154150"/>
              <a:gd name="connsiteX1" fmla="*/ 198512 w 6037610"/>
              <a:gd name="connsiteY1" fmla="*/ 334087 h 1154150"/>
              <a:gd name="connsiteX2" fmla="*/ 120135 w 6037610"/>
              <a:gd name="connsiteY2" fmla="*/ 412464 h 1154150"/>
              <a:gd name="connsiteX3" fmla="*/ 54821 w 6037610"/>
              <a:gd name="connsiteY3" fmla="*/ 530030 h 1154150"/>
              <a:gd name="connsiteX4" fmla="*/ 67884 w 6037610"/>
              <a:gd name="connsiteY4" fmla="*/ 569219 h 1154150"/>
              <a:gd name="connsiteX5" fmla="*/ 133198 w 6037610"/>
              <a:gd name="connsiteY5" fmla="*/ 621470 h 1154150"/>
              <a:gd name="connsiteX6" fmla="*/ 146261 w 6037610"/>
              <a:gd name="connsiteY6" fmla="*/ 686784 h 1154150"/>
              <a:gd name="connsiteX7" fmla="*/ 211575 w 6037610"/>
              <a:gd name="connsiteY7" fmla="*/ 765162 h 1154150"/>
              <a:gd name="connsiteX8" fmla="*/ 276890 w 6037610"/>
              <a:gd name="connsiteY8" fmla="*/ 778224 h 1154150"/>
              <a:gd name="connsiteX9" fmla="*/ 276890 w 6037610"/>
              <a:gd name="connsiteY9" fmla="*/ 895790 h 1154150"/>
              <a:gd name="connsiteX10" fmla="*/ 355267 w 6037610"/>
              <a:gd name="connsiteY10" fmla="*/ 921916 h 1154150"/>
              <a:gd name="connsiteX11" fmla="*/ 512021 w 6037610"/>
              <a:gd name="connsiteY11" fmla="*/ 908853 h 1154150"/>
              <a:gd name="connsiteX12" fmla="*/ 551210 w 6037610"/>
              <a:gd name="connsiteY12" fmla="*/ 895790 h 1154150"/>
              <a:gd name="connsiteX13" fmla="*/ 890844 w 6037610"/>
              <a:gd name="connsiteY13" fmla="*/ 921916 h 1154150"/>
              <a:gd name="connsiteX14" fmla="*/ 943095 w 6037610"/>
              <a:gd name="connsiteY14" fmla="*/ 948042 h 1154150"/>
              <a:gd name="connsiteX15" fmla="*/ 1256604 w 6037610"/>
              <a:gd name="connsiteY15" fmla="*/ 974167 h 1154150"/>
              <a:gd name="connsiteX16" fmla="*/ 1321918 w 6037610"/>
              <a:gd name="connsiteY16" fmla="*/ 987230 h 1154150"/>
              <a:gd name="connsiteX17" fmla="*/ 1648490 w 6037610"/>
              <a:gd name="connsiteY17" fmla="*/ 1000293 h 1154150"/>
              <a:gd name="connsiteX18" fmla="*/ 1583175 w 6037610"/>
              <a:gd name="connsiteY18" fmla="*/ 1052544 h 1154150"/>
              <a:gd name="connsiteX19" fmla="*/ 1988124 w 6037610"/>
              <a:gd name="connsiteY19" fmla="*/ 1065607 h 1154150"/>
              <a:gd name="connsiteX20" fmla="*/ 2131815 w 6037610"/>
              <a:gd name="connsiteY20" fmla="*/ 1078670 h 1154150"/>
              <a:gd name="connsiteX21" fmla="*/ 2458387 w 6037610"/>
              <a:gd name="connsiteY21" fmla="*/ 1091733 h 1154150"/>
              <a:gd name="connsiteX22" fmla="*/ 2536764 w 6037610"/>
              <a:gd name="connsiteY22" fmla="*/ 1078670 h 1154150"/>
              <a:gd name="connsiteX23" fmla="*/ 2889461 w 6037610"/>
              <a:gd name="connsiteY23" fmla="*/ 1065607 h 1154150"/>
              <a:gd name="connsiteX24" fmla="*/ 3607918 w 6037610"/>
              <a:gd name="connsiteY24" fmla="*/ 1052544 h 1154150"/>
              <a:gd name="connsiteX25" fmla="*/ 3660170 w 6037610"/>
              <a:gd name="connsiteY25" fmla="*/ 1065607 h 1154150"/>
              <a:gd name="connsiteX26" fmla="*/ 3725484 w 6037610"/>
              <a:gd name="connsiteY26" fmla="*/ 1078670 h 1154150"/>
              <a:gd name="connsiteX27" fmla="*/ 4195747 w 6037610"/>
              <a:gd name="connsiteY27" fmla="*/ 1065607 h 1154150"/>
              <a:gd name="connsiteX28" fmla="*/ 4274124 w 6037610"/>
              <a:gd name="connsiteY28" fmla="*/ 1013356 h 1154150"/>
              <a:gd name="connsiteX29" fmla="*/ 4339438 w 6037610"/>
              <a:gd name="connsiteY29" fmla="*/ 1000293 h 1154150"/>
              <a:gd name="connsiteX30" fmla="*/ 4443941 w 6037610"/>
              <a:gd name="connsiteY30" fmla="*/ 987230 h 1154150"/>
              <a:gd name="connsiteX31" fmla="*/ 4548444 w 6037610"/>
              <a:gd name="connsiteY31" fmla="*/ 961104 h 1154150"/>
              <a:gd name="connsiteX32" fmla="*/ 4835827 w 6037610"/>
              <a:gd name="connsiteY32" fmla="*/ 934979 h 1154150"/>
              <a:gd name="connsiteX33" fmla="*/ 4940330 w 6037610"/>
              <a:gd name="connsiteY33" fmla="*/ 908853 h 1154150"/>
              <a:gd name="connsiteX34" fmla="*/ 5345278 w 6037610"/>
              <a:gd name="connsiteY34" fmla="*/ 882727 h 1154150"/>
              <a:gd name="connsiteX35" fmla="*/ 5658787 w 6037610"/>
              <a:gd name="connsiteY35" fmla="*/ 869664 h 1154150"/>
              <a:gd name="connsiteX36" fmla="*/ 5724101 w 6037610"/>
              <a:gd name="connsiteY36" fmla="*/ 856602 h 1154150"/>
              <a:gd name="connsiteX37" fmla="*/ 5606535 w 6037610"/>
              <a:gd name="connsiteY37" fmla="*/ 830476 h 1154150"/>
              <a:gd name="connsiteX38" fmla="*/ 5684912 w 6037610"/>
              <a:gd name="connsiteY38" fmla="*/ 817413 h 1154150"/>
              <a:gd name="connsiteX39" fmla="*/ 5724101 w 6037610"/>
              <a:gd name="connsiteY39" fmla="*/ 804350 h 1154150"/>
              <a:gd name="connsiteX40" fmla="*/ 5684912 w 6037610"/>
              <a:gd name="connsiteY40" fmla="*/ 791287 h 1154150"/>
              <a:gd name="connsiteX41" fmla="*/ 5776352 w 6037610"/>
              <a:gd name="connsiteY41" fmla="*/ 778224 h 1154150"/>
              <a:gd name="connsiteX42" fmla="*/ 5737164 w 6037610"/>
              <a:gd name="connsiteY42" fmla="*/ 765162 h 1154150"/>
              <a:gd name="connsiteX43" fmla="*/ 5815541 w 6037610"/>
              <a:gd name="connsiteY43" fmla="*/ 739036 h 1154150"/>
              <a:gd name="connsiteX44" fmla="*/ 5828604 w 6037610"/>
              <a:gd name="connsiteY44" fmla="*/ 686784 h 1154150"/>
              <a:gd name="connsiteX45" fmla="*/ 5776352 w 6037610"/>
              <a:gd name="connsiteY45" fmla="*/ 673722 h 1154150"/>
              <a:gd name="connsiteX46" fmla="*/ 5776352 w 6037610"/>
              <a:gd name="connsiteY46" fmla="*/ 634533 h 1154150"/>
              <a:gd name="connsiteX47" fmla="*/ 5972295 w 6037610"/>
              <a:gd name="connsiteY47" fmla="*/ 569219 h 1154150"/>
              <a:gd name="connsiteX48" fmla="*/ 6011484 w 6037610"/>
              <a:gd name="connsiteY48" fmla="*/ 516967 h 1154150"/>
              <a:gd name="connsiteX49" fmla="*/ 5920044 w 6037610"/>
              <a:gd name="connsiteY49" fmla="*/ 503904 h 1154150"/>
              <a:gd name="connsiteX50" fmla="*/ 5998421 w 6037610"/>
              <a:gd name="connsiteY50" fmla="*/ 490842 h 1154150"/>
              <a:gd name="connsiteX51" fmla="*/ 6037610 w 6037610"/>
              <a:gd name="connsiteY51" fmla="*/ 477779 h 1154150"/>
              <a:gd name="connsiteX52" fmla="*/ 5893918 w 6037610"/>
              <a:gd name="connsiteY52" fmla="*/ 438590 h 1154150"/>
              <a:gd name="connsiteX53" fmla="*/ 5802478 w 6037610"/>
              <a:gd name="connsiteY53" fmla="*/ 464716 h 1154150"/>
              <a:gd name="connsiteX54" fmla="*/ 5711038 w 6037610"/>
              <a:gd name="connsiteY54" fmla="*/ 477779 h 1154150"/>
              <a:gd name="connsiteX55" fmla="*/ 5671850 w 6037610"/>
              <a:gd name="connsiteY55" fmla="*/ 490842 h 1154150"/>
              <a:gd name="connsiteX56" fmla="*/ 5724101 w 6037610"/>
              <a:gd name="connsiteY56" fmla="*/ 477779 h 1154150"/>
              <a:gd name="connsiteX57" fmla="*/ 5632661 w 6037610"/>
              <a:gd name="connsiteY57" fmla="*/ 464716 h 1154150"/>
              <a:gd name="connsiteX58" fmla="*/ 5697975 w 6037610"/>
              <a:gd name="connsiteY58" fmla="*/ 425527 h 1154150"/>
              <a:gd name="connsiteX59" fmla="*/ 5658787 w 6037610"/>
              <a:gd name="connsiteY59" fmla="*/ 412464 h 1154150"/>
              <a:gd name="connsiteX60" fmla="*/ 5697975 w 6037610"/>
              <a:gd name="connsiteY60" fmla="*/ 386339 h 1154150"/>
              <a:gd name="connsiteX61" fmla="*/ 5658787 w 6037610"/>
              <a:gd name="connsiteY61" fmla="*/ 386339 h 1154150"/>
              <a:gd name="connsiteX62" fmla="*/ 5684912 w 6037610"/>
              <a:gd name="connsiteY62" fmla="*/ 347150 h 1154150"/>
              <a:gd name="connsiteX63" fmla="*/ 5580410 w 6037610"/>
              <a:gd name="connsiteY63" fmla="*/ 334087 h 1154150"/>
              <a:gd name="connsiteX64" fmla="*/ 5697975 w 6037610"/>
              <a:gd name="connsiteY64" fmla="*/ 307962 h 1154150"/>
              <a:gd name="connsiteX65" fmla="*/ 5737164 w 6037610"/>
              <a:gd name="connsiteY65" fmla="*/ 294899 h 1154150"/>
              <a:gd name="connsiteX66" fmla="*/ 5632661 w 6037610"/>
              <a:gd name="connsiteY66" fmla="*/ 307962 h 1154150"/>
              <a:gd name="connsiteX67" fmla="*/ 5724101 w 6037610"/>
              <a:gd name="connsiteY67" fmla="*/ 255710 h 1154150"/>
              <a:gd name="connsiteX68" fmla="*/ 5802478 w 6037610"/>
              <a:gd name="connsiteY68" fmla="*/ 242647 h 1154150"/>
              <a:gd name="connsiteX69" fmla="*/ 5606535 w 6037610"/>
              <a:gd name="connsiteY69" fmla="*/ 255710 h 1154150"/>
              <a:gd name="connsiteX70" fmla="*/ 5606535 w 6037610"/>
              <a:gd name="connsiteY70" fmla="*/ 242647 h 1154150"/>
              <a:gd name="connsiteX71" fmla="*/ 5397530 w 6037610"/>
              <a:gd name="connsiteY71" fmla="*/ 255710 h 1154150"/>
              <a:gd name="connsiteX72" fmla="*/ 5279964 w 6037610"/>
              <a:gd name="connsiteY72" fmla="*/ 242647 h 1154150"/>
              <a:gd name="connsiteX73" fmla="*/ 5345278 w 6037610"/>
              <a:gd name="connsiteY73" fmla="*/ 229584 h 1154150"/>
              <a:gd name="connsiteX74" fmla="*/ 5031770 w 6037610"/>
              <a:gd name="connsiteY74" fmla="*/ 242647 h 1154150"/>
              <a:gd name="connsiteX75" fmla="*/ 5110147 w 6037610"/>
              <a:gd name="connsiteY75" fmla="*/ 229584 h 1154150"/>
              <a:gd name="connsiteX76" fmla="*/ 5070958 w 6037610"/>
              <a:gd name="connsiteY76" fmla="*/ 229584 h 1154150"/>
              <a:gd name="connsiteX77" fmla="*/ 4953392 w 6037610"/>
              <a:gd name="connsiteY77" fmla="*/ 151207 h 1154150"/>
              <a:gd name="connsiteX78" fmla="*/ 5005644 w 6037610"/>
              <a:gd name="connsiteY78" fmla="*/ 125082 h 1154150"/>
              <a:gd name="connsiteX79" fmla="*/ 4966455 w 6037610"/>
              <a:gd name="connsiteY79" fmla="*/ 112019 h 1154150"/>
              <a:gd name="connsiteX80" fmla="*/ 4888078 w 6037610"/>
              <a:gd name="connsiteY80" fmla="*/ 98956 h 1154150"/>
              <a:gd name="connsiteX81" fmla="*/ 4692135 w 6037610"/>
              <a:gd name="connsiteY81" fmla="*/ 112019 h 1154150"/>
              <a:gd name="connsiteX82" fmla="*/ 4613758 w 6037610"/>
              <a:gd name="connsiteY82" fmla="*/ 125082 h 1154150"/>
              <a:gd name="connsiteX83" fmla="*/ 4509255 w 6037610"/>
              <a:gd name="connsiteY83" fmla="*/ 138144 h 1154150"/>
              <a:gd name="connsiteX84" fmla="*/ 4221872 w 6037610"/>
              <a:gd name="connsiteY84" fmla="*/ 190396 h 1154150"/>
              <a:gd name="connsiteX85" fmla="*/ 4182684 w 6037610"/>
              <a:gd name="connsiteY85" fmla="*/ 164270 h 1154150"/>
              <a:gd name="connsiteX86" fmla="*/ 4143495 w 6037610"/>
              <a:gd name="connsiteY86" fmla="*/ 151207 h 1154150"/>
              <a:gd name="connsiteX87" fmla="*/ 4234935 w 6037610"/>
              <a:gd name="connsiteY87" fmla="*/ 98956 h 1154150"/>
              <a:gd name="connsiteX88" fmla="*/ 3999804 w 6037610"/>
              <a:gd name="connsiteY88" fmla="*/ 85893 h 1154150"/>
              <a:gd name="connsiteX89" fmla="*/ 3869175 w 6037610"/>
              <a:gd name="connsiteY89" fmla="*/ 112019 h 1154150"/>
              <a:gd name="connsiteX90" fmla="*/ 3581792 w 6037610"/>
              <a:gd name="connsiteY90" fmla="*/ 138144 h 1154150"/>
              <a:gd name="connsiteX91" fmla="*/ 2824147 w 6037610"/>
              <a:gd name="connsiteY91" fmla="*/ 138144 h 1154150"/>
              <a:gd name="connsiteX92" fmla="*/ 2941712 w 6037610"/>
              <a:gd name="connsiteY92" fmla="*/ 98956 h 1154150"/>
              <a:gd name="connsiteX93" fmla="*/ 2824147 w 6037610"/>
              <a:gd name="connsiteY93" fmla="*/ 112019 h 1154150"/>
              <a:gd name="connsiteX94" fmla="*/ 2066501 w 6037610"/>
              <a:gd name="connsiteY94" fmla="*/ 98956 h 1154150"/>
              <a:gd name="connsiteX95" fmla="*/ 2014250 w 6037610"/>
              <a:gd name="connsiteY95" fmla="*/ 72830 h 1154150"/>
              <a:gd name="connsiteX96" fmla="*/ 1975061 w 6037610"/>
              <a:gd name="connsiteY96" fmla="*/ 59767 h 1154150"/>
              <a:gd name="connsiteX97" fmla="*/ 1752992 w 6037610"/>
              <a:gd name="connsiteY97" fmla="*/ 72830 h 1154150"/>
              <a:gd name="connsiteX98" fmla="*/ 1465610 w 6037610"/>
              <a:gd name="connsiteY98" fmla="*/ 85893 h 1154150"/>
              <a:gd name="connsiteX99" fmla="*/ 1426421 w 6037610"/>
              <a:gd name="connsiteY99" fmla="*/ 98956 h 1154150"/>
              <a:gd name="connsiteX100" fmla="*/ 1086787 w 6037610"/>
              <a:gd name="connsiteY100" fmla="*/ 112019 h 1154150"/>
              <a:gd name="connsiteX101" fmla="*/ 1034535 w 6037610"/>
              <a:gd name="connsiteY101" fmla="*/ 98956 h 1154150"/>
              <a:gd name="connsiteX102" fmla="*/ 903907 w 6037610"/>
              <a:gd name="connsiteY102" fmla="*/ 72830 h 1154150"/>
              <a:gd name="connsiteX103" fmla="*/ 668775 w 6037610"/>
              <a:gd name="connsiteY103" fmla="*/ 59767 h 1154150"/>
              <a:gd name="connsiteX104" fmla="*/ 603461 w 6037610"/>
              <a:gd name="connsiteY104" fmla="*/ 85893 h 1154150"/>
              <a:gd name="connsiteX105" fmla="*/ 564272 w 6037610"/>
              <a:gd name="connsiteY105" fmla="*/ 98956 h 1154150"/>
              <a:gd name="connsiteX106" fmla="*/ 551210 w 6037610"/>
              <a:gd name="connsiteY106" fmla="*/ 138144 h 1154150"/>
              <a:gd name="connsiteX107" fmla="*/ 616524 w 6037610"/>
              <a:gd name="connsiteY107" fmla="*/ 151207 h 1154150"/>
              <a:gd name="connsiteX108" fmla="*/ 538147 w 6037610"/>
              <a:gd name="connsiteY108" fmla="*/ 177333 h 1154150"/>
              <a:gd name="connsiteX109" fmla="*/ 498958 w 6037610"/>
              <a:gd name="connsiteY109" fmla="*/ 164270 h 1154150"/>
              <a:gd name="connsiteX110" fmla="*/ 459770 w 6037610"/>
              <a:gd name="connsiteY110" fmla="*/ 177333 h 1154150"/>
              <a:gd name="connsiteX111" fmla="*/ 381392 w 6037610"/>
              <a:gd name="connsiteY111" fmla="*/ 190396 h 1154150"/>
              <a:gd name="connsiteX112" fmla="*/ 263827 w 6037610"/>
              <a:gd name="connsiteY112" fmla="*/ 164270 h 1154150"/>
              <a:gd name="connsiteX113" fmla="*/ 224638 w 6037610"/>
              <a:gd name="connsiteY113" fmla="*/ 151207 h 1154150"/>
              <a:gd name="connsiteX114" fmla="*/ 211575 w 6037610"/>
              <a:gd name="connsiteY114" fmla="*/ 190396 h 1154150"/>
              <a:gd name="connsiteX115" fmla="*/ 263827 w 6037610"/>
              <a:gd name="connsiteY115" fmla="*/ 229584 h 1154150"/>
              <a:gd name="connsiteX116" fmla="*/ 224638 w 6037610"/>
              <a:gd name="connsiteY116" fmla="*/ 307962 h 1154150"/>
              <a:gd name="connsiteX117" fmla="*/ 211575 w 6037610"/>
              <a:gd name="connsiteY117" fmla="*/ 307962 h 1154150"/>
              <a:gd name="connsiteX118" fmla="*/ 263827 w 6037610"/>
              <a:gd name="connsiteY118" fmla="*/ 268773 h 115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6037610" h="1154150">
                <a:moveTo>
                  <a:pt x="263827" y="268773"/>
                </a:moveTo>
                <a:cubicBezTo>
                  <a:pt x="183075" y="322607"/>
                  <a:pt x="261846" y="262836"/>
                  <a:pt x="198512" y="334087"/>
                </a:cubicBezTo>
                <a:cubicBezTo>
                  <a:pt x="173965" y="361702"/>
                  <a:pt x="140629" y="381722"/>
                  <a:pt x="120135" y="412464"/>
                </a:cubicBezTo>
                <a:cubicBezTo>
                  <a:pt x="60246" y="502299"/>
                  <a:pt x="77814" y="461054"/>
                  <a:pt x="54821" y="530030"/>
                </a:cubicBezTo>
                <a:cubicBezTo>
                  <a:pt x="59175" y="543093"/>
                  <a:pt x="67884" y="555449"/>
                  <a:pt x="67884" y="569219"/>
                </a:cubicBezTo>
                <a:cubicBezTo>
                  <a:pt x="67884" y="637107"/>
                  <a:pt x="0" y="599270"/>
                  <a:pt x="133198" y="621470"/>
                </a:cubicBezTo>
                <a:cubicBezTo>
                  <a:pt x="137552" y="643241"/>
                  <a:pt x="138465" y="665995"/>
                  <a:pt x="146261" y="686784"/>
                </a:cubicBezTo>
                <a:cubicBezTo>
                  <a:pt x="153186" y="705249"/>
                  <a:pt x="195938" y="757343"/>
                  <a:pt x="211575" y="765162"/>
                </a:cubicBezTo>
                <a:cubicBezTo>
                  <a:pt x="231434" y="775091"/>
                  <a:pt x="255118" y="773870"/>
                  <a:pt x="276890" y="778224"/>
                </a:cubicBezTo>
                <a:cubicBezTo>
                  <a:pt x="263329" y="818907"/>
                  <a:pt x="225494" y="863668"/>
                  <a:pt x="276890" y="895790"/>
                </a:cubicBezTo>
                <a:cubicBezTo>
                  <a:pt x="300243" y="910386"/>
                  <a:pt x="355267" y="921916"/>
                  <a:pt x="355267" y="921916"/>
                </a:cubicBezTo>
                <a:cubicBezTo>
                  <a:pt x="407518" y="917562"/>
                  <a:pt x="460048" y="915783"/>
                  <a:pt x="512021" y="908853"/>
                </a:cubicBezTo>
                <a:cubicBezTo>
                  <a:pt x="525670" y="907033"/>
                  <a:pt x="537440" y="895790"/>
                  <a:pt x="551210" y="895790"/>
                </a:cubicBezTo>
                <a:cubicBezTo>
                  <a:pt x="674235" y="895790"/>
                  <a:pt x="773178" y="908842"/>
                  <a:pt x="890844" y="921916"/>
                </a:cubicBezTo>
                <a:cubicBezTo>
                  <a:pt x="908261" y="930625"/>
                  <a:pt x="924308" y="942918"/>
                  <a:pt x="943095" y="948042"/>
                </a:cubicBezTo>
                <a:cubicBezTo>
                  <a:pt x="1007849" y="965702"/>
                  <a:pt x="1244852" y="973476"/>
                  <a:pt x="1256604" y="974167"/>
                </a:cubicBezTo>
                <a:cubicBezTo>
                  <a:pt x="1278375" y="978521"/>
                  <a:pt x="1299765" y="985753"/>
                  <a:pt x="1321918" y="987230"/>
                </a:cubicBezTo>
                <a:cubicBezTo>
                  <a:pt x="1430621" y="994477"/>
                  <a:pt x="1542798" y="973870"/>
                  <a:pt x="1648490" y="1000293"/>
                </a:cubicBezTo>
                <a:cubicBezTo>
                  <a:pt x="1675539" y="1007055"/>
                  <a:pt x="1604947" y="1035127"/>
                  <a:pt x="1583175" y="1052544"/>
                </a:cubicBezTo>
                <a:lnTo>
                  <a:pt x="1988124" y="1065607"/>
                </a:lnTo>
                <a:cubicBezTo>
                  <a:pt x="2036164" y="1067895"/>
                  <a:pt x="2083795" y="1076002"/>
                  <a:pt x="2131815" y="1078670"/>
                </a:cubicBezTo>
                <a:cubicBezTo>
                  <a:pt x="2240592" y="1084713"/>
                  <a:pt x="2349530" y="1087379"/>
                  <a:pt x="2458387" y="1091733"/>
                </a:cubicBezTo>
                <a:cubicBezTo>
                  <a:pt x="2302344" y="1154150"/>
                  <a:pt x="2464947" y="1086230"/>
                  <a:pt x="2536764" y="1078670"/>
                </a:cubicBezTo>
                <a:cubicBezTo>
                  <a:pt x="2653764" y="1066354"/>
                  <a:pt x="2771895" y="1069961"/>
                  <a:pt x="2889461" y="1065607"/>
                </a:cubicBezTo>
                <a:cubicBezTo>
                  <a:pt x="3193655" y="998010"/>
                  <a:pt x="3011534" y="1028689"/>
                  <a:pt x="3607918" y="1052544"/>
                </a:cubicBezTo>
                <a:cubicBezTo>
                  <a:pt x="3625857" y="1053262"/>
                  <a:pt x="3642644" y="1061712"/>
                  <a:pt x="3660170" y="1065607"/>
                </a:cubicBezTo>
                <a:cubicBezTo>
                  <a:pt x="3681844" y="1070423"/>
                  <a:pt x="3703713" y="1074316"/>
                  <a:pt x="3725484" y="1078670"/>
                </a:cubicBezTo>
                <a:cubicBezTo>
                  <a:pt x="3882238" y="1074316"/>
                  <a:pt x="4039138" y="1073638"/>
                  <a:pt x="4195747" y="1065607"/>
                </a:cubicBezTo>
                <a:cubicBezTo>
                  <a:pt x="4257444" y="1062443"/>
                  <a:pt x="4218513" y="1041161"/>
                  <a:pt x="4274124" y="1013356"/>
                </a:cubicBezTo>
                <a:cubicBezTo>
                  <a:pt x="4293983" y="1003427"/>
                  <a:pt x="4317494" y="1003669"/>
                  <a:pt x="4339438" y="1000293"/>
                </a:cubicBezTo>
                <a:cubicBezTo>
                  <a:pt x="4374135" y="994955"/>
                  <a:pt x="4409437" y="993700"/>
                  <a:pt x="4443941" y="987230"/>
                </a:cubicBezTo>
                <a:cubicBezTo>
                  <a:pt x="4479232" y="980613"/>
                  <a:pt x="4512853" y="965849"/>
                  <a:pt x="4548444" y="961104"/>
                </a:cubicBezTo>
                <a:cubicBezTo>
                  <a:pt x="4643790" y="948391"/>
                  <a:pt x="4740033" y="943687"/>
                  <a:pt x="4835827" y="934979"/>
                </a:cubicBezTo>
                <a:cubicBezTo>
                  <a:pt x="4870661" y="926270"/>
                  <a:pt x="4904477" y="910809"/>
                  <a:pt x="4940330" y="908853"/>
                </a:cubicBezTo>
                <a:cubicBezTo>
                  <a:pt x="5429726" y="882158"/>
                  <a:pt x="5824858" y="912701"/>
                  <a:pt x="5345278" y="882727"/>
                </a:cubicBezTo>
                <a:cubicBezTo>
                  <a:pt x="5449781" y="878373"/>
                  <a:pt x="5554441" y="876860"/>
                  <a:pt x="5658787" y="869664"/>
                </a:cubicBezTo>
                <a:cubicBezTo>
                  <a:pt x="5680937" y="868136"/>
                  <a:pt x="5741863" y="869923"/>
                  <a:pt x="5724101" y="856602"/>
                </a:cubicBezTo>
                <a:cubicBezTo>
                  <a:pt x="5691985" y="832516"/>
                  <a:pt x="5645724" y="839185"/>
                  <a:pt x="5606535" y="830476"/>
                </a:cubicBezTo>
                <a:cubicBezTo>
                  <a:pt x="5632661" y="826122"/>
                  <a:pt x="5659057" y="823159"/>
                  <a:pt x="5684912" y="817413"/>
                </a:cubicBezTo>
                <a:cubicBezTo>
                  <a:pt x="5698354" y="814426"/>
                  <a:pt x="5724101" y="818120"/>
                  <a:pt x="5724101" y="804350"/>
                </a:cubicBezTo>
                <a:cubicBezTo>
                  <a:pt x="5724101" y="790580"/>
                  <a:pt x="5697975" y="795641"/>
                  <a:pt x="5684912" y="791287"/>
                </a:cubicBezTo>
                <a:cubicBezTo>
                  <a:pt x="5715392" y="786933"/>
                  <a:pt x="5748813" y="791993"/>
                  <a:pt x="5776352" y="778224"/>
                </a:cubicBezTo>
                <a:cubicBezTo>
                  <a:pt x="5788668" y="772066"/>
                  <a:pt x="5727428" y="774898"/>
                  <a:pt x="5737164" y="765162"/>
                </a:cubicBezTo>
                <a:cubicBezTo>
                  <a:pt x="5756637" y="745689"/>
                  <a:pt x="5789415" y="747745"/>
                  <a:pt x="5815541" y="739036"/>
                </a:cubicBezTo>
                <a:cubicBezTo>
                  <a:pt x="5715684" y="705750"/>
                  <a:pt x="5828604" y="755324"/>
                  <a:pt x="5828604" y="686784"/>
                </a:cubicBezTo>
                <a:cubicBezTo>
                  <a:pt x="5828604" y="668831"/>
                  <a:pt x="5793769" y="678076"/>
                  <a:pt x="5776352" y="673722"/>
                </a:cubicBezTo>
                <a:cubicBezTo>
                  <a:pt x="5879857" y="639220"/>
                  <a:pt x="5881895" y="652123"/>
                  <a:pt x="5776352" y="634533"/>
                </a:cubicBezTo>
                <a:cubicBezTo>
                  <a:pt x="5843896" y="619523"/>
                  <a:pt x="5915155" y="613661"/>
                  <a:pt x="5972295" y="569219"/>
                </a:cubicBezTo>
                <a:cubicBezTo>
                  <a:pt x="5989481" y="555853"/>
                  <a:pt x="5998421" y="534384"/>
                  <a:pt x="6011484" y="516967"/>
                </a:cubicBezTo>
                <a:cubicBezTo>
                  <a:pt x="5981004" y="512613"/>
                  <a:pt x="5933814" y="531443"/>
                  <a:pt x="5920044" y="503904"/>
                </a:cubicBezTo>
                <a:cubicBezTo>
                  <a:pt x="5908199" y="480214"/>
                  <a:pt x="5972566" y="496587"/>
                  <a:pt x="5998421" y="490842"/>
                </a:cubicBezTo>
                <a:cubicBezTo>
                  <a:pt x="6011863" y="487855"/>
                  <a:pt x="6024547" y="482133"/>
                  <a:pt x="6037610" y="477779"/>
                </a:cubicBezTo>
                <a:cubicBezTo>
                  <a:pt x="5985148" y="456794"/>
                  <a:pt x="5953130" y="438590"/>
                  <a:pt x="5893918" y="438590"/>
                </a:cubicBezTo>
                <a:cubicBezTo>
                  <a:pt x="5861455" y="438590"/>
                  <a:pt x="5833276" y="458556"/>
                  <a:pt x="5802478" y="464716"/>
                </a:cubicBezTo>
                <a:cubicBezTo>
                  <a:pt x="5772286" y="470754"/>
                  <a:pt x="5741518" y="473425"/>
                  <a:pt x="5711038" y="477779"/>
                </a:cubicBezTo>
                <a:cubicBezTo>
                  <a:pt x="5697975" y="482133"/>
                  <a:pt x="5658081" y="490842"/>
                  <a:pt x="5671850" y="490842"/>
                </a:cubicBezTo>
                <a:cubicBezTo>
                  <a:pt x="5689803" y="490842"/>
                  <a:pt x="5739039" y="487738"/>
                  <a:pt x="5724101" y="477779"/>
                </a:cubicBezTo>
                <a:cubicBezTo>
                  <a:pt x="5698483" y="460700"/>
                  <a:pt x="5663141" y="469070"/>
                  <a:pt x="5632661" y="464716"/>
                </a:cubicBezTo>
                <a:cubicBezTo>
                  <a:pt x="5654432" y="451653"/>
                  <a:pt x="5686620" y="448236"/>
                  <a:pt x="5697975" y="425527"/>
                </a:cubicBezTo>
                <a:cubicBezTo>
                  <a:pt x="5704133" y="413211"/>
                  <a:pt x="5658787" y="426233"/>
                  <a:pt x="5658787" y="412464"/>
                </a:cubicBezTo>
                <a:cubicBezTo>
                  <a:pt x="5658787" y="396765"/>
                  <a:pt x="5683933" y="393360"/>
                  <a:pt x="5697975" y="386339"/>
                </a:cubicBezTo>
                <a:cubicBezTo>
                  <a:pt x="5730133" y="370260"/>
                  <a:pt x="5812602" y="360703"/>
                  <a:pt x="5658787" y="386339"/>
                </a:cubicBezTo>
                <a:cubicBezTo>
                  <a:pt x="5667495" y="373276"/>
                  <a:pt x="5673811" y="358251"/>
                  <a:pt x="5684912" y="347150"/>
                </a:cubicBezTo>
                <a:cubicBezTo>
                  <a:pt x="5735075" y="296986"/>
                  <a:pt x="5828707" y="311514"/>
                  <a:pt x="5580410" y="334087"/>
                </a:cubicBezTo>
                <a:cubicBezTo>
                  <a:pt x="5619598" y="325379"/>
                  <a:pt x="5659029" y="317698"/>
                  <a:pt x="5697975" y="307962"/>
                </a:cubicBezTo>
                <a:cubicBezTo>
                  <a:pt x="5711333" y="304622"/>
                  <a:pt x="5750934" y="294899"/>
                  <a:pt x="5737164" y="294899"/>
                </a:cubicBezTo>
                <a:cubicBezTo>
                  <a:pt x="5702059" y="294899"/>
                  <a:pt x="5667495" y="303608"/>
                  <a:pt x="5632661" y="307962"/>
                </a:cubicBezTo>
                <a:cubicBezTo>
                  <a:pt x="5663141" y="290545"/>
                  <a:pt x="5691336" y="268312"/>
                  <a:pt x="5724101" y="255710"/>
                </a:cubicBezTo>
                <a:cubicBezTo>
                  <a:pt x="5748822" y="246202"/>
                  <a:pt x="5828964" y="242647"/>
                  <a:pt x="5802478" y="242647"/>
                </a:cubicBezTo>
                <a:cubicBezTo>
                  <a:pt x="5737019" y="242647"/>
                  <a:pt x="5671849" y="251356"/>
                  <a:pt x="5606535" y="255710"/>
                </a:cubicBezTo>
                <a:cubicBezTo>
                  <a:pt x="5471945" y="300574"/>
                  <a:pt x="5647684" y="245812"/>
                  <a:pt x="5606535" y="242647"/>
                </a:cubicBezTo>
                <a:cubicBezTo>
                  <a:pt x="5536936" y="237293"/>
                  <a:pt x="5467198" y="251356"/>
                  <a:pt x="5397530" y="255710"/>
                </a:cubicBezTo>
                <a:cubicBezTo>
                  <a:pt x="5486797" y="196197"/>
                  <a:pt x="5430814" y="242647"/>
                  <a:pt x="5279964" y="242647"/>
                </a:cubicBezTo>
                <a:cubicBezTo>
                  <a:pt x="5257761" y="242647"/>
                  <a:pt x="5367481" y="229584"/>
                  <a:pt x="5345278" y="229584"/>
                </a:cubicBezTo>
                <a:cubicBezTo>
                  <a:pt x="5240685" y="229584"/>
                  <a:pt x="5136273" y="238293"/>
                  <a:pt x="5031770" y="242647"/>
                </a:cubicBezTo>
                <a:cubicBezTo>
                  <a:pt x="4917257" y="271275"/>
                  <a:pt x="5009355" y="247371"/>
                  <a:pt x="5110147" y="229584"/>
                </a:cubicBezTo>
                <a:cubicBezTo>
                  <a:pt x="5185664" y="216258"/>
                  <a:pt x="5316425" y="205039"/>
                  <a:pt x="5070958" y="229584"/>
                </a:cubicBezTo>
                <a:cubicBezTo>
                  <a:pt x="5275687" y="127220"/>
                  <a:pt x="5250202" y="166829"/>
                  <a:pt x="4953392" y="151207"/>
                </a:cubicBezTo>
                <a:cubicBezTo>
                  <a:pt x="4970809" y="142499"/>
                  <a:pt x="4999486" y="143556"/>
                  <a:pt x="5005644" y="125082"/>
                </a:cubicBezTo>
                <a:cubicBezTo>
                  <a:pt x="5009998" y="112019"/>
                  <a:pt x="4979897" y="115006"/>
                  <a:pt x="4966455" y="112019"/>
                </a:cubicBezTo>
                <a:cubicBezTo>
                  <a:pt x="4940600" y="106273"/>
                  <a:pt x="4914204" y="103310"/>
                  <a:pt x="4888078" y="98956"/>
                </a:cubicBezTo>
                <a:cubicBezTo>
                  <a:pt x="4822764" y="103310"/>
                  <a:pt x="4757299" y="105813"/>
                  <a:pt x="4692135" y="112019"/>
                </a:cubicBezTo>
                <a:cubicBezTo>
                  <a:pt x="4665768" y="114530"/>
                  <a:pt x="4639978" y="121336"/>
                  <a:pt x="4613758" y="125082"/>
                </a:cubicBezTo>
                <a:cubicBezTo>
                  <a:pt x="4579005" y="130047"/>
                  <a:pt x="4544089" y="133790"/>
                  <a:pt x="4509255" y="138144"/>
                </a:cubicBezTo>
                <a:cubicBezTo>
                  <a:pt x="4413522" y="162078"/>
                  <a:pt x="4325985" y="185438"/>
                  <a:pt x="4221872" y="190396"/>
                </a:cubicBezTo>
                <a:cubicBezTo>
                  <a:pt x="4206190" y="191143"/>
                  <a:pt x="4196726" y="171291"/>
                  <a:pt x="4182684" y="164270"/>
                </a:cubicBezTo>
                <a:cubicBezTo>
                  <a:pt x="4170368" y="158112"/>
                  <a:pt x="4156558" y="155561"/>
                  <a:pt x="4143495" y="151207"/>
                </a:cubicBezTo>
                <a:cubicBezTo>
                  <a:pt x="4173975" y="133790"/>
                  <a:pt x="4266894" y="113483"/>
                  <a:pt x="4234935" y="98956"/>
                </a:cubicBezTo>
                <a:cubicBezTo>
                  <a:pt x="4163473" y="66473"/>
                  <a:pt x="4078252" y="83091"/>
                  <a:pt x="3999804" y="85893"/>
                </a:cubicBezTo>
                <a:cubicBezTo>
                  <a:pt x="3955427" y="87478"/>
                  <a:pt x="3912976" y="104719"/>
                  <a:pt x="3869175" y="112019"/>
                </a:cubicBezTo>
                <a:cubicBezTo>
                  <a:pt x="3776276" y="127502"/>
                  <a:pt x="3673912" y="131564"/>
                  <a:pt x="3581792" y="138144"/>
                </a:cubicBezTo>
                <a:cubicBezTo>
                  <a:pt x="3312857" y="205379"/>
                  <a:pt x="3397292" y="189090"/>
                  <a:pt x="2824147" y="138144"/>
                </a:cubicBezTo>
                <a:cubicBezTo>
                  <a:pt x="2783001" y="134487"/>
                  <a:pt x="2982767" y="94394"/>
                  <a:pt x="2941712" y="98956"/>
                </a:cubicBezTo>
                <a:lnTo>
                  <a:pt x="2824147" y="112019"/>
                </a:lnTo>
                <a:cubicBezTo>
                  <a:pt x="2571598" y="107665"/>
                  <a:pt x="2318792" y="111164"/>
                  <a:pt x="2066501" y="98956"/>
                </a:cubicBezTo>
                <a:cubicBezTo>
                  <a:pt x="2047051" y="98015"/>
                  <a:pt x="2032148" y="80501"/>
                  <a:pt x="2014250" y="72830"/>
                </a:cubicBezTo>
                <a:cubicBezTo>
                  <a:pt x="2001594" y="67406"/>
                  <a:pt x="1988124" y="64121"/>
                  <a:pt x="1975061" y="59767"/>
                </a:cubicBezTo>
                <a:lnTo>
                  <a:pt x="1752992" y="72830"/>
                </a:lnTo>
                <a:cubicBezTo>
                  <a:pt x="1657225" y="77741"/>
                  <a:pt x="1561198" y="78246"/>
                  <a:pt x="1465610" y="85893"/>
                </a:cubicBezTo>
                <a:cubicBezTo>
                  <a:pt x="1451884" y="86991"/>
                  <a:pt x="1440158" y="98009"/>
                  <a:pt x="1426421" y="98956"/>
                </a:cubicBezTo>
                <a:cubicBezTo>
                  <a:pt x="1313394" y="106751"/>
                  <a:pt x="1199998" y="107665"/>
                  <a:pt x="1086787" y="112019"/>
                </a:cubicBezTo>
                <a:cubicBezTo>
                  <a:pt x="1069370" y="107665"/>
                  <a:pt x="1052199" y="102168"/>
                  <a:pt x="1034535" y="98956"/>
                </a:cubicBezTo>
                <a:cubicBezTo>
                  <a:pt x="902447" y="74940"/>
                  <a:pt x="984386" y="99657"/>
                  <a:pt x="903907" y="72830"/>
                </a:cubicBezTo>
                <a:cubicBezTo>
                  <a:pt x="1013150" y="0"/>
                  <a:pt x="994424" y="22192"/>
                  <a:pt x="668775" y="59767"/>
                </a:cubicBezTo>
                <a:cubicBezTo>
                  <a:pt x="645481" y="62455"/>
                  <a:pt x="625416" y="77660"/>
                  <a:pt x="603461" y="85893"/>
                </a:cubicBezTo>
                <a:cubicBezTo>
                  <a:pt x="590568" y="90728"/>
                  <a:pt x="577335" y="94602"/>
                  <a:pt x="564272" y="98956"/>
                </a:cubicBezTo>
                <a:cubicBezTo>
                  <a:pt x="559918" y="112019"/>
                  <a:pt x="541474" y="128408"/>
                  <a:pt x="551210" y="138144"/>
                </a:cubicBezTo>
                <a:cubicBezTo>
                  <a:pt x="566910" y="153843"/>
                  <a:pt x="623545" y="130144"/>
                  <a:pt x="616524" y="151207"/>
                </a:cubicBezTo>
                <a:cubicBezTo>
                  <a:pt x="607815" y="177333"/>
                  <a:pt x="538147" y="177333"/>
                  <a:pt x="538147" y="177333"/>
                </a:cubicBezTo>
                <a:cubicBezTo>
                  <a:pt x="525084" y="172979"/>
                  <a:pt x="512728" y="164270"/>
                  <a:pt x="498958" y="164270"/>
                </a:cubicBezTo>
                <a:cubicBezTo>
                  <a:pt x="485189" y="164270"/>
                  <a:pt x="473211" y="174346"/>
                  <a:pt x="459770" y="177333"/>
                </a:cubicBezTo>
                <a:cubicBezTo>
                  <a:pt x="433914" y="183079"/>
                  <a:pt x="407518" y="186042"/>
                  <a:pt x="381392" y="190396"/>
                </a:cubicBezTo>
                <a:cubicBezTo>
                  <a:pt x="293175" y="160990"/>
                  <a:pt x="401762" y="194923"/>
                  <a:pt x="263827" y="164270"/>
                </a:cubicBezTo>
                <a:cubicBezTo>
                  <a:pt x="250385" y="161283"/>
                  <a:pt x="237701" y="155561"/>
                  <a:pt x="224638" y="151207"/>
                </a:cubicBezTo>
                <a:cubicBezTo>
                  <a:pt x="220284" y="164270"/>
                  <a:pt x="220177" y="179644"/>
                  <a:pt x="211575" y="190396"/>
                </a:cubicBezTo>
                <a:cubicBezTo>
                  <a:pt x="173910" y="237478"/>
                  <a:pt x="103617" y="206698"/>
                  <a:pt x="263827" y="229584"/>
                </a:cubicBezTo>
                <a:cubicBezTo>
                  <a:pt x="253203" y="261457"/>
                  <a:pt x="249961" y="282639"/>
                  <a:pt x="224638" y="307962"/>
                </a:cubicBezTo>
                <a:cubicBezTo>
                  <a:pt x="221559" y="311041"/>
                  <a:pt x="215929" y="307962"/>
                  <a:pt x="211575" y="307962"/>
                </a:cubicBezTo>
                <a:lnTo>
                  <a:pt x="263827" y="268773"/>
                </a:lnTo>
                <a:close/>
              </a:path>
            </a:pathLst>
          </a:cu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0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041399" y="4286071"/>
            <a:ext cx="238760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Otentisitas</a:t>
            </a:r>
            <a:r>
              <a:rPr kumimoji="0" lang="en-US" sz="1800" b="1" i="0" u="none" strike="noStrike" kern="1200" cap="none" spc="0" normalizeH="0" baseline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makna</a:t>
            </a:r>
            <a:r>
              <a:rPr kumimoji="0" lang="en-US" sz="1800" b="1" i="0" u="none" strike="noStrike" kern="1200" cap="none" spc="0" normalizeH="0" baseline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teks</a:t>
            </a:r>
            <a:r>
              <a:rPr kumimoji="0" lang="en-US" sz="1800" b="1" i="0" u="none" strike="noStrike" kern="1200" cap="none" spc="0" normalizeH="0" baseline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problematis</a:t>
            </a:r>
            <a:r>
              <a:rPr kumimoji="0" lang="en-US" sz="1800" b="1" i="0" u="none" strike="noStrike" kern="1200" cap="none" spc="0" normalizeH="0" baseline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, </a:t>
            </a:r>
            <a:r>
              <a:rPr kumimoji="0" lang="en-US" sz="1800" b="1" i="0" u="none" strike="noStrike" kern="1200" cap="none" spc="0" normalizeH="0" baseline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dokumen</a:t>
            </a:r>
            <a:r>
              <a:rPr kumimoji="0" lang="en-US" sz="1800" b="1" i="0" u="none" strike="noStrike" kern="1200" cap="none" spc="0" normalizeH="0" baseline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&amp; </a:t>
            </a:r>
            <a:r>
              <a:rPr kumimoji="0" lang="en-US" sz="1800" b="1" i="0" u="none" strike="noStrike" kern="1200" cap="none" spc="0" normalizeH="0" baseline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bahasa</a:t>
            </a:r>
            <a:r>
              <a:rPr kumimoji="0" lang="en-US" sz="1800" b="1" i="0" u="none" strike="noStrike" kern="1200" cap="none" spc="0" normalizeH="0" baseline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tdk</a:t>
            </a:r>
            <a:r>
              <a:rPr kumimoji="0" lang="en-US" sz="1800" b="1" i="0" u="none" strike="noStrike" kern="1200" cap="none" spc="0" normalizeH="0" baseline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original</a:t>
            </a:r>
          </a:p>
        </p:txBody>
      </p:sp>
      <p:sp>
        <p:nvSpPr>
          <p:cNvPr id="45" name="Freeform 44"/>
          <p:cNvSpPr/>
          <p:nvPr/>
        </p:nvSpPr>
        <p:spPr bwMode="auto">
          <a:xfrm>
            <a:off x="4980589" y="4143869"/>
            <a:ext cx="2639411" cy="1799731"/>
          </a:xfrm>
          <a:custGeom>
            <a:avLst/>
            <a:gdLst>
              <a:gd name="connsiteX0" fmla="*/ 263827 w 6037610"/>
              <a:gd name="connsiteY0" fmla="*/ 268773 h 1154150"/>
              <a:gd name="connsiteX1" fmla="*/ 198512 w 6037610"/>
              <a:gd name="connsiteY1" fmla="*/ 334087 h 1154150"/>
              <a:gd name="connsiteX2" fmla="*/ 120135 w 6037610"/>
              <a:gd name="connsiteY2" fmla="*/ 412464 h 1154150"/>
              <a:gd name="connsiteX3" fmla="*/ 54821 w 6037610"/>
              <a:gd name="connsiteY3" fmla="*/ 530030 h 1154150"/>
              <a:gd name="connsiteX4" fmla="*/ 67884 w 6037610"/>
              <a:gd name="connsiteY4" fmla="*/ 569219 h 1154150"/>
              <a:gd name="connsiteX5" fmla="*/ 133198 w 6037610"/>
              <a:gd name="connsiteY5" fmla="*/ 621470 h 1154150"/>
              <a:gd name="connsiteX6" fmla="*/ 146261 w 6037610"/>
              <a:gd name="connsiteY6" fmla="*/ 686784 h 1154150"/>
              <a:gd name="connsiteX7" fmla="*/ 211575 w 6037610"/>
              <a:gd name="connsiteY7" fmla="*/ 765162 h 1154150"/>
              <a:gd name="connsiteX8" fmla="*/ 276890 w 6037610"/>
              <a:gd name="connsiteY8" fmla="*/ 778224 h 1154150"/>
              <a:gd name="connsiteX9" fmla="*/ 276890 w 6037610"/>
              <a:gd name="connsiteY9" fmla="*/ 895790 h 1154150"/>
              <a:gd name="connsiteX10" fmla="*/ 355267 w 6037610"/>
              <a:gd name="connsiteY10" fmla="*/ 921916 h 1154150"/>
              <a:gd name="connsiteX11" fmla="*/ 512021 w 6037610"/>
              <a:gd name="connsiteY11" fmla="*/ 908853 h 1154150"/>
              <a:gd name="connsiteX12" fmla="*/ 551210 w 6037610"/>
              <a:gd name="connsiteY12" fmla="*/ 895790 h 1154150"/>
              <a:gd name="connsiteX13" fmla="*/ 890844 w 6037610"/>
              <a:gd name="connsiteY13" fmla="*/ 921916 h 1154150"/>
              <a:gd name="connsiteX14" fmla="*/ 943095 w 6037610"/>
              <a:gd name="connsiteY14" fmla="*/ 948042 h 1154150"/>
              <a:gd name="connsiteX15" fmla="*/ 1256604 w 6037610"/>
              <a:gd name="connsiteY15" fmla="*/ 974167 h 1154150"/>
              <a:gd name="connsiteX16" fmla="*/ 1321918 w 6037610"/>
              <a:gd name="connsiteY16" fmla="*/ 987230 h 1154150"/>
              <a:gd name="connsiteX17" fmla="*/ 1648490 w 6037610"/>
              <a:gd name="connsiteY17" fmla="*/ 1000293 h 1154150"/>
              <a:gd name="connsiteX18" fmla="*/ 1583175 w 6037610"/>
              <a:gd name="connsiteY18" fmla="*/ 1052544 h 1154150"/>
              <a:gd name="connsiteX19" fmla="*/ 1988124 w 6037610"/>
              <a:gd name="connsiteY19" fmla="*/ 1065607 h 1154150"/>
              <a:gd name="connsiteX20" fmla="*/ 2131815 w 6037610"/>
              <a:gd name="connsiteY20" fmla="*/ 1078670 h 1154150"/>
              <a:gd name="connsiteX21" fmla="*/ 2458387 w 6037610"/>
              <a:gd name="connsiteY21" fmla="*/ 1091733 h 1154150"/>
              <a:gd name="connsiteX22" fmla="*/ 2536764 w 6037610"/>
              <a:gd name="connsiteY22" fmla="*/ 1078670 h 1154150"/>
              <a:gd name="connsiteX23" fmla="*/ 2889461 w 6037610"/>
              <a:gd name="connsiteY23" fmla="*/ 1065607 h 1154150"/>
              <a:gd name="connsiteX24" fmla="*/ 3607918 w 6037610"/>
              <a:gd name="connsiteY24" fmla="*/ 1052544 h 1154150"/>
              <a:gd name="connsiteX25" fmla="*/ 3660170 w 6037610"/>
              <a:gd name="connsiteY25" fmla="*/ 1065607 h 1154150"/>
              <a:gd name="connsiteX26" fmla="*/ 3725484 w 6037610"/>
              <a:gd name="connsiteY26" fmla="*/ 1078670 h 1154150"/>
              <a:gd name="connsiteX27" fmla="*/ 4195747 w 6037610"/>
              <a:gd name="connsiteY27" fmla="*/ 1065607 h 1154150"/>
              <a:gd name="connsiteX28" fmla="*/ 4274124 w 6037610"/>
              <a:gd name="connsiteY28" fmla="*/ 1013356 h 1154150"/>
              <a:gd name="connsiteX29" fmla="*/ 4339438 w 6037610"/>
              <a:gd name="connsiteY29" fmla="*/ 1000293 h 1154150"/>
              <a:gd name="connsiteX30" fmla="*/ 4443941 w 6037610"/>
              <a:gd name="connsiteY30" fmla="*/ 987230 h 1154150"/>
              <a:gd name="connsiteX31" fmla="*/ 4548444 w 6037610"/>
              <a:gd name="connsiteY31" fmla="*/ 961104 h 1154150"/>
              <a:gd name="connsiteX32" fmla="*/ 4835827 w 6037610"/>
              <a:gd name="connsiteY32" fmla="*/ 934979 h 1154150"/>
              <a:gd name="connsiteX33" fmla="*/ 4940330 w 6037610"/>
              <a:gd name="connsiteY33" fmla="*/ 908853 h 1154150"/>
              <a:gd name="connsiteX34" fmla="*/ 5345278 w 6037610"/>
              <a:gd name="connsiteY34" fmla="*/ 882727 h 1154150"/>
              <a:gd name="connsiteX35" fmla="*/ 5658787 w 6037610"/>
              <a:gd name="connsiteY35" fmla="*/ 869664 h 1154150"/>
              <a:gd name="connsiteX36" fmla="*/ 5724101 w 6037610"/>
              <a:gd name="connsiteY36" fmla="*/ 856602 h 1154150"/>
              <a:gd name="connsiteX37" fmla="*/ 5606535 w 6037610"/>
              <a:gd name="connsiteY37" fmla="*/ 830476 h 1154150"/>
              <a:gd name="connsiteX38" fmla="*/ 5684912 w 6037610"/>
              <a:gd name="connsiteY38" fmla="*/ 817413 h 1154150"/>
              <a:gd name="connsiteX39" fmla="*/ 5724101 w 6037610"/>
              <a:gd name="connsiteY39" fmla="*/ 804350 h 1154150"/>
              <a:gd name="connsiteX40" fmla="*/ 5684912 w 6037610"/>
              <a:gd name="connsiteY40" fmla="*/ 791287 h 1154150"/>
              <a:gd name="connsiteX41" fmla="*/ 5776352 w 6037610"/>
              <a:gd name="connsiteY41" fmla="*/ 778224 h 1154150"/>
              <a:gd name="connsiteX42" fmla="*/ 5737164 w 6037610"/>
              <a:gd name="connsiteY42" fmla="*/ 765162 h 1154150"/>
              <a:gd name="connsiteX43" fmla="*/ 5815541 w 6037610"/>
              <a:gd name="connsiteY43" fmla="*/ 739036 h 1154150"/>
              <a:gd name="connsiteX44" fmla="*/ 5828604 w 6037610"/>
              <a:gd name="connsiteY44" fmla="*/ 686784 h 1154150"/>
              <a:gd name="connsiteX45" fmla="*/ 5776352 w 6037610"/>
              <a:gd name="connsiteY45" fmla="*/ 673722 h 1154150"/>
              <a:gd name="connsiteX46" fmla="*/ 5776352 w 6037610"/>
              <a:gd name="connsiteY46" fmla="*/ 634533 h 1154150"/>
              <a:gd name="connsiteX47" fmla="*/ 5972295 w 6037610"/>
              <a:gd name="connsiteY47" fmla="*/ 569219 h 1154150"/>
              <a:gd name="connsiteX48" fmla="*/ 6011484 w 6037610"/>
              <a:gd name="connsiteY48" fmla="*/ 516967 h 1154150"/>
              <a:gd name="connsiteX49" fmla="*/ 5920044 w 6037610"/>
              <a:gd name="connsiteY49" fmla="*/ 503904 h 1154150"/>
              <a:gd name="connsiteX50" fmla="*/ 5998421 w 6037610"/>
              <a:gd name="connsiteY50" fmla="*/ 490842 h 1154150"/>
              <a:gd name="connsiteX51" fmla="*/ 6037610 w 6037610"/>
              <a:gd name="connsiteY51" fmla="*/ 477779 h 1154150"/>
              <a:gd name="connsiteX52" fmla="*/ 5893918 w 6037610"/>
              <a:gd name="connsiteY52" fmla="*/ 438590 h 1154150"/>
              <a:gd name="connsiteX53" fmla="*/ 5802478 w 6037610"/>
              <a:gd name="connsiteY53" fmla="*/ 464716 h 1154150"/>
              <a:gd name="connsiteX54" fmla="*/ 5711038 w 6037610"/>
              <a:gd name="connsiteY54" fmla="*/ 477779 h 1154150"/>
              <a:gd name="connsiteX55" fmla="*/ 5671850 w 6037610"/>
              <a:gd name="connsiteY55" fmla="*/ 490842 h 1154150"/>
              <a:gd name="connsiteX56" fmla="*/ 5724101 w 6037610"/>
              <a:gd name="connsiteY56" fmla="*/ 477779 h 1154150"/>
              <a:gd name="connsiteX57" fmla="*/ 5632661 w 6037610"/>
              <a:gd name="connsiteY57" fmla="*/ 464716 h 1154150"/>
              <a:gd name="connsiteX58" fmla="*/ 5697975 w 6037610"/>
              <a:gd name="connsiteY58" fmla="*/ 425527 h 1154150"/>
              <a:gd name="connsiteX59" fmla="*/ 5658787 w 6037610"/>
              <a:gd name="connsiteY59" fmla="*/ 412464 h 1154150"/>
              <a:gd name="connsiteX60" fmla="*/ 5697975 w 6037610"/>
              <a:gd name="connsiteY60" fmla="*/ 386339 h 1154150"/>
              <a:gd name="connsiteX61" fmla="*/ 5658787 w 6037610"/>
              <a:gd name="connsiteY61" fmla="*/ 386339 h 1154150"/>
              <a:gd name="connsiteX62" fmla="*/ 5684912 w 6037610"/>
              <a:gd name="connsiteY62" fmla="*/ 347150 h 1154150"/>
              <a:gd name="connsiteX63" fmla="*/ 5580410 w 6037610"/>
              <a:gd name="connsiteY63" fmla="*/ 334087 h 1154150"/>
              <a:gd name="connsiteX64" fmla="*/ 5697975 w 6037610"/>
              <a:gd name="connsiteY64" fmla="*/ 307962 h 1154150"/>
              <a:gd name="connsiteX65" fmla="*/ 5737164 w 6037610"/>
              <a:gd name="connsiteY65" fmla="*/ 294899 h 1154150"/>
              <a:gd name="connsiteX66" fmla="*/ 5632661 w 6037610"/>
              <a:gd name="connsiteY66" fmla="*/ 307962 h 1154150"/>
              <a:gd name="connsiteX67" fmla="*/ 5724101 w 6037610"/>
              <a:gd name="connsiteY67" fmla="*/ 255710 h 1154150"/>
              <a:gd name="connsiteX68" fmla="*/ 5802478 w 6037610"/>
              <a:gd name="connsiteY68" fmla="*/ 242647 h 1154150"/>
              <a:gd name="connsiteX69" fmla="*/ 5606535 w 6037610"/>
              <a:gd name="connsiteY69" fmla="*/ 255710 h 1154150"/>
              <a:gd name="connsiteX70" fmla="*/ 5606535 w 6037610"/>
              <a:gd name="connsiteY70" fmla="*/ 242647 h 1154150"/>
              <a:gd name="connsiteX71" fmla="*/ 5397530 w 6037610"/>
              <a:gd name="connsiteY71" fmla="*/ 255710 h 1154150"/>
              <a:gd name="connsiteX72" fmla="*/ 5279964 w 6037610"/>
              <a:gd name="connsiteY72" fmla="*/ 242647 h 1154150"/>
              <a:gd name="connsiteX73" fmla="*/ 5345278 w 6037610"/>
              <a:gd name="connsiteY73" fmla="*/ 229584 h 1154150"/>
              <a:gd name="connsiteX74" fmla="*/ 5031770 w 6037610"/>
              <a:gd name="connsiteY74" fmla="*/ 242647 h 1154150"/>
              <a:gd name="connsiteX75" fmla="*/ 5110147 w 6037610"/>
              <a:gd name="connsiteY75" fmla="*/ 229584 h 1154150"/>
              <a:gd name="connsiteX76" fmla="*/ 5070958 w 6037610"/>
              <a:gd name="connsiteY76" fmla="*/ 229584 h 1154150"/>
              <a:gd name="connsiteX77" fmla="*/ 4953392 w 6037610"/>
              <a:gd name="connsiteY77" fmla="*/ 151207 h 1154150"/>
              <a:gd name="connsiteX78" fmla="*/ 5005644 w 6037610"/>
              <a:gd name="connsiteY78" fmla="*/ 125082 h 1154150"/>
              <a:gd name="connsiteX79" fmla="*/ 4966455 w 6037610"/>
              <a:gd name="connsiteY79" fmla="*/ 112019 h 1154150"/>
              <a:gd name="connsiteX80" fmla="*/ 4888078 w 6037610"/>
              <a:gd name="connsiteY80" fmla="*/ 98956 h 1154150"/>
              <a:gd name="connsiteX81" fmla="*/ 4692135 w 6037610"/>
              <a:gd name="connsiteY81" fmla="*/ 112019 h 1154150"/>
              <a:gd name="connsiteX82" fmla="*/ 4613758 w 6037610"/>
              <a:gd name="connsiteY82" fmla="*/ 125082 h 1154150"/>
              <a:gd name="connsiteX83" fmla="*/ 4509255 w 6037610"/>
              <a:gd name="connsiteY83" fmla="*/ 138144 h 1154150"/>
              <a:gd name="connsiteX84" fmla="*/ 4221872 w 6037610"/>
              <a:gd name="connsiteY84" fmla="*/ 190396 h 1154150"/>
              <a:gd name="connsiteX85" fmla="*/ 4182684 w 6037610"/>
              <a:gd name="connsiteY85" fmla="*/ 164270 h 1154150"/>
              <a:gd name="connsiteX86" fmla="*/ 4143495 w 6037610"/>
              <a:gd name="connsiteY86" fmla="*/ 151207 h 1154150"/>
              <a:gd name="connsiteX87" fmla="*/ 4234935 w 6037610"/>
              <a:gd name="connsiteY87" fmla="*/ 98956 h 1154150"/>
              <a:gd name="connsiteX88" fmla="*/ 3999804 w 6037610"/>
              <a:gd name="connsiteY88" fmla="*/ 85893 h 1154150"/>
              <a:gd name="connsiteX89" fmla="*/ 3869175 w 6037610"/>
              <a:gd name="connsiteY89" fmla="*/ 112019 h 1154150"/>
              <a:gd name="connsiteX90" fmla="*/ 3581792 w 6037610"/>
              <a:gd name="connsiteY90" fmla="*/ 138144 h 1154150"/>
              <a:gd name="connsiteX91" fmla="*/ 2824147 w 6037610"/>
              <a:gd name="connsiteY91" fmla="*/ 138144 h 1154150"/>
              <a:gd name="connsiteX92" fmla="*/ 2941712 w 6037610"/>
              <a:gd name="connsiteY92" fmla="*/ 98956 h 1154150"/>
              <a:gd name="connsiteX93" fmla="*/ 2824147 w 6037610"/>
              <a:gd name="connsiteY93" fmla="*/ 112019 h 1154150"/>
              <a:gd name="connsiteX94" fmla="*/ 2066501 w 6037610"/>
              <a:gd name="connsiteY94" fmla="*/ 98956 h 1154150"/>
              <a:gd name="connsiteX95" fmla="*/ 2014250 w 6037610"/>
              <a:gd name="connsiteY95" fmla="*/ 72830 h 1154150"/>
              <a:gd name="connsiteX96" fmla="*/ 1975061 w 6037610"/>
              <a:gd name="connsiteY96" fmla="*/ 59767 h 1154150"/>
              <a:gd name="connsiteX97" fmla="*/ 1752992 w 6037610"/>
              <a:gd name="connsiteY97" fmla="*/ 72830 h 1154150"/>
              <a:gd name="connsiteX98" fmla="*/ 1465610 w 6037610"/>
              <a:gd name="connsiteY98" fmla="*/ 85893 h 1154150"/>
              <a:gd name="connsiteX99" fmla="*/ 1426421 w 6037610"/>
              <a:gd name="connsiteY99" fmla="*/ 98956 h 1154150"/>
              <a:gd name="connsiteX100" fmla="*/ 1086787 w 6037610"/>
              <a:gd name="connsiteY100" fmla="*/ 112019 h 1154150"/>
              <a:gd name="connsiteX101" fmla="*/ 1034535 w 6037610"/>
              <a:gd name="connsiteY101" fmla="*/ 98956 h 1154150"/>
              <a:gd name="connsiteX102" fmla="*/ 903907 w 6037610"/>
              <a:gd name="connsiteY102" fmla="*/ 72830 h 1154150"/>
              <a:gd name="connsiteX103" fmla="*/ 668775 w 6037610"/>
              <a:gd name="connsiteY103" fmla="*/ 59767 h 1154150"/>
              <a:gd name="connsiteX104" fmla="*/ 603461 w 6037610"/>
              <a:gd name="connsiteY104" fmla="*/ 85893 h 1154150"/>
              <a:gd name="connsiteX105" fmla="*/ 564272 w 6037610"/>
              <a:gd name="connsiteY105" fmla="*/ 98956 h 1154150"/>
              <a:gd name="connsiteX106" fmla="*/ 551210 w 6037610"/>
              <a:gd name="connsiteY106" fmla="*/ 138144 h 1154150"/>
              <a:gd name="connsiteX107" fmla="*/ 616524 w 6037610"/>
              <a:gd name="connsiteY107" fmla="*/ 151207 h 1154150"/>
              <a:gd name="connsiteX108" fmla="*/ 538147 w 6037610"/>
              <a:gd name="connsiteY108" fmla="*/ 177333 h 1154150"/>
              <a:gd name="connsiteX109" fmla="*/ 498958 w 6037610"/>
              <a:gd name="connsiteY109" fmla="*/ 164270 h 1154150"/>
              <a:gd name="connsiteX110" fmla="*/ 459770 w 6037610"/>
              <a:gd name="connsiteY110" fmla="*/ 177333 h 1154150"/>
              <a:gd name="connsiteX111" fmla="*/ 381392 w 6037610"/>
              <a:gd name="connsiteY111" fmla="*/ 190396 h 1154150"/>
              <a:gd name="connsiteX112" fmla="*/ 263827 w 6037610"/>
              <a:gd name="connsiteY112" fmla="*/ 164270 h 1154150"/>
              <a:gd name="connsiteX113" fmla="*/ 224638 w 6037610"/>
              <a:gd name="connsiteY113" fmla="*/ 151207 h 1154150"/>
              <a:gd name="connsiteX114" fmla="*/ 211575 w 6037610"/>
              <a:gd name="connsiteY114" fmla="*/ 190396 h 1154150"/>
              <a:gd name="connsiteX115" fmla="*/ 263827 w 6037610"/>
              <a:gd name="connsiteY115" fmla="*/ 229584 h 1154150"/>
              <a:gd name="connsiteX116" fmla="*/ 224638 w 6037610"/>
              <a:gd name="connsiteY116" fmla="*/ 307962 h 1154150"/>
              <a:gd name="connsiteX117" fmla="*/ 211575 w 6037610"/>
              <a:gd name="connsiteY117" fmla="*/ 307962 h 1154150"/>
              <a:gd name="connsiteX118" fmla="*/ 263827 w 6037610"/>
              <a:gd name="connsiteY118" fmla="*/ 268773 h 115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6037610" h="1154150">
                <a:moveTo>
                  <a:pt x="263827" y="268773"/>
                </a:moveTo>
                <a:cubicBezTo>
                  <a:pt x="183075" y="322607"/>
                  <a:pt x="261846" y="262836"/>
                  <a:pt x="198512" y="334087"/>
                </a:cubicBezTo>
                <a:cubicBezTo>
                  <a:pt x="173965" y="361702"/>
                  <a:pt x="140629" y="381722"/>
                  <a:pt x="120135" y="412464"/>
                </a:cubicBezTo>
                <a:cubicBezTo>
                  <a:pt x="60246" y="502299"/>
                  <a:pt x="77814" y="461054"/>
                  <a:pt x="54821" y="530030"/>
                </a:cubicBezTo>
                <a:cubicBezTo>
                  <a:pt x="59175" y="543093"/>
                  <a:pt x="67884" y="555449"/>
                  <a:pt x="67884" y="569219"/>
                </a:cubicBezTo>
                <a:cubicBezTo>
                  <a:pt x="67884" y="637107"/>
                  <a:pt x="0" y="599270"/>
                  <a:pt x="133198" y="621470"/>
                </a:cubicBezTo>
                <a:cubicBezTo>
                  <a:pt x="137552" y="643241"/>
                  <a:pt x="138465" y="665995"/>
                  <a:pt x="146261" y="686784"/>
                </a:cubicBezTo>
                <a:cubicBezTo>
                  <a:pt x="153186" y="705249"/>
                  <a:pt x="195938" y="757343"/>
                  <a:pt x="211575" y="765162"/>
                </a:cubicBezTo>
                <a:cubicBezTo>
                  <a:pt x="231434" y="775091"/>
                  <a:pt x="255118" y="773870"/>
                  <a:pt x="276890" y="778224"/>
                </a:cubicBezTo>
                <a:cubicBezTo>
                  <a:pt x="263329" y="818907"/>
                  <a:pt x="225494" y="863668"/>
                  <a:pt x="276890" y="895790"/>
                </a:cubicBezTo>
                <a:cubicBezTo>
                  <a:pt x="300243" y="910386"/>
                  <a:pt x="355267" y="921916"/>
                  <a:pt x="355267" y="921916"/>
                </a:cubicBezTo>
                <a:cubicBezTo>
                  <a:pt x="407518" y="917562"/>
                  <a:pt x="460048" y="915783"/>
                  <a:pt x="512021" y="908853"/>
                </a:cubicBezTo>
                <a:cubicBezTo>
                  <a:pt x="525670" y="907033"/>
                  <a:pt x="537440" y="895790"/>
                  <a:pt x="551210" y="895790"/>
                </a:cubicBezTo>
                <a:cubicBezTo>
                  <a:pt x="674235" y="895790"/>
                  <a:pt x="773178" y="908842"/>
                  <a:pt x="890844" y="921916"/>
                </a:cubicBezTo>
                <a:cubicBezTo>
                  <a:pt x="908261" y="930625"/>
                  <a:pt x="924308" y="942918"/>
                  <a:pt x="943095" y="948042"/>
                </a:cubicBezTo>
                <a:cubicBezTo>
                  <a:pt x="1007849" y="965702"/>
                  <a:pt x="1244852" y="973476"/>
                  <a:pt x="1256604" y="974167"/>
                </a:cubicBezTo>
                <a:cubicBezTo>
                  <a:pt x="1278375" y="978521"/>
                  <a:pt x="1299765" y="985753"/>
                  <a:pt x="1321918" y="987230"/>
                </a:cubicBezTo>
                <a:cubicBezTo>
                  <a:pt x="1430621" y="994477"/>
                  <a:pt x="1542798" y="973870"/>
                  <a:pt x="1648490" y="1000293"/>
                </a:cubicBezTo>
                <a:cubicBezTo>
                  <a:pt x="1675539" y="1007055"/>
                  <a:pt x="1604947" y="1035127"/>
                  <a:pt x="1583175" y="1052544"/>
                </a:cubicBezTo>
                <a:lnTo>
                  <a:pt x="1988124" y="1065607"/>
                </a:lnTo>
                <a:cubicBezTo>
                  <a:pt x="2036164" y="1067895"/>
                  <a:pt x="2083795" y="1076002"/>
                  <a:pt x="2131815" y="1078670"/>
                </a:cubicBezTo>
                <a:cubicBezTo>
                  <a:pt x="2240592" y="1084713"/>
                  <a:pt x="2349530" y="1087379"/>
                  <a:pt x="2458387" y="1091733"/>
                </a:cubicBezTo>
                <a:cubicBezTo>
                  <a:pt x="2302344" y="1154150"/>
                  <a:pt x="2464947" y="1086230"/>
                  <a:pt x="2536764" y="1078670"/>
                </a:cubicBezTo>
                <a:cubicBezTo>
                  <a:pt x="2653764" y="1066354"/>
                  <a:pt x="2771895" y="1069961"/>
                  <a:pt x="2889461" y="1065607"/>
                </a:cubicBezTo>
                <a:cubicBezTo>
                  <a:pt x="3193655" y="998010"/>
                  <a:pt x="3011534" y="1028689"/>
                  <a:pt x="3607918" y="1052544"/>
                </a:cubicBezTo>
                <a:cubicBezTo>
                  <a:pt x="3625857" y="1053262"/>
                  <a:pt x="3642644" y="1061712"/>
                  <a:pt x="3660170" y="1065607"/>
                </a:cubicBezTo>
                <a:cubicBezTo>
                  <a:pt x="3681844" y="1070423"/>
                  <a:pt x="3703713" y="1074316"/>
                  <a:pt x="3725484" y="1078670"/>
                </a:cubicBezTo>
                <a:cubicBezTo>
                  <a:pt x="3882238" y="1074316"/>
                  <a:pt x="4039138" y="1073638"/>
                  <a:pt x="4195747" y="1065607"/>
                </a:cubicBezTo>
                <a:cubicBezTo>
                  <a:pt x="4257444" y="1062443"/>
                  <a:pt x="4218513" y="1041161"/>
                  <a:pt x="4274124" y="1013356"/>
                </a:cubicBezTo>
                <a:cubicBezTo>
                  <a:pt x="4293983" y="1003427"/>
                  <a:pt x="4317494" y="1003669"/>
                  <a:pt x="4339438" y="1000293"/>
                </a:cubicBezTo>
                <a:cubicBezTo>
                  <a:pt x="4374135" y="994955"/>
                  <a:pt x="4409437" y="993700"/>
                  <a:pt x="4443941" y="987230"/>
                </a:cubicBezTo>
                <a:cubicBezTo>
                  <a:pt x="4479232" y="980613"/>
                  <a:pt x="4512853" y="965849"/>
                  <a:pt x="4548444" y="961104"/>
                </a:cubicBezTo>
                <a:cubicBezTo>
                  <a:pt x="4643790" y="948391"/>
                  <a:pt x="4740033" y="943687"/>
                  <a:pt x="4835827" y="934979"/>
                </a:cubicBezTo>
                <a:cubicBezTo>
                  <a:pt x="4870661" y="926270"/>
                  <a:pt x="4904477" y="910809"/>
                  <a:pt x="4940330" y="908853"/>
                </a:cubicBezTo>
                <a:cubicBezTo>
                  <a:pt x="5429726" y="882158"/>
                  <a:pt x="5824858" y="912701"/>
                  <a:pt x="5345278" y="882727"/>
                </a:cubicBezTo>
                <a:cubicBezTo>
                  <a:pt x="5449781" y="878373"/>
                  <a:pt x="5554441" y="876860"/>
                  <a:pt x="5658787" y="869664"/>
                </a:cubicBezTo>
                <a:cubicBezTo>
                  <a:pt x="5680937" y="868136"/>
                  <a:pt x="5741863" y="869923"/>
                  <a:pt x="5724101" y="856602"/>
                </a:cubicBezTo>
                <a:cubicBezTo>
                  <a:pt x="5691985" y="832516"/>
                  <a:pt x="5645724" y="839185"/>
                  <a:pt x="5606535" y="830476"/>
                </a:cubicBezTo>
                <a:cubicBezTo>
                  <a:pt x="5632661" y="826122"/>
                  <a:pt x="5659057" y="823159"/>
                  <a:pt x="5684912" y="817413"/>
                </a:cubicBezTo>
                <a:cubicBezTo>
                  <a:pt x="5698354" y="814426"/>
                  <a:pt x="5724101" y="818120"/>
                  <a:pt x="5724101" y="804350"/>
                </a:cubicBezTo>
                <a:cubicBezTo>
                  <a:pt x="5724101" y="790580"/>
                  <a:pt x="5697975" y="795641"/>
                  <a:pt x="5684912" y="791287"/>
                </a:cubicBezTo>
                <a:cubicBezTo>
                  <a:pt x="5715392" y="786933"/>
                  <a:pt x="5748813" y="791993"/>
                  <a:pt x="5776352" y="778224"/>
                </a:cubicBezTo>
                <a:cubicBezTo>
                  <a:pt x="5788668" y="772066"/>
                  <a:pt x="5727428" y="774898"/>
                  <a:pt x="5737164" y="765162"/>
                </a:cubicBezTo>
                <a:cubicBezTo>
                  <a:pt x="5756637" y="745689"/>
                  <a:pt x="5789415" y="747745"/>
                  <a:pt x="5815541" y="739036"/>
                </a:cubicBezTo>
                <a:cubicBezTo>
                  <a:pt x="5715684" y="705750"/>
                  <a:pt x="5828604" y="755324"/>
                  <a:pt x="5828604" y="686784"/>
                </a:cubicBezTo>
                <a:cubicBezTo>
                  <a:pt x="5828604" y="668831"/>
                  <a:pt x="5793769" y="678076"/>
                  <a:pt x="5776352" y="673722"/>
                </a:cubicBezTo>
                <a:cubicBezTo>
                  <a:pt x="5879857" y="639220"/>
                  <a:pt x="5881895" y="652123"/>
                  <a:pt x="5776352" y="634533"/>
                </a:cubicBezTo>
                <a:cubicBezTo>
                  <a:pt x="5843896" y="619523"/>
                  <a:pt x="5915155" y="613661"/>
                  <a:pt x="5972295" y="569219"/>
                </a:cubicBezTo>
                <a:cubicBezTo>
                  <a:pt x="5989481" y="555853"/>
                  <a:pt x="5998421" y="534384"/>
                  <a:pt x="6011484" y="516967"/>
                </a:cubicBezTo>
                <a:cubicBezTo>
                  <a:pt x="5981004" y="512613"/>
                  <a:pt x="5933814" y="531443"/>
                  <a:pt x="5920044" y="503904"/>
                </a:cubicBezTo>
                <a:cubicBezTo>
                  <a:pt x="5908199" y="480214"/>
                  <a:pt x="5972566" y="496587"/>
                  <a:pt x="5998421" y="490842"/>
                </a:cubicBezTo>
                <a:cubicBezTo>
                  <a:pt x="6011863" y="487855"/>
                  <a:pt x="6024547" y="482133"/>
                  <a:pt x="6037610" y="477779"/>
                </a:cubicBezTo>
                <a:cubicBezTo>
                  <a:pt x="5985148" y="456794"/>
                  <a:pt x="5953130" y="438590"/>
                  <a:pt x="5893918" y="438590"/>
                </a:cubicBezTo>
                <a:cubicBezTo>
                  <a:pt x="5861455" y="438590"/>
                  <a:pt x="5833276" y="458556"/>
                  <a:pt x="5802478" y="464716"/>
                </a:cubicBezTo>
                <a:cubicBezTo>
                  <a:pt x="5772286" y="470754"/>
                  <a:pt x="5741518" y="473425"/>
                  <a:pt x="5711038" y="477779"/>
                </a:cubicBezTo>
                <a:cubicBezTo>
                  <a:pt x="5697975" y="482133"/>
                  <a:pt x="5658081" y="490842"/>
                  <a:pt x="5671850" y="490842"/>
                </a:cubicBezTo>
                <a:cubicBezTo>
                  <a:pt x="5689803" y="490842"/>
                  <a:pt x="5739039" y="487738"/>
                  <a:pt x="5724101" y="477779"/>
                </a:cubicBezTo>
                <a:cubicBezTo>
                  <a:pt x="5698483" y="460700"/>
                  <a:pt x="5663141" y="469070"/>
                  <a:pt x="5632661" y="464716"/>
                </a:cubicBezTo>
                <a:cubicBezTo>
                  <a:pt x="5654432" y="451653"/>
                  <a:pt x="5686620" y="448236"/>
                  <a:pt x="5697975" y="425527"/>
                </a:cubicBezTo>
                <a:cubicBezTo>
                  <a:pt x="5704133" y="413211"/>
                  <a:pt x="5658787" y="426233"/>
                  <a:pt x="5658787" y="412464"/>
                </a:cubicBezTo>
                <a:cubicBezTo>
                  <a:pt x="5658787" y="396765"/>
                  <a:pt x="5683933" y="393360"/>
                  <a:pt x="5697975" y="386339"/>
                </a:cubicBezTo>
                <a:cubicBezTo>
                  <a:pt x="5730133" y="370260"/>
                  <a:pt x="5812602" y="360703"/>
                  <a:pt x="5658787" y="386339"/>
                </a:cubicBezTo>
                <a:cubicBezTo>
                  <a:pt x="5667495" y="373276"/>
                  <a:pt x="5673811" y="358251"/>
                  <a:pt x="5684912" y="347150"/>
                </a:cubicBezTo>
                <a:cubicBezTo>
                  <a:pt x="5735075" y="296986"/>
                  <a:pt x="5828707" y="311514"/>
                  <a:pt x="5580410" y="334087"/>
                </a:cubicBezTo>
                <a:cubicBezTo>
                  <a:pt x="5619598" y="325379"/>
                  <a:pt x="5659029" y="317698"/>
                  <a:pt x="5697975" y="307962"/>
                </a:cubicBezTo>
                <a:cubicBezTo>
                  <a:pt x="5711333" y="304622"/>
                  <a:pt x="5750934" y="294899"/>
                  <a:pt x="5737164" y="294899"/>
                </a:cubicBezTo>
                <a:cubicBezTo>
                  <a:pt x="5702059" y="294899"/>
                  <a:pt x="5667495" y="303608"/>
                  <a:pt x="5632661" y="307962"/>
                </a:cubicBezTo>
                <a:cubicBezTo>
                  <a:pt x="5663141" y="290545"/>
                  <a:pt x="5691336" y="268312"/>
                  <a:pt x="5724101" y="255710"/>
                </a:cubicBezTo>
                <a:cubicBezTo>
                  <a:pt x="5748822" y="246202"/>
                  <a:pt x="5828964" y="242647"/>
                  <a:pt x="5802478" y="242647"/>
                </a:cubicBezTo>
                <a:cubicBezTo>
                  <a:pt x="5737019" y="242647"/>
                  <a:pt x="5671849" y="251356"/>
                  <a:pt x="5606535" y="255710"/>
                </a:cubicBezTo>
                <a:cubicBezTo>
                  <a:pt x="5471945" y="300574"/>
                  <a:pt x="5647684" y="245812"/>
                  <a:pt x="5606535" y="242647"/>
                </a:cubicBezTo>
                <a:cubicBezTo>
                  <a:pt x="5536936" y="237293"/>
                  <a:pt x="5467198" y="251356"/>
                  <a:pt x="5397530" y="255710"/>
                </a:cubicBezTo>
                <a:cubicBezTo>
                  <a:pt x="5486797" y="196197"/>
                  <a:pt x="5430814" y="242647"/>
                  <a:pt x="5279964" y="242647"/>
                </a:cubicBezTo>
                <a:cubicBezTo>
                  <a:pt x="5257761" y="242647"/>
                  <a:pt x="5367481" y="229584"/>
                  <a:pt x="5345278" y="229584"/>
                </a:cubicBezTo>
                <a:cubicBezTo>
                  <a:pt x="5240685" y="229584"/>
                  <a:pt x="5136273" y="238293"/>
                  <a:pt x="5031770" y="242647"/>
                </a:cubicBezTo>
                <a:cubicBezTo>
                  <a:pt x="4917257" y="271275"/>
                  <a:pt x="5009355" y="247371"/>
                  <a:pt x="5110147" y="229584"/>
                </a:cubicBezTo>
                <a:cubicBezTo>
                  <a:pt x="5185664" y="216258"/>
                  <a:pt x="5316425" y="205039"/>
                  <a:pt x="5070958" y="229584"/>
                </a:cubicBezTo>
                <a:cubicBezTo>
                  <a:pt x="5275687" y="127220"/>
                  <a:pt x="5250202" y="166829"/>
                  <a:pt x="4953392" y="151207"/>
                </a:cubicBezTo>
                <a:cubicBezTo>
                  <a:pt x="4970809" y="142499"/>
                  <a:pt x="4999486" y="143556"/>
                  <a:pt x="5005644" y="125082"/>
                </a:cubicBezTo>
                <a:cubicBezTo>
                  <a:pt x="5009998" y="112019"/>
                  <a:pt x="4979897" y="115006"/>
                  <a:pt x="4966455" y="112019"/>
                </a:cubicBezTo>
                <a:cubicBezTo>
                  <a:pt x="4940600" y="106273"/>
                  <a:pt x="4914204" y="103310"/>
                  <a:pt x="4888078" y="98956"/>
                </a:cubicBezTo>
                <a:cubicBezTo>
                  <a:pt x="4822764" y="103310"/>
                  <a:pt x="4757299" y="105813"/>
                  <a:pt x="4692135" y="112019"/>
                </a:cubicBezTo>
                <a:cubicBezTo>
                  <a:pt x="4665768" y="114530"/>
                  <a:pt x="4639978" y="121336"/>
                  <a:pt x="4613758" y="125082"/>
                </a:cubicBezTo>
                <a:cubicBezTo>
                  <a:pt x="4579005" y="130047"/>
                  <a:pt x="4544089" y="133790"/>
                  <a:pt x="4509255" y="138144"/>
                </a:cubicBezTo>
                <a:cubicBezTo>
                  <a:pt x="4413522" y="162078"/>
                  <a:pt x="4325985" y="185438"/>
                  <a:pt x="4221872" y="190396"/>
                </a:cubicBezTo>
                <a:cubicBezTo>
                  <a:pt x="4206190" y="191143"/>
                  <a:pt x="4196726" y="171291"/>
                  <a:pt x="4182684" y="164270"/>
                </a:cubicBezTo>
                <a:cubicBezTo>
                  <a:pt x="4170368" y="158112"/>
                  <a:pt x="4156558" y="155561"/>
                  <a:pt x="4143495" y="151207"/>
                </a:cubicBezTo>
                <a:cubicBezTo>
                  <a:pt x="4173975" y="133790"/>
                  <a:pt x="4266894" y="113483"/>
                  <a:pt x="4234935" y="98956"/>
                </a:cubicBezTo>
                <a:cubicBezTo>
                  <a:pt x="4163473" y="66473"/>
                  <a:pt x="4078252" y="83091"/>
                  <a:pt x="3999804" y="85893"/>
                </a:cubicBezTo>
                <a:cubicBezTo>
                  <a:pt x="3955427" y="87478"/>
                  <a:pt x="3912976" y="104719"/>
                  <a:pt x="3869175" y="112019"/>
                </a:cubicBezTo>
                <a:cubicBezTo>
                  <a:pt x="3776276" y="127502"/>
                  <a:pt x="3673912" y="131564"/>
                  <a:pt x="3581792" y="138144"/>
                </a:cubicBezTo>
                <a:cubicBezTo>
                  <a:pt x="3312857" y="205379"/>
                  <a:pt x="3397292" y="189090"/>
                  <a:pt x="2824147" y="138144"/>
                </a:cubicBezTo>
                <a:cubicBezTo>
                  <a:pt x="2783001" y="134487"/>
                  <a:pt x="2982767" y="94394"/>
                  <a:pt x="2941712" y="98956"/>
                </a:cubicBezTo>
                <a:lnTo>
                  <a:pt x="2824147" y="112019"/>
                </a:lnTo>
                <a:cubicBezTo>
                  <a:pt x="2571598" y="107665"/>
                  <a:pt x="2318792" y="111164"/>
                  <a:pt x="2066501" y="98956"/>
                </a:cubicBezTo>
                <a:cubicBezTo>
                  <a:pt x="2047051" y="98015"/>
                  <a:pt x="2032148" y="80501"/>
                  <a:pt x="2014250" y="72830"/>
                </a:cubicBezTo>
                <a:cubicBezTo>
                  <a:pt x="2001594" y="67406"/>
                  <a:pt x="1988124" y="64121"/>
                  <a:pt x="1975061" y="59767"/>
                </a:cubicBezTo>
                <a:lnTo>
                  <a:pt x="1752992" y="72830"/>
                </a:lnTo>
                <a:cubicBezTo>
                  <a:pt x="1657225" y="77741"/>
                  <a:pt x="1561198" y="78246"/>
                  <a:pt x="1465610" y="85893"/>
                </a:cubicBezTo>
                <a:cubicBezTo>
                  <a:pt x="1451884" y="86991"/>
                  <a:pt x="1440158" y="98009"/>
                  <a:pt x="1426421" y="98956"/>
                </a:cubicBezTo>
                <a:cubicBezTo>
                  <a:pt x="1313394" y="106751"/>
                  <a:pt x="1199998" y="107665"/>
                  <a:pt x="1086787" y="112019"/>
                </a:cubicBezTo>
                <a:cubicBezTo>
                  <a:pt x="1069370" y="107665"/>
                  <a:pt x="1052199" y="102168"/>
                  <a:pt x="1034535" y="98956"/>
                </a:cubicBezTo>
                <a:cubicBezTo>
                  <a:pt x="902447" y="74940"/>
                  <a:pt x="984386" y="99657"/>
                  <a:pt x="903907" y="72830"/>
                </a:cubicBezTo>
                <a:cubicBezTo>
                  <a:pt x="1013150" y="0"/>
                  <a:pt x="994424" y="22192"/>
                  <a:pt x="668775" y="59767"/>
                </a:cubicBezTo>
                <a:cubicBezTo>
                  <a:pt x="645481" y="62455"/>
                  <a:pt x="625416" y="77660"/>
                  <a:pt x="603461" y="85893"/>
                </a:cubicBezTo>
                <a:cubicBezTo>
                  <a:pt x="590568" y="90728"/>
                  <a:pt x="577335" y="94602"/>
                  <a:pt x="564272" y="98956"/>
                </a:cubicBezTo>
                <a:cubicBezTo>
                  <a:pt x="559918" y="112019"/>
                  <a:pt x="541474" y="128408"/>
                  <a:pt x="551210" y="138144"/>
                </a:cubicBezTo>
                <a:cubicBezTo>
                  <a:pt x="566910" y="153843"/>
                  <a:pt x="623545" y="130144"/>
                  <a:pt x="616524" y="151207"/>
                </a:cubicBezTo>
                <a:cubicBezTo>
                  <a:pt x="607815" y="177333"/>
                  <a:pt x="538147" y="177333"/>
                  <a:pt x="538147" y="177333"/>
                </a:cubicBezTo>
                <a:cubicBezTo>
                  <a:pt x="525084" y="172979"/>
                  <a:pt x="512728" y="164270"/>
                  <a:pt x="498958" y="164270"/>
                </a:cubicBezTo>
                <a:cubicBezTo>
                  <a:pt x="485189" y="164270"/>
                  <a:pt x="473211" y="174346"/>
                  <a:pt x="459770" y="177333"/>
                </a:cubicBezTo>
                <a:cubicBezTo>
                  <a:pt x="433914" y="183079"/>
                  <a:pt x="407518" y="186042"/>
                  <a:pt x="381392" y="190396"/>
                </a:cubicBezTo>
                <a:cubicBezTo>
                  <a:pt x="293175" y="160990"/>
                  <a:pt x="401762" y="194923"/>
                  <a:pt x="263827" y="164270"/>
                </a:cubicBezTo>
                <a:cubicBezTo>
                  <a:pt x="250385" y="161283"/>
                  <a:pt x="237701" y="155561"/>
                  <a:pt x="224638" y="151207"/>
                </a:cubicBezTo>
                <a:cubicBezTo>
                  <a:pt x="220284" y="164270"/>
                  <a:pt x="220177" y="179644"/>
                  <a:pt x="211575" y="190396"/>
                </a:cubicBezTo>
                <a:cubicBezTo>
                  <a:pt x="173910" y="237478"/>
                  <a:pt x="103617" y="206698"/>
                  <a:pt x="263827" y="229584"/>
                </a:cubicBezTo>
                <a:cubicBezTo>
                  <a:pt x="253203" y="261457"/>
                  <a:pt x="249961" y="282639"/>
                  <a:pt x="224638" y="307962"/>
                </a:cubicBezTo>
                <a:cubicBezTo>
                  <a:pt x="221559" y="311041"/>
                  <a:pt x="215929" y="307962"/>
                  <a:pt x="211575" y="307962"/>
                </a:cubicBezTo>
                <a:lnTo>
                  <a:pt x="263827" y="268773"/>
                </a:lnTo>
                <a:close/>
              </a:path>
            </a:pathLst>
          </a:cu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550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5460999" y="4639270"/>
            <a:ext cx="208280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Otentisitas</a:t>
            </a:r>
            <a:r>
              <a:rPr kumimoji="0" lang="en-US" sz="1800" b="1" i="0" u="none" strike="noStrike" kern="1200" cap="none" spc="0" normalizeH="0" baseline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makna&amp;bahasa</a:t>
            </a:r>
            <a:r>
              <a:rPr kumimoji="0" lang="en-US" sz="1800" b="1" i="0" u="none" strike="noStrike" kern="1200" cap="none" spc="0" normalizeH="0" baseline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asli</a:t>
            </a:r>
            <a:r>
              <a:rPr kumimoji="0" lang="en-US" sz="1800" b="1" i="0" u="none" strike="noStrike" kern="1200" cap="none" spc="0" normalizeH="0" baseline="0" noProof="0" dirty="0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err="1">
                <a:ln w="50800"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>terjaga</a:t>
            </a:r>
            <a:endParaRPr kumimoji="0" lang="en-US" sz="1800" b="1" i="0" u="none" strike="noStrike" kern="1200" cap="none" spc="0" normalizeH="0" baseline="0" noProof="0" dirty="0">
              <a:ln w="50800"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pic>
        <p:nvPicPr>
          <p:cNvPr id="1026" name="Picture 2" descr="F:\Pictures\Picture\00ao0521ysX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24800" y="0"/>
            <a:ext cx="1219200" cy="1295400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622984234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5833 0 " pathEditMode="relative" ptsTypes="AA">
                                      <p:cBhvr>
                                        <p:cTn id="1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8" grpId="0" animBg="1"/>
      <p:bldP spid="19" grpId="0" animBg="1"/>
      <p:bldP spid="30" grpId="0" animBg="1"/>
      <p:bldP spid="33" grpId="0" animBg="1"/>
      <p:bldP spid="34" grpId="0"/>
      <p:bldP spid="35" grpId="0"/>
      <p:bldP spid="42" grpId="0" animBg="1"/>
      <p:bldP spid="44" grpId="0"/>
      <p:bldP spid="45" grpId="0" animBg="1"/>
      <p:bldP spid="4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icture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077200" cy="6857999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5" name="Picture 35" descr="sdfff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77200" y="0"/>
            <a:ext cx="1066800" cy="685800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1143000" y="457200"/>
            <a:ext cx="6705600" cy="58477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32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lgerian" panose="04020705040A02060702" pitchFamily="82" charset="0"/>
              </a:rPr>
              <a:t>TEKS BIBEL YANG BERMASALAH</a:t>
            </a:r>
            <a:endParaRPr lang="en-US" sz="28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Algerian" panose="04020705040A02060702" pitchFamily="82" charset="0"/>
            </a:endParaRPr>
          </a:p>
        </p:txBody>
      </p:sp>
      <p:pic>
        <p:nvPicPr>
          <p:cNvPr id="5122" name="Picture 2" descr="F:\Pictures\dr Mr. Ali\GIF\anislamphrase30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95344" y="101598"/>
            <a:ext cx="990600" cy="1066800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23" name="Rounded Rectangular Callout 22"/>
          <p:cNvSpPr/>
          <p:nvPr/>
        </p:nvSpPr>
        <p:spPr>
          <a:xfrm>
            <a:off x="152400" y="1168398"/>
            <a:ext cx="7848600" cy="5537202"/>
          </a:xfrm>
          <a:prstGeom prst="wedgeRoundRectCallout">
            <a:avLst>
              <a:gd name="adj1" fmla="val -50187"/>
              <a:gd name="adj2" fmla="val 50849"/>
              <a:gd name="adj3" fmla="val 16667"/>
            </a:avLst>
          </a:prstGeom>
          <a:solidFill>
            <a:schemeClr val="accent5">
              <a:lumMod val="40000"/>
              <a:lumOff val="60000"/>
              <a:alpha val="49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7772400" cy="5105400"/>
          </a:xfrm>
        </p:spPr>
        <p:txBody>
          <a:bodyPr>
            <a:normAutofit/>
          </a:bodyPr>
          <a:lstStyle/>
          <a:p>
            <a:pPr marL="442913" lvl="0" indent="-442913">
              <a:buFont typeface="Wingdings" pitchFamily="2" charset="2"/>
              <a:buChar char="v"/>
            </a:pPr>
            <a:r>
              <a:rPr lang="en-GB" sz="2600" dirty="0" err="1">
                <a:latin typeface="Berlin Sans FB" pitchFamily="34" charset="0"/>
              </a:rPr>
              <a:t>Setiap</a:t>
            </a:r>
            <a:r>
              <a:rPr lang="en-GB" sz="2600" dirty="0">
                <a:latin typeface="Berlin Sans FB" pitchFamily="34" charset="0"/>
              </a:rPr>
              <a:t> agama </a:t>
            </a:r>
            <a:r>
              <a:rPr lang="en-GB" sz="2600" dirty="0" err="1">
                <a:latin typeface="Berlin Sans FB" pitchFamily="34" charset="0"/>
              </a:rPr>
              <a:t>memiliki</a:t>
            </a:r>
            <a:r>
              <a:rPr lang="en-GB" sz="2600" dirty="0">
                <a:latin typeface="Berlin Sans FB" pitchFamily="34" charset="0"/>
              </a:rPr>
              <a:t> </a:t>
            </a:r>
            <a:r>
              <a:rPr lang="en-GB" sz="2600" dirty="0" err="1">
                <a:latin typeface="Berlin Sans FB" pitchFamily="34" charset="0"/>
              </a:rPr>
              <a:t>kitab</a:t>
            </a:r>
            <a:r>
              <a:rPr lang="en-GB" sz="2600" dirty="0">
                <a:latin typeface="Berlin Sans FB" pitchFamily="34" charset="0"/>
              </a:rPr>
              <a:t> “</a:t>
            </a:r>
            <a:r>
              <a:rPr lang="en-GB" sz="2600" dirty="0" err="1">
                <a:latin typeface="Berlin Sans FB" pitchFamily="34" charset="0"/>
              </a:rPr>
              <a:t>suci</a:t>
            </a:r>
            <a:r>
              <a:rPr lang="en-GB" sz="2600" dirty="0">
                <a:latin typeface="Berlin Sans FB" pitchFamily="34" charset="0"/>
              </a:rPr>
              <a:t>”, </a:t>
            </a:r>
            <a:r>
              <a:rPr lang="en-GB" sz="2600" dirty="0" err="1">
                <a:latin typeface="Berlin Sans FB" pitchFamily="34" charset="0"/>
              </a:rPr>
              <a:t>masing-masing</a:t>
            </a:r>
            <a:r>
              <a:rPr lang="en-GB" sz="2600" dirty="0">
                <a:latin typeface="Berlin Sans FB" pitchFamily="34" charset="0"/>
              </a:rPr>
              <a:t> </a:t>
            </a:r>
            <a:r>
              <a:rPr lang="en-GB" sz="2600" dirty="0" err="1">
                <a:latin typeface="Berlin Sans FB" pitchFamily="34" charset="0"/>
              </a:rPr>
              <a:t>memiliki</a:t>
            </a:r>
            <a:r>
              <a:rPr lang="en-GB" sz="2600" dirty="0">
                <a:latin typeface="Berlin Sans FB" pitchFamily="34" charset="0"/>
              </a:rPr>
              <a:t> </a:t>
            </a:r>
            <a:r>
              <a:rPr lang="en-GB" sz="2600" dirty="0" err="1">
                <a:latin typeface="Berlin Sans FB" pitchFamily="34" charset="0"/>
              </a:rPr>
              <a:t>sejarah</a:t>
            </a:r>
            <a:r>
              <a:rPr lang="en-GB" sz="2600" dirty="0">
                <a:latin typeface="Berlin Sans FB" pitchFamily="34" charset="0"/>
              </a:rPr>
              <a:t> </a:t>
            </a:r>
            <a:r>
              <a:rPr lang="en-GB" sz="2600" dirty="0" err="1">
                <a:latin typeface="Berlin Sans FB" pitchFamily="34" charset="0"/>
              </a:rPr>
              <a:t>dan</a:t>
            </a:r>
            <a:r>
              <a:rPr lang="en-GB" sz="2600" dirty="0">
                <a:latin typeface="Berlin Sans FB" pitchFamily="34" charset="0"/>
              </a:rPr>
              <a:t> </a:t>
            </a:r>
            <a:r>
              <a:rPr lang="en-GB" sz="2600" dirty="0" err="1">
                <a:latin typeface="Berlin Sans FB" pitchFamily="34" charset="0"/>
              </a:rPr>
              <a:t>tradisi</a:t>
            </a:r>
            <a:r>
              <a:rPr lang="en-GB" sz="2600" dirty="0">
                <a:latin typeface="Berlin Sans FB" pitchFamily="34" charset="0"/>
              </a:rPr>
              <a:t> </a:t>
            </a:r>
            <a:r>
              <a:rPr lang="en-GB" sz="2600" dirty="0" err="1">
                <a:latin typeface="Berlin Sans FB" pitchFamily="34" charset="0"/>
              </a:rPr>
              <a:t>pemahaman</a:t>
            </a:r>
            <a:r>
              <a:rPr lang="en-GB" sz="2600" dirty="0">
                <a:latin typeface="Berlin Sans FB" pitchFamily="34" charset="0"/>
              </a:rPr>
              <a:t> </a:t>
            </a:r>
            <a:r>
              <a:rPr lang="en-GB" sz="2600" dirty="0" err="1">
                <a:latin typeface="Berlin Sans FB" pitchFamily="34" charset="0"/>
              </a:rPr>
              <a:t>kitab</a:t>
            </a:r>
            <a:r>
              <a:rPr lang="en-GB" sz="2600" dirty="0">
                <a:latin typeface="Berlin Sans FB" pitchFamily="34" charset="0"/>
              </a:rPr>
              <a:t> </a:t>
            </a:r>
            <a:r>
              <a:rPr lang="en-GB" sz="2600" dirty="0" err="1">
                <a:latin typeface="Berlin Sans FB" pitchFamily="34" charset="0"/>
              </a:rPr>
              <a:t>tersebut</a:t>
            </a:r>
            <a:r>
              <a:rPr lang="en-GB" sz="2600" dirty="0">
                <a:latin typeface="Berlin Sans FB" pitchFamily="34" charset="0"/>
              </a:rPr>
              <a:t> </a:t>
            </a:r>
            <a:r>
              <a:rPr lang="en-GB" sz="2600" dirty="0" err="1">
                <a:latin typeface="Berlin Sans FB" pitchFamily="34" charset="0"/>
              </a:rPr>
              <a:t>sendiri-sendiri</a:t>
            </a:r>
            <a:r>
              <a:rPr lang="en-GB" sz="2600" dirty="0">
                <a:latin typeface="Berlin Sans FB" pitchFamily="34" charset="0"/>
              </a:rPr>
              <a:t>. </a:t>
            </a:r>
          </a:p>
          <a:p>
            <a:pPr marL="442913" lvl="0" indent="-442913">
              <a:buFont typeface="Wingdings" pitchFamily="2" charset="2"/>
              <a:buChar char="v"/>
            </a:pPr>
            <a:r>
              <a:rPr lang="en-GB" sz="2600" dirty="0" err="1">
                <a:latin typeface="Berlin Sans FB" pitchFamily="34" charset="0"/>
              </a:rPr>
              <a:t>Latar</a:t>
            </a:r>
            <a:r>
              <a:rPr lang="en-GB" sz="2600" dirty="0">
                <a:latin typeface="Berlin Sans FB" pitchFamily="34" charset="0"/>
              </a:rPr>
              <a:t> </a:t>
            </a:r>
            <a:r>
              <a:rPr lang="en-GB" sz="2600" dirty="0" err="1">
                <a:latin typeface="Berlin Sans FB" pitchFamily="34" charset="0"/>
              </a:rPr>
              <a:t>belakang</a:t>
            </a:r>
            <a:r>
              <a:rPr lang="en-GB" sz="2600" dirty="0">
                <a:latin typeface="Berlin Sans FB" pitchFamily="34" charset="0"/>
              </a:rPr>
              <a:t> para </a:t>
            </a:r>
            <a:r>
              <a:rPr lang="en-GB" sz="2600" dirty="0" err="1">
                <a:latin typeface="Berlin Sans FB" pitchFamily="34" charset="0"/>
              </a:rPr>
              <a:t>teolog</a:t>
            </a:r>
            <a:r>
              <a:rPr lang="en-GB" sz="2600" dirty="0">
                <a:latin typeface="Berlin Sans FB" pitchFamily="34" charset="0"/>
              </a:rPr>
              <a:t> </a:t>
            </a:r>
            <a:r>
              <a:rPr lang="en-GB" sz="2600" dirty="0" err="1">
                <a:latin typeface="Berlin Sans FB" pitchFamily="34" charset="0"/>
              </a:rPr>
              <a:t>Yahudi</a:t>
            </a:r>
            <a:r>
              <a:rPr lang="en-GB" sz="2600" dirty="0">
                <a:latin typeface="Berlin Sans FB" pitchFamily="34" charset="0"/>
              </a:rPr>
              <a:t> </a:t>
            </a:r>
            <a:r>
              <a:rPr lang="en-GB" sz="2600" dirty="0" err="1">
                <a:latin typeface="Berlin Sans FB" pitchFamily="34" charset="0"/>
              </a:rPr>
              <a:t>dan</a:t>
            </a:r>
            <a:r>
              <a:rPr lang="en-GB" sz="2600" dirty="0">
                <a:latin typeface="Berlin Sans FB" pitchFamily="34" charset="0"/>
              </a:rPr>
              <a:t> Kristen </a:t>
            </a:r>
            <a:r>
              <a:rPr lang="en-GB" sz="2600" dirty="0" err="1">
                <a:latin typeface="Berlin Sans FB" pitchFamily="34" charset="0"/>
              </a:rPr>
              <a:t>menggunakan</a:t>
            </a:r>
            <a:r>
              <a:rPr lang="en-GB" sz="2600" dirty="0">
                <a:latin typeface="Berlin Sans FB" pitchFamily="34" charset="0"/>
              </a:rPr>
              <a:t> </a:t>
            </a:r>
            <a:r>
              <a:rPr lang="en-GB" sz="2600" dirty="0" err="1">
                <a:latin typeface="Berlin Sans FB" pitchFamily="34" charset="0"/>
              </a:rPr>
              <a:t>hermeneutika</a:t>
            </a:r>
            <a:r>
              <a:rPr lang="en-GB" sz="2600" dirty="0">
                <a:latin typeface="Berlin Sans FB" pitchFamily="34" charset="0"/>
              </a:rPr>
              <a:t> (</a:t>
            </a:r>
            <a:r>
              <a:rPr lang="en-GB" sz="2600" dirty="0" err="1">
                <a:latin typeface="Berlin Sans FB" pitchFamily="34" charset="0"/>
              </a:rPr>
              <a:t>berasal</a:t>
            </a:r>
            <a:r>
              <a:rPr lang="en-GB" sz="2600" dirty="0">
                <a:latin typeface="Berlin Sans FB" pitchFamily="34" charset="0"/>
              </a:rPr>
              <a:t> </a:t>
            </a:r>
            <a:r>
              <a:rPr lang="en-GB" sz="2600" dirty="0" err="1">
                <a:latin typeface="Berlin Sans FB" pitchFamily="34" charset="0"/>
              </a:rPr>
              <a:t>dari</a:t>
            </a:r>
            <a:r>
              <a:rPr lang="en-GB" sz="2600" dirty="0">
                <a:latin typeface="Berlin Sans FB" pitchFamily="34" charset="0"/>
              </a:rPr>
              <a:t> Yunani) </a:t>
            </a:r>
            <a:r>
              <a:rPr lang="en-GB" sz="2600" dirty="0" err="1">
                <a:latin typeface="Berlin Sans FB" pitchFamily="34" charset="0"/>
              </a:rPr>
              <a:t>karena</a:t>
            </a:r>
            <a:r>
              <a:rPr lang="en-GB" sz="2600" dirty="0">
                <a:latin typeface="Berlin Sans FB" pitchFamily="34" charset="0"/>
              </a:rPr>
              <a:t> </a:t>
            </a:r>
            <a:r>
              <a:rPr lang="en-GB" sz="2600" dirty="0" err="1">
                <a:latin typeface="Berlin Sans FB" pitchFamily="34" charset="0"/>
              </a:rPr>
              <a:t>mereka</a:t>
            </a:r>
            <a:r>
              <a:rPr lang="en-GB" sz="2600" dirty="0">
                <a:latin typeface="Berlin Sans FB" pitchFamily="34" charset="0"/>
              </a:rPr>
              <a:t> </a:t>
            </a:r>
            <a:r>
              <a:rPr lang="en-GB" sz="2600" b="1" dirty="0" err="1">
                <a:latin typeface="Berlin Sans FB" pitchFamily="34" charset="0"/>
              </a:rPr>
              <a:t>tidak</a:t>
            </a:r>
            <a:r>
              <a:rPr lang="en-GB" sz="2600" b="1" dirty="0">
                <a:latin typeface="Berlin Sans FB" pitchFamily="34" charset="0"/>
              </a:rPr>
              <a:t> </a:t>
            </a:r>
            <a:r>
              <a:rPr lang="en-GB" sz="2600" b="1" dirty="0" err="1">
                <a:latin typeface="Berlin Sans FB" pitchFamily="34" charset="0"/>
              </a:rPr>
              <a:t>punya</a:t>
            </a:r>
            <a:r>
              <a:rPr lang="en-GB" sz="2600" b="1" dirty="0">
                <a:latin typeface="Berlin Sans FB" pitchFamily="34" charset="0"/>
              </a:rPr>
              <a:t> </a:t>
            </a:r>
            <a:r>
              <a:rPr lang="en-GB" sz="2600" b="1" dirty="0" err="1">
                <a:latin typeface="Berlin Sans FB" pitchFamily="34" charset="0"/>
              </a:rPr>
              <a:t>tradisi</a:t>
            </a:r>
            <a:r>
              <a:rPr lang="en-GB" sz="2600" b="1" dirty="0">
                <a:latin typeface="Berlin Sans FB" pitchFamily="34" charset="0"/>
              </a:rPr>
              <a:t> </a:t>
            </a:r>
            <a:r>
              <a:rPr lang="en-GB" sz="2600" b="1" dirty="0" err="1">
                <a:latin typeface="Berlin Sans FB" pitchFamily="34" charset="0"/>
              </a:rPr>
              <a:t>ilmu</a:t>
            </a:r>
            <a:r>
              <a:rPr lang="en-GB" sz="2600" b="1" dirty="0">
                <a:latin typeface="Berlin Sans FB" pitchFamily="34" charset="0"/>
              </a:rPr>
              <a:t> </a:t>
            </a:r>
            <a:r>
              <a:rPr lang="en-GB" sz="2600" b="1" dirty="0" err="1">
                <a:latin typeface="Berlin Sans FB" pitchFamily="34" charset="0"/>
              </a:rPr>
              <a:t>interpretasi</a:t>
            </a:r>
            <a:r>
              <a:rPr lang="en-GB" sz="2600" b="1" dirty="0">
                <a:latin typeface="Berlin Sans FB" pitchFamily="34" charset="0"/>
              </a:rPr>
              <a:t> </a:t>
            </a:r>
            <a:r>
              <a:rPr lang="en-GB" sz="2600" dirty="0" err="1">
                <a:latin typeface="Berlin Sans FB" pitchFamily="34" charset="0"/>
              </a:rPr>
              <a:t>dan</a:t>
            </a:r>
            <a:r>
              <a:rPr lang="en-GB" sz="2600" dirty="0">
                <a:latin typeface="Berlin Sans FB" pitchFamily="34" charset="0"/>
              </a:rPr>
              <a:t> </a:t>
            </a:r>
            <a:r>
              <a:rPr lang="en-GB" sz="2600" b="1" dirty="0" err="1">
                <a:latin typeface="Berlin Sans FB" pitchFamily="34" charset="0"/>
              </a:rPr>
              <a:t>teks</a:t>
            </a:r>
            <a:r>
              <a:rPr lang="en-GB" sz="2600" b="1" dirty="0">
                <a:latin typeface="Berlin Sans FB" pitchFamily="34" charset="0"/>
              </a:rPr>
              <a:t> </a:t>
            </a:r>
            <a:r>
              <a:rPr lang="en-GB" sz="2600" b="1" dirty="0" err="1">
                <a:latin typeface="Berlin Sans FB" pitchFamily="34" charset="0"/>
              </a:rPr>
              <a:t>Bibel</a:t>
            </a:r>
            <a:r>
              <a:rPr lang="en-GB" sz="2600" b="1" dirty="0">
                <a:latin typeface="Berlin Sans FB" pitchFamily="34" charset="0"/>
              </a:rPr>
              <a:t> yang </a:t>
            </a:r>
            <a:r>
              <a:rPr lang="en-GB" sz="2600" b="1" dirty="0" err="1">
                <a:latin typeface="Berlin Sans FB" pitchFamily="34" charset="0"/>
              </a:rPr>
              <a:t>bermasalah</a:t>
            </a:r>
            <a:r>
              <a:rPr lang="id-ID" sz="2600" dirty="0">
                <a:latin typeface="Berlin Sans FB" pitchFamily="34" charset="0"/>
              </a:rPr>
              <a:t>.</a:t>
            </a:r>
            <a:endParaRPr lang="en-GB" sz="2600" dirty="0">
              <a:latin typeface="Berlin Sans FB" pitchFamily="34" charset="0"/>
            </a:endParaRPr>
          </a:p>
          <a:p>
            <a:pPr marL="442913" lvl="0" indent="-442913">
              <a:buFont typeface="Wingdings" pitchFamily="2" charset="2"/>
              <a:buChar char="v"/>
            </a:pPr>
            <a:r>
              <a:rPr lang="en-GB" sz="2600" i="1" dirty="0">
                <a:latin typeface="Berlin Sans FB" pitchFamily="34" charset="0"/>
              </a:rPr>
              <a:t>Encyclopaedia Britannica: “</a:t>
            </a:r>
            <a:r>
              <a:rPr lang="en-GB" sz="2600" dirty="0" err="1">
                <a:latin typeface="Berlin Sans FB" pitchFamily="34" charset="0"/>
              </a:rPr>
              <a:t>Tujuan</a:t>
            </a:r>
            <a:r>
              <a:rPr lang="en-GB" sz="2600" dirty="0">
                <a:latin typeface="Berlin Sans FB" pitchFamily="34" charset="0"/>
              </a:rPr>
              <a:t> </a:t>
            </a:r>
            <a:r>
              <a:rPr lang="en-GB" sz="2600" dirty="0" err="1">
                <a:latin typeface="Berlin Sans FB" pitchFamily="34" charset="0"/>
              </a:rPr>
              <a:t>utama</a:t>
            </a:r>
            <a:r>
              <a:rPr lang="en-GB" sz="2600" dirty="0">
                <a:latin typeface="Berlin Sans FB" pitchFamily="34" charset="0"/>
              </a:rPr>
              <a:t> </a:t>
            </a:r>
            <a:r>
              <a:rPr lang="en-GB" sz="2600" dirty="0" err="1">
                <a:latin typeface="Berlin Sans FB" pitchFamily="34" charset="0"/>
              </a:rPr>
              <a:t>dari</a:t>
            </a:r>
            <a:r>
              <a:rPr lang="en-GB" sz="2600" dirty="0">
                <a:latin typeface="Berlin Sans FB" pitchFamily="34" charset="0"/>
              </a:rPr>
              <a:t> </a:t>
            </a:r>
            <a:r>
              <a:rPr lang="en-GB" sz="2600" dirty="0" err="1">
                <a:latin typeface="Berlin Sans FB" pitchFamily="34" charset="0"/>
              </a:rPr>
              <a:t>hermeneutika</a:t>
            </a:r>
            <a:r>
              <a:rPr lang="en-GB" sz="2600" dirty="0">
                <a:latin typeface="Berlin Sans FB" pitchFamily="34" charset="0"/>
              </a:rPr>
              <a:t> </a:t>
            </a:r>
            <a:r>
              <a:rPr lang="en-GB" sz="2600" dirty="0" err="1">
                <a:latin typeface="Berlin Sans FB" pitchFamily="34" charset="0"/>
              </a:rPr>
              <a:t>adalah</a:t>
            </a:r>
            <a:r>
              <a:rPr lang="en-GB" sz="2600" dirty="0">
                <a:latin typeface="Berlin Sans FB" pitchFamily="34" charset="0"/>
              </a:rPr>
              <a:t> </a:t>
            </a:r>
            <a:r>
              <a:rPr lang="en-GB" sz="2600" dirty="0" err="1">
                <a:latin typeface="Berlin Sans FB" pitchFamily="34" charset="0"/>
              </a:rPr>
              <a:t>untuk</a:t>
            </a:r>
            <a:r>
              <a:rPr lang="en-GB" sz="2600" dirty="0">
                <a:latin typeface="Berlin Sans FB" pitchFamily="34" charset="0"/>
              </a:rPr>
              <a:t> </a:t>
            </a:r>
            <a:r>
              <a:rPr lang="en-GB" sz="2600" dirty="0" err="1">
                <a:latin typeface="Berlin Sans FB" pitchFamily="34" charset="0"/>
              </a:rPr>
              <a:t>mencari</a:t>
            </a:r>
            <a:r>
              <a:rPr lang="en-GB" sz="2600" dirty="0">
                <a:latin typeface="Berlin Sans FB" pitchFamily="34" charset="0"/>
              </a:rPr>
              <a:t> </a:t>
            </a:r>
            <a:r>
              <a:rPr lang="en-GB" sz="2600" dirty="0" err="1">
                <a:latin typeface="Berlin Sans FB" pitchFamily="34" charset="0"/>
              </a:rPr>
              <a:t>kebenaran</a:t>
            </a:r>
            <a:r>
              <a:rPr lang="en-GB" sz="2600" dirty="0">
                <a:latin typeface="Berlin Sans FB" pitchFamily="34" charset="0"/>
              </a:rPr>
              <a:t> </a:t>
            </a:r>
            <a:r>
              <a:rPr lang="en-GB" sz="2600" dirty="0" err="1">
                <a:latin typeface="Berlin Sans FB" pitchFamily="34" charset="0"/>
              </a:rPr>
              <a:t>Bibel</a:t>
            </a:r>
            <a:r>
              <a:rPr lang="en-GB" sz="2600" dirty="0">
                <a:latin typeface="Berlin Sans FB" pitchFamily="34" charset="0"/>
              </a:rPr>
              <a:t>,….”</a:t>
            </a:r>
          </a:p>
          <a:p>
            <a:pPr marL="442913" lvl="0" indent="-442913">
              <a:buFont typeface="Wingdings" pitchFamily="2" charset="2"/>
              <a:buChar char="v"/>
            </a:pPr>
            <a:r>
              <a:rPr lang="en-GB" sz="2600" dirty="0" err="1">
                <a:latin typeface="Berlin Sans FB" pitchFamily="34" charset="0"/>
              </a:rPr>
              <a:t>Masaahnya</a:t>
            </a:r>
            <a:r>
              <a:rPr lang="en-GB" sz="2600" dirty="0">
                <a:latin typeface="Berlin Sans FB" pitchFamily="34" charset="0"/>
              </a:rPr>
              <a:t>: “</a:t>
            </a:r>
            <a:r>
              <a:rPr lang="en-GB" sz="2600" dirty="0" err="1">
                <a:latin typeface="Berlin Sans FB" pitchFamily="34" charset="0"/>
              </a:rPr>
              <a:t>Apakah</a:t>
            </a:r>
            <a:r>
              <a:rPr lang="en-GB" sz="2600" dirty="0">
                <a:latin typeface="Berlin Sans FB" pitchFamily="34" charset="0"/>
              </a:rPr>
              <a:t> </a:t>
            </a:r>
            <a:r>
              <a:rPr lang="en-GB" sz="2600" dirty="0" err="1">
                <a:latin typeface="Berlin Sans FB" pitchFamily="34" charset="0"/>
              </a:rPr>
              <a:t>secara</a:t>
            </a:r>
            <a:r>
              <a:rPr lang="en-GB" sz="2600" dirty="0">
                <a:latin typeface="Berlin Sans FB" pitchFamily="34" charset="0"/>
              </a:rPr>
              <a:t> </a:t>
            </a:r>
            <a:r>
              <a:rPr lang="en-GB" sz="2600" dirty="0" err="1">
                <a:latin typeface="Berlin Sans FB" pitchFamily="34" charset="0"/>
              </a:rPr>
              <a:t>harfiah</a:t>
            </a:r>
            <a:r>
              <a:rPr lang="en-GB" sz="2600" dirty="0">
                <a:latin typeface="Berlin Sans FB" pitchFamily="34" charset="0"/>
              </a:rPr>
              <a:t> </a:t>
            </a:r>
            <a:r>
              <a:rPr lang="en-GB" sz="2600" dirty="0" err="1">
                <a:latin typeface="Berlin Sans FB" pitchFamily="34" charset="0"/>
              </a:rPr>
              <a:t>Bibel</a:t>
            </a:r>
            <a:r>
              <a:rPr lang="en-GB" sz="2600" dirty="0">
                <a:latin typeface="Berlin Sans FB" pitchFamily="34" charset="0"/>
              </a:rPr>
              <a:t> </a:t>
            </a:r>
            <a:r>
              <a:rPr lang="en-GB" sz="2600" dirty="0" err="1">
                <a:latin typeface="Berlin Sans FB" pitchFamily="34" charset="0"/>
              </a:rPr>
              <a:t>adalah</a:t>
            </a:r>
            <a:r>
              <a:rPr lang="en-GB" sz="2600" dirty="0">
                <a:latin typeface="Berlin Sans FB" pitchFamily="34" charset="0"/>
              </a:rPr>
              <a:t> </a:t>
            </a:r>
            <a:r>
              <a:rPr lang="en-GB" sz="2600" i="1" dirty="0" err="1">
                <a:latin typeface="Berlin Sans FB" pitchFamily="34" charset="0"/>
              </a:rPr>
              <a:t>kalam</a:t>
            </a:r>
            <a:r>
              <a:rPr lang="en-GB" sz="2600" i="1" dirty="0">
                <a:latin typeface="Berlin Sans FB" pitchFamily="34" charset="0"/>
              </a:rPr>
              <a:t> </a:t>
            </a:r>
            <a:r>
              <a:rPr lang="en-GB" sz="2600" dirty="0" err="1">
                <a:latin typeface="Berlin Sans FB" pitchFamily="34" charset="0"/>
              </a:rPr>
              <a:t>Tuhan</a:t>
            </a:r>
            <a:r>
              <a:rPr lang="en-GB" sz="2600" dirty="0">
                <a:latin typeface="Berlin Sans FB" pitchFamily="34" charset="0"/>
              </a:rPr>
              <a:t> </a:t>
            </a:r>
            <a:r>
              <a:rPr lang="en-GB" sz="2600" dirty="0" err="1">
                <a:latin typeface="Berlin Sans FB" pitchFamily="34" charset="0"/>
              </a:rPr>
              <a:t>atau</a:t>
            </a:r>
            <a:r>
              <a:rPr lang="en-GB" sz="2600" dirty="0">
                <a:latin typeface="Berlin Sans FB" pitchFamily="34" charset="0"/>
              </a:rPr>
              <a:t> </a:t>
            </a:r>
            <a:r>
              <a:rPr lang="en-GB" sz="2600" dirty="0" err="1">
                <a:latin typeface="Berlin Sans FB" pitchFamily="34" charset="0"/>
              </a:rPr>
              <a:t>perkataan</a:t>
            </a:r>
            <a:r>
              <a:rPr lang="en-GB" sz="2600" dirty="0">
                <a:latin typeface="Berlin Sans FB" pitchFamily="34" charset="0"/>
              </a:rPr>
              <a:t> </a:t>
            </a:r>
            <a:r>
              <a:rPr lang="en-GB" sz="2600" dirty="0" err="1">
                <a:latin typeface="Berlin Sans FB" pitchFamily="34" charset="0"/>
              </a:rPr>
              <a:t>manusia</a:t>
            </a:r>
            <a:r>
              <a:rPr lang="en-GB" sz="2600" dirty="0">
                <a:latin typeface="Berlin Sans FB" pitchFamily="34" charset="0"/>
              </a:rPr>
              <a:t>?”</a:t>
            </a:r>
            <a:endParaRPr lang="en-US" sz="2600" dirty="0">
              <a:latin typeface="Berlin Sans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7280291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icture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077200" cy="6857999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5" name="Picture 35" descr="sdfff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77200" y="0"/>
            <a:ext cx="1066800" cy="685800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1524000" y="710625"/>
            <a:ext cx="5638800" cy="58477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32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Who Wrote The Bible?</a:t>
            </a:r>
            <a:endParaRPr lang="en-US" sz="28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5122" name="Picture 2" descr="F:\Pictures\dr Mr. Ali\GIF\anislamphrase30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95344" y="101598"/>
            <a:ext cx="990600" cy="1066800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23" name="Rounded Rectangular Callout 22"/>
          <p:cNvSpPr/>
          <p:nvPr/>
        </p:nvSpPr>
        <p:spPr>
          <a:xfrm>
            <a:off x="304800" y="1625598"/>
            <a:ext cx="7162800" cy="4394202"/>
          </a:xfrm>
          <a:prstGeom prst="wedgeRoundRectCallout">
            <a:avLst>
              <a:gd name="adj1" fmla="val -50187"/>
              <a:gd name="adj2" fmla="val 50849"/>
              <a:gd name="adj3" fmla="val 16667"/>
            </a:avLst>
          </a:prstGeom>
          <a:solidFill>
            <a:schemeClr val="accent5">
              <a:lumMod val="40000"/>
              <a:lumOff val="60000"/>
              <a:alpha val="49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6934200" cy="312420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Berlin Sans FB" pitchFamily="34" charset="0"/>
              </a:rPr>
              <a:t> Richard Elliot Friedman:“</a:t>
            </a:r>
            <a:r>
              <a:rPr lang="en-US" dirty="0" err="1">
                <a:latin typeface="Berlin Sans FB" pitchFamily="34" charset="0"/>
              </a:rPr>
              <a:t>Siapa</a:t>
            </a:r>
            <a:r>
              <a:rPr lang="en-US" dirty="0">
                <a:latin typeface="Berlin Sans FB" pitchFamily="34" charset="0"/>
              </a:rPr>
              <a:t> </a:t>
            </a:r>
            <a:r>
              <a:rPr lang="en-US" dirty="0" err="1">
                <a:latin typeface="Berlin Sans FB" pitchFamily="34" charset="0"/>
              </a:rPr>
              <a:t>Sebenarnya</a:t>
            </a:r>
            <a:r>
              <a:rPr lang="en-US" dirty="0">
                <a:latin typeface="Berlin Sans FB" pitchFamily="34" charset="0"/>
              </a:rPr>
              <a:t> </a:t>
            </a:r>
            <a:r>
              <a:rPr lang="en-US" dirty="0" err="1">
                <a:latin typeface="Berlin Sans FB" pitchFamily="34" charset="0"/>
              </a:rPr>
              <a:t>Penulis</a:t>
            </a:r>
            <a:r>
              <a:rPr lang="en-US" dirty="0">
                <a:latin typeface="Berlin Sans FB" pitchFamily="34" charset="0"/>
              </a:rPr>
              <a:t> </a:t>
            </a:r>
            <a:r>
              <a:rPr lang="en-US" dirty="0" err="1">
                <a:latin typeface="Berlin Sans FB" pitchFamily="34" charset="0"/>
              </a:rPr>
              <a:t>Bibel</a:t>
            </a:r>
            <a:r>
              <a:rPr lang="en-US" dirty="0">
                <a:latin typeface="Berlin Sans FB" pitchFamily="34" charset="0"/>
              </a:rPr>
              <a:t>, </a:t>
            </a:r>
            <a:r>
              <a:rPr lang="en-US" dirty="0" err="1">
                <a:latin typeface="Berlin Sans FB" pitchFamily="34" charset="0"/>
              </a:rPr>
              <a:t>Suatu</a:t>
            </a:r>
            <a:r>
              <a:rPr lang="en-US" dirty="0">
                <a:latin typeface="Berlin Sans FB" pitchFamily="34" charset="0"/>
              </a:rPr>
              <a:t> </a:t>
            </a:r>
            <a:r>
              <a:rPr lang="en-US" dirty="0" err="1">
                <a:latin typeface="Berlin Sans FB" pitchFamily="34" charset="0"/>
              </a:rPr>
              <a:t>Misteri</a:t>
            </a:r>
            <a:r>
              <a:rPr lang="en-US" dirty="0">
                <a:latin typeface="Berlin Sans FB" pitchFamily="34" charset="0"/>
              </a:rPr>
              <a:t>”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Berlin Sans FB" pitchFamily="34" charset="0"/>
              </a:rPr>
              <a:t> </a:t>
            </a:r>
            <a:r>
              <a:rPr lang="en-US" dirty="0" err="1">
                <a:latin typeface="Berlin Sans FB" pitchFamily="34" charset="0"/>
              </a:rPr>
              <a:t>Pengarang</a:t>
            </a:r>
            <a:r>
              <a:rPr lang="en-US" dirty="0">
                <a:latin typeface="Berlin Sans FB" pitchFamily="34" charset="0"/>
              </a:rPr>
              <a:t>: Markus, </a:t>
            </a:r>
            <a:r>
              <a:rPr lang="en-US" dirty="0" err="1">
                <a:latin typeface="Berlin Sans FB" pitchFamily="34" charset="0"/>
              </a:rPr>
              <a:t>Matius</a:t>
            </a:r>
            <a:r>
              <a:rPr lang="en-US" dirty="0">
                <a:latin typeface="Berlin Sans FB" pitchFamily="34" charset="0"/>
              </a:rPr>
              <a:t>, Lukas </a:t>
            </a:r>
            <a:r>
              <a:rPr lang="en-US" dirty="0" err="1">
                <a:latin typeface="Berlin Sans FB" pitchFamily="34" charset="0"/>
              </a:rPr>
              <a:t>dan</a:t>
            </a:r>
            <a:r>
              <a:rPr lang="en-US" dirty="0">
                <a:latin typeface="Berlin Sans FB" pitchFamily="34" charset="0"/>
              </a:rPr>
              <a:t> </a:t>
            </a:r>
            <a:r>
              <a:rPr lang="en-US" dirty="0" err="1">
                <a:latin typeface="Berlin Sans FB" pitchFamily="34" charset="0"/>
              </a:rPr>
              <a:t>Yohanes</a:t>
            </a:r>
            <a:r>
              <a:rPr lang="en-US" dirty="0">
                <a:latin typeface="Berlin Sans FB" pitchFamily="34" charset="0"/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latin typeface="Berlin Sans FB" pitchFamily="34" charset="0"/>
              </a:rPr>
              <a:t> </a:t>
            </a:r>
            <a:r>
              <a:rPr lang="en-US" dirty="0" err="1">
                <a:latin typeface="Berlin Sans FB" pitchFamily="34" charset="0"/>
              </a:rPr>
              <a:t>Masing-masing</a:t>
            </a:r>
            <a:r>
              <a:rPr lang="en-US" dirty="0">
                <a:latin typeface="Berlin Sans FB" pitchFamily="34" charset="0"/>
              </a:rPr>
              <a:t> </a:t>
            </a:r>
            <a:r>
              <a:rPr lang="en-US" dirty="0" err="1">
                <a:latin typeface="Berlin Sans FB" pitchFamily="34" charset="0"/>
              </a:rPr>
              <a:t>pengarang</a:t>
            </a:r>
            <a:r>
              <a:rPr lang="en-US" dirty="0">
                <a:latin typeface="Berlin Sans FB" pitchFamily="34" charset="0"/>
              </a:rPr>
              <a:t> </a:t>
            </a:r>
            <a:r>
              <a:rPr lang="en-US" dirty="0" err="1">
                <a:latin typeface="Berlin Sans FB" pitchFamily="34" charset="0"/>
              </a:rPr>
              <a:t>memiliki</a:t>
            </a:r>
            <a:r>
              <a:rPr lang="en-US" dirty="0">
                <a:latin typeface="Berlin Sans FB" pitchFamily="34" charset="0"/>
              </a:rPr>
              <a:t> </a:t>
            </a:r>
            <a:r>
              <a:rPr lang="en-US" dirty="0" err="1">
                <a:latin typeface="Berlin Sans FB" pitchFamily="34" charset="0"/>
              </a:rPr>
              <a:t>gaya</a:t>
            </a:r>
            <a:r>
              <a:rPr lang="en-US" dirty="0">
                <a:latin typeface="Berlin Sans FB" pitchFamily="34" charset="0"/>
              </a:rPr>
              <a:t> </a:t>
            </a:r>
            <a:r>
              <a:rPr lang="en-US" dirty="0" err="1">
                <a:latin typeface="Berlin Sans FB" pitchFamily="34" charset="0"/>
              </a:rPr>
              <a:t>bahasa</a:t>
            </a:r>
            <a:r>
              <a:rPr lang="en-US" dirty="0">
                <a:latin typeface="Berlin Sans FB" pitchFamily="34" charset="0"/>
              </a:rPr>
              <a:t> </a:t>
            </a:r>
            <a:r>
              <a:rPr lang="en-US" dirty="0" err="1">
                <a:latin typeface="Berlin Sans FB" pitchFamily="34" charset="0"/>
              </a:rPr>
              <a:t>dan</a:t>
            </a:r>
            <a:r>
              <a:rPr lang="en-US" dirty="0">
                <a:latin typeface="Berlin Sans FB" pitchFamily="34" charset="0"/>
              </a:rPr>
              <a:t> </a:t>
            </a:r>
            <a:r>
              <a:rPr lang="en-US" dirty="0" err="1">
                <a:latin typeface="Berlin Sans FB" pitchFamily="34" charset="0"/>
              </a:rPr>
              <a:t>kosa</a:t>
            </a:r>
            <a:r>
              <a:rPr lang="en-US" dirty="0">
                <a:latin typeface="Berlin Sans FB" pitchFamily="34" charset="0"/>
              </a:rPr>
              <a:t> kata yang </a:t>
            </a:r>
            <a:r>
              <a:rPr lang="en-US" dirty="0" err="1">
                <a:latin typeface="Berlin Sans FB" pitchFamily="34" charset="0"/>
              </a:rPr>
              <a:t>berbeda-beda</a:t>
            </a:r>
            <a:r>
              <a:rPr lang="en-US" dirty="0">
                <a:latin typeface="Berlin Sans FB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86735114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4" name="Picture 2" descr="F:\Pictures\karakter foto\buik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44" y="58992"/>
            <a:ext cx="8991600" cy="6784260"/>
          </a:xfrm>
          <a:prstGeom prst="rect">
            <a:avLst/>
          </a:prstGeom>
          <a:solidFill>
            <a:srgbClr val="92D050"/>
          </a:solidFill>
          <a:effectLst>
            <a:glow rad="228600">
              <a:srgbClr val="9C85C0">
                <a:satMod val="175000"/>
                <a:alpha val="40000"/>
              </a:srgbClr>
            </a:glow>
          </a:effec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734964" y="1887792"/>
            <a:ext cx="7620000" cy="3810000"/>
          </a:xfrm>
          <a:prstGeom prst="rect">
            <a:avLst/>
          </a:prstGeom>
        </p:spPr>
        <p:style>
          <a:lnRef idx="1">
            <a:schemeClr val="dk1"/>
          </a:lnRef>
          <a:fillRef idx="1003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>
            <a:noAutofit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4013" marR="0" lvl="0" indent="-35401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65000"/>
              <a:buFont typeface="Wingdings 2"/>
              <a:buChar char=""/>
              <a:tabLst/>
              <a:defRPr/>
            </a:pPr>
            <a:r>
              <a:rPr lang="en-US" sz="3200" dirty="0">
                <a:solidFill>
                  <a:schemeClr val="bg2">
                    <a:lumMod val="10000"/>
                  </a:schemeClr>
                </a:solidFill>
                <a:latin typeface="Berlin Sans FB" pitchFamily="34" charset="0"/>
                <a:ea typeface="GungsuhChe" pitchFamily="49" charset="-127"/>
              </a:rPr>
              <a:t>Para </a:t>
            </a:r>
            <a:r>
              <a:rPr lang="en-US" sz="3200" dirty="0" err="1">
                <a:solidFill>
                  <a:schemeClr val="bg2">
                    <a:lumMod val="10000"/>
                  </a:schemeClr>
                </a:solidFill>
                <a:latin typeface="Berlin Sans FB" pitchFamily="34" charset="0"/>
                <a:ea typeface="GungsuhChe" pitchFamily="49" charset="-127"/>
              </a:rPr>
              <a:t>teolog</a:t>
            </a:r>
            <a:r>
              <a:rPr lang="en-US" sz="3200" dirty="0">
                <a:solidFill>
                  <a:schemeClr val="bg2">
                    <a:lumMod val="10000"/>
                  </a:schemeClr>
                </a:solidFill>
                <a:latin typeface="Berlin Sans FB" pitchFamily="34" charset="0"/>
                <a:ea typeface="GungsuhChe" pitchFamily="49" charset="-127"/>
              </a:rPr>
              <a:t> </a:t>
            </a:r>
            <a:r>
              <a:rPr lang="en-US" sz="3200" dirty="0" err="1">
                <a:solidFill>
                  <a:schemeClr val="bg2">
                    <a:lumMod val="10000"/>
                  </a:schemeClr>
                </a:solidFill>
                <a:latin typeface="Berlin Sans FB" pitchFamily="34" charset="0"/>
                <a:ea typeface="GungsuhChe" pitchFamily="49" charset="-127"/>
              </a:rPr>
              <a:t>hampir</a:t>
            </a:r>
            <a:r>
              <a:rPr lang="en-US" sz="3200" dirty="0">
                <a:solidFill>
                  <a:schemeClr val="bg2">
                    <a:lumMod val="10000"/>
                  </a:schemeClr>
                </a:solidFill>
                <a:latin typeface="Berlin Sans FB" pitchFamily="34" charset="0"/>
                <a:ea typeface="GungsuhChe" pitchFamily="49" charset="-127"/>
              </a:rPr>
              <a:t> </a:t>
            </a:r>
            <a:r>
              <a:rPr lang="en-US" sz="3200" dirty="0" err="1">
                <a:solidFill>
                  <a:schemeClr val="bg2">
                    <a:lumMod val="10000"/>
                  </a:schemeClr>
                </a:solidFill>
                <a:latin typeface="Berlin Sans FB" pitchFamily="34" charset="0"/>
                <a:ea typeface="GungsuhChe" pitchFamily="49" charset="-127"/>
              </a:rPr>
              <a:t>semua</a:t>
            </a:r>
            <a:r>
              <a:rPr lang="en-US" sz="3200" dirty="0">
                <a:solidFill>
                  <a:schemeClr val="bg2">
                    <a:lumMod val="10000"/>
                  </a:schemeClr>
                </a:solidFill>
                <a:latin typeface="Berlin Sans FB" pitchFamily="34" charset="0"/>
                <a:ea typeface="GungsuhChe" pitchFamily="49" charset="-127"/>
              </a:rPr>
              <a:t> </a:t>
            </a:r>
            <a:r>
              <a:rPr lang="en-US" sz="3200" dirty="0" err="1">
                <a:solidFill>
                  <a:schemeClr val="bg2">
                    <a:lumMod val="10000"/>
                  </a:schemeClr>
                </a:solidFill>
                <a:latin typeface="Berlin Sans FB" pitchFamily="34" charset="0"/>
                <a:ea typeface="GungsuhChe" pitchFamily="49" charset="-127"/>
              </a:rPr>
              <a:t>sepakat</a:t>
            </a:r>
            <a:r>
              <a:rPr lang="en-US" sz="3200" dirty="0">
                <a:solidFill>
                  <a:schemeClr val="bg2">
                    <a:lumMod val="10000"/>
                  </a:schemeClr>
                </a:solidFill>
                <a:latin typeface="Berlin Sans FB" pitchFamily="34" charset="0"/>
                <a:ea typeface="GungsuhChe" pitchFamily="49" charset="-127"/>
              </a:rPr>
              <a:t>, </a:t>
            </a:r>
            <a:r>
              <a:rPr lang="en-US" sz="3200" dirty="0" err="1">
                <a:solidFill>
                  <a:schemeClr val="bg2">
                    <a:lumMod val="10000"/>
                  </a:schemeClr>
                </a:solidFill>
                <a:latin typeface="Berlin Sans FB" pitchFamily="34" charset="0"/>
                <a:ea typeface="GungsuhChe" pitchFamily="49" charset="-127"/>
              </a:rPr>
              <a:t>secara</a:t>
            </a:r>
            <a:r>
              <a:rPr lang="en-US" sz="3200" dirty="0">
                <a:solidFill>
                  <a:schemeClr val="bg2">
                    <a:lumMod val="10000"/>
                  </a:schemeClr>
                </a:solidFill>
                <a:latin typeface="Berlin Sans FB" pitchFamily="34" charset="0"/>
                <a:ea typeface="GungsuhChe" pitchFamily="49" charset="-127"/>
              </a:rPr>
              <a:t> </a:t>
            </a:r>
            <a:r>
              <a:rPr lang="en-US" sz="3200" dirty="0" err="1">
                <a:solidFill>
                  <a:schemeClr val="bg2">
                    <a:lumMod val="10000"/>
                  </a:schemeClr>
                </a:solidFill>
                <a:latin typeface="Berlin Sans FB" pitchFamily="34" charset="0"/>
                <a:ea typeface="GungsuhChe" pitchFamily="49" charset="-127"/>
              </a:rPr>
              <a:t>harfiah</a:t>
            </a:r>
            <a:r>
              <a:rPr lang="en-US" sz="3200" dirty="0">
                <a:solidFill>
                  <a:schemeClr val="bg2">
                    <a:lumMod val="10000"/>
                  </a:schemeClr>
                </a:solidFill>
                <a:latin typeface="Berlin Sans FB" pitchFamily="34" charset="0"/>
                <a:ea typeface="GungsuhChe" pitchFamily="49" charset="-127"/>
              </a:rPr>
              <a:t> </a:t>
            </a:r>
            <a:r>
              <a:rPr lang="en-US" sz="3200" b="1" dirty="0" err="1">
                <a:solidFill>
                  <a:schemeClr val="bg2">
                    <a:lumMod val="10000"/>
                  </a:schemeClr>
                </a:solidFill>
                <a:latin typeface="Berlin Sans FB" pitchFamily="34" charset="0"/>
                <a:ea typeface="GungsuhChe" pitchFamily="49" charset="-127"/>
              </a:rPr>
              <a:t>Bibel</a:t>
            </a:r>
            <a:r>
              <a:rPr lang="en-US" sz="3200" b="1" dirty="0">
                <a:solidFill>
                  <a:schemeClr val="bg2">
                    <a:lumMod val="10000"/>
                  </a:schemeClr>
                </a:solidFill>
                <a:latin typeface="Berlin Sans FB" pitchFamily="34" charset="0"/>
                <a:ea typeface="GungsuhChe" pitchFamily="49" charset="-127"/>
              </a:rPr>
              <a:t> </a:t>
            </a:r>
            <a:r>
              <a:rPr lang="en-US" sz="3200" b="1" dirty="0" err="1">
                <a:solidFill>
                  <a:schemeClr val="bg2">
                    <a:lumMod val="10000"/>
                  </a:schemeClr>
                </a:solidFill>
                <a:latin typeface="Berlin Sans FB" pitchFamily="34" charset="0"/>
                <a:ea typeface="GungsuhChe" pitchFamily="49" charset="-127"/>
              </a:rPr>
              <a:t>bukan</a:t>
            </a:r>
            <a:r>
              <a:rPr lang="en-US" sz="3200" b="1" dirty="0">
                <a:solidFill>
                  <a:schemeClr val="bg2">
                    <a:lumMod val="10000"/>
                  </a:schemeClr>
                </a:solidFill>
                <a:latin typeface="Berlin Sans FB" pitchFamily="34" charset="0"/>
                <a:ea typeface="GungsuhChe" pitchFamily="49" charset="-127"/>
              </a:rPr>
              <a:t> </a:t>
            </a:r>
            <a:r>
              <a:rPr lang="en-US" sz="3200" b="1" dirty="0" err="1">
                <a:solidFill>
                  <a:schemeClr val="bg2">
                    <a:lumMod val="10000"/>
                  </a:schemeClr>
                </a:solidFill>
                <a:latin typeface="Berlin Sans FB" pitchFamily="34" charset="0"/>
                <a:ea typeface="GungsuhChe" pitchFamily="49" charset="-127"/>
              </a:rPr>
              <a:t>kalam</a:t>
            </a:r>
            <a:r>
              <a:rPr lang="en-US" sz="3200" b="1" dirty="0">
                <a:solidFill>
                  <a:schemeClr val="bg2">
                    <a:lumMod val="10000"/>
                  </a:schemeClr>
                </a:solidFill>
                <a:latin typeface="Berlin Sans FB" pitchFamily="34" charset="0"/>
                <a:ea typeface="GungsuhChe" pitchFamily="49" charset="-127"/>
              </a:rPr>
              <a:t> </a:t>
            </a:r>
            <a:r>
              <a:rPr lang="en-US" sz="3200" b="1" dirty="0" err="1">
                <a:solidFill>
                  <a:schemeClr val="bg2">
                    <a:lumMod val="10000"/>
                  </a:schemeClr>
                </a:solidFill>
                <a:latin typeface="Berlin Sans FB" pitchFamily="34" charset="0"/>
                <a:ea typeface="GungsuhChe" pitchFamily="49" charset="-127"/>
              </a:rPr>
              <a:t>Tuhan</a:t>
            </a:r>
            <a:r>
              <a:rPr lang="en-US" sz="3200" b="1" dirty="0">
                <a:solidFill>
                  <a:schemeClr val="bg2">
                    <a:lumMod val="10000"/>
                  </a:schemeClr>
                </a:solidFill>
                <a:latin typeface="Berlin Sans FB" pitchFamily="34" charset="0"/>
                <a:ea typeface="GungsuhChe" pitchFamily="49" charset="-127"/>
              </a:rPr>
              <a:t>.</a:t>
            </a:r>
          </a:p>
          <a:p>
            <a:pPr marL="354013" marR="0" lvl="0" indent="-35401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65000"/>
              <a:buFont typeface="Wingdings 2"/>
              <a:buChar char=""/>
              <a:tabLst/>
              <a:defRPr/>
            </a:pPr>
            <a:r>
              <a:rPr kumimoji="0" lang="en-US" sz="3200" i="0" u="none" strike="noStrike" kern="1200" cap="none" spc="0" normalizeH="0" baseline="0" noProof="0" dirty="0" err="1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Berlin Sans FB" pitchFamily="34" charset="0"/>
                <a:ea typeface="GungsuhChe" pitchFamily="49" charset="-127"/>
              </a:rPr>
              <a:t>Maka</a:t>
            </a: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Berlin Sans FB" pitchFamily="34" charset="0"/>
                <a:ea typeface="GungsuhChe" pitchFamily="49" charset="-127"/>
              </a:rPr>
              <a:t>,</a:t>
            </a:r>
            <a:r>
              <a:rPr kumimoji="0" lang="en-US" sz="3200" i="0" u="none" strike="noStrike" kern="1200" cap="none" spc="0" normalizeH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Berlin Sans FB" pitchFamily="34" charset="0"/>
                <a:ea typeface="GungsuhChe" pitchFamily="49" charset="-127"/>
              </a:rPr>
              <a:t> </a:t>
            </a:r>
            <a:r>
              <a:rPr kumimoji="0" lang="en-US" sz="3200" i="0" u="none" strike="noStrike" kern="1200" cap="none" spc="0" normalizeH="0" noProof="0" dirty="0" err="1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Berlin Sans FB" pitchFamily="34" charset="0"/>
                <a:ea typeface="GungsuhChe" pitchFamily="49" charset="-127"/>
              </a:rPr>
              <a:t>perlu</a:t>
            </a:r>
            <a:r>
              <a:rPr kumimoji="0" lang="en-US" sz="3200" i="0" u="none" strike="noStrike" kern="1200" cap="none" spc="0" normalizeH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Berlin Sans FB" pitchFamily="34" charset="0"/>
                <a:ea typeface="GungsuhChe" pitchFamily="49" charset="-127"/>
              </a:rPr>
              <a:t> </a:t>
            </a:r>
            <a:r>
              <a:rPr kumimoji="0" lang="en-US" sz="3200" i="0" u="none" strike="noStrike" kern="1200" cap="none" spc="0" normalizeH="0" noProof="0" dirty="0" err="1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Berlin Sans FB" pitchFamily="34" charset="0"/>
                <a:ea typeface="GungsuhChe" pitchFamily="49" charset="-127"/>
              </a:rPr>
              <a:t>membacanya</a:t>
            </a:r>
            <a:r>
              <a:rPr kumimoji="0" lang="en-US" sz="3200" i="0" u="none" strike="noStrike" kern="1200" cap="none" spc="0" normalizeH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Berlin Sans FB" pitchFamily="34" charset="0"/>
                <a:ea typeface="GungsuhChe" pitchFamily="49" charset="-127"/>
              </a:rPr>
              <a:t> </a:t>
            </a:r>
            <a:r>
              <a:rPr kumimoji="0" lang="en-US" sz="3200" b="1" i="0" u="none" strike="noStrike" kern="1200" cap="none" spc="0" normalizeH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Berlin Sans FB" pitchFamily="34" charset="0"/>
                <a:ea typeface="GungsuhChe" pitchFamily="49" charset="-127"/>
              </a:rPr>
              <a:t>“</a:t>
            </a:r>
            <a:r>
              <a:rPr kumimoji="0" lang="en-US" sz="3200" b="1" i="1" u="none" strike="noStrike" kern="1200" cap="none" spc="0" normalizeH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Berlin Sans FB" pitchFamily="34" charset="0"/>
                <a:ea typeface="GungsuhChe" pitchFamily="49" charset="-127"/>
              </a:rPr>
              <a:t>between the line”, </a:t>
            </a:r>
            <a:r>
              <a:rPr kumimoji="0" lang="en-US" sz="3200" u="none" strike="noStrike" kern="1200" cap="none" spc="0" normalizeH="0" noProof="0" dirty="0" err="1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Berlin Sans FB" pitchFamily="34" charset="0"/>
                <a:ea typeface="GungsuhChe" pitchFamily="49" charset="-127"/>
              </a:rPr>
              <a:t>untuk</a:t>
            </a:r>
            <a:r>
              <a:rPr kumimoji="0" lang="en-US" sz="3200" u="none" strike="noStrike" kern="1200" cap="none" spc="0" normalizeH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Berlin Sans FB" pitchFamily="34" charset="0"/>
                <a:ea typeface="GungsuhChe" pitchFamily="49" charset="-127"/>
              </a:rPr>
              <a:t> </a:t>
            </a:r>
            <a:r>
              <a:rPr kumimoji="0" lang="en-US" sz="3200" u="none" strike="noStrike" kern="1200" cap="none" spc="0" normalizeH="0" noProof="0" dirty="0" err="1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Berlin Sans FB" pitchFamily="34" charset="0"/>
                <a:ea typeface="GungsuhChe" pitchFamily="49" charset="-127"/>
              </a:rPr>
              <a:t>memahami</a:t>
            </a:r>
            <a:r>
              <a:rPr kumimoji="0" lang="en-US" sz="3200" u="none" strike="noStrike" kern="1200" cap="none" spc="0" normalizeH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Berlin Sans FB" pitchFamily="34" charset="0"/>
                <a:ea typeface="GungsuhChe" pitchFamily="49" charset="-127"/>
              </a:rPr>
              <a:t> </a:t>
            </a:r>
            <a:r>
              <a:rPr kumimoji="0" lang="en-US" sz="3200" u="none" strike="noStrike" kern="1200" cap="none" spc="0" normalizeH="0" noProof="0" dirty="0" err="1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Berlin Sans FB" pitchFamily="34" charset="0"/>
                <a:ea typeface="GungsuhChe" pitchFamily="49" charset="-127"/>
              </a:rPr>
              <a:t>firman</a:t>
            </a:r>
            <a:r>
              <a:rPr kumimoji="0" lang="en-US" sz="3200" u="none" strike="noStrike" kern="1200" cap="none" spc="0" normalizeH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Berlin Sans FB" pitchFamily="34" charset="0"/>
                <a:ea typeface="GungsuhChe" pitchFamily="49" charset="-127"/>
              </a:rPr>
              <a:t> </a:t>
            </a:r>
            <a:r>
              <a:rPr kumimoji="0" lang="en-US" sz="3200" u="none" strike="noStrike" kern="1200" cap="none" spc="0" normalizeH="0" noProof="0" dirty="0" err="1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Berlin Sans FB" pitchFamily="34" charset="0"/>
                <a:ea typeface="GungsuhChe" pitchFamily="49" charset="-127"/>
              </a:rPr>
              <a:t>tuhan</a:t>
            </a:r>
            <a:r>
              <a:rPr kumimoji="0" lang="en-US" sz="3200" u="none" strike="noStrike" kern="1200" cap="none" spc="0" normalizeH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Berlin Sans FB" pitchFamily="34" charset="0"/>
                <a:ea typeface="GungsuhChe" pitchFamily="49" charset="-127"/>
              </a:rPr>
              <a:t> yang </a:t>
            </a:r>
            <a:r>
              <a:rPr kumimoji="0" lang="en-US" sz="3200" u="none" strike="noStrike" kern="1200" cap="none" spc="0" normalizeH="0" noProof="0" dirty="0" err="1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Berlin Sans FB" pitchFamily="34" charset="0"/>
                <a:ea typeface="GungsuhChe" pitchFamily="49" charset="-127"/>
              </a:rPr>
              <a:t>sebenarnya</a:t>
            </a:r>
            <a:r>
              <a:rPr kumimoji="0" lang="en-US" sz="3200" u="none" strike="noStrike" kern="1200" cap="none" spc="0" normalizeH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Berlin Sans FB" pitchFamily="34" charset="0"/>
                <a:ea typeface="GungsuhChe" pitchFamily="49" charset="-127"/>
              </a:rPr>
              <a:t>.</a:t>
            </a:r>
            <a:endParaRPr kumimoji="0" lang="en-US" sz="3200" b="1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Berlin Sans FB" pitchFamily="34" charset="0"/>
              <a:ea typeface="GungsuhChe" pitchFamily="49" charset="-127"/>
            </a:endParaRPr>
          </a:p>
        </p:txBody>
      </p:sp>
      <p:pic>
        <p:nvPicPr>
          <p:cNvPr id="8" name="Picture 2" descr="G:\gambar\Untitled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577850"/>
            <a:ext cx="7364364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1447801" y="713569"/>
            <a:ext cx="6400799" cy="58477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rtl="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200" b="1" dirty="0" err="1">
                <a:ln w="11430"/>
                <a:solidFill>
                  <a:sysClr val="windowText" lastClr="0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Showcard Gothic" pitchFamily="82" charset="0"/>
                <a:cs typeface="Arial" charset="0"/>
              </a:rPr>
              <a:t>Bibel</a:t>
            </a:r>
            <a:r>
              <a:rPr lang="en-GB" sz="3200" b="1" dirty="0">
                <a:ln w="11430"/>
                <a:solidFill>
                  <a:sysClr val="windowText" lastClr="0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Showcard Gothic" pitchFamily="82" charset="0"/>
                <a:cs typeface="Arial" charset="0"/>
              </a:rPr>
              <a:t> </a:t>
            </a:r>
            <a:r>
              <a:rPr lang="en-GB" sz="3200" b="1" dirty="0" err="1">
                <a:ln w="11430"/>
                <a:solidFill>
                  <a:sysClr val="windowText" lastClr="0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Showcard Gothic" pitchFamily="82" charset="0"/>
                <a:cs typeface="Arial" charset="0"/>
              </a:rPr>
              <a:t>bukan</a:t>
            </a:r>
            <a:r>
              <a:rPr lang="en-GB" sz="3200" b="1" dirty="0">
                <a:ln w="11430"/>
                <a:solidFill>
                  <a:sysClr val="windowText" lastClr="0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Showcard Gothic" pitchFamily="82" charset="0"/>
                <a:cs typeface="Arial" charset="0"/>
              </a:rPr>
              <a:t> </a:t>
            </a:r>
            <a:r>
              <a:rPr lang="en-GB" sz="3200" b="1" dirty="0" err="1">
                <a:ln w="11430"/>
                <a:solidFill>
                  <a:sysClr val="windowText" lastClr="0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Showcard Gothic" pitchFamily="82" charset="0"/>
                <a:cs typeface="Arial" charset="0"/>
              </a:rPr>
              <a:t>kalam</a:t>
            </a:r>
            <a:r>
              <a:rPr lang="en-GB" sz="3200" b="1" dirty="0">
                <a:ln w="11430"/>
                <a:solidFill>
                  <a:sysClr val="windowText" lastClr="0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Showcard Gothic" pitchFamily="82" charset="0"/>
                <a:cs typeface="Arial" charset="0"/>
              </a:rPr>
              <a:t> </a:t>
            </a:r>
            <a:r>
              <a:rPr lang="en-GB" sz="3200" b="1" dirty="0" err="1">
                <a:ln w="11430"/>
                <a:solidFill>
                  <a:sysClr val="windowText" lastClr="0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Showcard Gothic" pitchFamily="82" charset="0"/>
                <a:cs typeface="Arial" charset="0"/>
              </a:rPr>
              <a:t>tuhan</a:t>
            </a:r>
            <a:endParaRPr lang="en-US" sz="3200" b="1" dirty="0">
              <a:ln w="11430"/>
              <a:solidFill>
                <a:sysClr val="windowText" lastClr="0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Showcard Gothic" pitchFamily="82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145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All Pictures\Background for PP\lava-flower-powerpoint-templat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1" y="152400"/>
            <a:ext cx="8839200" cy="65532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307848"/>
            <a:ext cx="3657600" cy="606552"/>
          </a:xfrm>
          <a:solidFill>
            <a:schemeClr val="accent3">
              <a:alpha val="68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GB" sz="3000" dirty="0">
                <a:solidFill>
                  <a:schemeClr val="tx1"/>
                </a:solidFill>
                <a:latin typeface="Abadi MT" panose="020B0603020204020203" pitchFamily="34" charset="0"/>
              </a:rPr>
              <a:t>BIBEL, BANYAK VERSI</a:t>
            </a:r>
            <a:endParaRPr lang="id-ID" sz="3000" dirty="0">
              <a:solidFill>
                <a:schemeClr val="tx1"/>
              </a:solidFill>
              <a:latin typeface="Abadi MT" panose="020B060302020402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00600"/>
          </a:xfrm>
          <a:solidFill>
            <a:schemeClr val="accent6">
              <a:alpha val="61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en-GB" sz="2000" dirty="0" err="1">
                <a:solidFill>
                  <a:schemeClr val="tx1"/>
                </a:solidFill>
              </a:rPr>
              <a:t>Bibel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Katolik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terdiri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dari</a:t>
            </a:r>
            <a:r>
              <a:rPr lang="en-GB" sz="2000" dirty="0">
                <a:solidFill>
                  <a:schemeClr val="tx1"/>
                </a:solidFill>
              </a:rPr>
              <a:t> 72 </a:t>
            </a:r>
            <a:r>
              <a:rPr lang="en-GB" sz="2000" dirty="0" err="1">
                <a:solidFill>
                  <a:schemeClr val="tx1"/>
                </a:solidFill>
              </a:rPr>
              <a:t>kitab</a:t>
            </a:r>
            <a:r>
              <a:rPr lang="en-GB" sz="2000" dirty="0">
                <a:solidFill>
                  <a:schemeClr val="tx1"/>
                </a:solidFill>
              </a:rPr>
              <a:t> (45 </a:t>
            </a:r>
            <a:r>
              <a:rPr lang="en-GB" sz="2000" dirty="0" err="1">
                <a:solidFill>
                  <a:schemeClr val="tx1"/>
                </a:solidFill>
              </a:rPr>
              <a:t>kitab</a:t>
            </a:r>
            <a:r>
              <a:rPr lang="en-GB" sz="2000" dirty="0">
                <a:solidFill>
                  <a:schemeClr val="tx1"/>
                </a:solidFill>
              </a:rPr>
              <a:t> PL + 27 </a:t>
            </a:r>
            <a:r>
              <a:rPr lang="en-GB" sz="2000" dirty="0" err="1">
                <a:solidFill>
                  <a:schemeClr val="tx1"/>
                </a:solidFill>
              </a:rPr>
              <a:t>kitab</a:t>
            </a:r>
            <a:r>
              <a:rPr lang="en-GB" sz="2000" dirty="0">
                <a:solidFill>
                  <a:schemeClr val="tx1"/>
                </a:solidFill>
              </a:rPr>
              <a:t> PB)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en-GB" sz="2000" dirty="0" err="1">
                <a:solidFill>
                  <a:schemeClr val="tx1"/>
                </a:solidFill>
              </a:rPr>
              <a:t>Bibel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Protestan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hanya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terdiri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dari</a:t>
            </a:r>
            <a:r>
              <a:rPr lang="en-GB" sz="2000" dirty="0">
                <a:solidFill>
                  <a:schemeClr val="tx1"/>
                </a:solidFill>
              </a:rPr>
              <a:t> 66 </a:t>
            </a:r>
            <a:r>
              <a:rPr lang="en-GB" sz="2000" dirty="0" err="1">
                <a:solidFill>
                  <a:schemeClr val="tx1"/>
                </a:solidFill>
              </a:rPr>
              <a:t>kitab</a:t>
            </a:r>
            <a:r>
              <a:rPr lang="en-GB" sz="2000" dirty="0">
                <a:solidFill>
                  <a:schemeClr val="tx1"/>
                </a:solidFill>
              </a:rPr>
              <a:t>.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en-GB" sz="2000" dirty="0">
                <a:solidFill>
                  <a:schemeClr val="tx1"/>
                </a:solidFill>
              </a:rPr>
              <a:t>Ada AV=Authorized Version </a:t>
            </a:r>
            <a:r>
              <a:rPr lang="en-GB" sz="2000" dirty="0" err="1">
                <a:solidFill>
                  <a:schemeClr val="tx1"/>
                </a:solidFill>
              </a:rPr>
              <a:t>atau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biasa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disebut</a:t>
            </a:r>
            <a:r>
              <a:rPr lang="en-GB" sz="2000" dirty="0">
                <a:solidFill>
                  <a:schemeClr val="tx1"/>
                </a:solidFill>
              </a:rPr>
              <a:t> KJV (King James Version) yang </a:t>
            </a:r>
            <a:r>
              <a:rPr lang="en-GB" sz="2000" dirty="0" err="1">
                <a:solidFill>
                  <a:schemeClr val="tx1"/>
                </a:solidFill>
              </a:rPr>
              <a:t>biasa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dipakai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umat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Protestan</a:t>
            </a:r>
            <a:r>
              <a:rPr lang="en-GB" sz="2000" dirty="0">
                <a:solidFill>
                  <a:schemeClr val="tx1"/>
                </a:solidFill>
              </a:rPr>
              <a:t>,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en-GB" sz="2000" dirty="0">
                <a:solidFill>
                  <a:schemeClr val="tx1"/>
                </a:solidFill>
              </a:rPr>
              <a:t>Ada juga RCV= Roman Catholic Version yang </a:t>
            </a:r>
            <a:r>
              <a:rPr lang="en-GB" sz="2000" dirty="0" err="1">
                <a:solidFill>
                  <a:schemeClr val="tx1"/>
                </a:solidFill>
              </a:rPr>
              <a:t>merupakan</a:t>
            </a:r>
            <a:r>
              <a:rPr lang="en-GB" sz="2000" dirty="0">
                <a:solidFill>
                  <a:schemeClr val="tx1"/>
                </a:solidFill>
              </a:rPr>
              <a:t> Bible </a:t>
            </a:r>
            <a:r>
              <a:rPr lang="en-GB" sz="2000" dirty="0" err="1">
                <a:solidFill>
                  <a:schemeClr val="tx1"/>
                </a:solidFill>
              </a:rPr>
              <a:t>tertua</a:t>
            </a:r>
            <a:r>
              <a:rPr lang="en-GB" sz="2000" dirty="0">
                <a:solidFill>
                  <a:schemeClr val="tx1"/>
                </a:solidFill>
              </a:rPr>
              <a:t> yang </a:t>
            </a:r>
            <a:r>
              <a:rPr lang="en-GB" sz="2000" dirty="0" err="1">
                <a:solidFill>
                  <a:schemeClr val="tx1"/>
                </a:solidFill>
              </a:rPr>
              <a:t>masih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bisa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dijual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saat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ini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dipakai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oleh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umat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Katolik</a:t>
            </a:r>
            <a:r>
              <a:rPr lang="en-GB" sz="2000" dirty="0">
                <a:solidFill>
                  <a:schemeClr val="tx1"/>
                </a:solidFill>
              </a:rPr>
              <a:t> Roma. RCV </a:t>
            </a:r>
            <a:r>
              <a:rPr lang="en-GB" sz="2000" dirty="0" err="1">
                <a:solidFill>
                  <a:schemeClr val="tx1"/>
                </a:solidFill>
              </a:rPr>
              <a:t>ini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ditolak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oleh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seluruh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gereja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Protestan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dan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sekte-sekte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lainnya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seperti</a:t>
            </a:r>
            <a:r>
              <a:rPr lang="en-GB" sz="2000" dirty="0">
                <a:solidFill>
                  <a:schemeClr val="tx1"/>
                </a:solidFill>
              </a:rPr>
              <a:t> Advent </a:t>
            </a:r>
            <a:r>
              <a:rPr lang="en-GB" sz="2000" dirty="0" err="1">
                <a:solidFill>
                  <a:schemeClr val="tx1"/>
                </a:solidFill>
              </a:rPr>
              <a:t>hari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Ketujuh</a:t>
            </a:r>
            <a:r>
              <a:rPr lang="en-GB" sz="2000" dirty="0">
                <a:solidFill>
                  <a:schemeClr val="tx1"/>
                </a:solidFill>
              </a:rPr>
              <a:t>, </a:t>
            </a:r>
            <a:r>
              <a:rPr lang="en-GB" sz="2000" dirty="0" err="1">
                <a:solidFill>
                  <a:schemeClr val="tx1"/>
                </a:solidFill>
              </a:rPr>
              <a:t>saksi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Yehovah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dan</a:t>
            </a:r>
            <a:r>
              <a:rPr lang="en-GB" sz="2000" dirty="0">
                <a:solidFill>
                  <a:schemeClr val="tx1"/>
                </a:solidFill>
              </a:rPr>
              <a:t> lain-lain.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en-GB" sz="2000" dirty="0">
                <a:solidFill>
                  <a:schemeClr val="tx1"/>
                </a:solidFill>
              </a:rPr>
              <a:t>Dari </a:t>
            </a:r>
            <a:r>
              <a:rPr lang="en-GB" sz="2000" dirty="0" err="1">
                <a:solidFill>
                  <a:schemeClr val="tx1"/>
                </a:solidFill>
              </a:rPr>
              <a:t>waktu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ke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waktu</a:t>
            </a:r>
            <a:r>
              <a:rPr lang="en-GB" sz="2000" dirty="0">
                <a:solidFill>
                  <a:schemeClr val="tx1"/>
                </a:solidFill>
              </a:rPr>
              <a:t>, </a:t>
            </a:r>
            <a:r>
              <a:rPr lang="en-GB" sz="2000" dirty="0" err="1">
                <a:solidFill>
                  <a:schemeClr val="tx1"/>
                </a:solidFill>
              </a:rPr>
              <a:t>terjadi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revisi</a:t>
            </a:r>
            <a:r>
              <a:rPr lang="en-GB" sz="2000" dirty="0">
                <a:solidFill>
                  <a:schemeClr val="tx1"/>
                </a:solidFill>
              </a:rPr>
              <a:t> Bible </a:t>
            </a:r>
            <a:r>
              <a:rPr lang="en-GB" sz="2000" dirty="0" err="1">
                <a:solidFill>
                  <a:schemeClr val="tx1"/>
                </a:solidFill>
              </a:rPr>
              <a:t>sehingga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dari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waktu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ke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waktu</a:t>
            </a:r>
            <a:r>
              <a:rPr lang="en-GB" sz="2000" dirty="0">
                <a:solidFill>
                  <a:schemeClr val="tx1"/>
                </a:solidFill>
              </a:rPr>
              <a:t> Bible </a:t>
            </a:r>
            <a:r>
              <a:rPr lang="en-GB" sz="2000" dirty="0" err="1">
                <a:solidFill>
                  <a:schemeClr val="tx1"/>
                </a:solidFill>
              </a:rPr>
              <a:t>selalu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berubah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dan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tidak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sama</a:t>
            </a:r>
            <a:r>
              <a:rPr lang="en-GB" sz="2000" dirty="0">
                <a:solidFill>
                  <a:schemeClr val="tx1"/>
                </a:solidFill>
              </a:rPr>
              <a:t>. Bible </a:t>
            </a:r>
            <a:r>
              <a:rPr lang="en-GB" sz="2000" dirty="0" err="1">
                <a:solidFill>
                  <a:schemeClr val="tx1"/>
                </a:solidFill>
              </a:rPr>
              <a:t>pertama</a:t>
            </a:r>
            <a:r>
              <a:rPr lang="en-GB" sz="2000" dirty="0">
                <a:solidFill>
                  <a:schemeClr val="tx1"/>
                </a:solidFill>
              </a:rPr>
              <a:t> kali </a:t>
            </a:r>
            <a:r>
              <a:rPr lang="en-GB" sz="2000" dirty="0" err="1">
                <a:solidFill>
                  <a:schemeClr val="tx1"/>
                </a:solidFill>
              </a:rPr>
              <a:t>diterbitkan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pada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tahun</a:t>
            </a:r>
            <a:r>
              <a:rPr lang="en-GB" sz="2000" dirty="0">
                <a:solidFill>
                  <a:schemeClr val="tx1"/>
                </a:solidFill>
              </a:rPr>
              <a:t> 1611 (AV) </a:t>
            </a:r>
            <a:r>
              <a:rPr lang="en-GB" sz="2000" dirty="0" err="1">
                <a:solidFill>
                  <a:schemeClr val="tx1"/>
                </a:solidFill>
              </a:rPr>
              <a:t>dan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kemudian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direvisi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pada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tahun</a:t>
            </a:r>
            <a:r>
              <a:rPr lang="en-GB" sz="2000" dirty="0">
                <a:solidFill>
                  <a:schemeClr val="tx1"/>
                </a:solidFill>
              </a:rPr>
              <a:t> 1881 (RV = Revised Version). 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en-GB" sz="2000" dirty="0">
                <a:solidFill>
                  <a:schemeClr val="tx1"/>
                </a:solidFill>
              </a:rPr>
              <a:t>Setelah </a:t>
            </a:r>
            <a:r>
              <a:rPr lang="en-GB" sz="2000" dirty="0" err="1">
                <a:solidFill>
                  <a:schemeClr val="tx1"/>
                </a:solidFill>
              </a:rPr>
              <a:t>itu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direvisi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kembali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pada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tahun</a:t>
            </a:r>
            <a:r>
              <a:rPr lang="en-GB" sz="2000" dirty="0">
                <a:solidFill>
                  <a:schemeClr val="tx1"/>
                </a:solidFill>
              </a:rPr>
              <a:t> 1952 </a:t>
            </a:r>
            <a:r>
              <a:rPr lang="en-GB" sz="2000" dirty="0" err="1">
                <a:solidFill>
                  <a:schemeClr val="tx1"/>
                </a:solidFill>
              </a:rPr>
              <a:t>menjadi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versi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standar</a:t>
            </a:r>
            <a:r>
              <a:rPr lang="en-GB" sz="2000" dirty="0">
                <a:solidFill>
                  <a:schemeClr val="tx1"/>
                </a:solidFill>
              </a:rPr>
              <a:t> yang </a:t>
            </a:r>
            <a:r>
              <a:rPr lang="en-GB" sz="2000" dirty="0" err="1">
                <a:solidFill>
                  <a:schemeClr val="tx1"/>
                </a:solidFill>
              </a:rPr>
              <a:t>telah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direvisi</a:t>
            </a:r>
            <a:r>
              <a:rPr lang="en-GB" sz="2000" dirty="0">
                <a:solidFill>
                  <a:schemeClr val="tx1"/>
                </a:solidFill>
              </a:rPr>
              <a:t> (RSV = Revised Standard Version), </a:t>
            </a:r>
            <a:r>
              <a:rPr lang="en-GB" sz="2000" dirty="0" err="1">
                <a:solidFill>
                  <a:schemeClr val="tx1"/>
                </a:solidFill>
              </a:rPr>
              <a:t>Injil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tersebut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direvisi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lagi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pada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tahun</a:t>
            </a:r>
            <a:r>
              <a:rPr lang="en-GB" sz="2000" dirty="0">
                <a:solidFill>
                  <a:schemeClr val="tx1"/>
                </a:solidFill>
              </a:rPr>
              <a:t> 1971 (</a:t>
            </a:r>
            <a:r>
              <a:rPr lang="en-GB" sz="2000" dirty="0" err="1">
                <a:solidFill>
                  <a:schemeClr val="tx1"/>
                </a:solidFill>
              </a:rPr>
              <a:t>singkatannya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masih</a:t>
            </a: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>
                <a:solidFill>
                  <a:schemeClr val="tx1"/>
                </a:solidFill>
              </a:rPr>
              <a:t>tetap</a:t>
            </a:r>
            <a:r>
              <a:rPr lang="en-GB" sz="2000" dirty="0">
                <a:solidFill>
                  <a:schemeClr val="tx1"/>
                </a:solidFill>
              </a:rPr>
              <a:t> RSV).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endParaRPr lang="en-US" sz="1800" dirty="0">
              <a:solidFill>
                <a:schemeClr val="tx1"/>
              </a:solidFill>
              <a:latin typeface="Abadi MT" panose="020B060302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5422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que 6"/>
          <p:cNvSpPr/>
          <p:nvPr/>
        </p:nvSpPr>
        <p:spPr>
          <a:xfrm>
            <a:off x="228601" y="215900"/>
            <a:ext cx="8670925" cy="6337300"/>
          </a:xfrm>
          <a:prstGeom prst="plaque">
            <a:avLst/>
          </a:prstGeom>
          <a:solidFill>
            <a:schemeClr val="accent2">
              <a:alpha val="30000"/>
            </a:schemeClr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blipFill dpi="0" rotWithShape="1">
                <a:blip r:embed="rId2">
                  <a:alphaModFix amt="92000"/>
                </a:blip>
                <a:srcRect/>
                <a:tile tx="0" ty="0" sx="100000" sy="100000" flip="none" algn="tl"/>
              </a:blipFill>
              <a:effectLst>
                <a:glow rad="139700">
                  <a:srgbClr val="A09781">
                    <a:satMod val="175000"/>
                    <a:alpha val="40000"/>
                  </a:srgbClr>
                </a:glow>
                <a:outerShdw blurRad="50800" dist="50800" dir="5400000" algn="ctr" rotWithShape="0">
                  <a:srgbClr val="000000">
                    <a:alpha val="95000"/>
                  </a:srgbClr>
                </a:outerShdw>
              </a:effectLst>
            </a:endParaRPr>
          </a:p>
        </p:txBody>
      </p:sp>
      <p:sp>
        <p:nvSpPr>
          <p:cNvPr id="18" name="&quot;No&quot; Symbol 17"/>
          <p:cNvSpPr/>
          <p:nvPr/>
        </p:nvSpPr>
        <p:spPr>
          <a:xfrm>
            <a:off x="8111836" y="76200"/>
            <a:ext cx="832627" cy="756008"/>
          </a:xfrm>
          <a:prstGeom prst="noSmoking">
            <a:avLst/>
          </a:prstGeom>
          <a:blipFill>
            <a:blip r:embed="rId3"/>
            <a:tile tx="0" ty="0" sx="100000" sy="100000" flip="none" algn="tl"/>
          </a:blipFill>
          <a:ln w="66675" cap="rnd" cmpd="sng">
            <a:gradFill flip="none" rotWithShape="1">
              <a:gsLst>
                <a:gs pos="16000">
                  <a:schemeClr val="tx1">
                    <a:lumMod val="65000"/>
                    <a:lumOff val="35000"/>
                  </a:schemeClr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path path="rect">
                <a:fillToRect l="50000" t="50000" r="50000" b="50000"/>
              </a:path>
              <a:tileRect/>
            </a:gradFill>
            <a:miter lim="800000"/>
          </a:ln>
          <a:effectLst>
            <a:outerShdw blurRad="292100" dist="139700" dir="4560000" sx="95000" sy="95000" algn="ctr" rotWithShape="0">
              <a:schemeClr val="tx1">
                <a:alpha val="9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ln w="18415" cmpd="sng">
                <a:gradFill>
                  <a:gsLst>
                    <a:gs pos="0">
                      <a:srgbClr val="9E8E5C">
                        <a:tint val="66000"/>
                        <a:satMod val="160000"/>
                      </a:srgbClr>
                    </a:gs>
                    <a:gs pos="50000">
                      <a:srgbClr val="9E8E5C">
                        <a:tint val="44500"/>
                        <a:satMod val="160000"/>
                      </a:srgbClr>
                    </a:gs>
                    <a:gs pos="100000">
                      <a:srgbClr val="9E8E5C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prstDash val="solid"/>
              </a:ln>
              <a:blipFill dpi="0" rotWithShape="1">
                <a:blip r:embed="rId4"/>
                <a:srcRect/>
                <a:tile tx="0" ty="0" sx="100000" sy="100000" flip="none" algn="tl"/>
              </a:blip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9" name="&quot;No&quot; Symbol 18"/>
          <p:cNvSpPr/>
          <p:nvPr/>
        </p:nvSpPr>
        <p:spPr>
          <a:xfrm>
            <a:off x="126916" y="152400"/>
            <a:ext cx="832627" cy="756008"/>
          </a:xfrm>
          <a:prstGeom prst="noSmoking">
            <a:avLst/>
          </a:prstGeom>
          <a:blipFill>
            <a:blip r:embed="rId3"/>
            <a:tile tx="0" ty="0" sx="100000" sy="100000" flip="none" algn="tl"/>
          </a:blipFill>
          <a:ln w="66675" cap="rnd" cmpd="sng">
            <a:gradFill flip="none" rotWithShape="1">
              <a:gsLst>
                <a:gs pos="16000">
                  <a:schemeClr val="tx1">
                    <a:lumMod val="65000"/>
                    <a:lumOff val="35000"/>
                  </a:schemeClr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path path="rect">
                <a:fillToRect l="50000" t="50000" r="50000" b="50000"/>
              </a:path>
              <a:tileRect/>
            </a:gradFill>
            <a:miter lim="800000"/>
          </a:ln>
          <a:effectLst>
            <a:outerShdw blurRad="292100" dist="139700" dir="4560000" sx="95000" sy="95000" algn="ctr" rotWithShape="0">
              <a:schemeClr val="tx1">
                <a:alpha val="9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ln w="18415" cmpd="sng">
                <a:gradFill>
                  <a:gsLst>
                    <a:gs pos="0">
                      <a:srgbClr val="9E8E5C">
                        <a:tint val="66000"/>
                        <a:satMod val="160000"/>
                      </a:srgbClr>
                    </a:gs>
                    <a:gs pos="50000">
                      <a:srgbClr val="9E8E5C">
                        <a:tint val="44500"/>
                        <a:satMod val="160000"/>
                      </a:srgbClr>
                    </a:gs>
                    <a:gs pos="100000">
                      <a:srgbClr val="9E8E5C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prstDash val="solid"/>
              </a:ln>
              <a:blipFill dpi="0" rotWithShape="1">
                <a:blip r:embed="rId4"/>
                <a:srcRect/>
                <a:tile tx="0" ty="0" sx="100000" sy="100000" flip="none" algn="tl"/>
              </a:blip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0" name="&quot;No&quot; Symbol 19"/>
          <p:cNvSpPr/>
          <p:nvPr/>
        </p:nvSpPr>
        <p:spPr>
          <a:xfrm>
            <a:off x="114299" y="5873392"/>
            <a:ext cx="832627" cy="756008"/>
          </a:xfrm>
          <a:prstGeom prst="noSmoking">
            <a:avLst/>
          </a:prstGeom>
          <a:blipFill>
            <a:blip r:embed="rId3"/>
            <a:tile tx="0" ty="0" sx="100000" sy="100000" flip="none" algn="tl"/>
          </a:blipFill>
          <a:ln w="66675" cap="rnd" cmpd="sng">
            <a:gradFill flip="none" rotWithShape="1">
              <a:gsLst>
                <a:gs pos="16000">
                  <a:schemeClr val="tx1">
                    <a:lumMod val="65000"/>
                    <a:lumOff val="35000"/>
                  </a:schemeClr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path path="rect">
                <a:fillToRect l="50000" t="50000" r="50000" b="50000"/>
              </a:path>
              <a:tileRect/>
            </a:gradFill>
            <a:miter lim="800000"/>
          </a:ln>
          <a:effectLst>
            <a:outerShdw blurRad="292100" dist="139700" dir="4560000" sx="95000" sy="95000" algn="ctr" rotWithShape="0">
              <a:schemeClr val="tx1">
                <a:alpha val="9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ln w="18415" cmpd="sng">
                <a:gradFill>
                  <a:gsLst>
                    <a:gs pos="0">
                      <a:srgbClr val="9E8E5C">
                        <a:tint val="66000"/>
                        <a:satMod val="160000"/>
                      </a:srgbClr>
                    </a:gs>
                    <a:gs pos="50000">
                      <a:srgbClr val="9E8E5C">
                        <a:tint val="44500"/>
                        <a:satMod val="160000"/>
                      </a:srgbClr>
                    </a:gs>
                    <a:gs pos="100000">
                      <a:srgbClr val="9E8E5C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prstDash val="solid"/>
              </a:ln>
              <a:blipFill dpi="0" rotWithShape="1">
                <a:blip r:embed="rId4"/>
                <a:srcRect/>
                <a:tile tx="0" ty="0" sx="100000" sy="100000" flip="none" algn="tl"/>
              </a:blip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1" name="&quot;No&quot; Symbol 20"/>
          <p:cNvSpPr/>
          <p:nvPr/>
        </p:nvSpPr>
        <p:spPr>
          <a:xfrm>
            <a:off x="8174181" y="5873392"/>
            <a:ext cx="832627" cy="756008"/>
          </a:xfrm>
          <a:prstGeom prst="noSmoking">
            <a:avLst/>
          </a:prstGeom>
          <a:blipFill>
            <a:blip r:embed="rId3"/>
            <a:tile tx="0" ty="0" sx="100000" sy="100000" flip="none" algn="tl"/>
          </a:blipFill>
          <a:ln w="66675" cap="rnd" cmpd="sng">
            <a:gradFill flip="none" rotWithShape="1">
              <a:gsLst>
                <a:gs pos="16000">
                  <a:schemeClr val="tx1">
                    <a:lumMod val="65000"/>
                    <a:lumOff val="35000"/>
                  </a:schemeClr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path path="rect">
                <a:fillToRect l="50000" t="50000" r="50000" b="50000"/>
              </a:path>
              <a:tileRect/>
            </a:gradFill>
            <a:miter lim="800000"/>
          </a:ln>
          <a:effectLst>
            <a:outerShdw blurRad="292100" dist="139700" dir="4560000" sx="95000" sy="95000" algn="ctr" rotWithShape="0">
              <a:schemeClr val="tx1">
                <a:alpha val="91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ln w="18415" cmpd="sng">
                <a:gradFill>
                  <a:gsLst>
                    <a:gs pos="0">
                      <a:srgbClr val="9E8E5C">
                        <a:tint val="66000"/>
                        <a:satMod val="160000"/>
                      </a:srgbClr>
                    </a:gs>
                    <a:gs pos="50000">
                      <a:srgbClr val="9E8E5C">
                        <a:tint val="44500"/>
                        <a:satMod val="160000"/>
                      </a:srgbClr>
                    </a:gs>
                    <a:gs pos="100000">
                      <a:srgbClr val="9E8E5C">
                        <a:tint val="23500"/>
                        <a:satMod val="160000"/>
                      </a:srgbClr>
                    </a:gs>
                  </a:gsLst>
                  <a:lin ang="5400000" scaled="0"/>
                </a:gradFill>
                <a:prstDash val="solid"/>
              </a:ln>
              <a:blipFill dpi="0" rotWithShape="1">
                <a:blip r:embed="rId4"/>
                <a:srcRect/>
                <a:tile tx="0" ty="0" sx="100000" sy="100000" flip="none" algn="tl"/>
              </a:blip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Round Diagonal Corner Rectangle 2"/>
          <p:cNvSpPr/>
          <p:nvPr/>
        </p:nvSpPr>
        <p:spPr>
          <a:xfrm>
            <a:off x="1151165" y="2133600"/>
            <a:ext cx="6849835" cy="1600200"/>
          </a:xfrm>
          <a:prstGeom prst="round2Diag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 prst="artDeco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4400" b="1" dirty="0">
                <a:solidFill>
                  <a:prstClr val="black"/>
                </a:solidFill>
                <a:latin typeface="Traditional Arabic" pitchFamily="18" charset="-78"/>
                <a:cs typeface="Traditional Arabic" pitchFamily="18" charset="-78"/>
              </a:rPr>
              <a:t>BAGAIMANA DENGAN</a:t>
            </a:r>
          </a:p>
          <a:p>
            <a:pPr algn="ctr">
              <a:defRPr/>
            </a:pPr>
            <a:r>
              <a:rPr lang="en-GB" sz="5400" b="1" dirty="0">
                <a:solidFill>
                  <a:prstClr val="black"/>
                </a:solidFill>
                <a:latin typeface="Traditional Arabic" pitchFamily="18" charset="-78"/>
                <a:cs typeface="Traditional Arabic" pitchFamily="18" charset="-78"/>
              </a:rPr>
              <a:t>AL-QUR’AN</a:t>
            </a:r>
            <a:r>
              <a:rPr lang="en-GB" sz="4400" b="1" dirty="0">
                <a:solidFill>
                  <a:prstClr val="black"/>
                </a:solidFill>
                <a:latin typeface="Traditional Arabic" pitchFamily="18" charset="-78"/>
                <a:cs typeface="Traditional Arabic" pitchFamily="18" charset="-78"/>
              </a:rPr>
              <a:t>?</a:t>
            </a:r>
            <a:endParaRPr lang="en-US" sz="4400" b="1" dirty="0">
              <a:solidFill>
                <a:prstClr val="black"/>
              </a:solidFill>
              <a:latin typeface="Traditional Arabic" pitchFamily="18" charset="-78"/>
              <a:cs typeface="Traditional Arabic" pitchFamily="18" charset="-7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500430" y="6225243"/>
            <a:ext cx="4572000" cy="400110"/>
          </a:xfrm>
          <a:prstGeom prst="rect">
            <a:avLst/>
          </a:prstGeom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en-US" sz="2000" b="1" cap="all">
                <a:ln w="0">
                  <a:solidFill>
                    <a:prstClr val="black"/>
                  </a:solidFill>
                </a:ln>
                <a:gradFill flip="none">
                  <a:gsLst>
                    <a:gs pos="0">
                      <a:srgbClr val="9E8E5C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9E8E5C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9E8E5C">
                        <a:shade val="65000"/>
                        <a:satMod val="130000"/>
                      </a:srgbClr>
                    </a:gs>
                    <a:gs pos="92000">
                      <a:srgbClr val="9E8E5C">
                        <a:shade val="50000"/>
                        <a:satMod val="120000"/>
                      </a:srgbClr>
                    </a:gs>
                    <a:gs pos="100000">
                      <a:srgbClr val="9E8E5C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Arial" charset="0"/>
              </a:rPr>
              <a:t>Towards </a:t>
            </a:r>
            <a:r>
              <a:rPr lang="en-US" sz="2000" b="1" cap="all" dirty="0">
                <a:ln w="0">
                  <a:solidFill>
                    <a:prstClr val="black"/>
                  </a:solidFill>
                </a:ln>
                <a:gradFill flip="none">
                  <a:gsLst>
                    <a:gs pos="0">
                      <a:srgbClr val="9E8E5C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9E8E5C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9E8E5C">
                        <a:shade val="65000"/>
                        <a:satMod val="130000"/>
                      </a:srgbClr>
                    </a:gs>
                    <a:gs pos="92000">
                      <a:srgbClr val="9E8E5C">
                        <a:shade val="50000"/>
                        <a:satMod val="120000"/>
                      </a:srgbClr>
                    </a:gs>
                    <a:gs pos="100000">
                      <a:srgbClr val="9E8E5C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Arial" charset="0"/>
              </a:rPr>
              <a:t>a better future</a:t>
            </a:r>
          </a:p>
        </p:txBody>
      </p:sp>
      <p:pic>
        <p:nvPicPr>
          <p:cNvPr id="25294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8" y="6624640"/>
            <a:ext cx="4114800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3295823"/>
      </p:ext>
    </p:extLst>
  </p:cSld>
  <p:clrMapOvr>
    <a:masterClrMapping/>
  </p:clrMapOvr>
  <p:transition spd="slow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2.13873E-6 L -0.00556 0.8323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800" y="416180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3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17 -0.00093 L 0.85833 0.00925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12500" y="5090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4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09 0.00925 L -0.02534 -0.79075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00" y="-400000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35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858 0.05364 L -0.86406 0.05364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27400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Asep Setiawam\Documents\Background 4 PPt\powerpoint_by_keilitz-d35r7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76200"/>
            <a:ext cx="4953000" cy="914400"/>
          </a:xfrm>
          <a:solidFill>
            <a:schemeClr val="accent6">
              <a:lumMod val="60000"/>
              <a:lumOff val="40000"/>
              <a:alpha val="53000"/>
            </a:schemeClr>
          </a:solidFill>
        </p:spPr>
        <p:txBody>
          <a:bodyPr>
            <a:noAutofit/>
          </a:bodyPr>
          <a:lstStyle/>
          <a:p>
            <a:r>
              <a:rPr lang="en-GB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PENULIS AL-QUR’AN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914400" y="1828800"/>
            <a:ext cx="7696200" cy="4038600"/>
          </a:xfrm>
          <a:solidFill>
            <a:schemeClr val="lt1">
              <a:alpha val="49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Blip>
                <a:blip r:embed="rId3"/>
              </a:buBlip>
            </a:pPr>
            <a:r>
              <a:rPr lang="en-GB" dirty="0"/>
              <a:t>Al Quran </a:t>
            </a:r>
            <a:r>
              <a:rPr lang="en-GB" dirty="0" err="1"/>
              <a:t>ditulis</a:t>
            </a:r>
            <a:r>
              <a:rPr lang="en-GB" dirty="0"/>
              <a:t>, di </a:t>
            </a:r>
            <a:r>
              <a:rPr lang="en-GB" dirty="0" err="1"/>
              <a:t>saat</a:t>
            </a:r>
            <a:r>
              <a:rPr lang="en-GB" dirty="0"/>
              <a:t> Nabi Muhammad Saw </a:t>
            </a:r>
            <a:r>
              <a:rPr lang="en-GB" dirty="0" err="1"/>
              <a:t>masih</a:t>
            </a:r>
            <a:r>
              <a:rPr lang="en-GB" dirty="0"/>
              <a:t> </a:t>
            </a:r>
            <a:r>
              <a:rPr lang="en-GB" dirty="0" err="1"/>
              <a:t>hidup</a:t>
            </a:r>
            <a:r>
              <a:rPr lang="en-GB" dirty="0"/>
              <a:t>.</a:t>
            </a:r>
          </a:p>
          <a:p>
            <a:pPr>
              <a:buBlip>
                <a:blip r:embed="rId3"/>
              </a:buBlip>
            </a:pPr>
            <a:r>
              <a:rPr lang="en-GB" dirty="0" err="1"/>
              <a:t>Menurut</a:t>
            </a:r>
            <a:r>
              <a:rPr lang="en-GB" dirty="0"/>
              <a:t> Abdullah bin ‘Umar </a:t>
            </a:r>
            <a:r>
              <a:rPr lang="en-GB" dirty="0" err="1"/>
              <a:t>dan</a:t>
            </a:r>
            <a:r>
              <a:rPr lang="en-GB" dirty="0"/>
              <a:t> Anas bin Malik, </a:t>
            </a:r>
            <a:r>
              <a:rPr lang="en-GB" dirty="0" err="1"/>
              <a:t>ada</a:t>
            </a:r>
            <a:r>
              <a:rPr lang="en-GB" dirty="0"/>
              <a:t> </a:t>
            </a:r>
            <a:r>
              <a:rPr lang="en-GB" dirty="0" err="1"/>
              <a:t>empat</a:t>
            </a:r>
            <a:r>
              <a:rPr lang="en-GB" dirty="0"/>
              <a:t> orang.</a:t>
            </a:r>
          </a:p>
          <a:p>
            <a:pPr>
              <a:buBlip>
                <a:blip r:embed="rId3"/>
              </a:buBlip>
            </a:pPr>
            <a:r>
              <a:rPr lang="en-GB" dirty="0" err="1"/>
              <a:t>Menurut</a:t>
            </a:r>
            <a:r>
              <a:rPr lang="en-GB" dirty="0"/>
              <a:t> Muhammad bin </a:t>
            </a:r>
            <a:r>
              <a:rPr lang="en-GB" dirty="0" err="1"/>
              <a:t>Ka’ab</a:t>
            </a:r>
            <a:r>
              <a:rPr lang="en-GB" dirty="0"/>
              <a:t> </a:t>
            </a:r>
            <a:r>
              <a:rPr lang="en-GB" dirty="0" err="1"/>
              <a:t>Quradhi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Ibnu</a:t>
            </a:r>
            <a:r>
              <a:rPr lang="en-GB" dirty="0"/>
              <a:t> Habib </a:t>
            </a:r>
            <a:r>
              <a:rPr lang="en-GB" dirty="0" err="1"/>
              <a:t>mereka</a:t>
            </a:r>
            <a:r>
              <a:rPr lang="en-GB" dirty="0"/>
              <a:t> </a:t>
            </a:r>
            <a:r>
              <a:rPr lang="en-GB" dirty="0" err="1"/>
              <a:t>enam</a:t>
            </a:r>
            <a:r>
              <a:rPr lang="en-GB" dirty="0"/>
              <a:t> orang.</a:t>
            </a:r>
          </a:p>
          <a:p>
            <a:pPr>
              <a:buBlip>
                <a:blip r:embed="rId3"/>
              </a:buBlip>
            </a:pPr>
            <a:r>
              <a:rPr lang="en-GB" dirty="0" err="1"/>
              <a:t>Ibnu</a:t>
            </a:r>
            <a:r>
              <a:rPr lang="en-GB" dirty="0"/>
              <a:t> Nadim </a:t>
            </a:r>
            <a:r>
              <a:rPr lang="en-GB" dirty="0" err="1"/>
              <a:t>mengatakan</a:t>
            </a:r>
            <a:r>
              <a:rPr lang="en-GB" dirty="0"/>
              <a:t> </a:t>
            </a:r>
            <a:r>
              <a:rPr lang="en-GB" dirty="0" err="1"/>
              <a:t>jumlah</a:t>
            </a:r>
            <a:r>
              <a:rPr lang="en-GB" dirty="0"/>
              <a:t> </a:t>
            </a:r>
            <a:r>
              <a:rPr lang="en-GB" dirty="0" err="1"/>
              <a:t>mereka</a:t>
            </a:r>
            <a:r>
              <a:rPr lang="en-GB" dirty="0"/>
              <a:t> </a:t>
            </a:r>
            <a:r>
              <a:rPr lang="en-GB" dirty="0" err="1"/>
              <a:t>tujuh</a:t>
            </a:r>
            <a:r>
              <a:rPr lang="en-GB" dirty="0"/>
              <a:t> orang.</a:t>
            </a:r>
            <a:endParaRPr lang="en-US" dirty="0">
              <a:solidFill>
                <a:schemeClr val="tx2">
                  <a:lumMod val="50000"/>
                </a:schemeClr>
              </a:solidFill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56194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Asep Setiawam\Documents\Background 4 PPt\powerpoint_by_keilitz-d35r7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76200"/>
            <a:ext cx="4953000" cy="914400"/>
          </a:xfrm>
          <a:solidFill>
            <a:schemeClr val="accent6">
              <a:lumMod val="60000"/>
              <a:lumOff val="40000"/>
              <a:alpha val="53000"/>
            </a:schemeClr>
          </a:solidFill>
        </p:spPr>
        <p:txBody>
          <a:bodyPr>
            <a:noAutofit/>
          </a:bodyPr>
          <a:lstStyle/>
          <a:p>
            <a:r>
              <a:rPr lang="en-GB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PENULIS AL-QUR’AN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914400" y="1828800"/>
            <a:ext cx="8001000" cy="4038600"/>
          </a:xfrm>
          <a:solidFill>
            <a:schemeClr val="lt1">
              <a:alpha val="49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numCol="2">
            <a:normAutofit fontScale="92500"/>
          </a:bodyPr>
          <a:lstStyle/>
          <a:p>
            <a:pPr marL="0" indent="0">
              <a:buNone/>
            </a:pPr>
            <a:r>
              <a:rPr lang="en-GB" sz="2400" dirty="0"/>
              <a:t>1. </a:t>
            </a:r>
            <a:r>
              <a:rPr lang="en-GB" sz="2400" dirty="0" err="1"/>
              <a:t>Ubay</a:t>
            </a:r>
            <a:r>
              <a:rPr lang="en-GB" sz="2400" dirty="0"/>
              <a:t> bin </a:t>
            </a:r>
            <a:r>
              <a:rPr lang="en-GB" sz="2400" dirty="0" err="1"/>
              <a:t>Ka’b</a:t>
            </a:r>
            <a:r>
              <a:rPr lang="en-GB" sz="2400" dirty="0"/>
              <a:t>;</a:t>
            </a:r>
            <a:br>
              <a:rPr lang="en-GB" sz="2400" dirty="0"/>
            </a:br>
            <a:r>
              <a:rPr lang="en-GB" sz="2400" dirty="0"/>
              <a:t>2. Abu </a:t>
            </a:r>
            <a:r>
              <a:rPr lang="en-GB" sz="2400" dirty="0" err="1"/>
              <a:t>Ayub</a:t>
            </a:r>
            <a:r>
              <a:rPr lang="en-GB" sz="2400" dirty="0"/>
              <a:t> </a:t>
            </a:r>
            <a:r>
              <a:rPr lang="en-GB" sz="2400" dirty="0" err="1"/>
              <a:t>Anshari</a:t>
            </a:r>
            <a:r>
              <a:rPr lang="en-GB" sz="2400" dirty="0"/>
              <a:t>;</a:t>
            </a:r>
            <a:br>
              <a:rPr lang="en-GB" sz="2400" dirty="0"/>
            </a:br>
            <a:r>
              <a:rPr lang="en-GB" sz="2400" dirty="0"/>
              <a:t>3. Tamim Dari;</a:t>
            </a:r>
            <a:br>
              <a:rPr lang="en-GB" sz="2400" dirty="0"/>
            </a:br>
            <a:r>
              <a:rPr lang="en-GB" sz="2400" dirty="0"/>
              <a:t>4. Abu </a:t>
            </a:r>
            <a:r>
              <a:rPr lang="en-GB" sz="2400" dirty="0" err="1"/>
              <a:t>Darda</a:t>
            </a:r>
            <a:r>
              <a:rPr lang="en-GB" sz="2400" dirty="0"/>
              <a:t>’;</a:t>
            </a:r>
            <a:br>
              <a:rPr lang="en-GB" sz="2400" dirty="0"/>
            </a:br>
            <a:r>
              <a:rPr lang="en-GB" sz="2400" dirty="0"/>
              <a:t>5. Abu Yazid </a:t>
            </a:r>
            <a:r>
              <a:rPr lang="en-GB" sz="2400" dirty="0" err="1"/>
              <a:t>Tsabit</a:t>
            </a:r>
            <a:r>
              <a:rPr lang="en-GB" sz="2400" dirty="0"/>
              <a:t> bin Zaid bin </a:t>
            </a:r>
            <a:r>
              <a:rPr lang="en-GB" sz="2400" dirty="0" err="1"/>
              <a:t>Nu’man</a:t>
            </a:r>
            <a:r>
              <a:rPr lang="en-GB" sz="2400" dirty="0"/>
              <a:t>;</a:t>
            </a:r>
            <a:br>
              <a:rPr lang="en-GB" sz="2400" dirty="0"/>
            </a:br>
            <a:r>
              <a:rPr lang="en-GB" sz="2400" dirty="0"/>
              <a:t>6. Zaid bin </a:t>
            </a:r>
            <a:r>
              <a:rPr lang="en-GB" sz="2400" dirty="0" err="1"/>
              <a:t>Tsabit</a:t>
            </a:r>
            <a:r>
              <a:rPr lang="en-GB" sz="2400" dirty="0"/>
              <a:t>;</a:t>
            </a:r>
            <a:br>
              <a:rPr lang="en-GB" sz="2400" dirty="0"/>
            </a:br>
            <a:r>
              <a:rPr lang="en-GB" sz="2400" dirty="0"/>
              <a:t>7. Salim </a:t>
            </a:r>
            <a:r>
              <a:rPr lang="en-GB" sz="2400" dirty="0" err="1"/>
              <a:t>Ibnu</a:t>
            </a:r>
            <a:r>
              <a:rPr lang="en-GB" sz="2400" dirty="0"/>
              <a:t> </a:t>
            </a:r>
            <a:r>
              <a:rPr lang="en-GB" sz="2400" dirty="0" err="1"/>
              <a:t>Hudzaifah</a:t>
            </a:r>
            <a:r>
              <a:rPr lang="en-GB" sz="2400" dirty="0"/>
              <a:t>;</a:t>
            </a:r>
            <a:br>
              <a:rPr lang="en-GB" sz="2400" dirty="0"/>
            </a:br>
            <a:r>
              <a:rPr lang="en-GB" sz="2400" dirty="0"/>
              <a:t>8. </a:t>
            </a:r>
            <a:r>
              <a:rPr lang="en-GB" sz="2400" dirty="0" err="1"/>
              <a:t>Sa’id</a:t>
            </a:r>
            <a:r>
              <a:rPr lang="en-GB" sz="2400" dirty="0"/>
              <a:t> bin ‘Ubaid bin </a:t>
            </a:r>
            <a:r>
              <a:rPr lang="en-GB" sz="2400" dirty="0" err="1"/>
              <a:t>Nu’man</a:t>
            </a:r>
            <a:r>
              <a:rPr lang="en-GB" sz="2400" dirty="0"/>
              <a:t>;</a:t>
            </a:r>
            <a:br>
              <a:rPr lang="en-GB" sz="2400" dirty="0"/>
            </a:br>
            <a:r>
              <a:rPr lang="en-GB" sz="2400" dirty="0"/>
              <a:t>9. </a:t>
            </a:r>
            <a:r>
              <a:rPr lang="en-GB" sz="2400" dirty="0" err="1"/>
              <a:t>Ubadah</a:t>
            </a:r>
            <a:r>
              <a:rPr lang="en-GB" sz="2400" dirty="0"/>
              <a:t> bin </a:t>
            </a:r>
            <a:r>
              <a:rPr lang="en-GB" sz="2400" dirty="0" err="1"/>
              <a:t>Shamit</a:t>
            </a:r>
            <a:r>
              <a:rPr lang="en-GB" sz="2400" dirty="0"/>
              <a:t>;</a:t>
            </a:r>
            <a:br>
              <a:rPr lang="en-GB" sz="2400" dirty="0"/>
            </a:br>
            <a:r>
              <a:rPr lang="en-GB" sz="2400" dirty="0"/>
              <a:t>10. Abdullah bin ‘Amr bin ‘Ash;</a:t>
            </a:r>
            <a:br>
              <a:rPr lang="en-GB" sz="2400" dirty="0"/>
            </a:br>
            <a:r>
              <a:rPr lang="en-GB" sz="2400" dirty="0"/>
              <a:t>11. Abdullah bin </a:t>
            </a:r>
            <a:r>
              <a:rPr lang="en-GB" sz="2400" dirty="0" err="1"/>
              <a:t>Mas’ud</a:t>
            </a:r>
            <a:r>
              <a:rPr lang="en-GB" sz="2400" dirty="0"/>
              <a:t>;</a:t>
            </a:r>
            <a:br>
              <a:rPr lang="en-GB" sz="2400" dirty="0"/>
            </a:br>
            <a:r>
              <a:rPr lang="en-GB" sz="2400" dirty="0"/>
              <a:t>12. Ubaid bin </a:t>
            </a:r>
            <a:r>
              <a:rPr lang="en-GB" sz="2400" dirty="0" err="1"/>
              <a:t>Mu’awiyah</a:t>
            </a:r>
            <a:r>
              <a:rPr lang="en-GB" sz="2400" dirty="0"/>
              <a:t> bin Zaid;</a:t>
            </a:r>
            <a:br>
              <a:rPr lang="en-GB" sz="2400" dirty="0"/>
            </a:br>
            <a:r>
              <a:rPr lang="en-GB" sz="2400" dirty="0"/>
              <a:t>13. </a:t>
            </a:r>
            <a:r>
              <a:rPr lang="en-GB" sz="2400" dirty="0" err="1"/>
              <a:t>Utsman</a:t>
            </a:r>
            <a:r>
              <a:rPr lang="en-GB" sz="2400" dirty="0"/>
              <a:t> bin ‘</a:t>
            </a:r>
            <a:r>
              <a:rPr lang="en-GB" sz="2400" dirty="0" err="1"/>
              <a:t>Affan</a:t>
            </a:r>
            <a:r>
              <a:rPr lang="en-GB" sz="2400" dirty="0"/>
              <a:t>;</a:t>
            </a:r>
            <a:br>
              <a:rPr lang="en-GB" sz="2400" dirty="0"/>
            </a:br>
            <a:r>
              <a:rPr lang="en-GB" sz="2400" dirty="0"/>
              <a:t>14. Ali bin Abi </a:t>
            </a:r>
            <a:r>
              <a:rPr lang="en-GB" sz="2400" dirty="0" err="1"/>
              <a:t>Thalib</a:t>
            </a:r>
            <a:r>
              <a:rPr lang="en-GB" sz="2400" dirty="0"/>
              <a:t>;</a:t>
            </a:r>
            <a:br>
              <a:rPr lang="en-GB" sz="2400" dirty="0"/>
            </a:br>
            <a:r>
              <a:rPr lang="en-GB" sz="2400" dirty="0"/>
              <a:t>15. </a:t>
            </a:r>
            <a:r>
              <a:rPr lang="en-GB" sz="2400" dirty="0" err="1"/>
              <a:t>Qais</a:t>
            </a:r>
            <a:r>
              <a:rPr lang="en-GB" sz="2400" dirty="0"/>
              <a:t> bin Al-</a:t>
            </a:r>
            <a:r>
              <a:rPr lang="en-GB" sz="2400" dirty="0" err="1"/>
              <a:t>Sakan</a:t>
            </a:r>
            <a:r>
              <a:rPr lang="en-GB" sz="2400" dirty="0"/>
              <a:t>;</a:t>
            </a:r>
            <a:br>
              <a:rPr lang="en-GB" sz="2400" dirty="0"/>
            </a:br>
            <a:r>
              <a:rPr lang="en-GB" sz="2400" dirty="0"/>
              <a:t>16. </a:t>
            </a:r>
            <a:r>
              <a:rPr lang="en-GB" sz="2400" dirty="0" err="1"/>
              <a:t>Qaish</a:t>
            </a:r>
            <a:r>
              <a:rPr lang="en-GB" sz="2400" dirty="0"/>
              <a:t> bin Abi </a:t>
            </a:r>
            <a:r>
              <a:rPr lang="en-GB" sz="2400" dirty="0" err="1"/>
              <a:t>Sha’sha’ah</a:t>
            </a:r>
            <a:r>
              <a:rPr lang="en-GB" sz="2400" dirty="0"/>
              <a:t> bin Zaid </a:t>
            </a:r>
            <a:r>
              <a:rPr lang="en-GB" sz="2400" dirty="0" err="1"/>
              <a:t>Anshari</a:t>
            </a:r>
            <a:r>
              <a:rPr lang="en-GB" sz="2400" dirty="0"/>
              <a:t>;</a:t>
            </a:r>
            <a:br>
              <a:rPr lang="en-GB" sz="2400" dirty="0"/>
            </a:br>
            <a:r>
              <a:rPr lang="en-GB" sz="2400" dirty="0"/>
              <a:t>17. </a:t>
            </a:r>
            <a:r>
              <a:rPr lang="en-GB" sz="2400" dirty="0" err="1"/>
              <a:t>Majma</a:t>
            </a:r>
            <a:r>
              <a:rPr lang="en-GB" sz="2400" dirty="0"/>
              <a:t>’ bin </a:t>
            </a:r>
            <a:r>
              <a:rPr lang="en-GB" sz="2400" dirty="0" err="1"/>
              <a:t>Jariyah</a:t>
            </a:r>
            <a:r>
              <a:rPr lang="en-GB" sz="2400" dirty="0"/>
              <a:t>;</a:t>
            </a:r>
            <a:br>
              <a:rPr lang="en-GB" sz="2400" dirty="0"/>
            </a:br>
            <a:r>
              <a:rPr lang="en-GB" sz="2400" dirty="0"/>
              <a:t>18. </a:t>
            </a:r>
            <a:r>
              <a:rPr lang="en-GB" sz="2400" dirty="0" err="1"/>
              <a:t>Mu’adz</a:t>
            </a:r>
            <a:r>
              <a:rPr lang="en-GB" sz="2400" dirty="0"/>
              <a:t> bin </a:t>
            </a:r>
            <a:r>
              <a:rPr lang="en-GB" sz="2400" dirty="0" err="1"/>
              <a:t>Jabal</a:t>
            </a:r>
            <a:r>
              <a:rPr lang="en-GB" sz="2400" dirty="0"/>
              <a:t> bin </a:t>
            </a:r>
            <a:r>
              <a:rPr lang="en-GB" sz="2400" dirty="0" err="1"/>
              <a:t>Aus</a:t>
            </a:r>
            <a:r>
              <a:rPr lang="en-GB" sz="2400" dirty="0"/>
              <a:t>;</a:t>
            </a:r>
            <a:br>
              <a:rPr lang="en-GB" sz="2400" dirty="0"/>
            </a:br>
            <a:r>
              <a:rPr lang="en-GB" sz="2400" dirty="0"/>
              <a:t>19. Ummu </a:t>
            </a:r>
            <a:r>
              <a:rPr lang="en-GB" sz="2400" dirty="0" err="1"/>
              <a:t>Waraqah</a:t>
            </a:r>
            <a:r>
              <a:rPr lang="en-GB" sz="2400" dirty="0"/>
              <a:t> </a:t>
            </a:r>
            <a:r>
              <a:rPr lang="en-GB" sz="2400" dirty="0" err="1"/>
              <a:t>binti</a:t>
            </a:r>
            <a:r>
              <a:rPr lang="en-GB" sz="2400" dirty="0"/>
              <a:t> Abdullah bin </a:t>
            </a:r>
            <a:r>
              <a:rPr lang="en-GB" sz="2400" dirty="0" err="1"/>
              <a:t>Harits</a:t>
            </a:r>
            <a:r>
              <a:rPr lang="en-GB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249041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Asep Setiawam\Documents\Background 4 PPt\powerpoint_by_keilitz-d35r7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6553200" cy="914400"/>
          </a:xfrm>
          <a:solidFill>
            <a:schemeClr val="accent6">
              <a:lumMod val="60000"/>
              <a:lumOff val="40000"/>
              <a:alpha val="53000"/>
            </a:schemeClr>
          </a:solidFill>
        </p:spPr>
        <p:txBody>
          <a:bodyPr>
            <a:noAutofit/>
          </a:bodyPr>
          <a:lstStyle/>
          <a:p>
            <a: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badi" panose="020B0604020202020204" pitchFamily="34" charset="0"/>
                <a:cs typeface="Arial" panose="020B0604020202020204" pitchFamily="34" charset="0"/>
              </a:rPr>
              <a:t>LARANGAN MENULIS </a:t>
            </a:r>
            <a:b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badi" panose="020B0604020202020204" pitchFamily="34" charset="0"/>
                <a:cs typeface="Arial" panose="020B0604020202020204" pitchFamily="34" charset="0"/>
              </a:rPr>
            </a:br>
            <a:r>
              <a:rPr lang="en-GB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badi" panose="020B0604020202020204" pitchFamily="34" charset="0"/>
                <a:cs typeface="Arial" panose="020B0604020202020204" pitchFamily="34" charset="0"/>
              </a:rPr>
              <a:t>YANG BUKAN AL-QUR’AN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badi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914400" y="1828800"/>
            <a:ext cx="8001000" cy="4038600"/>
          </a:xfrm>
          <a:solidFill>
            <a:schemeClr val="lt1">
              <a:alpha val="49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numCol="1"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GB" dirty="0" err="1"/>
              <a:t>Pada</a:t>
            </a:r>
            <a:r>
              <a:rPr lang="en-GB" dirty="0"/>
              <a:t>  </a:t>
            </a:r>
            <a:r>
              <a:rPr lang="en-GB" dirty="0" err="1"/>
              <a:t>saat</a:t>
            </a:r>
            <a:r>
              <a:rPr lang="en-GB" dirty="0"/>
              <a:t> </a:t>
            </a:r>
            <a:r>
              <a:rPr lang="en-GB" dirty="0" err="1"/>
              <a:t>turunnya</a:t>
            </a:r>
            <a:r>
              <a:rPr lang="en-GB" dirty="0"/>
              <a:t> Al Quran, di masa-masa </a:t>
            </a:r>
            <a:r>
              <a:rPr lang="en-GB" dirty="0" err="1"/>
              <a:t>awal</a:t>
            </a:r>
            <a:r>
              <a:rPr lang="en-GB" dirty="0"/>
              <a:t> </a:t>
            </a:r>
            <a:r>
              <a:rPr lang="en-GB" dirty="0" err="1"/>
              <a:t>penulisan</a:t>
            </a:r>
            <a:r>
              <a:rPr lang="en-GB" dirty="0"/>
              <a:t>, Nabi </a:t>
            </a:r>
            <a:r>
              <a:rPr lang="en-GB" dirty="0" err="1"/>
              <a:t>melarang</a:t>
            </a:r>
            <a:r>
              <a:rPr lang="en-GB" dirty="0"/>
              <a:t> </a:t>
            </a:r>
            <a:r>
              <a:rPr lang="en-GB" dirty="0" err="1"/>
              <a:t>penulisan</a:t>
            </a:r>
            <a:r>
              <a:rPr lang="en-GB" dirty="0"/>
              <a:t> </a:t>
            </a:r>
            <a:r>
              <a:rPr lang="en-GB" dirty="0" err="1"/>
              <a:t>selain</a:t>
            </a:r>
            <a:r>
              <a:rPr lang="en-GB" dirty="0"/>
              <a:t> Al Quran agar </a:t>
            </a:r>
            <a:r>
              <a:rPr lang="en-GB" dirty="0" err="1"/>
              <a:t>tidak</a:t>
            </a:r>
            <a:r>
              <a:rPr lang="en-GB" dirty="0"/>
              <a:t> </a:t>
            </a:r>
            <a:r>
              <a:rPr lang="en-GB" dirty="0" err="1"/>
              <a:t>tercampur</a:t>
            </a:r>
            <a:r>
              <a:rPr lang="en-GB" dirty="0"/>
              <a:t> </a:t>
            </a:r>
            <a:r>
              <a:rPr lang="en-GB" dirty="0" err="1"/>
              <a:t>dengan</a:t>
            </a:r>
            <a:r>
              <a:rPr lang="en-GB" dirty="0"/>
              <a:t> </a:t>
            </a:r>
            <a:r>
              <a:rPr lang="en-GB" dirty="0" err="1"/>
              <a:t>tulisan-tulisan</a:t>
            </a:r>
            <a:r>
              <a:rPr lang="en-GB" dirty="0"/>
              <a:t> lain </a:t>
            </a:r>
            <a:r>
              <a:rPr lang="en-GB" dirty="0" err="1"/>
              <a:t>termasuk</a:t>
            </a:r>
            <a:r>
              <a:rPr lang="en-GB" dirty="0"/>
              <a:t> </a:t>
            </a:r>
            <a:r>
              <a:rPr lang="en-GB" dirty="0" err="1"/>
              <a:t>hadits</a:t>
            </a:r>
            <a:r>
              <a:rPr lang="en-GB" dirty="0"/>
              <a:t> Nabi.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GB" dirty="0"/>
              <a:t>Dari Abu </a:t>
            </a:r>
            <a:r>
              <a:rPr lang="en-GB" dirty="0" err="1"/>
              <a:t>Sa’id</a:t>
            </a:r>
            <a:r>
              <a:rPr lang="en-GB" dirty="0"/>
              <a:t> Al-</a:t>
            </a:r>
            <a:r>
              <a:rPr lang="en-GB" dirty="0" err="1"/>
              <a:t>Khudri</a:t>
            </a:r>
            <a:r>
              <a:rPr lang="en-GB" dirty="0"/>
              <a:t> </a:t>
            </a:r>
            <a:r>
              <a:rPr lang="en-GB" dirty="0" err="1"/>
              <a:t>ra.</a:t>
            </a:r>
            <a:r>
              <a:rPr lang="en-GB" dirty="0"/>
              <a:t>, </a:t>
            </a:r>
            <a:r>
              <a:rPr lang="en-GB" dirty="0" err="1"/>
              <a:t>Rasulullah</a:t>
            </a:r>
            <a:r>
              <a:rPr lang="en-GB" dirty="0"/>
              <a:t> Saw </a:t>
            </a:r>
            <a:r>
              <a:rPr lang="en-GB" dirty="0" err="1"/>
              <a:t>bersabda</a:t>
            </a:r>
            <a:r>
              <a:rPr lang="en-GB" dirty="0"/>
              <a:t> :</a:t>
            </a:r>
          </a:p>
          <a:p>
            <a:pPr algn="r" rtl="1">
              <a:buFont typeface="Wingdings" panose="05000000000000000000" pitchFamily="2" charset="2"/>
              <a:buChar char="v"/>
            </a:pPr>
            <a:r>
              <a:rPr lang="ar-SA" dirty="0"/>
              <a:t>لَاتَكْتُبُوْا عَنَّيْ شَيْئًا إِلاَّ اْلقُرْآنَ فَمَن ْكَتَبَ عَنِّيْ غَيْرَاْلقُرْآنَ فَلْيَمْحُهُ وَحَدِّثُوْاعَنِّيْ وَلاَحَرَجٌ وَمَنْ كَذَبَ عَلَيَّ مُتَعَمِّدًا فَلْيَتَبَوَّأْمَقْعَدَهُ مِنَ النَّارِ</a:t>
            </a:r>
          </a:p>
          <a:p>
            <a:pPr marL="357188" indent="0" algn="l">
              <a:buNone/>
            </a:pPr>
            <a:br>
              <a:rPr lang="ar-SA" i="1" dirty="0"/>
            </a:br>
            <a:r>
              <a:rPr lang="ar-SA" i="1" dirty="0"/>
              <a:t>“</a:t>
            </a:r>
            <a:r>
              <a:rPr lang="en-GB" i="1" dirty="0" err="1"/>
              <a:t>Janganlah</a:t>
            </a:r>
            <a:r>
              <a:rPr lang="en-GB" i="1" dirty="0"/>
              <a:t> kalian </a:t>
            </a:r>
            <a:r>
              <a:rPr lang="en-GB" i="1" dirty="0" err="1"/>
              <a:t>menulis</a:t>
            </a:r>
            <a:r>
              <a:rPr lang="en-GB" i="1" dirty="0"/>
              <a:t> </a:t>
            </a:r>
            <a:r>
              <a:rPr lang="en-GB" i="1" dirty="0" err="1"/>
              <a:t>sedikitpun</a:t>
            </a:r>
            <a:r>
              <a:rPr lang="en-GB" i="1" dirty="0"/>
              <a:t> </a:t>
            </a:r>
            <a:r>
              <a:rPr lang="en-GB" i="1" dirty="0" err="1"/>
              <a:t>dariku</a:t>
            </a:r>
            <a:r>
              <a:rPr lang="en-GB" i="1" dirty="0"/>
              <a:t> </a:t>
            </a:r>
            <a:r>
              <a:rPr lang="en-GB" i="1" dirty="0" err="1"/>
              <a:t>kecuali</a:t>
            </a:r>
            <a:r>
              <a:rPr lang="en-GB" i="1" dirty="0"/>
              <a:t> Al-Qur`an. </a:t>
            </a:r>
            <a:r>
              <a:rPr lang="en-GB" i="1" dirty="0" err="1"/>
              <a:t>Barangsiapa</a:t>
            </a:r>
            <a:r>
              <a:rPr lang="en-GB" i="1" dirty="0"/>
              <a:t> </a:t>
            </a:r>
            <a:r>
              <a:rPr lang="en-GB" i="1" dirty="0" err="1"/>
              <a:t>menulis</a:t>
            </a:r>
            <a:r>
              <a:rPr lang="en-GB" i="1" dirty="0"/>
              <a:t> </a:t>
            </a:r>
            <a:r>
              <a:rPr lang="en-GB" i="1" dirty="0" err="1"/>
              <a:t>dariku</a:t>
            </a:r>
            <a:r>
              <a:rPr lang="en-GB" i="1" dirty="0"/>
              <a:t> </a:t>
            </a:r>
            <a:r>
              <a:rPr lang="en-GB" i="1" dirty="0" err="1"/>
              <a:t>selain</a:t>
            </a:r>
            <a:r>
              <a:rPr lang="en-GB" i="1" dirty="0"/>
              <a:t> Al-Qur`an, </a:t>
            </a:r>
            <a:r>
              <a:rPr lang="en-GB" i="1" dirty="0" err="1"/>
              <a:t>hendaknya</a:t>
            </a:r>
            <a:r>
              <a:rPr lang="en-GB" i="1" dirty="0"/>
              <a:t> </a:t>
            </a:r>
            <a:r>
              <a:rPr lang="en-GB" i="1" dirty="0" err="1"/>
              <a:t>dia</a:t>
            </a:r>
            <a:r>
              <a:rPr lang="en-GB" i="1" dirty="0"/>
              <a:t> </a:t>
            </a:r>
            <a:r>
              <a:rPr lang="en-GB" i="1" dirty="0" err="1"/>
              <a:t>menghapusnya</a:t>
            </a:r>
            <a:r>
              <a:rPr lang="en-GB" i="1" dirty="0"/>
              <a:t>,…” </a:t>
            </a:r>
            <a:r>
              <a:rPr lang="en-GB" dirty="0"/>
              <a:t>(H.R. Muslim)</a:t>
            </a:r>
          </a:p>
        </p:txBody>
      </p:sp>
    </p:spTree>
    <p:extLst>
      <p:ext uri="{BB962C8B-B14F-4D97-AF65-F5344CB8AC3E}">
        <p14:creationId xmlns:p14="http://schemas.microsoft.com/office/powerpoint/2010/main" val="3200738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_rels/them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ppt25.tmp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875</TotalTime>
  <Words>741</Words>
  <Application>Microsoft Office PowerPoint</Application>
  <PresentationFormat>On-screen Show (4:3)</PresentationFormat>
  <Paragraphs>82</Paragraphs>
  <Slides>14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19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14</vt:i4>
      </vt:variant>
    </vt:vector>
  </HeadingPairs>
  <TitlesOfParts>
    <vt:vector size="41" baseType="lpstr">
      <vt:lpstr>GungsuhChe</vt:lpstr>
      <vt:lpstr>Abadi</vt:lpstr>
      <vt:lpstr>Abadi MT</vt:lpstr>
      <vt:lpstr>Algerian</vt:lpstr>
      <vt:lpstr>Arial</vt:lpstr>
      <vt:lpstr>Baskerville Old Face</vt:lpstr>
      <vt:lpstr>Berlin Sans FB</vt:lpstr>
      <vt:lpstr>Berlin Sans FB Demi</vt:lpstr>
      <vt:lpstr>Book Antiqua</vt:lpstr>
      <vt:lpstr>Calibri</vt:lpstr>
      <vt:lpstr>Constantia</vt:lpstr>
      <vt:lpstr>Corbel</vt:lpstr>
      <vt:lpstr>Garamond</vt:lpstr>
      <vt:lpstr>Showcard Gothic</vt:lpstr>
      <vt:lpstr>Times New Roman</vt:lpstr>
      <vt:lpstr>Traditional Arabic</vt:lpstr>
      <vt:lpstr>Wingdings</vt:lpstr>
      <vt:lpstr>Wingdings 2</vt:lpstr>
      <vt:lpstr>Wingdings 3</vt:lpstr>
      <vt:lpstr>Couture</vt:lpstr>
      <vt:lpstr>1_Office Theme</vt:lpstr>
      <vt:lpstr>13_Office Theme</vt:lpstr>
      <vt:lpstr>3_Couture</vt:lpstr>
      <vt:lpstr>2_ppt25.tmp</vt:lpstr>
      <vt:lpstr>Module</vt:lpstr>
      <vt:lpstr>Office Theme</vt:lpstr>
      <vt:lpstr>Paper</vt:lpstr>
      <vt:lpstr>PowerPoint Presentation</vt:lpstr>
      <vt:lpstr>PowerPoint Presentation</vt:lpstr>
      <vt:lpstr>PowerPoint Presentation</vt:lpstr>
      <vt:lpstr>PowerPoint Presentation</vt:lpstr>
      <vt:lpstr>BIBEL, BANYAK VERSI</vt:lpstr>
      <vt:lpstr>PowerPoint Presentation</vt:lpstr>
      <vt:lpstr>PENULIS AL-QUR’AN</vt:lpstr>
      <vt:lpstr>PENULIS AL-QUR’AN</vt:lpstr>
      <vt:lpstr>LARANGAN MENULIS  YANG BUKAN AL-QUR’AN</vt:lpstr>
      <vt:lpstr>PARA SAHABAT PENGHAFAL  AL-QUR’AN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MUQODDIMAH  ANGGARAN DASAR MUHAMMADIYAH</dc:title>
  <dc:creator>Ummu Hatta</dc:creator>
  <cp:lastModifiedBy>Asep Setiawan</cp:lastModifiedBy>
  <cp:revision>94</cp:revision>
  <dcterms:created xsi:type="dcterms:W3CDTF">2012-03-20T03:37:49Z</dcterms:created>
  <dcterms:modified xsi:type="dcterms:W3CDTF">2018-04-12T04:41:16Z</dcterms:modified>
</cp:coreProperties>
</file>