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56" r:id="rId3"/>
    <p:sldMasterId id="2147483770" r:id="rId4"/>
    <p:sldMasterId id="2147483794" r:id="rId5"/>
    <p:sldMasterId id="2147483818" r:id="rId6"/>
  </p:sldMasterIdLst>
  <p:notesMasterIdLst>
    <p:notesMasterId r:id="rId24"/>
  </p:notesMasterIdLst>
  <p:handoutMasterIdLst>
    <p:handoutMasterId r:id="rId25"/>
  </p:handoutMasterIdLst>
  <p:sldIdLst>
    <p:sldId id="256" r:id="rId7"/>
    <p:sldId id="284" r:id="rId8"/>
    <p:sldId id="320" r:id="rId9"/>
    <p:sldId id="266" r:id="rId10"/>
    <p:sldId id="268" r:id="rId11"/>
    <p:sldId id="319" r:id="rId12"/>
    <p:sldId id="261" r:id="rId13"/>
    <p:sldId id="269" r:id="rId14"/>
    <p:sldId id="310" r:id="rId15"/>
    <p:sldId id="309" r:id="rId16"/>
    <p:sldId id="311" r:id="rId17"/>
    <p:sldId id="289" r:id="rId18"/>
    <p:sldId id="290" r:id="rId19"/>
    <p:sldId id="291" r:id="rId20"/>
    <p:sldId id="292" r:id="rId21"/>
    <p:sldId id="296" r:id="rId22"/>
    <p:sldId id="297" r:id="rId23"/>
  </p:sldIdLst>
  <p:sldSz cx="9144000" cy="6858000" type="screen4x3"/>
  <p:notesSz cx="9144000" cy="6858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14C7C6-F07E-4828-925D-6A637210ED4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FF24F04C-A395-4400-B8EE-1F141BEB8283}">
      <dgm:prSet phldrT="[Text]"/>
      <dgm:spPr>
        <a:solidFill>
          <a:srgbClr val="002060"/>
        </a:solidFill>
      </dgm:spPr>
      <dgm:t>
        <a:bodyPr/>
        <a:lstStyle/>
        <a:p>
          <a:r>
            <a:rPr lang="id-ID" dirty="0" smtClean="0"/>
            <a:t>1</a:t>
          </a:r>
          <a:endParaRPr lang="id-ID" dirty="0"/>
        </a:p>
      </dgm:t>
    </dgm:pt>
    <dgm:pt modelId="{B6C36C4E-0B1B-4D01-87B1-3B20F8A92484}" type="parTrans" cxnId="{DDB17CCF-7932-4F2A-9ABF-8D3639A88B8B}">
      <dgm:prSet/>
      <dgm:spPr/>
      <dgm:t>
        <a:bodyPr/>
        <a:lstStyle/>
        <a:p>
          <a:endParaRPr lang="id-ID"/>
        </a:p>
      </dgm:t>
    </dgm:pt>
    <dgm:pt modelId="{B66F4689-01E5-40CE-B159-69193DEF3F23}" type="sibTrans" cxnId="{DDB17CCF-7932-4F2A-9ABF-8D3639A88B8B}">
      <dgm:prSet/>
      <dgm:spPr/>
      <dgm:t>
        <a:bodyPr/>
        <a:lstStyle/>
        <a:p>
          <a:endParaRPr lang="id-ID"/>
        </a:p>
      </dgm:t>
    </dgm:pt>
    <dgm:pt modelId="{6FE08D4A-2D4A-4515-B49F-38FBA6BFA7AA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id-ID" dirty="0" smtClean="0"/>
            <a:t>Potensi Hidup Manusia :Kebutuhan Fisik &amp; </a:t>
          </a:r>
          <a:r>
            <a:rPr lang="id-ID" dirty="0" smtClean="0"/>
            <a:t>Naluri</a:t>
          </a:r>
          <a:r>
            <a:rPr lang="en-US" dirty="0" smtClean="0"/>
            <a:t> </a:t>
          </a:r>
          <a:r>
            <a:rPr lang="en-US" dirty="0" smtClean="0">
              <a:sym typeface="Wingdings" pitchFamily="2" charset="2"/>
            </a:rPr>
            <a:t> </a:t>
          </a:r>
          <a:r>
            <a:rPr lang="en-US" dirty="0" err="1" smtClean="0">
              <a:sym typeface="Wingdings" pitchFamily="2" charset="2"/>
            </a:rPr>
            <a:t>butuh</a:t>
          </a:r>
          <a:r>
            <a:rPr lang="en-US" dirty="0" smtClean="0">
              <a:sym typeface="Wingdings" pitchFamily="2" charset="2"/>
            </a:rPr>
            <a:t> </a:t>
          </a:r>
          <a:r>
            <a:rPr lang="en-US" dirty="0" err="1" smtClean="0">
              <a:sym typeface="Wingdings" pitchFamily="2" charset="2"/>
            </a:rPr>
            <a:t>dipenuhi</a:t>
          </a:r>
          <a:endParaRPr lang="id-ID" dirty="0"/>
        </a:p>
      </dgm:t>
    </dgm:pt>
    <dgm:pt modelId="{8230D734-21E1-4AAD-AF96-20C8569F34D2}" type="parTrans" cxnId="{C6839D8B-57E9-4C8E-9BAC-DEFC8504947B}">
      <dgm:prSet/>
      <dgm:spPr/>
      <dgm:t>
        <a:bodyPr/>
        <a:lstStyle/>
        <a:p>
          <a:endParaRPr lang="id-ID"/>
        </a:p>
      </dgm:t>
    </dgm:pt>
    <dgm:pt modelId="{EBE51FA0-401F-43C7-8CEA-5785593C33A1}" type="sibTrans" cxnId="{C6839D8B-57E9-4C8E-9BAC-DEFC8504947B}">
      <dgm:prSet/>
      <dgm:spPr/>
      <dgm:t>
        <a:bodyPr/>
        <a:lstStyle/>
        <a:p>
          <a:endParaRPr lang="id-ID"/>
        </a:p>
      </dgm:t>
    </dgm:pt>
    <dgm:pt modelId="{9AB3250C-C07B-468C-B6F7-98E0EFD4A0B2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id-ID" dirty="0" smtClean="0"/>
            <a:t>2</a:t>
          </a:r>
          <a:endParaRPr lang="id-ID" dirty="0"/>
        </a:p>
      </dgm:t>
    </dgm:pt>
    <dgm:pt modelId="{CC5EE763-E26A-4D2A-B63E-DEEB95CCAFB1}" type="parTrans" cxnId="{DCB2FFF5-8C1B-41CE-B054-297743E77547}">
      <dgm:prSet/>
      <dgm:spPr/>
      <dgm:t>
        <a:bodyPr/>
        <a:lstStyle/>
        <a:p>
          <a:endParaRPr lang="id-ID"/>
        </a:p>
      </dgm:t>
    </dgm:pt>
    <dgm:pt modelId="{6DC9FC5E-2D23-44CD-8CD4-09F81DC29EBA}" type="sibTrans" cxnId="{DCB2FFF5-8C1B-41CE-B054-297743E77547}">
      <dgm:prSet/>
      <dgm:spPr/>
      <dgm:t>
        <a:bodyPr/>
        <a:lstStyle/>
        <a:p>
          <a:endParaRPr lang="id-ID"/>
        </a:p>
      </dgm:t>
    </dgm:pt>
    <dgm:pt modelId="{01F6CDAD-ECCE-447F-B122-313756DBCFFD}">
      <dgm:prSet phldrT="[Text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id-ID" dirty="0" smtClean="0"/>
            <a:t>Keseluruhan aktifitas manusia adalah dalam rangka memenuhi kebutuhan hidupnya</a:t>
          </a:r>
          <a:endParaRPr lang="id-ID" dirty="0"/>
        </a:p>
      </dgm:t>
    </dgm:pt>
    <dgm:pt modelId="{E50232D7-FF83-4FE4-B9E3-7B3A7F904CDD}" type="parTrans" cxnId="{55001F30-6E51-4480-95C0-FCD09117181F}">
      <dgm:prSet/>
      <dgm:spPr/>
      <dgm:t>
        <a:bodyPr/>
        <a:lstStyle/>
        <a:p>
          <a:endParaRPr lang="id-ID"/>
        </a:p>
      </dgm:t>
    </dgm:pt>
    <dgm:pt modelId="{F94383BC-0025-4A47-BD8A-BCD24DF8105F}" type="sibTrans" cxnId="{55001F30-6E51-4480-95C0-FCD09117181F}">
      <dgm:prSet/>
      <dgm:spPr/>
      <dgm:t>
        <a:bodyPr/>
        <a:lstStyle/>
        <a:p>
          <a:endParaRPr lang="id-ID"/>
        </a:p>
      </dgm:t>
    </dgm:pt>
    <dgm:pt modelId="{526E13EF-C79B-47D8-A439-A1D4ACEFCE79}">
      <dgm:prSet phldrT="[Text]"/>
      <dgm:spPr/>
      <dgm:t>
        <a:bodyPr/>
        <a:lstStyle/>
        <a:p>
          <a:r>
            <a:rPr lang="id-ID" dirty="0" smtClean="0"/>
            <a:t>3</a:t>
          </a:r>
          <a:endParaRPr lang="id-ID" dirty="0"/>
        </a:p>
      </dgm:t>
    </dgm:pt>
    <dgm:pt modelId="{4F0BDAF5-F72B-4BDB-B75A-A223C8ECB57E}" type="parTrans" cxnId="{FE957891-6FE0-4BC6-8499-7D3E13675A03}">
      <dgm:prSet/>
      <dgm:spPr/>
      <dgm:t>
        <a:bodyPr/>
        <a:lstStyle/>
        <a:p>
          <a:endParaRPr lang="id-ID"/>
        </a:p>
      </dgm:t>
    </dgm:pt>
    <dgm:pt modelId="{9CE36F35-F955-49EC-B375-6F5A375C303C}" type="sibTrans" cxnId="{FE957891-6FE0-4BC6-8499-7D3E13675A03}">
      <dgm:prSet/>
      <dgm:spPr/>
      <dgm:t>
        <a:bodyPr/>
        <a:lstStyle/>
        <a:p>
          <a:endParaRPr lang="id-ID"/>
        </a:p>
      </dgm:t>
    </dgm:pt>
    <dgm:pt modelId="{CDB30C4D-7402-4518-9C1B-4651A67AC086}">
      <dgm:prSet phldrT="[Text]" custT="1"/>
      <dgm:spPr/>
      <dgm:t>
        <a:bodyPr/>
        <a:lstStyle/>
        <a:p>
          <a:r>
            <a:rPr lang="id-ID" sz="3200" b="1" dirty="0" smtClean="0"/>
            <a:t>Bagaimana </a:t>
          </a:r>
          <a:r>
            <a:rPr lang="en-US" sz="3200" b="1" dirty="0" err="1" smtClean="0"/>
            <a:t>menggapai</a:t>
          </a:r>
          <a:r>
            <a:rPr lang="en-US" sz="3200" b="1" dirty="0" smtClean="0"/>
            <a:t> </a:t>
          </a:r>
          <a:r>
            <a:rPr lang="id-ID" sz="3200" b="1" dirty="0" smtClean="0"/>
            <a:t>kehidupan</a:t>
          </a:r>
          <a:r>
            <a:rPr lang="en-US" sz="3200" b="1" dirty="0" smtClean="0"/>
            <a:t> yang </a:t>
          </a:r>
          <a:r>
            <a:rPr lang="en-US" sz="3200" b="1" dirty="0" err="1" smtClean="0"/>
            <a:t>mulia</a:t>
          </a:r>
          <a:r>
            <a:rPr lang="en-US" sz="3200" b="1" dirty="0" smtClean="0"/>
            <a:t> :</a:t>
          </a:r>
          <a:r>
            <a:rPr lang="id-ID" sz="3200" b="1" dirty="0" smtClean="0"/>
            <a:t> </a:t>
          </a:r>
          <a:r>
            <a:rPr lang="id-ID" sz="3200" b="1" dirty="0" smtClean="0"/>
            <a:t>selamat, bahagia, sejahtera </a:t>
          </a:r>
          <a:r>
            <a:rPr lang="en-US" sz="3200" b="1" dirty="0" err="1" smtClean="0"/>
            <a:t>sekarang</a:t>
          </a:r>
          <a:r>
            <a:rPr lang="en-US" sz="3200" b="1" dirty="0" smtClean="0"/>
            <a:t> </a:t>
          </a:r>
          <a:r>
            <a:rPr lang="en-US" sz="3200" b="1" dirty="0" err="1" smtClean="0"/>
            <a:t>dan</a:t>
          </a:r>
          <a:r>
            <a:rPr lang="en-US" sz="3200" b="1" dirty="0" smtClean="0"/>
            <a:t> yang </a:t>
          </a:r>
          <a:r>
            <a:rPr lang="en-US" sz="3200" b="1" dirty="0" err="1" smtClean="0"/>
            <a:t>akan</a:t>
          </a:r>
          <a:r>
            <a:rPr lang="en-US" sz="3200" b="1" dirty="0" smtClean="0"/>
            <a:t> </a:t>
          </a:r>
          <a:r>
            <a:rPr lang="en-US" sz="3200" b="1" dirty="0" err="1" smtClean="0"/>
            <a:t>datang</a:t>
          </a:r>
          <a:r>
            <a:rPr lang="id-ID" sz="3200" b="1" dirty="0" smtClean="0"/>
            <a:t>??? </a:t>
          </a:r>
          <a:r>
            <a:rPr lang="id-ID" sz="3200" b="1" dirty="0" smtClean="0">
              <a:sym typeface="Wingdings" pitchFamily="2" charset="2"/>
            </a:rPr>
            <a:t> tergantung </a:t>
          </a:r>
          <a:r>
            <a:rPr lang="en-US" sz="3200" b="1" dirty="0" err="1" smtClean="0">
              <a:sym typeface="Wingdings" pitchFamily="2" charset="2"/>
            </a:rPr>
            <a:t>pemikiran</a:t>
          </a:r>
          <a:r>
            <a:rPr lang="en-US" sz="3200" b="1" dirty="0" smtClean="0">
              <a:sym typeface="Wingdings" pitchFamily="2" charset="2"/>
            </a:rPr>
            <a:t> </a:t>
          </a:r>
          <a:r>
            <a:rPr lang="en-US" sz="3200" b="1" dirty="0" err="1" smtClean="0">
              <a:sym typeface="Wingdings" pitchFamily="2" charset="2"/>
            </a:rPr>
            <a:t>dan</a:t>
          </a:r>
          <a:r>
            <a:rPr lang="en-US" sz="3200" b="1" dirty="0" smtClean="0">
              <a:sym typeface="Wingdings" pitchFamily="2" charset="2"/>
            </a:rPr>
            <a:t> </a:t>
          </a:r>
          <a:r>
            <a:rPr lang="en-US" sz="3200" b="1" dirty="0" err="1" smtClean="0">
              <a:sym typeface="Wingdings" pitchFamily="2" charset="2"/>
            </a:rPr>
            <a:t>aturan</a:t>
          </a:r>
          <a:r>
            <a:rPr lang="en-US" sz="3200" b="1" dirty="0" smtClean="0">
              <a:sym typeface="Wingdings" pitchFamily="2" charset="2"/>
            </a:rPr>
            <a:t> yang </a:t>
          </a:r>
          <a:r>
            <a:rPr lang="en-US" sz="3200" b="1" dirty="0" err="1" smtClean="0">
              <a:sym typeface="Wingdings" pitchFamily="2" charset="2"/>
            </a:rPr>
            <a:t>memandu</a:t>
          </a:r>
          <a:r>
            <a:rPr lang="id-ID" sz="3200" b="1" dirty="0" smtClean="0">
              <a:sym typeface="Wingdings" pitchFamily="2" charset="2"/>
            </a:rPr>
            <a:t> tindakannya</a:t>
          </a:r>
          <a:endParaRPr lang="id-ID" sz="3200" b="1" dirty="0"/>
        </a:p>
      </dgm:t>
    </dgm:pt>
    <dgm:pt modelId="{1E8FA197-D4CD-4C60-B37B-82E716145EE4}" type="parTrans" cxnId="{9546DAC3-0533-4EB5-849F-53F424428714}">
      <dgm:prSet/>
      <dgm:spPr/>
      <dgm:t>
        <a:bodyPr/>
        <a:lstStyle/>
        <a:p>
          <a:endParaRPr lang="id-ID"/>
        </a:p>
      </dgm:t>
    </dgm:pt>
    <dgm:pt modelId="{EA7252EE-8AE4-4C0C-889C-777C0A7AE26C}" type="sibTrans" cxnId="{9546DAC3-0533-4EB5-849F-53F424428714}">
      <dgm:prSet/>
      <dgm:spPr/>
      <dgm:t>
        <a:bodyPr/>
        <a:lstStyle/>
        <a:p>
          <a:endParaRPr lang="id-ID"/>
        </a:p>
      </dgm:t>
    </dgm:pt>
    <dgm:pt modelId="{832446A7-34F9-4D56-82D8-6D04552D2F75}" type="pres">
      <dgm:prSet presAssocID="{8B14C7C6-F07E-4828-925D-6A637210ED4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4944B3-DA3D-4385-984F-FA2E31F5BED1}" type="pres">
      <dgm:prSet presAssocID="{FF24F04C-A395-4400-B8EE-1F141BEB8283}" presName="composite" presStyleCnt="0"/>
      <dgm:spPr/>
    </dgm:pt>
    <dgm:pt modelId="{5414235B-7CA2-48CA-AE8C-B560A1EE3F95}" type="pres">
      <dgm:prSet presAssocID="{FF24F04C-A395-4400-B8EE-1F141BEB828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C43355-5863-42BC-BFE1-20C3A77705F3}" type="pres">
      <dgm:prSet presAssocID="{FF24F04C-A395-4400-B8EE-1F141BEB8283}" presName="descendantText" presStyleLbl="alignAcc1" presStyleIdx="0" presStyleCnt="3" custLinFactNeighborX="95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F14496-AA49-4AD1-B38D-4A2CBAD426E3}" type="pres">
      <dgm:prSet presAssocID="{B66F4689-01E5-40CE-B159-69193DEF3F23}" presName="sp" presStyleCnt="0"/>
      <dgm:spPr/>
    </dgm:pt>
    <dgm:pt modelId="{D49C7EEE-CD56-4995-8B25-1E54AB68C70B}" type="pres">
      <dgm:prSet presAssocID="{9AB3250C-C07B-468C-B6F7-98E0EFD4A0B2}" presName="composite" presStyleCnt="0"/>
      <dgm:spPr/>
    </dgm:pt>
    <dgm:pt modelId="{64C5EA23-E703-4407-B2E2-0636F3B1F330}" type="pres">
      <dgm:prSet presAssocID="{9AB3250C-C07B-468C-B6F7-98E0EFD4A0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14CC8D-71C3-488B-953F-98CCA6E588D0}" type="pres">
      <dgm:prSet presAssocID="{9AB3250C-C07B-468C-B6F7-98E0EFD4A0B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C38F5BA-17FC-417B-BA76-560A59C195C2}" type="pres">
      <dgm:prSet presAssocID="{6DC9FC5E-2D23-44CD-8CD4-09F81DC29EBA}" presName="sp" presStyleCnt="0"/>
      <dgm:spPr/>
    </dgm:pt>
    <dgm:pt modelId="{3A478D8F-523A-4D33-9B98-486B9AD0C37F}" type="pres">
      <dgm:prSet presAssocID="{526E13EF-C79B-47D8-A439-A1D4ACEFCE79}" presName="composite" presStyleCnt="0"/>
      <dgm:spPr/>
    </dgm:pt>
    <dgm:pt modelId="{71511057-8061-4626-8D3E-D872DC34E95A}" type="pres">
      <dgm:prSet presAssocID="{526E13EF-C79B-47D8-A439-A1D4ACEFCE7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94E6B-1B96-4E3B-AFB0-AE1747C5EEC3}" type="pres">
      <dgm:prSet presAssocID="{526E13EF-C79B-47D8-A439-A1D4ACEFCE79}" presName="descendantText" presStyleLbl="alignAcc1" presStyleIdx="2" presStyleCnt="3" custScaleY="20660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0208E14-9EB8-4F14-909D-4061DD6C173B}" type="presOf" srcId="{8B14C7C6-F07E-4828-925D-6A637210ED46}" destId="{832446A7-34F9-4D56-82D8-6D04552D2F75}" srcOrd="0" destOrd="0" presId="urn:microsoft.com/office/officeart/2005/8/layout/chevron2"/>
    <dgm:cxn modelId="{9546DAC3-0533-4EB5-849F-53F424428714}" srcId="{526E13EF-C79B-47D8-A439-A1D4ACEFCE79}" destId="{CDB30C4D-7402-4518-9C1B-4651A67AC086}" srcOrd="0" destOrd="0" parTransId="{1E8FA197-D4CD-4C60-B37B-82E716145EE4}" sibTransId="{EA7252EE-8AE4-4C0C-889C-777C0A7AE26C}"/>
    <dgm:cxn modelId="{CC6F8C65-773E-4939-9831-C8F251C40A55}" type="presOf" srcId="{FF24F04C-A395-4400-B8EE-1F141BEB8283}" destId="{5414235B-7CA2-48CA-AE8C-B560A1EE3F95}" srcOrd="0" destOrd="0" presId="urn:microsoft.com/office/officeart/2005/8/layout/chevron2"/>
    <dgm:cxn modelId="{C6839D8B-57E9-4C8E-9BAC-DEFC8504947B}" srcId="{FF24F04C-A395-4400-B8EE-1F141BEB8283}" destId="{6FE08D4A-2D4A-4515-B49F-38FBA6BFA7AA}" srcOrd="0" destOrd="0" parTransId="{8230D734-21E1-4AAD-AF96-20C8569F34D2}" sibTransId="{EBE51FA0-401F-43C7-8CEA-5785593C33A1}"/>
    <dgm:cxn modelId="{6D62439A-E965-429E-B333-32A9F4FD9EEF}" type="presOf" srcId="{CDB30C4D-7402-4518-9C1B-4651A67AC086}" destId="{07494E6B-1B96-4E3B-AFB0-AE1747C5EEC3}" srcOrd="0" destOrd="0" presId="urn:microsoft.com/office/officeart/2005/8/layout/chevron2"/>
    <dgm:cxn modelId="{C3BAB8A6-EBCE-438C-8012-E4C04D817D55}" type="presOf" srcId="{01F6CDAD-ECCE-447F-B122-313756DBCFFD}" destId="{AB14CC8D-71C3-488B-953F-98CCA6E588D0}" srcOrd="0" destOrd="0" presId="urn:microsoft.com/office/officeart/2005/8/layout/chevron2"/>
    <dgm:cxn modelId="{DDB17CCF-7932-4F2A-9ABF-8D3639A88B8B}" srcId="{8B14C7C6-F07E-4828-925D-6A637210ED46}" destId="{FF24F04C-A395-4400-B8EE-1F141BEB8283}" srcOrd="0" destOrd="0" parTransId="{B6C36C4E-0B1B-4D01-87B1-3B20F8A92484}" sibTransId="{B66F4689-01E5-40CE-B159-69193DEF3F23}"/>
    <dgm:cxn modelId="{FE957891-6FE0-4BC6-8499-7D3E13675A03}" srcId="{8B14C7C6-F07E-4828-925D-6A637210ED46}" destId="{526E13EF-C79B-47D8-A439-A1D4ACEFCE79}" srcOrd="2" destOrd="0" parTransId="{4F0BDAF5-F72B-4BDB-B75A-A223C8ECB57E}" sibTransId="{9CE36F35-F955-49EC-B375-6F5A375C303C}"/>
    <dgm:cxn modelId="{DCB2FFF5-8C1B-41CE-B054-297743E77547}" srcId="{8B14C7C6-F07E-4828-925D-6A637210ED46}" destId="{9AB3250C-C07B-468C-B6F7-98E0EFD4A0B2}" srcOrd="1" destOrd="0" parTransId="{CC5EE763-E26A-4D2A-B63E-DEEB95CCAFB1}" sibTransId="{6DC9FC5E-2D23-44CD-8CD4-09F81DC29EBA}"/>
    <dgm:cxn modelId="{E4AB43E0-976F-436B-B46F-EA76EB90800E}" type="presOf" srcId="{6FE08D4A-2D4A-4515-B49F-38FBA6BFA7AA}" destId="{0EC43355-5863-42BC-BFE1-20C3A77705F3}" srcOrd="0" destOrd="0" presId="urn:microsoft.com/office/officeart/2005/8/layout/chevron2"/>
    <dgm:cxn modelId="{C0A54561-6501-4BA1-AD71-C3CE802B350D}" type="presOf" srcId="{526E13EF-C79B-47D8-A439-A1D4ACEFCE79}" destId="{71511057-8061-4626-8D3E-D872DC34E95A}" srcOrd="0" destOrd="0" presId="urn:microsoft.com/office/officeart/2005/8/layout/chevron2"/>
    <dgm:cxn modelId="{718B16A9-7735-498B-8F6E-BAF7016D3600}" type="presOf" srcId="{9AB3250C-C07B-468C-B6F7-98E0EFD4A0B2}" destId="{64C5EA23-E703-4407-B2E2-0636F3B1F330}" srcOrd="0" destOrd="0" presId="urn:microsoft.com/office/officeart/2005/8/layout/chevron2"/>
    <dgm:cxn modelId="{55001F30-6E51-4480-95C0-FCD09117181F}" srcId="{9AB3250C-C07B-468C-B6F7-98E0EFD4A0B2}" destId="{01F6CDAD-ECCE-447F-B122-313756DBCFFD}" srcOrd="0" destOrd="0" parTransId="{E50232D7-FF83-4FE4-B9E3-7B3A7F904CDD}" sibTransId="{F94383BC-0025-4A47-BD8A-BCD24DF8105F}"/>
    <dgm:cxn modelId="{34E6362B-94A1-4652-AD90-3DAE50F37B54}" type="presParOf" srcId="{832446A7-34F9-4D56-82D8-6D04552D2F75}" destId="{1E4944B3-DA3D-4385-984F-FA2E31F5BED1}" srcOrd="0" destOrd="0" presId="urn:microsoft.com/office/officeart/2005/8/layout/chevron2"/>
    <dgm:cxn modelId="{2C06E8EA-3AAD-475F-A7EB-555179BA1647}" type="presParOf" srcId="{1E4944B3-DA3D-4385-984F-FA2E31F5BED1}" destId="{5414235B-7CA2-48CA-AE8C-B560A1EE3F95}" srcOrd="0" destOrd="0" presId="urn:microsoft.com/office/officeart/2005/8/layout/chevron2"/>
    <dgm:cxn modelId="{74C7B112-3FB5-46C0-84D5-8955FD80DD6F}" type="presParOf" srcId="{1E4944B3-DA3D-4385-984F-FA2E31F5BED1}" destId="{0EC43355-5863-42BC-BFE1-20C3A77705F3}" srcOrd="1" destOrd="0" presId="urn:microsoft.com/office/officeart/2005/8/layout/chevron2"/>
    <dgm:cxn modelId="{A6B92CAB-6779-4E4A-85B2-2B867163AA49}" type="presParOf" srcId="{832446A7-34F9-4D56-82D8-6D04552D2F75}" destId="{76F14496-AA49-4AD1-B38D-4A2CBAD426E3}" srcOrd="1" destOrd="0" presId="urn:microsoft.com/office/officeart/2005/8/layout/chevron2"/>
    <dgm:cxn modelId="{B5AE7283-51CC-4141-98B6-45EA03381B1C}" type="presParOf" srcId="{832446A7-34F9-4D56-82D8-6D04552D2F75}" destId="{D49C7EEE-CD56-4995-8B25-1E54AB68C70B}" srcOrd="2" destOrd="0" presId="urn:microsoft.com/office/officeart/2005/8/layout/chevron2"/>
    <dgm:cxn modelId="{9B3DD8F4-9B25-471B-8C8C-C137F8C240DB}" type="presParOf" srcId="{D49C7EEE-CD56-4995-8B25-1E54AB68C70B}" destId="{64C5EA23-E703-4407-B2E2-0636F3B1F330}" srcOrd="0" destOrd="0" presId="urn:microsoft.com/office/officeart/2005/8/layout/chevron2"/>
    <dgm:cxn modelId="{3427E239-C1C9-4552-BFDC-D5093AA5F55F}" type="presParOf" srcId="{D49C7EEE-CD56-4995-8B25-1E54AB68C70B}" destId="{AB14CC8D-71C3-488B-953F-98CCA6E588D0}" srcOrd="1" destOrd="0" presId="urn:microsoft.com/office/officeart/2005/8/layout/chevron2"/>
    <dgm:cxn modelId="{2C81942A-62BC-4614-81A0-2AAD7DC7604E}" type="presParOf" srcId="{832446A7-34F9-4D56-82D8-6D04552D2F75}" destId="{3C38F5BA-17FC-417B-BA76-560A59C195C2}" srcOrd="3" destOrd="0" presId="urn:microsoft.com/office/officeart/2005/8/layout/chevron2"/>
    <dgm:cxn modelId="{BD24E202-5AFE-45F7-B57C-30146517221D}" type="presParOf" srcId="{832446A7-34F9-4D56-82D8-6D04552D2F75}" destId="{3A478D8F-523A-4D33-9B98-486B9AD0C37F}" srcOrd="4" destOrd="0" presId="urn:microsoft.com/office/officeart/2005/8/layout/chevron2"/>
    <dgm:cxn modelId="{8195D15D-F1D4-4656-B474-45F272337D80}" type="presParOf" srcId="{3A478D8F-523A-4D33-9B98-486B9AD0C37F}" destId="{71511057-8061-4626-8D3E-D872DC34E95A}" srcOrd="0" destOrd="0" presId="urn:microsoft.com/office/officeart/2005/8/layout/chevron2"/>
    <dgm:cxn modelId="{2F9799A5-C1C0-446C-916E-20F42CB96152}" type="presParOf" srcId="{3A478D8F-523A-4D33-9B98-486B9AD0C37F}" destId="{07494E6B-1B96-4E3B-AFB0-AE1747C5EEC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8FB10A-C287-4BC7-9AAD-7F32FC489E51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DE48502A-2F6C-44AB-8666-C6C9B631550C}">
      <dgm:prSet phldrT="[Text]" custT="1"/>
      <dgm:spPr>
        <a:solidFill>
          <a:schemeClr val="accent3"/>
        </a:solidFill>
      </dgm:spPr>
      <dgm:t>
        <a:bodyPr/>
        <a:lstStyle/>
        <a:p>
          <a:r>
            <a:rPr lang="id-ID" sz="3200" b="1" dirty="0" smtClean="0">
              <a:solidFill>
                <a:schemeClr val="accent1">
                  <a:lumMod val="50000"/>
                </a:schemeClr>
              </a:solidFill>
            </a:rPr>
            <a:t>MEMAHAMI M</a:t>
          </a:r>
          <a:r>
            <a:rPr lang="en-US" sz="3200" b="1" dirty="0" smtClean="0">
              <a:solidFill>
                <a:schemeClr val="accent1">
                  <a:lumMod val="50000"/>
                </a:schemeClr>
              </a:solidFill>
            </a:rPr>
            <a:t>ASALAH</a:t>
          </a:r>
          <a:r>
            <a:rPr lang="id-ID" sz="3200" b="1" dirty="0" smtClean="0">
              <a:solidFill>
                <a:schemeClr val="accent1">
                  <a:lumMod val="50000"/>
                </a:schemeClr>
              </a:solidFill>
            </a:rPr>
            <a:t> SOSIAL </a:t>
          </a:r>
          <a:br>
            <a:rPr lang="id-ID" sz="3200" b="1" dirty="0" smtClean="0">
              <a:solidFill>
                <a:schemeClr val="accent1">
                  <a:lumMod val="50000"/>
                </a:schemeClr>
              </a:solidFill>
            </a:rPr>
          </a:br>
          <a:r>
            <a:rPr lang="id-ID" sz="3200" b="1" dirty="0" smtClean="0">
              <a:solidFill>
                <a:schemeClr val="accent1">
                  <a:lumMod val="50000"/>
                </a:schemeClr>
              </a:solidFill>
            </a:rPr>
            <a:t>DALAM PERSPEKTIF ISLAM</a:t>
          </a:r>
          <a:endParaRPr lang="id-ID" sz="3200" b="1" dirty="0">
            <a:solidFill>
              <a:schemeClr val="accent1">
                <a:lumMod val="50000"/>
              </a:schemeClr>
            </a:solidFill>
          </a:endParaRPr>
        </a:p>
      </dgm:t>
    </dgm:pt>
    <dgm:pt modelId="{4C6F6585-D3E9-4281-B049-0A8A93802172}" type="parTrans" cxnId="{5B203B00-60B6-4BC5-9184-3B4A54A69C0C}">
      <dgm:prSet/>
      <dgm:spPr/>
      <dgm:t>
        <a:bodyPr/>
        <a:lstStyle/>
        <a:p>
          <a:endParaRPr lang="id-ID"/>
        </a:p>
      </dgm:t>
    </dgm:pt>
    <dgm:pt modelId="{E0F25B70-F417-49A5-A41F-6250F4272EED}" type="sibTrans" cxnId="{5B203B00-60B6-4BC5-9184-3B4A54A69C0C}">
      <dgm:prSet/>
      <dgm:spPr/>
      <dgm:t>
        <a:bodyPr/>
        <a:lstStyle/>
        <a:p>
          <a:endParaRPr lang="id-ID"/>
        </a:p>
      </dgm:t>
    </dgm:pt>
    <dgm:pt modelId="{B88C08AD-1970-4615-9702-7651C5B3356F}">
      <dgm:prSet phldrT="[Text]" custT="1"/>
      <dgm:spPr>
        <a:solidFill>
          <a:srgbClr val="0070C0"/>
        </a:solidFill>
      </dgm:spPr>
      <dgm:t>
        <a:bodyPr/>
        <a:lstStyle/>
        <a:p>
          <a:r>
            <a:rPr lang="id-ID" sz="2300" dirty="0" smtClean="0"/>
            <a:t>Problem Sosial </a:t>
          </a:r>
          <a:r>
            <a:rPr lang="id-ID" sz="3200" b="1" dirty="0" smtClean="0">
              <a:solidFill>
                <a:srgbClr val="00B0F0"/>
              </a:solidFill>
            </a:rPr>
            <a:t>(Kejahatan/jarimah)</a:t>
          </a:r>
          <a:r>
            <a:rPr lang="id-ID" sz="2300" dirty="0" smtClean="0"/>
            <a:t> :</a:t>
          </a:r>
          <a:r>
            <a:rPr lang="id-ID" sz="2300" dirty="0" smtClean="0">
              <a:sym typeface="Wingdings" pitchFamily="2" charset="2"/>
            </a:rPr>
            <a:t> perbuatan yang bertentangan dengan Hukum-hukum Islam bukan sesuatu yang fitri, bukan profesi</a:t>
          </a:r>
          <a:endParaRPr lang="id-ID" sz="2300" dirty="0"/>
        </a:p>
      </dgm:t>
    </dgm:pt>
    <dgm:pt modelId="{1A4AB62E-FD79-47BD-9399-F8B6CBB89695}" type="parTrans" cxnId="{925A35F0-58E9-4615-B4E0-54CB607ABEC7}">
      <dgm:prSet/>
      <dgm:spPr/>
      <dgm:t>
        <a:bodyPr/>
        <a:lstStyle/>
        <a:p>
          <a:endParaRPr lang="id-ID"/>
        </a:p>
      </dgm:t>
    </dgm:pt>
    <dgm:pt modelId="{C72C581F-936F-43B5-9618-E070D3E0A77F}" type="sibTrans" cxnId="{925A35F0-58E9-4615-B4E0-54CB607ABEC7}">
      <dgm:prSet/>
      <dgm:spPr/>
      <dgm:t>
        <a:bodyPr/>
        <a:lstStyle/>
        <a:p>
          <a:endParaRPr lang="id-ID"/>
        </a:p>
      </dgm:t>
    </dgm:pt>
    <dgm:pt modelId="{880D134A-1C94-4073-9033-AFBFE46E1E15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d-ID" dirty="0" smtClean="0">
              <a:sym typeface="Wingdings" pitchFamily="2" charset="2"/>
            </a:rPr>
            <a:t>Kejahatan : bertentangan dengan nilai-nilai kemanusiaan (Hak Asasiyah Manusia) menimbulkan problem kemanusiaan</a:t>
          </a:r>
          <a:endParaRPr lang="id-ID" dirty="0"/>
        </a:p>
      </dgm:t>
    </dgm:pt>
    <dgm:pt modelId="{E3D9E507-A468-499A-84E0-4B8209AEC84E}" type="parTrans" cxnId="{80E0F832-FF1B-484F-9AAC-DF571369CAB7}">
      <dgm:prSet/>
      <dgm:spPr/>
      <dgm:t>
        <a:bodyPr/>
        <a:lstStyle/>
        <a:p>
          <a:endParaRPr lang="id-ID"/>
        </a:p>
      </dgm:t>
    </dgm:pt>
    <dgm:pt modelId="{6DACB455-72C8-4BB7-8135-9263497A00A9}" type="sibTrans" cxnId="{80E0F832-FF1B-484F-9AAC-DF571369CAB7}">
      <dgm:prSet/>
      <dgm:spPr/>
      <dgm:t>
        <a:bodyPr/>
        <a:lstStyle/>
        <a:p>
          <a:endParaRPr lang="id-ID"/>
        </a:p>
      </dgm:t>
    </dgm:pt>
    <dgm:pt modelId="{2FDB95F5-F3C3-4A03-9D90-FFFE98090C37}">
      <dgm:prSet phldrT="[Text]"/>
      <dgm:spPr/>
      <dgm:t>
        <a:bodyPr/>
        <a:lstStyle/>
        <a:p>
          <a:r>
            <a:rPr lang="id-ID" dirty="0" smtClean="0"/>
            <a:t>Syara’ menjelaskan bahwa semua bentuk Kejahatan akan dikenai Sanksi di Dunia dan di Akhirat</a:t>
          </a:r>
          <a:endParaRPr lang="id-ID" dirty="0"/>
        </a:p>
      </dgm:t>
    </dgm:pt>
    <dgm:pt modelId="{19C6DC7F-E773-4D4F-9504-0B4AF4302CDF}" type="parTrans" cxnId="{E8AEB6FC-A0CD-40EE-8F81-32377AEA98F2}">
      <dgm:prSet/>
      <dgm:spPr/>
      <dgm:t>
        <a:bodyPr/>
        <a:lstStyle/>
        <a:p>
          <a:endParaRPr lang="id-ID"/>
        </a:p>
      </dgm:t>
    </dgm:pt>
    <dgm:pt modelId="{5EC23F78-31D9-4685-8FE8-70AB08F740FE}" type="sibTrans" cxnId="{E8AEB6FC-A0CD-40EE-8F81-32377AEA98F2}">
      <dgm:prSet/>
      <dgm:spPr/>
      <dgm:t>
        <a:bodyPr/>
        <a:lstStyle/>
        <a:p>
          <a:endParaRPr lang="id-ID"/>
        </a:p>
      </dgm:t>
    </dgm:pt>
    <dgm:pt modelId="{F20FA414-9D64-4813-AEB7-FE6D73BD67EB}" type="pres">
      <dgm:prSet presAssocID="{638FB10A-C287-4BC7-9AAD-7F32FC489E51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E9D727E-BE1D-48A4-9E65-ACA1CBE686F8}" type="pres">
      <dgm:prSet presAssocID="{DE48502A-2F6C-44AB-8666-C6C9B631550C}" presName="root" presStyleCnt="0">
        <dgm:presLayoutVars>
          <dgm:chMax/>
          <dgm:chPref val="4"/>
        </dgm:presLayoutVars>
      </dgm:prSet>
      <dgm:spPr/>
    </dgm:pt>
    <dgm:pt modelId="{2595EFE3-A2E9-481F-B28A-BD946BF564D6}" type="pres">
      <dgm:prSet presAssocID="{DE48502A-2F6C-44AB-8666-C6C9B631550C}" presName="rootComposite" presStyleCnt="0">
        <dgm:presLayoutVars/>
      </dgm:prSet>
      <dgm:spPr/>
    </dgm:pt>
    <dgm:pt modelId="{D9A54AD1-E656-459E-ACD5-84B340A02B35}" type="pres">
      <dgm:prSet presAssocID="{DE48502A-2F6C-44AB-8666-C6C9B631550C}" presName="rootText" presStyleLbl="node0" presStyleIdx="0" presStyleCnt="1" custScaleX="129747" custLinFactNeighborY="-26209">
        <dgm:presLayoutVars>
          <dgm:chMax/>
          <dgm:chPref val="4"/>
        </dgm:presLayoutVars>
      </dgm:prSet>
      <dgm:spPr/>
      <dgm:t>
        <a:bodyPr/>
        <a:lstStyle/>
        <a:p>
          <a:endParaRPr lang="id-ID"/>
        </a:p>
      </dgm:t>
    </dgm:pt>
    <dgm:pt modelId="{51A31ED2-F819-4BB0-8E3D-77B5B5E104FB}" type="pres">
      <dgm:prSet presAssocID="{DE48502A-2F6C-44AB-8666-C6C9B631550C}" presName="childShape" presStyleCnt="0">
        <dgm:presLayoutVars>
          <dgm:chMax val="0"/>
          <dgm:chPref val="0"/>
        </dgm:presLayoutVars>
      </dgm:prSet>
      <dgm:spPr/>
    </dgm:pt>
    <dgm:pt modelId="{EDD11C37-6FEE-4C33-83D5-454EAEB851E4}" type="pres">
      <dgm:prSet presAssocID="{B88C08AD-1970-4615-9702-7651C5B3356F}" presName="childComposite" presStyleCnt="0">
        <dgm:presLayoutVars>
          <dgm:chMax val="0"/>
          <dgm:chPref val="0"/>
        </dgm:presLayoutVars>
      </dgm:prSet>
      <dgm:spPr/>
    </dgm:pt>
    <dgm:pt modelId="{74003F64-D7CE-417F-A9C4-153ADFE0AEC0}" type="pres">
      <dgm:prSet presAssocID="{B88C08AD-1970-4615-9702-7651C5B3356F}" presName="Image" presStyleLbl="node1" presStyleIdx="0" presStyleCnt="3" custLinFactNeighborY="-20033"/>
      <dgm:spPr/>
    </dgm:pt>
    <dgm:pt modelId="{3FFC93F0-D325-42BB-8583-3EB4567A15E8}" type="pres">
      <dgm:prSet presAssocID="{B88C08AD-1970-4615-9702-7651C5B3356F}" presName="childText" presStyleLbl="lnNode1" presStyleIdx="0" presStyleCnt="3" custScaleX="175912" custScaleY="128571" custLinFactNeighborX="122" custLinFactNeighborY="-116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1309B9E-3125-4BC4-BC0E-72D50A782C48}" type="pres">
      <dgm:prSet presAssocID="{880D134A-1C94-4073-9033-AFBFE46E1E15}" presName="childComposite" presStyleCnt="0">
        <dgm:presLayoutVars>
          <dgm:chMax val="0"/>
          <dgm:chPref val="0"/>
        </dgm:presLayoutVars>
      </dgm:prSet>
      <dgm:spPr/>
    </dgm:pt>
    <dgm:pt modelId="{4149FFED-5834-4526-BEC8-1411FA37381E}" type="pres">
      <dgm:prSet presAssocID="{880D134A-1C94-4073-9033-AFBFE46E1E15}" presName="Image" presStyleLbl="node1" presStyleIdx="1" presStyleCnt="3" custLinFactNeighborY="-21397"/>
      <dgm:spPr/>
    </dgm:pt>
    <dgm:pt modelId="{8CE3F4C1-4D91-46C6-82F2-FC9FC81D9D67}" type="pres">
      <dgm:prSet presAssocID="{880D134A-1C94-4073-9033-AFBFE46E1E15}" presName="childText" presStyleLbl="lnNode1" presStyleIdx="1" presStyleCnt="3" custScaleX="176154" custScaleY="131098" custLinFactNeighborY="-55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A2B4F97-9FC9-489F-A6CF-B28427D790AC}" type="pres">
      <dgm:prSet presAssocID="{2FDB95F5-F3C3-4A03-9D90-FFFE98090C37}" presName="childComposite" presStyleCnt="0">
        <dgm:presLayoutVars>
          <dgm:chMax val="0"/>
          <dgm:chPref val="0"/>
        </dgm:presLayoutVars>
      </dgm:prSet>
      <dgm:spPr/>
    </dgm:pt>
    <dgm:pt modelId="{02806716-2093-41B9-97AF-792064CFB691}" type="pres">
      <dgm:prSet presAssocID="{2FDB95F5-F3C3-4A03-9D90-FFFE98090C37}" presName="Image" presStyleLbl="node1" presStyleIdx="2" presStyleCnt="3" custLinFactNeighborY="-10175"/>
      <dgm:spPr/>
    </dgm:pt>
    <dgm:pt modelId="{7FA251F0-56BC-480D-940D-82C7EE1190C8}" type="pres">
      <dgm:prSet presAssocID="{2FDB95F5-F3C3-4A03-9D90-FFFE98090C37}" presName="childText" presStyleLbl="lnNode1" presStyleIdx="2" presStyleCnt="3" custScaleX="176397" custScaleY="161376" custLinFactNeighborY="-56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A48EB5B-308B-4D1F-B9B8-5CC64925C211}" type="presOf" srcId="{B88C08AD-1970-4615-9702-7651C5B3356F}" destId="{3FFC93F0-D325-42BB-8583-3EB4567A15E8}" srcOrd="0" destOrd="0" presId="urn:microsoft.com/office/officeart/2008/layout/PictureAccentList"/>
    <dgm:cxn modelId="{5B203B00-60B6-4BC5-9184-3B4A54A69C0C}" srcId="{638FB10A-C287-4BC7-9AAD-7F32FC489E51}" destId="{DE48502A-2F6C-44AB-8666-C6C9B631550C}" srcOrd="0" destOrd="0" parTransId="{4C6F6585-D3E9-4281-B049-0A8A93802172}" sibTransId="{E0F25B70-F417-49A5-A41F-6250F4272EED}"/>
    <dgm:cxn modelId="{925A35F0-58E9-4615-B4E0-54CB607ABEC7}" srcId="{DE48502A-2F6C-44AB-8666-C6C9B631550C}" destId="{B88C08AD-1970-4615-9702-7651C5B3356F}" srcOrd="0" destOrd="0" parTransId="{1A4AB62E-FD79-47BD-9399-F8B6CBB89695}" sibTransId="{C72C581F-936F-43B5-9618-E070D3E0A77F}"/>
    <dgm:cxn modelId="{E8AEB6FC-A0CD-40EE-8F81-32377AEA98F2}" srcId="{DE48502A-2F6C-44AB-8666-C6C9B631550C}" destId="{2FDB95F5-F3C3-4A03-9D90-FFFE98090C37}" srcOrd="2" destOrd="0" parTransId="{19C6DC7F-E773-4D4F-9504-0B4AF4302CDF}" sibTransId="{5EC23F78-31D9-4685-8FE8-70AB08F740FE}"/>
    <dgm:cxn modelId="{FEB7B911-3AC3-4F77-A632-3629C3A9D846}" type="presOf" srcId="{2FDB95F5-F3C3-4A03-9D90-FFFE98090C37}" destId="{7FA251F0-56BC-480D-940D-82C7EE1190C8}" srcOrd="0" destOrd="0" presId="urn:microsoft.com/office/officeart/2008/layout/PictureAccentList"/>
    <dgm:cxn modelId="{72AFB72E-4B76-4F00-A8E5-BCE1142C89AD}" type="presOf" srcId="{DE48502A-2F6C-44AB-8666-C6C9B631550C}" destId="{D9A54AD1-E656-459E-ACD5-84B340A02B35}" srcOrd="0" destOrd="0" presId="urn:microsoft.com/office/officeart/2008/layout/PictureAccentList"/>
    <dgm:cxn modelId="{80E0F832-FF1B-484F-9AAC-DF571369CAB7}" srcId="{DE48502A-2F6C-44AB-8666-C6C9B631550C}" destId="{880D134A-1C94-4073-9033-AFBFE46E1E15}" srcOrd="1" destOrd="0" parTransId="{E3D9E507-A468-499A-84E0-4B8209AEC84E}" sibTransId="{6DACB455-72C8-4BB7-8135-9263497A00A9}"/>
    <dgm:cxn modelId="{5F34B5D8-D459-4181-84D1-33C3D159A7B7}" type="presOf" srcId="{638FB10A-C287-4BC7-9AAD-7F32FC489E51}" destId="{F20FA414-9D64-4813-AEB7-FE6D73BD67EB}" srcOrd="0" destOrd="0" presId="urn:microsoft.com/office/officeart/2008/layout/PictureAccentList"/>
    <dgm:cxn modelId="{8F39C2DC-9171-4E69-9FDA-5438E2905F49}" type="presOf" srcId="{880D134A-1C94-4073-9033-AFBFE46E1E15}" destId="{8CE3F4C1-4D91-46C6-82F2-FC9FC81D9D67}" srcOrd="0" destOrd="0" presId="urn:microsoft.com/office/officeart/2008/layout/PictureAccentList"/>
    <dgm:cxn modelId="{7615F1B4-B924-43B3-BE7B-0FE15D0787D5}" type="presParOf" srcId="{F20FA414-9D64-4813-AEB7-FE6D73BD67EB}" destId="{5E9D727E-BE1D-48A4-9E65-ACA1CBE686F8}" srcOrd="0" destOrd="0" presId="urn:microsoft.com/office/officeart/2008/layout/PictureAccentList"/>
    <dgm:cxn modelId="{F79807B5-7922-4102-9529-933FD856826A}" type="presParOf" srcId="{5E9D727E-BE1D-48A4-9E65-ACA1CBE686F8}" destId="{2595EFE3-A2E9-481F-B28A-BD946BF564D6}" srcOrd="0" destOrd="0" presId="urn:microsoft.com/office/officeart/2008/layout/PictureAccentList"/>
    <dgm:cxn modelId="{FBABF747-B6DE-42BB-B5EE-792D645B082D}" type="presParOf" srcId="{2595EFE3-A2E9-481F-B28A-BD946BF564D6}" destId="{D9A54AD1-E656-459E-ACD5-84B340A02B35}" srcOrd="0" destOrd="0" presId="urn:microsoft.com/office/officeart/2008/layout/PictureAccentList"/>
    <dgm:cxn modelId="{EBCF50A2-C25D-467F-8F66-EC4B9E77A0CD}" type="presParOf" srcId="{5E9D727E-BE1D-48A4-9E65-ACA1CBE686F8}" destId="{51A31ED2-F819-4BB0-8E3D-77B5B5E104FB}" srcOrd="1" destOrd="0" presId="urn:microsoft.com/office/officeart/2008/layout/PictureAccentList"/>
    <dgm:cxn modelId="{3105161A-FB5F-4D3F-B7C3-E14358D9A648}" type="presParOf" srcId="{51A31ED2-F819-4BB0-8E3D-77B5B5E104FB}" destId="{EDD11C37-6FEE-4C33-83D5-454EAEB851E4}" srcOrd="0" destOrd="0" presId="urn:microsoft.com/office/officeart/2008/layout/PictureAccentList"/>
    <dgm:cxn modelId="{F450BABB-C12D-43AC-ADCA-357B5E8BB77B}" type="presParOf" srcId="{EDD11C37-6FEE-4C33-83D5-454EAEB851E4}" destId="{74003F64-D7CE-417F-A9C4-153ADFE0AEC0}" srcOrd="0" destOrd="0" presId="urn:microsoft.com/office/officeart/2008/layout/PictureAccentList"/>
    <dgm:cxn modelId="{A219809F-4F15-4245-B065-42A8268ACF8E}" type="presParOf" srcId="{EDD11C37-6FEE-4C33-83D5-454EAEB851E4}" destId="{3FFC93F0-D325-42BB-8583-3EB4567A15E8}" srcOrd="1" destOrd="0" presId="urn:microsoft.com/office/officeart/2008/layout/PictureAccentList"/>
    <dgm:cxn modelId="{5D3B0899-7DA0-43A9-93F9-D486691909A0}" type="presParOf" srcId="{51A31ED2-F819-4BB0-8E3D-77B5B5E104FB}" destId="{51309B9E-3125-4BC4-BC0E-72D50A782C48}" srcOrd="1" destOrd="0" presId="urn:microsoft.com/office/officeart/2008/layout/PictureAccentList"/>
    <dgm:cxn modelId="{F8A8E75E-BEF5-41F2-BF8F-457A4C85AF3E}" type="presParOf" srcId="{51309B9E-3125-4BC4-BC0E-72D50A782C48}" destId="{4149FFED-5834-4526-BEC8-1411FA37381E}" srcOrd="0" destOrd="0" presId="urn:microsoft.com/office/officeart/2008/layout/PictureAccentList"/>
    <dgm:cxn modelId="{525D6409-41B4-44EA-A759-7DC3BEF55456}" type="presParOf" srcId="{51309B9E-3125-4BC4-BC0E-72D50A782C48}" destId="{8CE3F4C1-4D91-46C6-82F2-FC9FC81D9D67}" srcOrd="1" destOrd="0" presId="urn:microsoft.com/office/officeart/2008/layout/PictureAccentList"/>
    <dgm:cxn modelId="{C4C66DFB-D73D-4774-B7D9-860773A989F1}" type="presParOf" srcId="{51A31ED2-F819-4BB0-8E3D-77B5B5E104FB}" destId="{2A2B4F97-9FC9-489F-A6CF-B28427D790AC}" srcOrd="2" destOrd="0" presId="urn:microsoft.com/office/officeart/2008/layout/PictureAccentList"/>
    <dgm:cxn modelId="{EE4506DD-5102-4264-B37D-73A203E2D9CF}" type="presParOf" srcId="{2A2B4F97-9FC9-489F-A6CF-B28427D790AC}" destId="{02806716-2093-41B9-97AF-792064CFB691}" srcOrd="0" destOrd="0" presId="urn:microsoft.com/office/officeart/2008/layout/PictureAccentList"/>
    <dgm:cxn modelId="{BDFD5A93-5897-4979-BFA8-F06C324AFA3F}" type="presParOf" srcId="{2A2B4F97-9FC9-489F-A6CF-B28427D790AC}" destId="{7FA251F0-56BC-480D-940D-82C7EE1190C8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AE0F81-ADE5-41E3-973F-559126E9A36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1DFAEB27-B862-4449-B353-8ADE62950E38}">
      <dgm:prSet phldrT="[Text]"/>
      <dgm:spPr/>
      <dgm:t>
        <a:bodyPr/>
        <a:lstStyle/>
        <a:p>
          <a:r>
            <a:rPr lang="id-ID" dirty="0" smtClean="0"/>
            <a:t>1.</a:t>
          </a:r>
          <a:endParaRPr lang="id-ID" dirty="0"/>
        </a:p>
      </dgm:t>
    </dgm:pt>
    <dgm:pt modelId="{935A4A15-F44A-4F3F-81EF-77FC1227C202}" type="parTrans" cxnId="{984C757D-A7DC-4511-8C47-214104D2385F}">
      <dgm:prSet/>
      <dgm:spPr/>
      <dgm:t>
        <a:bodyPr/>
        <a:lstStyle/>
        <a:p>
          <a:endParaRPr lang="id-ID"/>
        </a:p>
      </dgm:t>
    </dgm:pt>
    <dgm:pt modelId="{CC4DF3DB-8E37-4270-A245-4A61EA2537CB}" type="sibTrans" cxnId="{984C757D-A7DC-4511-8C47-214104D2385F}">
      <dgm:prSet/>
      <dgm:spPr/>
      <dgm:t>
        <a:bodyPr/>
        <a:lstStyle/>
        <a:p>
          <a:endParaRPr lang="id-ID"/>
        </a:p>
      </dgm:t>
    </dgm:pt>
    <dgm:pt modelId="{1DD1059A-5E0C-4F66-BE94-A27842C36691}">
      <dgm:prSet phldrT="[Text]"/>
      <dgm:spPr/>
      <dgm:t>
        <a:bodyPr/>
        <a:lstStyle/>
        <a:p>
          <a:r>
            <a:rPr lang="id-ID" dirty="0" smtClean="0"/>
            <a:t>2.                        </a:t>
          </a:r>
          <a:endParaRPr lang="id-ID" dirty="0"/>
        </a:p>
      </dgm:t>
    </dgm:pt>
    <dgm:pt modelId="{6330F2F4-4BE6-413C-8CCD-11DE62C7687A}" type="parTrans" cxnId="{9DA20687-6E4E-4706-B74D-55874D843752}">
      <dgm:prSet/>
      <dgm:spPr/>
      <dgm:t>
        <a:bodyPr/>
        <a:lstStyle/>
        <a:p>
          <a:endParaRPr lang="id-ID"/>
        </a:p>
      </dgm:t>
    </dgm:pt>
    <dgm:pt modelId="{BB1682B0-D642-4477-92BD-67A5EE500358}" type="sibTrans" cxnId="{9DA20687-6E4E-4706-B74D-55874D843752}">
      <dgm:prSet/>
      <dgm:spPr/>
      <dgm:t>
        <a:bodyPr/>
        <a:lstStyle/>
        <a:p>
          <a:endParaRPr lang="id-ID"/>
        </a:p>
      </dgm:t>
    </dgm:pt>
    <dgm:pt modelId="{3A8C5736-F7DD-4772-8BBA-964109A4B65A}">
      <dgm:prSet phldrT="[Text]"/>
      <dgm:spPr/>
      <dgm:t>
        <a:bodyPr/>
        <a:lstStyle/>
        <a:p>
          <a:r>
            <a:rPr lang="id-ID" dirty="0" smtClean="0"/>
            <a:t>3.</a:t>
          </a:r>
          <a:endParaRPr lang="id-ID" dirty="0"/>
        </a:p>
      </dgm:t>
    </dgm:pt>
    <dgm:pt modelId="{96A77647-F16A-406C-9A14-72E78537BFDE}" type="parTrans" cxnId="{59530059-443E-4800-BD47-213BBD5A7CEC}">
      <dgm:prSet/>
      <dgm:spPr/>
      <dgm:t>
        <a:bodyPr/>
        <a:lstStyle/>
        <a:p>
          <a:endParaRPr lang="id-ID"/>
        </a:p>
      </dgm:t>
    </dgm:pt>
    <dgm:pt modelId="{3DC7689A-691E-420E-B13D-2FC8A27DD863}" type="sibTrans" cxnId="{59530059-443E-4800-BD47-213BBD5A7CEC}">
      <dgm:prSet/>
      <dgm:spPr/>
      <dgm:t>
        <a:bodyPr/>
        <a:lstStyle/>
        <a:p>
          <a:endParaRPr lang="id-ID"/>
        </a:p>
      </dgm:t>
    </dgm:pt>
    <dgm:pt modelId="{566DD625-13C5-414C-869A-80EF02D2780F}">
      <dgm:prSet/>
      <dgm:spPr/>
      <dgm:t>
        <a:bodyPr/>
        <a:lstStyle/>
        <a:p>
          <a:r>
            <a:rPr lang="id-ID" dirty="0" smtClean="0"/>
            <a:t>Mempertahankan / menjaga Hukum Islam</a:t>
          </a:r>
          <a:endParaRPr lang="id-ID" dirty="0"/>
        </a:p>
      </dgm:t>
    </dgm:pt>
    <dgm:pt modelId="{0279A1AB-B679-4B65-9531-49536858168A}" type="parTrans" cxnId="{4CAA54A4-CF2D-46C3-BF28-8BB4BC97D670}">
      <dgm:prSet/>
      <dgm:spPr/>
    </dgm:pt>
    <dgm:pt modelId="{43168703-9BF4-4002-8E63-52F1982A9745}" type="sibTrans" cxnId="{4CAA54A4-CF2D-46C3-BF28-8BB4BC97D670}">
      <dgm:prSet/>
      <dgm:spPr/>
    </dgm:pt>
    <dgm:pt modelId="{C63C7846-06C8-4FE5-B63A-01EB984B15BE}">
      <dgm:prSet/>
      <dgm:spPr/>
      <dgm:t>
        <a:bodyPr/>
        <a:lstStyle/>
        <a:p>
          <a:r>
            <a:rPr lang="id-ID" dirty="0" smtClean="0"/>
            <a:t>Menyebarluaskan Islam ke seluruh alam</a:t>
          </a:r>
          <a:endParaRPr lang="id-ID" dirty="0"/>
        </a:p>
      </dgm:t>
    </dgm:pt>
    <dgm:pt modelId="{5C8EEE46-198D-41E0-8B94-30528551AFC3}" type="parTrans" cxnId="{55B17D28-72B0-4C76-A3BC-EB8DDC215167}">
      <dgm:prSet/>
      <dgm:spPr/>
    </dgm:pt>
    <dgm:pt modelId="{EB8DAE2D-F2F0-470A-91D6-3838803D723A}" type="sibTrans" cxnId="{55B17D28-72B0-4C76-A3BC-EB8DDC215167}">
      <dgm:prSet/>
      <dgm:spPr/>
    </dgm:pt>
    <dgm:pt modelId="{CE32A6CD-BDB3-4635-B87C-352C017DE8A3}">
      <dgm:prSet/>
      <dgm:spPr/>
      <dgm:t>
        <a:bodyPr/>
        <a:lstStyle/>
        <a:p>
          <a:r>
            <a:rPr lang="id-ID" dirty="0" smtClean="0"/>
            <a:t>Menerapkan Hukum Islam</a:t>
          </a:r>
          <a:endParaRPr lang="id-ID" dirty="0"/>
        </a:p>
      </dgm:t>
    </dgm:pt>
    <dgm:pt modelId="{BA74BF8E-80D0-4C25-BF77-130A8C2AA9AF}" type="parTrans" cxnId="{0B4867BD-2617-40D1-AC75-39DE4E5B2E07}">
      <dgm:prSet/>
      <dgm:spPr/>
    </dgm:pt>
    <dgm:pt modelId="{E15F74C4-7418-4886-8963-D1996A904A4F}" type="sibTrans" cxnId="{0B4867BD-2617-40D1-AC75-39DE4E5B2E07}">
      <dgm:prSet/>
      <dgm:spPr/>
    </dgm:pt>
    <dgm:pt modelId="{FCF1F273-6042-4C91-AB53-751FA25E7C7C}" type="pres">
      <dgm:prSet presAssocID="{38AE0F81-ADE5-41E3-973F-559126E9A36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0E27E694-4352-47D5-AA8F-FE04A82805B5}" type="pres">
      <dgm:prSet presAssocID="{1DFAEB27-B862-4449-B353-8ADE62950E38}" presName="parentLin" presStyleCnt="0"/>
      <dgm:spPr/>
    </dgm:pt>
    <dgm:pt modelId="{1103E5ED-64ED-4A06-8B2C-7AF267A5AB9E}" type="pres">
      <dgm:prSet presAssocID="{1DFAEB27-B862-4449-B353-8ADE62950E38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77806E67-1F3B-42B2-A8EB-11C3C8D9BEFA}" type="pres">
      <dgm:prSet presAssocID="{1DFAEB27-B862-4449-B353-8ADE62950E38}" presName="parentText" presStyleLbl="node1" presStyleIdx="0" presStyleCnt="3" custScaleX="23280" custLinFactNeighborY="-883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2E9B7F9-6398-4929-A10D-2EE8284522B1}" type="pres">
      <dgm:prSet presAssocID="{1DFAEB27-B862-4449-B353-8ADE62950E38}" presName="negativeSpace" presStyleCnt="0"/>
      <dgm:spPr/>
    </dgm:pt>
    <dgm:pt modelId="{E59274B3-2D4C-4848-90F2-64F1DECB163F}" type="pres">
      <dgm:prSet presAssocID="{1DFAEB27-B862-4449-B353-8ADE62950E38}" presName="childText" presStyleLbl="conFgAcc1" presStyleIdx="0" presStyleCnt="3" custScaleY="99166" custLinFactNeighborY="-6183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432E979-8A28-476D-AE31-64C90275AF13}" type="pres">
      <dgm:prSet presAssocID="{CC4DF3DB-8E37-4270-A245-4A61EA2537CB}" presName="spaceBetweenRectangles" presStyleCnt="0"/>
      <dgm:spPr/>
    </dgm:pt>
    <dgm:pt modelId="{5D63C703-1C7B-43CA-A7AA-F7570CCC43C5}" type="pres">
      <dgm:prSet presAssocID="{1DD1059A-5E0C-4F66-BE94-A27842C36691}" presName="parentLin" presStyleCnt="0"/>
      <dgm:spPr/>
    </dgm:pt>
    <dgm:pt modelId="{F52CDEBD-8138-4559-BE50-8AA6749CEFA9}" type="pres">
      <dgm:prSet presAssocID="{1DD1059A-5E0C-4F66-BE94-A27842C36691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55D32E6E-5B59-4B2E-9B25-9D649BC939DC}" type="pres">
      <dgm:prSet presAssocID="{1DD1059A-5E0C-4F66-BE94-A27842C36691}" presName="parentText" presStyleLbl="node1" presStyleIdx="1" presStyleCnt="3" custScaleX="2328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D934D7F-03AF-43E7-8960-FA9FF2A4B70F}" type="pres">
      <dgm:prSet presAssocID="{1DD1059A-5E0C-4F66-BE94-A27842C36691}" presName="negativeSpace" presStyleCnt="0"/>
      <dgm:spPr/>
    </dgm:pt>
    <dgm:pt modelId="{E8BC7BDE-E8FD-4970-BFA0-6B2393C4551A}" type="pres">
      <dgm:prSet presAssocID="{1DD1059A-5E0C-4F66-BE94-A27842C3669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4AD51-7D4F-494F-BEAB-FCEF3788ABA8}" type="pres">
      <dgm:prSet presAssocID="{BB1682B0-D642-4477-92BD-67A5EE500358}" presName="spaceBetweenRectangles" presStyleCnt="0"/>
      <dgm:spPr/>
    </dgm:pt>
    <dgm:pt modelId="{6EC9A499-D4AC-4528-9DA8-A1AF6E9E9762}" type="pres">
      <dgm:prSet presAssocID="{3A8C5736-F7DD-4772-8BBA-964109A4B65A}" presName="parentLin" presStyleCnt="0"/>
      <dgm:spPr/>
    </dgm:pt>
    <dgm:pt modelId="{4315A62E-2406-4703-B31D-5836C81D80BC}" type="pres">
      <dgm:prSet presAssocID="{3A8C5736-F7DD-4772-8BBA-964109A4B65A}" presName="parentLeftMargin" presStyleLbl="node1" presStyleIdx="1" presStyleCnt="3"/>
      <dgm:spPr/>
      <dgm:t>
        <a:bodyPr/>
        <a:lstStyle/>
        <a:p>
          <a:endParaRPr lang="id-ID"/>
        </a:p>
      </dgm:t>
    </dgm:pt>
    <dgm:pt modelId="{4521B123-3B35-436C-AD3B-B049C5FD628E}" type="pres">
      <dgm:prSet presAssocID="{3A8C5736-F7DD-4772-8BBA-964109A4B65A}" presName="parentText" presStyleLbl="node1" presStyleIdx="2" presStyleCnt="3" custScaleX="2328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A21B2E6-4627-43F8-B599-6E1EB48C2F9D}" type="pres">
      <dgm:prSet presAssocID="{3A8C5736-F7DD-4772-8BBA-964109A4B65A}" presName="negativeSpace" presStyleCnt="0"/>
      <dgm:spPr/>
    </dgm:pt>
    <dgm:pt modelId="{6162443B-DB55-42BF-B0C9-0CAAD0708112}" type="pres">
      <dgm:prSet presAssocID="{3A8C5736-F7DD-4772-8BBA-964109A4B65A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0FD5DFE7-FC61-413E-AC56-A0570BF0A808}" type="presOf" srcId="{3A8C5736-F7DD-4772-8BBA-964109A4B65A}" destId="{4315A62E-2406-4703-B31D-5836C81D80BC}" srcOrd="0" destOrd="0" presId="urn:microsoft.com/office/officeart/2005/8/layout/list1"/>
    <dgm:cxn modelId="{53605978-057C-4052-A59D-157F33A1F86F}" type="presOf" srcId="{1DD1059A-5E0C-4F66-BE94-A27842C36691}" destId="{55D32E6E-5B59-4B2E-9B25-9D649BC939DC}" srcOrd="1" destOrd="0" presId="urn:microsoft.com/office/officeart/2005/8/layout/list1"/>
    <dgm:cxn modelId="{AAB87ABC-1B08-454E-84CE-FFEEBD42A1D5}" type="presOf" srcId="{38AE0F81-ADE5-41E3-973F-559126E9A367}" destId="{FCF1F273-6042-4C91-AB53-751FA25E7C7C}" srcOrd="0" destOrd="0" presId="urn:microsoft.com/office/officeart/2005/8/layout/list1"/>
    <dgm:cxn modelId="{59530059-443E-4800-BD47-213BBD5A7CEC}" srcId="{38AE0F81-ADE5-41E3-973F-559126E9A367}" destId="{3A8C5736-F7DD-4772-8BBA-964109A4B65A}" srcOrd="2" destOrd="0" parTransId="{96A77647-F16A-406C-9A14-72E78537BFDE}" sibTransId="{3DC7689A-691E-420E-B13D-2FC8A27DD863}"/>
    <dgm:cxn modelId="{E1A907F5-7DE9-4F69-95B7-61C3E2E1664C}" type="presOf" srcId="{1DFAEB27-B862-4449-B353-8ADE62950E38}" destId="{1103E5ED-64ED-4A06-8B2C-7AF267A5AB9E}" srcOrd="0" destOrd="0" presId="urn:microsoft.com/office/officeart/2005/8/layout/list1"/>
    <dgm:cxn modelId="{0B4867BD-2617-40D1-AC75-39DE4E5B2E07}" srcId="{1DFAEB27-B862-4449-B353-8ADE62950E38}" destId="{CE32A6CD-BDB3-4635-B87C-352C017DE8A3}" srcOrd="0" destOrd="0" parTransId="{BA74BF8E-80D0-4C25-BF77-130A8C2AA9AF}" sibTransId="{E15F74C4-7418-4886-8963-D1996A904A4F}"/>
    <dgm:cxn modelId="{984C757D-A7DC-4511-8C47-214104D2385F}" srcId="{38AE0F81-ADE5-41E3-973F-559126E9A367}" destId="{1DFAEB27-B862-4449-B353-8ADE62950E38}" srcOrd="0" destOrd="0" parTransId="{935A4A15-F44A-4F3F-81EF-77FC1227C202}" sibTransId="{CC4DF3DB-8E37-4270-A245-4A61EA2537CB}"/>
    <dgm:cxn modelId="{1229B22F-7F57-4AFF-90B7-599FBBE1ED91}" type="presOf" srcId="{3A8C5736-F7DD-4772-8BBA-964109A4B65A}" destId="{4521B123-3B35-436C-AD3B-B049C5FD628E}" srcOrd="1" destOrd="0" presId="urn:microsoft.com/office/officeart/2005/8/layout/list1"/>
    <dgm:cxn modelId="{9267231C-9287-4E06-AFE5-9CF40AAB1A31}" type="presOf" srcId="{C63C7846-06C8-4FE5-B63A-01EB984B15BE}" destId="{6162443B-DB55-42BF-B0C9-0CAAD0708112}" srcOrd="0" destOrd="0" presId="urn:microsoft.com/office/officeart/2005/8/layout/list1"/>
    <dgm:cxn modelId="{97C9B233-0F8D-433D-BBD4-0AEEEFDB1852}" type="presOf" srcId="{CE32A6CD-BDB3-4635-B87C-352C017DE8A3}" destId="{E59274B3-2D4C-4848-90F2-64F1DECB163F}" srcOrd="0" destOrd="0" presId="urn:microsoft.com/office/officeart/2005/8/layout/list1"/>
    <dgm:cxn modelId="{BEBA1BD0-0F3A-404D-B447-54C7400CE911}" type="presOf" srcId="{566DD625-13C5-414C-869A-80EF02D2780F}" destId="{E8BC7BDE-E8FD-4970-BFA0-6B2393C4551A}" srcOrd="0" destOrd="0" presId="urn:microsoft.com/office/officeart/2005/8/layout/list1"/>
    <dgm:cxn modelId="{4CAA54A4-CF2D-46C3-BF28-8BB4BC97D670}" srcId="{1DD1059A-5E0C-4F66-BE94-A27842C36691}" destId="{566DD625-13C5-414C-869A-80EF02D2780F}" srcOrd="0" destOrd="0" parTransId="{0279A1AB-B679-4B65-9531-49536858168A}" sibTransId="{43168703-9BF4-4002-8E63-52F1982A9745}"/>
    <dgm:cxn modelId="{A0E87B6B-53F0-451E-881D-B2F660FBDB35}" type="presOf" srcId="{1DFAEB27-B862-4449-B353-8ADE62950E38}" destId="{77806E67-1F3B-42B2-A8EB-11C3C8D9BEFA}" srcOrd="1" destOrd="0" presId="urn:microsoft.com/office/officeart/2005/8/layout/list1"/>
    <dgm:cxn modelId="{4F6C3A2D-BC4F-48E8-AE9A-CCDC0FE5B2A5}" type="presOf" srcId="{1DD1059A-5E0C-4F66-BE94-A27842C36691}" destId="{F52CDEBD-8138-4559-BE50-8AA6749CEFA9}" srcOrd="0" destOrd="0" presId="urn:microsoft.com/office/officeart/2005/8/layout/list1"/>
    <dgm:cxn modelId="{9DA20687-6E4E-4706-B74D-55874D843752}" srcId="{38AE0F81-ADE5-41E3-973F-559126E9A367}" destId="{1DD1059A-5E0C-4F66-BE94-A27842C36691}" srcOrd="1" destOrd="0" parTransId="{6330F2F4-4BE6-413C-8CCD-11DE62C7687A}" sibTransId="{BB1682B0-D642-4477-92BD-67A5EE500358}"/>
    <dgm:cxn modelId="{55B17D28-72B0-4C76-A3BC-EB8DDC215167}" srcId="{3A8C5736-F7DD-4772-8BBA-964109A4B65A}" destId="{C63C7846-06C8-4FE5-B63A-01EB984B15BE}" srcOrd="0" destOrd="0" parTransId="{5C8EEE46-198D-41E0-8B94-30528551AFC3}" sibTransId="{EB8DAE2D-F2F0-470A-91D6-3838803D723A}"/>
    <dgm:cxn modelId="{B0B40B0E-CC34-47C3-9D6C-CBDCF817DDC2}" type="presParOf" srcId="{FCF1F273-6042-4C91-AB53-751FA25E7C7C}" destId="{0E27E694-4352-47D5-AA8F-FE04A82805B5}" srcOrd="0" destOrd="0" presId="urn:microsoft.com/office/officeart/2005/8/layout/list1"/>
    <dgm:cxn modelId="{97A21DB1-939F-4F33-A3FC-8BA7B8A5E217}" type="presParOf" srcId="{0E27E694-4352-47D5-AA8F-FE04A82805B5}" destId="{1103E5ED-64ED-4A06-8B2C-7AF267A5AB9E}" srcOrd="0" destOrd="0" presId="urn:microsoft.com/office/officeart/2005/8/layout/list1"/>
    <dgm:cxn modelId="{3289B3FB-FD8A-4378-BF36-2C63B71BDE08}" type="presParOf" srcId="{0E27E694-4352-47D5-AA8F-FE04A82805B5}" destId="{77806E67-1F3B-42B2-A8EB-11C3C8D9BEFA}" srcOrd="1" destOrd="0" presId="urn:microsoft.com/office/officeart/2005/8/layout/list1"/>
    <dgm:cxn modelId="{C1478779-6595-4C06-9BB0-BD4642755EE9}" type="presParOf" srcId="{FCF1F273-6042-4C91-AB53-751FA25E7C7C}" destId="{72E9B7F9-6398-4929-A10D-2EE8284522B1}" srcOrd="1" destOrd="0" presId="urn:microsoft.com/office/officeart/2005/8/layout/list1"/>
    <dgm:cxn modelId="{16FAB0AC-FA1D-4D72-8AE6-276516725946}" type="presParOf" srcId="{FCF1F273-6042-4C91-AB53-751FA25E7C7C}" destId="{E59274B3-2D4C-4848-90F2-64F1DECB163F}" srcOrd="2" destOrd="0" presId="urn:microsoft.com/office/officeart/2005/8/layout/list1"/>
    <dgm:cxn modelId="{9665188E-974C-4B1E-8E70-2997A05EA242}" type="presParOf" srcId="{FCF1F273-6042-4C91-AB53-751FA25E7C7C}" destId="{2432E979-8A28-476D-AE31-64C90275AF13}" srcOrd="3" destOrd="0" presId="urn:microsoft.com/office/officeart/2005/8/layout/list1"/>
    <dgm:cxn modelId="{6F220296-3148-4576-B6B0-B6B363200477}" type="presParOf" srcId="{FCF1F273-6042-4C91-AB53-751FA25E7C7C}" destId="{5D63C703-1C7B-43CA-A7AA-F7570CCC43C5}" srcOrd="4" destOrd="0" presId="urn:microsoft.com/office/officeart/2005/8/layout/list1"/>
    <dgm:cxn modelId="{F8560E2B-C133-4B62-8E5B-B60E1F38D738}" type="presParOf" srcId="{5D63C703-1C7B-43CA-A7AA-F7570CCC43C5}" destId="{F52CDEBD-8138-4559-BE50-8AA6749CEFA9}" srcOrd="0" destOrd="0" presId="urn:microsoft.com/office/officeart/2005/8/layout/list1"/>
    <dgm:cxn modelId="{436E30BA-5B6D-4E81-9368-907B67545B0B}" type="presParOf" srcId="{5D63C703-1C7B-43CA-A7AA-F7570CCC43C5}" destId="{55D32E6E-5B59-4B2E-9B25-9D649BC939DC}" srcOrd="1" destOrd="0" presId="urn:microsoft.com/office/officeart/2005/8/layout/list1"/>
    <dgm:cxn modelId="{9B2429E7-C6E4-45C6-945C-BFE0BBC44CC3}" type="presParOf" srcId="{FCF1F273-6042-4C91-AB53-751FA25E7C7C}" destId="{9D934D7F-03AF-43E7-8960-FA9FF2A4B70F}" srcOrd="5" destOrd="0" presId="urn:microsoft.com/office/officeart/2005/8/layout/list1"/>
    <dgm:cxn modelId="{9309DCEE-EFBC-4944-9807-44E5494B8A97}" type="presParOf" srcId="{FCF1F273-6042-4C91-AB53-751FA25E7C7C}" destId="{E8BC7BDE-E8FD-4970-BFA0-6B2393C4551A}" srcOrd="6" destOrd="0" presId="urn:microsoft.com/office/officeart/2005/8/layout/list1"/>
    <dgm:cxn modelId="{A9B98862-E12A-4F40-BEA4-5B78F60085FD}" type="presParOf" srcId="{FCF1F273-6042-4C91-AB53-751FA25E7C7C}" destId="{7674AD51-7D4F-494F-BEAB-FCEF3788ABA8}" srcOrd="7" destOrd="0" presId="urn:microsoft.com/office/officeart/2005/8/layout/list1"/>
    <dgm:cxn modelId="{3B6FC23E-7B55-4CD3-A6C1-D25D1CEE05F3}" type="presParOf" srcId="{FCF1F273-6042-4C91-AB53-751FA25E7C7C}" destId="{6EC9A499-D4AC-4528-9DA8-A1AF6E9E9762}" srcOrd="8" destOrd="0" presId="urn:microsoft.com/office/officeart/2005/8/layout/list1"/>
    <dgm:cxn modelId="{252ECEB1-CCA7-4BC6-B4F2-70CB9F816233}" type="presParOf" srcId="{6EC9A499-D4AC-4528-9DA8-A1AF6E9E9762}" destId="{4315A62E-2406-4703-B31D-5836C81D80BC}" srcOrd="0" destOrd="0" presId="urn:microsoft.com/office/officeart/2005/8/layout/list1"/>
    <dgm:cxn modelId="{B39EF9D9-1AE7-4785-B144-E69DD14398A0}" type="presParOf" srcId="{6EC9A499-D4AC-4528-9DA8-A1AF6E9E9762}" destId="{4521B123-3B35-436C-AD3B-B049C5FD628E}" srcOrd="1" destOrd="0" presId="urn:microsoft.com/office/officeart/2005/8/layout/list1"/>
    <dgm:cxn modelId="{9BD228FE-A167-42EF-88F6-4D4479E64A94}" type="presParOf" srcId="{FCF1F273-6042-4C91-AB53-751FA25E7C7C}" destId="{DA21B2E6-4627-43F8-B599-6E1EB48C2F9D}" srcOrd="9" destOrd="0" presId="urn:microsoft.com/office/officeart/2005/8/layout/list1"/>
    <dgm:cxn modelId="{9064C87F-B1C3-47F8-8BF3-D7F37A6DF3BC}" type="presParOf" srcId="{FCF1F273-6042-4C91-AB53-751FA25E7C7C}" destId="{6162443B-DB55-42BF-B0C9-0CAAD070811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3BE86F-C2C0-4B09-91CA-2543AD40F712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6C7F08CA-63DB-4029-A4A4-92ED96210BD6}">
      <dgm:prSet phldrT="[Text]"/>
      <dgm:spPr>
        <a:solidFill>
          <a:schemeClr val="tx2">
            <a:lumMod val="10000"/>
          </a:schemeClr>
        </a:solidFill>
      </dgm:spPr>
      <dgm:t>
        <a:bodyPr/>
        <a:lstStyle/>
        <a:p>
          <a:r>
            <a:rPr lang="id-ID" b="1" dirty="0" smtClean="0"/>
            <a:t>Kedaulatan adalah milik Allah (Al Quran dan As Sunnah)</a:t>
          </a:r>
          <a:endParaRPr lang="id-ID" b="1" dirty="0"/>
        </a:p>
      </dgm:t>
    </dgm:pt>
    <dgm:pt modelId="{805EEE66-2FD8-42AD-9BE7-CE366C10CFDB}" type="parTrans" cxnId="{93165AA2-3ED7-4194-A0A6-6F695C8D7029}">
      <dgm:prSet/>
      <dgm:spPr/>
      <dgm:t>
        <a:bodyPr/>
        <a:lstStyle/>
        <a:p>
          <a:endParaRPr lang="id-ID"/>
        </a:p>
      </dgm:t>
    </dgm:pt>
    <dgm:pt modelId="{0674C37A-F75E-4B66-A78D-12EC269223AC}" type="sibTrans" cxnId="{93165AA2-3ED7-4194-A0A6-6F695C8D7029}">
      <dgm:prSet/>
      <dgm:spPr/>
      <dgm:t>
        <a:bodyPr/>
        <a:lstStyle/>
        <a:p>
          <a:endParaRPr lang="id-ID"/>
        </a:p>
      </dgm:t>
    </dgm:pt>
    <dgm:pt modelId="{105B8478-5396-4795-9F18-A292FF6B4160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d-ID" b="1" dirty="0" smtClean="0"/>
            <a:t>Umat wajib menerapkan Hukum-hukum Allah secara menyeluruh</a:t>
          </a:r>
          <a:endParaRPr lang="id-ID" b="1" dirty="0"/>
        </a:p>
      </dgm:t>
    </dgm:pt>
    <dgm:pt modelId="{8DC41712-A5B8-45DA-9405-80EAE0DF7835}" type="parTrans" cxnId="{20FF9A27-E1FC-4E6C-95B8-7784D0C62FB3}">
      <dgm:prSet/>
      <dgm:spPr/>
      <dgm:t>
        <a:bodyPr/>
        <a:lstStyle/>
        <a:p>
          <a:endParaRPr lang="id-ID"/>
        </a:p>
      </dgm:t>
    </dgm:pt>
    <dgm:pt modelId="{6133CEA2-BF0E-4542-85E3-4710D8ADCC90}" type="sibTrans" cxnId="{20FF9A27-E1FC-4E6C-95B8-7784D0C62FB3}">
      <dgm:prSet/>
      <dgm:spPr/>
      <dgm:t>
        <a:bodyPr/>
        <a:lstStyle/>
        <a:p>
          <a:endParaRPr lang="id-ID"/>
        </a:p>
      </dgm:t>
    </dgm:pt>
    <dgm:pt modelId="{B658A439-035D-490A-8414-9A6E40B25BB4}">
      <dgm:prSet phldrT="[Text]"/>
      <dgm:spPr>
        <a:solidFill>
          <a:srgbClr val="92D050"/>
        </a:solidFill>
      </dgm:spPr>
      <dgm:t>
        <a:bodyPr/>
        <a:lstStyle/>
        <a:p>
          <a:r>
            <a:rPr lang="id-ID" b="1" dirty="0" smtClean="0"/>
            <a:t>Umat mewakilkan kepada (baiat) seseorang untuk menjalankan kekuasaan dan pemerintahan</a:t>
          </a:r>
          <a:endParaRPr lang="id-ID" b="1" dirty="0"/>
        </a:p>
      </dgm:t>
    </dgm:pt>
    <dgm:pt modelId="{03DB6971-833C-48F5-9893-4F0197726C6F}" type="parTrans" cxnId="{786F85F6-F13B-4B48-8E5C-48B84C8A1C65}">
      <dgm:prSet/>
      <dgm:spPr/>
      <dgm:t>
        <a:bodyPr/>
        <a:lstStyle/>
        <a:p>
          <a:endParaRPr lang="id-ID"/>
        </a:p>
      </dgm:t>
    </dgm:pt>
    <dgm:pt modelId="{BD2D4DD1-82BB-4A6F-9323-359EA8DD66EE}" type="sibTrans" cxnId="{786F85F6-F13B-4B48-8E5C-48B84C8A1C65}">
      <dgm:prSet/>
      <dgm:spPr/>
      <dgm:t>
        <a:bodyPr/>
        <a:lstStyle/>
        <a:p>
          <a:endParaRPr lang="id-ID"/>
        </a:p>
      </dgm:t>
    </dgm:pt>
    <dgm:pt modelId="{895215C8-8BFC-4173-9D9D-D3C81EA545B9}" type="pres">
      <dgm:prSet presAssocID="{AE3BE86F-C2C0-4B09-91CA-2543AD40F71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2B8381E7-3670-4CE3-B0AB-8DBA0B5082CC}" type="pres">
      <dgm:prSet presAssocID="{6C7F08CA-63DB-4029-A4A4-92ED96210BD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8462B13-8078-4A45-BDC9-770A874DCF1F}" type="pres">
      <dgm:prSet presAssocID="{0674C37A-F75E-4B66-A78D-12EC269223AC}" presName="sibTrans" presStyleCnt="0"/>
      <dgm:spPr/>
    </dgm:pt>
    <dgm:pt modelId="{DAB56EF9-1C0C-4A03-980F-1A88208B7414}" type="pres">
      <dgm:prSet presAssocID="{105B8478-5396-4795-9F18-A292FF6B416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B25FAD3-508A-41E0-8742-C9654DA77153}" type="pres">
      <dgm:prSet presAssocID="{6133CEA2-BF0E-4542-85E3-4710D8ADCC90}" presName="sibTrans" presStyleCnt="0"/>
      <dgm:spPr/>
    </dgm:pt>
    <dgm:pt modelId="{9C6E18E6-39F2-4325-92DD-A1ED1CDF131D}" type="pres">
      <dgm:prSet presAssocID="{B658A439-035D-490A-8414-9A6E40B25BB4}" presName="node" presStyleLbl="node1" presStyleIdx="2" presStyleCnt="3" custLinFactX="6744" custLinFactNeighborX="100000" custLinFactNeighborY="-504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16EC71F0-E2D2-4144-90D1-30C489DF0E5A}" type="presOf" srcId="{105B8478-5396-4795-9F18-A292FF6B4160}" destId="{DAB56EF9-1C0C-4A03-980F-1A88208B7414}" srcOrd="0" destOrd="0" presId="urn:microsoft.com/office/officeart/2005/8/layout/hList6"/>
    <dgm:cxn modelId="{93165AA2-3ED7-4194-A0A6-6F695C8D7029}" srcId="{AE3BE86F-C2C0-4B09-91CA-2543AD40F712}" destId="{6C7F08CA-63DB-4029-A4A4-92ED96210BD6}" srcOrd="0" destOrd="0" parTransId="{805EEE66-2FD8-42AD-9BE7-CE366C10CFDB}" sibTransId="{0674C37A-F75E-4B66-A78D-12EC269223AC}"/>
    <dgm:cxn modelId="{37E12BCC-F609-40B1-BB1C-0748015E1271}" type="presOf" srcId="{AE3BE86F-C2C0-4B09-91CA-2543AD40F712}" destId="{895215C8-8BFC-4173-9D9D-D3C81EA545B9}" srcOrd="0" destOrd="0" presId="urn:microsoft.com/office/officeart/2005/8/layout/hList6"/>
    <dgm:cxn modelId="{889393FF-8E46-48D3-BE48-B71F0B1EDFEF}" type="presOf" srcId="{B658A439-035D-490A-8414-9A6E40B25BB4}" destId="{9C6E18E6-39F2-4325-92DD-A1ED1CDF131D}" srcOrd="0" destOrd="0" presId="urn:microsoft.com/office/officeart/2005/8/layout/hList6"/>
    <dgm:cxn modelId="{20FF9A27-E1FC-4E6C-95B8-7784D0C62FB3}" srcId="{AE3BE86F-C2C0-4B09-91CA-2543AD40F712}" destId="{105B8478-5396-4795-9F18-A292FF6B4160}" srcOrd="1" destOrd="0" parTransId="{8DC41712-A5B8-45DA-9405-80EAE0DF7835}" sibTransId="{6133CEA2-BF0E-4542-85E3-4710D8ADCC90}"/>
    <dgm:cxn modelId="{786F85F6-F13B-4B48-8E5C-48B84C8A1C65}" srcId="{AE3BE86F-C2C0-4B09-91CA-2543AD40F712}" destId="{B658A439-035D-490A-8414-9A6E40B25BB4}" srcOrd="2" destOrd="0" parTransId="{03DB6971-833C-48F5-9893-4F0197726C6F}" sibTransId="{BD2D4DD1-82BB-4A6F-9323-359EA8DD66EE}"/>
    <dgm:cxn modelId="{3BBB8DF8-EDC2-4650-8977-318E90BB4521}" type="presOf" srcId="{6C7F08CA-63DB-4029-A4A4-92ED96210BD6}" destId="{2B8381E7-3670-4CE3-B0AB-8DBA0B5082CC}" srcOrd="0" destOrd="0" presId="urn:microsoft.com/office/officeart/2005/8/layout/hList6"/>
    <dgm:cxn modelId="{8CCC9D85-4957-45D6-8DC3-3A7B4E0D652A}" type="presParOf" srcId="{895215C8-8BFC-4173-9D9D-D3C81EA545B9}" destId="{2B8381E7-3670-4CE3-B0AB-8DBA0B5082CC}" srcOrd="0" destOrd="0" presId="urn:microsoft.com/office/officeart/2005/8/layout/hList6"/>
    <dgm:cxn modelId="{6CBD16D6-F291-4F40-8CE0-2E60E063F330}" type="presParOf" srcId="{895215C8-8BFC-4173-9D9D-D3C81EA545B9}" destId="{68462B13-8078-4A45-BDC9-770A874DCF1F}" srcOrd="1" destOrd="0" presId="urn:microsoft.com/office/officeart/2005/8/layout/hList6"/>
    <dgm:cxn modelId="{83C2DE8C-61AC-4D90-9DF6-0C2C06461F2E}" type="presParOf" srcId="{895215C8-8BFC-4173-9D9D-D3C81EA545B9}" destId="{DAB56EF9-1C0C-4A03-980F-1A88208B7414}" srcOrd="2" destOrd="0" presId="urn:microsoft.com/office/officeart/2005/8/layout/hList6"/>
    <dgm:cxn modelId="{A2E1867E-5517-4E61-A370-DA30AA2AEE9D}" type="presParOf" srcId="{895215C8-8BFC-4173-9D9D-D3C81EA545B9}" destId="{6B25FAD3-508A-41E0-8742-C9654DA77153}" srcOrd="3" destOrd="0" presId="urn:microsoft.com/office/officeart/2005/8/layout/hList6"/>
    <dgm:cxn modelId="{E21E113F-42D1-4F2C-ACFD-77238A308C41}" type="presParOf" srcId="{895215C8-8BFC-4173-9D9D-D3C81EA545B9}" destId="{9C6E18E6-39F2-4325-92DD-A1ED1CDF131D}" srcOrd="4" destOrd="0" presId="urn:microsoft.com/office/officeart/2005/8/layout/hList6"/>
  </dgm:cxnLst>
  <dgm:bg>
    <a:solidFill>
      <a:schemeClr val="tx1">
        <a:lumMod val="10000"/>
        <a:lumOff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2D257A2-219E-417A-B5DD-78C6DCE284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5B0202E1-88F2-413D-936D-E60003B24AEE}">
      <dgm:prSet phldrT="[Text]"/>
      <dgm:spPr>
        <a:solidFill>
          <a:srgbClr val="7030A0"/>
        </a:solidFill>
      </dgm:spPr>
      <dgm:t>
        <a:bodyPr/>
        <a:lstStyle/>
        <a:p>
          <a:r>
            <a:rPr lang="id-ID" dirty="0" smtClean="0"/>
            <a:t>Asas : Aqidah Islam</a:t>
          </a:r>
          <a:endParaRPr lang="id-ID" dirty="0"/>
        </a:p>
      </dgm:t>
    </dgm:pt>
    <dgm:pt modelId="{CCECBB2C-B5A0-4CB5-8F46-38670F0A3216}" type="parTrans" cxnId="{1BF0793C-1CB1-43C6-9E22-428538DFAF9F}">
      <dgm:prSet/>
      <dgm:spPr/>
      <dgm:t>
        <a:bodyPr/>
        <a:lstStyle/>
        <a:p>
          <a:endParaRPr lang="id-ID"/>
        </a:p>
      </dgm:t>
    </dgm:pt>
    <dgm:pt modelId="{277A2553-A337-496B-BE35-066ABEF78527}" type="sibTrans" cxnId="{1BF0793C-1CB1-43C6-9E22-428538DFAF9F}">
      <dgm:prSet/>
      <dgm:spPr/>
      <dgm:t>
        <a:bodyPr/>
        <a:lstStyle/>
        <a:p>
          <a:endParaRPr lang="id-ID"/>
        </a:p>
      </dgm:t>
    </dgm:pt>
    <dgm:pt modelId="{A8292600-AA91-4A2A-A41A-3DBF99546C45}">
      <dgm:prSet phldrT="[Text]"/>
      <dgm:spPr>
        <a:solidFill>
          <a:srgbClr val="0070C0"/>
        </a:solidFill>
      </dgm:spPr>
      <dgm:t>
        <a:bodyPr/>
        <a:lstStyle/>
        <a:p>
          <a:r>
            <a:rPr lang="id-ID" dirty="0" smtClean="0"/>
            <a:t>Pandangan Hidup : Menjalani Hidup berdasar Halal/Haram menurut Allah</a:t>
          </a:r>
          <a:endParaRPr lang="id-ID" dirty="0"/>
        </a:p>
      </dgm:t>
    </dgm:pt>
    <dgm:pt modelId="{A65782C7-18C8-4F77-94B6-7016204C414B}" type="parTrans" cxnId="{3A43C8D1-1FA7-43B3-81B6-729902E9D011}">
      <dgm:prSet/>
      <dgm:spPr/>
      <dgm:t>
        <a:bodyPr/>
        <a:lstStyle/>
        <a:p>
          <a:endParaRPr lang="id-ID"/>
        </a:p>
      </dgm:t>
    </dgm:pt>
    <dgm:pt modelId="{7FFDF897-112C-451E-A434-3DEA78A51198}" type="sibTrans" cxnId="{3A43C8D1-1FA7-43B3-81B6-729902E9D011}">
      <dgm:prSet/>
      <dgm:spPr/>
      <dgm:t>
        <a:bodyPr/>
        <a:lstStyle/>
        <a:p>
          <a:endParaRPr lang="id-ID"/>
        </a:p>
      </dgm:t>
    </dgm:pt>
    <dgm:pt modelId="{C2EBD6B9-D79A-4CD4-AF4E-1C9C2F905D92}">
      <dgm:prSet phldrT="[Text]"/>
      <dgm:spPr/>
      <dgm:t>
        <a:bodyPr/>
        <a:lstStyle/>
        <a:p>
          <a:r>
            <a:rPr lang="id-ID" dirty="0" smtClean="0"/>
            <a:t>Makna Kebahagiaan : Mendapatkan ridlo Allah SWT</a:t>
          </a:r>
          <a:endParaRPr lang="id-ID" dirty="0"/>
        </a:p>
      </dgm:t>
    </dgm:pt>
    <dgm:pt modelId="{C2E2C618-4319-4DDE-8B6A-FDBF8139C5A6}" type="parTrans" cxnId="{F18DDB9C-C21C-4C5B-9E23-72D1184A6A2A}">
      <dgm:prSet/>
      <dgm:spPr/>
      <dgm:t>
        <a:bodyPr/>
        <a:lstStyle/>
        <a:p>
          <a:endParaRPr lang="id-ID"/>
        </a:p>
      </dgm:t>
    </dgm:pt>
    <dgm:pt modelId="{7EA95E54-CD67-4621-8DAB-0E0C00819B9C}" type="sibTrans" cxnId="{F18DDB9C-C21C-4C5B-9E23-72D1184A6A2A}">
      <dgm:prSet/>
      <dgm:spPr/>
      <dgm:t>
        <a:bodyPr/>
        <a:lstStyle/>
        <a:p>
          <a:endParaRPr lang="id-ID"/>
        </a:p>
      </dgm:t>
    </dgm:pt>
    <dgm:pt modelId="{38E141F7-3E00-4FF3-83A6-3015C1F3D5B2}" type="pres">
      <dgm:prSet presAssocID="{C2D257A2-219E-417A-B5DD-78C6DCE284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F6A41B44-1663-4978-AFD1-9437404D62B6}" type="pres">
      <dgm:prSet presAssocID="{C2D257A2-219E-417A-B5DD-78C6DCE2846E}" presName="arrow" presStyleLbl="bgShp" presStyleIdx="0" presStyleCnt="1" custLinFactNeighborY="-687"/>
      <dgm:spPr>
        <a:solidFill>
          <a:srgbClr val="002060"/>
        </a:solidFill>
      </dgm:spPr>
      <dgm:t>
        <a:bodyPr/>
        <a:lstStyle/>
        <a:p>
          <a:endParaRPr lang="en-US"/>
        </a:p>
      </dgm:t>
    </dgm:pt>
    <dgm:pt modelId="{AC9683AF-0159-4AF5-86EB-2163B6E7AB7D}" type="pres">
      <dgm:prSet presAssocID="{C2D257A2-219E-417A-B5DD-78C6DCE2846E}" presName="linearProcess" presStyleCnt="0"/>
      <dgm:spPr/>
    </dgm:pt>
    <dgm:pt modelId="{2BCE81CE-6CA6-4C3D-AA86-6F02F8F30C84}" type="pres">
      <dgm:prSet presAssocID="{5B0202E1-88F2-413D-936D-E60003B24AE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4106F1C-2CDF-4B60-9963-958611F5146C}" type="pres">
      <dgm:prSet presAssocID="{277A2553-A337-496B-BE35-066ABEF78527}" presName="sibTrans" presStyleCnt="0"/>
      <dgm:spPr/>
    </dgm:pt>
    <dgm:pt modelId="{B0B25F13-5232-4387-BC8A-45289D7CF9E1}" type="pres">
      <dgm:prSet presAssocID="{A8292600-AA91-4A2A-A41A-3DBF99546C4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4DC56D4-C743-477E-BACD-0B27141D3AFD}" type="pres">
      <dgm:prSet presAssocID="{7FFDF897-112C-451E-A434-3DEA78A51198}" presName="sibTrans" presStyleCnt="0"/>
      <dgm:spPr/>
    </dgm:pt>
    <dgm:pt modelId="{636DFA69-03BE-476A-948D-B36B361847AF}" type="pres">
      <dgm:prSet presAssocID="{C2EBD6B9-D79A-4CD4-AF4E-1C9C2F905D9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A4F71B9-AACA-4A45-8AB7-E01AF8EBBAAB}" type="presOf" srcId="{5B0202E1-88F2-413D-936D-E60003B24AEE}" destId="{2BCE81CE-6CA6-4C3D-AA86-6F02F8F30C84}" srcOrd="0" destOrd="0" presId="urn:microsoft.com/office/officeart/2005/8/layout/hProcess9"/>
    <dgm:cxn modelId="{F18DDB9C-C21C-4C5B-9E23-72D1184A6A2A}" srcId="{C2D257A2-219E-417A-B5DD-78C6DCE2846E}" destId="{C2EBD6B9-D79A-4CD4-AF4E-1C9C2F905D92}" srcOrd="2" destOrd="0" parTransId="{C2E2C618-4319-4DDE-8B6A-FDBF8139C5A6}" sibTransId="{7EA95E54-CD67-4621-8DAB-0E0C00819B9C}"/>
    <dgm:cxn modelId="{7D4CB5C7-708E-4E64-BEE6-877A4D9DE6D4}" type="presOf" srcId="{A8292600-AA91-4A2A-A41A-3DBF99546C45}" destId="{B0B25F13-5232-4387-BC8A-45289D7CF9E1}" srcOrd="0" destOrd="0" presId="urn:microsoft.com/office/officeart/2005/8/layout/hProcess9"/>
    <dgm:cxn modelId="{3A43C8D1-1FA7-43B3-81B6-729902E9D011}" srcId="{C2D257A2-219E-417A-B5DD-78C6DCE2846E}" destId="{A8292600-AA91-4A2A-A41A-3DBF99546C45}" srcOrd="1" destOrd="0" parTransId="{A65782C7-18C8-4F77-94B6-7016204C414B}" sibTransId="{7FFDF897-112C-451E-A434-3DEA78A51198}"/>
    <dgm:cxn modelId="{44A4EFBD-6445-4D50-9CE7-7E7CCDEEC113}" type="presOf" srcId="{C2D257A2-219E-417A-B5DD-78C6DCE2846E}" destId="{38E141F7-3E00-4FF3-83A6-3015C1F3D5B2}" srcOrd="0" destOrd="0" presId="urn:microsoft.com/office/officeart/2005/8/layout/hProcess9"/>
    <dgm:cxn modelId="{1BF0793C-1CB1-43C6-9E22-428538DFAF9F}" srcId="{C2D257A2-219E-417A-B5DD-78C6DCE2846E}" destId="{5B0202E1-88F2-413D-936D-E60003B24AEE}" srcOrd="0" destOrd="0" parTransId="{CCECBB2C-B5A0-4CB5-8F46-38670F0A3216}" sibTransId="{277A2553-A337-496B-BE35-066ABEF78527}"/>
    <dgm:cxn modelId="{42AFE693-F2D6-4AFD-B869-14B232FC1150}" type="presOf" srcId="{C2EBD6B9-D79A-4CD4-AF4E-1C9C2F905D92}" destId="{636DFA69-03BE-476A-948D-B36B361847AF}" srcOrd="0" destOrd="0" presId="urn:microsoft.com/office/officeart/2005/8/layout/hProcess9"/>
    <dgm:cxn modelId="{CD5C9C7D-EDF5-4CE5-B5D0-B41075C78ABC}" type="presParOf" srcId="{38E141F7-3E00-4FF3-83A6-3015C1F3D5B2}" destId="{F6A41B44-1663-4978-AFD1-9437404D62B6}" srcOrd="0" destOrd="0" presId="urn:microsoft.com/office/officeart/2005/8/layout/hProcess9"/>
    <dgm:cxn modelId="{99F43903-E61B-4280-968A-6D16845D12C8}" type="presParOf" srcId="{38E141F7-3E00-4FF3-83A6-3015C1F3D5B2}" destId="{AC9683AF-0159-4AF5-86EB-2163B6E7AB7D}" srcOrd="1" destOrd="0" presId="urn:microsoft.com/office/officeart/2005/8/layout/hProcess9"/>
    <dgm:cxn modelId="{0CD17598-083F-4BF7-826F-288F0F312227}" type="presParOf" srcId="{AC9683AF-0159-4AF5-86EB-2163B6E7AB7D}" destId="{2BCE81CE-6CA6-4C3D-AA86-6F02F8F30C84}" srcOrd="0" destOrd="0" presId="urn:microsoft.com/office/officeart/2005/8/layout/hProcess9"/>
    <dgm:cxn modelId="{9AEB6D60-F79E-4C88-BE95-C3A9EF264E98}" type="presParOf" srcId="{AC9683AF-0159-4AF5-86EB-2163B6E7AB7D}" destId="{A4106F1C-2CDF-4B60-9963-958611F5146C}" srcOrd="1" destOrd="0" presId="urn:microsoft.com/office/officeart/2005/8/layout/hProcess9"/>
    <dgm:cxn modelId="{3A302B6C-C3D2-4832-A49A-B30C246CEB37}" type="presParOf" srcId="{AC9683AF-0159-4AF5-86EB-2163B6E7AB7D}" destId="{B0B25F13-5232-4387-BC8A-45289D7CF9E1}" srcOrd="2" destOrd="0" presId="urn:microsoft.com/office/officeart/2005/8/layout/hProcess9"/>
    <dgm:cxn modelId="{2B36877C-B9AC-434F-B8CC-AFECD5621467}" type="presParOf" srcId="{AC9683AF-0159-4AF5-86EB-2163B6E7AB7D}" destId="{C4DC56D4-C743-477E-BACD-0B27141D3AFD}" srcOrd="3" destOrd="0" presId="urn:microsoft.com/office/officeart/2005/8/layout/hProcess9"/>
    <dgm:cxn modelId="{2E2D417E-0288-4715-B030-8F5F6B357013}" type="presParOf" srcId="{AC9683AF-0159-4AF5-86EB-2163B6E7AB7D}" destId="{636DFA69-03BE-476A-948D-B36B361847A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E6242E-DA13-4B1D-80A9-949A3291C99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348E8A34-EF2D-4FD0-9699-8FEAFA87F0F3}">
      <dgm:prSet phldrT="[Text]"/>
      <dgm:spPr/>
      <dgm:t>
        <a:bodyPr/>
        <a:lstStyle/>
        <a:p>
          <a:r>
            <a:rPr lang="id-ID" dirty="0" smtClean="0"/>
            <a:t>1</a:t>
          </a:r>
          <a:endParaRPr lang="id-ID" dirty="0"/>
        </a:p>
      </dgm:t>
    </dgm:pt>
    <dgm:pt modelId="{21319FC2-71DC-42C3-A01C-B3C6B6060CAF}" type="parTrans" cxnId="{50001BAF-3FE8-47C2-AA62-0CCDA6B88056}">
      <dgm:prSet/>
      <dgm:spPr/>
      <dgm:t>
        <a:bodyPr/>
        <a:lstStyle/>
        <a:p>
          <a:endParaRPr lang="id-ID"/>
        </a:p>
      </dgm:t>
    </dgm:pt>
    <dgm:pt modelId="{BAD9D9F8-44F5-4D80-8124-7C0FAF96A637}" type="sibTrans" cxnId="{50001BAF-3FE8-47C2-AA62-0CCDA6B88056}">
      <dgm:prSet/>
      <dgm:spPr/>
      <dgm:t>
        <a:bodyPr/>
        <a:lstStyle/>
        <a:p>
          <a:endParaRPr lang="id-ID"/>
        </a:p>
      </dgm:t>
    </dgm:pt>
    <dgm:pt modelId="{192CE10E-E641-4EF0-B7DC-D863113FF6FE}">
      <dgm:prSet phldrT="[Text]"/>
      <dgm:spPr/>
      <dgm:t>
        <a:bodyPr/>
        <a:lstStyle/>
        <a:p>
          <a:r>
            <a:rPr lang="id-ID" dirty="0" smtClean="0"/>
            <a:t>Islam memberikan pandangan hidup yang  dibangun atas Aqidah yang memuaskan akal dan sesuai dengan fitrah manusia </a:t>
          </a:r>
          <a:endParaRPr lang="id-ID" dirty="0"/>
        </a:p>
      </dgm:t>
    </dgm:pt>
    <dgm:pt modelId="{EC4B3A4F-7606-437E-9CC4-FAFC799308F1}" type="parTrans" cxnId="{3345641D-E706-478A-9486-9245540159ED}">
      <dgm:prSet/>
      <dgm:spPr/>
      <dgm:t>
        <a:bodyPr/>
        <a:lstStyle/>
        <a:p>
          <a:endParaRPr lang="id-ID"/>
        </a:p>
      </dgm:t>
    </dgm:pt>
    <dgm:pt modelId="{44D99927-BB49-417E-A80D-B33EE5A81870}" type="sibTrans" cxnId="{3345641D-E706-478A-9486-9245540159ED}">
      <dgm:prSet/>
      <dgm:spPr/>
      <dgm:t>
        <a:bodyPr/>
        <a:lstStyle/>
        <a:p>
          <a:endParaRPr lang="id-ID"/>
        </a:p>
      </dgm:t>
    </dgm:pt>
    <dgm:pt modelId="{1CBBBF57-140F-43F5-B46A-33C940C399E9}">
      <dgm:prSet phldrT="[Text]"/>
      <dgm:spPr/>
      <dgm:t>
        <a:bodyPr/>
        <a:lstStyle/>
        <a:p>
          <a:r>
            <a:rPr lang="id-ID" dirty="0" smtClean="0"/>
            <a:t>2</a:t>
          </a:r>
          <a:endParaRPr lang="id-ID" dirty="0"/>
        </a:p>
      </dgm:t>
    </dgm:pt>
    <dgm:pt modelId="{C884C3C9-0BA4-4DE6-81E1-1AA76BDA5781}" type="parTrans" cxnId="{38EEA520-D57A-4316-876C-766D669D6CBE}">
      <dgm:prSet/>
      <dgm:spPr/>
      <dgm:t>
        <a:bodyPr/>
        <a:lstStyle/>
        <a:p>
          <a:endParaRPr lang="id-ID"/>
        </a:p>
      </dgm:t>
    </dgm:pt>
    <dgm:pt modelId="{20AE998A-3F72-4AD0-AB61-07089F9A78D7}" type="sibTrans" cxnId="{38EEA520-D57A-4316-876C-766D669D6CBE}">
      <dgm:prSet/>
      <dgm:spPr/>
      <dgm:t>
        <a:bodyPr/>
        <a:lstStyle/>
        <a:p>
          <a:endParaRPr lang="id-ID"/>
        </a:p>
      </dgm:t>
    </dgm:pt>
    <dgm:pt modelId="{62D99502-B18B-41CA-BFD1-51D9D8C3C3E5}">
      <dgm:prSet phldrT="[Text]"/>
      <dgm:spPr/>
      <dgm:t>
        <a:bodyPr/>
        <a:lstStyle/>
        <a:p>
          <a:r>
            <a:rPr lang="id-ID" dirty="0" smtClean="0"/>
            <a:t>Islam memberikan seperangkat aturan hukum untuk menyelesaikan semua problem kehidupan (ibadah, akhlak, politik, ekonomi, peradilan, sosial, pendidikan)</a:t>
          </a:r>
          <a:endParaRPr lang="id-ID" dirty="0"/>
        </a:p>
      </dgm:t>
    </dgm:pt>
    <dgm:pt modelId="{AD79F45C-3101-402E-BBD3-7525BB05D77E}" type="parTrans" cxnId="{87098694-7A14-4A9D-A28B-F85455678EA7}">
      <dgm:prSet/>
      <dgm:spPr/>
      <dgm:t>
        <a:bodyPr/>
        <a:lstStyle/>
        <a:p>
          <a:endParaRPr lang="id-ID"/>
        </a:p>
      </dgm:t>
    </dgm:pt>
    <dgm:pt modelId="{5029B997-BD73-4810-8EF9-4B22E777382A}" type="sibTrans" cxnId="{87098694-7A14-4A9D-A28B-F85455678EA7}">
      <dgm:prSet/>
      <dgm:spPr/>
      <dgm:t>
        <a:bodyPr/>
        <a:lstStyle/>
        <a:p>
          <a:endParaRPr lang="id-ID"/>
        </a:p>
      </dgm:t>
    </dgm:pt>
    <dgm:pt modelId="{AF35979E-6AAE-425B-8B14-E305ED59E45C}">
      <dgm:prSet phldrT="[Text]"/>
      <dgm:spPr/>
      <dgm:t>
        <a:bodyPr/>
        <a:lstStyle/>
        <a:p>
          <a:r>
            <a:rPr lang="id-ID" dirty="0" smtClean="0"/>
            <a:t>3</a:t>
          </a:r>
          <a:endParaRPr lang="id-ID" dirty="0"/>
        </a:p>
      </dgm:t>
    </dgm:pt>
    <dgm:pt modelId="{28B765B7-DD56-4E5D-80BE-222A00B4D3DE}" type="parTrans" cxnId="{0BC0D6E4-8E45-4784-860F-30D68CF38F48}">
      <dgm:prSet/>
      <dgm:spPr/>
      <dgm:t>
        <a:bodyPr/>
        <a:lstStyle/>
        <a:p>
          <a:endParaRPr lang="id-ID"/>
        </a:p>
      </dgm:t>
    </dgm:pt>
    <dgm:pt modelId="{9AB36C52-029A-4C86-A28E-66ACDE75ECAF}" type="sibTrans" cxnId="{0BC0D6E4-8E45-4784-860F-30D68CF38F48}">
      <dgm:prSet/>
      <dgm:spPr/>
      <dgm:t>
        <a:bodyPr/>
        <a:lstStyle/>
        <a:p>
          <a:endParaRPr lang="id-ID"/>
        </a:p>
      </dgm:t>
    </dgm:pt>
    <dgm:pt modelId="{D1EFD559-FA3C-437A-8AE8-B07B681F1240}">
      <dgm:prSet phldrT="[Text]"/>
      <dgm:spPr/>
      <dgm:t>
        <a:bodyPr/>
        <a:lstStyle/>
        <a:p>
          <a:r>
            <a:rPr lang="id-ID" dirty="0" smtClean="0"/>
            <a:t>Negara Khilafah menerapkan keseluruhan aturan Islam secara praktis (riil, nyata) dan menyebarkan Islam ke seluruh penjuru dunia</a:t>
          </a:r>
          <a:endParaRPr lang="id-ID" dirty="0"/>
        </a:p>
      </dgm:t>
    </dgm:pt>
    <dgm:pt modelId="{4C24D5EA-565F-4164-A673-7D7037768330}" type="parTrans" cxnId="{D8635EE9-8103-48CE-BA78-F84A24F79F88}">
      <dgm:prSet/>
      <dgm:spPr/>
      <dgm:t>
        <a:bodyPr/>
        <a:lstStyle/>
        <a:p>
          <a:endParaRPr lang="id-ID"/>
        </a:p>
      </dgm:t>
    </dgm:pt>
    <dgm:pt modelId="{A542C176-97FC-46C8-A818-820FCE06FF4F}" type="sibTrans" cxnId="{D8635EE9-8103-48CE-BA78-F84A24F79F88}">
      <dgm:prSet/>
      <dgm:spPr/>
      <dgm:t>
        <a:bodyPr/>
        <a:lstStyle/>
        <a:p>
          <a:endParaRPr lang="id-ID"/>
        </a:p>
      </dgm:t>
    </dgm:pt>
    <dgm:pt modelId="{2AFD0EE1-0461-4ECF-9B0A-5053E4052898}" type="pres">
      <dgm:prSet presAssocID="{E4E6242E-DA13-4B1D-80A9-949A3291C99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D557069-7D9A-482C-8C0E-2907E6AB7212}" type="pres">
      <dgm:prSet presAssocID="{348E8A34-EF2D-4FD0-9699-8FEAFA87F0F3}" presName="composite" presStyleCnt="0"/>
      <dgm:spPr/>
    </dgm:pt>
    <dgm:pt modelId="{7603E613-E141-4C3C-A323-F9A7B3C89EE3}" type="pres">
      <dgm:prSet presAssocID="{348E8A34-EF2D-4FD0-9699-8FEAFA87F0F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B399838-F804-4E22-A7C4-76EFDAF2A154}" type="pres">
      <dgm:prSet presAssocID="{348E8A34-EF2D-4FD0-9699-8FEAFA87F0F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7ABB782-3836-4536-9B3D-8573FB55F02A}" type="pres">
      <dgm:prSet presAssocID="{BAD9D9F8-44F5-4D80-8124-7C0FAF96A637}" presName="sp" presStyleCnt="0"/>
      <dgm:spPr/>
    </dgm:pt>
    <dgm:pt modelId="{3AD219C9-86AC-4141-BBC7-C2CCDA490455}" type="pres">
      <dgm:prSet presAssocID="{1CBBBF57-140F-43F5-B46A-33C940C399E9}" presName="composite" presStyleCnt="0"/>
      <dgm:spPr/>
    </dgm:pt>
    <dgm:pt modelId="{8A65B005-212B-4164-AFC3-21C0F024043B}" type="pres">
      <dgm:prSet presAssocID="{1CBBBF57-140F-43F5-B46A-33C940C399E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1A46E95-C07F-4C2A-B2F4-0124020C68B7}" type="pres">
      <dgm:prSet presAssocID="{1CBBBF57-140F-43F5-B46A-33C940C399E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29F03CA-04A7-429C-A653-11F0A970DEEA}" type="pres">
      <dgm:prSet presAssocID="{20AE998A-3F72-4AD0-AB61-07089F9A78D7}" presName="sp" presStyleCnt="0"/>
      <dgm:spPr/>
    </dgm:pt>
    <dgm:pt modelId="{4CB2961C-1FDE-4AB2-8200-AA342EAFFF91}" type="pres">
      <dgm:prSet presAssocID="{AF35979E-6AAE-425B-8B14-E305ED59E45C}" presName="composite" presStyleCnt="0"/>
      <dgm:spPr/>
    </dgm:pt>
    <dgm:pt modelId="{25426029-1017-476E-BEFD-A84195ED64E3}" type="pres">
      <dgm:prSet presAssocID="{AF35979E-6AAE-425B-8B14-E305ED59E45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1487365-C97A-42D4-BB65-C0A4DE517FDB}" type="pres">
      <dgm:prSet presAssocID="{AF35979E-6AAE-425B-8B14-E305ED59E45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0D00953A-3827-43AD-B5A3-012F8651FEF2}" type="presOf" srcId="{348E8A34-EF2D-4FD0-9699-8FEAFA87F0F3}" destId="{7603E613-E141-4C3C-A323-F9A7B3C89EE3}" srcOrd="0" destOrd="0" presId="urn:microsoft.com/office/officeart/2005/8/layout/chevron2"/>
    <dgm:cxn modelId="{C4C6CE46-B0E1-4931-AEB1-41E6733A0DDF}" type="presOf" srcId="{192CE10E-E641-4EF0-B7DC-D863113FF6FE}" destId="{FB399838-F804-4E22-A7C4-76EFDAF2A154}" srcOrd="0" destOrd="0" presId="urn:microsoft.com/office/officeart/2005/8/layout/chevron2"/>
    <dgm:cxn modelId="{D8635EE9-8103-48CE-BA78-F84A24F79F88}" srcId="{AF35979E-6AAE-425B-8B14-E305ED59E45C}" destId="{D1EFD559-FA3C-437A-8AE8-B07B681F1240}" srcOrd="0" destOrd="0" parTransId="{4C24D5EA-565F-4164-A673-7D7037768330}" sibTransId="{A542C176-97FC-46C8-A818-820FCE06FF4F}"/>
    <dgm:cxn modelId="{0BC0D6E4-8E45-4784-860F-30D68CF38F48}" srcId="{E4E6242E-DA13-4B1D-80A9-949A3291C991}" destId="{AF35979E-6AAE-425B-8B14-E305ED59E45C}" srcOrd="2" destOrd="0" parTransId="{28B765B7-DD56-4E5D-80BE-222A00B4D3DE}" sibTransId="{9AB36C52-029A-4C86-A28E-66ACDE75ECAF}"/>
    <dgm:cxn modelId="{834DF24C-9508-4465-9C37-C673433AF759}" type="presOf" srcId="{E4E6242E-DA13-4B1D-80A9-949A3291C991}" destId="{2AFD0EE1-0461-4ECF-9B0A-5053E4052898}" srcOrd="0" destOrd="0" presId="urn:microsoft.com/office/officeart/2005/8/layout/chevron2"/>
    <dgm:cxn modelId="{64FBDE2F-B0F5-4CEA-9C72-DAA57AE2934D}" type="presOf" srcId="{62D99502-B18B-41CA-BFD1-51D9D8C3C3E5}" destId="{51A46E95-C07F-4C2A-B2F4-0124020C68B7}" srcOrd="0" destOrd="0" presId="urn:microsoft.com/office/officeart/2005/8/layout/chevron2"/>
    <dgm:cxn modelId="{375B6C66-BFE6-4435-9F1F-BBED1304941A}" type="presOf" srcId="{1CBBBF57-140F-43F5-B46A-33C940C399E9}" destId="{8A65B005-212B-4164-AFC3-21C0F024043B}" srcOrd="0" destOrd="0" presId="urn:microsoft.com/office/officeart/2005/8/layout/chevron2"/>
    <dgm:cxn modelId="{DDE4C9AA-49DC-4927-B08D-2F65EBB92E1F}" type="presOf" srcId="{AF35979E-6AAE-425B-8B14-E305ED59E45C}" destId="{25426029-1017-476E-BEFD-A84195ED64E3}" srcOrd="0" destOrd="0" presId="urn:microsoft.com/office/officeart/2005/8/layout/chevron2"/>
    <dgm:cxn modelId="{38EEA520-D57A-4316-876C-766D669D6CBE}" srcId="{E4E6242E-DA13-4B1D-80A9-949A3291C991}" destId="{1CBBBF57-140F-43F5-B46A-33C940C399E9}" srcOrd="1" destOrd="0" parTransId="{C884C3C9-0BA4-4DE6-81E1-1AA76BDA5781}" sibTransId="{20AE998A-3F72-4AD0-AB61-07089F9A78D7}"/>
    <dgm:cxn modelId="{C617B3FF-DF31-472C-B722-9035D425B6DF}" type="presOf" srcId="{D1EFD559-FA3C-437A-8AE8-B07B681F1240}" destId="{71487365-C97A-42D4-BB65-C0A4DE517FDB}" srcOrd="0" destOrd="0" presId="urn:microsoft.com/office/officeart/2005/8/layout/chevron2"/>
    <dgm:cxn modelId="{50001BAF-3FE8-47C2-AA62-0CCDA6B88056}" srcId="{E4E6242E-DA13-4B1D-80A9-949A3291C991}" destId="{348E8A34-EF2D-4FD0-9699-8FEAFA87F0F3}" srcOrd="0" destOrd="0" parTransId="{21319FC2-71DC-42C3-A01C-B3C6B6060CAF}" sibTransId="{BAD9D9F8-44F5-4D80-8124-7C0FAF96A637}"/>
    <dgm:cxn modelId="{87098694-7A14-4A9D-A28B-F85455678EA7}" srcId="{1CBBBF57-140F-43F5-B46A-33C940C399E9}" destId="{62D99502-B18B-41CA-BFD1-51D9D8C3C3E5}" srcOrd="0" destOrd="0" parTransId="{AD79F45C-3101-402E-BBD3-7525BB05D77E}" sibTransId="{5029B997-BD73-4810-8EF9-4B22E777382A}"/>
    <dgm:cxn modelId="{3345641D-E706-478A-9486-9245540159ED}" srcId="{348E8A34-EF2D-4FD0-9699-8FEAFA87F0F3}" destId="{192CE10E-E641-4EF0-B7DC-D863113FF6FE}" srcOrd="0" destOrd="0" parTransId="{EC4B3A4F-7606-437E-9CC4-FAFC799308F1}" sibTransId="{44D99927-BB49-417E-A80D-B33EE5A81870}"/>
    <dgm:cxn modelId="{210764F9-6B48-43D3-8894-E41C986676AC}" type="presParOf" srcId="{2AFD0EE1-0461-4ECF-9B0A-5053E4052898}" destId="{CD557069-7D9A-482C-8C0E-2907E6AB7212}" srcOrd="0" destOrd="0" presId="urn:microsoft.com/office/officeart/2005/8/layout/chevron2"/>
    <dgm:cxn modelId="{C5113424-1806-400B-AD78-4860B86B0058}" type="presParOf" srcId="{CD557069-7D9A-482C-8C0E-2907E6AB7212}" destId="{7603E613-E141-4C3C-A323-F9A7B3C89EE3}" srcOrd="0" destOrd="0" presId="urn:microsoft.com/office/officeart/2005/8/layout/chevron2"/>
    <dgm:cxn modelId="{87AF4383-BAF2-4EB5-8649-EBE704BBCE8A}" type="presParOf" srcId="{CD557069-7D9A-482C-8C0E-2907E6AB7212}" destId="{FB399838-F804-4E22-A7C4-76EFDAF2A154}" srcOrd="1" destOrd="0" presId="urn:microsoft.com/office/officeart/2005/8/layout/chevron2"/>
    <dgm:cxn modelId="{05C53B0B-818D-4EBC-808C-09B7C764CF32}" type="presParOf" srcId="{2AFD0EE1-0461-4ECF-9B0A-5053E4052898}" destId="{27ABB782-3836-4536-9B3D-8573FB55F02A}" srcOrd="1" destOrd="0" presId="urn:microsoft.com/office/officeart/2005/8/layout/chevron2"/>
    <dgm:cxn modelId="{D3903945-0045-4DF9-856C-C13ACA087EAA}" type="presParOf" srcId="{2AFD0EE1-0461-4ECF-9B0A-5053E4052898}" destId="{3AD219C9-86AC-4141-BBC7-C2CCDA490455}" srcOrd="2" destOrd="0" presId="urn:microsoft.com/office/officeart/2005/8/layout/chevron2"/>
    <dgm:cxn modelId="{0AC4A08A-83F0-4434-B7DE-5D684A2F17C1}" type="presParOf" srcId="{3AD219C9-86AC-4141-BBC7-C2CCDA490455}" destId="{8A65B005-212B-4164-AFC3-21C0F024043B}" srcOrd="0" destOrd="0" presId="urn:microsoft.com/office/officeart/2005/8/layout/chevron2"/>
    <dgm:cxn modelId="{2B4BD05A-471D-4132-9CE5-8CAFC7629FE9}" type="presParOf" srcId="{3AD219C9-86AC-4141-BBC7-C2CCDA490455}" destId="{51A46E95-C07F-4C2A-B2F4-0124020C68B7}" srcOrd="1" destOrd="0" presId="urn:microsoft.com/office/officeart/2005/8/layout/chevron2"/>
    <dgm:cxn modelId="{CE44AC25-C129-4479-8A9F-C7228539B345}" type="presParOf" srcId="{2AFD0EE1-0461-4ECF-9B0A-5053E4052898}" destId="{F29F03CA-04A7-429C-A653-11F0A970DEEA}" srcOrd="3" destOrd="0" presId="urn:microsoft.com/office/officeart/2005/8/layout/chevron2"/>
    <dgm:cxn modelId="{F2619EB2-0B97-4BEF-939D-A7D0DE5D18DD}" type="presParOf" srcId="{2AFD0EE1-0461-4ECF-9B0A-5053E4052898}" destId="{4CB2961C-1FDE-4AB2-8200-AA342EAFFF91}" srcOrd="4" destOrd="0" presId="urn:microsoft.com/office/officeart/2005/8/layout/chevron2"/>
    <dgm:cxn modelId="{AC1DCEEC-0B27-418F-B257-C75F158A8E4A}" type="presParOf" srcId="{4CB2961C-1FDE-4AB2-8200-AA342EAFFF91}" destId="{25426029-1017-476E-BEFD-A84195ED64E3}" srcOrd="0" destOrd="0" presId="urn:microsoft.com/office/officeart/2005/8/layout/chevron2"/>
    <dgm:cxn modelId="{8F9ECFB7-79BE-4018-A4FC-3519E41074DA}" type="presParOf" srcId="{4CB2961C-1FDE-4AB2-8200-AA342EAFFF91}" destId="{71487365-C97A-42D4-BB65-C0A4DE517F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4235B-7CA2-48CA-AE8C-B560A1EE3F95}">
      <dsp:nvSpPr>
        <dsp:cNvPr id="0" name=""/>
        <dsp:cNvSpPr/>
      </dsp:nvSpPr>
      <dsp:spPr>
        <a:xfrm rot="5400000">
          <a:off x="-252115" y="306797"/>
          <a:ext cx="1680770" cy="1176539"/>
        </a:xfrm>
        <a:prstGeom prst="chevron">
          <a:avLst/>
        </a:prstGeom>
        <a:solidFill>
          <a:srgbClr val="002060"/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500" kern="1200" dirty="0" smtClean="0"/>
            <a:t>1</a:t>
          </a:r>
          <a:endParaRPr lang="id-ID" sz="3500" kern="1200" dirty="0"/>
        </a:p>
      </dsp:txBody>
      <dsp:txXfrm rot="-5400000">
        <a:off x="1" y="642952"/>
        <a:ext cx="1176539" cy="504231"/>
      </dsp:txXfrm>
    </dsp:sp>
    <dsp:sp modelId="{0EC43355-5863-42BC-BFE1-20C3A77705F3}">
      <dsp:nvSpPr>
        <dsp:cNvPr id="0" name=""/>
        <dsp:cNvSpPr/>
      </dsp:nvSpPr>
      <dsp:spPr>
        <a:xfrm rot="5400000">
          <a:off x="4362499" y="-3131277"/>
          <a:ext cx="1092500" cy="7464420"/>
        </a:xfrm>
        <a:prstGeom prst="round2SameRect">
          <a:avLst/>
        </a:prstGeom>
        <a:solidFill>
          <a:srgbClr val="FFC000">
            <a:alpha val="90000"/>
          </a:srgb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300" kern="1200" dirty="0" smtClean="0"/>
            <a:t>Potensi Hidup Manusia :Kebutuhan Fisik &amp; </a:t>
          </a:r>
          <a:r>
            <a:rPr lang="id-ID" sz="3300" kern="1200" dirty="0" smtClean="0"/>
            <a:t>Naluri</a:t>
          </a:r>
          <a:r>
            <a:rPr lang="en-US" sz="3300" kern="1200" dirty="0" smtClean="0"/>
            <a:t> </a:t>
          </a:r>
          <a:r>
            <a:rPr lang="en-US" sz="3300" kern="1200" dirty="0" smtClean="0">
              <a:sym typeface="Wingdings" pitchFamily="2" charset="2"/>
            </a:rPr>
            <a:t> </a:t>
          </a:r>
          <a:r>
            <a:rPr lang="en-US" sz="3300" kern="1200" dirty="0" err="1" smtClean="0">
              <a:sym typeface="Wingdings" pitchFamily="2" charset="2"/>
            </a:rPr>
            <a:t>butuh</a:t>
          </a:r>
          <a:r>
            <a:rPr lang="en-US" sz="3300" kern="1200" dirty="0" smtClean="0">
              <a:sym typeface="Wingdings" pitchFamily="2" charset="2"/>
            </a:rPr>
            <a:t> </a:t>
          </a:r>
          <a:r>
            <a:rPr lang="en-US" sz="3300" kern="1200" dirty="0" err="1" smtClean="0">
              <a:sym typeface="Wingdings" pitchFamily="2" charset="2"/>
            </a:rPr>
            <a:t>dipenuhi</a:t>
          </a:r>
          <a:endParaRPr lang="id-ID" sz="3300" kern="1200" dirty="0"/>
        </a:p>
      </dsp:txBody>
      <dsp:txXfrm rot="-5400000">
        <a:off x="1176540" y="108013"/>
        <a:ext cx="7411089" cy="985838"/>
      </dsp:txXfrm>
    </dsp:sp>
    <dsp:sp modelId="{64C5EA23-E703-4407-B2E2-0636F3B1F330}">
      <dsp:nvSpPr>
        <dsp:cNvPr id="0" name=""/>
        <dsp:cNvSpPr/>
      </dsp:nvSpPr>
      <dsp:spPr>
        <a:xfrm rot="5400000">
          <a:off x="-252115" y="1820854"/>
          <a:ext cx="1680770" cy="1176539"/>
        </a:xfrm>
        <a:prstGeom prst="chevron">
          <a:avLst/>
        </a:prstGeom>
        <a:solidFill>
          <a:schemeClr val="accent2">
            <a:lumMod val="7500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500" kern="1200" dirty="0" smtClean="0"/>
            <a:t>2</a:t>
          </a:r>
          <a:endParaRPr lang="id-ID" sz="3500" kern="1200" dirty="0"/>
        </a:p>
      </dsp:txBody>
      <dsp:txXfrm rot="-5400000">
        <a:off x="1" y="2157009"/>
        <a:ext cx="1176539" cy="504231"/>
      </dsp:txXfrm>
    </dsp:sp>
    <dsp:sp modelId="{AB14CC8D-71C3-488B-953F-98CCA6E588D0}">
      <dsp:nvSpPr>
        <dsp:cNvPr id="0" name=""/>
        <dsp:cNvSpPr/>
      </dsp:nvSpPr>
      <dsp:spPr>
        <a:xfrm rot="5400000">
          <a:off x="4362499" y="-1617221"/>
          <a:ext cx="1092500" cy="7464420"/>
        </a:xfrm>
        <a:prstGeom prst="round2SameRect">
          <a:avLst/>
        </a:prstGeom>
        <a:solidFill>
          <a:srgbClr val="00B050">
            <a:alpha val="90000"/>
          </a:srgb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300" kern="1200" dirty="0" smtClean="0"/>
            <a:t>Keseluruhan aktifitas manusia adalah dalam rangka memenuhi kebutuhan hidupnya</a:t>
          </a:r>
          <a:endParaRPr lang="id-ID" sz="3300" kern="1200" dirty="0"/>
        </a:p>
      </dsp:txBody>
      <dsp:txXfrm rot="-5400000">
        <a:off x="1176540" y="1622069"/>
        <a:ext cx="7411089" cy="985838"/>
      </dsp:txXfrm>
    </dsp:sp>
    <dsp:sp modelId="{71511057-8061-4626-8D3E-D872DC34E95A}">
      <dsp:nvSpPr>
        <dsp:cNvPr id="0" name=""/>
        <dsp:cNvSpPr/>
      </dsp:nvSpPr>
      <dsp:spPr>
        <a:xfrm rot="5400000">
          <a:off x="-252115" y="3917262"/>
          <a:ext cx="1680770" cy="11765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500" kern="1200" dirty="0" smtClean="0"/>
            <a:t>3</a:t>
          </a:r>
          <a:endParaRPr lang="id-ID" sz="3500" kern="1200" dirty="0"/>
        </a:p>
      </dsp:txBody>
      <dsp:txXfrm rot="-5400000">
        <a:off x="1" y="4253417"/>
        <a:ext cx="1176539" cy="504231"/>
      </dsp:txXfrm>
    </dsp:sp>
    <dsp:sp modelId="{07494E6B-1B96-4E3B-AFB0-AE1747C5EEC3}">
      <dsp:nvSpPr>
        <dsp:cNvPr id="0" name=""/>
        <dsp:cNvSpPr/>
      </dsp:nvSpPr>
      <dsp:spPr>
        <a:xfrm rot="5400000">
          <a:off x="3780147" y="479187"/>
          <a:ext cx="2257205" cy="746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200" b="1" kern="1200" dirty="0" smtClean="0"/>
            <a:t>Bagaimana </a:t>
          </a:r>
          <a:r>
            <a:rPr lang="en-US" sz="3200" b="1" kern="1200" dirty="0" err="1" smtClean="0"/>
            <a:t>menggapai</a:t>
          </a:r>
          <a:r>
            <a:rPr lang="en-US" sz="3200" b="1" kern="1200" dirty="0" smtClean="0"/>
            <a:t> </a:t>
          </a:r>
          <a:r>
            <a:rPr lang="id-ID" sz="3200" b="1" kern="1200" dirty="0" smtClean="0"/>
            <a:t>kehidupan</a:t>
          </a:r>
          <a:r>
            <a:rPr lang="en-US" sz="3200" b="1" kern="1200" dirty="0" smtClean="0"/>
            <a:t> yang </a:t>
          </a:r>
          <a:r>
            <a:rPr lang="en-US" sz="3200" b="1" kern="1200" dirty="0" err="1" smtClean="0"/>
            <a:t>mulia</a:t>
          </a:r>
          <a:r>
            <a:rPr lang="en-US" sz="3200" b="1" kern="1200" dirty="0" smtClean="0"/>
            <a:t> :</a:t>
          </a:r>
          <a:r>
            <a:rPr lang="id-ID" sz="3200" b="1" kern="1200" dirty="0" smtClean="0"/>
            <a:t> </a:t>
          </a:r>
          <a:r>
            <a:rPr lang="id-ID" sz="3200" b="1" kern="1200" dirty="0" smtClean="0"/>
            <a:t>selamat, bahagia, sejahtera </a:t>
          </a:r>
          <a:r>
            <a:rPr lang="en-US" sz="3200" b="1" kern="1200" dirty="0" err="1" smtClean="0"/>
            <a:t>sekarang</a:t>
          </a:r>
          <a:r>
            <a:rPr lang="en-US" sz="3200" b="1" kern="1200" dirty="0" smtClean="0"/>
            <a:t> </a:t>
          </a:r>
          <a:r>
            <a:rPr lang="en-US" sz="3200" b="1" kern="1200" dirty="0" err="1" smtClean="0"/>
            <a:t>dan</a:t>
          </a:r>
          <a:r>
            <a:rPr lang="en-US" sz="3200" b="1" kern="1200" dirty="0" smtClean="0"/>
            <a:t> yang </a:t>
          </a:r>
          <a:r>
            <a:rPr lang="en-US" sz="3200" b="1" kern="1200" dirty="0" err="1" smtClean="0"/>
            <a:t>akan</a:t>
          </a:r>
          <a:r>
            <a:rPr lang="en-US" sz="3200" b="1" kern="1200" dirty="0" smtClean="0"/>
            <a:t> </a:t>
          </a:r>
          <a:r>
            <a:rPr lang="en-US" sz="3200" b="1" kern="1200" dirty="0" err="1" smtClean="0"/>
            <a:t>datang</a:t>
          </a:r>
          <a:r>
            <a:rPr lang="id-ID" sz="3200" b="1" kern="1200" dirty="0" smtClean="0"/>
            <a:t>??? </a:t>
          </a:r>
          <a:r>
            <a:rPr lang="id-ID" sz="3200" b="1" kern="1200" dirty="0" smtClean="0">
              <a:sym typeface="Wingdings" pitchFamily="2" charset="2"/>
            </a:rPr>
            <a:t> tergantung </a:t>
          </a:r>
          <a:r>
            <a:rPr lang="en-US" sz="3200" b="1" kern="1200" dirty="0" err="1" smtClean="0">
              <a:sym typeface="Wingdings" pitchFamily="2" charset="2"/>
            </a:rPr>
            <a:t>pemikiran</a:t>
          </a:r>
          <a:r>
            <a:rPr lang="en-US" sz="3200" b="1" kern="1200" dirty="0" smtClean="0">
              <a:sym typeface="Wingdings" pitchFamily="2" charset="2"/>
            </a:rPr>
            <a:t> </a:t>
          </a:r>
          <a:r>
            <a:rPr lang="en-US" sz="3200" b="1" kern="1200" dirty="0" err="1" smtClean="0">
              <a:sym typeface="Wingdings" pitchFamily="2" charset="2"/>
            </a:rPr>
            <a:t>dan</a:t>
          </a:r>
          <a:r>
            <a:rPr lang="en-US" sz="3200" b="1" kern="1200" dirty="0" smtClean="0">
              <a:sym typeface="Wingdings" pitchFamily="2" charset="2"/>
            </a:rPr>
            <a:t> </a:t>
          </a:r>
          <a:r>
            <a:rPr lang="en-US" sz="3200" b="1" kern="1200" dirty="0" err="1" smtClean="0">
              <a:sym typeface="Wingdings" pitchFamily="2" charset="2"/>
            </a:rPr>
            <a:t>aturan</a:t>
          </a:r>
          <a:r>
            <a:rPr lang="en-US" sz="3200" b="1" kern="1200" dirty="0" smtClean="0">
              <a:sym typeface="Wingdings" pitchFamily="2" charset="2"/>
            </a:rPr>
            <a:t> yang </a:t>
          </a:r>
          <a:r>
            <a:rPr lang="en-US" sz="3200" b="1" kern="1200" dirty="0" err="1" smtClean="0">
              <a:sym typeface="Wingdings" pitchFamily="2" charset="2"/>
            </a:rPr>
            <a:t>memandu</a:t>
          </a:r>
          <a:r>
            <a:rPr lang="id-ID" sz="3200" b="1" kern="1200" dirty="0" smtClean="0">
              <a:sym typeface="Wingdings" pitchFamily="2" charset="2"/>
            </a:rPr>
            <a:t> tindakannya</a:t>
          </a:r>
          <a:endParaRPr lang="id-ID" sz="3200" b="1" kern="1200" dirty="0"/>
        </a:p>
      </dsp:txBody>
      <dsp:txXfrm rot="-5400000">
        <a:off x="1176540" y="3192982"/>
        <a:ext cx="7354232" cy="20368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A54AD1-E656-459E-ACD5-84B340A02B35}">
      <dsp:nvSpPr>
        <dsp:cNvPr id="0" name=""/>
        <dsp:cNvSpPr/>
      </dsp:nvSpPr>
      <dsp:spPr>
        <a:xfrm>
          <a:off x="360055" y="0"/>
          <a:ext cx="7992857" cy="1158245"/>
        </a:xfrm>
        <a:prstGeom prst="roundRect">
          <a:avLst>
            <a:gd name="adj" fmla="val 10000"/>
          </a:avLst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chemeClr val="accent1">
                  <a:lumMod val="50000"/>
                </a:schemeClr>
              </a:solidFill>
            </a:rPr>
            <a:t>MEMAHAMI M</a:t>
          </a:r>
          <a:r>
            <a:rPr lang="en-US" sz="3200" b="1" kern="1200" dirty="0" smtClean="0">
              <a:solidFill>
                <a:schemeClr val="accent1">
                  <a:lumMod val="50000"/>
                </a:schemeClr>
              </a:solidFill>
            </a:rPr>
            <a:t>ASALAH</a:t>
          </a:r>
          <a:r>
            <a:rPr lang="id-ID" sz="3200" b="1" kern="1200" dirty="0" smtClean="0">
              <a:solidFill>
                <a:schemeClr val="accent1">
                  <a:lumMod val="50000"/>
                </a:schemeClr>
              </a:solidFill>
            </a:rPr>
            <a:t> SOSIAL </a:t>
          </a:r>
          <a:br>
            <a:rPr lang="id-ID" sz="3200" b="1" kern="1200" dirty="0" smtClean="0">
              <a:solidFill>
                <a:schemeClr val="accent1">
                  <a:lumMod val="50000"/>
                </a:schemeClr>
              </a:solidFill>
            </a:rPr>
          </a:br>
          <a:r>
            <a:rPr lang="id-ID" sz="3200" b="1" kern="1200" dirty="0" smtClean="0">
              <a:solidFill>
                <a:schemeClr val="accent1">
                  <a:lumMod val="50000"/>
                </a:schemeClr>
              </a:solidFill>
            </a:rPr>
            <a:t>DALAM PERSPEKTIF ISLAM</a:t>
          </a:r>
          <a:endParaRPr lang="id-ID" sz="3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93979" y="33924"/>
        <a:ext cx="7925009" cy="1090397"/>
      </dsp:txXfrm>
    </dsp:sp>
    <dsp:sp modelId="{74003F64-D7CE-417F-A9C4-153ADFE0AEC0}">
      <dsp:nvSpPr>
        <dsp:cNvPr id="0" name=""/>
        <dsp:cNvSpPr/>
      </dsp:nvSpPr>
      <dsp:spPr>
        <a:xfrm>
          <a:off x="674404" y="1315801"/>
          <a:ext cx="1158245" cy="115824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FC93F0-D325-42BB-8583-3EB4567A15E8}">
      <dsp:nvSpPr>
        <dsp:cNvPr id="0" name=""/>
        <dsp:cNvSpPr/>
      </dsp:nvSpPr>
      <dsp:spPr>
        <a:xfrm>
          <a:off x="35932" y="1247134"/>
          <a:ext cx="8677035" cy="1489168"/>
        </a:xfrm>
        <a:prstGeom prst="roundRect">
          <a:avLst>
            <a:gd name="adj" fmla="val 16670"/>
          </a:avLst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kern="1200" dirty="0" smtClean="0"/>
            <a:t>Problem Sosial </a:t>
          </a:r>
          <a:r>
            <a:rPr lang="id-ID" sz="3200" b="1" kern="1200" dirty="0" smtClean="0">
              <a:solidFill>
                <a:srgbClr val="00B0F0"/>
              </a:solidFill>
            </a:rPr>
            <a:t>(Kejahatan/jarimah)</a:t>
          </a:r>
          <a:r>
            <a:rPr lang="id-ID" sz="2300" kern="1200" dirty="0" smtClean="0"/>
            <a:t> :</a:t>
          </a:r>
          <a:r>
            <a:rPr lang="id-ID" sz="2300" kern="1200" dirty="0" smtClean="0">
              <a:sym typeface="Wingdings" pitchFamily="2" charset="2"/>
            </a:rPr>
            <a:t> perbuatan yang bertentangan dengan Hukum-hukum Islam bukan sesuatu yang fitri, bukan profesi</a:t>
          </a:r>
          <a:endParaRPr lang="id-ID" sz="2300" kern="1200" dirty="0"/>
        </a:p>
      </dsp:txBody>
      <dsp:txXfrm>
        <a:off x="108640" y="1319842"/>
        <a:ext cx="8531619" cy="1343752"/>
      </dsp:txXfrm>
    </dsp:sp>
    <dsp:sp modelId="{4149FFED-5834-4526-BEC8-1411FA37381E}">
      <dsp:nvSpPr>
        <dsp:cNvPr id="0" name=""/>
        <dsp:cNvSpPr/>
      </dsp:nvSpPr>
      <dsp:spPr>
        <a:xfrm>
          <a:off x="668436" y="2942794"/>
          <a:ext cx="1158245" cy="115824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E3F4C1-4D91-46C6-82F2-FC9FC81D9D67}">
      <dsp:nvSpPr>
        <dsp:cNvPr id="0" name=""/>
        <dsp:cNvSpPr/>
      </dsp:nvSpPr>
      <dsp:spPr>
        <a:xfrm>
          <a:off x="17990" y="2946061"/>
          <a:ext cx="8688972" cy="1518437"/>
        </a:xfrm>
        <a:prstGeom prst="roundRect">
          <a:avLst>
            <a:gd name="adj" fmla="val 16670"/>
          </a:avLst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>
              <a:sym typeface="Wingdings" pitchFamily="2" charset="2"/>
            </a:rPr>
            <a:t>Kejahatan : bertentangan dengan nilai-nilai kemanusiaan (Hak Asasiyah Manusia) menimbulkan problem kemanusiaan</a:t>
          </a:r>
          <a:endParaRPr lang="id-ID" sz="2400" kern="1200" dirty="0"/>
        </a:p>
      </dsp:txBody>
      <dsp:txXfrm>
        <a:off x="92127" y="3020198"/>
        <a:ext cx="8540698" cy="1370163"/>
      </dsp:txXfrm>
    </dsp:sp>
    <dsp:sp modelId="{02806716-2093-41B9-97AF-792064CFB691}">
      <dsp:nvSpPr>
        <dsp:cNvPr id="0" name=""/>
        <dsp:cNvSpPr/>
      </dsp:nvSpPr>
      <dsp:spPr>
        <a:xfrm>
          <a:off x="662443" y="4905546"/>
          <a:ext cx="1158245" cy="115824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A251F0-56BC-480D-940D-82C7EE1190C8}">
      <dsp:nvSpPr>
        <dsp:cNvPr id="0" name=""/>
        <dsp:cNvSpPr/>
      </dsp:nvSpPr>
      <dsp:spPr>
        <a:xfrm>
          <a:off x="6004" y="4603013"/>
          <a:ext cx="8700958" cy="186913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Syara’ menjelaskan bahwa semua bentuk Kejahatan akan dikenai Sanksi di Dunia dan di Akhirat</a:t>
          </a:r>
          <a:endParaRPr lang="id-ID" sz="2400" kern="1200" dirty="0"/>
        </a:p>
      </dsp:txBody>
      <dsp:txXfrm>
        <a:off x="97264" y="4694273"/>
        <a:ext cx="8518438" cy="16866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9274B3-2D4C-4848-90F2-64F1DECB163F}">
      <dsp:nvSpPr>
        <dsp:cNvPr id="0" name=""/>
        <dsp:cNvSpPr/>
      </dsp:nvSpPr>
      <dsp:spPr>
        <a:xfrm>
          <a:off x="0" y="331029"/>
          <a:ext cx="8229600" cy="10152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99872" rIns="63870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400" kern="1200" dirty="0" smtClean="0"/>
            <a:t>Menerapkan Hukum Islam</a:t>
          </a:r>
          <a:endParaRPr lang="id-ID" sz="2400" kern="1200" dirty="0"/>
        </a:p>
      </dsp:txBody>
      <dsp:txXfrm>
        <a:off x="0" y="331029"/>
        <a:ext cx="8229600" cy="1015211"/>
      </dsp:txXfrm>
    </dsp:sp>
    <dsp:sp modelId="{77806E67-1F3B-42B2-A8EB-11C3C8D9BEFA}">
      <dsp:nvSpPr>
        <dsp:cNvPr id="0" name=""/>
        <dsp:cNvSpPr/>
      </dsp:nvSpPr>
      <dsp:spPr>
        <a:xfrm>
          <a:off x="411480" y="0"/>
          <a:ext cx="134109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1.</a:t>
          </a:r>
          <a:endParaRPr lang="id-ID" sz="2400" kern="1200" dirty="0"/>
        </a:p>
      </dsp:txBody>
      <dsp:txXfrm>
        <a:off x="447506" y="36026"/>
        <a:ext cx="1269043" cy="665948"/>
      </dsp:txXfrm>
    </dsp:sp>
    <dsp:sp modelId="{E8BC7BDE-E8FD-4970-BFA0-6B2393C4551A}">
      <dsp:nvSpPr>
        <dsp:cNvPr id="0" name=""/>
        <dsp:cNvSpPr/>
      </dsp:nvSpPr>
      <dsp:spPr>
        <a:xfrm>
          <a:off x="0" y="1933718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99872" rIns="63870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400" kern="1200" dirty="0" smtClean="0"/>
            <a:t>Mempertahankan / menjaga Hukum Islam</a:t>
          </a:r>
          <a:endParaRPr lang="id-ID" sz="2400" kern="1200" dirty="0"/>
        </a:p>
      </dsp:txBody>
      <dsp:txXfrm>
        <a:off x="0" y="1933718"/>
        <a:ext cx="8229600" cy="1023750"/>
      </dsp:txXfrm>
    </dsp:sp>
    <dsp:sp modelId="{55D32E6E-5B59-4B2E-9B25-9D649BC939DC}">
      <dsp:nvSpPr>
        <dsp:cNvPr id="0" name=""/>
        <dsp:cNvSpPr/>
      </dsp:nvSpPr>
      <dsp:spPr>
        <a:xfrm>
          <a:off x="411480" y="1564718"/>
          <a:ext cx="134109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2.                        </a:t>
          </a:r>
          <a:endParaRPr lang="id-ID" sz="2400" kern="1200" dirty="0"/>
        </a:p>
      </dsp:txBody>
      <dsp:txXfrm>
        <a:off x="447506" y="1600744"/>
        <a:ext cx="1269043" cy="665948"/>
      </dsp:txXfrm>
    </dsp:sp>
    <dsp:sp modelId="{6162443B-DB55-42BF-B0C9-0CAAD0708112}">
      <dsp:nvSpPr>
        <dsp:cNvPr id="0" name=""/>
        <dsp:cNvSpPr/>
      </dsp:nvSpPr>
      <dsp:spPr>
        <a:xfrm>
          <a:off x="0" y="3461468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99872" rIns="63870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400" kern="1200" dirty="0" smtClean="0"/>
            <a:t>Menyebarluaskan Islam ke seluruh alam</a:t>
          </a:r>
          <a:endParaRPr lang="id-ID" sz="2400" kern="1200" dirty="0"/>
        </a:p>
      </dsp:txBody>
      <dsp:txXfrm>
        <a:off x="0" y="3461468"/>
        <a:ext cx="8229600" cy="1023750"/>
      </dsp:txXfrm>
    </dsp:sp>
    <dsp:sp modelId="{4521B123-3B35-436C-AD3B-B049C5FD628E}">
      <dsp:nvSpPr>
        <dsp:cNvPr id="0" name=""/>
        <dsp:cNvSpPr/>
      </dsp:nvSpPr>
      <dsp:spPr>
        <a:xfrm>
          <a:off x="411480" y="3092468"/>
          <a:ext cx="134109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3.</a:t>
          </a:r>
          <a:endParaRPr lang="id-ID" sz="2400" kern="1200" dirty="0"/>
        </a:p>
      </dsp:txBody>
      <dsp:txXfrm>
        <a:off x="447506" y="3128494"/>
        <a:ext cx="1269043" cy="6659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381E7-3670-4CE3-B0AB-8DBA0B5082CC}">
      <dsp:nvSpPr>
        <dsp:cNvPr id="0" name=""/>
        <dsp:cNvSpPr/>
      </dsp:nvSpPr>
      <dsp:spPr>
        <a:xfrm rot="16200000">
          <a:off x="-923065" y="924084"/>
          <a:ext cx="4497387" cy="2649218"/>
        </a:xfrm>
        <a:prstGeom prst="flowChartManualOperation">
          <a:avLst/>
        </a:prstGeom>
        <a:solidFill>
          <a:schemeClr val="tx2">
            <a:lumMod val="1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626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b="1" kern="1200" dirty="0" smtClean="0"/>
            <a:t>Kedaulatan adalah milik Allah (Al Quran dan As Sunnah)</a:t>
          </a:r>
          <a:endParaRPr lang="id-ID" sz="2600" b="1" kern="1200" dirty="0"/>
        </a:p>
      </dsp:txBody>
      <dsp:txXfrm rot="5400000">
        <a:off x="1019" y="899477"/>
        <a:ext cx="2649218" cy="2698433"/>
      </dsp:txXfrm>
    </dsp:sp>
    <dsp:sp modelId="{DAB56EF9-1C0C-4A03-980F-1A88208B7414}">
      <dsp:nvSpPr>
        <dsp:cNvPr id="0" name=""/>
        <dsp:cNvSpPr/>
      </dsp:nvSpPr>
      <dsp:spPr>
        <a:xfrm rot="16200000">
          <a:off x="1924844" y="924084"/>
          <a:ext cx="4497387" cy="2649218"/>
        </a:xfrm>
        <a:prstGeom prst="flowChartManualOperation">
          <a:avLst/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626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b="1" kern="1200" dirty="0" smtClean="0"/>
            <a:t>Umat wajib menerapkan Hukum-hukum Allah secara menyeluruh</a:t>
          </a:r>
          <a:endParaRPr lang="id-ID" sz="2600" b="1" kern="1200" dirty="0"/>
        </a:p>
      </dsp:txBody>
      <dsp:txXfrm rot="5400000">
        <a:off x="2848928" y="899477"/>
        <a:ext cx="2649218" cy="2698433"/>
      </dsp:txXfrm>
    </dsp:sp>
    <dsp:sp modelId="{9C6E18E6-39F2-4325-92DD-A1ED1CDF131D}">
      <dsp:nvSpPr>
        <dsp:cNvPr id="0" name=""/>
        <dsp:cNvSpPr/>
      </dsp:nvSpPr>
      <dsp:spPr>
        <a:xfrm rot="16200000">
          <a:off x="4773772" y="924084"/>
          <a:ext cx="4497387" cy="2649218"/>
        </a:xfrm>
        <a:prstGeom prst="flowChartManualOperation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626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b="1" kern="1200" dirty="0" smtClean="0"/>
            <a:t>Umat mewakilkan kepada (baiat) seseorang untuk menjalankan kekuasaan dan pemerintahan</a:t>
          </a:r>
          <a:endParaRPr lang="id-ID" sz="2600" b="1" kern="1200" dirty="0"/>
        </a:p>
      </dsp:txBody>
      <dsp:txXfrm rot="5400000">
        <a:off x="5697856" y="899477"/>
        <a:ext cx="2649218" cy="26984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41B44-1663-4978-AFD1-9437404D62B6}">
      <dsp:nvSpPr>
        <dsp:cNvPr id="0" name=""/>
        <dsp:cNvSpPr/>
      </dsp:nvSpPr>
      <dsp:spPr>
        <a:xfrm>
          <a:off x="638046" y="0"/>
          <a:ext cx="7231194" cy="4389437"/>
        </a:xfrm>
        <a:prstGeom prst="rightArrow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CE81CE-6CA6-4C3D-AA86-6F02F8F30C84}">
      <dsp:nvSpPr>
        <dsp:cNvPr id="0" name=""/>
        <dsp:cNvSpPr/>
      </dsp:nvSpPr>
      <dsp:spPr>
        <a:xfrm>
          <a:off x="288284" y="1316831"/>
          <a:ext cx="2552186" cy="1755774"/>
        </a:xfrm>
        <a:prstGeom prst="roundRect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Asas : Aqidah Islam</a:t>
          </a:r>
          <a:endParaRPr lang="id-ID" sz="2100" kern="1200" dirty="0"/>
        </a:p>
      </dsp:txBody>
      <dsp:txXfrm>
        <a:off x="373994" y="1402541"/>
        <a:ext cx="2380766" cy="1584354"/>
      </dsp:txXfrm>
    </dsp:sp>
    <dsp:sp modelId="{B0B25F13-5232-4387-BC8A-45289D7CF9E1}">
      <dsp:nvSpPr>
        <dsp:cNvPr id="0" name=""/>
        <dsp:cNvSpPr/>
      </dsp:nvSpPr>
      <dsp:spPr>
        <a:xfrm>
          <a:off x="2977550" y="1316831"/>
          <a:ext cx="2552186" cy="1755774"/>
        </a:xfrm>
        <a:prstGeom prst="round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Pandangan Hidup : Menjalani Hidup berdasar Halal/Haram menurut Allah</a:t>
          </a:r>
          <a:endParaRPr lang="id-ID" sz="2100" kern="1200" dirty="0"/>
        </a:p>
      </dsp:txBody>
      <dsp:txXfrm>
        <a:off x="3063260" y="1402541"/>
        <a:ext cx="2380766" cy="1584354"/>
      </dsp:txXfrm>
    </dsp:sp>
    <dsp:sp modelId="{636DFA69-03BE-476A-948D-B36B361847AF}">
      <dsp:nvSpPr>
        <dsp:cNvPr id="0" name=""/>
        <dsp:cNvSpPr/>
      </dsp:nvSpPr>
      <dsp:spPr>
        <a:xfrm>
          <a:off x="5666817" y="1316831"/>
          <a:ext cx="2552186" cy="1755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Makna Kebahagiaan : Mendapatkan ridlo Allah SWT</a:t>
          </a:r>
          <a:endParaRPr lang="id-ID" sz="2100" kern="1200" dirty="0"/>
        </a:p>
      </dsp:txBody>
      <dsp:txXfrm>
        <a:off x="5752527" y="1402541"/>
        <a:ext cx="2380766" cy="15843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03E613-E141-4C3C-A323-F9A7B3C89EE3}">
      <dsp:nvSpPr>
        <dsp:cNvPr id="0" name=""/>
        <dsp:cNvSpPr/>
      </dsp:nvSpPr>
      <dsp:spPr>
        <a:xfrm rot="5400000">
          <a:off x="-261264" y="26445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800" kern="1200" dirty="0" smtClean="0"/>
            <a:t>1</a:t>
          </a:r>
          <a:endParaRPr lang="id-ID" sz="3800" kern="1200" dirty="0"/>
        </a:p>
      </dsp:txBody>
      <dsp:txXfrm rot="-5400000">
        <a:off x="0" y="612804"/>
        <a:ext cx="1219232" cy="522528"/>
      </dsp:txXfrm>
    </dsp:sp>
    <dsp:sp modelId="{FB399838-F804-4E22-A7C4-76EFDAF2A154}">
      <dsp:nvSpPr>
        <dsp:cNvPr id="0" name=""/>
        <dsp:cNvSpPr/>
      </dsp:nvSpPr>
      <dsp:spPr>
        <a:xfrm rot="5400000">
          <a:off x="3663044" y="-2440623"/>
          <a:ext cx="1132144" cy="60197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000" kern="1200" dirty="0" smtClean="0"/>
            <a:t>Islam memberikan pandangan hidup yang  dibangun atas Aqidah yang memuaskan akal dan sesuai dengan fitrah manusia </a:t>
          </a:r>
          <a:endParaRPr lang="id-ID" sz="2000" kern="1200" dirty="0"/>
        </a:p>
      </dsp:txBody>
      <dsp:txXfrm rot="-5400000">
        <a:off x="1219233" y="58455"/>
        <a:ext cx="5964500" cy="1021610"/>
      </dsp:txXfrm>
    </dsp:sp>
    <dsp:sp modelId="{8A65B005-212B-4164-AFC3-21C0F024043B}">
      <dsp:nvSpPr>
        <dsp:cNvPr id="0" name=""/>
        <dsp:cNvSpPr/>
      </dsp:nvSpPr>
      <dsp:spPr>
        <a:xfrm rot="5400000">
          <a:off x="-261264" y="181370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800" kern="1200" dirty="0" smtClean="0"/>
            <a:t>2</a:t>
          </a:r>
          <a:endParaRPr lang="id-ID" sz="3800" kern="1200" dirty="0"/>
        </a:p>
      </dsp:txBody>
      <dsp:txXfrm rot="-5400000">
        <a:off x="0" y="2162054"/>
        <a:ext cx="1219232" cy="522528"/>
      </dsp:txXfrm>
    </dsp:sp>
    <dsp:sp modelId="{51A46E95-C07F-4C2A-B2F4-0124020C68B7}">
      <dsp:nvSpPr>
        <dsp:cNvPr id="0" name=""/>
        <dsp:cNvSpPr/>
      </dsp:nvSpPr>
      <dsp:spPr>
        <a:xfrm rot="5400000">
          <a:off x="3663044" y="-891372"/>
          <a:ext cx="1132144" cy="60197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000" kern="1200" dirty="0" smtClean="0"/>
            <a:t>Islam memberikan seperangkat aturan hukum untuk menyelesaikan semua problem kehidupan (ibadah, akhlak, politik, ekonomi, peradilan, sosial, pendidikan)</a:t>
          </a:r>
          <a:endParaRPr lang="id-ID" sz="2000" kern="1200" dirty="0"/>
        </a:p>
      </dsp:txBody>
      <dsp:txXfrm rot="-5400000">
        <a:off x="1219233" y="1607706"/>
        <a:ext cx="5964500" cy="1021610"/>
      </dsp:txXfrm>
    </dsp:sp>
    <dsp:sp modelId="{25426029-1017-476E-BEFD-A84195ED64E3}">
      <dsp:nvSpPr>
        <dsp:cNvPr id="0" name=""/>
        <dsp:cNvSpPr/>
      </dsp:nvSpPr>
      <dsp:spPr>
        <a:xfrm rot="5400000">
          <a:off x="-261264" y="3362953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800" kern="1200" dirty="0" smtClean="0"/>
            <a:t>3</a:t>
          </a:r>
          <a:endParaRPr lang="id-ID" sz="3800" kern="1200" dirty="0"/>
        </a:p>
      </dsp:txBody>
      <dsp:txXfrm rot="-5400000">
        <a:off x="0" y="3711305"/>
        <a:ext cx="1219232" cy="522528"/>
      </dsp:txXfrm>
    </dsp:sp>
    <dsp:sp modelId="{71487365-C97A-42D4-BB65-C0A4DE517FDB}">
      <dsp:nvSpPr>
        <dsp:cNvPr id="0" name=""/>
        <dsp:cNvSpPr/>
      </dsp:nvSpPr>
      <dsp:spPr>
        <a:xfrm rot="5400000">
          <a:off x="3663044" y="657877"/>
          <a:ext cx="1132144" cy="60197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000" kern="1200" dirty="0" smtClean="0"/>
            <a:t>Negara Khilafah menerapkan keseluruhan aturan Islam secara praktis (riil, nyata) dan menyebarkan Islam ke seluruh penjuru dunia</a:t>
          </a:r>
          <a:endParaRPr lang="id-ID" sz="2000" kern="1200" dirty="0"/>
        </a:p>
      </dsp:txBody>
      <dsp:txXfrm rot="-5400000">
        <a:off x="1219233" y="3156956"/>
        <a:ext cx="5964500" cy="10216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9F44A-C90C-4DBE-9EA0-6FA58D986CB0}" type="datetimeFigureOut">
              <a:rPr lang="en-US" smtClean="0"/>
              <a:t>11-Sep-19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89BE3-8EA0-430C-B840-49018D884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91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4D6BF-FA8D-4A98-A3FC-B27A6300E476}" type="datetimeFigureOut">
              <a:rPr lang="en-US" smtClean="0"/>
              <a:t>11-Sep-19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27756-0F7F-4409-B220-33F5F66E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6B854D-4FC5-46D6-9A8C-F980F2345F46}" type="slidenum">
              <a:rPr lang="ar-SA"/>
              <a:pPr>
                <a:defRPr/>
              </a:pPr>
              <a:t>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8253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539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9271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95248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232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8958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05857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694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73005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18375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83310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8523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11/09/2019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5496" y="260648"/>
            <a:ext cx="899175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MENGGAPAI 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KEMULIAAN HIDUP 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DENGAN MENJALANKAN 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ISLAM KAFFAH</a:t>
            </a:r>
            <a:endParaRPr lang="id-ID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73260" y="3789040"/>
            <a:ext cx="4997522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Disampaikan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dalam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Majelis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Taklim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Raudhatul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Jannah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Di Hotel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Dafam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Rohan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,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Yogyakarta</a:t>
            </a:r>
          </a:p>
          <a:p>
            <a:pPr algn="ctr"/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 September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2019</a:t>
            </a:r>
          </a:p>
          <a:p>
            <a:pPr algn="ctr"/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id-ID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Oleh </a:t>
            </a:r>
            <a:r>
              <a:rPr lang="id-ID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: Siti Muslikhati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67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 smtClean="0"/>
              <a:t>Fungsi Negara Islam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3411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id-ID" b="1" dirty="0" smtClean="0"/>
              <a:t>Kekuasaan dan Pemerintahan</a:t>
            </a:r>
            <a:br>
              <a:rPr lang="id-ID" b="1" dirty="0" smtClean="0"/>
            </a:br>
            <a:r>
              <a:rPr lang="id-ID" b="1" dirty="0" smtClean="0"/>
              <a:t>dalam Islam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129297"/>
              </p:ext>
            </p:extLst>
          </p:nvPr>
        </p:nvGraphicFramePr>
        <p:xfrm>
          <a:off x="263524" y="1371600"/>
          <a:ext cx="8347075" cy="4497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lowchart: Punched Tape 6"/>
          <p:cNvSpPr/>
          <p:nvPr/>
        </p:nvSpPr>
        <p:spPr>
          <a:xfrm>
            <a:off x="533400" y="5638800"/>
            <a:ext cx="7848600" cy="1143000"/>
          </a:xfrm>
          <a:prstGeom prst="flowChartPunchedTap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id-ID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Jadi : Pemimpin adalah wakil Umat dalam menerapkan Hukum Syara’ seluruhnya &amp; menjalankan pemerintahan dan kekuasaan </a:t>
            </a:r>
          </a:p>
        </p:txBody>
      </p:sp>
    </p:spTree>
    <p:extLst>
      <p:ext uri="{BB962C8B-B14F-4D97-AF65-F5344CB8AC3E}">
        <p14:creationId xmlns:p14="http://schemas.microsoft.com/office/powerpoint/2010/main" val="277908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err="1" smtClean="0">
                <a:latin typeface="Arial Black" pitchFamily="34" charset="0"/>
              </a:rPr>
              <a:t>Unsur</a:t>
            </a:r>
            <a:r>
              <a:rPr lang="en-US" sz="4000" dirty="0" smtClean="0">
                <a:latin typeface="Arial Black" pitchFamily="34" charset="0"/>
              </a:rPr>
              <a:t>/</a:t>
            </a:r>
            <a:r>
              <a:rPr lang="en-US" sz="4000" dirty="0" err="1" smtClean="0">
                <a:latin typeface="Arial Black" pitchFamily="34" charset="0"/>
              </a:rPr>
              <a:t>Pilar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Sistem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Politik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dan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Pemerintahan</a:t>
            </a:r>
            <a:r>
              <a:rPr lang="en-US" sz="4000" dirty="0" smtClean="0">
                <a:latin typeface="Arial Black" pitchFamily="34" charset="0"/>
              </a:rPr>
              <a:t> Islam</a:t>
            </a:r>
            <a:endParaRPr lang="id-ID" sz="4000" dirty="0" smtClean="0">
              <a:latin typeface="Arial Black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763000" cy="5257800"/>
          </a:xfrm>
        </p:spPr>
        <p:txBody>
          <a:bodyPr/>
          <a:lstStyle/>
          <a:p>
            <a:pPr marL="609600" indent="-609600">
              <a:buNone/>
              <a:defRPr/>
            </a:pPr>
            <a:r>
              <a:rPr lang="en-US" sz="2800" b="1" dirty="0" smtClean="0"/>
              <a:t>1. </a:t>
            </a:r>
            <a:r>
              <a:rPr lang="en-US" sz="2800" b="1" dirty="0" err="1" smtClean="0"/>
              <a:t>Masalah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Kedaulatan</a:t>
            </a:r>
            <a:r>
              <a:rPr lang="en-US" sz="2800" dirty="0" smtClean="0"/>
              <a:t> </a:t>
            </a:r>
            <a:r>
              <a:rPr lang="id-ID" sz="2800" dirty="0" smtClean="0">
                <a:sym typeface="Wingdings" pitchFamily="2" charset="2"/>
              </a:rPr>
              <a:t> </a:t>
            </a:r>
            <a:r>
              <a:rPr lang="en-US" sz="2800" dirty="0" err="1"/>
              <a:t>Kedaulatan</a:t>
            </a:r>
            <a:r>
              <a:rPr lang="en-US" sz="2800" dirty="0"/>
              <a:t> di </a:t>
            </a:r>
            <a:r>
              <a:rPr lang="en-US" sz="2800" dirty="0" err="1"/>
              <a:t>Tangan</a:t>
            </a:r>
            <a:r>
              <a:rPr lang="en-US" sz="2800" dirty="0"/>
              <a:t> </a:t>
            </a:r>
            <a:r>
              <a:rPr lang="en-US" sz="2800" dirty="0" err="1"/>
              <a:t>Syara</a:t>
            </a:r>
            <a:r>
              <a:rPr lang="en-US" sz="2800" dirty="0"/>
              <a:t>’</a:t>
            </a:r>
            <a:endParaRPr lang="en-US" sz="2800" dirty="0" smtClean="0"/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	</a:t>
            </a:r>
            <a:r>
              <a:rPr lang="id-ID" sz="2800" dirty="0" smtClean="0"/>
              <a:t>yaitu</a:t>
            </a:r>
            <a:r>
              <a:rPr lang="en-US" sz="2800" dirty="0" smtClean="0"/>
              <a:t> </a:t>
            </a:r>
            <a:r>
              <a:rPr lang="en-US" sz="2800" dirty="0" err="1" smtClean="0"/>
              <a:t>Hukum</a:t>
            </a:r>
            <a:r>
              <a:rPr lang="en-US" sz="2800" dirty="0" smtClean="0"/>
              <a:t> </a:t>
            </a:r>
            <a:r>
              <a:rPr lang="en-US" sz="2800" dirty="0" err="1" smtClean="0"/>
              <a:t>Syara</a:t>
            </a:r>
            <a:r>
              <a:rPr lang="en-US" sz="2800" dirty="0" smtClean="0"/>
              <a:t>’ yang </a:t>
            </a:r>
            <a:r>
              <a:rPr lang="en-US" sz="2800" dirty="0" err="1" smtClean="0"/>
              <a:t>bersumber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Allah, </a:t>
            </a:r>
            <a:r>
              <a:rPr lang="en-US" sz="2800" dirty="0" err="1" smtClean="0"/>
              <a:t>bukan</a:t>
            </a:r>
            <a:r>
              <a:rPr lang="en-US" sz="2800" dirty="0" smtClean="0"/>
              <a:t> </a:t>
            </a:r>
            <a:r>
              <a:rPr lang="en-US" sz="2800" dirty="0" err="1" smtClean="0"/>
              <a:t>manusia</a:t>
            </a:r>
            <a:r>
              <a:rPr lang="en-US" sz="2800" dirty="0" smtClean="0"/>
              <a:t> / </a:t>
            </a:r>
            <a:r>
              <a:rPr lang="en-US" sz="2800" dirty="0" err="1" smtClean="0"/>
              <a:t>rakyat</a:t>
            </a:r>
            <a:r>
              <a:rPr lang="en-US" sz="2800" dirty="0" smtClean="0"/>
              <a:t>			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2. </a:t>
            </a:r>
            <a:r>
              <a:rPr lang="en-US" sz="2800" b="1" dirty="0" err="1" smtClean="0"/>
              <a:t>Masalah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Kekuasaan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Kepemimpinan</a:t>
            </a:r>
            <a:endParaRPr lang="en-US" sz="2800" dirty="0" smtClean="0"/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	</a:t>
            </a:r>
            <a:r>
              <a:rPr lang="en-US" sz="2800" dirty="0" err="1" smtClean="0"/>
              <a:t>Kekuasaan</a:t>
            </a:r>
            <a:r>
              <a:rPr lang="en-US" sz="2800" dirty="0" smtClean="0"/>
              <a:t> di	 </a:t>
            </a:r>
            <a:r>
              <a:rPr lang="en-US" sz="2800" dirty="0" err="1" smtClean="0"/>
              <a:t>tangan</a:t>
            </a:r>
            <a:r>
              <a:rPr lang="en-US" sz="2800" dirty="0" smtClean="0"/>
              <a:t> </a:t>
            </a:r>
            <a:r>
              <a:rPr lang="en-US" sz="2800" dirty="0" err="1" smtClean="0"/>
              <a:t>umat</a:t>
            </a:r>
            <a:r>
              <a:rPr lang="en-US" sz="2800" dirty="0" smtClean="0"/>
              <a:t> / </a:t>
            </a:r>
            <a:r>
              <a:rPr lang="en-US" sz="2800" dirty="0" err="1" smtClean="0"/>
              <a:t>rakyat</a:t>
            </a:r>
            <a:r>
              <a:rPr lang="en-US" sz="2800" dirty="0" smtClean="0"/>
              <a:t> yang </a:t>
            </a:r>
            <a:r>
              <a:rPr lang="en-US" sz="2800" dirty="0" err="1" smtClean="0"/>
              <a:t>kemudian</a:t>
            </a:r>
            <a:r>
              <a:rPr lang="en-US" sz="2800" dirty="0" smtClean="0"/>
              <a:t> </a:t>
            </a:r>
            <a:r>
              <a:rPr lang="en-US" sz="2800" dirty="0" err="1" smtClean="0"/>
              <a:t>diserahkannya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r>
              <a:rPr lang="en-US" sz="2800" dirty="0" smtClean="0"/>
              <a:t> </a:t>
            </a:r>
            <a:r>
              <a:rPr lang="en-US" sz="2800" dirty="0" err="1" smtClean="0"/>
              <a:t>Khalifah</a:t>
            </a:r>
            <a:r>
              <a:rPr lang="en-US" sz="2800" dirty="0" smtClean="0"/>
              <a:t>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pemimpin</a:t>
            </a:r>
            <a:r>
              <a:rPr lang="en-US" sz="2800" dirty="0" smtClean="0"/>
              <a:t> </a:t>
            </a:r>
            <a:r>
              <a:rPr lang="en-US" sz="2800" dirty="0" err="1" smtClean="0"/>
              <a:t>sekaligus</a:t>
            </a:r>
            <a:r>
              <a:rPr lang="en-US" sz="2800" dirty="0" smtClean="0"/>
              <a:t> decision-maker (</a:t>
            </a:r>
            <a:r>
              <a:rPr lang="en-US" sz="2800" dirty="0" err="1" smtClean="0"/>
              <a:t>kepemimpinan</a:t>
            </a:r>
            <a:r>
              <a:rPr lang="en-US" sz="2800" dirty="0" smtClean="0"/>
              <a:t> </a:t>
            </a:r>
            <a:r>
              <a:rPr lang="en-US" sz="2800" dirty="0" err="1" smtClean="0"/>
              <a:t>tunggal</a:t>
            </a:r>
            <a:r>
              <a:rPr lang="en-US" sz="2800" dirty="0" smtClean="0"/>
              <a:t>)</a:t>
            </a:r>
            <a:endParaRPr lang="en-US" sz="2800" b="1" dirty="0" smtClean="0"/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3. </a:t>
            </a:r>
            <a:r>
              <a:rPr lang="en-US" sz="2800" b="1" dirty="0" err="1" smtClean="0"/>
              <a:t>Masalah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Konstitusi</a:t>
            </a:r>
            <a:r>
              <a:rPr lang="en-US" sz="2800" b="1" dirty="0" smtClean="0"/>
              <a:t> &amp; UU</a:t>
            </a:r>
            <a:r>
              <a:rPr lang="en-US" sz="2800" dirty="0" smtClean="0"/>
              <a:t> 	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	</a:t>
            </a:r>
            <a:r>
              <a:rPr lang="id-ID" sz="2800" dirty="0" smtClean="0"/>
              <a:t>Hanya Khalifah yang mempunyai kewenangan untuk mengadopsi/melegalkan Hukum Syara’ menjadi</a:t>
            </a:r>
            <a:r>
              <a:rPr lang="en-US" sz="2800" dirty="0" smtClean="0"/>
              <a:t> </a:t>
            </a:r>
            <a:r>
              <a:rPr lang="en-US" sz="2800" dirty="0" err="1" smtClean="0"/>
              <a:t>Konstitusi</a:t>
            </a:r>
            <a:r>
              <a:rPr lang="en-US" sz="2800" dirty="0" smtClean="0"/>
              <a:t> &amp; UU Islam</a:t>
            </a:r>
            <a:endParaRPr lang="id-ID" sz="2800" dirty="0" smtClean="0"/>
          </a:p>
        </p:txBody>
      </p:sp>
    </p:spTree>
    <p:extLst>
      <p:ext uri="{BB962C8B-B14F-4D97-AF65-F5344CB8AC3E}">
        <p14:creationId xmlns:p14="http://schemas.microsoft.com/office/powerpoint/2010/main" val="227960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marL="762000" indent="-762000" eaLnBrk="1" hangingPunct="1">
              <a:buFontTx/>
              <a:buAutoNum type="arabicPeriod"/>
              <a:defRPr/>
            </a:pP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Kedaulatan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 di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Tangan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Syara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’ </a:t>
            </a:r>
            <a:b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(as </a:t>
            </a:r>
            <a:r>
              <a:rPr lang="en-US" sz="4000" i="1" dirty="0" err="1" smtClean="0">
                <a:solidFill>
                  <a:schemeClr val="accent2">
                    <a:lumMod val="75000"/>
                  </a:schemeClr>
                </a:solidFill>
              </a:rPr>
              <a:t>siyadah</a:t>
            </a: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 li-</a:t>
            </a:r>
            <a:r>
              <a:rPr lang="en-US" sz="4000" i="1" dirty="0" err="1" smtClean="0">
                <a:solidFill>
                  <a:schemeClr val="accent2">
                    <a:lumMod val="75000"/>
                  </a:schemeClr>
                </a:solidFill>
              </a:rPr>
              <a:t>asy</a:t>
            </a: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4000" i="1" dirty="0" err="1" smtClean="0">
                <a:solidFill>
                  <a:schemeClr val="accent2">
                    <a:lumMod val="75000"/>
                  </a:schemeClr>
                </a:solidFill>
              </a:rPr>
              <a:t>syar’i</a:t>
            </a: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id-ID" sz="4000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686800" cy="5334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err="1" smtClean="0"/>
              <a:t>Konsekuensi</a:t>
            </a:r>
            <a:r>
              <a:rPr lang="en-US" dirty="0" smtClean="0"/>
              <a:t> 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dirty="0" err="1" smtClean="0"/>
              <a:t>Pengendali</a:t>
            </a:r>
            <a:r>
              <a:rPr lang="en-US" dirty="0" smtClean="0"/>
              <a:t> </a:t>
            </a:r>
            <a:r>
              <a:rPr lang="en-US" dirty="0" err="1" smtClean="0"/>
              <a:t>aspirasi</a:t>
            </a:r>
            <a:r>
              <a:rPr lang="en-US" dirty="0" smtClean="0"/>
              <a:t> &amp; </a:t>
            </a:r>
            <a:r>
              <a:rPr lang="en-US" dirty="0" err="1" smtClean="0"/>
              <a:t>kehendak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syara</a:t>
            </a:r>
            <a:r>
              <a:rPr lang="en-US" dirty="0" smtClean="0"/>
              <a:t>’,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akal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	Problem solving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syara</a:t>
            </a:r>
            <a:r>
              <a:rPr lang="en-US" dirty="0" smtClean="0"/>
              <a:t>’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dirty="0" err="1" smtClean="0"/>
              <a:t>Kedudukan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 di </a:t>
            </a:r>
            <a:r>
              <a:rPr lang="en-US" dirty="0" err="1" smtClean="0"/>
              <a:t>muka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yang </a:t>
            </a:r>
            <a:r>
              <a:rPr lang="en-US" dirty="0" err="1" smtClean="0"/>
              <a:t>punya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imunitas</a:t>
            </a: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ketaatan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Allah &amp; </a:t>
            </a:r>
            <a:r>
              <a:rPr lang="en-US" dirty="0" err="1" smtClean="0"/>
              <a:t>RosulNya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mutlak</a:t>
            </a:r>
            <a:r>
              <a:rPr lang="en-US" dirty="0" smtClean="0"/>
              <a:t>, </a:t>
            </a:r>
            <a:r>
              <a:rPr lang="en-US" dirty="0" err="1" smtClean="0"/>
              <a:t>sementara</a:t>
            </a:r>
            <a:r>
              <a:rPr lang="en-US" dirty="0" smtClean="0"/>
              <a:t> </a:t>
            </a:r>
            <a:r>
              <a:rPr lang="en-US" dirty="0" err="1" smtClean="0"/>
              <a:t>ketaatan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pemimpin</a:t>
            </a:r>
            <a:r>
              <a:rPr lang="en-US" dirty="0" smtClean="0"/>
              <a:t> / </a:t>
            </a:r>
            <a:r>
              <a:rPr lang="en-US" dirty="0" err="1" smtClean="0"/>
              <a:t>penguasa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bersyarat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yang </a:t>
            </a:r>
            <a:r>
              <a:rPr lang="en-US" dirty="0" err="1" smtClean="0"/>
              <a:t>terikat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Allah &amp; </a:t>
            </a:r>
            <a:r>
              <a:rPr lang="en-US" dirty="0" err="1" smtClean="0"/>
              <a:t>RosulNya</a:t>
            </a:r>
            <a:endParaRPr lang="id-ID" dirty="0" smtClean="0"/>
          </a:p>
        </p:txBody>
      </p:sp>
    </p:spTree>
    <p:extLst>
      <p:ext uri="{BB962C8B-B14F-4D97-AF65-F5344CB8AC3E}">
        <p14:creationId xmlns:p14="http://schemas.microsoft.com/office/powerpoint/2010/main" val="225040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5">
              <a:lumMod val="75000"/>
            </a:schemeClr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2. </a:t>
            </a:r>
            <a:r>
              <a:rPr lang="en-US" sz="4000" dirty="0" err="1" smtClean="0"/>
              <a:t>Kekuasaan</a:t>
            </a:r>
            <a:r>
              <a:rPr lang="en-US" sz="4000" dirty="0" smtClean="0"/>
              <a:t> di </a:t>
            </a:r>
            <a:r>
              <a:rPr lang="en-US" sz="4000" dirty="0" err="1" smtClean="0"/>
              <a:t>Tangan</a:t>
            </a:r>
            <a:r>
              <a:rPr lang="en-US" sz="4000" dirty="0" smtClean="0"/>
              <a:t> </a:t>
            </a:r>
            <a:r>
              <a:rPr lang="en-US" sz="4000" dirty="0" err="1" smtClean="0"/>
              <a:t>Umat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i="1" dirty="0" smtClean="0"/>
              <a:t>(as –</a:t>
            </a:r>
            <a:r>
              <a:rPr lang="en-US" sz="4000" i="1" dirty="0" err="1" smtClean="0"/>
              <a:t>Sulthon</a:t>
            </a:r>
            <a:r>
              <a:rPr lang="en-US" sz="4000" i="1" dirty="0" smtClean="0"/>
              <a:t> li- al </a:t>
            </a:r>
            <a:r>
              <a:rPr lang="en-US" sz="4000" i="1" dirty="0" err="1" smtClean="0"/>
              <a:t>ummah</a:t>
            </a:r>
            <a:r>
              <a:rPr lang="en-US" sz="4000" i="1" dirty="0" smtClean="0"/>
              <a:t>)</a:t>
            </a:r>
            <a:endParaRPr lang="id-ID" sz="4000" i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686800" cy="5181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dirty="0" err="1" smtClean="0"/>
              <a:t>Konsekuensi</a:t>
            </a:r>
            <a:r>
              <a:rPr lang="en-US" sz="2800" dirty="0" smtClean="0"/>
              <a:t> 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3000" dirty="0" err="1" smtClean="0"/>
              <a:t>Umat</a:t>
            </a:r>
            <a:r>
              <a:rPr lang="en-US" sz="3000" dirty="0" smtClean="0"/>
              <a:t> </a:t>
            </a:r>
            <a:r>
              <a:rPr lang="en-US" sz="3000" dirty="0" err="1" smtClean="0"/>
              <a:t>punya</a:t>
            </a:r>
            <a:r>
              <a:rPr lang="en-US" sz="3000" dirty="0" smtClean="0"/>
              <a:t> </a:t>
            </a:r>
            <a:r>
              <a:rPr lang="en-US" sz="3000" dirty="0" err="1" smtClean="0"/>
              <a:t>tanggung</a:t>
            </a:r>
            <a:r>
              <a:rPr lang="en-US" sz="3000" dirty="0" smtClean="0"/>
              <a:t> </a:t>
            </a:r>
            <a:r>
              <a:rPr lang="en-US" sz="3000" dirty="0" err="1" smtClean="0"/>
              <a:t>jawab</a:t>
            </a:r>
            <a:r>
              <a:rPr lang="en-US" sz="3000" dirty="0" smtClean="0"/>
              <a:t> </a:t>
            </a:r>
            <a:r>
              <a:rPr lang="en-US" sz="3000" dirty="0" err="1" smtClean="0"/>
              <a:t>untuk</a:t>
            </a:r>
            <a:r>
              <a:rPr lang="en-US" sz="3000" dirty="0" smtClean="0"/>
              <a:t> </a:t>
            </a:r>
            <a:r>
              <a:rPr lang="en-US" sz="3000" dirty="0" err="1" smtClean="0"/>
              <a:t>mengangkat</a:t>
            </a:r>
            <a:r>
              <a:rPr lang="en-US" sz="3000" dirty="0" smtClean="0"/>
              <a:t> </a:t>
            </a:r>
            <a:r>
              <a:rPr lang="en-US" sz="3000" dirty="0" err="1" smtClean="0"/>
              <a:t>pemimpin</a:t>
            </a:r>
            <a:r>
              <a:rPr lang="en-US" sz="3000" dirty="0" smtClean="0"/>
              <a:t> </a:t>
            </a:r>
            <a:r>
              <a:rPr lang="en-US" sz="3000" dirty="0" err="1" smtClean="0"/>
              <a:t>politik</a:t>
            </a:r>
            <a:r>
              <a:rPr lang="en-US" sz="3000" dirty="0" smtClean="0"/>
              <a:t> / </a:t>
            </a:r>
            <a:r>
              <a:rPr lang="en-US" sz="3000" dirty="0" err="1" smtClean="0"/>
              <a:t>khalifah</a:t>
            </a:r>
            <a:r>
              <a:rPr lang="en-US" sz="3000" dirty="0" smtClean="0"/>
              <a:t> </a:t>
            </a:r>
            <a:r>
              <a:rPr lang="en-US" sz="3000" dirty="0" err="1" smtClean="0"/>
              <a:t>dengan</a:t>
            </a:r>
            <a:r>
              <a:rPr lang="en-US" sz="3000" dirty="0" smtClean="0"/>
              <a:t> </a:t>
            </a:r>
            <a:r>
              <a:rPr lang="en-US" sz="3000" dirty="0" err="1" smtClean="0"/>
              <a:t>ridlo</a:t>
            </a:r>
            <a:r>
              <a:rPr lang="en-US" sz="3000" dirty="0" smtClean="0"/>
              <a:t>, </a:t>
            </a:r>
            <a:r>
              <a:rPr lang="en-US" sz="3000" dirty="0" err="1" smtClean="0"/>
              <a:t>kemudian</a:t>
            </a:r>
            <a:r>
              <a:rPr lang="en-US" sz="3000" dirty="0" smtClean="0"/>
              <a:t> </a:t>
            </a:r>
            <a:r>
              <a:rPr lang="en-US" sz="3000" dirty="0" err="1" smtClean="0"/>
              <a:t>memberikan</a:t>
            </a:r>
            <a:r>
              <a:rPr lang="en-US" sz="3000" dirty="0" smtClean="0"/>
              <a:t> </a:t>
            </a:r>
            <a:r>
              <a:rPr lang="en-US" sz="3000" dirty="0" err="1" smtClean="0"/>
              <a:t>ketaatannya</a:t>
            </a:r>
            <a:r>
              <a:rPr lang="en-US" sz="3000" dirty="0" smtClean="0"/>
              <a:t> (</a:t>
            </a:r>
            <a:r>
              <a:rPr lang="en-US" sz="3000" dirty="0" err="1" smtClean="0"/>
              <a:t>berdasar</a:t>
            </a:r>
            <a:r>
              <a:rPr lang="en-US" sz="3000" dirty="0" smtClean="0"/>
              <a:t> As </a:t>
            </a:r>
            <a:r>
              <a:rPr lang="en-US" sz="3000" dirty="0" err="1" smtClean="0"/>
              <a:t>Sunnah</a:t>
            </a:r>
            <a:r>
              <a:rPr lang="en-US" sz="3000" dirty="0" smtClean="0"/>
              <a:t> </a:t>
            </a:r>
            <a:r>
              <a:rPr lang="en-US" sz="3000" dirty="0" err="1" smtClean="0"/>
              <a:t>serta</a:t>
            </a:r>
            <a:r>
              <a:rPr lang="en-US" sz="3000" dirty="0" smtClean="0"/>
              <a:t> </a:t>
            </a:r>
            <a:r>
              <a:rPr lang="en-US" sz="3000" dirty="0" err="1" smtClean="0"/>
              <a:t>Ijma</a:t>
            </a:r>
            <a:r>
              <a:rPr lang="en-US" sz="3000" dirty="0" smtClean="0"/>
              <a:t>’ </a:t>
            </a:r>
            <a:r>
              <a:rPr lang="en-US" sz="3000" dirty="0" err="1" smtClean="0"/>
              <a:t>Shahabat</a:t>
            </a:r>
            <a:r>
              <a:rPr lang="en-US" sz="30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ada</a:t>
            </a:r>
            <a:r>
              <a:rPr lang="en-US" sz="3000" dirty="0" smtClean="0"/>
              <a:t> </a:t>
            </a:r>
            <a:r>
              <a:rPr lang="en-US" sz="3000" dirty="0" err="1" smtClean="0"/>
              <a:t>warisan</a:t>
            </a:r>
            <a:r>
              <a:rPr lang="en-US" sz="3000" dirty="0" smtClean="0"/>
              <a:t> </a:t>
            </a:r>
            <a:r>
              <a:rPr lang="en-US" sz="3000" dirty="0" err="1" smtClean="0"/>
              <a:t>kekuasaan</a:t>
            </a:r>
            <a:r>
              <a:rPr lang="en-US" sz="3000" dirty="0" smtClean="0"/>
              <a:t> (</a:t>
            </a:r>
            <a:r>
              <a:rPr lang="en-US" sz="3000" dirty="0" err="1" smtClean="0"/>
              <a:t>masa</a:t>
            </a:r>
            <a:r>
              <a:rPr lang="en-US" sz="3000" dirty="0" smtClean="0"/>
              <a:t> </a:t>
            </a:r>
            <a:r>
              <a:rPr lang="en-US" sz="3000" dirty="0" err="1" smtClean="0"/>
              <a:t>Khalafaur</a:t>
            </a:r>
            <a:r>
              <a:rPr lang="en-US" sz="3000" dirty="0" smtClean="0"/>
              <a:t> </a:t>
            </a:r>
            <a:r>
              <a:rPr lang="en-US" sz="3000" dirty="0" err="1" smtClean="0"/>
              <a:t>Rasyidin</a:t>
            </a:r>
            <a:r>
              <a:rPr lang="en-US" sz="30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3000" dirty="0" err="1" smtClean="0"/>
              <a:t>Penguasa</a:t>
            </a:r>
            <a:r>
              <a:rPr lang="en-US" sz="3000" dirty="0" smtClean="0"/>
              <a:t> </a:t>
            </a:r>
            <a:r>
              <a:rPr lang="en-US" sz="3000" dirty="0" err="1" smtClean="0"/>
              <a:t>adalah</a:t>
            </a:r>
            <a:r>
              <a:rPr lang="en-US" sz="3000" dirty="0" smtClean="0"/>
              <a:t> </a:t>
            </a:r>
            <a:r>
              <a:rPr lang="en-US" sz="3000" dirty="0" err="1" smtClean="0"/>
              <a:t>pelayan</a:t>
            </a:r>
            <a:r>
              <a:rPr lang="en-US" sz="3000" dirty="0" smtClean="0"/>
              <a:t> </a:t>
            </a:r>
            <a:r>
              <a:rPr lang="en-US" sz="3000" dirty="0" err="1" smtClean="0"/>
              <a:t>urusan</a:t>
            </a:r>
            <a:r>
              <a:rPr lang="en-US" sz="3000" dirty="0" smtClean="0"/>
              <a:t> </a:t>
            </a:r>
            <a:r>
              <a:rPr lang="en-US" sz="3000" dirty="0" err="1" smtClean="0"/>
              <a:t>umat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hubungan</a:t>
            </a:r>
            <a:r>
              <a:rPr lang="en-US" sz="3000" dirty="0" smtClean="0"/>
              <a:t> </a:t>
            </a:r>
            <a:r>
              <a:rPr lang="en-US" sz="3000" dirty="0" err="1" smtClean="0"/>
              <a:t>penguasa</a:t>
            </a:r>
            <a:r>
              <a:rPr lang="en-US" sz="3000" dirty="0" smtClean="0"/>
              <a:t> – </a:t>
            </a:r>
            <a:r>
              <a:rPr lang="en-US" sz="3000" dirty="0" err="1" smtClean="0"/>
              <a:t>rakyat</a:t>
            </a:r>
            <a:r>
              <a:rPr lang="en-US" sz="3000" dirty="0" smtClean="0"/>
              <a:t> </a:t>
            </a:r>
            <a:r>
              <a:rPr lang="en-US" sz="3000" dirty="0" err="1" smtClean="0"/>
              <a:t>bukan</a:t>
            </a:r>
            <a:r>
              <a:rPr lang="en-US" sz="3000" dirty="0" smtClean="0"/>
              <a:t> </a:t>
            </a:r>
            <a:r>
              <a:rPr lang="en-US" sz="3000" dirty="0" err="1" smtClean="0"/>
              <a:t>hubungan</a:t>
            </a:r>
            <a:r>
              <a:rPr lang="en-US" sz="3000" dirty="0" smtClean="0"/>
              <a:t> </a:t>
            </a:r>
            <a:r>
              <a:rPr lang="en-US" sz="3000" dirty="0" err="1" smtClean="0"/>
              <a:t>ijaroh</a:t>
            </a:r>
            <a:r>
              <a:rPr lang="en-US" sz="3000" dirty="0" smtClean="0"/>
              <a:t> (</a:t>
            </a:r>
            <a:r>
              <a:rPr lang="en-US" sz="3000" dirty="0" err="1" smtClean="0"/>
              <a:t>kontrak</a:t>
            </a:r>
            <a:r>
              <a:rPr lang="en-US" sz="3000" dirty="0" smtClean="0"/>
              <a:t> </a:t>
            </a:r>
            <a:r>
              <a:rPr lang="en-US" sz="3000" dirty="0" err="1" smtClean="0"/>
              <a:t>kerja</a:t>
            </a:r>
            <a:r>
              <a:rPr lang="en-US" sz="30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3000" dirty="0" err="1" smtClean="0"/>
              <a:t>Umat</a:t>
            </a:r>
            <a:r>
              <a:rPr lang="en-US" sz="3000" dirty="0" smtClean="0"/>
              <a:t> </a:t>
            </a:r>
            <a:r>
              <a:rPr lang="en-US" sz="3000" dirty="0" err="1" smtClean="0"/>
              <a:t>punya</a:t>
            </a:r>
            <a:r>
              <a:rPr lang="en-US" sz="3000" dirty="0" smtClean="0"/>
              <a:t> </a:t>
            </a:r>
            <a:r>
              <a:rPr lang="en-US" sz="3000" dirty="0" err="1" smtClean="0"/>
              <a:t>hak</a:t>
            </a:r>
            <a:r>
              <a:rPr lang="en-US" sz="3000" dirty="0" smtClean="0"/>
              <a:t> </a:t>
            </a:r>
            <a:r>
              <a:rPr lang="en-US" sz="3000" dirty="0" err="1" smtClean="0"/>
              <a:t>syura</a:t>
            </a:r>
            <a:r>
              <a:rPr lang="en-US" sz="3000" dirty="0" smtClean="0"/>
              <a:t> (</a:t>
            </a:r>
            <a:r>
              <a:rPr lang="en-US" sz="3000" dirty="0" err="1" smtClean="0"/>
              <a:t>berpendapat</a:t>
            </a:r>
            <a:r>
              <a:rPr lang="en-US" sz="3000" dirty="0" smtClean="0"/>
              <a:t>) &amp; </a:t>
            </a:r>
            <a:r>
              <a:rPr lang="en-US" sz="3000" dirty="0" err="1" smtClean="0"/>
              <a:t>koreksi</a:t>
            </a:r>
            <a:endParaRPr lang="en-US" sz="30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3000" dirty="0" smtClean="0"/>
              <a:t> </a:t>
            </a:r>
            <a:r>
              <a:rPr lang="en-US" sz="3000" dirty="0" err="1" smtClean="0"/>
              <a:t>kepada</a:t>
            </a:r>
            <a:r>
              <a:rPr lang="en-US" sz="3000" dirty="0" smtClean="0"/>
              <a:t> </a:t>
            </a:r>
            <a:r>
              <a:rPr lang="en-US" sz="3000" dirty="0" err="1" smtClean="0"/>
              <a:t>khalifah</a:t>
            </a:r>
            <a:endParaRPr lang="id-ID" sz="3000" dirty="0" smtClean="0"/>
          </a:p>
        </p:txBody>
      </p:sp>
    </p:spTree>
    <p:extLst>
      <p:ext uri="{BB962C8B-B14F-4D97-AF65-F5344CB8AC3E}">
        <p14:creationId xmlns:p14="http://schemas.microsoft.com/office/powerpoint/2010/main" val="235416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3. </a:t>
            </a:r>
            <a:r>
              <a:rPr lang="en-US" sz="4000" dirty="0" err="1" smtClean="0"/>
              <a:t>Kepemimpinan</a:t>
            </a:r>
            <a:r>
              <a:rPr lang="en-US" sz="4000" dirty="0" smtClean="0"/>
              <a:t> </a:t>
            </a:r>
            <a:r>
              <a:rPr lang="en-US" sz="4000" dirty="0" err="1" smtClean="0"/>
              <a:t>Dalam</a:t>
            </a:r>
            <a:r>
              <a:rPr lang="en-US" sz="4000" dirty="0" smtClean="0"/>
              <a:t> Islam </a:t>
            </a:r>
            <a:r>
              <a:rPr lang="en-US" sz="4000" dirty="0" err="1" smtClean="0"/>
              <a:t>adalah</a:t>
            </a:r>
            <a:r>
              <a:rPr lang="en-US" sz="4000" dirty="0" smtClean="0"/>
              <a:t> Tunggal</a:t>
            </a:r>
            <a:endParaRPr lang="id-ID" sz="4000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86800" cy="5181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smtClean="0"/>
              <a:t>Konsekuensi</a:t>
            </a:r>
            <a:r>
              <a:rPr lang="en-US" smtClean="0"/>
              <a:t> 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mtClean="0"/>
              <a:t>Negara Islam adalah negara kesatuan, di mana Kekhilafahan Islam adalah kepemimpinan umum kaum muslimin seluruh dunia untuk menegakkan hukum syari’at Islam (Dasarnya adalah HR Muslim : </a:t>
            </a:r>
            <a:r>
              <a:rPr lang="en-US" i="1" smtClean="0"/>
              <a:t>Idza buuyi’a likholifataini fa uqtuluu al akhro minhuma : </a:t>
            </a:r>
            <a:r>
              <a:rPr lang="en-US" smtClean="0"/>
              <a:t>Jika dibaiat dua kholifah, maka bunuhlah yang terakhir dari keduanya)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mtClean="0"/>
              <a:t>Hanya Khalifah yang punya kewenangan untuk melakukan adopsi / legislasi </a:t>
            </a:r>
            <a:r>
              <a:rPr lang="en-US" i="1" smtClean="0"/>
              <a:t>(tabanni)</a:t>
            </a:r>
            <a:r>
              <a:rPr lang="en-US" smtClean="0"/>
              <a:t> hukum syara’ sehingga menjadi Konstitusi / UU</a:t>
            </a:r>
            <a:endParaRPr lang="id-ID" smtClean="0"/>
          </a:p>
        </p:txBody>
      </p:sp>
    </p:spTree>
    <p:extLst>
      <p:ext uri="{BB962C8B-B14F-4D97-AF65-F5344CB8AC3E}">
        <p14:creationId xmlns:p14="http://schemas.microsoft.com/office/powerpoint/2010/main" val="87471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718360"/>
              </p:ext>
            </p:extLst>
          </p:nvPr>
        </p:nvGraphicFramePr>
        <p:xfrm>
          <a:off x="457200" y="1676400"/>
          <a:ext cx="8507288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329055" y="188640"/>
            <a:ext cx="6533263" cy="1022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d-ID" sz="5400" i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rial" charset="0"/>
              </a:rPr>
              <a:t>Peradaban Islam</a:t>
            </a:r>
            <a:endParaRPr lang="en-US" sz="5400" i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196752"/>
            <a:ext cx="5029200" cy="1421928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id-ID" sz="2400" b="1" i="0" dirty="0">
                <a:solidFill>
                  <a:srgbClr val="FFFF00"/>
                </a:solidFill>
                <a:latin typeface="Arial Black" pitchFamily="34" charset="0"/>
                <a:cs typeface="Arial" charset="0"/>
              </a:rPr>
              <a:t>Peradaban : Sekumpulan Pemahaman tentang Kehidupan</a:t>
            </a: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533400" y="5085184"/>
            <a:ext cx="5029200" cy="8302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400" b="1" dirty="0">
                <a:solidFill>
                  <a:srgbClr val="FFFF00"/>
                </a:solidFill>
              </a:rPr>
              <a:t>Peradaban Islam memimpin Dunia mulai Abad ke-7 s/d ke-20</a:t>
            </a:r>
          </a:p>
        </p:txBody>
      </p:sp>
    </p:spTree>
    <p:extLst>
      <p:ext uri="{BB962C8B-B14F-4D97-AF65-F5344CB8AC3E}">
        <p14:creationId xmlns:p14="http://schemas.microsoft.com/office/powerpoint/2010/main" val="329575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d-ID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Keunggulan </a:t>
            </a:r>
            <a:r>
              <a:rPr lang="en-US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/>
            </a:r>
            <a:br>
              <a:rPr lang="en-US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</a:br>
            <a:r>
              <a:rPr lang="id-ID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PERADABAN</a:t>
            </a:r>
            <a:r>
              <a:rPr lang="en-US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 </a:t>
            </a:r>
            <a:r>
              <a:rPr lang="id-ID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 ISLAM</a:t>
            </a:r>
            <a:endParaRPr lang="id-ID" sz="4000" dirty="0">
              <a:solidFill>
                <a:schemeClr val="accent2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55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222900"/>
            <a:ext cx="7992888" cy="126188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ar-EG" sz="4400" b="1" dirty="0"/>
              <a:t>وَمَا أَرْسَلْنَاكَ إِلَّا رَحْمَةً </a:t>
            </a:r>
            <a:r>
              <a:rPr lang="ar-EG" sz="4400" b="1" dirty="0" smtClean="0"/>
              <a:t>لِلْعَالَمِينَ</a:t>
            </a:r>
          </a:p>
          <a:p>
            <a:pPr algn="ctr"/>
            <a:r>
              <a:rPr lang="ar-EG" sz="3200" dirty="0" smtClean="0"/>
              <a:t>)</a:t>
            </a:r>
            <a:r>
              <a:rPr lang="id-ID" sz="3200" dirty="0" smtClean="0"/>
              <a:t>QS Al Anbiya : 107)</a:t>
            </a:r>
            <a:endParaRPr lang="en-US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809398"/>
            <a:ext cx="7992888" cy="2123658"/>
          </a:xfrm>
          <a:prstGeom prst="rect">
            <a:avLst/>
          </a:prstGeom>
          <a:solidFill>
            <a:srgbClr val="0070C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EG" sz="4400" b="1" dirty="0" smtClean="0"/>
              <a:t>يَا </a:t>
            </a:r>
            <a:r>
              <a:rPr lang="ar-EG" sz="4400" b="1" dirty="0"/>
              <a:t>أَيُّهَا الَّذِينَ آمَنُوا ادْخُلُوا فِي السِّلْمِ كَافَّةً وَلَا تَتَّبِعُوا خُطُوَاتِ الشَّيْطَانِ إِنَّهُ لَكُمْ عَدُوٌّ مُبِينٌ </a:t>
            </a:r>
            <a:r>
              <a:rPr lang="id-ID" sz="4400" b="1" dirty="0" smtClean="0"/>
              <a:t>(QS Al Baqoroh : 208)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4505052"/>
            <a:ext cx="7992888" cy="2308324"/>
          </a:xfrm>
          <a:prstGeom prst="rect">
            <a:avLst/>
          </a:prstGeom>
          <a:solidFill>
            <a:srgbClr val="7030A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/>
            <a:r>
              <a:rPr lang="ar-EG" sz="3600" b="1" dirty="0" smtClean="0"/>
              <a:t>أَفَتُؤْمِنُونَ </a:t>
            </a:r>
            <a:r>
              <a:rPr lang="ar-EG" sz="3600" b="1" dirty="0"/>
              <a:t>بِبَعْضِ الْكِتَابِ وَتَكْفُرُونَ بِبَعْضٍ فَمَا جَزَاءُ مَنْ يَفْعَلُ ذَلِكَ مِنْكُمْ إِلَّا خِزْيٌ فِي الْحَيَاةِ الدُّنْيَا وَيَوْمَ الْقِيَامَةِ يُرَدُّونَ إِلَى أَشَدِّ </a:t>
            </a:r>
            <a:r>
              <a:rPr lang="ar-EG" sz="3600" b="1" dirty="0" smtClean="0"/>
              <a:t>الْعَذَابِ</a:t>
            </a:r>
          </a:p>
          <a:p>
            <a:pPr algn="ctr" rtl="1"/>
            <a:r>
              <a:rPr lang="id-ID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(QS Al Baqoroh : 85)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7404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908720"/>
            <a:ext cx="7992888" cy="2677656"/>
          </a:xfrm>
          <a:prstGeom prst="rect">
            <a:avLst/>
          </a:prstGeom>
          <a:solidFill>
            <a:srgbClr val="0070C0"/>
          </a:solidFill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ar-EG" sz="4400" b="1" dirty="0"/>
              <a:t>وَلَوْ أَنَّ أَهْلَ الْقُرَى </a:t>
            </a:r>
            <a:r>
              <a:rPr lang="ar-EG" sz="4400" b="1" dirty="0" smtClean="0"/>
              <a:t>آمَنُوا وَاتَّقَوْا</a:t>
            </a:r>
          </a:p>
          <a:p>
            <a:pPr algn="ctr" rtl="1"/>
            <a:r>
              <a:rPr lang="ar-EG" sz="4400" b="1" dirty="0" smtClean="0"/>
              <a:t> </a:t>
            </a:r>
            <a:r>
              <a:rPr lang="ar-EG" sz="4400" b="1" dirty="0"/>
              <a:t>لَفَتَحْنَا </a:t>
            </a:r>
            <a:r>
              <a:rPr lang="ar-EG" sz="4400" b="1" dirty="0" smtClean="0"/>
              <a:t>عَلَيْهِمْ بَرَكَاتٍ </a:t>
            </a:r>
            <a:r>
              <a:rPr lang="ar-EG" sz="4400" b="1" dirty="0"/>
              <a:t>مِنَ السَّمَاءِ </a:t>
            </a:r>
            <a:r>
              <a:rPr lang="ar-EG" sz="4400" b="1" dirty="0" smtClean="0"/>
              <a:t>وَالْأَرْضِ</a:t>
            </a:r>
          </a:p>
          <a:p>
            <a:pPr algn="ctr" rtl="1"/>
            <a:r>
              <a:rPr lang="ar-EG" sz="4400" b="1" dirty="0" smtClean="0"/>
              <a:t> </a:t>
            </a:r>
            <a:r>
              <a:rPr lang="ar-EG" sz="4400" b="1" dirty="0"/>
              <a:t>وَلَكِنْ كَذَّبُوا فَأَخَذْنَاهُمْ بِمَا كَانُوا </a:t>
            </a:r>
            <a:r>
              <a:rPr lang="ar-EG" sz="4400" b="1" dirty="0" smtClean="0"/>
              <a:t>يَكْسِبُونَ</a:t>
            </a:r>
          </a:p>
          <a:p>
            <a:pPr algn="ctr"/>
            <a:r>
              <a:rPr lang="ar-EG" sz="3600" b="1" dirty="0" smtClean="0"/>
              <a:t> </a:t>
            </a:r>
            <a:r>
              <a:rPr lang="id-ID" sz="3600" b="1" dirty="0" smtClean="0"/>
              <a:t>(QS Al A’rof : 96)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4005064"/>
            <a:ext cx="7992888" cy="230832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/>
            <a:r>
              <a:rPr lang="ar-EG" sz="3600" b="1" dirty="0"/>
              <a:t>ظ</a:t>
            </a:r>
            <a:r>
              <a:rPr lang="ar-EG" sz="3600" b="1" dirty="0">
                <a:latin typeface="Aharoni" pitchFamily="2" charset="-79"/>
              </a:rPr>
              <a:t>َهَرَ الْفَسَادُ فِي الْبَرِّ وَالْبَحْرِ </a:t>
            </a:r>
            <a:endParaRPr lang="ar-EG" sz="3600" b="1" dirty="0" smtClean="0">
              <a:latin typeface="Aharoni" pitchFamily="2" charset="-79"/>
            </a:endParaRPr>
          </a:p>
          <a:p>
            <a:pPr algn="ctr"/>
            <a:r>
              <a:rPr lang="ar-EG" sz="3600" b="1" dirty="0" smtClean="0">
                <a:latin typeface="Aharoni" pitchFamily="2" charset="-79"/>
              </a:rPr>
              <a:t>بِمَا </a:t>
            </a:r>
            <a:r>
              <a:rPr lang="ar-EG" sz="3600" b="1" dirty="0">
                <a:latin typeface="Aharoni" pitchFamily="2" charset="-79"/>
              </a:rPr>
              <a:t>كَسَبَتْ أَيْدِي </a:t>
            </a:r>
            <a:r>
              <a:rPr lang="ar-EG" sz="3600" b="1" dirty="0" smtClean="0">
                <a:latin typeface="Aharoni" pitchFamily="2" charset="-79"/>
              </a:rPr>
              <a:t>النَّاسِ لِيُذِيقَهُمْ</a:t>
            </a:r>
          </a:p>
          <a:p>
            <a:pPr algn="ctr"/>
            <a:r>
              <a:rPr lang="ar-EG" sz="3600" b="1" dirty="0" smtClean="0">
                <a:latin typeface="Aharoni" pitchFamily="2" charset="-79"/>
              </a:rPr>
              <a:t> </a:t>
            </a:r>
            <a:r>
              <a:rPr lang="ar-EG" sz="3600" b="1" dirty="0">
                <a:latin typeface="Aharoni" pitchFamily="2" charset="-79"/>
              </a:rPr>
              <a:t>بَعْضَ الَّذِي </a:t>
            </a:r>
            <a:r>
              <a:rPr lang="ar-EG" sz="3600" b="1" dirty="0" smtClean="0">
                <a:latin typeface="Aharoni" pitchFamily="2" charset="-79"/>
              </a:rPr>
              <a:t>عَمِلُوا لَعَلَّهُمْ يَرْجِعُونَ</a:t>
            </a:r>
          </a:p>
          <a:p>
            <a:pPr algn="ctr"/>
            <a:r>
              <a:rPr lang="ar-EG" sz="3200" b="1" dirty="0" smtClean="0">
                <a:latin typeface="Aharoni" pitchFamily="2" charset="-79"/>
              </a:rPr>
              <a:t> </a:t>
            </a:r>
            <a:r>
              <a:rPr lang="id-ID" sz="3200" b="1" dirty="0" smtClean="0">
                <a:latin typeface="Aharoni" pitchFamily="2" charset="-79"/>
                <a:cs typeface="Aharoni" pitchFamily="2" charset="-79"/>
              </a:rPr>
              <a:t>(QS Ar Ruum : 41)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3427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40586919"/>
              </p:ext>
            </p:extLst>
          </p:nvPr>
        </p:nvGraphicFramePr>
        <p:xfrm>
          <a:off x="251524" y="1268760"/>
          <a:ext cx="86409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87156" y="188640"/>
            <a:ext cx="7569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Realita</a:t>
            </a:r>
            <a:r>
              <a:rPr lang="id-ID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Kehidupan Manusia</a:t>
            </a:r>
            <a:endParaRPr lang="id-ID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631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52400"/>
            <a:ext cx="8534400" cy="715963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3600" b="1" dirty="0" err="1" smtClean="0">
                <a:solidFill>
                  <a:schemeClr val="bg2"/>
                </a:solidFill>
                <a:latin typeface="Aharoni" pitchFamily="2" charset="-79"/>
                <a:cs typeface="Aharoni" pitchFamily="2" charset="-79"/>
              </a:rPr>
              <a:t>Bagan</a:t>
            </a:r>
            <a:r>
              <a:rPr lang="en-US" sz="3600" b="1" dirty="0" smtClean="0">
                <a:solidFill>
                  <a:schemeClr val="bg2"/>
                </a:solidFill>
                <a:latin typeface="Aharoni" pitchFamily="2" charset="-79"/>
                <a:cs typeface="Aharoni" pitchFamily="2" charset="-79"/>
              </a:rPr>
              <a:t> Problem Solving </a:t>
            </a:r>
            <a:r>
              <a:rPr lang="en-US" sz="3600" b="1" dirty="0" err="1" smtClean="0">
                <a:solidFill>
                  <a:schemeClr val="bg2"/>
                </a:solidFill>
                <a:latin typeface="Aharoni" pitchFamily="2" charset="-79"/>
                <a:cs typeface="Aharoni" pitchFamily="2" charset="-79"/>
              </a:rPr>
              <a:t>Dalam</a:t>
            </a:r>
            <a:r>
              <a:rPr lang="en-US" sz="3600" b="1" dirty="0" smtClean="0">
                <a:solidFill>
                  <a:schemeClr val="bg2"/>
                </a:solidFill>
                <a:latin typeface="Aharoni" pitchFamily="2" charset="-79"/>
                <a:cs typeface="Aharoni" pitchFamily="2" charset="-79"/>
              </a:rPr>
              <a:t> Islam</a:t>
            </a:r>
            <a:endParaRPr lang="id-ID" sz="3600" b="1" dirty="0" smtClean="0">
              <a:solidFill>
                <a:schemeClr val="bg2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905000" y="1066800"/>
            <a:ext cx="2819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Arial Black" pitchFamily="34" charset="0"/>
              </a:rPr>
              <a:t>Persoalan Manusia</a:t>
            </a:r>
            <a:endParaRPr lang="id-ID" b="1">
              <a:latin typeface="Arial Black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28600" y="2209800"/>
            <a:ext cx="7086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Arial Black" pitchFamily="34" charset="0"/>
              </a:rPr>
              <a:t>Ada Nash Syara’ / Wahyu : Al Qur’an dan As Sunnah</a:t>
            </a:r>
          </a:p>
          <a:p>
            <a:pPr algn="ctr"/>
            <a:r>
              <a:rPr lang="en-US" b="1">
                <a:latin typeface="Arial Black" pitchFamily="34" charset="0"/>
              </a:rPr>
              <a:t>Bersifat Umum dan Global</a:t>
            </a:r>
            <a:endParaRPr lang="id-ID" b="1">
              <a:latin typeface="Arial Black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838200" y="3429000"/>
            <a:ext cx="5410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 Black" pitchFamily="34" charset="0"/>
              </a:rPr>
              <a:t>Proses Penggalian dengan Metode Ijtihad</a:t>
            </a:r>
            <a:endParaRPr lang="id-ID">
              <a:latin typeface="Arial Black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981200" y="4648200"/>
            <a:ext cx="2667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 Black" pitchFamily="34" charset="0"/>
              </a:rPr>
              <a:t>Lahir Hukum Syara’</a:t>
            </a:r>
            <a:endParaRPr lang="id-ID">
              <a:latin typeface="Arial Black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5867400"/>
            <a:ext cx="4419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 Black" pitchFamily="34" charset="0"/>
              </a:rPr>
              <a:t>Bertindak berdasar Hukum Syara’</a:t>
            </a:r>
            <a:endParaRPr lang="id-ID">
              <a:latin typeface="Arial Black" pitchFamily="34" charset="0"/>
            </a:endParaRP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3048000" y="18288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048000" y="29718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3048000" y="42672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2971800" y="5334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" name="Curved Up Arrow 1"/>
          <p:cNvSpPr/>
          <p:nvPr/>
        </p:nvSpPr>
        <p:spPr>
          <a:xfrm rot="16200000">
            <a:off x="4499037" y="2412715"/>
            <a:ext cx="6041454" cy="2745432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76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AutoShape 2"/>
          <p:cNvSpPr>
            <a:spLocks noChangeArrowheads="1"/>
          </p:cNvSpPr>
          <p:nvPr/>
        </p:nvSpPr>
        <p:spPr bwMode="auto">
          <a:xfrm>
            <a:off x="4354761" y="5083200"/>
            <a:ext cx="649287" cy="115411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89448" name="AutoShape 8"/>
          <p:cNvSpPr>
            <a:spLocks noChangeArrowheads="1"/>
          </p:cNvSpPr>
          <p:nvPr/>
        </p:nvSpPr>
        <p:spPr bwMode="auto">
          <a:xfrm>
            <a:off x="4857752" y="2571744"/>
            <a:ext cx="936625" cy="115411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89449" name="AutoShape 9"/>
          <p:cNvSpPr>
            <a:spLocks noChangeArrowheads="1"/>
          </p:cNvSpPr>
          <p:nvPr/>
        </p:nvSpPr>
        <p:spPr bwMode="auto">
          <a:xfrm>
            <a:off x="4787900" y="719116"/>
            <a:ext cx="936625" cy="115411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89451" name="Text Box 11"/>
          <p:cNvSpPr txBox="1">
            <a:spLocks noChangeArrowheads="1"/>
          </p:cNvSpPr>
          <p:nvPr/>
        </p:nvSpPr>
        <p:spPr bwMode="auto">
          <a:xfrm>
            <a:off x="323528" y="3571876"/>
            <a:ext cx="2663527" cy="584775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200" b="1" dirty="0" smtClean="0">
                <a:latin typeface="Square721 BT" pitchFamily="34" charset="0"/>
              </a:rPr>
              <a:t>ISLAM</a:t>
            </a:r>
            <a:endParaRPr lang="en-US" sz="3200" b="1" dirty="0">
              <a:latin typeface="Square721 BT" pitchFamily="34" charset="0"/>
            </a:endParaRPr>
          </a:p>
        </p:txBody>
      </p:sp>
      <p:sp>
        <p:nvSpPr>
          <p:cNvPr id="189452" name="Text Box 12"/>
          <p:cNvSpPr txBox="1">
            <a:spLocks noChangeArrowheads="1"/>
          </p:cNvSpPr>
          <p:nvPr/>
        </p:nvSpPr>
        <p:spPr bwMode="auto">
          <a:xfrm>
            <a:off x="755576" y="1870053"/>
            <a:ext cx="187325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2400" b="1" dirty="0">
                <a:solidFill>
                  <a:schemeClr val="bg1"/>
                </a:solidFill>
                <a:latin typeface="Square721 BT" pitchFamily="34" charset="0"/>
              </a:rPr>
              <a:t>Ide </a:t>
            </a:r>
            <a:r>
              <a:rPr lang="id-ID" sz="2400" b="1" dirty="0" smtClean="0">
                <a:solidFill>
                  <a:schemeClr val="bg1"/>
                </a:solidFill>
                <a:latin typeface="Square721 BT" pitchFamily="34" charset="0"/>
              </a:rPr>
              <a:t>(</a:t>
            </a:r>
            <a:r>
              <a:rPr lang="id-ID" sz="2400" b="1" i="1" dirty="0" smtClean="0">
                <a:solidFill>
                  <a:schemeClr val="bg1"/>
                </a:solidFill>
                <a:latin typeface="Square721 BT" pitchFamily="34" charset="0"/>
              </a:rPr>
              <a:t>Fikrah</a:t>
            </a:r>
            <a:r>
              <a:rPr lang="id-ID" sz="2400" b="1" dirty="0">
                <a:solidFill>
                  <a:schemeClr val="bg1"/>
                </a:solidFill>
                <a:latin typeface="Square721 BT" pitchFamily="34" charset="0"/>
              </a:rPr>
              <a:t>)</a:t>
            </a:r>
          </a:p>
        </p:txBody>
      </p:sp>
      <p:sp>
        <p:nvSpPr>
          <p:cNvPr id="189453" name="Text Box 13"/>
          <p:cNvSpPr txBox="1">
            <a:spLocks noChangeArrowheads="1"/>
          </p:cNvSpPr>
          <p:nvPr/>
        </p:nvSpPr>
        <p:spPr bwMode="auto">
          <a:xfrm>
            <a:off x="179512" y="5415607"/>
            <a:ext cx="3024336" cy="461665"/>
          </a:xfrm>
          <a:prstGeom prst="rect">
            <a:avLst/>
          </a:prstGeom>
          <a:solidFill>
            <a:srgbClr val="00B0F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2400" b="1" dirty="0">
                <a:solidFill>
                  <a:schemeClr val="bg1"/>
                </a:solidFill>
                <a:latin typeface="Square721 BT" pitchFamily="34" charset="0"/>
              </a:rPr>
              <a:t>Metode</a:t>
            </a:r>
            <a:r>
              <a:rPr lang="id-ID" sz="2400" b="1" i="1" dirty="0">
                <a:solidFill>
                  <a:schemeClr val="bg1"/>
                </a:solidFill>
                <a:latin typeface="Square721 BT" pitchFamily="34" charset="0"/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  <a:latin typeface="Square721 BT" pitchFamily="34" charset="0"/>
              </a:rPr>
              <a:t>(</a:t>
            </a:r>
            <a:r>
              <a:rPr lang="id-ID" sz="2400" b="1" i="1" dirty="0" smtClean="0">
                <a:solidFill>
                  <a:schemeClr val="bg1"/>
                </a:solidFill>
                <a:latin typeface="Square721 BT" pitchFamily="34" charset="0"/>
              </a:rPr>
              <a:t>Thariqah</a:t>
            </a:r>
            <a:r>
              <a:rPr lang="id-ID" sz="2400" b="1" dirty="0">
                <a:solidFill>
                  <a:schemeClr val="bg1"/>
                </a:solidFill>
                <a:latin typeface="Square721 BT" pitchFamily="34" charset="0"/>
              </a:rPr>
              <a:t>)</a:t>
            </a:r>
          </a:p>
        </p:txBody>
      </p:sp>
      <p:sp>
        <p:nvSpPr>
          <p:cNvPr id="189454" name="Text Box 14"/>
          <p:cNvSpPr txBox="1">
            <a:spLocks noChangeArrowheads="1"/>
          </p:cNvSpPr>
          <p:nvPr/>
        </p:nvSpPr>
        <p:spPr bwMode="auto">
          <a:xfrm>
            <a:off x="2700213" y="1052736"/>
            <a:ext cx="1655763" cy="36933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b="1" dirty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Akidah Islam</a:t>
            </a:r>
          </a:p>
        </p:txBody>
      </p:sp>
      <p:sp>
        <p:nvSpPr>
          <p:cNvPr id="189455" name="Text Box 15"/>
          <p:cNvSpPr txBox="1">
            <a:spLocks noChangeArrowheads="1"/>
          </p:cNvSpPr>
          <p:nvPr/>
        </p:nvSpPr>
        <p:spPr bwMode="auto">
          <a:xfrm>
            <a:off x="2555776" y="3022578"/>
            <a:ext cx="2015382" cy="36933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Hukum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Syara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’</a:t>
            </a:r>
            <a:endParaRPr lang="id-ID" b="1" dirty="0">
              <a:solidFill>
                <a:schemeClr val="accent2">
                  <a:lumMod val="50000"/>
                </a:schemeClr>
              </a:solidFill>
              <a:latin typeface="Square721 BT" pitchFamily="34" charset="0"/>
            </a:endParaRPr>
          </a:p>
        </p:txBody>
      </p:sp>
      <p:sp>
        <p:nvSpPr>
          <p:cNvPr id="189456" name="Text Box 16"/>
          <p:cNvSpPr txBox="1">
            <a:spLocks noChangeArrowheads="1"/>
          </p:cNvSpPr>
          <p:nvPr/>
        </p:nvSpPr>
        <p:spPr bwMode="auto">
          <a:xfrm>
            <a:off x="5795963" y="285728"/>
            <a:ext cx="2016125" cy="3143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Iman kepada Allah</a:t>
            </a:r>
          </a:p>
        </p:txBody>
      </p:sp>
      <p:sp>
        <p:nvSpPr>
          <p:cNvPr id="189457" name="Text Box 17"/>
          <p:cNvSpPr txBox="1">
            <a:spLocks noChangeArrowheads="1"/>
          </p:cNvSpPr>
          <p:nvPr/>
        </p:nvSpPr>
        <p:spPr bwMode="auto">
          <a:xfrm>
            <a:off x="5795963" y="646091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Iman kpd Malaikat</a:t>
            </a:r>
          </a:p>
        </p:txBody>
      </p:sp>
      <p:sp>
        <p:nvSpPr>
          <p:cNvPr id="189458" name="Text Box 18"/>
          <p:cNvSpPr txBox="1">
            <a:spLocks noChangeArrowheads="1"/>
          </p:cNvSpPr>
          <p:nvPr/>
        </p:nvSpPr>
        <p:spPr bwMode="auto">
          <a:xfrm>
            <a:off x="5795963" y="1006453"/>
            <a:ext cx="2016125" cy="314325"/>
          </a:xfrm>
          <a:prstGeom prst="rect">
            <a:avLst/>
          </a:prstGeom>
          <a:solidFill>
            <a:srgbClr val="00206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Iman kepada Kitab</a:t>
            </a:r>
          </a:p>
        </p:txBody>
      </p:sp>
      <p:sp>
        <p:nvSpPr>
          <p:cNvPr id="189459" name="Text Box 19"/>
          <p:cNvSpPr txBox="1">
            <a:spLocks noChangeArrowheads="1"/>
          </p:cNvSpPr>
          <p:nvPr/>
        </p:nvSpPr>
        <p:spPr bwMode="auto">
          <a:xfrm>
            <a:off x="5795963" y="1366816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Iman kpd Rasul</a:t>
            </a:r>
          </a:p>
        </p:txBody>
      </p:sp>
      <p:sp>
        <p:nvSpPr>
          <p:cNvPr id="189460" name="Text Box 20"/>
          <p:cNvSpPr txBox="1">
            <a:spLocks noChangeArrowheads="1"/>
          </p:cNvSpPr>
          <p:nvPr/>
        </p:nvSpPr>
        <p:spPr bwMode="auto">
          <a:xfrm>
            <a:off x="5795963" y="1725591"/>
            <a:ext cx="2016125" cy="314325"/>
          </a:xfrm>
          <a:prstGeom prst="rect">
            <a:avLst/>
          </a:prstGeom>
          <a:solidFill>
            <a:srgbClr val="C0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Iman kpd Hari Akhir</a:t>
            </a:r>
          </a:p>
        </p:txBody>
      </p:sp>
      <p:sp>
        <p:nvSpPr>
          <p:cNvPr id="189461" name="Text Box 21"/>
          <p:cNvSpPr txBox="1">
            <a:spLocks noChangeArrowheads="1"/>
          </p:cNvSpPr>
          <p:nvPr/>
        </p:nvSpPr>
        <p:spPr bwMode="auto">
          <a:xfrm>
            <a:off x="5795963" y="2085953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Juga Qadha’ - Qadar</a:t>
            </a:r>
          </a:p>
        </p:txBody>
      </p:sp>
      <p:sp>
        <p:nvSpPr>
          <p:cNvPr id="189462" name="AutoShape 22"/>
          <p:cNvSpPr>
            <a:spLocks noChangeArrowheads="1"/>
          </p:cNvSpPr>
          <p:nvPr/>
        </p:nvSpPr>
        <p:spPr bwMode="auto">
          <a:xfrm rot="16200000">
            <a:off x="1187848" y="2348135"/>
            <a:ext cx="936625" cy="10810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000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89463" name="Text Box 23"/>
          <p:cNvSpPr txBox="1">
            <a:spLocks noChangeArrowheads="1"/>
          </p:cNvSpPr>
          <p:nvPr/>
        </p:nvSpPr>
        <p:spPr bwMode="auto">
          <a:xfrm>
            <a:off x="5795963" y="2563791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Hukum Ibadah</a:t>
            </a:r>
          </a:p>
        </p:txBody>
      </p:sp>
      <p:sp>
        <p:nvSpPr>
          <p:cNvPr id="189464" name="Text Box 24"/>
          <p:cNvSpPr txBox="1">
            <a:spLocks noChangeArrowheads="1"/>
          </p:cNvSpPr>
          <p:nvPr/>
        </p:nvSpPr>
        <p:spPr bwMode="auto">
          <a:xfrm>
            <a:off x="5795963" y="2924153"/>
            <a:ext cx="2016125" cy="31432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Sistem Politik</a:t>
            </a:r>
          </a:p>
        </p:txBody>
      </p:sp>
      <p:sp>
        <p:nvSpPr>
          <p:cNvPr id="189465" name="Text Box 25"/>
          <p:cNvSpPr txBox="1">
            <a:spLocks noChangeArrowheads="1"/>
          </p:cNvSpPr>
          <p:nvPr/>
        </p:nvSpPr>
        <p:spPr bwMode="auto">
          <a:xfrm>
            <a:off x="5795963" y="3284516"/>
            <a:ext cx="2016125" cy="31432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Sistem Ekonomi</a:t>
            </a:r>
          </a:p>
        </p:txBody>
      </p:sp>
      <p:sp>
        <p:nvSpPr>
          <p:cNvPr id="189466" name="Text Box 26"/>
          <p:cNvSpPr txBox="1">
            <a:spLocks noChangeArrowheads="1"/>
          </p:cNvSpPr>
          <p:nvPr/>
        </p:nvSpPr>
        <p:spPr bwMode="auto">
          <a:xfrm>
            <a:off x="5795963" y="3644878"/>
            <a:ext cx="2016125" cy="31432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Sistem Sosial</a:t>
            </a:r>
          </a:p>
        </p:txBody>
      </p:sp>
      <p:sp>
        <p:nvSpPr>
          <p:cNvPr id="189467" name="Text Box 27"/>
          <p:cNvSpPr txBox="1">
            <a:spLocks noChangeArrowheads="1"/>
          </p:cNvSpPr>
          <p:nvPr/>
        </p:nvSpPr>
        <p:spPr bwMode="auto">
          <a:xfrm>
            <a:off x="5795963" y="4003653"/>
            <a:ext cx="2016125" cy="31432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Sistem Pendidikan</a:t>
            </a:r>
          </a:p>
        </p:txBody>
      </p:sp>
      <p:sp>
        <p:nvSpPr>
          <p:cNvPr id="189468" name="Text Box 28"/>
          <p:cNvSpPr txBox="1">
            <a:spLocks noChangeArrowheads="1"/>
          </p:cNvSpPr>
          <p:nvPr/>
        </p:nvSpPr>
        <p:spPr bwMode="auto">
          <a:xfrm>
            <a:off x="5795963" y="4364016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Hukum Akhlak</a:t>
            </a:r>
          </a:p>
        </p:txBody>
      </p:sp>
      <p:sp>
        <p:nvSpPr>
          <p:cNvPr id="189469" name="AutoShape 29"/>
          <p:cNvSpPr>
            <a:spLocks noChangeArrowheads="1"/>
          </p:cNvSpPr>
          <p:nvPr/>
        </p:nvSpPr>
        <p:spPr bwMode="auto">
          <a:xfrm rot="5400000">
            <a:off x="1259856" y="4245769"/>
            <a:ext cx="936625" cy="10810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000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26706" name="Rectangle 31"/>
          <p:cNvSpPr>
            <a:spLocks noChangeArrowheads="1"/>
          </p:cNvSpPr>
          <p:nvPr/>
        </p:nvSpPr>
        <p:spPr bwMode="auto">
          <a:xfrm>
            <a:off x="107504" y="44624"/>
            <a:ext cx="55657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d-ID" sz="4800" b="1" dirty="0"/>
              <a:t>Ruang Lingkup Islam</a:t>
            </a:r>
          </a:p>
        </p:txBody>
      </p:sp>
      <p:sp>
        <p:nvSpPr>
          <p:cNvPr id="35" name="Rounded Rectangle 4"/>
          <p:cNvSpPr/>
          <p:nvPr/>
        </p:nvSpPr>
        <p:spPr>
          <a:xfrm>
            <a:off x="5293346" y="4786314"/>
            <a:ext cx="3546426" cy="590974"/>
          </a:xfrm>
          <a:prstGeom prst="rect">
            <a:avLst/>
          </a:prstGeom>
          <a:solidFill>
            <a:srgbClr val="7030A0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Metode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Menerapkan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Islam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oleh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Negara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ounded Rectangle 4"/>
          <p:cNvSpPr/>
          <p:nvPr/>
        </p:nvSpPr>
        <p:spPr>
          <a:xfrm>
            <a:off x="5293346" y="5373216"/>
            <a:ext cx="3546426" cy="720080"/>
          </a:xfrm>
          <a:prstGeom prst="rect">
            <a:avLst/>
          </a:prstGeom>
          <a:solidFill>
            <a:srgbClr val="FF0000"/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Metode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Mempertahankan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Islam 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lewat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Peradilan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Negara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ounded Rectangle 4"/>
          <p:cNvSpPr/>
          <p:nvPr/>
        </p:nvSpPr>
        <p:spPr>
          <a:xfrm>
            <a:off x="5256213" y="6093296"/>
            <a:ext cx="3583560" cy="576064"/>
          </a:xfrm>
          <a:prstGeom prst="rect">
            <a:avLst/>
          </a:prstGeom>
          <a:solidFill>
            <a:srgbClr val="0070C0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Metode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Menyebarkan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Islam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melalui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Dakwah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Jihad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oleh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Negara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eft-Right Arrow Callout 7"/>
          <p:cNvSpPr/>
          <p:nvPr/>
        </p:nvSpPr>
        <p:spPr>
          <a:xfrm rot="5400000">
            <a:off x="2676971" y="2038497"/>
            <a:ext cx="1557340" cy="359569"/>
          </a:xfrm>
          <a:prstGeom prst="leftRightArrow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093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179512" y="2623552"/>
            <a:ext cx="3320918" cy="2677656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Terpenuhinya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keseluruhan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id-ID" sz="2800" b="1" dirty="0" smtClean="0">
                <a:solidFill>
                  <a:schemeClr val="tx2">
                    <a:lumMod val="75000"/>
                  </a:schemeClr>
                </a:solidFill>
              </a:rPr>
              <a:t>HAK ASASIYAH MANUSIA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Secara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baik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dan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benar</a:t>
            </a:r>
            <a:endParaRPr lang="id-ID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151063" y="1066800"/>
            <a:ext cx="6337300" cy="71438"/>
          </a:xfrm>
          <a:prstGeom prst="rect">
            <a:avLst/>
          </a:prstGeom>
          <a:gradFill rotWithShape="1">
            <a:gsLst>
              <a:gs pos="0">
                <a:srgbClr val="FF9900">
                  <a:gamma/>
                  <a:shade val="0"/>
                  <a:invGamma/>
                  <a:alpha val="20000"/>
                </a:srgbClr>
              </a:gs>
              <a:gs pos="100000">
                <a:srgbClr val="FF99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d-ID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153400" cy="1524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r"/>
            <a:r>
              <a:rPr lang="en-US" sz="3600" b="1" dirty="0" err="1" smtClean="0">
                <a:solidFill>
                  <a:srgbClr val="7030A0"/>
                </a:solidFill>
                <a:latin typeface="Modern735 BT" pitchFamily="18" charset="0"/>
              </a:rPr>
              <a:t>Tujuan</a:t>
            </a:r>
            <a:r>
              <a:rPr lang="en-US" sz="3600" b="1" dirty="0" smtClean="0">
                <a:solidFill>
                  <a:schemeClr val="bg1"/>
                </a:solidFill>
                <a:latin typeface="Modern735 BT" pitchFamily="18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Modern735 BT" pitchFamily="18" charset="0"/>
              </a:rPr>
              <a:t>Diturunkannya</a:t>
            </a:r>
            <a:r>
              <a:rPr lang="en-US" sz="3600" b="1" dirty="0" smtClean="0">
                <a:solidFill>
                  <a:schemeClr val="bg1"/>
                </a:solidFill>
                <a:latin typeface="Modern735 BT" pitchFamily="18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Modern735 BT" pitchFamily="18" charset="0"/>
              </a:rPr>
              <a:t>Syariat</a:t>
            </a:r>
            <a:r>
              <a:rPr lang="en-US" sz="3600" b="1" dirty="0">
                <a:solidFill>
                  <a:schemeClr val="bg1"/>
                </a:solidFill>
                <a:latin typeface="Modern735 BT" pitchFamily="18" charset="0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Modern735 BT" pitchFamily="18" charset="0"/>
              </a:rPr>
              <a:t>Islam </a:t>
            </a:r>
            <a:r>
              <a:rPr lang="en-US" b="1" dirty="0" smtClean="0">
                <a:solidFill>
                  <a:schemeClr val="bg1"/>
                </a:solidFill>
                <a:latin typeface="Modern735 BT" pitchFamily="18" charset="0"/>
                <a:sym typeface="Wingdings" pitchFamily="2" charset="2"/>
              </a:rPr>
              <a:t> </a:t>
            </a:r>
            <a:r>
              <a:rPr lang="en-US" b="1" dirty="0" err="1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Rahmatan</a:t>
            </a:r>
            <a:r>
              <a:rPr lang="en-US" b="1" dirty="0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lil</a:t>
            </a:r>
            <a:r>
              <a:rPr lang="en-US" b="1" dirty="0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 ‘</a:t>
            </a:r>
            <a:r>
              <a:rPr lang="en-US" b="1" dirty="0" err="1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alamin</a:t>
            </a:r>
            <a:endParaRPr lang="en-US" sz="4000" b="1" dirty="0">
              <a:solidFill>
                <a:srgbClr val="00B050"/>
              </a:solidFill>
              <a:latin typeface="Modern735 BT" pitchFamily="18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500430" y="1712168"/>
            <a:ext cx="511017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keturunan</a:t>
            </a:r>
            <a:r>
              <a:rPr lang="en-US" sz="2600" b="1" dirty="0" smtClean="0">
                <a:solidFill>
                  <a:srgbClr val="FFFF00"/>
                </a:solidFill>
              </a:rPr>
              <a:t> (</a:t>
            </a:r>
            <a:r>
              <a:rPr lang="en-US" sz="2600" b="1" dirty="0" err="1" smtClean="0">
                <a:solidFill>
                  <a:srgbClr val="FFFF00"/>
                </a:solidFill>
              </a:rPr>
              <a:t>hak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sosial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keluarga</a:t>
            </a:r>
            <a:r>
              <a:rPr lang="en-US" sz="2600" b="1" dirty="0" smtClean="0">
                <a:solidFill>
                  <a:srgbClr val="FFFF00"/>
                </a:solidFill>
              </a:rPr>
              <a:t>)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akal</a:t>
            </a:r>
            <a:r>
              <a:rPr lang="en-US" sz="2600" b="1" dirty="0" smtClean="0">
                <a:solidFill>
                  <a:srgbClr val="FFFF00"/>
                </a:solidFill>
              </a:rPr>
              <a:t> (</a:t>
            </a:r>
            <a:r>
              <a:rPr lang="en-US" sz="2600" b="1" dirty="0" err="1" smtClean="0">
                <a:solidFill>
                  <a:srgbClr val="FFFF00"/>
                </a:solidFill>
              </a:rPr>
              <a:t>hak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pendidikan</a:t>
            </a:r>
            <a:r>
              <a:rPr lang="en-US" sz="2600" b="1" dirty="0" smtClean="0">
                <a:solidFill>
                  <a:srgbClr val="FFFF00"/>
                </a:solidFill>
              </a:rPr>
              <a:t>)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kehormatan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jiwa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id-ID" sz="2600" b="1" dirty="0" smtClean="0">
                <a:solidFill>
                  <a:srgbClr val="FFFF00"/>
                </a:solidFill>
              </a:rPr>
              <a:t>/ nyawa </a:t>
            </a:r>
            <a:r>
              <a:rPr lang="en-US" sz="2600" b="1" dirty="0" err="1" smtClean="0">
                <a:solidFill>
                  <a:srgbClr val="FFFF00"/>
                </a:solidFill>
              </a:rPr>
              <a:t>manusia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harta</a:t>
            </a:r>
            <a:r>
              <a:rPr lang="en-US" sz="2600" b="1" dirty="0" smtClean="0">
                <a:solidFill>
                  <a:srgbClr val="FFFF00"/>
                </a:solidFill>
              </a:rPr>
              <a:t> (</a:t>
            </a:r>
            <a:r>
              <a:rPr lang="en-US" sz="2600" b="1" dirty="0" err="1" smtClean="0">
                <a:solidFill>
                  <a:srgbClr val="FFFF00"/>
                </a:solidFill>
              </a:rPr>
              <a:t>hak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ekonomi</a:t>
            </a:r>
            <a:r>
              <a:rPr lang="en-US" sz="2600" b="1" dirty="0" smtClean="0">
                <a:solidFill>
                  <a:srgbClr val="FFFF00"/>
                </a:solidFill>
              </a:rPr>
              <a:t>)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smtClean="0">
                <a:solidFill>
                  <a:srgbClr val="FFFF00"/>
                </a:solidFill>
              </a:rPr>
              <a:t>agama (spiritual)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keamanan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negara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smtClean="0">
                <a:solidFill>
                  <a:srgbClr val="FFFF00"/>
                </a:solidFill>
              </a:rPr>
              <a:t>(</a:t>
            </a:r>
            <a:r>
              <a:rPr lang="en-US" sz="2600" b="1" dirty="0" err="1" smtClean="0">
                <a:solidFill>
                  <a:srgbClr val="FFFF00"/>
                </a:solidFill>
              </a:rPr>
              <a:t>hak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politik</a:t>
            </a:r>
            <a:r>
              <a:rPr lang="en-US" sz="2600" b="1" dirty="0" smtClean="0">
                <a:solidFill>
                  <a:srgbClr val="FFFF00"/>
                </a:solidFill>
              </a:rPr>
              <a:t>)</a:t>
            </a:r>
            <a:endParaRPr lang="en-US" sz="2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72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44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 animBg="1"/>
      <p:bldP spid="11268" grpId="0" animBg="1"/>
      <p:bldP spid="112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62153610"/>
              </p:ext>
            </p:extLst>
          </p:nvPr>
        </p:nvGraphicFramePr>
        <p:xfrm>
          <a:off x="179512" y="116632"/>
          <a:ext cx="8712968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604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9178" y="476672"/>
            <a:ext cx="7065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Pertanyaan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penting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2129" y="1916832"/>
            <a:ext cx="7819769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Siapa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pihak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yang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ditugasi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oleh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Allah</a:t>
            </a:r>
          </a:p>
          <a:p>
            <a:pPr algn="ctr"/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Untuk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Menyelesaikan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Masalah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Manusia</a:t>
            </a:r>
            <a:endParaRPr lang="en-US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Dalam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kehidupan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Dunia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???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567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674</TotalTime>
  <Words>789</Words>
  <Application>Microsoft Office PowerPoint</Application>
  <PresentationFormat>On-screen Show (4:3)</PresentationFormat>
  <Paragraphs>129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Horizon</vt:lpstr>
      <vt:lpstr>Office Theme</vt:lpstr>
      <vt:lpstr>Thatch</vt:lpstr>
      <vt:lpstr>Elemental</vt:lpstr>
      <vt:lpstr>Grid</vt:lpstr>
      <vt:lpstr>Hardcover</vt:lpstr>
      <vt:lpstr>PowerPoint Presentation</vt:lpstr>
      <vt:lpstr>PowerPoint Presentation</vt:lpstr>
      <vt:lpstr>PowerPoint Presentation</vt:lpstr>
      <vt:lpstr>PowerPoint Presentation</vt:lpstr>
      <vt:lpstr>Bagan Problem Solving Dalam Islam</vt:lpstr>
      <vt:lpstr>PowerPoint Presentation</vt:lpstr>
      <vt:lpstr>Tujuan Diturunkannya Syariat Islam  Rahmatan lil ‘alamin</vt:lpstr>
      <vt:lpstr>PowerPoint Presentation</vt:lpstr>
      <vt:lpstr>PowerPoint Presentation</vt:lpstr>
      <vt:lpstr>Fungsi Negara Islam</vt:lpstr>
      <vt:lpstr>Kekuasaan dan Pemerintahan dalam Islam</vt:lpstr>
      <vt:lpstr>Unsur/Pilar Sistem Politik dan Pemerintahan Islam</vt:lpstr>
      <vt:lpstr>Kedaulatan di Tangan Syara’  (as siyadah li-asy syar’i)</vt:lpstr>
      <vt:lpstr>2. Kekuasaan di Tangan Umat  (as –Sulthon li- al ummah)</vt:lpstr>
      <vt:lpstr>3. Kepemimpinan Dalam Islam adalah Tunggal</vt:lpstr>
      <vt:lpstr>PowerPoint Presentation</vt:lpstr>
      <vt:lpstr>Keunggulan  PERADABAN  ISLAM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CARA KHILAFAH  MENANGANI PROBLEM LGBT</dc:title>
  <dc:creator>acer</dc:creator>
  <cp:lastModifiedBy>HEWLETT PACKARD</cp:lastModifiedBy>
  <cp:revision>56</cp:revision>
  <dcterms:created xsi:type="dcterms:W3CDTF">2015-09-18T20:15:35Z</dcterms:created>
  <dcterms:modified xsi:type="dcterms:W3CDTF">2019-09-10T20:53:25Z</dcterms:modified>
</cp:coreProperties>
</file>