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6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0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6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0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2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8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3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3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9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1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5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3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1E45A-AC73-2E49-B9A5-1BCAE2963276}" type="datetimeFigureOut">
              <a:rPr lang="en-US" smtClean="0"/>
              <a:pPr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10AE4-4C89-1B48-8CF6-67414675E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3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use of continuous intravenous multimodal analgesia fentanyl-ketorolac in patients with cesarean section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Ardi</a:t>
            </a:r>
            <a:r>
              <a:rPr lang="en-US" dirty="0" smtClean="0"/>
              <a:t> </a:t>
            </a:r>
            <a:r>
              <a:rPr lang="en-US" dirty="0" err="1"/>
              <a:t>Pramono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16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Result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d-ID" dirty="0" smtClean="0"/>
              <a:t>A combination </a:t>
            </a:r>
            <a:r>
              <a:rPr lang="id-ID" dirty="0" smtClean="0"/>
              <a:t>analgesic fentanyl and ketorolac continuously can reduce pain in the majority of subject </a:t>
            </a:r>
            <a:r>
              <a:rPr lang="id-ID" dirty="0" smtClean="0"/>
              <a:t>in 20 hours after caesarean compared </a:t>
            </a:r>
            <a:r>
              <a:rPr lang="id-ID" dirty="0" smtClean="0"/>
              <a:t>with subject who received a single dose of ketorolac </a:t>
            </a:r>
            <a:r>
              <a:rPr lang="id-ID" dirty="0" smtClean="0"/>
              <a:t>only (90%:0%)</a:t>
            </a:r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yrinxjecto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93"/>
          <a:stretch/>
        </p:blipFill>
        <p:spPr>
          <a:xfrm>
            <a:off x="2355617" y="1765300"/>
            <a:ext cx="4499925" cy="3327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If acute pain is not treated properly, it can lead to chronic pain, prolong hospitalization, thus increasing hospital costs, and ultimately reduce the satisfaction and comfort of patients (</a:t>
            </a:r>
            <a:r>
              <a:rPr lang="en-US" dirty="0" err="1"/>
              <a:t>Garimella</a:t>
            </a:r>
            <a:r>
              <a:rPr lang="en-US" dirty="0"/>
              <a:t>, and Cellini, 2013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1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Two classes of </a:t>
            </a:r>
            <a:r>
              <a:rPr lang="en-US" dirty="0" smtClean="0"/>
              <a:t>analgesics:</a:t>
            </a:r>
          </a:p>
          <a:p>
            <a:pPr lvl="1" algn="ctr"/>
            <a:r>
              <a:rPr lang="en-US" dirty="0" smtClean="0"/>
              <a:t>Opioids: Fentanyl</a:t>
            </a:r>
          </a:p>
          <a:p>
            <a:pPr lvl="1" algn="ctr"/>
            <a:r>
              <a:rPr lang="en-US" dirty="0" smtClean="0"/>
              <a:t>Non</a:t>
            </a:r>
            <a:r>
              <a:rPr lang="en-US" dirty="0"/>
              <a:t>-steroidal anti-inflammation drug (NSAID</a:t>
            </a:r>
            <a:r>
              <a:rPr lang="en-US" dirty="0" smtClean="0"/>
              <a:t>): Ketorolac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998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This study was to compare the use of multimodal analgesia techniques using a continuous intravenous fentanyl-ketorolac and single ketorolac bolus intermittent in caesarean section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97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The </a:t>
            </a:r>
            <a:r>
              <a:rPr lang="en-GB" dirty="0"/>
              <a:t>use either faction opioid analgesics or NSAIDs, can not effectively relieve pain without causing side effects such as nausea, vomiting, sedation, or bleeding (Jin and Chung, 2001). </a:t>
            </a:r>
            <a:endParaRPr lang="en-GB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651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/>
              <a:t>Adding morphine to ketorolac has reduced the side effect and dose dependent of opioid (</a:t>
            </a:r>
            <a:r>
              <a:rPr lang="en-US" dirty="0"/>
              <a:t>Maria et al, 2005) 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2835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and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The</a:t>
            </a:r>
            <a:r>
              <a:rPr lang="en-GB" dirty="0" smtClean="0"/>
              <a:t> subjects </a:t>
            </a:r>
            <a:r>
              <a:rPr lang="en-GB" dirty="0"/>
              <a:t>of this research </a:t>
            </a:r>
            <a:r>
              <a:rPr lang="en-GB" dirty="0" smtClean="0"/>
              <a:t>were</a:t>
            </a:r>
            <a:r>
              <a:rPr lang="en-GB" dirty="0" smtClean="0"/>
              <a:t> </a:t>
            </a:r>
            <a:r>
              <a:rPr lang="en-GB" dirty="0"/>
              <a:t>patients who underwent caesarean section at teaching hospital </a:t>
            </a:r>
            <a:r>
              <a:rPr lang="en-GB" dirty="0" err="1"/>
              <a:t>Asri</a:t>
            </a:r>
            <a:r>
              <a:rPr lang="en-GB" dirty="0"/>
              <a:t> Medical </a:t>
            </a:r>
            <a:r>
              <a:rPr lang="en-GB" dirty="0" err="1"/>
              <a:t>Center</a:t>
            </a:r>
            <a:r>
              <a:rPr lang="en-GB" dirty="0"/>
              <a:t> (AMC) and PKU </a:t>
            </a:r>
            <a:r>
              <a:rPr lang="en-GB" dirty="0" err="1"/>
              <a:t>Gamping</a:t>
            </a:r>
            <a:r>
              <a:rPr lang="en-GB" dirty="0"/>
              <a:t> </a:t>
            </a:r>
            <a:r>
              <a:rPr lang="en-GB" dirty="0" smtClean="0"/>
              <a:t>Yogyakarta</a:t>
            </a:r>
          </a:p>
          <a:p>
            <a:pPr marL="0" indent="0" algn="ctr">
              <a:buNone/>
            </a:pPr>
            <a:endParaRPr lang="en-GB" dirty="0"/>
          </a:p>
          <a:p>
            <a:pPr algn="ctr"/>
            <a:r>
              <a:rPr lang="en-GB" dirty="0" smtClean="0"/>
              <a:t>Divided </a:t>
            </a:r>
            <a:r>
              <a:rPr lang="en-GB" dirty="0"/>
              <a:t>into two </a:t>
            </a:r>
            <a:r>
              <a:rPr lang="en-GB" dirty="0" smtClean="0"/>
              <a:t>groups: 20 subject in fentanyl </a:t>
            </a:r>
            <a:r>
              <a:rPr lang="en-GB" dirty="0"/>
              <a:t>and </a:t>
            </a:r>
            <a:r>
              <a:rPr lang="en-GB" dirty="0" smtClean="0"/>
              <a:t>20 subject in ketorolac </a:t>
            </a:r>
            <a:r>
              <a:rPr lang="en-GB" dirty="0"/>
              <a:t>group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5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In fentanyl group, the subjects were given a multimodal analgesic fentanyl-ketorolac, while </a:t>
            </a:r>
            <a:r>
              <a:rPr lang="en-GB" dirty="0" smtClean="0"/>
              <a:t>in ketorolac group, </a:t>
            </a:r>
            <a:r>
              <a:rPr lang="en-GB" dirty="0" smtClean="0"/>
              <a:t>were given </a:t>
            </a:r>
            <a:r>
              <a:rPr lang="en-GB" dirty="0" smtClean="0"/>
              <a:t>bolus ketorolac </a:t>
            </a:r>
            <a:r>
              <a:rPr lang="en-GB" dirty="0"/>
              <a:t>as </a:t>
            </a:r>
            <a:r>
              <a:rPr lang="en-GB" dirty="0" smtClean="0"/>
              <a:t>they feel pain (VAS score &gt;5)</a:t>
            </a:r>
            <a:r>
              <a:rPr lang="en-GB" dirty="0" smtClean="0"/>
              <a:t>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77978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Fentanyl group: Mix of 200ug </a:t>
            </a:r>
            <a:r>
              <a:rPr lang="en-GB" dirty="0"/>
              <a:t>dose of fentanyl </a:t>
            </a:r>
            <a:r>
              <a:rPr lang="en-GB" dirty="0" smtClean="0"/>
              <a:t>and </a:t>
            </a:r>
            <a:r>
              <a:rPr lang="en-GB" dirty="0"/>
              <a:t>ketorolac 60 mg dissolved in aqua up to a volume of 100 ml, </a:t>
            </a:r>
            <a:r>
              <a:rPr lang="en-GB" dirty="0" smtClean="0"/>
              <a:t>filled </a:t>
            </a:r>
            <a:r>
              <a:rPr lang="en-GB" dirty="0"/>
              <a:t>in </a:t>
            </a:r>
            <a:r>
              <a:rPr lang="en-GB" dirty="0" err="1" smtClean="0"/>
              <a:t>syrinxjector</a:t>
            </a:r>
            <a:r>
              <a:rPr lang="en-GB" dirty="0" smtClean="0"/>
              <a:t>, </a:t>
            </a:r>
            <a:r>
              <a:rPr lang="en-GB" dirty="0"/>
              <a:t>and supplied continuously at a rate of 5 cc / hour. </a:t>
            </a:r>
            <a:endParaRPr lang="en-GB" dirty="0" smtClean="0"/>
          </a:p>
          <a:p>
            <a:pPr algn="ctr"/>
            <a:r>
              <a:rPr lang="en-GB" dirty="0" smtClean="0"/>
              <a:t>All </a:t>
            </a:r>
            <a:r>
              <a:rPr lang="en-GB" dirty="0"/>
              <a:t>groups of subjects recorded how many people who require additional analgesic ketorolac in all groups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922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332</Words>
  <Application>Microsoft Macintosh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use of continuous intravenous multimodal analgesia fentanyl-ketorolac in patients with cesarean section </vt:lpstr>
      <vt:lpstr>Introduction</vt:lpstr>
      <vt:lpstr>PowerPoint Presentation</vt:lpstr>
      <vt:lpstr>PowerPoint Presentation</vt:lpstr>
      <vt:lpstr>PowerPoint Presentation</vt:lpstr>
      <vt:lpstr>PowerPoint Presentation</vt:lpstr>
      <vt:lpstr>Material and Method</vt:lpstr>
      <vt:lpstr>PowerPoint Presentation</vt:lpstr>
      <vt:lpstr>Dose</vt:lpstr>
      <vt:lpstr>Result</vt:lpstr>
      <vt:lpstr>PowerPoint Presentation</vt:lpstr>
    </vt:vector>
  </TitlesOfParts>
  <Company>FKIK UMY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continuous intravenous multimodal analgesia fentanyl-ketorolac in patients with cesarean section</dc:title>
  <dc:creator>Dekan</dc:creator>
  <cp:lastModifiedBy>Dekan</cp:lastModifiedBy>
  <cp:revision>13</cp:revision>
  <dcterms:created xsi:type="dcterms:W3CDTF">2016-11-10T00:37:44Z</dcterms:created>
  <dcterms:modified xsi:type="dcterms:W3CDTF">2016-11-10T06:55:56Z</dcterms:modified>
</cp:coreProperties>
</file>