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51" r:id="rId2"/>
    <p:sldId id="336" r:id="rId3"/>
    <p:sldId id="337" r:id="rId4"/>
    <p:sldId id="338" r:id="rId5"/>
    <p:sldId id="339" r:id="rId6"/>
    <p:sldId id="341" r:id="rId7"/>
    <p:sldId id="340" r:id="rId8"/>
    <p:sldId id="342" r:id="rId9"/>
    <p:sldId id="362" r:id="rId10"/>
    <p:sldId id="343" r:id="rId11"/>
    <p:sldId id="344" r:id="rId12"/>
    <p:sldId id="347" r:id="rId13"/>
    <p:sldId id="348" r:id="rId14"/>
    <p:sldId id="350" r:id="rId15"/>
    <p:sldId id="285" r:id="rId16"/>
    <p:sldId id="354" r:id="rId17"/>
    <p:sldId id="355" r:id="rId18"/>
    <p:sldId id="356" r:id="rId19"/>
    <p:sldId id="357" r:id="rId20"/>
    <p:sldId id="358" r:id="rId21"/>
    <p:sldId id="360" r:id="rId22"/>
    <p:sldId id="36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FF"/>
    <a:srgbClr val="38A3B2"/>
    <a:srgbClr val="969696"/>
    <a:srgbClr val="808080"/>
    <a:srgbClr val="000000"/>
    <a:srgbClr val="1C1C1C"/>
    <a:srgbClr val="5F5F5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786" autoAdjust="0"/>
  </p:normalViewPr>
  <p:slideViewPr>
    <p:cSldViewPr>
      <p:cViewPr varScale="1">
        <p:scale>
          <a:sx n="64" d="100"/>
          <a:sy n="64" d="100"/>
        </p:scale>
        <p:origin x="1312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57EBA0-90F3-48ED-95D2-1D441929B6A1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A743E2-9C48-4A00-B9E7-E4C52D1B28BE}">
      <dgm:prSet phldrT="[Text]"/>
      <dgm:spPr/>
      <dgm:t>
        <a:bodyPr/>
        <a:lstStyle/>
        <a:p>
          <a:r>
            <a:rPr lang="en-US" dirty="0" err="1"/>
            <a:t>Validitas</a:t>
          </a:r>
          <a:endParaRPr lang="en-US" dirty="0"/>
        </a:p>
      </dgm:t>
    </dgm:pt>
    <dgm:pt modelId="{E2518C0D-8C7F-45C1-AEF5-2AA8BE12DE56}" type="parTrans" cxnId="{D9B5B2CE-8150-4051-9674-3897F998C9CF}">
      <dgm:prSet/>
      <dgm:spPr/>
      <dgm:t>
        <a:bodyPr/>
        <a:lstStyle/>
        <a:p>
          <a:endParaRPr lang="en-US"/>
        </a:p>
      </dgm:t>
    </dgm:pt>
    <dgm:pt modelId="{697475B8-AC42-4336-A86F-9F7D5503DE74}" type="sibTrans" cxnId="{D9B5B2CE-8150-4051-9674-3897F998C9CF}">
      <dgm:prSet/>
      <dgm:spPr/>
      <dgm:t>
        <a:bodyPr/>
        <a:lstStyle/>
        <a:p>
          <a:endParaRPr lang="en-US"/>
        </a:p>
      </dgm:t>
    </dgm:pt>
    <dgm:pt modelId="{216457DC-B1BC-43D4-9E1D-48E6DAA35087}">
      <dgm:prSet phldrT="[Text]"/>
      <dgm:spPr/>
      <dgm:t>
        <a:bodyPr/>
        <a:lstStyle/>
        <a:p>
          <a:r>
            <a:rPr lang="en-US" dirty="0" err="1"/>
            <a:t>Validitas</a:t>
          </a:r>
          <a:r>
            <a:rPr lang="en-US" dirty="0"/>
            <a:t> </a:t>
          </a:r>
          <a:r>
            <a:rPr lang="en-US" dirty="0" err="1"/>
            <a:t>Kriteria</a:t>
          </a:r>
          <a:endParaRPr lang="en-US" dirty="0"/>
        </a:p>
      </dgm:t>
    </dgm:pt>
    <dgm:pt modelId="{F1A48509-4B77-4D65-A1D9-433E5F6A49A1}" type="parTrans" cxnId="{0D98D36C-FC4A-456D-A4F8-F89C4A823FBD}">
      <dgm:prSet/>
      <dgm:spPr/>
      <dgm:t>
        <a:bodyPr/>
        <a:lstStyle/>
        <a:p>
          <a:endParaRPr lang="en-US"/>
        </a:p>
      </dgm:t>
    </dgm:pt>
    <dgm:pt modelId="{8BAC2732-EFDA-4CB3-A190-C87E1C08E588}" type="sibTrans" cxnId="{0D98D36C-FC4A-456D-A4F8-F89C4A823FBD}">
      <dgm:prSet/>
      <dgm:spPr/>
      <dgm:t>
        <a:bodyPr/>
        <a:lstStyle/>
        <a:p>
          <a:endParaRPr lang="en-US"/>
        </a:p>
      </dgm:t>
    </dgm:pt>
    <dgm:pt modelId="{505DAB3B-3228-4238-88AA-031712F92EFB}">
      <dgm:prSet phldrT="[Text]"/>
      <dgm:spPr/>
      <dgm:t>
        <a:bodyPr/>
        <a:lstStyle/>
        <a:p>
          <a:r>
            <a:rPr lang="en-US" dirty="0" err="1"/>
            <a:t>Validitas</a:t>
          </a:r>
          <a:r>
            <a:rPr lang="en-US" dirty="0"/>
            <a:t> </a:t>
          </a:r>
          <a:r>
            <a:rPr lang="en-US" dirty="0" err="1"/>
            <a:t>isi</a:t>
          </a:r>
          <a:endParaRPr lang="en-US" dirty="0"/>
        </a:p>
      </dgm:t>
    </dgm:pt>
    <dgm:pt modelId="{D062E9DA-3F93-482B-969B-B5585AFEFF66}" type="parTrans" cxnId="{3C0B1EB0-CB22-4801-9030-E056AF5CFA62}">
      <dgm:prSet/>
      <dgm:spPr/>
      <dgm:t>
        <a:bodyPr/>
        <a:lstStyle/>
        <a:p>
          <a:endParaRPr lang="en-US"/>
        </a:p>
      </dgm:t>
    </dgm:pt>
    <dgm:pt modelId="{85DCA865-62A9-4C21-836C-20887CF532C1}" type="sibTrans" cxnId="{3C0B1EB0-CB22-4801-9030-E056AF5CFA62}">
      <dgm:prSet/>
      <dgm:spPr/>
      <dgm:t>
        <a:bodyPr/>
        <a:lstStyle/>
        <a:p>
          <a:endParaRPr lang="en-US"/>
        </a:p>
      </dgm:t>
    </dgm:pt>
    <dgm:pt modelId="{D0A2CA68-FDF0-4FD2-B9E8-EB33F136026D}">
      <dgm:prSet phldrT="[Text]"/>
      <dgm:spPr/>
      <dgm:t>
        <a:bodyPr/>
        <a:lstStyle/>
        <a:p>
          <a:r>
            <a:rPr lang="en-US" dirty="0" err="1"/>
            <a:t>Validitas</a:t>
          </a:r>
          <a:r>
            <a:rPr lang="en-US" dirty="0"/>
            <a:t> </a:t>
          </a:r>
          <a:r>
            <a:rPr lang="en-US" dirty="0" err="1"/>
            <a:t>konstruk</a:t>
          </a:r>
          <a:endParaRPr lang="en-US" dirty="0"/>
        </a:p>
      </dgm:t>
    </dgm:pt>
    <dgm:pt modelId="{11D84549-E579-4678-BFB4-BC2B49101BA5}" type="parTrans" cxnId="{E4CF2D25-EAAB-42E1-8547-62F229B4C20B}">
      <dgm:prSet/>
      <dgm:spPr/>
      <dgm:t>
        <a:bodyPr/>
        <a:lstStyle/>
        <a:p>
          <a:endParaRPr lang="en-US"/>
        </a:p>
      </dgm:t>
    </dgm:pt>
    <dgm:pt modelId="{2D3A2235-EEA6-479A-9FE6-B391225C93E3}" type="sibTrans" cxnId="{E4CF2D25-EAAB-42E1-8547-62F229B4C20B}">
      <dgm:prSet/>
      <dgm:spPr/>
      <dgm:t>
        <a:bodyPr/>
        <a:lstStyle/>
        <a:p>
          <a:endParaRPr lang="en-US"/>
        </a:p>
      </dgm:t>
    </dgm:pt>
    <dgm:pt modelId="{C35A3B8C-6BF4-4462-8B26-69E93F2F41DB}">
      <dgm:prSet phldrT="[Text]"/>
      <dgm:spPr/>
      <dgm:t>
        <a:bodyPr/>
        <a:lstStyle/>
        <a:p>
          <a:r>
            <a:rPr lang="en-US" dirty="0" err="1"/>
            <a:t>Prediktif</a:t>
          </a:r>
          <a:endParaRPr lang="en-US" dirty="0"/>
        </a:p>
      </dgm:t>
    </dgm:pt>
    <dgm:pt modelId="{F4881F38-78C2-4763-9125-4D33BE1AE937}" type="parTrans" cxnId="{258583E3-D089-4809-A5EE-61F2B7D340A7}">
      <dgm:prSet/>
      <dgm:spPr/>
    </dgm:pt>
    <dgm:pt modelId="{07BC7698-6734-44C4-A5F5-1B73D7EE9FBD}" type="sibTrans" cxnId="{258583E3-D089-4809-A5EE-61F2B7D340A7}">
      <dgm:prSet/>
      <dgm:spPr/>
    </dgm:pt>
    <dgm:pt modelId="{F6BD3230-57A7-47CF-BD1A-673BE94A6DAE}">
      <dgm:prSet phldrT="[Text]"/>
      <dgm:spPr/>
      <dgm:t>
        <a:bodyPr/>
        <a:lstStyle/>
        <a:p>
          <a:r>
            <a:rPr lang="en-US" dirty="0" err="1"/>
            <a:t>Konkuren</a:t>
          </a:r>
          <a:endParaRPr lang="en-US" dirty="0"/>
        </a:p>
      </dgm:t>
    </dgm:pt>
    <dgm:pt modelId="{D932ACCF-2006-47F7-B8FF-928F3F381FAE}" type="parTrans" cxnId="{A244FB42-D55C-4CED-974F-9BF040A97544}">
      <dgm:prSet/>
      <dgm:spPr/>
    </dgm:pt>
    <dgm:pt modelId="{97042F25-8F2C-4CED-AA02-12D56D24598F}" type="sibTrans" cxnId="{A244FB42-D55C-4CED-974F-9BF040A97544}">
      <dgm:prSet/>
      <dgm:spPr/>
    </dgm:pt>
    <dgm:pt modelId="{3BDB1E36-C180-4BFA-9865-A170E02347CD}" type="pres">
      <dgm:prSet presAssocID="{6F57EBA0-90F3-48ED-95D2-1D441929B6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FD30AC6-354E-4DE3-BD3D-250B4E96F157}" type="pres">
      <dgm:prSet presAssocID="{5BA743E2-9C48-4A00-B9E7-E4C52D1B28BE}" presName="hierRoot1" presStyleCnt="0">
        <dgm:presLayoutVars>
          <dgm:hierBranch val="init"/>
        </dgm:presLayoutVars>
      </dgm:prSet>
      <dgm:spPr/>
    </dgm:pt>
    <dgm:pt modelId="{07FBC639-1D6B-4BF8-B1D2-3D9852BFFCD7}" type="pres">
      <dgm:prSet presAssocID="{5BA743E2-9C48-4A00-B9E7-E4C52D1B28BE}" presName="rootComposite1" presStyleCnt="0"/>
      <dgm:spPr/>
    </dgm:pt>
    <dgm:pt modelId="{5CBE41E4-4E84-4A2D-BBBF-466252279DDD}" type="pres">
      <dgm:prSet presAssocID="{5BA743E2-9C48-4A00-B9E7-E4C52D1B28BE}" presName="rootText1" presStyleLbl="node0" presStyleIdx="0" presStyleCnt="1">
        <dgm:presLayoutVars>
          <dgm:chPref val="3"/>
        </dgm:presLayoutVars>
      </dgm:prSet>
      <dgm:spPr/>
    </dgm:pt>
    <dgm:pt modelId="{F1B7FA9F-0A08-4149-B0E8-0E0C579D5022}" type="pres">
      <dgm:prSet presAssocID="{5BA743E2-9C48-4A00-B9E7-E4C52D1B28BE}" presName="rootConnector1" presStyleLbl="node1" presStyleIdx="0" presStyleCnt="0"/>
      <dgm:spPr/>
    </dgm:pt>
    <dgm:pt modelId="{84BF6BCC-2F43-4B05-8B85-5CA1632894DF}" type="pres">
      <dgm:prSet presAssocID="{5BA743E2-9C48-4A00-B9E7-E4C52D1B28BE}" presName="hierChild2" presStyleCnt="0"/>
      <dgm:spPr/>
    </dgm:pt>
    <dgm:pt modelId="{20177D5A-2DF7-4181-A3C5-281664F064AA}" type="pres">
      <dgm:prSet presAssocID="{F1A48509-4B77-4D65-A1D9-433E5F6A49A1}" presName="Name37" presStyleLbl="parChTrans1D2" presStyleIdx="0" presStyleCnt="3"/>
      <dgm:spPr/>
    </dgm:pt>
    <dgm:pt modelId="{A0B89143-32AF-4D97-9A20-91CE2C0FBC60}" type="pres">
      <dgm:prSet presAssocID="{216457DC-B1BC-43D4-9E1D-48E6DAA35087}" presName="hierRoot2" presStyleCnt="0">
        <dgm:presLayoutVars>
          <dgm:hierBranch val="init"/>
        </dgm:presLayoutVars>
      </dgm:prSet>
      <dgm:spPr/>
    </dgm:pt>
    <dgm:pt modelId="{F5A2A479-EC03-4B3F-BADC-1B56EB5E42BF}" type="pres">
      <dgm:prSet presAssocID="{216457DC-B1BC-43D4-9E1D-48E6DAA35087}" presName="rootComposite" presStyleCnt="0"/>
      <dgm:spPr/>
    </dgm:pt>
    <dgm:pt modelId="{8AA51CA7-3A28-450C-BF18-D43D9CB58D71}" type="pres">
      <dgm:prSet presAssocID="{216457DC-B1BC-43D4-9E1D-48E6DAA35087}" presName="rootText" presStyleLbl="node2" presStyleIdx="0" presStyleCnt="3">
        <dgm:presLayoutVars>
          <dgm:chPref val="3"/>
        </dgm:presLayoutVars>
      </dgm:prSet>
      <dgm:spPr/>
    </dgm:pt>
    <dgm:pt modelId="{90BB76B9-6470-4210-9952-79DBFED617D8}" type="pres">
      <dgm:prSet presAssocID="{216457DC-B1BC-43D4-9E1D-48E6DAA35087}" presName="rootConnector" presStyleLbl="node2" presStyleIdx="0" presStyleCnt="3"/>
      <dgm:spPr/>
    </dgm:pt>
    <dgm:pt modelId="{8AA118EB-7FBE-4C0C-A919-52C2101C32FF}" type="pres">
      <dgm:prSet presAssocID="{216457DC-B1BC-43D4-9E1D-48E6DAA35087}" presName="hierChild4" presStyleCnt="0"/>
      <dgm:spPr/>
    </dgm:pt>
    <dgm:pt modelId="{14015ECB-F984-4B43-8FFB-C4F88F945678}" type="pres">
      <dgm:prSet presAssocID="{F4881F38-78C2-4763-9125-4D33BE1AE937}" presName="Name37" presStyleLbl="parChTrans1D3" presStyleIdx="0" presStyleCnt="2"/>
      <dgm:spPr/>
    </dgm:pt>
    <dgm:pt modelId="{97404476-738A-4F4E-9B51-90CC50C50B2D}" type="pres">
      <dgm:prSet presAssocID="{C35A3B8C-6BF4-4462-8B26-69E93F2F41DB}" presName="hierRoot2" presStyleCnt="0">
        <dgm:presLayoutVars>
          <dgm:hierBranch val="init"/>
        </dgm:presLayoutVars>
      </dgm:prSet>
      <dgm:spPr/>
    </dgm:pt>
    <dgm:pt modelId="{935F7CC6-2960-4EC7-BDD1-9BFBD0701B9A}" type="pres">
      <dgm:prSet presAssocID="{C35A3B8C-6BF4-4462-8B26-69E93F2F41DB}" presName="rootComposite" presStyleCnt="0"/>
      <dgm:spPr/>
    </dgm:pt>
    <dgm:pt modelId="{344738B7-1D16-46D9-B826-A2BF7368C383}" type="pres">
      <dgm:prSet presAssocID="{C35A3B8C-6BF4-4462-8B26-69E93F2F41DB}" presName="rootText" presStyleLbl="node3" presStyleIdx="0" presStyleCnt="2">
        <dgm:presLayoutVars>
          <dgm:chPref val="3"/>
        </dgm:presLayoutVars>
      </dgm:prSet>
      <dgm:spPr/>
    </dgm:pt>
    <dgm:pt modelId="{4A4CCFD1-97EE-4593-95FB-98E3C698B3D3}" type="pres">
      <dgm:prSet presAssocID="{C35A3B8C-6BF4-4462-8B26-69E93F2F41DB}" presName="rootConnector" presStyleLbl="node3" presStyleIdx="0" presStyleCnt="2"/>
      <dgm:spPr/>
    </dgm:pt>
    <dgm:pt modelId="{01FA4BE3-DD2F-4E55-924A-42908D735A2B}" type="pres">
      <dgm:prSet presAssocID="{C35A3B8C-6BF4-4462-8B26-69E93F2F41DB}" presName="hierChild4" presStyleCnt="0"/>
      <dgm:spPr/>
    </dgm:pt>
    <dgm:pt modelId="{36E5E550-FBB3-4FF6-A57E-1D66D3A82143}" type="pres">
      <dgm:prSet presAssocID="{C35A3B8C-6BF4-4462-8B26-69E93F2F41DB}" presName="hierChild5" presStyleCnt="0"/>
      <dgm:spPr/>
    </dgm:pt>
    <dgm:pt modelId="{C4CDC302-CFAB-47B5-BA1E-230FBBF51717}" type="pres">
      <dgm:prSet presAssocID="{D932ACCF-2006-47F7-B8FF-928F3F381FAE}" presName="Name37" presStyleLbl="parChTrans1D3" presStyleIdx="1" presStyleCnt="2"/>
      <dgm:spPr/>
    </dgm:pt>
    <dgm:pt modelId="{03276430-76DD-4E6E-A4C6-EFCFB8310C4B}" type="pres">
      <dgm:prSet presAssocID="{F6BD3230-57A7-47CF-BD1A-673BE94A6DAE}" presName="hierRoot2" presStyleCnt="0">
        <dgm:presLayoutVars>
          <dgm:hierBranch val="init"/>
        </dgm:presLayoutVars>
      </dgm:prSet>
      <dgm:spPr/>
    </dgm:pt>
    <dgm:pt modelId="{BCD4BE6C-131C-435C-9D3B-4407BEB9A164}" type="pres">
      <dgm:prSet presAssocID="{F6BD3230-57A7-47CF-BD1A-673BE94A6DAE}" presName="rootComposite" presStyleCnt="0"/>
      <dgm:spPr/>
    </dgm:pt>
    <dgm:pt modelId="{839E8433-A625-4A64-B250-CC2606646013}" type="pres">
      <dgm:prSet presAssocID="{F6BD3230-57A7-47CF-BD1A-673BE94A6DAE}" presName="rootText" presStyleLbl="node3" presStyleIdx="1" presStyleCnt="2">
        <dgm:presLayoutVars>
          <dgm:chPref val="3"/>
        </dgm:presLayoutVars>
      </dgm:prSet>
      <dgm:spPr/>
    </dgm:pt>
    <dgm:pt modelId="{49DC9D85-4C2D-4A02-A985-40A287A7217D}" type="pres">
      <dgm:prSet presAssocID="{F6BD3230-57A7-47CF-BD1A-673BE94A6DAE}" presName="rootConnector" presStyleLbl="node3" presStyleIdx="1" presStyleCnt="2"/>
      <dgm:spPr/>
    </dgm:pt>
    <dgm:pt modelId="{E5C2BA77-0661-4C60-A6CE-1903177B7A25}" type="pres">
      <dgm:prSet presAssocID="{F6BD3230-57A7-47CF-BD1A-673BE94A6DAE}" presName="hierChild4" presStyleCnt="0"/>
      <dgm:spPr/>
    </dgm:pt>
    <dgm:pt modelId="{60A018C1-BEBD-4CED-AE99-095B04FE062B}" type="pres">
      <dgm:prSet presAssocID="{F6BD3230-57A7-47CF-BD1A-673BE94A6DAE}" presName="hierChild5" presStyleCnt="0"/>
      <dgm:spPr/>
    </dgm:pt>
    <dgm:pt modelId="{2009D421-76DF-4577-AE74-5E530C2DB2A0}" type="pres">
      <dgm:prSet presAssocID="{216457DC-B1BC-43D4-9E1D-48E6DAA35087}" presName="hierChild5" presStyleCnt="0"/>
      <dgm:spPr/>
    </dgm:pt>
    <dgm:pt modelId="{1519E9F7-1C43-4C4C-BA1D-2AB9B65DF4AC}" type="pres">
      <dgm:prSet presAssocID="{D062E9DA-3F93-482B-969B-B5585AFEFF66}" presName="Name37" presStyleLbl="parChTrans1D2" presStyleIdx="1" presStyleCnt="3"/>
      <dgm:spPr/>
    </dgm:pt>
    <dgm:pt modelId="{F26900A1-65F1-43FB-95C1-309054C406AF}" type="pres">
      <dgm:prSet presAssocID="{505DAB3B-3228-4238-88AA-031712F92EFB}" presName="hierRoot2" presStyleCnt="0">
        <dgm:presLayoutVars>
          <dgm:hierBranch val="init"/>
        </dgm:presLayoutVars>
      </dgm:prSet>
      <dgm:spPr/>
    </dgm:pt>
    <dgm:pt modelId="{020D9722-4EB9-4EAC-85B9-BF1C1B49DFAD}" type="pres">
      <dgm:prSet presAssocID="{505DAB3B-3228-4238-88AA-031712F92EFB}" presName="rootComposite" presStyleCnt="0"/>
      <dgm:spPr/>
    </dgm:pt>
    <dgm:pt modelId="{EC5515D5-AEE4-4D37-AB82-8D553D474E5D}" type="pres">
      <dgm:prSet presAssocID="{505DAB3B-3228-4238-88AA-031712F92EFB}" presName="rootText" presStyleLbl="node2" presStyleIdx="1" presStyleCnt="3">
        <dgm:presLayoutVars>
          <dgm:chPref val="3"/>
        </dgm:presLayoutVars>
      </dgm:prSet>
      <dgm:spPr/>
    </dgm:pt>
    <dgm:pt modelId="{E23B204F-B861-4645-BD10-E7718BFFF9C5}" type="pres">
      <dgm:prSet presAssocID="{505DAB3B-3228-4238-88AA-031712F92EFB}" presName="rootConnector" presStyleLbl="node2" presStyleIdx="1" presStyleCnt="3"/>
      <dgm:spPr/>
    </dgm:pt>
    <dgm:pt modelId="{A110F59F-C261-4612-BCBB-B9E54663D11C}" type="pres">
      <dgm:prSet presAssocID="{505DAB3B-3228-4238-88AA-031712F92EFB}" presName="hierChild4" presStyleCnt="0"/>
      <dgm:spPr/>
    </dgm:pt>
    <dgm:pt modelId="{7400F1DC-6701-4E4B-B951-0EB12ABE7631}" type="pres">
      <dgm:prSet presAssocID="{505DAB3B-3228-4238-88AA-031712F92EFB}" presName="hierChild5" presStyleCnt="0"/>
      <dgm:spPr/>
    </dgm:pt>
    <dgm:pt modelId="{C55D3611-B2F4-4D2E-95E5-B485F8D1C67B}" type="pres">
      <dgm:prSet presAssocID="{11D84549-E579-4678-BFB4-BC2B49101BA5}" presName="Name37" presStyleLbl="parChTrans1D2" presStyleIdx="2" presStyleCnt="3"/>
      <dgm:spPr/>
    </dgm:pt>
    <dgm:pt modelId="{0A015D9C-1A68-46EC-BA27-01E40CA9D5FF}" type="pres">
      <dgm:prSet presAssocID="{D0A2CA68-FDF0-4FD2-B9E8-EB33F136026D}" presName="hierRoot2" presStyleCnt="0">
        <dgm:presLayoutVars>
          <dgm:hierBranch val="init"/>
        </dgm:presLayoutVars>
      </dgm:prSet>
      <dgm:spPr/>
    </dgm:pt>
    <dgm:pt modelId="{4F4EDEC8-0288-48CD-8350-18D1F7D8D23F}" type="pres">
      <dgm:prSet presAssocID="{D0A2CA68-FDF0-4FD2-B9E8-EB33F136026D}" presName="rootComposite" presStyleCnt="0"/>
      <dgm:spPr/>
    </dgm:pt>
    <dgm:pt modelId="{54487ACA-8DFE-495C-B3B0-3635654420CF}" type="pres">
      <dgm:prSet presAssocID="{D0A2CA68-FDF0-4FD2-B9E8-EB33F136026D}" presName="rootText" presStyleLbl="node2" presStyleIdx="2" presStyleCnt="3">
        <dgm:presLayoutVars>
          <dgm:chPref val="3"/>
        </dgm:presLayoutVars>
      </dgm:prSet>
      <dgm:spPr/>
    </dgm:pt>
    <dgm:pt modelId="{8FD70150-3182-430C-AADD-ADB1C1C853D6}" type="pres">
      <dgm:prSet presAssocID="{D0A2CA68-FDF0-4FD2-B9E8-EB33F136026D}" presName="rootConnector" presStyleLbl="node2" presStyleIdx="2" presStyleCnt="3"/>
      <dgm:spPr/>
    </dgm:pt>
    <dgm:pt modelId="{EC398FDB-BD43-43DE-B8C9-9EC14948B49A}" type="pres">
      <dgm:prSet presAssocID="{D0A2CA68-FDF0-4FD2-B9E8-EB33F136026D}" presName="hierChild4" presStyleCnt="0"/>
      <dgm:spPr/>
    </dgm:pt>
    <dgm:pt modelId="{7E9D5B59-D970-4AEB-BBFA-332B88C74660}" type="pres">
      <dgm:prSet presAssocID="{D0A2CA68-FDF0-4FD2-B9E8-EB33F136026D}" presName="hierChild5" presStyleCnt="0"/>
      <dgm:spPr/>
    </dgm:pt>
    <dgm:pt modelId="{41EBBC53-AA00-44E1-ABEB-F12E029D3974}" type="pres">
      <dgm:prSet presAssocID="{5BA743E2-9C48-4A00-B9E7-E4C52D1B28BE}" presName="hierChild3" presStyleCnt="0"/>
      <dgm:spPr/>
    </dgm:pt>
  </dgm:ptLst>
  <dgm:cxnLst>
    <dgm:cxn modelId="{F58F950A-9EC1-4AFF-849C-B1E20183A178}" type="presOf" srcId="{D0A2CA68-FDF0-4FD2-B9E8-EB33F136026D}" destId="{54487ACA-8DFE-495C-B3B0-3635654420CF}" srcOrd="0" destOrd="0" presId="urn:microsoft.com/office/officeart/2005/8/layout/orgChart1"/>
    <dgm:cxn modelId="{E4CF2D25-EAAB-42E1-8547-62F229B4C20B}" srcId="{5BA743E2-9C48-4A00-B9E7-E4C52D1B28BE}" destId="{D0A2CA68-FDF0-4FD2-B9E8-EB33F136026D}" srcOrd="2" destOrd="0" parTransId="{11D84549-E579-4678-BFB4-BC2B49101BA5}" sibTransId="{2D3A2235-EEA6-479A-9FE6-B391225C93E3}"/>
    <dgm:cxn modelId="{0CE2E72E-4AE1-4046-A6C4-CBE834391368}" type="presOf" srcId="{D932ACCF-2006-47F7-B8FF-928F3F381FAE}" destId="{C4CDC302-CFAB-47B5-BA1E-230FBBF51717}" srcOrd="0" destOrd="0" presId="urn:microsoft.com/office/officeart/2005/8/layout/orgChart1"/>
    <dgm:cxn modelId="{E66B815E-F761-4F33-B2FF-FEA8B1E26559}" type="presOf" srcId="{F4881F38-78C2-4763-9125-4D33BE1AE937}" destId="{14015ECB-F984-4B43-8FFB-C4F88F945678}" srcOrd="0" destOrd="0" presId="urn:microsoft.com/office/officeart/2005/8/layout/orgChart1"/>
    <dgm:cxn modelId="{FA2FA85F-2DB3-4249-92D9-5DA0BFD5F436}" type="presOf" srcId="{D0A2CA68-FDF0-4FD2-B9E8-EB33F136026D}" destId="{8FD70150-3182-430C-AADD-ADB1C1C853D6}" srcOrd="1" destOrd="0" presId="urn:microsoft.com/office/officeart/2005/8/layout/orgChart1"/>
    <dgm:cxn modelId="{A244FB42-D55C-4CED-974F-9BF040A97544}" srcId="{216457DC-B1BC-43D4-9E1D-48E6DAA35087}" destId="{F6BD3230-57A7-47CF-BD1A-673BE94A6DAE}" srcOrd="1" destOrd="0" parTransId="{D932ACCF-2006-47F7-B8FF-928F3F381FAE}" sibTransId="{97042F25-8F2C-4CED-AA02-12D56D24598F}"/>
    <dgm:cxn modelId="{9BABAB67-8066-4599-A390-9E2766759E58}" type="presOf" srcId="{216457DC-B1BC-43D4-9E1D-48E6DAA35087}" destId="{90BB76B9-6470-4210-9952-79DBFED617D8}" srcOrd="1" destOrd="0" presId="urn:microsoft.com/office/officeart/2005/8/layout/orgChart1"/>
    <dgm:cxn modelId="{B72E7548-A094-4AA1-A637-DED20E374C80}" type="presOf" srcId="{F1A48509-4B77-4D65-A1D9-433E5F6A49A1}" destId="{20177D5A-2DF7-4181-A3C5-281664F064AA}" srcOrd="0" destOrd="0" presId="urn:microsoft.com/office/officeart/2005/8/layout/orgChart1"/>
    <dgm:cxn modelId="{D8629368-AAC3-45F3-BA69-AC1991608F83}" type="presOf" srcId="{F6BD3230-57A7-47CF-BD1A-673BE94A6DAE}" destId="{49DC9D85-4C2D-4A02-A985-40A287A7217D}" srcOrd="1" destOrd="0" presId="urn:microsoft.com/office/officeart/2005/8/layout/orgChart1"/>
    <dgm:cxn modelId="{0D98D36C-FC4A-456D-A4F8-F89C4A823FBD}" srcId="{5BA743E2-9C48-4A00-B9E7-E4C52D1B28BE}" destId="{216457DC-B1BC-43D4-9E1D-48E6DAA35087}" srcOrd="0" destOrd="0" parTransId="{F1A48509-4B77-4D65-A1D9-433E5F6A49A1}" sibTransId="{8BAC2732-EFDA-4CB3-A190-C87E1C08E588}"/>
    <dgm:cxn modelId="{67F9D25A-9700-486D-BD25-382EEC7E6429}" type="presOf" srcId="{505DAB3B-3228-4238-88AA-031712F92EFB}" destId="{E23B204F-B861-4645-BD10-E7718BFFF9C5}" srcOrd="1" destOrd="0" presId="urn:microsoft.com/office/officeart/2005/8/layout/orgChart1"/>
    <dgm:cxn modelId="{CE38727F-D943-41A1-A29A-A2D7393EE556}" type="presOf" srcId="{5BA743E2-9C48-4A00-B9E7-E4C52D1B28BE}" destId="{5CBE41E4-4E84-4A2D-BBBF-466252279DDD}" srcOrd="0" destOrd="0" presId="urn:microsoft.com/office/officeart/2005/8/layout/orgChart1"/>
    <dgm:cxn modelId="{54277B8A-B594-44D5-8C43-FA1F554C2AC6}" type="presOf" srcId="{C35A3B8C-6BF4-4462-8B26-69E93F2F41DB}" destId="{4A4CCFD1-97EE-4593-95FB-98E3C698B3D3}" srcOrd="1" destOrd="0" presId="urn:microsoft.com/office/officeart/2005/8/layout/orgChart1"/>
    <dgm:cxn modelId="{002F469D-5AC9-42B5-9489-7DAB3118D398}" type="presOf" srcId="{6F57EBA0-90F3-48ED-95D2-1D441929B6A1}" destId="{3BDB1E36-C180-4BFA-9865-A170E02347CD}" srcOrd="0" destOrd="0" presId="urn:microsoft.com/office/officeart/2005/8/layout/orgChart1"/>
    <dgm:cxn modelId="{7A985FA0-EA63-46CD-B4CE-3D4BECE2CFB5}" type="presOf" srcId="{5BA743E2-9C48-4A00-B9E7-E4C52D1B28BE}" destId="{F1B7FA9F-0A08-4149-B0E8-0E0C579D5022}" srcOrd="1" destOrd="0" presId="urn:microsoft.com/office/officeart/2005/8/layout/orgChart1"/>
    <dgm:cxn modelId="{3C0B1EB0-CB22-4801-9030-E056AF5CFA62}" srcId="{5BA743E2-9C48-4A00-B9E7-E4C52D1B28BE}" destId="{505DAB3B-3228-4238-88AA-031712F92EFB}" srcOrd="1" destOrd="0" parTransId="{D062E9DA-3F93-482B-969B-B5585AFEFF66}" sibTransId="{85DCA865-62A9-4C21-836C-20887CF532C1}"/>
    <dgm:cxn modelId="{E3F00ABF-7ABB-4178-B15A-D26B63AF113E}" type="presOf" srcId="{C35A3B8C-6BF4-4462-8B26-69E93F2F41DB}" destId="{344738B7-1D16-46D9-B826-A2BF7368C383}" srcOrd="0" destOrd="0" presId="urn:microsoft.com/office/officeart/2005/8/layout/orgChart1"/>
    <dgm:cxn modelId="{6589ADBF-F100-48C1-8511-738555AE4676}" type="presOf" srcId="{F6BD3230-57A7-47CF-BD1A-673BE94A6DAE}" destId="{839E8433-A625-4A64-B250-CC2606646013}" srcOrd="0" destOrd="0" presId="urn:microsoft.com/office/officeart/2005/8/layout/orgChart1"/>
    <dgm:cxn modelId="{907641C7-2361-4E9A-BB2E-CC630347D096}" type="presOf" srcId="{216457DC-B1BC-43D4-9E1D-48E6DAA35087}" destId="{8AA51CA7-3A28-450C-BF18-D43D9CB58D71}" srcOrd="0" destOrd="0" presId="urn:microsoft.com/office/officeart/2005/8/layout/orgChart1"/>
    <dgm:cxn modelId="{D9B5B2CE-8150-4051-9674-3897F998C9CF}" srcId="{6F57EBA0-90F3-48ED-95D2-1D441929B6A1}" destId="{5BA743E2-9C48-4A00-B9E7-E4C52D1B28BE}" srcOrd="0" destOrd="0" parTransId="{E2518C0D-8C7F-45C1-AEF5-2AA8BE12DE56}" sibTransId="{697475B8-AC42-4336-A86F-9F7D5503DE74}"/>
    <dgm:cxn modelId="{5D1EB9D2-DE18-44DD-B851-639E1009E0F4}" type="presOf" srcId="{11D84549-E579-4678-BFB4-BC2B49101BA5}" destId="{C55D3611-B2F4-4D2E-95E5-B485F8D1C67B}" srcOrd="0" destOrd="0" presId="urn:microsoft.com/office/officeart/2005/8/layout/orgChart1"/>
    <dgm:cxn modelId="{9C44F4D4-4BA2-4C84-A3FE-91CE9A03036E}" type="presOf" srcId="{505DAB3B-3228-4238-88AA-031712F92EFB}" destId="{EC5515D5-AEE4-4D37-AB82-8D553D474E5D}" srcOrd="0" destOrd="0" presId="urn:microsoft.com/office/officeart/2005/8/layout/orgChart1"/>
    <dgm:cxn modelId="{6DB8EFDF-5F32-405D-ADB9-8C015F4DDAB2}" type="presOf" srcId="{D062E9DA-3F93-482B-969B-B5585AFEFF66}" destId="{1519E9F7-1C43-4C4C-BA1D-2AB9B65DF4AC}" srcOrd="0" destOrd="0" presId="urn:microsoft.com/office/officeart/2005/8/layout/orgChart1"/>
    <dgm:cxn modelId="{258583E3-D089-4809-A5EE-61F2B7D340A7}" srcId="{216457DC-B1BC-43D4-9E1D-48E6DAA35087}" destId="{C35A3B8C-6BF4-4462-8B26-69E93F2F41DB}" srcOrd="0" destOrd="0" parTransId="{F4881F38-78C2-4763-9125-4D33BE1AE937}" sibTransId="{07BC7698-6734-44C4-A5F5-1B73D7EE9FBD}"/>
    <dgm:cxn modelId="{4A20B144-680A-444F-A422-3A6D9D4304E8}" type="presParOf" srcId="{3BDB1E36-C180-4BFA-9865-A170E02347CD}" destId="{5FD30AC6-354E-4DE3-BD3D-250B4E96F157}" srcOrd="0" destOrd="0" presId="urn:microsoft.com/office/officeart/2005/8/layout/orgChart1"/>
    <dgm:cxn modelId="{DBFDB395-7EBB-4237-9BDC-87EBD020C36F}" type="presParOf" srcId="{5FD30AC6-354E-4DE3-BD3D-250B4E96F157}" destId="{07FBC639-1D6B-4BF8-B1D2-3D9852BFFCD7}" srcOrd="0" destOrd="0" presId="urn:microsoft.com/office/officeart/2005/8/layout/orgChart1"/>
    <dgm:cxn modelId="{7EFA6722-DBC6-4FB4-A371-F3A1430BA33F}" type="presParOf" srcId="{07FBC639-1D6B-4BF8-B1D2-3D9852BFFCD7}" destId="{5CBE41E4-4E84-4A2D-BBBF-466252279DDD}" srcOrd="0" destOrd="0" presId="urn:microsoft.com/office/officeart/2005/8/layout/orgChart1"/>
    <dgm:cxn modelId="{3B5DB98F-1597-40E6-9FB0-FF35AA65EBDC}" type="presParOf" srcId="{07FBC639-1D6B-4BF8-B1D2-3D9852BFFCD7}" destId="{F1B7FA9F-0A08-4149-B0E8-0E0C579D5022}" srcOrd="1" destOrd="0" presId="urn:microsoft.com/office/officeart/2005/8/layout/orgChart1"/>
    <dgm:cxn modelId="{9B203263-DE38-4BDE-8DF7-0A6026BD9845}" type="presParOf" srcId="{5FD30AC6-354E-4DE3-BD3D-250B4E96F157}" destId="{84BF6BCC-2F43-4B05-8B85-5CA1632894DF}" srcOrd="1" destOrd="0" presId="urn:microsoft.com/office/officeart/2005/8/layout/orgChart1"/>
    <dgm:cxn modelId="{1A0268B7-5551-4F26-8601-EBFF6E87B5B6}" type="presParOf" srcId="{84BF6BCC-2F43-4B05-8B85-5CA1632894DF}" destId="{20177D5A-2DF7-4181-A3C5-281664F064AA}" srcOrd="0" destOrd="0" presId="urn:microsoft.com/office/officeart/2005/8/layout/orgChart1"/>
    <dgm:cxn modelId="{0274B5AB-FAE7-46DA-B22D-DCBC8CCC4FE8}" type="presParOf" srcId="{84BF6BCC-2F43-4B05-8B85-5CA1632894DF}" destId="{A0B89143-32AF-4D97-9A20-91CE2C0FBC60}" srcOrd="1" destOrd="0" presId="urn:microsoft.com/office/officeart/2005/8/layout/orgChart1"/>
    <dgm:cxn modelId="{55E94E79-5A3D-477A-9D74-761BA1935FD7}" type="presParOf" srcId="{A0B89143-32AF-4D97-9A20-91CE2C0FBC60}" destId="{F5A2A479-EC03-4B3F-BADC-1B56EB5E42BF}" srcOrd="0" destOrd="0" presId="urn:microsoft.com/office/officeart/2005/8/layout/orgChart1"/>
    <dgm:cxn modelId="{E555A60B-992A-4BA2-8E01-C77130BFF3E5}" type="presParOf" srcId="{F5A2A479-EC03-4B3F-BADC-1B56EB5E42BF}" destId="{8AA51CA7-3A28-450C-BF18-D43D9CB58D71}" srcOrd="0" destOrd="0" presId="urn:microsoft.com/office/officeart/2005/8/layout/orgChart1"/>
    <dgm:cxn modelId="{E77652B1-E5D2-45FD-AEE2-C03847D39FD5}" type="presParOf" srcId="{F5A2A479-EC03-4B3F-BADC-1B56EB5E42BF}" destId="{90BB76B9-6470-4210-9952-79DBFED617D8}" srcOrd="1" destOrd="0" presId="urn:microsoft.com/office/officeart/2005/8/layout/orgChart1"/>
    <dgm:cxn modelId="{74FD450B-4146-43C3-AA7F-7A2065B58783}" type="presParOf" srcId="{A0B89143-32AF-4D97-9A20-91CE2C0FBC60}" destId="{8AA118EB-7FBE-4C0C-A919-52C2101C32FF}" srcOrd="1" destOrd="0" presId="urn:microsoft.com/office/officeart/2005/8/layout/orgChart1"/>
    <dgm:cxn modelId="{C87517AD-D653-4F45-B7A3-5B269DD186E0}" type="presParOf" srcId="{8AA118EB-7FBE-4C0C-A919-52C2101C32FF}" destId="{14015ECB-F984-4B43-8FFB-C4F88F945678}" srcOrd="0" destOrd="0" presId="urn:microsoft.com/office/officeart/2005/8/layout/orgChart1"/>
    <dgm:cxn modelId="{89DA2482-81DE-4216-B52A-0CF4A062786E}" type="presParOf" srcId="{8AA118EB-7FBE-4C0C-A919-52C2101C32FF}" destId="{97404476-738A-4F4E-9B51-90CC50C50B2D}" srcOrd="1" destOrd="0" presId="urn:microsoft.com/office/officeart/2005/8/layout/orgChart1"/>
    <dgm:cxn modelId="{A3D61B8D-6D12-4CC6-ADA0-7D416B58241C}" type="presParOf" srcId="{97404476-738A-4F4E-9B51-90CC50C50B2D}" destId="{935F7CC6-2960-4EC7-BDD1-9BFBD0701B9A}" srcOrd="0" destOrd="0" presId="urn:microsoft.com/office/officeart/2005/8/layout/orgChart1"/>
    <dgm:cxn modelId="{AEAD0A2B-5F9A-4B7F-B9E0-A95547A44BB3}" type="presParOf" srcId="{935F7CC6-2960-4EC7-BDD1-9BFBD0701B9A}" destId="{344738B7-1D16-46D9-B826-A2BF7368C383}" srcOrd="0" destOrd="0" presId="urn:microsoft.com/office/officeart/2005/8/layout/orgChart1"/>
    <dgm:cxn modelId="{E5E60550-55A7-40AB-B90D-07E4CED1D5D5}" type="presParOf" srcId="{935F7CC6-2960-4EC7-BDD1-9BFBD0701B9A}" destId="{4A4CCFD1-97EE-4593-95FB-98E3C698B3D3}" srcOrd="1" destOrd="0" presId="urn:microsoft.com/office/officeart/2005/8/layout/orgChart1"/>
    <dgm:cxn modelId="{02C5230A-2BED-43D4-B256-FD94E6BCFE9E}" type="presParOf" srcId="{97404476-738A-4F4E-9B51-90CC50C50B2D}" destId="{01FA4BE3-DD2F-4E55-924A-42908D735A2B}" srcOrd="1" destOrd="0" presId="urn:microsoft.com/office/officeart/2005/8/layout/orgChart1"/>
    <dgm:cxn modelId="{B351C809-27A6-4219-9FCA-975ED228ADBD}" type="presParOf" srcId="{97404476-738A-4F4E-9B51-90CC50C50B2D}" destId="{36E5E550-FBB3-4FF6-A57E-1D66D3A82143}" srcOrd="2" destOrd="0" presId="urn:microsoft.com/office/officeart/2005/8/layout/orgChart1"/>
    <dgm:cxn modelId="{8D78CA28-56F6-432C-BC7F-B8D33D8D23AA}" type="presParOf" srcId="{8AA118EB-7FBE-4C0C-A919-52C2101C32FF}" destId="{C4CDC302-CFAB-47B5-BA1E-230FBBF51717}" srcOrd="2" destOrd="0" presId="urn:microsoft.com/office/officeart/2005/8/layout/orgChart1"/>
    <dgm:cxn modelId="{3570FADD-5287-45E5-982E-61BCAC6A5F99}" type="presParOf" srcId="{8AA118EB-7FBE-4C0C-A919-52C2101C32FF}" destId="{03276430-76DD-4E6E-A4C6-EFCFB8310C4B}" srcOrd="3" destOrd="0" presId="urn:microsoft.com/office/officeart/2005/8/layout/orgChart1"/>
    <dgm:cxn modelId="{7B3A5FAC-8C9A-4051-9C6B-3E80C12C4E5A}" type="presParOf" srcId="{03276430-76DD-4E6E-A4C6-EFCFB8310C4B}" destId="{BCD4BE6C-131C-435C-9D3B-4407BEB9A164}" srcOrd="0" destOrd="0" presId="urn:microsoft.com/office/officeart/2005/8/layout/orgChart1"/>
    <dgm:cxn modelId="{42FB3A4A-F90B-473F-B3DC-ACEF04F47D22}" type="presParOf" srcId="{BCD4BE6C-131C-435C-9D3B-4407BEB9A164}" destId="{839E8433-A625-4A64-B250-CC2606646013}" srcOrd="0" destOrd="0" presId="urn:microsoft.com/office/officeart/2005/8/layout/orgChart1"/>
    <dgm:cxn modelId="{D6E38B38-BAB4-4D14-B708-2C169E82373B}" type="presParOf" srcId="{BCD4BE6C-131C-435C-9D3B-4407BEB9A164}" destId="{49DC9D85-4C2D-4A02-A985-40A287A7217D}" srcOrd="1" destOrd="0" presId="urn:microsoft.com/office/officeart/2005/8/layout/orgChart1"/>
    <dgm:cxn modelId="{A947C780-E5BB-4F48-8EB1-0D89CD08AB4E}" type="presParOf" srcId="{03276430-76DD-4E6E-A4C6-EFCFB8310C4B}" destId="{E5C2BA77-0661-4C60-A6CE-1903177B7A25}" srcOrd="1" destOrd="0" presId="urn:microsoft.com/office/officeart/2005/8/layout/orgChart1"/>
    <dgm:cxn modelId="{98CBEFAC-1369-4EA3-A0DE-8B0158D38BB9}" type="presParOf" srcId="{03276430-76DD-4E6E-A4C6-EFCFB8310C4B}" destId="{60A018C1-BEBD-4CED-AE99-095B04FE062B}" srcOrd="2" destOrd="0" presId="urn:microsoft.com/office/officeart/2005/8/layout/orgChart1"/>
    <dgm:cxn modelId="{B8B5B5EF-399B-48D8-AC12-668805E173C8}" type="presParOf" srcId="{A0B89143-32AF-4D97-9A20-91CE2C0FBC60}" destId="{2009D421-76DF-4577-AE74-5E530C2DB2A0}" srcOrd="2" destOrd="0" presId="urn:microsoft.com/office/officeart/2005/8/layout/orgChart1"/>
    <dgm:cxn modelId="{FFFFF985-4E06-4F60-97E3-563A1BB434E9}" type="presParOf" srcId="{84BF6BCC-2F43-4B05-8B85-5CA1632894DF}" destId="{1519E9F7-1C43-4C4C-BA1D-2AB9B65DF4AC}" srcOrd="2" destOrd="0" presId="urn:microsoft.com/office/officeart/2005/8/layout/orgChart1"/>
    <dgm:cxn modelId="{C24ED771-301C-4F29-957B-0645629FBC0A}" type="presParOf" srcId="{84BF6BCC-2F43-4B05-8B85-5CA1632894DF}" destId="{F26900A1-65F1-43FB-95C1-309054C406AF}" srcOrd="3" destOrd="0" presId="urn:microsoft.com/office/officeart/2005/8/layout/orgChart1"/>
    <dgm:cxn modelId="{BA81BA40-5006-4B69-8142-C24344BB2FB4}" type="presParOf" srcId="{F26900A1-65F1-43FB-95C1-309054C406AF}" destId="{020D9722-4EB9-4EAC-85B9-BF1C1B49DFAD}" srcOrd="0" destOrd="0" presId="urn:microsoft.com/office/officeart/2005/8/layout/orgChart1"/>
    <dgm:cxn modelId="{16D77B1D-0097-4F4F-A2C9-661C10DFA32C}" type="presParOf" srcId="{020D9722-4EB9-4EAC-85B9-BF1C1B49DFAD}" destId="{EC5515D5-AEE4-4D37-AB82-8D553D474E5D}" srcOrd="0" destOrd="0" presId="urn:microsoft.com/office/officeart/2005/8/layout/orgChart1"/>
    <dgm:cxn modelId="{D0182B80-973D-4CAE-9F3E-51C787EE7350}" type="presParOf" srcId="{020D9722-4EB9-4EAC-85B9-BF1C1B49DFAD}" destId="{E23B204F-B861-4645-BD10-E7718BFFF9C5}" srcOrd="1" destOrd="0" presId="urn:microsoft.com/office/officeart/2005/8/layout/orgChart1"/>
    <dgm:cxn modelId="{E775839F-D76D-461E-8F7C-BE20347E54F7}" type="presParOf" srcId="{F26900A1-65F1-43FB-95C1-309054C406AF}" destId="{A110F59F-C261-4612-BCBB-B9E54663D11C}" srcOrd="1" destOrd="0" presId="urn:microsoft.com/office/officeart/2005/8/layout/orgChart1"/>
    <dgm:cxn modelId="{0D26B387-F9D1-4074-8CDA-1502D96B07E6}" type="presParOf" srcId="{F26900A1-65F1-43FB-95C1-309054C406AF}" destId="{7400F1DC-6701-4E4B-B951-0EB12ABE7631}" srcOrd="2" destOrd="0" presId="urn:microsoft.com/office/officeart/2005/8/layout/orgChart1"/>
    <dgm:cxn modelId="{A0DD810A-5142-4C2B-A76E-935135745CE3}" type="presParOf" srcId="{84BF6BCC-2F43-4B05-8B85-5CA1632894DF}" destId="{C55D3611-B2F4-4D2E-95E5-B485F8D1C67B}" srcOrd="4" destOrd="0" presId="urn:microsoft.com/office/officeart/2005/8/layout/orgChart1"/>
    <dgm:cxn modelId="{9288F026-DA94-4967-A0F7-16A1F146BAA0}" type="presParOf" srcId="{84BF6BCC-2F43-4B05-8B85-5CA1632894DF}" destId="{0A015D9C-1A68-46EC-BA27-01E40CA9D5FF}" srcOrd="5" destOrd="0" presId="urn:microsoft.com/office/officeart/2005/8/layout/orgChart1"/>
    <dgm:cxn modelId="{3FD9B0CD-072F-4B3B-9CE8-5C9BB37404F3}" type="presParOf" srcId="{0A015D9C-1A68-46EC-BA27-01E40CA9D5FF}" destId="{4F4EDEC8-0288-48CD-8350-18D1F7D8D23F}" srcOrd="0" destOrd="0" presId="urn:microsoft.com/office/officeart/2005/8/layout/orgChart1"/>
    <dgm:cxn modelId="{322AB04F-7789-4C07-9F65-775F4A6C7FBF}" type="presParOf" srcId="{4F4EDEC8-0288-48CD-8350-18D1F7D8D23F}" destId="{54487ACA-8DFE-495C-B3B0-3635654420CF}" srcOrd="0" destOrd="0" presId="urn:microsoft.com/office/officeart/2005/8/layout/orgChart1"/>
    <dgm:cxn modelId="{CF22FAC8-03F1-45B6-AFFB-FE1055E8659D}" type="presParOf" srcId="{4F4EDEC8-0288-48CD-8350-18D1F7D8D23F}" destId="{8FD70150-3182-430C-AADD-ADB1C1C853D6}" srcOrd="1" destOrd="0" presId="urn:microsoft.com/office/officeart/2005/8/layout/orgChart1"/>
    <dgm:cxn modelId="{B6ABC5D4-58FD-4C1D-9A5F-1CB14B6EEBBD}" type="presParOf" srcId="{0A015D9C-1A68-46EC-BA27-01E40CA9D5FF}" destId="{EC398FDB-BD43-43DE-B8C9-9EC14948B49A}" srcOrd="1" destOrd="0" presId="urn:microsoft.com/office/officeart/2005/8/layout/orgChart1"/>
    <dgm:cxn modelId="{B92771CF-B86A-4886-8068-79FCA5559AE6}" type="presParOf" srcId="{0A015D9C-1A68-46EC-BA27-01E40CA9D5FF}" destId="{7E9D5B59-D970-4AEB-BBFA-332B88C74660}" srcOrd="2" destOrd="0" presId="urn:microsoft.com/office/officeart/2005/8/layout/orgChart1"/>
    <dgm:cxn modelId="{5D0763F0-E815-42AB-B789-D1B381191165}" type="presParOf" srcId="{5FD30AC6-354E-4DE3-BD3D-250B4E96F157}" destId="{41EBBC53-AA00-44E1-ABEB-F12E029D39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57EBA0-90F3-48ED-95D2-1D441929B6A1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A743E2-9C48-4A00-B9E7-E4C52D1B28BE}">
      <dgm:prSet phldrT="[Text]" custT="1"/>
      <dgm:spPr/>
      <dgm:t>
        <a:bodyPr/>
        <a:lstStyle/>
        <a:p>
          <a:r>
            <a:rPr lang="en-US" sz="2400" dirty="0" err="1"/>
            <a:t>Reliabilitas</a:t>
          </a:r>
          <a:endParaRPr lang="en-US" sz="2400" dirty="0"/>
        </a:p>
      </dgm:t>
    </dgm:pt>
    <dgm:pt modelId="{E2518C0D-8C7F-45C1-AEF5-2AA8BE12DE56}" type="parTrans" cxnId="{D9B5B2CE-8150-4051-9674-3897F998C9CF}">
      <dgm:prSet/>
      <dgm:spPr/>
      <dgm:t>
        <a:bodyPr/>
        <a:lstStyle/>
        <a:p>
          <a:endParaRPr lang="en-US" sz="700"/>
        </a:p>
      </dgm:t>
    </dgm:pt>
    <dgm:pt modelId="{697475B8-AC42-4336-A86F-9F7D5503DE74}" type="sibTrans" cxnId="{D9B5B2CE-8150-4051-9674-3897F998C9CF}">
      <dgm:prSet/>
      <dgm:spPr/>
      <dgm:t>
        <a:bodyPr/>
        <a:lstStyle/>
        <a:p>
          <a:endParaRPr lang="en-US" sz="700"/>
        </a:p>
      </dgm:t>
    </dgm:pt>
    <dgm:pt modelId="{216457DC-B1BC-43D4-9E1D-48E6DAA35087}">
      <dgm:prSet phldrT="[Text]" custT="1"/>
      <dgm:spPr/>
      <dgm:t>
        <a:bodyPr/>
        <a:lstStyle/>
        <a:p>
          <a:r>
            <a:rPr lang="en-US" sz="2400" dirty="0" err="1"/>
            <a:t>Konsistensi</a:t>
          </a:r>
          <a:r>
            <a:rPr lang="en-US" sz="2400" dirty="0"/>
            <a:t> </a:t>
          </a:r>
          <a:r>
            <a:rPr lang="en-US" sz="2400" dirty="0" err="1"/>
            <a:t>Eksternal</a:t>
          </a:r>
          <a:endParaRPr lang="en-US" sz="2400" dirty="0"/>
        </a:p>
      </dgm:t>
    </dgm:pt>
    <dgm:pt modelId="{F1A48509-4B77-4D65-A1D9-433E5F6A49A1}" type="parTrans" cxnId="{0D98D36C-FC4A-456D-A4F8-F89C4A823FBD}">
      <dgm:prSet/>
      <dgm:spPr/>
      <dgm:t>
        <a:bodyPr/>
        <a:lstStyle/>
        <a:p>
          <a:endParaRPr lang="en-US" sz="700"/>
        </a:p>
      </dgm:t>
    </dgm:pt>
    <dgm:pt modelId="{8BAC2732-EFDA-4CB3-A190-C87E1C08E588}" type="sibTrans" cxnId="{0D98D36C-FC4A-456D-A4F8-F89C4A823FBD}">
      <dgm:prSet/>
      <dgm:spPr/>
      <dgm:t>
        <a:bodyPr/>
        <a:lstStyle/>
        <a:p>
          <a:endParaRPr lang="en-US" sz="700"/>
        </a:p>
      </dgm:t>
    </dgm:pt>
    <dgm:pt modelId="{505DAB3B-3228-4238-88AA-031712F92EFB}">
      <dgm:prSet phldrT="[Text]" custT="1"/>
      <dgm:spPr/>
      <dgm:t>
        <a:bodyPr/>
        <a:lstStyle/>
        <a:p>
          <a:r>
            <a:rPr lang="en-US" sz="2400" dirty="0" err="1"/>
            <a:t>Konsistensi</a:t>
          </a:r>
          <a:r>
            <a:rPr lang="en-US" sz="2400" dirty="0"/>
            <a:t> Internal</a:t>
          </a:r>
        </a:p>
      </dgm:t>
    </dgm:pt>
    <dgm:pt modelId="{D062E9DA-3F93-482B-969B-B5585AFEFF66}" type="parTrans" cxnId="{3C0B1EB0-CB22-4801-9030-E056AF5CFA62}">
      <dgm:prSet/>
      <dgm:spPr/>
      <dgm:t>
        <a:bodyPr/>
        <a:lstStyle/>
        <a:p>
          <a:endParaRPr lang="en-US" sz="700"/>
        </a:p>
      </dgm:t>
    </dgm:pt>
    <dgm:pt modelId="{85DCA865-62A9-4C21-836C-20887CF532C1}" type="sibTrans" cxnId="{3C0B1EB0-CB22-4801-9030-E056AF5CFA62}">
      <dgm:prSet/>
      <dgm:spPr/>
      <dgm:t>
        <a:bodyPr/>
        <a:lstStyle/>
        <a:p>
          <a:endParaRPr lang="en-US" sz="700"/>
        </a:p>
      </dgm:t>
    </dgm:pt>
    <dgm:pt modelId="{CA9470E9-B7E3-4237-B769-0750C804792F}">
      <dgm:prSet phldrT="[Text]" custT="1"/>
      <dgm:spPr/>
      <dgm:t>
        <a:bodyPr/>
        <a:lstStyle/>
        <a:p>
          <a:r>
            <a:rPr lang="en-US" sz="2400" dirty="0" err="1"/>
            <a:t>Metode</a:t>
          </a:r>
          <a:r>
            <a:rPr lang="en-US" sz="2400" dirty="0"/>
            <a:t> </a:t>
          </a:r>
          <a:r>
            <a:rPr lang="en-US" sz="2400" dirty="0" err="1"/>
            <a:t>Tes</a:t>
          </a:r>
          <a:r>
            <a:rPr lang="en-US" sz="2400" dirty="0"/>
            <a:t> </a:t>
          </a:r>
          <a:r>
            <a:rPr lang="en-US" sz="2400" dirty="0" err="1"/>
            <a:t>ulang</a:t>
          </a:r>
          <a:endParaRPr lang="en-US" sz="2400" dirty="0"/>
        </a:p>
      </dgm:t>
    </dgm:pt>
    <dgm:pt modelId="{F3CC6BA4-B564-4385-859A-C74A711C1392}" type="parTrans" cxnId="{F8739C7A-6A3D-4984-B418-2247382061AE}">
      <dgm:prSet/>
      <dgm:spPr/>
      <dgm:t>
        <a:bodyPr/>
        <a:lstStyle/>
        <a:p>
          <a:endParaRPr lang="en-US" sz="1100"/>
        </a:p>
      </dgm:t>
    </dgm:pt>
    <dgm:pt modelId="{B335019A-BE7B-411E-A912-06883A3453B1}" type="sibTrans" cxnId="{F8739C7A-6A3D-4984-B418-2247382061AE}">
      <dgm:prSet/>
      <dgm:spPr/>
      <dgm:t>
        <a:bodyPr/>
        <a:lstStyle/>
        <a:p>
          <a:endParaRPr lang="en-US" sz="1100"/>
        </a:p>
      </dgm:t>
    </dgm:pt>
    <dgm:pt modelId="{A3E31945-BF11-44C2-882D-3EAC123DE00B}">
      <dgm:prSet phldrT="[Text]" custT="1"/>
      <dgm:spPr/>
      <dgm:t>
        <a:bodyPr/>
        <a:lstStyle/>
        <a:p>
          <a:r>
            <a:rPr lang="en-US" sz="2400" dirty="0" err="1"/>
            <a:t>Metode</a:t>
          </a:r>
          <a:r>
            <a:rPr lang="en-US" sz="2400" dirty="0"/>
            <a:t> </a:t>
          </a:r>
          <a:r>
            <a:rPr lang="en-US" sz="2400" dirty="0" err="1"/>
            <a:t>Paralel</a:t>
          </a:r>
          <a:r>
            <a:rPr lang="en-US" sz="2400" dirty="0"/>
            <a:t> </a:t>
          </a:r>
        </a:p>
      </dgm:t>
    </dgm:pt>
    <dgm:pt modelId="{C4464650-7BE1-407F-B016-11CF955EFB79}" type="parTrans" cxnId="{B3B6D894-7C99-4BD3-BBFA-D65BA67827C1}">
      <dgm:prSet/>
      <dgm:spPr/>
      <dgm:t>
        <a:bodyPr/>
        <a:lstStyle/>
        <a:p>
          <a:endParaRPr lang="en-US" sz="1100"/>
        </a:p>
      </dgm:t>
    </dgm:pt>
    <dgm:pt modelId="{60A065C6-2044-4EC8-AFC3-5C08F5654E33}" type="sibTrans" cxnId="{B3B6D894-7C99-4BD3-BBFA-D65BA67827C1}">
      <dgm:prSet/>
      <dgm:spPr/>
      <dgm:t>
        <a:bodyPr/>
        <a:lstStyle/>
        <a:p>
          <a:endParaRPr lang="en-US" sz="1100"/>
        </a:p>
      </dgm:t>
    </dgm:pt>
    <dgm:pt modelId="{315AAB67-0AF4-4853-BF0C-FDEA96A6E6B8}">
      <dgm:prSet phldrT="[Text]" custT="1"/>
      <dgm:spPr/>
      <dgm:t>
        <a:bodyPr/>
        <a:lstStyle/>
        <a:p>
          <a:r>
            <a:rPr lang="en-US" sz="2400" dirty="0" err="1"/>
            <a:t>Metode</a:t>
          </a:r>
          <a:r>
            <a:rPr lang="en-US" sz="2400" dirty="0"/>
            <a:t> </a:t>
          </a:r>
          <a:r>
            <a:rPr lang="en-US" sz="2400" dirty="0" err="1"/>
            <a:t>Belah</a:t>
          </a:r>
          <a:r>
            <a:rPr lang="en-US" sz="2400" dirty="0"/>
            <a:t> </a:t>
          </a:r>
          <a:r>
            <a:rPr lang="en-US" sz="2400" dirty="0" err="1"/>
            <a:t>dua</a:t>
          </a:r>
          <a:endParaRPr lang="en-US" sz="2400" dirty="0"/>
        </a:p>
      </dgm:t>
    </dgm:pt>
    <dgm:pt modelId="{A73D32E2-04BF-4D6A-90B6-2A1C7F96168D}" type="parTrans" cxnId="{FB357F47-7CBA-478F-BB55-8982C59C06E9}">
      <dgm:prSet/>
      <dgm:spPr/>
      <dgm:t>
        <a:bodyPr/>
        <a:lstStyle/>
        <a:p>
          <a:endParaRPr lang="en-US" sz="1400"/>
        </a:p>
      </dgm:t>
    </dgm:pt>
    <dgm:pt modelId="{2657BE00-24B5-4CB9-AF60-07605C72F41F}" type="sibTrans" cxnId="{FB357F47-7CBA-478F-BB55-8982C59C06E9}">
      <dgm:prSet/>
      <dgm:spPr/>
      <dgm:t>
        <a:bodyPr/>
        <a:lstStyle/>
        <a:p>
          <a:endParaRPr lang="en-US" sz="1400"/>
        </a:p>
      </dgm:t>
    </dgm:pt>
    <dgm:pt modelId="{E091122B-5E0B-4BE5-AC59-0DD6F7212826}">
      <dgm:prSet phldrT="[Text]" custT="1"/>
      <dgm:spPr/>
      <dgm:t>
        <a:bodyPr/>
        <a:lstStyle/>
        <a:p>
          <a:r>
            <a:rPr lang="en-US" sz="2400" dirty="0" err="1"/>
            <a:t>Reliabilitas</a:t>
          </a:r>
          <a:r>
            <a:rPr lang="en-US" sz="2400" dirty="0"/>
            <a:t> </a:t>
          </a:r>
          <a:r>
            <a:rPr lang="en-US" sz="2400" dirty="0" err="1"/>
            <a:t>Komposit</a:t>
          </a:r>
          <a:endParaRPr lang="en-US" sz="2400" dirty="0"/>
        </a:p>
      </dgm:t>
    </dgm:pt>
    <dgm:pt modelId="{09E73A03-F2B2-4F1E-89C1-41AC703F3544}" type="parTrans" cxnId="{181C48B8-0FD3-4875-8A7F-580514BA1340}">
      <dgm:prSet/>
      <dgm:spPr/>
      <dgm:t>
        <a:bodyPr/>
        <a:lstStyle/>
        <a:p>
          <a:endParaRPr lang="en-US" sz="1400"/>
        </a:p>
      </dgm:t>
    </dgm:pt>
    <dgm:pt modelId="{2D25F6EF-C403-45C9-99D9-1630141389F5}" type="sibTrans" cxnId="{181C48B8-0FD3-4875-8A7F-580514BA1340}">
      <dgm:prSet/>
      <dgm:spPr/>
      <dgm:t>
        <a:bodyPr/>
        <a:lstStyle/>
        <a:p>
          <a:endParaRPr lang="en-US" sz="1400"/>
        </a:p>
      </dgm:t>
    </dgm:pt>
    <dgm:pt modelId="{A2B71D6F-582B-4217-A16D-AC705ADB236A}">
      <dgm:prSet phldrT="[Text]" custT="1"/>
      <dgm:spPr/>
      <dgm:t>
        <a:bodyPr/>
        <a:lstStyle/>
        <a:p>
          <a:r>
            <a:rPr lang="en-US" sz="2400" dirty="0" err="1"/>
            <a:t>Reliabilitas</a:t>
          </a:r>
          <a:r>
            <a:rPr lang="en-US" sz="2400" dirty="0"/>
            <a:t> </a:t>
          </a:r>
          <a:r>
            <a:rPr lang="en-US" sz="2400" dirty="0" err="1"/>
            <a:t>Konstruk</a:t>
          </a:r>
          <a:endParaRPr lang="en-US" sz="2400" dirty="0"/>
        </a:p>
      </dgm:t>
    </dgm:pt>
    <dgm:pt modelId="{B2DF062D-DD29-4630-A86C-8EEA5AF880E0}" type="parTrans" cxnId="{AF753AA8-AF63-4858-A30E-83F4CB8113FB}">
      <dgm:prSet/>
      <dgm:spPr/>
      <dgm:t>
        <a:bodyPr/>
        <a:lstStyle/>
        <a:p>
          <a:endParaRPr lang="en-US" sz="1400"/>
        </a:p>
      </dgm:t>
    </dgm:pt>
    <dgm:pt modelId="{6150A4C0-6F08-445B-80AF-A349377E7859}" type="sibTrans" cxnId="{AF753AA8-AF63-4858-A30E-83F4CB8113FB}">
      <dgm:prSet/>
      <dgm:spPr/>
      <dgm:t>
        <a:bodyPr/>
        <a:lstStyle/>
        <a:p>
          <a:endParaRPr lang="en-US" sz="1400"/>
        </a:p>
      </dgm:t>
    </dgm:pt>
    <dgm:pt modelId="{9F9FDA47-F0F8-4CEF-B3D7-C6B3B85E370A}">
      <dgm:prSet phldrT="[Text]" custT="1"/>
      <dgm:spPr/>
      <dgm:t>
        <a:bodyPr/>
        <a:lstStyle/>
        <a:p>
          <a:r>
            <a:rPr lang="en-US" sz="2400" dirty="0" err="1"/>
            <a:t>Reliabilitas</a:t>
          </a:r>
          <a:r>
            <a:rPr lang="en-US" sz="2400" dirty="0"/>
            <a:t> Interrater</a:t>
          </a:r>
        </a:p>
      </dgm:t>
    </dgm:pt>
    <dgm:pt modelId="{41A856A8-699A-4A67-B638-6B4C016A188A}" type="parTrans" cxnId="{CAAC5A7E-1865-41BD-A2AC-B893BAA71847}">
      <dgm:prSet/>
      <dgm:spPr/>
      <dgm:t>
        <a:bodyPr/>
        <a:lstStyle/>
        <a:p>
          <a:endParaRPr lang="en-US" sz="1400"/>
        </a:p>
      </dgm:t>
    </dgm:pt>
    <dgm:pt modelId="{621F72DA-F005-4B46-897D-3453C07AA0E6}" type="sibTrans" cxnId="{CAAC5A7E-1865-41BD-A2AC-B893BAA71847}">
      <dgm:prSet/>
      <dgm:spPr/>
      <dgm:t>
        <a:bodyPr/>
        <a:lstStyle/>
        <a:p>
          <a:endParaRPr lang="en-US" sz="1400"/>
        </a:p>
      </dgm:t>
    </dgm:pt>
    <dgm:pt modelId="{3BDB1E36-C180-4BFA-9865-A170E02347CD}" type="pres">
      <dgm:prSet presAssocID="{6F57EBA0-90F3-48ED-95D2-1D441929B6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FD30AC6-354E-4DE3-BD3D-250B4E96F157}" type="pres">
      <dgm:prSet presAssocID="{5BA743E2-9C48-4A00-B9E7-E4C52D1B28BE}" presName="hierRoot1" presStyleCnt="0">
        <dgm:presLayoutVars>
          <dgm:hierBranch val="init"/>
        </dgm:presLayoutVars>
      </dgm:prSet>
      <dgm:spPr/>
    </dgm:pt>
    <dgm:pt modelId="{07FBC639-1D6B-4BF8-B1D2-3D9852BFFCD7}" type="pres">
      <dgm:prSet presAssocID="{5BA743E2-9C48-4A00-B9E7-E4C52D1B28BE}" presName="rootComposite1" presStyleCnt="0"/>
      <dgm:spPr/>
    </dgm:pt>
    <dgm:pt modelId="{5CBE41E4-4E84-4A2D-BBBF-466252279DDD}" type="pres">
      <dgm:prSet presAssocID="{5BA743E2-9C48-4A00-B9E7-E4C52D1B28BE}" presName="rootText1" presStyleLbl="node0" presStyleIdx="0" presStyleCnt="1">
        <dgm:presLayoutVars>
          <dgm:chPref val="3"/>
        </dgm:presLayoutVars>
      </dgm:prSet>
      <dgm:spPr/>
    </dgm:pt>
    <dgm:pt modelId="{F1B7FA9F-0A08-4149-B0E8-0E0C579D5022}" type="pres">
      <dgm:prSet presAssocID="{5BA743E2-9C48-4A00-B9E7-E4C52D1B28BE}" presName="rootConnector1" presStyleLbl="node1" presStyleIdx="0" presStyleCnt="0"/>
      <dgm:spPr/>
    </dgm:pt>
    <dgm:pt modelId="{84BF6BCC-2F43-4B05-8B85-5CA1632894DF}" type="pres">
      <dgm:prSet presAssocID="{5BA743E2-9C48-4A00-B9E7-E4C52D1B28BE}" presName="hierChild2" presStyleCnt="0"/>
      <dgm:spPr/>
    </dgm:pt>
    <dgm:pt modelId="{20177D5A-2DF7-4181-A3C5-281664F064AA}" type="pres">
      <dgm:prSet presAssocID="{F1A48509-4B77-4D65-A1D9-433E5F6A49A1}" presName="Name37" presStyleLbl="parChTrans1D2" presStyleIdx="0" presStyleCnt="5"/>
      <dgm:spPr/>
    </dgm:pt>
    <dgm:pt modelId="{A0B89143-32AF-4D97-9A20-91CE2C0FBC60}" type="pres">
      <dgm:prSet presAssocID="{216457DC-B1BC-43D4-9E1D-48E6DAA35087}" presName="hierRoot2" presStyleCnt="0">
        <dgm:presLayoutVars>
          <dgm:hierBranch val="init"/>
        </dgm:presLayoutVars>
      </dgm:prSet>
      <dgm:spPr/>
    </dgm:pt>
    <dgm:pt modelId="{F5A2A479-EC03-4B3F-BADC-1B56EB5E42BF}" type="pres">
      <dgm:prSet presAssocID="{216457DC-B1BC-43D4-9E1D-48E6DAA35087}" presName="rootComposite" presStyleCnt="0"/>
      <dgm:spPr/>
    </dgm:pt>
    <dgm:pt modelId="{8AA51CA7-3A28-450C-BF18-D43D9CB58D71}" type="pres">
      <dgm:prSet presAssocID="{216457DC-B1BC-43D4-9E1D-48E6DAA35087}" presName="rootText" presStyleLbl="node2" presStyleIdx="0" presStyleCnt="5">
        <dgm:presLayoutVars>
          <dgm:chPref val="3"/>
        </dgm:presLayoutVars>
      </dgm:prSet>
      <dgm:spPr/>
    </dgm:pt>
    <dgm:pt modelId="{90BB76B9-6470-4210-9952-79DBFED617D8}" type="pres">
      <dgm:prSet presAssocID="{216457DC-B1BC-43D4-9E1D-48E6DAA35087}" presName="rootConnector" presStyleLbl="node2" presStyleIdx="0" presStyleCnt="5"/>
      <dgm:spPr/>
    </dgm:pt>
    <dgm:pt modelId="{8AA118EB-7FBE-4C0C-A919-52C2101C32FF}" type="pres">
      <dgm:prSet presAssocID="{216457DC-B1BC-43D4-9E1D-48E6DAA35087}" presName="hierChild4" presStyleCnt="0"/>
      <dgm:spPr/>
    </dgm:pt>
    <dgm:pt modelId="{C65A1C3B-7CF1-46A0-84E9-FB4F29F404FD}" type="pres">
      <dgm:prSet presAssocID="{F3CC6BA4-B564-4385-859A-C74A711C1392}" presName="Name37" presStyleLbl="parChTrans1D3" presStyleIdx="0" presStyleCnt="3"/>
      <dgm:spPr/>
    </dgm:pt>
    <dgm:pt modelId="{99F093A3-9E54-4E7A-BC4F-E87FA3A04EC4}" type="pres">
      <dgm:prSet presAssocID="{CA9470E9-B7E3-4237-B769-0750C804792F}" presName="hierRoot2" presStyleCnt="0">
        <dgm:presLayoutVars>
          <dgm:hierBranch val="init"/>
        </dgm:presLayoutVars>
      </dgm:prSet>
      <dgm:spPr/>
    </dgm:pt>
    <dgm:pt modelId="{6C360E64-BF42-43C0-9EA9-C52983BD396A}" type="pres">
      <dgm:prSet presAssocID="{CA9470E9-B7E3-4237-B769-0750C804792F}" presName="rootComposite" presStyleCnt="0"/>
      <dgm:spPr/>
    </dgm:pt>
    <dgm:pt modelId="{E3F34A31-26A4-47FC-B14A-A51C5432FB4A}" type="pres">
      <dgm:prSet presAssocID="{CA9470E9-B7E3-4237-B769-0750C804792F}" presName="rootText" presStyleLbl="node3" presStyleIdx="0" presStyleCnt="3">
        <dgm:presLayoutVars>
          <dgm:chPref val="3"/>
        </dgm:presLayoutVars>
      </dgm:prSet>
      <dgm:spPr/>
    </dgm:pt>
    <dgm:pt modelId="{41D861AD-7741-499B-A734-DDE12E2A37D7}" type="pres">
      <dgm:prSet presAssocID="{CA9470E9-B7E3-4237-B769-0750C804792F}" presName="rootConnector" presStyleLbl="node3" presStyleIdx="0" presStyleCnt="3"/>
      <dgm:spPr/>
    </dgm:pt>
    <dgm:pt modelId="{D682D989-ECC6-4102-A2B2-3CFF4061AC37}" type="pres">
      <dgm:prSet presAssocID="{CA9470E9-B7E3-4237-B769-0750C804792F}" presName="hierChild4" presStyleCnt="0"/>
      <dgm:spPr/>
    </dgm:pt>
    <dgm:pt modelId="{E7004C3B-2F00-4CCF-8311-6677D98CBF48}" type="pres">
      <dgm:prSet presAssocID="{CA9470E9-B7E3-4237-B769-0750C804792F}" presName="hierChild5" presStyleCnt="0"/>
      <dgm:spPr/>
    </dgm:pt>
    <dgm:pt modelId="{EFA34BB8-3171-4D3B-BDDA-9FB2DE47A2A4}" type="pres">
      <dgm:prSet presAssocID="{C4464650-7BE1-407F-B016-11CF955EFB79}" presName="Name37" presStyleLbl="parChTrans1D3" presStyleIdx="1" presStyleCnt="3"/>
      <dgm:spPr/>
    </dgm:pt>
    <dgm:pt modelId="{EF4D0D9F-8F59-45BF-A1A3-B24347FFB4BB}" type="pres">
      <dgm:prSet presAssocID="{A3E31945-BF11-44C2-882D-3EAC123DE00B}" presName="hierRoot2" presStyleCnt="0">
        <dgm:presLayoutVars>
          <dgm:hierBranch val="init"/>
        </dgm:presLayoutVars>
      </dgm:prSet>
      <dgm:spPr/>
    </dgm:pt>
    <dgm:pt modelId="{F4E40ACE-9663-4EB7-9231-1C8EBB0F830E}" type="pres">
      <dgm:prSet presAssocID="{A3E31945-BF11-44C2-882D-3EAC123DE00B}" presName="rootComposite" presStyleCnt="0"/>
      <dgm:spPr/>
    </dgm:pt>
    <dgm:pt modelId="{BB1F9DEB-A3A9-47B9-9E8E-B62C635078FB}" type="pres">
      <dgm:prSet presAssocID="{A3E31945-BF11-44C2-882D-3EAC123DE00B}" presName="rootText" presStyleLbl="node3" presStyleIdx="1" presStyleCnt="3">
        <dgm:presLayoutVars>
          <dgm:chPref val="3"/>
        </dgm:presLayoutVars>
      </dgm:prSet>
      <dgm:spPr/>
    </dgm:pt>
    <dgm:pt modelId="{D6052FBB-7F84-42E3-ADA5-C31FC0A6F406}" type="pres">
      <dgm:prSet presAssocID="{A3E31945-BF11-44C2-882D-3EAC123DE00B}" presName="rootConnector" presStyleLbl="node3" presStyleIdx="1" presStyleCnt="3"/>
      <dgm:spPr/>
    </dgm:pt>
    <dgm:pt modelId="{42AAC2C2-9663-4158-BEFF-E3BFD99DBF77}" type="pres">
      <dgm:prSet presAssocID="{A3E31945-BF11-44C2-882D-3EAC123DE00B}" presName="hierChild4" presStyleCnt="0"/>
      <dgm:spPr/>
    </dgm:pt>
    <dgm:pt modelId="{CA9326B8-0867-43AC-B087-69E306638FFB}" type="pres">
      <dgm:prSet presAssocID="{A3E31945-BF11-44C2-882D-3EAC123DE00B}" presName="hierChild5" presStyleCnt="0"/>
      <dgm:spPr/>
    </dgm:pt>
    <dgm:pt modelId="{2009D421-76DF-4577-AE74-5E530C2DB2A0}" type="pres">
      <dgm:prSet presAssocID="{216457DC-B1BC-43D4-9E1D-48E6DAA35087}" presName="hierChild5" presStyleCnt="0"/>
      <dgm:spPr/>
    </dgm:pt>
    <dgm:pt modelId="{1519E9F7-1C43-4C4C-BA1D-2AB9B65DF4AC}" type="pres">
      <dgm:prSet presAssocID="{D062E9DA-3F93-482B-969B-B5585AFEFF66}" presName="Name37" presStyleLbl="parChTrans1D2" presStyleIdx="1" presStyleCnt="5"/>
      <dgm:spPr/>
    </dgm:pt>
    <dgm:pt modelId="{F26900A1-65F1-43FB-95C1-309054C406AF}" type="pres">
      <dgm:prSet presAssocID="{505DAB3B-3228-4238-88AA-031712F92EFB}" presName="hierRoot2" presStyleCnt="0">
        <dgm:presLayoutVars>
          <dgm:hierBranch val="init"/>
        </dgm:presLayoutVars>
      </dgm:prSet>
      <dgm:spPr/>
    </dgm:pt>
    <dgm:pt modelId="{020D9722-4EB9-4EAC-85B9-BF1C1B49DFAD}" type="pres">
      <dgm:prSet presAssocID="{505DAB3B-3228-4238-88AA-031712F92EFB}" presName="rootComposite" presStyleCnt="0"/>
      <dgm:spPr/>
    </dgm:pt>
    <dgm:pt modelId="{EC5515D5-AEE4-4D37-AB82-8D553D474E5D}" type="pres">
      <dgm:prSet presAssocID="{505DAB3B-3228-4238-88AA-031712F92EFB}" presName="rootText" presStyleLbl="node2" presStyleIdx="1" presStyleCnt="5">
        <dgm:presLayoutVars>
          <dgm:chPref val="3"/>
        </dgm:presLayoutVars>
      </dgm:prSet>
      <dgm:spPr/>
    </dgm:pt>
    <dgm:pt modelId="{E23B204F-B861-4645-BD10-E7718BFFF9C5}" type="pres">
      <dgm:prSet presAssocID="{505DAB3B-3228-4238-88AA-031712F92EFB}" presName="rootConnector" presStyleLbl="node2" presStyleIdx="1" presStyleCnt="5"/>
      <dgm:spPr/>
    </dgm:pt>
    <dgm:pt modelId="{A110F59F-C261-4612-BCBB-B9E54663D11C}" type="pres">
      <dgm:prSet presAssocID="{505DAB3B-3228-4238-88AA-031712F92EFB}" presName="hierChild4" presStyleCnt="0"/>
      <dgm:spPr/>
    </dgm:pt>
    <dgm:pt modelId="{E6A3A884-8AFC-4DCB-9747-E5C69A757FAD}" type="pres">
      <dgm:prSet presAssocID="{A73D32E2-04BF-4D6A-90B6-2A1C7F96168D}" presName="Name37" presStyleLbl="parChTrans1D3" presStyleIdx="2" presStyleCnt="3"/>
      <dgm:spPr/>
    </dgm:pt>
    <dgm:pt modelId="{F5E66324-58C3-454A-B975-2F9F49B84656}" type="pres">
      <dgm:prSet presAssocID="{315AAB67-0AF4-4853-BF0C-FDEA96A6E6B8}" presName="hierRoot2" presStyleCnt="0">
        <dgm:presLayoutVars>
          <dgm:hierBranch val="init"/>
        </dgm:presLayoutVars>
      </dgm:prSet>
      <dgm:spPr/>
    </dgm:pt>
    <dgm:pt modelId="{8E2E081C-3785-44B0-89B3-FA29A8EFC390}" type="pres">
      <dgm:prSet presAssocID="{315AAB67-0AF4-4853-BF0C-FDEA96A6E6B8}" presName="rootComposite" presStyleCnt="0"/>
      <dgm:spPr/>
    </dgm:pt>
    <dgm:pt modelId="{769D1B46-6F09-4D39-B3BC-F95D7D9D54AB}" type="pres">
      <dgm:prSet presAssocID="{315AAB67-0AF4-4853-BF0C-FDEA96A6E6B8}" presName="rootText" presStyleLbl="node3" presStyleIdx="2" presStyleCnt="3">
        <dgm:presLayoutVars>
          <dgm:chPref val="3"/>
        </dgm:presLayoutVars>
      </dgm:prSet>
      <dgm:spPr/>
    </dgm:pt>
    <dgm:pt modelId="{2E7B55EC-3E66-465B-8A0A-610C2E03FC9E}" type="pres">
      <dgm:prSet presAssocID="{315AAB67-0AF4-4853-BF0C-FDEA96A6E6B8}" presName="rootConnector" presStyleLbl="node3" presStyleIdx="2" presStyleCnt="3"/>
      <dgm:spPr/>
    </dgm:pt>
    <dgm:pt modelId="{99A0D4BE-4F6A-46C0-8E0F-ED9B13CFC2CD}" type="pres">
      <dgm:prSet presAssocID="{315AAB67-0AF4-4853-BF0C-FDEA96A6E6B8}" presName="hierChild4" presStyleCnt="0"/>
      <dgm:spPr/>
    </dgm:pt>
    <dgm:pt modelId="{0E81DF2B-E6A7-4BE6-9344-56CF0CC18EF9}" type="pres">
      <dgm:prSet presAssocID="{315AAB67-0AF4-4853-BF0C-FDEA96A6E6B8}" presName="hierChild5" presStyleCnt="0"/>
      <dgm:spPr/>
    </dgm:pt>
    <dgm:pt modelId="{7400F1DC-6701-4E4B-B951-0EB12ABE7631}" type="pres">
      <dgm:prSet presAssocID="{505DAB3B-3228-4238-88AA-031712F92EFB}" presName="hierChild5" presStyleCnt="0"/>
      <dgm:spPr/>
    </dgm:pt>
    <dgm:pt modelId="{A55DB282-FEB9-40CD-ABBF-78BC6191A613}" type="pres">
      <dgm:prSet presAssocID="{09E73A03-F2B2-4F1E-89C1-41AC703F3544}" presName="Name37" presStyleLbl="parChTrans1D2" presStyleIdx="2" presStyleCnt="5"/>
      <dgm:spPr/>
    </dgm:pt>
    <dgm:pt modelId="{445DA06B-4D4B-4BF9-97F8-F7E3BDE4A1AC}" type="pres">
      <dgm:prSet presAssocID="{E091122B-5E0B-4BE5-AC59-0DD6F7212826}" presName="hierRoot2" presStyleCnt="0">
        <dgm:presLayoutVars>
          <dgm:hierBranch val="init"/>
        </dgm:presLayoutVars>
      </dgm:prSet>
      <dgm:spPr/>
    </dgm:pt>
    <dgm:pt modelId="{FB0D4C43-3B5C-47A3-9A18-CE9CC6F0FC7D}" type="pres">
      <dgm:prSet presAssocID="{E091122B-5E0B-4BE5-AC59-0DD6F7212826}" presName="rootComposite" presStyleCnt="0"/>
      <dgm:spPr/>
    </dgm:pt>
    <dgm:pt modelId="{B45D3187-6BCE-4781-93E0-7038A06BEB7F}" type="pres">
      <dgm:prSet presAssocID="{E091122B-5E0B-4BE5-AC59-0DD6F7212826}" presName="rootText" presStyleLbl="node2" presStyleIdx="2" presStyleCnt="5">
        <dgm:presLayoutVars>
          <dgm:chPref val="3"/>
        </dgm:presLayoutVars>
      </dgm:prSet>
      <dgm:spPr/>
    </dgm:pt>
    <dgm:pt modelId="{87140070-0244-4675-9755-074C9B464FA8}" type="pres">
      <dgm:prSet presAssocID="{E091122B-5E0B-4BE5-AC59-0DD6F7212826}" presName="rootConnector" presStyleLbl="node2" presStyleIdx="2" presStyleCnt="5"/>
      <dgm:spPr/>
    </dgm:pt>
    <dgm:pt modelId="{BBD791B8-D720-4042-9055-3C05FFF604F3}" type="pres">
      <dgm:prSet presAssocID="{E091122B-5E0B-4BE5-AC59-0DD6F7212826}" presName="hierChild4" presStyleCnt="0"/>
      <dgm:spPr/>
    </dgm:pt>
    <dgm:pt modelId="{DBE71DCF-3433-4FA3-82C4-7636D5D530F1}" type="pres">
      <dgm:prSet presAssocID="{E091122B-5E0B-4BE5-AC59-0DD6F7212826}" presName="hierChild5" presStyleCnt="0"/>
      <dgm:spPr/>
    </dgm:pt>
    <dgm:pt modelId="{126A3106-9F6B-4983-9251-A6B22EEFBBCE}" type="pres">
      <dgm:prSet presAssocID="{B2DF062D-DD29-4630-A86C-8EEA5AF880E0}" presName="Name37" presStyleLbl="parChTrans1D2" presStyleIdx="3" presStyleCnt="5"/>
      <dgm:spPr/>
    </dgm:pt>
    <dgm:pt modelId="{E0755004-B6C8-4AD2-9B19-E4CF2395CAFC}" type="pres">
      <dgm:prSet presAssocID="{A2B71D6F-582B-4217-A16D-AC705ADB236A}" presName="hierRoot2" presStyleCnt="0">
        <dgm:presLayoutVars>
          <dgm:hierBranch val="init"/>
        </dgm:presLayoutVars>
      </dgm:prSet>
      <dgm:spPr/>
    </dgm:pt>
    <dgm:pt modelId="{0057B218-26D3-4E81-B6B8-B605BE39CAD4}" type="pres">
      <dgm:prSet presAssocID="{A2B71D6F-582B-4217-A16D-AC705ADB236A}" presName="rootComposite" presStyleCnt="0"/>
      <dgm:spPr/>
    </dgm:pt>
    <dgm:pt modelId="{7370BDD5-FCD6-4D68-A9C7-1D6EE6216122}" type="pres">
      <dgm:prSet presAssocID="{A2B71D6F-582B-4217-A16D-AC705ADB236A}" presName="rootText" presStyleLbl="node2" presStyleIdx="3" presStyleCnt="5">
        <dgm:presLayoutVars>
          <dgm:chPref val="3"/>
        </dgm:presLayoutVars>
      </dgm:prSet>
      <dgm:spPr/>
    </dgm:pt>
    <dgm:pt modelId="{A978CD56-59AD-4CD3-B4D3-4B6749F580B8}" type="pres">
      <dgm:prSet presAssocID="{A2B71D6F-582B-4217-A16D-AC705ADB236A}" presName="rootConnector" presStyleLbl="node2" presStyleIdx="3" presStyleCnt="5"/>
      <dgm:spPr/>
    </dgm:pt>
    <dgm:pt modelId="{510C2AA3-8433-4991-830D-CE01750DB5B1}" type="pres">
      <dgm:prSet presAssocID="{A2B71D6F-582B-4217-A16D-AC705ADB236A}" presName="hierChild4" presStyleCnt="0"/>
      <dgm:spPr/>
    </dgm:pt>
    <dgm:pt modelId="{9A7AE085-C56C-4D0E-BD41-D5CF5EA770C2}" type="pres">
      <dgm:prSet presAssocID="{A2B71D6F-582B-4217-A16D-AC705ADB236A}" presName="hierChild5" presStyleCnt="0"/>
      <dgm:spPr/>
    </dgm:pt>
    <dgm:pt modelId="{38FD6537-78DD-4D9B-8D74-9AEF58BE3F39}" type="pres">
      <dgm:prSet presAssocID="{41A856A8-699A-4A67-B638-6B4C016A188A}" presName="Name37" presStyleLbl="parChTrans1D2" presStyleIdx="4" presStyleCnt="5"/>
      <dgm:spPr/>
    </dgm:pt>
    <dgm:pt modelId="{D74AF5DA-01EA-494D-8C7A-26EF91361E0A}" type="pres">
      <dgm:prSet presAssocID="{9F9FDA47-F0F8-4CEF-B3D7-C6B3B85E370A}" presName="hierRoot2" presStyleCnt="0">
        <dgm:presLayoutVars>
          <dgm:hierBranch val="init"/>
        </dgm:presLayoutVars>
      </dgm:prSet>
      <dgm:spPr/>
    </dgm:pt>
    <dgm:pt modelId="{A686DC9C-464A-4461-BE13-3F9C2F4F74D3}" type="pres">
      <dgm:prSet presAssocID="{9F9FDA47-F0F8-4CEF-B3D7-C6B3B85E370A}" presName="rootComposite" presStyleCnt="0"/>
      <dgm:spPr/>
    </dgm:pt>
    <dgm:pt modelId="{218AC514-4BD0-419D-BED8-7E5B0CFA1745}" type="pres">
      <dgm:prSet presAssocID="{9F9FDA47-F0F8-4CEF-B3D7-C6B3B85E370A}" presName="rootText" presStyleLbl="node2" presStyleIdx="4" presStyleCnt="5">
        <dgm:presLayoutVars>
          <dgm:chPref val="3"/>
        </dgm:presLayoutVars>
      </dgm:prSet>
      <dgm:spPr/>
    </dgm:pt>
    <dgm:pt modelId="{7F38F976-CCE0-41C5-A9D1-207A56A33301}" type="pres">
      <dgm:prSet presAssocID="{9F9FDA47-F0F8-4CEF-B3D7-C6B3B85E370A}" presName="rootConnector" presStyleLbl="node2" presStyleIdx="4" presStyleCnt="5"/>
      <dgm:spPr/>
    </dgm:pt>
    <dgm:pt modelId="{B47E53CE-F27E-46E3-9CBA-154FFD9E0337}" type="pres">
      <dgm:prSet presAssocID="{9F9FDA47-F0F8-4CEF-B3D7-C6B3B85E370A}" presName="hierChild4" presStyleCnt="0"/>
      <dgm:spPr/>
    </dgm:pt>
    <dgm:pt modelId="{D9D9E51A-A860-47F0-BC28-5247BABD1890}" type="pres">
      <dgm:prSet presAssocID="{9F9FDA47-F0F8-4CEF-B3D7-C6B3B85E370A}" presName="hierChild5" presStyleCnt="0"/>
      <dgm:spPr/>
    </dgm:pt>
    <dgm:pt modelId="{41EBBC53-AA00-44E1-ABEB-F12E029D3974}" type="pres">
      <dgm:prSet presAssocID="{5BA743E2-9C48-4A00-B9E7-E4C52D1B28BE}" presName="hierChild3" presStyleCnt="0"/>
      <dgm:spPr/>
    </dgm:pt>
  </dgm:ptLst>
  <dgm:cxnLst>
    <dgm:cxn modelId="{F0CFDE13-173D-4BFC-B253-DCA1235BD19F}" type="presOf" srcId="{A2B71D6F-582B-4217-A16D-AC705ADB236A}" destId="{7370BDD5-FCD6-4D68-A9C7-1D6EE6216122}" srcOrd="0" destOrd="0" presId="urn:microsoft.com/office/officeart/2005/8/layout/orgChart1"/>
    <dgm:cxn modelId="{DF1E1823-2C8D-47B1-B603-9DB6FE0E9FC4}" type="presOf" srcId="{A73D32E2-04BF-4D6A-90B6-2A1C7F96168D}" destId="{E6A3A884-8AFC-4DCB-9747-E5C69A757FAD}" srcOrd="0" destOrd="0" presId="urn:microsoft.com/office/officeart/2005/8/layout/orgChart1"/>
    <dgm:cxn modelId="{F18ADB25-48D8-4905-B9DF-96D88A7048D6}" type="presOf" srcId="{E091122B-5E0B-4BE5-AC59-0DD6F7212826}" destId="{B45D3187-6BCE-4781-93E0-7038A06BEB7F}" srcOrd="0" destOrd="0" presId="urn:microsoft.com/office/officeart/2005/8/layout/orgChart1"/>
    <dgm:cxn modelId="{131C5D2B-0520-4000-8462-25158A5E5AA7}" type="presOf" srcId="{E091122B-5E0B-4BE5-AC59-0DD6F7212826}" destId="{87140070-0244-4675-9755-074C9B464FA8}" srcOrd="1" destOrd="0" presId="urn:microsoft.com/office/officeart/2005/8/layout/orgChart1"/>
    <dgm:cxn modelId="{E6165C5D-A6F9-4382-9EF5-420760BCE6EE}" type="presOf" srcId="{9F9FDA47-F0F8-4CEF-B3D7-C6B3B85E370A}" destId="{7F38F976-CCE0-41C5-A9D1-207A56A33301}" srcOrd="1" destOrd="0" presId="urn:microsoft.com/office/officeart/2005/8/layout/orgChart1"/>
    <dgm:cxn modelId="{FB357F47-7CBA-478F-BB55-8982C59C06E9}" srcId="{505DAB3B-3228-4238-88AA-031712F92EFB}" destId="{315AAB67-0AF4-4853-BF0C-FDEA96A6E6B8}" srcOrd="0" destOrd="0" parTransId="{A73D32E2-04BF-4D6A-90B6-2A1C7F96168D}" sibTransId="{2657BE00-24B5-4CB9-AF60-07605C72F41F}"/>
    <dgm:cxn modelId="{9BABAB67-8066-4599-A390-9E2766759E58}" type="presOf" srcId="{216457DC-B1BC-43D4-9E1D-48E6DAA35087}" destId="{90BB76B9-6470-4210-9952-79DBFED617D8}" srcOrd="1" destOrd="0" presId="urn:microsoft.com/office/officeart/2005/8/layout/orgChart1"/>
    <dgm:cxn modelId="{B72E7548-A094-4AA1-A637-DED20E374C80}" type="presOf" srcId="{F1A48509-4B77-4D65-A1D9-433E5F6A49A1}" destId="{20177D5A-2DF7-4181-A3C5-281664F064AA}" srcOrd="0" destOrd="0" presId="urn:microsoft.com/office/officeart/2005/8/layout/orgChart1"/>
    <dgm:cxn modelId="{4B3B8E4C-AD83-489C-AAAE-B3DF1BBAA5B5}" type="presOf" srcId="{C4464650-7BE1-407F-B016-11CF955EFB79}" destId="{EFA34BB8-3171-4D3B-BDDA-9FB2DE47A2A4}" srcOrd="0" destOrd="0" presId="urn:microsoft.com/office/officeart/2005/8/layout/orgChart1"/>
    <dgm:cxn modelId="{0D98D36C-FC4A-456D-A4F8-F89C4A823FBD}" srcId="{5BA743E2-9C48-4A00-B9E7-E4C52D1B28BE}" destId="{216457DC-B1BC-43D4-9E1D-48E6DAA35087}" srcOrd="0" destOrd="0" parTransId="{F1A48509-4B77-4D65-A1D9-433E5F6A49A1}" sibTransId="{8BAC2732-EFDA-4CB3-A190-C87E1C08E588}"/>
    <dgm:cxn modelId="{88ECD954-42A4-4010-8D7A-0D5922D1DFC6}" type="presOf" srcId="{09E73A03-F2B2-4F1E-89C1-41AC703F3544}" destId="{A55DB282-FEB9-40CD-ABBF-78BC6191A613}" srcOrd="0" destOrd="0" presId="urn:microsoft.com/office/officeart/2005/8/layout/orgChart1"/>
    <dgm:cxn modelId="{F8739C7A-6A3D-4984-B418-2247382061AE}" srcId="{216457DC-B1BC-43D4-9E1D-48E6DAA35087}" destId="{CA9470E9-B7E3-4237-B769-0750C804792F}" srcOrd="0" destOrd="0" parTransId="{F3CC6BA4-B564-4385-859A-C74A711C1392}" sibTransId="{B335019A-BE7B-411E-A912-06883A3453B1}"/>
    <dgm:cxn modelId="{67F9D25A-9700-486D-BD25-382EEC7E6429}" type="presOf" srcId="{505DAB3B-3228-4238-88AA-031712F92EFB}" destId="{E23B204F-B861-4645-BD10-E7718BFFF9C5}" srcOrd="1" destOrd="0" presId="urn:microsoft.com/office/officeart/2005/8/layout/orgChart1"/>
    <dgm:cxn modelId="{CAAC5A7E-1865-41BD-A2AC-B893BAA71847}" srcId="{5BA743E2-9C48-4A00-B9E7-E4C52D1B28BE}" destId="{9F9FDA47-F0F8-4CEF-B3D7-C6B3B85E370A}" srcOrd="4" destOrd="0" parTransId="{41A856A8-699A-4A67-B638-6B4C016A188A}" sibTransId="{621F72DA-F005-4B46-897D-3453C07AA0E6}"/>
    <dgm:cxn modelId="{CE38727F-D943-41A1-A29A-A2D7393EE556}" type="presOf" srcId="{5BA743E2-9C48-4A00-B9E7-E4C52D1B28BE}" destId="{5CBE41E4-4E84-4A2D-BBBF-466252279DDD}" srcOrd="0" destOrd="0" presId="urn:microsoft.com/office/officeart/2005/8/layout/orgChart1"/>
    <dgm:cxn modelId="{232FB48A-F052-494A-9FCC-1AE5751E7581}" type="presOf" srcId="{315AAB67-0AF4-4853-BF0C-FDEA96A6E6B8}" destId="{769D1B46-6F09-4D39-B3BC-F95D7D9D54AB}" srcOrd="0" destOrd="0" presId="urn:microsoft.com/office/officeart/2005/8/layout/orgChart1"/>
    <dgm:cxn modelId="{C9E7628C-0988-4910-B755-252FE7302158}" type="presOf" srcId="{CA9470E9-B7E3-4237-B769-0750C804792F}" destId="{E3F34A31-26A4-47FC-B14A-A51C5432FB4A}" srcOrd="0" destOrd="0" presId="urn:microsoft.com/office/officeart/2005/8/layout/orgChart1"/>
    <dgm:cxn modelId="{831B5893-B595-4DFD-B942-1C5A69C68DA2}" type="presOf" srcId="{315AAB67-0AF4-4853-BF0C-FDEA96A6E6B8}" destId="{2E7B55EC-3E66-465B-8A0A-610C2E03FC9E}" srcOrd="1" destOrd="0" presId="urn:microsoft.com/office/officeart/2005/8/layout/orgChart1"/>
    <dgm:cxn modelId="{B3B6D894-7C99-4BD3-BBFA-D65BA67827C1}" srcId="{216457DC-B1BC-43D4-9E1D-48E6DAA35087}" destId="{A3E31945-BF11-44C2-882D-3EAC123DE00B}" srcOrd="1" destOrd="0" parTransId="{C4464650-7BE1-407F-B016-11CF955EFB79}" sibTransId="{60A065C6-2044-4EC8-AFC3-5C08F5654E33}"/>
    <dgm:cxn modelId="{69EA6498-D6CD-46B7-BD74-CBE6D3265AC4}" type="presOf" srcId="{9F9FDA47-F0F8-4CEF-B3D7-C6B3B85E370A}" destId="{218AC514-4BD0-419D-BED8-7E5B0CFA1745}" srcOrd="0" destOrd="0" presId="urn:microsoft.com/office/officeart/2005/8/layout/orgChart1"/>
    <dgm:cxn modelId="{002F469D-5AC9-42B5-9489-7DAB3118D398}" type="presOf" srcId="{6F57EBA0-90F3-48ED-95D2-1D441929B6A1}" destId="{3BDB1E36-C180-4BFA-9865-A170E02347CD}" srcOrd="0" destOrd="0" presId="urn:microsoft.com/office/officeart/2005/8/layout/orgChart1"/>
    <dgm:cxn modelId="{247E469F-E205-4CBE-9F35-DB11D6EE4B56}" type="presOf" srcId="{A3E31945-BF11-44C2-882D-3EAC123DE00B}" destId="{D6052FBB-7F84-42E3-ADA5-C31FC0A6F406}" srcOrd="1" destOrd="0" presId="urn:microsoft.com/office/officeart/2005/8/layout/orgChart1"/>
    <dgm:cxn modelId="{7A985FA0-EA63-46CD-B4CE-3D4BECE2CFB5}" type="presOf" srcId="{5BA743E2-9C48-4A00-B9E7-E4C52D1B28BE}" destId="{F1B7FA9F-0A08-4149-B0E8-0E0C579D5022}" srcOrd="1" destOrd="0" presId="urn:microsoft.com/office/officeart/2005/8/layout/orgChart1"/>
    <dgm:cxn modelId="{AF753AA8-AF63-4858-A30E-83F4CB8113FB}" srcId="{5BA743E2-9C48-4A00-B9E7-E4C52D1B28BE}" destId="{A2B71D6F-582B-4217-A16D-AC705ADB236A}" srcOrd="3" destOrd="0" parTransId="{B2DF062D-DD29-4630-A86C-8EEA5AF880E0}" sibTransId="{6150A4C0-6F08-445B-80AF-A349377E7859}"/>
    <dgm:cxn modelId="{3C0B1EB0-CB22-4801-9030-E056AF5CFA62}" srcId="{5BA743E2-9C48-4A00-B9E7-E4C52D1B28BE}" destId="{505DAB3B-3228-4238-88AA-031712F92EFB}" srcOrd="1" destOrd="0" parTransId="{D062E9DA-3F93-482B-969B-B5585AFEFF66}" sibTransId="{85DCA865-62A9-4C21-836C-20887CF532C1}"/>
    <dgm:cxn modelId="{837A77B0-CD0D-4392-B850-19C78397AF1C}" type="presOf" srcId="{A3E31945-BF11-44C2-882D-3EAC123DE00B}" destId="{BB1F9DEB-A3A9-47B9-9E8E-B62C635078FB}" srcOrd="0" destOrd="0" presId="urn:microsoft.com/office/officeart/2005/8/layout/orgChart1"/>
    <dgm:cxn modelId="{181C48B8-0FD3-4875-8A7F-580514BA1340}" srcId="{5BA743E2-9C48-4A00-B9E7-E4C52D1B28BE}" destId="{E091122B-5E0B-4BE5-AC59-0DD6F7212826}" srcOrd="2" destOrd="0" parTransId="{09E73A03-F2B2-4F1E-89C1-41AC703F3544}" sibTransId="{2D25F6EF-C403-45C9-99D9-1630141389F5}"/>
    <dgm:cxn modelId="{907641C7-2361-4E9A-BB2E-CC630347D096}" type="presOf" srcId="{216457DC-B1BC-43D4-9E1D-48E6DAA35087}" destId="{8AA51CA7-3A28-450C-BF18-D43D9CB58D71}" srcOrd="0" destOrd="0" presId="urn:microsoft.com/office/officeart/2005/8/layout/orgChart1"/>
    <dgm:cxn modelId="{D9B5B2CE-8150-4051-9674-3897F998C9CF}" srcId="{6F57EBA0-90F3-48ED-95D2-1D441929B6A1}" destId="{5BA743E2-9C48-4A00-B9E7-E4C52D1B28BE}" srcOrd="0" destOrd="0" parTransId="{E2518C0D-8C7F-45C1-AEF5-2AA8BE12DE56}" sibTransId="{697475B8-AC42-4336-A86F-9F7D5503DE74}"/>
    <dgm:cxn modelId="{9C44F4D4-4BA2-4C84-A3FE-91CE9A03036E}" type="presOf" srcId="{505DAB3B-3228-4238-88AA-031712F92EFB}" destId="{EC5515D5-AEE4-4D37-AB82-8D553D474E5D}" srcOrd="0" destOrd="0" presId="urn:microsoft.com/office/officeart/2005/8/layout/orgChart1"/>
    <dgm:cxn modelId="{62A5F3D6-E7D3-4545-B68F-201CE98EDE0A}" type="presOf" srcId="{41A856A8-699A-4A67-B638-6B4C016A188A}" destId="{38FD6537-78DD-4D9B-8D74-9AEF58BE3F39}" srcOrd="0" destOrd="0" presId="urn:microsoft.com/office/officeart/2005/8/layout/orgChart1"/>
    <dgm:cxn modelId="{26B924DD-EAC5-4FB8-B71A-8CF0F8C67035}" type="presOf" srcId="{CA9470E9-B7E3-4237-B769-0750C804792F}" destId="{41D861AD-7741-499B-A734-DDE12E2A37D7}" srcOrd="1" destOrd="0" presId="urn:microsoft.com/office/officeart/2005/8/layout/orgChart1"/>
    <dgm:cxn modelId="{6DB8EFDF-5F32-405D-ADB9-8C015F4DDAB2}" type="presOf" srcId="{D062E9DA-3F93-482B-969B-B5585AFEFF66}" destId="{1519E9F7-1C43-4C4C-BA1D-2AB9B65DF4AC}" srcOrd="0" destOrd="0" presId="urn:microsoft.com/office/officeart/2005/8/layout/orgChart1"/>
    <dgm:cxn modelId="{E5DC53E2-8542-41B8-AF5F-016D8CE1176F}" type="presOf" srcId="{B2DF062D-DD29-4630-A86C-8EEA5AF880E0}" destId="{126A3106-9F6B-4983-9251-A6B22EEFBBCE}" srcOrd="0" destOrd="0" presId="urn:microsoft.com/office/officeart/2005/8/layout/orgChart1"/>
    <dgm:cxn modelId="{4BEDF1EA-6BC0-4A47-8DEC-192643A78AFC}" type="presOf" srcId="{A2B71D6F-582B-4217-A16D-AC705ADB236A}" destId="{A978CD56-59AD-4CD3-B4D3-4B6749F580B8}" srcOrd="1" destOrd="0" presId="urn:microsoft.com/office/officeart/2005/8/layout/orgChart1"/>
    <dgm:cxn modelId="{6D56EDF6-49D0-4289-AABD-02A258735CF0}" type="presOf" srcId="{F3CC6BA4-B564-4385-859A-C74A711C1392}" destId="{C65A1C3B-7CF1-46A0-84E9-FB4F29F404FD}" srcOrd="0" destOrd="0" presId="urn:microsoft.com/office/officeart/2005/8/layout/orgChart1"/>
    <dgm:cxn modelId="{4A20B144-680A-444F-A422-3A6D9D4304E8}" type="presParOf" srcId="{3BDB1E36-C180-4BFA-9865-A170E02347CD}" destId="{5FD30AC6-354E-4DE3-BD3D-250B4E96F157}" srcOrd="0" destOrd="0" presId="urn:microsoft.com/office/officeart/2005/8/layout/orgChart1"/>
    <dgm:cxn modelId="{DBFDB395-7EBB-4237-9BDC-87EBD020C36F}" type="presParOf" srcId="{5FD30AC6-354E-4DE3-BD3D-250B4E96F157}" destId="{07FBC639-1D6B-4BF8-B1D2-3D9852BFFCD7}" srcOrd="0" destOrd="0" presId="urn:microsoft.com/office/officeart/2005/8/layout/orgChart1"/>
    <dgm:cxn modelId="{7EFA6722-DBC6-4FB4-A371-F3A1430BA33F}" type="presParOf" srcId="{07FBC639-1D6B-4BF8-B1D2-3D9852BFFCD7}" destId="{5CBE41E4-4E84-4A2D-BBBF-466252279DDD}" srcOrd="0" destOrd="0" presId="urn:microsoft.com/office/officeart/2005/8/layout/orgChart1"/>
    <dgm:cxn modelId="{3B5DB98F-1597-40E6-9FB0-FF35AA65EBDC}" type="presParOf" srcId="{07FBC639-1D6B-4BF8-B1D2-3D9852BFFCD7}" destId="{F1B7FA9F-0A08-4149-B0E8-0E0C579D5022}" srcOrd="1" destOrd="0" presId="urn:microsoft.com/office/officeart/2005/8/layout/orgChart1"/>
    <dgm:cxn modelId="{9B203263-DE38-4BDE-8DF7-0A6026BD9845}" type="presParOf" srcId="{5FD30AC6-354E-4DE3-BD3D-250B4E96F157}" destId="{84BF6BCC-2F43-4B05-8B85-5CA1632894DF}" srcOrd="1" destOrd="0" presId="urn:microsoft.com/office/officeart/2005/8/layout/orgChart1"/>
    <dgm:cxn modelId="{1A0268B7-5551-4F26-8601-EBFF6E87B5B6}" type="presParOf" srcId="{84BF6BCC-2F43-4B05-8B85-5CA1632894DF}" destId="{20177D5A-2DF7-4181-A3C5-281664F064AA}" srcOrd="0" destOrd="0" presId="urn:microsoft.com/office/officeart/2005/8/layout/orgChart1"/>
    <dgm:cxn modelId="{0274B5AB-FAE7-46DA-B22D-DCBC8CCC4FE8}" type="presParOf" srcId="{84BF6BCC-2F43-4B05-8B85-5CA1632894DF}" destId="{A0B89143-32AF-4D97-9A20-91CE2C0FBC60}" srcOrd="1" destOrd="0" presId="urn:microsoft.com/office/officeart/2005/8/layout/orgChart1"/>
    <dgm:cxn modelId="{55E94E79-5A3D-477A-9D74-761BA1935FD7}" type="presParOf" srcId="{A0B89143-32AF-4D97-9A20-91CE2C0FBC60}" destId="{F5A2A479-EC03-4B3F-BADC-1B56EB5E42BF}" srcOrd="0" destOrd="0" presId="urn:microsoft.com/office/officeart/2005/8/layout/orgChart1"/>
    <dgm:cxn modelId="{E555A60B-992A-4BA2-8E01-C77130BFF3E5}" type="presParOf" srcId="{F5A2A479-EC03-4B3F-BADC-1B56EB5E42BF}" destId="{8AA51CA7-3A28-450C-BF18-D43D9CB58D71}" srcOrd="0" destOrd="0" presId="urn:microsoft.com/office/officeart/2005/8/layout/orgChart1"/>
    <dgm:cxn modelId="{E77652B1-E5D2-45FD-AEE2-C03847D39FD5}" type="presParOf" srcId="{F5A2A479-EC03-4B3F-BADC-1B56EB5E42BF}" destId="{90BB76B9-6470-4210-9952-79DBFED617D8}" srcOrd="1" destOrd="0" presId="urn:microsoft.com/office/officeart/2005/8/layout/orgChart1"/>
    <dgm:cxn modelId="{74FD450B-4146-43C3-AA7F-7A2065B58783}" type="presParOf" srcId="{A0B89143-32AF-4D97-9A20-91CE2C0FBC60}" destId="{8AA118EB-7FBE-4C0C-A919-52C2101C32FF}" srcOrd="1" destOrd="0" presId="urn:microsoft.com/office/officeart/2005/8/layout/orgChart1"/>
    <dgm:cxn modelId="{41137880-9878-4BA4-A2B0-73E1D2886B3D}" type="presParOf" srcId="{8AA118EB-7FBE-4C0C-A919-52C2101C32FF}" destId="{C65A1C3B-7CF1-46A0-84E9-FB4F29F404FD}" srcOrd="0" destOrd="0" presId="urn:microsoft.com/office/officeart/2005/8/layout/orgChart1"/>
    <dgm:cxn modelId="{3BAC1A3F-190F-41AA-9717-D11D297EFA56}" type="presParOf" srcId="{8AA118EB-7FBE-4C0C-A919-52C2101C32FF}" destId="{99F093A3-9E54-4E7A-BC4F-E87FA3A04EC4}" srcOrd="1" destOrd="0" presId="urn:microsoft.com/office/officeart/2005/8/layout/orgChart1"/>
    <dgm:cxn modelId="{9C96AAC6-38B5-4A57-BE69-AF1C886CEC86}" type="presParOf" srcId="{99F093A3-9E54-4E7A-BC4F-E87FA3A04EC4}" destId="{6C360E64-BF42-43C0-9EA9-C52983BD396A}" srcOrd="0" destOrd="0" presId="urn:microsoft.com/office/officeart/2005/8/layout/orgChart1"/>
    <dgm:cxn modelId="{1B86649E-D521-4280-96B1-3669BA9056F2}" type="presParOf" srcId="{6C360E64-BF42-43C0-9EA9-C52983BD396A}" destId="{E3F34A31-26A4-47FC-B14A-A51C5432FB4A}" srcOrd="0" destOrd="0" presId="urn:microsoft.com/office/officeart/2005/8/layout/orgChart1"/>
    <dgm:cxn modelId="{E1313E7A-8E0F-4190-B9FB-B7D32AA3C6B6}" type="presParOf" srcId="{6C360E64-BF42-43C0-9EA9-C52983BD396A}" destId="{41D861AD-7741-499B-A734-DDE12E2A37D7}" srcOrd="1" destOrd="0" presId="urn:microsoft.com/office/officeart/2005/8/layout/orgChart1"/>
    <dgm:cxn modelId="{6705D59B-0D36-4DFA-B44E-E150EF753B8D}" type="presParOf" srcId="{99F093A3-9E54-4E7A-BC4F-E87FA3A04EC4}" destId="{D682D989-ECC6-4102-A2B2-3CFF4061AC37}" srcOrd="1" destOrd="0" presId="urn:microsoft.com/office/officeart/2005/8/layout/orgChart1"/>
    <dgm:cxn modelId="{BE929EF7-543D-48E0-ADF3-F1A3EC39C572}" type="presParOf" srcId="{99F093A3-9E54-4E7A-BC4F-E87FA3A04EC4}" destId="{E7004C3B-2F00-4CCF-8311-6677D98CBF48}" srcOrd="2" destOrd="0" presId="urn:microsoft.com/office/officeart/2005/8/layout/orgChart1"/>
    <dgm:cxn modelId="{800DA86D-BE74-4EC9-89D6-27DDAA511230}" type="presParOf" srcId="{8AA118EB-7FBE-4C0C-A919-52C2101C32FF}" destId="{EFA34BB8-3171-4D3B-BDDA-9FB2DE47A2A4}" srcOrd="2" destOrd="0" presId="urn:microsoft.com/office/officeart/2005/8/layout/orgChart1"/>
    <dgm:cxn modelId="{781F39E1-B66A-4A23-8696-7862E9BE6E1D}" type="presParOf" srcId="{8AA118EB-7FBE-4C0C-A919-52C2101C32FF}" destId="{EF4D0D9F-8F59-45BF-A1A3-B24347FFB4BB}" srcOrd="3" destOrd="0" presId="urn:microsoft.com/office/officeart/2005/8/layout/orgChart1"/>
    <dgm:cxn modelId="{C128FE4E-27A1-4FA0-B1B4-56C73FD9E4E8}" type="presParOf" srcId="{EF4D0D9F-8F59-45BF-A1A3-B24347FFB4BB}" destId="{F4E40ACE-9663-4EB7-9231-1C8EBB0F830E}" srcOrd="0" destOrd="0" presId="urn:microsoft.com/office/officeart/2005/8/layout/orgChart1"/>
    <dgm:cxn modelId="{52219A0D-C44B-4711-9DF8-ED1CBA105A7E}" type="presParOf" srcId="{F4E40ACE-9663-4EB7-9231-1C8EBB0F830E}" destId="{BB1F9DEB-A3A9-47B9-9E8E-B62C635078FB}" srcOrd="0" destOrd="0" presId="urn:microsoft.com/office/officeart/2005/8/layout/orgChart1"/>
    <dgm:cxn modelId="{8EB752A6-4496-43CC-9B2B-07F6A158BB07}" type="presParOf" srcId="{F4E40ACE-9663-4EB7-9231-1C8EBB0F830E}" destId="{D6052FBB-7F84-42E3-ADA5-C31FC0A6F406}" srcOrd="1" destOrd="0" presId="urn:microsoft.com/office/officeart/2005/8/layout/orgChart1"/>
    <dgm:cxn modelId="{F99629F7-66B2-49E8-BB1B-3148F46D44A1}" type="presParOf" srcId="{EF4D0D9F-8F59-45BF-A1A3-B24347FFB4BB}" destId="{42AAC2C2-9663-4158-BEFF-E3BFD99DBF77}" srcOrd="1" destOrd="0" presId="urn:microsoft.com/office/officeart/2005/8/layout/orgChart1"/>
    <dgm:cxn modelId="{1B2A8F08-8473-4069-AF8C-A013866762D9}" type="presParOf" srcId="{EF4D0D9F-8F59-45BF-A1A3-B24347FFB4BB}" destId="{CA9326B8-0867-43AC-B087-69E306638FFB}" srcOrd="2" destOrd="0" presId="urn:microsoft.com/office/officeart/2005/8/layout/orgChart1"/>
    <dgm:cxn modelId="{B8B5B5EF-399B-48D8-AC12-668805E173C8}" type="presParOf" srcId="{A0B89143-32AF-4D97-9A20-91CE2C0FBC60}" destId="{2009D421-76DF-4577-AE74-5E530C2DB2A0}" srcOrd="2" destOrd="0" presId="urn:microsoft.com/office/officeart/2005/8/layout/orgChart1"/>
    <dgm:cxn modelId="{FFFFF985-4E06-4F60-97E3-563A1BB434E9}" type="presParOf" srcId="{84BF6BCC-2F43-4B05-8B85-5CA1632894DF}" destId="{1519E9F7-1C43-4C4C-BA1D-2AB9B65DF4AC}" srcOrd="2" destOrd="0" presId="urn:microsoft.com/office/officeart/2005/8/layout/orgChart1"/>
    <dgm:cxn modelId="{C24ED771-301C-4F29-957B-0645629FBC0A}" type="presParOf" srcId="{84BF6BCC-2F43-4B05-8B85-5CA1632894DF}" destId="{F26900A1-65F1-43FB-95C1-309054C406AF}" srcOrd="3" destOrd="0" presId="urn:microsoft.com/office/officeart/2005/8/layout/orgChart1"/>
    <dgm:cxn modelId="{BA81BA40-5006-4B69-8142-C24344BB2FB4}" type="presParOf" srcId="{F26900A1-65F1-43FB-95C1-309054C406AF}" destId="{020D9722-4EB9-4EAC-85B9-BF1C1B49DFAD}" srcOrd="0" destOrd="0" presId="urn:microsoft.com/office/officeart/2005/8/layout/orgChart1"/>
    <dgm:cxn modelId="{16D77B1D-0097-4F4F-A2C9-661C10DFA32C}" type="presParOf" srcId="{020D9722-4EB9-4EAC-85B9-BF1C1B49DFAD}" destId="{EC5515D5-AEE4-4D37-AB82-8D553D474E5D}" srcOrd="0" destOrd="0" presId="urn:microsoft.com/office/officeart/2005/8/layout/orgChart1"/>
    <dgm:cxn modelId="{D0182B80-973D-4CAE-9F3E-51C787EE7350}" type="presParOf" srcId="{020D9722-4EB9-4EAC-85B9-BF1C1B49DFAD}" destId="{E23B204F-B861-4645-BD10-E7718BFFF9C5}" srcOrd="1" destOrd="0" presId="urn:microsoft.com/office/officeart/2005/8/layout/orgChart1"/>
    <dgm:cxn modelId="{E775839F-D76D-461E-8F7C-BE20347E54F7}" type="presParOf" srcId="{F26900A1-65F1-43FB-95C1-309054C406AF}" destId="{A110F59F-C261-4612-BCBB-B9E54663D11C}" srcOrd="1" destOrd="0" presId="urn:microsoft.com/office/officeart/2005/8/layout/orgChart1"/>
    <dgm:cxn modelId="{F2054D55-19B0-40CF-B6C0-41743C67C9B0}" type="presParOf" srcId="{A110F59F-C261-4612-BCBB-B9E54663D11C}" destId="{E6A3A884-8AFC-4DCB-9747-E5C69A757FAD}" srcOrd="0" destOrd="0" presId="urn:microsoft.com/office/officeart/2005/8/layout/orgChart1"/>
    <dgm:cxn modelId="{464F9ADD-8BB7-4F0F-A0F9-7477000626E2}" type="presParOf" srcId="{A110F59F-C261-4612-BCBB-B9E54663D11C}" destId="{F5E66324-58C3-454A-B975-2F9F49B84656}" srcOrd="1" destOrd="0" presId="urn:microsoft.com/office/officeart/2005/8/layout/orgChart1"/>
    <dgm:cxn modelId="{4A077F5A-2960-4618-AD65-F59541B6EC78}" type="presParOf" srcId="{F5E66324-58C3-454A-B975-2F9F49B84656}" destId="{8E2E081C-3785-44B0-89B3-FA29A8EFC390}" srcOrd="0" destOrd="0" presId="urn:microsoft.com/office/officeart/2005/8/layout/orgChart1"/>
    <dgm:cxn modelId="{8D97A47C-58C3-4DF5-9197-C501339CA54F}" type="presParOf" srcId="{8E2E081C-3785-44B0-89B3-FA29A8EFC390}" destId="{769D1B46-6F09-4D39-B3BC-F95D7D9D54AB}" srcOrd="0" destOrd="0" presId="urn:microsoft.com/office/officeart/2005/8/layout/orgChart1"/>
    <dgm:cxn modelId="{10DE42C3-9426-440A-AF41-4F3FCF4762C3}" type="presParOf" srcId="{8E2E081C-3785-44B0-89B3-FA29A8EFC390}" destId="{2E7B55EC-3E66-465B-8A0A-610C2E03FC9E}" srcOrd="1" destOrd="0" presId="urn:microsoft.com/office/officeart/2005/8/layout/orgChart1"/>
    <dgm:cxn modelId="{F3388F94-1E54-4080-A2AC-B71F701207B3}" type="presParOf" srcId="{F5E66324-58C3-454A-B975-2F9F49B84656}" destId="{99A0D4BE-4F6A-46C0-8E0F-ED9B13CFC2CD}" srcOrd="1" destOrd="0" presId="urn:microsoft.com/office/officeart/2005/8/layout/orgChart1"/>
    <dgm:cxn modelId="{F7791630-BDCE-44E7-BF1C-3BD3C812AAFB}" type="presParOf" srcId="{F5E66324-58C3-454A-B975-2F9F49B84656}" destId="{0E81DF2B-E6A7-4BE6-9344-56CF0CC18EF9}" srcOrd="2" destOrd="0" presId="urn:microsoft.com/office/officeart/2005/8/layout/orgChart1"/>
    <dgm:cxn modelId="{0D26B387-F9D1-4074-8CDA-1502D96B07E6}" type="presParOf" srcId="{F26900A1-65F1-43FB-95C1-309054C406AF}" destId="{7400F1DC-6701-4E4B-B951-0EB12ABE7631}" srcOrd="2" destOrd="0" presId="urn:microsoft.com/office/officeart/2005/8/layout/orgChart1"/>
    <dgm:cxn modelId="{F56ED4B9-1188-4971-BC4F-0EFE0A6CA980}" type="presParOf" srcId="{84BF6BCC-2F43-4B05-8B85-5CA1632894DF}" destId="{A55DB282-FEB9-40CD-ABBF-78BC6191A613}" srcOrd="4" destOrd="0" presId="urn:microsoft.com/office/officeart/2005/8/layout/orgChart1"/>
    <dgm:cxn modelId="{36268D53-1C27-41E0-A933-9EB869E06372}" type="presParOf" srcId="{84BF6BCC-2F43-4B05-8B85-5CA1632894DF}" destId="{445DA06B-4D4B-4BF9-97F8-F7E3BDE4A1AC}" srcOrd="5" destOrd="0" presId="urn:microsoft.com/office/officeart/2005/8/layout/orgChart1"/>
    <dgm:cxn modelId="{8167F095-F4FD-4584-9D21-B8D0B40DE778}" type="presParOf" srcId="{445DA06B-4D4B-4BF9-97F8-F7E3BDE4A1AC}" destId="{FB0D4C43-3B5C-47A3-9A18-CE9CC6F0FC7D}" srcOrd="0" destOrd="0" presId="urn:microsoft.com/office/officeart/2005/8/layout/orgChart1"/>
    <dgm:cxn modelId="{27B3C2C4-0619-49BF-AB0F-91643F265A8D}" type="presParOf" srcId="{FB0D4C43-3B5C-47A3-9A18-CE9CC6F0FC7D}" destId="{B45D3187-6BCE-4781-93E0-7038A06BEB7F}" srcOrd="0" destOrd="0" presId="urn:microsoft.com/office/officeart/2005/8/layout/orgChart1"/>
    <dgm:cxn modelId="{880E654E-6061-4505-A4F9-A4B060807067}" type="presParOf" srcId="{FB0D4C43-3B5C-47A3-9A18-CE9CC6F0FC7D}" destId="{87140070-0244-4675-9755-074C9B464FA8}" srcOrd="1" destOrd="0" presId="urn:microsoft.com/office/officeart/2005/8/layout/orgChart1"/>
    <dgm:cxn modelId="{92547D06-BD4F-4B49-9716-9FA7261282DE}" type="presParOf" srcId="{445DA06B-4D4B-4BF9-97F8-F7E3BDE4A1AC}" destId="{BBD791B8-D720-4042-9055-3C05FFF604F3}" srcOrd="1" destOrd="0" presId="urn:microsoft.com/office/officeart/2005/8/layout/orgChart1"/>
    <dgm:cxn modelId="{90038C0B-BB83-4BC2-947F-8F07CF925549}" type="presParOf" srcId="{445DA06B-4D4B-4BF9-97F8-F7E3BDE4A1AC}" destId="{DBE71DCF-3433-4FA3-82C4-7636D5D530F1}" srcOrd="2" destOrd="0" presId="urn:microsoft.com/office/officeart/2005/8/layout/orgChart1"/>
    <dgm:cxn modelId="{3FDC0887-472B-4EC9-BC0B-AF97A2D91656}" type="presParOf" srcId="{84BF6BCC-2F43-4B05-8B85-5CA1632894DF}" destId="{126A3106-9F6B-4983-9251-A6B22EEFBBCE}" srcOrd="6" destOrd="0" presId="urn:microsoft.com/office/officeart/2005/8/layout/orgChart1"/>
    <dgm:cxn modelId="{25C0910A-99C8-4732-845B-6414AB43F417}" type="presParOf" srcId="{84BF6BCC-2F43-4B05-8B85-5CA1632894DF}" destId="{E0755004-B6C8-4AD2-9B19-E4CF2395CAFC}" srcOrd="7" destOrd="0" presId="urn:microsoft.com/office/officeart/2005/8/layout/orgChart1"/>
    <dgm:cxn modelId="{22848FE2-8116-45DE-BE85-A199D4E55853}" type="presParOf" srcId="{E0755004-B6C8-4AD2-9B19-E4CF2395CAFC}" destId="{0057B218-26D3-4E81-B6B8-B605BE39CAD4}" srcOrd="0" destOrd="0" presId="urn:microsoft.com/office/officeart/2005/8/layout/orgChart1"/>
    <dgm:cxn modelId="{477F4F41-28CE-4E08-9114-108DB35994EE}" type="presParOf" srcId="{0057B218-26D3-4E81-B6B8-B605BE39CAD4}" destId="{7370BDD5-FCD6-4D68-A9C7-1D6EE6216122}" srcOrd="0" destOrd="0" presId="urn:microsoft.com/office/officeart/2005/8/layout/orgChart1"/>
    <dgm:cxn modelId="{41DCDC17-2114-4680-A54B-0154BE0257F9}" type="presParOf" srcId="{0057B218-26D3-4E81-B6B8-B605BE39CAD4}" destId="{A978CD56-59AD-4CD3-B4D3-4B6749F580B8}" srcOrd="1" destOrd="0" presId="urn:microsoft.com/office/officeart/2005/8/layout/orgChart1"/>
    <dgm:cxn modelId="{AC703FE2-953C-4BFA-B0E8-8DE972B21077}" type="presParOf" srcId="{E0755004-B6C8-4AD2-9B19-E4CF2395CAFC}" destId="{510C2AA3-8433-4991-830D-CE01750DB5B1}" srcOrd="1" destOrd="0" presId="urn:microsoft.com/office/officeart/2005/8/layout/orgChart1"/>
    <dgm:cxn modelId="{BD58B2FB-29DB-42A2-871F-9AD9182A086A}" type="presParOf" srcId="{E0755004-B6C8-4AD2-9B19-E4CF2395CAFC}" destId="{9A7AE085-C56C-4D0E-BD41-D5CF5EA770C2}" srcOrd="2" destOrd="0" presId="urn:microsoft.com/office/officeart/2005/8/layout/orgChart1"/>
    <dgm:cxn modelId="{3C8FE636-BB95-4A04-9885-195F2C433C9F}" type="presParOf" srcId="{84BF6BCC-2F43-4B05-8B85-5CA1632894DF}" destId="{38FD6537-78DD-4D9B-8D74-9AEF58BE3F39}" srcOrd="8" destOrd="0" presId="urn:microsoft.com/office/officeart/2005/8/layout/orgChart1"/>
    <dgm:cxn modelId="{803DFDF7-04E2-4E9F-8183-9F637F777354}" type="presParOf" srcId="{84BF6BCC-2F43-4B05-8B85-5CA1632894DF}" destId="{D74AF5DA-01EA-494D-8C7A-26EF91361E0A}" srcOrd="9" destOrd="0" presId="urn:microsoft.com/office/officeart/2005/8/layout/orgChart1"/>
    <dgm:cxn modelId="{DBAB8E94-3492-4C9C-BE55-EB41CB6265A7}" type="presParOf" srcId="{D74AF5DA-01EA-494D-8C7A-26EF91361E0A}" destId="{A686DC9C-464A-4461-BE13-3F9C2F4F74D3}" srcOrd="0" destOrd="0" presId="urn:microsoft.com/office/officeart/2005/8/layout/orgChart1"/>
    <dgm:cxn modelId="{19A58DE0-5222-4B3D-B664-4123AF2FDB76}" type="presParOf" srcId="{A686DC9C-464A-4461-BE13-3F9C2F4F74D3}" destId="{218AC514-4BD0-419D-BED8-7E5B0CFA1745}" srcOrd="0" destOrd="0" presId="urn:microsoft.com/office/officeart/2005/8/layout/orgChart1"/>
    <dgm:cxn modelId="{1F970725-E31D-42C9-83EA-3D2FFDF3A1D0}" type="presParOf" srcId="{A686DC9C-464A-4461-BE13-3F9C2F4F74D3}" destId="{7F38F976-CCE0-41C5-A9D1-207A56A33301}" srcOrd="1" destOrd="0" presId="urn:microsoft.com/office/officeart/2005/8/layout/orgChart1"/>
    <dgm:cxn modelId="{A2A60642-E074-47EB-9645-9956A0C2B4EA}" type="presParOf" srcId="{D74AF5DA-01EA-494D-8C7A-26EF91361E0A}" destId="{B47E53CE-F27E-46E3-9CBA-154FFD9E0337}" srcOrd="1" destOrd="0" presId="urn:microsoft.com/office/officeart/2005/8/layout/orgChart1"/>
    <dgm:cxn modelId="{B92DB230-4B1A-4860-B00E-FF98FEB2F556}" type="presParOf" srcId="{D74AF5DA-01EA-494D-8C7A-26EF91361E0A}" destId="{D9D9E51A-A860-47F0-BC28-5247BABD1890}" srcOrd="2" destOrd="0" presId="urn:microsoft.com/office/officeart/2005/8/layout/orgChart1"/>
    <dgm:cxn modelId="{5D0763F0-E815-42AB-B789-D1B381191165}" type="presParOf" srcId="{5FD30AC6-354E-4DE3-BD3D-250B4E96F157}" destId="{41EBBC53-AA00-44E1-ABEB-F12E029D39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D3611-B2F4-4D2E-95E5-B485F8D1C67B}">
      <dsp:nvSpPr>
        <dsp:cNvPr id="0" name=""/>
        <dsp:cNvSpPr/>
      </dsp:nvSpPr>
      <dsp:spPr>
        <a:xfrm>
          <a:off x="4114800" y="962251"/>
          <a:ext cx="2324746" cy="403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734"/>
              </a:lnTo>
              <a:lnTo>
                <a:pt x="2324746" y="201734"/>
              </a:lnTo>
              <a:lnTo>
                <a:pt x="2324746" y="403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19E9F7-1C43-4C4C-BA1D-2AB9B65DF4AC}">
      <dsp:nvSpPr>
        <dsp:cNvPr id="0" name=""/>
        <dsp:cNvSpPr/>
      </dsp:nvSpPr>
      <dsp:spPr>
        <a:xfrm>
          <a:off x="4069080" y="962251"/>
          <a:ext cx="91440" cy="4034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3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DC302-CFAB-47B5-BA1E-230FBBF51717}">
      <dsp:nvSpPr>
        <dsp:cNvPr id="0" name=""/>
        <dsp:cNvSpPr/>
      </dsp:nvSpPr>
      <dsp:spPr>
        <a:xfrm>
          <a:off x="1021542" y="2326359"/>
          <a:ext cx="288191" cy="2247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7895"/>
              </a:lnTo>
              <a:lnTo>
                <a:pt x="288191" y="22478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15ECB-F984-4B43-8FFB-C4F88F945678}">
      <dsp:nvSpPr>
        <dsp:cNvPr id="0" name=""/>
        <dsp:cNvSpPr/>
      </dsp:nvSpPr>
      <dsp:spPr>
        <a:xfrm>
          <a:off x="1021542" y="2326359"/>
          <a:ext cx="288191" cy="883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3787"/>
              </a:lnTo>
              <a:lnTo>
                <a:pt x="288191" y="8837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177D5A-2DF7-4181-A3C5-281664F064AA}">
      <dsp:nvSpPr>
        <dsp:cNvPr id="0" name=""/>
        <dsp:cNvSpPr/>
      </dsp:nvSpPr>
      <dsp:spPr>
        <a:xfrm>
          <a:off x="1790053" y="962251"/>
          <a:ext cx="2324746" cy="403468"/>
        </a:xfrm>
        <a:custGeom>
          <a:avLst/>
          <a:gdLst/>
          <a:ahLst/>
          <a:cxnLst/>
          <a:rect l="0" t="0" r="0" b="0"/>
          <a:pathLst>
            <a:path>
              <a:moveTo>
                <a:pt x="2324746" y="0"/>
              </a:moveTo>
              <a:lnTo>
                <a:pt x="2324746" y="201734"/>
              </a:lnTo>
              <a:lnTo>
                <a:pt x="0" y="201734"/>
              </a:lnTo>
              <a:lnTo>
                <a:pt x="0" y="403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E41E4-4E84-4A2D-BBBF-466252279DDD}">
      <dsp:nvSpPr>
        <dsp:cNvPr id="0" name=""/>
        <dsp:cNvSpPr/>
      </dsp:nvSpPr>
      <dsp:spPr>
        <a:xfrm>
          <a:off x="3154160" y="1612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Validitas</a:t>
          </a:r>
          <a:endParaRPr lang="en-US" sz="3200" kern="1200" dirty="0"/>
        </a:p>
      </dsp:txBody>
      <dsp:txXfrm>
        <a:off x="3154160" y="1612"/>
        <a:ext cx="1921278" cy="960639"/>
      </dsp:txXfrm>
    </dsp:sp>
    <dsp:sp modelId="{8AA51CA7-3A28-450C-BF18-D43D9CB58D71}">
      <dsp:nvSpPr>
        <dsp:cNvPr id="0" name=""/>
        <dsp:cNvSpPr/>
      </dsp:nvSpPr>
      <dsp:spPr>
        <a:xfrm>
          <a:off x="829414" y="1365720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Validitas</a:t>
          </a:r>
          <a:r>
            <a:rPr lang="en-US" sz="3200" kern="1200" dirty="0"/>
            <a:t> </a:t>
          </a:r>
          <a:r>
            <a:rPr lang="en-US" sz="3200" kern="1200" dirty="0" err="1"/>
            <a:t>Kriteria</a:t>
          </a:r>
          <a:endParaRPr lang="en-US" sz="3200" kern="1200" dirty="0"/>
        </a:p>
      </dsp:txBody>
      <dsp:txXfrm>
        <a:off x="829414" y="1365720"/>
        <a:ext cx="1921278" cy="960639"/>
      </dsp:txXfrm>
    </dsp:sp>
    <dsp:sp modelId="{344738B7-1D16-46D9-B826-A2BF7368C383}">
      <dsp:nvSpPr>
        <dsp:cNvPr id="0" name=""/>
        <dsp:cNvSpPr/>
      </dsp:nvSpPr>
      <dsp:spPr>
        <a:xfrm>
          <a:off x="1309734" y="2729827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Prediktif</a:t>
          </a:r>
          <a:endParaRPr lang="en-US" sz="3200" kern="1200" dirty="0"/>
        </a:p>
      </dsp:txBody>
      <dsp:txXfrm>
        <a:off x="1309734" y="2729827"/>
        <a:ext cx="1921278" cy="960639"/>
      </dsp:txXfrm>
    </dsp:sp>
    <dsp:sp modelId="{839E8433-A625-4A64-B250-CC2606646013}">
      <dsp:nvSpPr>
        <dsp:cNvPr id="0" name=""/>
        <dsp:cNvSpPr/>
      </dsp:nvSpPr>
      <dsp:spPr>
        <a:xfrm>
          <a:off x="1309734" y="4093935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Konkuren</a:t>
          </a:r>
          <a:endParaRPr lang="en-US" sz="3200" kern="1200" dirty="0"/>
        </a:p>
      </dsp:txBody>
      <dsp:txXfrm>
        <a:off x="1309734" y="4093935"/>
        <a:ext cx="1921278" cy="960639"/>
      </dsp:txXfrm>
    </dsp:sp>
    <dsp:sp modelId="{EC5515D5-AEE4-4D37-AB82-8D553D474E5D}">
      <dsp:nvSpPr>
        <dsp:cNvPr id="0" name=""/>
        <dsp:cNvSpPr/>
      </dsp:nvSpPr>
      <dsp:spPr>
        <a:xfrm>
          <a:off x="3154160" y="1365720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Validitas</a:t>
          </a:r>
          <a:r>
            <a:rPr lang="en-US" sz="3200" kern="1200" dirty="0"/>
            <a:t> </a:t>
          </a:r>
          <a:r>
            <a:rPr lang="en-US" sz="3200" kern="1200" dirty="0" err="1"/>
            <a:t>isi</a:t>
          </a:r>
          <a:endParaRPr lang="en-US" sz="3200" kern="1200" dirty="0"/>
        </a:p>
      </dsp:txBody>
      <dsp:txXfrm>
        <a:off x="3154160" y="1365720"/>
        <a:ext cx="1921278" cy="960639"/>
      </dsp:txXfrm>
    </dsp:sp>
    <dsp:sp modelId="{54487ACA-8DFE-495C-B3B0-3635654420CF}">
      <dsp:nvSpPr>
        <dsp:cNvPr id="0" name=""/>
        <dsp:cNvSpPr/>
      </dsp:nvSpPr>
      <dsp:spPr>
        <a:xfrm>
          <a:off x="5478907" y="1365720"/>
          <a:ext cx="1921278" cy="9606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Validitas</a:t>
          </a:r>
          <a:r>
            <a:rPr lang="en-US" sz="3200" kern="1200" dirty="0"/>
            <a:t> </a:t>
          </a:r>
          <a:r>
            <a:rPr lang="en-US" sz="3200" kern="1200" dirty="0" err="1"/>
            <a:t>konstruk</a:t>
          </a:r>
          <a:endParaRPr lang="en-US" sz="3200" kern="1200" dirty="0"/>
        </a:p>
      </dsp:txBody>
      <dsp:txXfrm>
        <a:off x="5478907" y="1365720"/>
        <a:ext cx="1921278" cy="9606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D6537-78DD-4D9B-8D74-9AEF58BE3F39}">
      <dsp:nvSpPr>
        <dsp:cNvPr id="0" name=""/>
        <dsp:cNvSpPr/>
      </dsp:nvSpPr>
      <dsp:spPr>
        <a:xfrm>
          <a:off x="4217640" y="1523490"/>
          <a:ext cx="3494844" cy="303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635"/>
              </a:lnTo>
              <a:lnTo>
                <a:pt x="3494844" y="151635"/>
              </a:lnTo>
              <a:lnTo>
                <a:pt x="3494844" y="3032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A3106-9F6B-4983-9251-A6B22EEFBBCE}">
      <dsp:nvSpPr>
        <dsp:cNvPr id="0" name=""/>
        <dsp:cNvSpPr/>
      </dsp:nvSpPr>
      <dsp:spPr>
        <a:xfrm>
          <a:off x="4217640" y="1523490"/>
          <a:ext cx="1747422" cy="303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635"/>
              </a:lnTo>
              <a:lnTo>
                <a:pt x="1747422" y="151635"/>
              </a:lnTo>
              <a:lnTo>
                <a:pt x="1747422" y="3032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5DB282-FEB9-40CD-ABBF-78BC6191A613}">
      <dsp:nvSpPr>
        <dsp:cNvPr id="0" name=""/>
        <dsp:cNvSpPr/>
      </dsp:nvSpPr>
      <dsp:spPr>
        <a:xfrm>
          <a:off x="4171920" y="1523490"/>
          <a:ext cx="91440" cy="3032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32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3A884-8AFC-4DCB-9747-E5C69A757FAD}">
      <dsp:nvSpPr>
        <dsp:cNvPr id="0" name=""/>
        <dsp:cNvSpPr/>
      </dsp:nvSpPr>
      <dsp:spPr>
        <a:xfrm>
          <a:off x="1892557" y="2548837"/>
          <a:ext cx="216622" cy="664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309"/>
              </a:lnTo>
              <a:lnTo>
                <a:pt x="216622" y="66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19E9F7-1C43-4C4C-BA1D-2AB9B65DF4AC}">
      <dsp:nvSpPr>
        <dsp:cNvPr id="0" name=""/>
        <dsp:cNvSpPr/>
      </dsp:nvSpPr>
      <dsp:spPr>
        <a:xfrm>
          <a:off x="2470217" y="1523490"/>
          <a:ext cx="1747422" cy="303271"/>
        </a:xfrm>
        <a:custGeom>
          <a:avLst/>
          <a:gdLst/>
          <a:ahLst/>
          <a:cxnLst/>
          <a:rect l="0" t="0" r="0" b="0"/>
          <a:pathLst>
            <a:path>
              <a:moveTo>
                <a:pt x="1747422" y="0"/>
              </a:moveTo>
              <a:lnTo>
                <a:pt x="1747422" y="151635"/>
              </a:lnTo>
              <a:lnTo>
                <a:pt x="0" y="151635"/>
              </a:lnTo>
              <a:lnTo>
                <a:pt x="0" y="3032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34BB8-3171-4D3B-BDDA-9FB2DE47A2A4}">
      <dsp:nvSpPr>
        <dsp:cNvPr id="0" name=""/>
        <dsp:cNvSpPr/>
      </dsp:nvSpPr>
      <dsp:spPr>
        <a:xfrm>
          <a:off x="145135" y="2548837"/>
          <a:ext cx="216622" cy="1689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655"/>
              </a:lnTo>
              <a:lnTo>
                <a:pt x="216622" y="16896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A1C3B-7CF1-46A0-84E9-FB4F29F404FD}">
      <dsp:nvSpPr>
        <dsp:cNvPr id="0" name=""/>
        <dsp:cNvSpPr/>
      </dsp:nvSpPr>
      <dsp:spPr>
        <a:xfrm>
          <a:off x="145135" y="2548837"/>
          <a:ext cx="216622" cy="664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309"/>
              </a:lnTo>
              <a:lnTo>
                <a:pt x="216622" y="6643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177D5A-2DF7-4181-A3C5-281664F064AA}">
      <dsp:nvSpPr>
        <dsp:cNvPr id="0" name=""/>
        <dsp:cNvSpPr/>
      </dsp:nvSpPr>
      <dsp:spPr>
        <a:xfrm>
          <a:off x="722795" y="1523490"/>
          <a:ext cx="3494844" cy="303271"/>
        </a:xfrm>
        <a:custGeom>
          <a:avLst/>
          <a:gdLst/>
          <a:ahLst/>
          <a:cxnLst/>
          <a:rect l="0" t="0" r="0" b="0"/>
          <a:pathLst>
            <a:path>
              <a:moveTo>
                <a:pt x="3494844" y="0"/>
              </a:moveTo>
              <a:lnTo>
                <a:pt x="3494844" y="151635"/>
              </a:lnTo>
              <a:lnTo>
                <a:pt x="0" y="151635"/>
              </a:lnTo>
              <a:lnTo>
                <a:pt x="0" y="3032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E41E4-4E84-4A2D-BBBF-466252279DDD}">
      <dsp:nvSpPr>
        <dsp:cNvPr id="0" name=""/>
        <dsp:cNvSpPr/>
      </dsp:nvSpPr>
      <dsp:spPr>
        <a:xfrm>
          <a:off x="3495564" y="801415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Reliabilitas</a:t>
          </a:r>
          <a:endParaRPr lang="en-US" sz="2400" kern="1200" dirty="0"/>
        </a:p>
      </dsp:txBody>
      <dsp:txXfrm>
        <a:off x="3495564" y="801415"/>
        <a:ext cx="1444150" cy="722075"/>
      </dsp:txXfrm>
    </dsp:sp>
    <dsp:sp modelId="{8AA51CA7-3A28-450C-BF18-D43D9CB58D71}">
      <dsp:nvSpPr>
        <dsp:cNvPr id="0" name=""/>
        <dsp:cNvSpPr/>
      </dsp:nvSpPr>
      <dsp:spPr>
        <a:xfrm>
          <a:off x="720" y="1826762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Konsistensi</a:t>
          </a:r>
          <a:r>
            <a:rPr lang="en-US" sz="2400" kern="1200" dirty="0"/>
            <a:t> </a:t>
          </a:r>
          <a:r>
            <a:rPr lang="en-US" sz="2400" kern="1200" dirty="0" err="1"/>
            <a:t>Eksternal</a:t>
          </a:r>
          <a:endParaRPr lang="en-US" sz="2400" kern="1200" dirty="0"/>
        </a:p>
      </dsp:txBody>
      <dsp:txXfrm>
        <a:off x="720" y="1826762"/>
        <a:ext cx="1444150" cy="722075"/>
      </dsp:txXfrm>
    </dsp:sp>
    <dsp:sp modelId="{E3F34A31-26A4-47FC-B14A-A51C5432FB4A}">
      <dsp:nvSpPr>
        <dsp:cNvPr id="0" name=""/>
        <dsp:cNvSpPr/>
      </dsp:nvSpPr>
      <dsp:spPr>
        <a:xfrm>
          <a:off x="361758" y="2852109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Metode</a:t>
          </a:r>
          <a:r>
            <a:rPr lang="en-US" sz="2400" kern="1200" dirty="0"/>
            <a:t> </a:t>
          </a:r>
          <a:r>
            <a:rPr lang="en-US" sz="2400" kern="1200" dirty="0" err="1"/>
            <a:t>Tes</a:t>
          </a:r>
          <a:r>
            <a:rPr lang="en-US" sz="2400" kern="1200" dirty="0"/>
            <a:t> </a:t>
          </a:r>
          <a:r>
            <a:rPr lang="en-US" sz="2400" kern="1200" dirty="0" err="1"/>
            <a:t>ulang</a:t>
          </a:r>
          <a:endParaRPr lang="en-US" sz="2400" kern="1200" dirty="0"/>
        </a:p>
      </dsp:txBody>
      <dsp:txXfrm>
        <a:off x="361758" y="2852109"/>
        <a:ext cx="1444150" cy="722075"/>
      </dsp:txXfrm>
    </dsp:sp>
    <dsp:sp modelId="{BB1F9DEB-A3A9-47B9-9E8E-B62C635078FB}">
      <dsp:nvSpPr>
        <dsp:cNvPr id="0" name=""/>
        <dsp:cNvSpPr/>
      </dsp:nvSpPr>
      <dsp:spPr>
        <a:xfrm>
          <a:off x="361758" y="3877456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Metode</a:t>
          </a:r>
          <a:r>
            <a:rPr lang="en-US" sz="2400" kern="1200" dirty="0"/>
            <a:t> </a:t>
          </a:r>
          <a:r>
            <a:rPr lang="en-US" sz="2400" kern="1200" dirty="0" err="1"/>
            <a:t>Paralel</a:t>
          </a:r>
          <a:r>
            <a:rPr lang="en-US" sz="2400" kern="1200" dirty="0"/>
            <a:t> </a:t>
          </a:r>
        </a:p>
      </dsp:txBody>
      <dsp:txXfrm>
        <a:off x="361758" y="3877456"/>
        <a:ext cx="1444150" cy="722075"/>
      </dsp:txXfrm>
    </dsp:sp>
    <dsp:sp modelId="{EC5515D5-AEE4-4D37-AB82-8D553D474E5D}">
      <dsp:nvSpPr>
        <dsp:cNvPr id="0" name=""/>
        <dsp:cNvSpPr/>
      </dsp:nvSpPr>
      <dsp:spPr>
        <a:xfrm>
          <a:off x="1748142" y="1826762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Konsistensi</a:t>
          </a:r>
          <a:r>
            <a:rPr lang="en-US" sz="2400" kern="1200" dirty="0"/>
            <a:t> Internal</a:t>
          </a:r>
        </a:p>
      </dsp:txBody>
      <dsp:txXfrm>
        <a:off x="1748142" y="1826762"/>
        <a:ext cx="1444150" cy="722075"/>
      </dsp:txXfrm>
    </dsp:sp>
    <dsp:sp modelId="{769D1B46-6F09-4D39-B3BC-F95D7D9D54AB}">
      <dsp:nvSpPr>
        <dsp:cNvPr id="0" name=""/>
        <dsp:cNvSpPr/>
      </dsp:nvSpPr>
      <dsp:spPr>
        <a:xfrm>
          <a:off x="2109180" y="2852109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Metode</a:t>
          </a:r>
          <a:r>
            <a:rPr lang="en-US" sz="2400" kern="1200" dirty="0"/>
            <a:t> </a:t>
          </a:r>
          <a:r>
            <a:rPr lang="en-US" sz="2400" kern="1200" dirty="0" err="1"/>
            <a:t>Belah</a:t>
          </a:r>
          <a:r>
            <a:rPr lang="en-US" sz="2400" kern="1200" dirty="0"/>
            <a:t> </a:t>
          </a:r>
          <a:r>
            <a:rPr lang="en-US" sz="2400" kern="1200" dirty="0" err="1"/>
            <a:t>dua</a:t>
          </a:r>
          <a:endParaRPr lang="en-US" sz="2400" kern="1200" dirty="0"/>
        </a:p>
      </dsp:txBody>
      <dsp:txXfrm>
        <a:off x="2109180" y="2852109"/>
        <a:ext cx="1444150" cy="722075"/>
      </dsp:txXfrm>
    </dsp:sp>
    <dsp:sp modelId="{B45D3187-6BCE-4781-93E0-7038A06BEB7F}">
      <dsp:nvSpPr>
        <dsp:cNvPr id="0" name=""/>
        <dsp:cNvSpPr/>
      </dsp:nvSpPr>
      <dsp:spPr>
        <a:xfrm>
          <a:off x="3495564" y="1826762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Reliabilitas</a:t>
          </a:r>
          <a:r>
            <a:rPr lang="en-US" sz="2400" kern="1200" dirty="0"/>
            <a:t> </a:t>
          </a:r>
          <a:r>
            <a:rPr lang="en-US" sz="2400" kern="1200" dirty="0" err="1"/>
            <a:t>Komposit</a:t>
          </a:r>
          <a:endParaRPr lang="en-US" sz="2400" kern="1200" dirty="0"/>
        </a:p>
      </dsp:txBody>
      <dsp:txXfrm>
        <a:off x="3495564" y="1826762"/>
        <a:ext cx="1444150" cy="722075"/>
      </dsp:txXfrm>
    </dsp:sp>
    <dsp:sp modelId="{7370BDD5-FCD6-4D68-A9C7-1D6EE6216122}">
      <dsp:nvSpPr>
        <dsp:cNvPr id="0" name=""/>
        <dsp:cNvSpPr/>
      </dsp:nvSpPr>
      <dsp:spPr>
        <a:xfrm>
          <a:off x="5242986" y="1826762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Reliabilitas</a:t>
          </a:r>
          <a:r>
            <a:rPr lang="en-US" sz="2400" kern="1200" dirty="0"/>
            <a:t> </a:t>
          </a:r>
          <a:r>
            <a:rPr lang="en-US" sz="2400" kern="1200" dirty="0" err="1"/>
            <a:t>Konstruk</a:t>
          </a:r>
          <a:endParaRPr lang="en-US" sz="2400" kern="1200" dirty="0"/>
        </a:p>
      </dsp:txBody>
      <dsp:txXfrm>
        <a:off x="5242986" y="1826762"/>
        <a:ext cx="1444150" cy="722075"/>
      </dsp:txXfrm>
    </dsp:sp>
    <dsp:sp modelId="{218AC514-4BD0-419D-BED8-7E5B0CFA1745}">
      <dsp:nvSpPr>
        <dsp:cNvPr id="0" name=""/>
        <dsp:cNvSpPr/>
      </dsp:nvSpPr>
      <dsp:spPr>
        <a:xfrm>
          <a:off x="6990408" y="1826762"/>
          <a:ext cx="1444150" cy="7220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Reliabilitas</a:t>
          </a:r>
          <a:r>
            <a:rPr lang="en-US" sz="2400" kern="1200" dirty="0"/>
            <a:t> Interrater</a:t>
          </a:r>
        </a:p>
      </dsp:txBody>
      <dsp:txXfrm>
        <a:off x="6990408" y="1826762"/>
        <a:ext cx="1444150" cy="722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id-ID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altLang="id-ID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/>
              <a:t>Click to edit Master text styles</a:t>
            </a:r>
          </a:p>
          <a:p>
            <a:pPr lvl="1"/>
            <a:r>
              <a:rPr lang="en-US" altLang="id-ID"/>
              <a:t>Second level</a:t>
            </a:r>
          </a:p>
          <a:p>
            <a:pPr lvl="2"/>
            <a:r>
              <a:rPr lang="en-US" altLang="id-ID"/>
              <a:t>Third level</a:t>
            </a:r>
          </a:p>
          <a:p>
            <a:pPr lvl="3"/>
            <a:r>
              <a:rPr lang="en-US" altLang="id-ID"/>
              <a:t>Fourth level</a:t>
            </a:r>
          </a:p>
          <a:p>
            <a:pPr lvl="4"/>
            <a:r>
              <a:rPr lang="en-US" altLang="id-ID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id-ID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9DA26949-3718-4A5B-8983-1C8C1E162576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358363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R is the leading tool for statistics, data analysis, and machine learning. It is more than a statistical package; it’s a programming language, so you can create your own objects, functions, and packages.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Speaking of packages, there are over 2,000 cutting-edge, user-contributed packages available on CRAN (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core set of packages is included with the installation of R, with more than 7,801 additional packages (as of January 2016) available at the Comprehensive R Archive Network (CRAN)</a:t>
            </a:r>
            <a:r>
              <a:rPr lang="en-US" dirty="0"/>
              <a:t>t). To get an idea of what packages are out there, just take a look at these Task Views. Many packages are submitted by prominent members of their respective fields.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Like all programs, R programs explicitly document the steps of your analysis and make it easy to reproduce and/or update analysis, which means you can quickly try many ideas and/or correct issues.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You can easily use it anywhere. It’s platform-independent, so you can use it on any operating system. And it’s free, so you can use it at any employer without having to persuade your boss to purchase a license.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Not only is R free, but it’s also open-source. That means anyone can examine the source code to see exactly what it’s doing. This also means that you, or anyone, can fix bugs and/or add features, rather than waiting for the vendor to find/fix the bug and/or add the feature–at their discretion–in a future release.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R allows you to integrate with other languages (C/C++, Java, Python) and enables you to interact with many data sources: ODBC-compliant databases (Excel, Access) and other statistical packages (SAS, Stata, SPSS, Minitab).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Explicit parallelism is straightforward in R (see the High Performance Computing Task View): several packages allow you to take advantage of multiple cores, either on a single machine or across a network. You can also build R with custom BLAS.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R has a large, active, and growing community of users. The mailing lists provide access to many users and package authors who are experts in their respective fields. Additionally, there are several R conferences every year. The most prominent and general is </a:t>
            </a:r>
            <a:r>
              <a:rPr lang="en-US" dirty="0" err="1"/>
              <a:t>useR</a:t>
            </a:r>
            <a:r>
              <a:rPr lang="en-US" dirty="0"/>
              <a:t>. Finance-related conferences include </a:t>
            </a:r>
            <a:r>
              <a:rPr lang="en-US" dirty="0" err="1"/>
              <a:t>Rmetrics</a:t>
            </a:r>
            <a:r>
              <a:rPr lang="en-US" dirty="0"/>
              <a:t> Workshop on Computational Finance and Financial Engineering in </a:t>
            </a:r>
            <a:r>
              <a:rPr lang="en-US" dirty="0" err="1"/>
              <a:t>Meielisalp</a:t>
            </a:r>
            <a:r>
              <a:rPr lang="en-US" dirty="0"/>
              <a:t>, Switzerland and R/Finance: Applied Finance with R in Chicago, USA.</a:t>
            </a:r>
            <a:endParaRPr lang="id-ID" dirty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3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err="1"/>
              <a:t>kriteria</a:t>
            </a:r>
            <a:r>
              <a:rPr lang="en-US" dirty="0"/>
              <a:t>, </a:t>
            </a:r>
            <a:r>
              <a:rPr lang="en-US" dirty="0" err="1"/>
              <a:t>prediktif</a:t>
            </a:r>
            <a:r>
              <a:rPr lang="en-US" dirty="0"/>
              <a:t>: </a:t>
            </a:r>
            <a:r>
              <a:rPr lang="en-US" dirty="0" err="1"/>
              <a:t>sejauh</a:t>
            </a:r>
            <a:r>
              <a:rPr lang="en-US" dirty="0"/>
              <a:t> mana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memprediksi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di masa </a:t>
            </a:r>
            <a:r>
              <a:rPr lang="en-US" dirty="0" err="1"/>
              <a:t>mendatang</a:t>
            </a:r>
            <a:endParaRPr lang="en-US" dirty="0"/>
          </a:p>
          <a:p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err="1"/>
              <a:t>krriteria</a:t>
            </a:r>
            <a:r>
              <a:rPr lang="en-US" dirty="0"/>
              <a:t>, </a:t>
            </a:r>
            <a:r>
              <a:rPr lang="en-US" dirty="0" err="1"/>
              <a:t>konkuren</a:t>
            </a:r>
            <a:r>
              <a:rPr lang="en-US" dirty="0"/>
              <a:t>: </a:t>
            </a:r>
            <a:r>
              <a:rPr lang="en-US" dirty="0" err="1"/>
              <a:t>Mengestimasi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ukur</a:t>
            </a:r>
            <a:r>
              <a:rPr lang="en-US" dirty="0"/>
              <a:t> lain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tenggang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yang hamper </a:t>
            </a:r>
            <a:r>
              <a:rPr lang="en-US" dirty="0" err="1"/>
              <a:t>bersamaan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sejauh</a:t>
            </a:r>
            <a:r>
              <a:rPr lang="en-US" dirty="0"/>
              <a:t> mana </a:t>
            </a:r>
            <a:r>
              <a:rPr lang="en-US" dirty="0" err="1"/>
              <a:t>butir-butir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instrument </a:t>
            </a:r>
            <a:r>
              <a:rPr lang="en-US" dirty="0" err="1"/>
              <a:t>mewakili</a:t>
            </a:r>
            <a:r>
              <a:rPr lang="en-US" dirty="0"/>
              <a:t> </a:t>
            </a:r>
            <a:r>
              <a:rPr lang="en-US" dirty="0" err="1"/>
              <a:t>komponen-komponen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diukur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sejauh</a:t>
            </a:r>
            <a:r>
              <a:rPr lang="en-US" dirty="0"/>
              <a:t> mana </a:t>
            </a:r>
            <a:r>
              <a:rPr lang="en-US" dirty="0" err="1"/>
              <a:t>butir-butir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mencerminkan</a:t>
            </a:r>
            <a:r>
              <a:rPr lang="en-US" dirty="0"/>
              <a:t> </a:t>
            </a:r>
            <a:r>
              <a:rPr lang="en-US" dirty="0" err="1"/>
              <a:t>ciri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yang </a:t>
            </a:r>
            <a:r>
              <a:rPr lang="en-US" dirty="0" err="1"/>
              <a:t>hendak</a:t>
            </a:r>
            <a:r>
              <a:rPr lang="en-US" dirty="0"/>
              <a:t> </a:t>
            </a:r>
            <a:r>
              <a:rPr lang="en-US" dirty="0" err="1"/>
              <a:t>diukur</a:t>
            </a:r>
            <a:r>
              <a:rPr lang="en-US" dirty="0"/>
              <a:t> (</a:t>
            </a:r>
            <a:r>
              <a:rPr lang="en-US" dirty="0" err="1"/>
              <a:t>Nunnaly</a:t>
            </a:r>
            <a:r>
              <a:rPr lang="en-US" dirty="0"/>
              <a:t>, 1978)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Keterwakilan</a:t>
            </a:r>
            <a:r>
              <a:rPr lang="en-US" dirty="0"/>
              <a:t> </a:t>
            </a: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diukur</a:t>
            </a:r>
            <a:r>
              <a:rPr lang="en-US" dirty="0"/>
              <a:t> (Lawrence, 1994)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err="1"/>
              <a:t>konstruk</a:t>
            </a:r>
            <a:r>
              <a:rPr lang="en-US" dirty="0"/>
              <a:t>: </a:t>
            </a:r>
            <a:r>
              <a:rPr lang="en-US" dirty="0" err="1"/>
              <a:t>sejauh</a:t>
            </a:r>
            <a:r>
              <a:rPr lang="en-US" dirty="0"/>
              <a:t> mana </a:t>
            </a:r>
            <a:r>
              <a:rPr lang="en-US" dirty="0" err="1"/>
              <a:t>suatu</a:t>
            </a:r>
            <a:r>
              <a:rPr lang="en-US" dirty="0"/>
              <a:t> instrument </a:t>
            </a:r>
            <a:r>
              <a:rPr lang="en-US" dirty="0" err="1"/>
              <a:t>mengungkap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konstruk</a:t>
            </a:r>
            <a:r>
              <a:rPr lang="en-US" dirty="0"/>
              <a:t> </a:t>
            </a:r>
            <a:r>
              <a:rPr lang="en-US" dirty="0" err="1"/>
              <a:t>teoritis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 yang </a:t>
            </a:r>
            <a:r>
              <a:rPr lang="en-US" dirty="0" err="1"/>
              <a:t>hendak</a:t>
            </a:r>
            <a:r>
              <a:rPr lang="en-US" dirty="0"/>
              <a:t> </a:t>
            </a:r>
            <a:r>
              <a:rPr lang="en-US" dirty="0" err="1"/>
              <a:t>diukur</a:t>
            </a:r>
            <a:r>
              <a:rPr lang="en-US" dirty="0"/>
              <a:t> (</a:t>
            </a:r>
            <a:r>
              <a:rPr lang="en-US" dirty="0" err="1"/>
              <a:t>Nunnaly</a:t>
            </a:r>
            <a:r>
              <a:rPr lang="en-US" dirty="0"/>
              <a:t>, 1978; Fernandes, 1984)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26949-3718-4A5B-8983-1C8C1E162576}" type="slidenum">
              <a:rPr lang="en-US" altLang="id-ID" smtClean="0"/>
              <a:pPr/>
              <a:t>18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842463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ulang</a:t>
            </a:r>
            <a:r>
              <a:rPr lang="en-US" dirty="0"/>
              <a:t>: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kali</a:t>
            </a:r>
          </a:p>
          <a:p>
            <a:endParaRPr lang="en-US" dirty="0"/>
          </a:p>
          <a:p>
            <a:r>
              <a:rPr lang="en-US" dirty="0" err="1"/>
              <a:t>Tes</a:t>
            </a:r>
            <a:r>
              <a:rPr lang="en-US" dirty="0"/>
              <a:t> parallel: </a:t>
            </a:r>
            <a:r>
              <a:rPr lang="en-US" dirty="0" err="1"/>
              <a:t>dua</a:t>
            </a:r>
            <a:r>
              <a:rPr lang="en-US" dirty="0"/>
              <a:t> instrument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kesamaan</a:t>
            </a:r>
            <a:r>
              <a:rPr lang="en-US" dirty="0"/>
              <a:t> </a:t>
            </a:r>
            <a:r>
              <a:rPr lang="en-US" dirty="0" err="1"/>
              <a:t>tujuan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Belah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: </a:t>
            </a:r>
            <a:r>
              <a:rPr lang="en-US" dirty="0" err="1"/>
              <a:t>dibagi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ganjil</a:t>
            </a:r>
            <a:r>
              <a:rPr lang="en-US" dirty="0"/>
              <a:t> </a:t>
            </a:r>
            <a:r>
              <a:rPr lang="en-US" dirty="0" err="1"/>
              <a:t>genap</a:t>
            </a:r>
            <a:endParaRPr lang="en-US" dirty="0"/>
          </a:p>
          <a:p>
            <a:r>
              <a:rPr lang="en-US" dirty="0"/>
              <a:t>	Spearman-Brown</a:t>
            </a:r>
          </a:p>
          <a:p>
            <a:r>
              <a:rPr lang="en-US" dirty="0"/>
              <a:t>	</a:t>
            </a:r>
            <a:r>
              <a:rPr lang="en-US" dirty="0" err="1"/>
              <a:t>Flanagean</a:t>
            </a:r>
            <a:endParaRPr lang="en-US" dirty="0"/>
          </a:p>
          <a:p>
            <a:r>
              <a:rPr lang="en-US" dirty="0"/>
              <a:t>	Rulon</a:t>
            </a:r>
          </a:p>
          <a:p>
            <a:endParaRPr lang="en-US" dirty="0"/>
          </a:p>
          <a:p>
            <a:r>
              <a:rPr lang="en-US" dirty="0" err="1"/>
              <a:t>Komposit</a:t>
            </a:r>
            <a:r>
              <a:rPr lang="en-US" dirty="0"/>
              <a:t>: </a:t>
            </a:r>
            <a:r>
              <a:rPr lang="en-US" dirty="0" err="1"/>
              <a:t>butir-butir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dirty="0" err="1"/>
              <a:t>konstruk</a:t>
            </a:r>
            <a:r>
              <a:rPr lang="en-US" dirty="0"/>
              <a:t> yang </a:t>
            </a:r>
            <a:r>
              <a:rPr lang="en-US" dirty="0" err="1"/>
              <a:t>sama</a:t>
            </a:r>
            <a:endParaRPr lang="en-US" dirty="0"/>
          </a:p>
          <a:p>
            <a:r>
              <a:rPr lang="en-US" dirty="0" err="1"/>
              <a:t>Komposit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gabungan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skor</a:t>
            </a:r>
            <a:r>
              <a:rPr lang="en-US" dirty="0"/>
              <a:t> </a:t>
            </a:r>
            <a:r>
              <a:rPr lang="en-US" dirty="0" err="1"/>
              <a:t>butir-butir</a:t>
            </a:r>
            <a:r>
              <a:rPr lang="en-US" dirty="0"/>
              <a:t> </a:t>
            </a:r>
            <a:r>
              <a:rPr lang="en-US" dirty="0" err="1"/>
              <a:t>penyusun</a:t>
            </a:r>
            <a:r>
              <a:rPr lang="en-US" dirty="0"/>
              <a:t> instrument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Cronbach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err="1"/>
              <a:t>Koefisien</a:t>
            </a:r>
            <a:r>
              <a:rPr lang="en-US" dirty="0"/>
              <a:t> KR-20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err="1"/>
              <a:t>Koefisien</a:t>
            </a:r>
            <a:r>
              <a:rPr lang="en-US" dirty="0"/>
              <a:t> KR-21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/>
              <a:t>Reliabilitas</a:t>
            </a:r>
            <a:r>
              <a:rPr lang="en-US" dirty="0"/>
              <a:t> </a:t>
            </a:r>
            <a:r>
              <a:rPr lang="en-US" dirty="0" err="1"/>
              <a:t>konstruk</a:t>
            </a:r>
            <a:r>
              <a:rPr lang="en-US" dirty="0"/>
              <a:t>: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diestimasi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membuktikan</a:t>
            </a:r>
            <a:r>
              <a:rPr lang="en-US" dirty="0"/>
              <a:t> </a:t>
            </a:r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err="1"/>
              <a:t>konstruk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ANALISIS FAKTOR KONFIRMATORI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memperoleh</a:t>
            </a:r>
            <a:r>
              <a:rPr lang="en-US" dirty="0"/>
              <a:t> model yang </a:t>
            </a:r>
            <a:r>
              <a:rPr lang="en-US" dirty="0" err="1"/>
              <a:t>cocok</a:t>
            </a:r>
            <a:r>
              <a:rPr lang="en-US" dirty="0"/>
              <a:t>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muatan</a:t>
            </a:r>
            <a:r>
              <a:rPr lang="en-US" dirty="0"/>
              <a:t> factor </a:t>
            </a:r>
            <a:r>
              <a:rPr lang="en-US" i="1" dirty="0"/>
              <a:t>(factor loading) </a:t>
            </a:r>
            <a:r>
              <a:rPr lang="en-US" i="0" dirty="0" err="1"/>
              <a:t>tiap</a:t>
            </a:r>
            <a:r>
              <a:rPr lang="en-US" i="0" dirty="0"/>
              <a:t> indicator yang </a:t>
            </a:r>
            <a:r>
              <a:rPr lang="en-US" i="0" dirty="0" err="1"/>
              <a:t>menyusun</a:t>
            </a:r>
            <a:r>
              <a:rPr lang="en-US" i="0" dirty="0"/>
              <a:t> instrument </a:t>
            </a:r>
            <a:r>
              <a:rPr lang="en-US" i="1" dirty="0"/>
              <a:t>(</a:t>
            </a:r>
            <a:r>
              <a:rPr lang="en-US" i="1" dirty="0">
                <a:sym typeface="Symbol" panose="05050102010706020507" pitchFamily="18" charset="2"/>
              </a:rPr>
              <a:t></a:t>
            </a:r>
            <a:r>
              <a:rPr lang="en-US" i="1" dirty="0"/>
              <a:t>) </a:t>
            </a:r>
            <a:r>
              <a:rPr lang="en-US" i="0" dirty="0"/>
              <a:t> </a:t>
            </a:r>
            <a:r>
              <a:rPr lang="en-US" i="0" dirty="0" err="1"/>
              <a:t>dan</a:t>
            </a:r>
            <a:r>
              <a:rPr lang="en-US" i="0" dirty="0"/>
              <a:t> </a:t>
            </a:r>
            <a:r>
              <a:rPr lang="en-US" i="0" dirty="0" err="1"/>
              <a:t>indeks</a:t>
            </a:r>
            <a:r>
              <a:rPr lang="en-US" i="0" dirty="0"/>
              <a:t> </a:t>
            </a:r>
            <a:r>
              <a:rPr lang="en-US" i="0" dirty="0" err="1"/>
              <a:t>kesalahan</a:t>
            </a:r>
            <a:r>
              <a:rPr lang="en-US" i="0" dirty="0"/>
              <a:t> </a:t>
            </a:r>
            <a:r>
              <a:rPr lang="en-US" i="0" dirty="0" err="1"/>
              <a:t>tiap</a:t>
            </a:r>
            <a:r>
              <a:rPr lang="en-US" i="0" dirty="0"/>
              <a:t> factor (</a:t>
            </a:r>
            <a:r>
              <a:rPr lang="en-US" i="0" dirty="0">
                <a:sym typeface="Symbol" panose="05050102010706020507" pitchFamily="18" charset="2"/>
              </a:rPr>
              <a:t></a:t>
            </a:r>
            <a:r>
              <a:rPr lang="en-US" i="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i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0" dirty="0" err="1"/>
              <a:t>Reliabilitas</a:t>
            </a:r>
            <a:r>
              <a:rPr lang="en-US" i="0" dirty="0"/>
              <a:t> interrater; </a:t>
            </a:r>
            <a:r>
              <a:rPr lang="en-US" i="0" dirty="0" err="1"/>
              <a:t>menghitung</a:t>
            </a:r>
            <a:r>
              <a:rPr lang="en-US" i="0" dirty="0"/>
              <a:t> </a:t>
            </a:r>
            <a:r>
              <a:rPr lang="en-US" i="0" dirty="0" err="1"/>
              <a:t>butir</a:t>
            </a:r>
            <a:r>
              <a:rPr lang="en-US" i="0" dirty="0"/>
              <a:t> </a:t>
            </a:r>
            <a:r>
              <a:rPr lang="en-US" i="0" dirty="0" err="1"/>
              <a:t>atau</a:t>
            </a:r>
            <a:r>
              <a:rPr lang="en-US" i="0" dirty="0"/>
              <a:t> </a:t>
            </a:r>
            <a:r>
              <a:rPr lang="en-US" i="0" dirty="0" err="1"/>
              <a:t>kasus</a:t>
            </a:r>
            <a:r>
              <a:rPr lang="en-US" i="0" dirty="0"/>
              <a:t> yang </a:t>
            </a:r>
            <a:r>
              <a:rPr lang="en-US" i="0" dirty="0" err="1"/>
              <a:t>diskor</a:t>
            </a:r>
            <a:r>
              <a:rPr lang="en-US" i="0" dirty="0"/>
              <a:t> </a:t>
            </a:r>
            <a:r>
              <a:rPr lang="en-US" i="0" dirty="0" err="1"/>
              <a:t>sama</a:t>
            </a:r>
            <a:r>
              <a:rPr lang="en-US" i="0" dirty="0"/>
              <a:t> </a:t>
            </a:r>
            <a:r>
              <a:rPr lang="en-US" i="0" dirty="0" err="1"/>
              <a:t>oleh</a:t>
            </a:r>
            <a:r>
              <a:rPr lang="en-US" i="0" dirty="0"/>
              <a:t> </a:t>
            </a:r>
            <a:r>
              <a:rPr lang="en-US" i="0" dirty="0" err="1"/>
              <a:t>kedua</a:t>
            </a:r>
            <a:r>
              <a:rPr lang="en-US" i="0"/>
              <a:t> rater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26949-3718-4A5B-8983-1C8C1E162576}" type="slidenum">
              <a:rPr lang="en-US" altLang="id-ID" smtClean="0"/>
              <a:pPr/>
              <a:t>22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720284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3" name="Group 191"/>
          <p:cNvGrpSpPr>
            <a:grpSpLocks/>
          </p:cNvGrpSpPr>
          <p:nvPr/>
        </p:nvGrpSpPr>
        <p:grpSpPr bwMode="auto">
          <a:xfrm>
            <a:off x="434975" y="4763"/>
            <a:ext cx="8015288" cy="6853237"/>
            <a:chOff x="274" y="10"/>
            <a:chExt cx="5049" cy="4310"/>
          </a:xfrm>
        </p:grpSpPr>
        <p:sp>
          <p:nvSpPr>
            <p:cNvPr id="3198" name="Line 126"/>
            <p:cNvSpPr>
              <a:spLocks noChangeShapeType="1"/>
            </p:cNvSpPr>
            <p:nvPr userDrawn="1"/>
          </p:nvSpPr>
          <p:spPr bwMode="gray">
            <a:xfrm>
              <a:off x="3479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3929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4395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4845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5302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651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2101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2567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3017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>
              <a:off x="274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>
              <a:off x="740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>
              <a:off x="1190" y="10"/>
              <a:ext cx="21" cy="4310"/>
            </a:xfrm>
            <a:prstGeom prst="line">
              <a:avLst/>
            </a:prstGeom>
            <a:noFill/>
            <a:ln w="9525">
              <a:solidFill>
                <a:srgbClr val="DDDDDD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</p:grpSp>
      <p:sp>
        <p:nvSpPr>
          <p:cNvPr id="3159" name="Rectangle 87"/>
          <p:cNvSpPr>
            <a:spLocks noChangeArrowheads="1"/>
          </p:cNvSpPr>
          <p:nvPr/>
        </p:nvSpPr>
        <p:spPr bwMode="gray">
          <a:xfrm>
            <a:off x="0" y="1795463"/>
            <a:ext cx="9144000" cy="2503487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37" name="Rectangle 165"/>
          <p:cNvSpPr>
            <a:spLocks noChangeArrowheads="1"/>
          </p:cNvSpPr>
          <p:nvPr/>
        </p:nvSpPr>
        <p:spPr bwMode="gray">
          <a:xfrm>
            <a:off x="5553075" y="5576888"/>
            <a:ext cx="712788" cy="644525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38" name="Rectangle 166"/>
          <p:cNvSpPr>
            <a:spLocks noChangeArrowheads="1"/>
          </p:cNvSpPr>
          <p:nvPr/>
        </p:nvSpPr>
        <p:spPr bwMode="gray">
          <a:xfrm>
            <a:off x="7007225" y="5588000"/>
            <a:ext cx="725488" cy="635000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39" name="Rectangle 167"/>
          <p:cNvSpPr>
            <a:spLocks noChangeArrowheads="1"/>
          </p:cNvSpPr>
          <p:nvPr/>
        </p:nvSpPr>
        <p:spPr bwMode="gray">
          <a:xfrm>
            <a:off x="6269038" y="4943475"/>
            <a:ext cx="725487" cy="636588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0" name="Rectangle 168"/>
          <p:cNvSpPr>
            <a:spLocks noChangeArrowheads="1"/>
          </p:cNvSpPr>
          <p:nvPr/>
        </p:nvSpPr>
        <p:spPr bwMode="gray">
          <a:xfrm>
            <a:off x="8447088" y="5588000"/>
            <a:ext cx="696912" cy="635000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2" name="Rectangle 170"/>
          <p:cNvSpPr>
            <a:spLocks noChangeArrowheads="1"/>
          </p:cNvSpPr>
          <p:nvPr/>
        </p:nvSpPr>
        <p:spPr bwMode="gray">
          <a:xfrm>
            <a:off x="2651125" y="5588000"/>
            <a:ext cx="725488" cy="635000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3" name="Rectangle 171"/>
          <p:cNvSpPr>
            <a:spLocks noChangeArrowheads="1"/>
          </p:cNvSpPr>
          <p:nvPr/>
        </p:nvSpPr>
        <p:spPr bwMode="gray">
          <a:xfrm>
            <a:off x="4105275" y="5588000"/>
            <a:ext cx="725488" cy="635000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4" name="Rectangle 172"/>
          <p:cNvSpPr>
            <a:spLocks noChangeArrowheads="1"/>
          </p:cNvSpPr>
          <p:nvPr/>
        </p:nvSpPr>
        <p:spPr bwMode="gray">
          <a:xfrm>
            <a:off x="3367088" y="4943475"/>
            <a:ext cx="725487" cy="636588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5" name="Rectangle 173"/>
          <p:cNvSpPr>
            <a:spLocks noChangeArrowheads="1"/>
          </p:cNvSpPr>
          <p:nvPr/>
        </p:nvSpPr>
        <p:spPr bwMode="gray">
          <a:xfrm>
            <a:off x="4818063" y="4943475"/>
            <a:ext cx="725487" cy="636588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6" name="Rectangle 174"/>
          <p:cNvSpPr>
            <a:spLocks noChangeArrowheads="1"/>
          </p:cNvSpPr>
          <p:nvPr/>
        </p:nvSpPr>
        <p:spPr bwMode="gray">
          <a:xfrm>
            <a:off x="1917700" y="4943475"/>
            <a:ext cx="725488" cy="636588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7" name="Rectangle 175"/>
          <p:cNvSpPr>
            <a:spLocks noChangeArrowheads="1"/>
          </p:cNvSpPr>
          <p:nvPr/>
        </p:nvSpPr>
        <p:spPr bwMode="gray">
          <a:xfrm>
            <a:off x="5541963" y="4310063"/>
            <a:ext cx="725487" cy="636587"/>
          </a:xfrm>
          <a:prstGeom prst="rect">
            <a:avLst/>
          </a:prstGeom>
          <a:solidFill>
            <a:schemeClr val="accent2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8" name="Rectangle 176"/>
          <p:cNvSpPr>
            <a:spLocks noChangeArrowheads="1"/>
          </p:cNvSpPr>
          <p:nvPr/>
        </p:nvSpPr>
        <p:spPr bwMode="gray">
          <a:xfrm>
            <a:off x="6996113" y="4300538"/>
            <a:ext cx="725487" cy="646112"/>
          </a:xfrm>
          <a:prstGeom prst="rect">
            <a:avLst/>
          </a:prstGeom>
          <a:solidFill>
            <a:schemeClr val="accent2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49" name="Rectangle 177"/>
          <p:cNvSpPr>
            <a:spLocks noChangeArrowheads="1"/>
          </p:cNvSpPr>
          <p:nvPr/>
        </p:nvSpPr>
        <p:spPr bwMode="gray">
          <a:xfrm>
            <a:off x="8435975" y="4300538"/>
            <a:ext cx="703263" cy="646112"/>
          </a:xfrm>
          <a:prstGeom prst="rect">
            <a:avLst/>
          </a:prstGeom>
          <a:solidFill>
            <a:schemeClr val="accent2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0" name="Rectangle 178"/>
          <p:cNvSpPr>
            <a:spLocks noChangeArrowheads="1"/>
          </p:cNvSpPr>
          <p:nvPr/>
        </p:nvSpPr>
        <p:spPr bwMode="gray">
          <a:xfrm>
            <a:off x="4105275" y="4310063"/>
            <a:ext cx="725488" cy="636587"/>
          </a:xfrm>
          <a:prstGeom prst="rect">
            <a:avLst/>
          </a:prstGeom>
          <a:solidFill>
            <a:srgbClr val="DDDDDD">
              <a:alpha val="1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7" name="Rectangle 185"/>
          <p:cNvSpPr>
            <a:spLocks noChangeArrowheads="1"/>
          </p:cNvSpPr>
          <p:nvPr/>
        </p:nvSpPr>
        <p:spPr bwMode="gray">
          <a:xfrm>
            <a:off x="7720013" y="6221413"/>
            <a:ext cx="725487" cy="636587"/>
          </a:xfrm>
          <a:prstGeom prst="rect">
            <a:avLst/>
          </a:prstGeom>
          <a:solidFill>
            <a:srgbClr val="DDDDD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8" name="Rectangle 186"/>
          <p:cNvSpPr>
            <a:spLocks noChangeArrowheads="1"/>
          </p:cNvSpPr>
          <p:nvPr/>
        </p:nvSpPr>
        <p:spPr bwMode="gray">
          <a:xfrm>
            <a:off x="3371850" y="6221413"/>
            <a:ext cx="728663" cy="636587"/>
          </a:xfrm>
          <a:prstGeom prst="rect">
            <a:avLst/>
          </a:prstGeom>
          <a:solidFill>
            <a:srgbClr val="DDDDD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9" name="Rectangle 187"/>
          <p:cNvSpPr>
            <a:spLocks noChangeArrowheads="1"/>
          </p:cNvSpPr>
          <p:nvPr/>
        </p:nvSpPr>
        <p:spPr bwMode="gray">
          <a:xfrm>
            <a:off x="4826000" y="6221413"/>
            <a:ext cx="725488" cy="636587"/>
          </a:xfrm>
          <a:prstGeom prst="rect">
            <a:avLst/>
          </a:prstGeom>
          <a:solidFill>
            <a:srgbClr val="DDDDD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60" name="Rectangle 188"/>
          <p:cNvSpPr>
            <a:spLocks noChangeArrowheads="1"/>
          </p:cNvSpPr>
          <p:nvPr/>
        </p:nvSpPr>
        <p:spPr bwMode="gray">
          <a:xfrm>
            <a:off x="1920875" y="6221413"/>
            <a:ext cx="725488" cy="636587"/>
          </a:xfrm>
          <a:prstGeom prst="rect">
            <a:avLst/>
          </a:prstGeom>
          <a:solidFill>
            <a:srgbClr val="DDDDD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grpSp>
        <p:nvGrpSpPr>
          <p:cNvPr id="3278" name="Group 206"/>
          <p:cNvGrpSpPr>
            <a:grpSpLocks/>
          </p:cNvGrpSpPr>
          <p:nvPr/>
        </p:nvGrpSpPr>
        <p:grpSpPr bwMode="auto">
          <a:xfrm>
            <a:off x="0" y="533400"/>
            <a:ext cx="9144000" cy="5689600"/>
            <a:chOff x="0" y="336"/>
            <a:chExt cx="5760" cy="3584"/>
          </a:xfrm>
        </p:grpSpPr>
        <p:sp>
          <p:nvSpPr>
            <p:cNvPr id="3264" name="Line 192"/>
            <p:cNvSpPr>
              <a:spLocks noChangeShapeType="1"/>
            </p:cNvSpPr>
            <p:nvPr userDrawn="1"/>
          </p:nvSpPr>
          <p:spPr bwMode="gray">
            <a:xfrm flipH="1">
              <a:off x="0" y="336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65" name="Line 193"/>
            <p:cNvSpPr>
              <a:spLocks noChangeShapeType="1"/>
            </p:cNvSpPr>
            <p:nvPr userDrawn="1"/>
          </p:nvSpPr>
          <p:spPr bwMode="gray">
            <a:xfrm flipH="1">
              <a:off x="0" y="733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66" name="Line 194"/>
            <p:cNvSpPr>
              <a:spLocks noChangeShapeType="1"/>
            </p:cNvSpPr>
            <p:nvPr userDrawn="1"/>
          </p:nvSpPr>
          <p:spPr bwMode="gray">
            <a:xfrm flipH="1">
              <a:off x="0" y="1123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67" name="Line 195"/>
            <p:cNvSpPr>
              <a:spLocks noChangeShapeType="1"/>
            </p:cNvSpPr>
            <p:nvPr userDrawn="1"/>
          </p:nvSpPr>
          <p:spPr bwMode="gray">
            <a:xfrm flipH="1">
              <a:off x="0" y="2707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68" name="Line 196"/>
            <p:cNvSpPr>
              <a:spLocks noChangeShapeType="1"/>
            </p:cNvSpPr>
            <p:nvPr userDrawn="1"/>
          </p:nvSpPr>
          <p:spPr bwMode="gray">
            <a:xfrm flipH="1">
              <a:off x="0" y="3111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69" name="Line 197"/>
            <p:cNvSpPr>
              <a:spLocks noChangeShapeType="1"/>
            </p:cNvSpPr>
            <p:nvPr userDrawn="1"/>
          </p:nvSpPr>
          <p:spPr bwMode="gray">
            <a:xfrm flipH="1">
              <a:off x="0" y="3516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3270" name="Line 198"/>
            <p:cNvSpPr>
              <a:spLocks noChangeShapeType="1"/>
            </p:cNvSpPr>
            <p:nvPr userDrawn="1"/>
          </p:nvSpPr>
          <p:spPr bwMode="gray">
            <a:xfrm flipH="1">
              <a:off x="0" y="3920"/>
              <a:ext cx="5760" cy="0"/>
            </a:xfrm>
            <a:prstGeom prst="line">
              <a:avLst/>
            </a:prstGeom>
            <a:noFill/>
            <a:ln w="9525">
              <a:solidFill>
                <a:srgbClr val="DDDDD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343400"/>
            <a:ext cx="4419600" cy="609600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en-US" altLang="id-ID" noProof="0"/>
              <a:t>Click to edit Master subtitle style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gray">
          <a:xfrm>
            <a:off x="0" y="461963"/>
            <a:ext cx="1098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2391" dir="11227501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id-ID" sz="2200">
                <a:solidFill>
                  <a:srgbClr val="FFFFFF"/>
                </a:solidFill>
              </a:rPr>
              <a:t>LOGO</a:t>
            </a:r>
          </a:p>
        </p:txBody>
      </p:sp>
      <p:sp>
        <p:nvSpPr>
          <p:cNvPr id="3210" name="Rectangle 138"/>
          <p:cNvSpPr>
            <a:spLocks noChangeArrowheads="1"/>
          </p:cNvSpPr>
          <p:nvPr/>
        </p:nvSpPr>
        <p:spPr bwMode="gray">
          <a:xfrm>
            <a:off x="5524500" y="534988"/>
            <a:ext cx="725488" cy="633412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13" name="Rectangle 141"/>
          <p:cNvSpPr>
            <a:spLocks noChangeArrowheads="1"/>
          </p:cNvSpPr>
          <p:nvPr/>
        </p:nvSpPr>
        <p:spPr bwMode="gray">
          <a:xfrm>
            <a:off x="6978650" y="534988"/>
            <a:ext cx="725488" cy="633412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18" name="Rectangle 146"/>
          <p:cNvSpPr>
            <a:spLocks noChangeArrowheads="1"/>
          </p:cNvSpPr>
          <p:nvPr/>
        </p:nvSpPr>
        <p:spPr bwMode="gray">
          <a:xfrm>
            <a:off x="7691438" y="4763"/>
            <a:ext cx="725487" cy="522287"/>
          </a:xfrm>
          <a:prstGeom prst="rect">
            <a:avLst/>
          </a:prstGeom>
          <a:solidFill>
            <a:schemeClr val="folHlink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25" name="Rectangle 153"/>
          <p:cNvSpPr>
            <a:spLocks noChangeArrowheads="1"/>
          </p:cNvSpPr>
          <p:nvPr/>
        </p:nvSpPr>
        <p:spPr bwMode="gray">
          <a:xfrm>
            <a:off x="4076700" y="534988"/>
            <a:ext cx="725488" cy="633412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27" name="Rectangle 155"/>
          <p:cNvSpPr>
            <a:spLocks noChangeArrowheads="1"/>
          </p:cNvSpPr>
          <p:nvPr/>
        </p:nvSpPr>
        <p:spPr bwMode="gray">
          <a:xfrm>
            <a:off x="4789488" y="4763"/>
            <a:ext cx="725487" cy="522287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34" name="Rectangle 162"/>
          <p:cNvSpPr>
            <a:spLocks noChangeArrowheads="1"/>
          </p:cNvSpPr>
          <p:nvPr/>
        </p:nvSpPr>
        <p:spPr bwMode="gray">
          <a:xfrm>
            <a:off x="446088" y="1147763"/>
            <a:ext cx="725487" cy="633412"/>
          </a:xfrm>
          <a:prstGeom prst="rect">
            <a:avLst/>
          </a:prstGeom>
          <a:solidFill>
            <a:schemeClr val="folHlink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gray">
          <a:xfrm>
            <a:off x="1889125" y="4763"/>
            <a:ext cx="725488" cy="522287"/>
          </a:xfrm>
          <a:prstGeom prst="rect">
            <a:avLst/>
          </a:prstGeom>
          <a:solidFill>
            <a:srgbClr val="DDDDD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1" name="Rectangle 179"/>
          <p:cNvSpPr>
            <a:spLocks noChangeArrowheads="1"/>
          </p:cNvSpPr>
          <p:nvPr/>
        </p:nvSpPr>
        <p:spPr bwMode="gray">
          <a:xfrm>
            <a:off x="6251575" y="1165225"/>
            <a:ext cx="725488" cy="633413"/>
          </a:xfrm>
          <a:prstGeom prst="rect">
            <a:avLst/>
          </a:prstGeom>
          <a:solidFill>
            <a:srgbClr val="DDDDDD">
              <a:alpha val="1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2" name="Rectangle 180"/>
          <p:cNvSpPr>
            <a:spLocks noChangeArrowheads="1"/>
          </p:cNvSpPr>
          <p:nvPr/>
        </p:nvSpPr>
        <p:spPr bwMode="gray">
          <a:xfrm>
            <a:off x="7691438" y="1165225"/>
            <a:ext cx="725487" cy="633413"/>
          </a:xfrm>
          <a:prstGeom prst="rect">
            <a:avLst/>
          </a:prstGeom>
          <a:solidFill>
            <a:schemeClr val="folHlink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3" name="Rectangle 181"/>
          <p:cNvSpPr>
            <a:spLocks noChangeArrowheads="1"/>
          </p:cNvSpPr>
          <p:nvPr/>
        </p:nvSpPr>
        <p:spPr bwMode="gray">
          <a:xfrm>
            <a:off x="3349625" y="1165225"/>
            <a:ext cx="725488" cy="633413"/>
          </a:xfrm>
          <a:prstGeom prst="rect">
            <a:avLst/>
          </a:prstGeom>
          <a:solidFill>
            <a:srgbClr val="DDDDDD">
              <a:alpha val="1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4" name="Rectangle 182"/>
          <p:cNvSpPr>
            <a:spLocks noChangeArrowheads="1"/>
          </p:cNvSpPr>
          <p:nvPr/>
        </p:nvSpPr>
        <p:spPr bwMode="gray">
          <a:xfrm>
            <a:off x="4800600" y="1165225"/>
            <a:ext cx="725488" cy="633413"/>
          </a:xfrm>
          <a:prstGeom prst="rect">
            <a:avLst/>
          </a:prstGeom>
          <a:solidFill>
            <a:schemeClr val="folHlink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55" name="Rectangle 183"/>
          <p:cNvSpPr>
            <a:spLocks noChangeArrowheads="1"/>
          </p:cNvSpPr>
          <p:nvPr/>
        </p:nvSpPr>
        <p:spPr bwMode="gray">
          <a:xfrm>
            <a:off x="1889125" y="1165225"/>
            <a:ext cx="725488" cy="633413"/>
          </a:xfrm>
          <a:prstGeom prst="rect">
            <a:avLst/>
          </a:prstGeom>
          <a:solidFill>
            <a:schemeClr val="folHlink">
              <a:alpha val="1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61" name="Rectangle 189"/>
          <p:cNvSpPr>
            <a:spLocks noChangeArrowheads="1"/>
          </p:cNvSpPr>
          <p:nvPr/>
        </p:nvSpPr>
        <p:spPr bwMode="gray">
          <a:xfrm>
            <a:off x="438150" y="4763"/>
            <a:ext cx="725488" cy="522287"/>
          </a:xfrm>
          <a:prstGeom prst="rect">
            <a:avLst/>
          </a:prstGeom>
          <a:solidFill>
            <a:srgbClr val="DDDDDD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62" name="Rectangle 190"/>
          <p:cNvSpPr>
            <a:spLocks noChangeArrowheads="1"/>
          </p:cNvSpPr>
          <p:nvPr/>
        </p:nvSpPr>
        <p:spPr bwMode="gray">
          <a:xfrm>
            <a:off x="1143000" y="533400"/>
            <a:ext cx="725488" cy="633413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272" name="Rectangle 200"/>
          <p:cNvSpPr>
            <a:spLocks noChangeArrowheads="1"/>
          </p:cNvSpPr>
          <p:nvPr/>
        </p:nvSpPr>
        <p:spPr bwMode="gray">
          <a:xfrm>
            <a:off x="2578100" y="534988"/>
            <a:ext cx="725488" cy="633412"/>
          </a:xfrm>
          <a:prstGeom prst="rect">
            <a:avLst/>
          </a:pr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981200"/>
            <a:ext cx="47244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en-US" altLang="id-ID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2133600" cy="320675"/>
          </a:xfrm>
        </p:spPr>
        <p:txBody>
          <a:bodyPr/>
          <a:lstStyle>
            <a:lvl1pPr algn="r">
              <a:defRPr>
                <a:latin typeface="+mj-lt"/>
              </a:defRPr>
            </a:lvl1pPr>
          </a:lstStyle>
          <a:p>
            <a:endParaRPr lang="en-US" altLang="id-ID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172200" y="6400800"/>
            <a:ext cx="2895600" cy="320675"/>
          </a:xfrm>
        </p:spPr>
        <p:txBody>
          <a:bodyPr/>
          <a:lstStyle>
            <a:lvl1pPr algn="r">
              <a:defRPr>
                <a:latin typeface="+mj-lt"/>
              </a:defRPr>
            </a:lvl1pPr>
          </a:lstStyle>
          <a:p>
            <a:endParaRPr lang="en-US" altLang="id-ID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733800" y="6400800"/>
            <a:ext cx="2133600" cy="32067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4A40E1B4-75E6-4E19-B81D-466CA0A3C936}" type="slidenum">
              <a:rPr lang="en-US" altLang="id-ID"/>
              <a:pPr/>
              <a:t>‹#›</a:t>
            </a:fld>
            <a:endParaRPr lang="en-US" alt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D27-06A5-4935-9B35-E2B4EAE4F808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20425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9130E-1D14-4BCA-AFCF-89507AD20EB5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730321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914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678CA77F-3871-4512-BD8F-533E9CE630F2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73251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914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E1AD4CAD-6455-48F8-BC1E-A95D388A8BD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726986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914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/>
              <a:t>Click icon to add table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B44E69DD-347D-451E-AB6A-04C519FDFC3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460505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edia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888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5CF6E-A068-418A-8775-A8281530C01E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3828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F9A82-EDF7-4958-81D4-F7580B0B75C3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877621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88814-D95E-43D2-AE4D-35B275FDF1E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02726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60B32-ABBD-4116-A040-A5D55FE0E29F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96846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C061E-1626-4CEF-8957-B0746ADC202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462878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8ED8E-F9A3-47E1-9629-1521BEC8F7B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77646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DCD66-B70D-46CF-9A87-66CE9D7F6A2E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9030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B4388-63F5-4768-B98F-166635A87F9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00212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gray">
          <a:xfrm>
            <a:off x="0" y="0"/>
            <a:ext cx="9144000" cy="1066800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shade val="41176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 bwMode="auto">
          <a:xfrm rot="5400000">
            <a:off x="7291066" y="17238"/>
            <a:ext cx="1520207" cy="1485733"/>
          </a:xfrm>
          <a:custGeom>
            <a:avLst/>
            <a:gdLst>
              <a:gd name="connsiteX0" fmla="*/ 0 w 2088232"/>
              <a:gd name="connsiteY0" fmla="*/ 0 h 1188132"/>
              <a:gd name="connsiteX1" fmla="*/ 1494166 w 2088232"/>
              <a:gd name="connsiteY1" fmla="*/ 0 h 1188132"/>
              <a:gd name="connsiteX2" fmla="*/ 2088232 w 2088232"/>
              <a:gd name="connsiteY2" fmla="*/ 594066 h 1188132"/>
              <a:gd name="connsiteX3" fmla="*/ 1494166 w 2088232"/>
              <a:gd name="connsiteY3" fmla="*/ 1188132 h 1188132"/>
              <a:gd name="connsiteX4" fmla="*/ 0 w 2088232"/>
              <a:gd name="connsiteY4" fmla="*/ 1188132 h 1188132"/>
              <a:gd name="connsiteX5" fmla="*/ 0 w 2088232"/>
              <a:gd name="connsiteY5" fmla="*/ 0 h 1188132"/>
              <a:gd name="connsiteX0" fmla="*/ 0 w 1494166"/>
              <a:gd name="connsiteY0" fmla="*/ 0 h 1188132"/>
              <a:gd name="connsiteX1" fmla="*/ 1494166 w 1494166"/>
              <a:gd name="connsiteY1" fmla="*/ 0 h 1188132"/>
              <a:gd name="connsiteX2" fmla="*/ 1340886 w 1494166"/>
              <a:gd name="connsiteY2" fmla="*/ 620443 h 1188132"/>
              <a:gd name="connsiteX3" fmla="*/ 1494166 w 1494166"/>
              <a:gd name="connsiteY3" fmla="*/ 1188132 h 1188132"/>
              <a:gd name="connsiteX4" fmla="*/ 0 w 1494166"/>
              <a:gd name="connsiteY4" fmla="*/ 1188132 h 1188132"/>
              <a:gd name="connsiteX5" fmla="*/ 0 w 1494166"/>
              <a:gd name="connsiteY5" fmla="*/ 0 h 118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166" h="1188132">
                <a:moveTo>
                  <a:pt x="0" y="0"/>
                </a:moveTo>
                <a:lnTo>
                  <a:pt x="1494166" y="0"/>
                </a:lnTo>
                <a:lnTo>
                  <a:pt x="1340886" y="620443"/>
                </a:lnTo>
                <a:lnTo>
                  <a:pt x="1494166" y="1188132"/>
                </a:lnTo>
                <a:lnTo>
                  <a:pt x="0" y="118813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+mn-lt"/>
              </a:defRPr>
            </a:lvl1pPr>
          </a:lstStyle>
          <a:p>
            <a:endParaRPr lang="en-US" altLang="id-ID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467475"/>
            <a:ext cx="2895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n-lt"/>
              </a:defRPr>
            </a:lvl1pPr>
          </a:lstStyle>
          <a:p>
            <a:endParaRPr lang="en-US" altLang="id-ID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n-lt"/>
              </a:defRPr>
            </a:lvl1pPr>
          </a:lstStyle>
          <a:p>
            <a:fld id="{45EE6FCD-CDF2-452D-9341-D69939EEC3C2}" type="slidenum">
              <a:rPr lang="en-US" altLang="id-ID"/>
              <a:pPr/>
              <a:t>‹#›</a:t>
            </a:fld>
            <a:endParaRPr lang="en-US" altLang="id-ID"/>
          </a:p>
        </p:txBody>
      </p:sp>
      <p:sp>
        <p:nvSpPr>
          <p:cNvPr id="1176" name="Rectangle 152"/>
          <p:cNvSpPr>
            <a:spLocks noChangeArrowheads="1"/>
          </p:cNvSpPr>
          <p:nvPr/>
        </p:nvSpPr>
        <p:spPr bwMode="gray">
          <a:xfrm>
            <a:off x="6613525" y="5918200"/>
            <a:ext cx="506413" cy="469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gray">
          <a:xfrm>
            <a:off x="762952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78" name="Rectangle 154"/>
          <p:cNvSpPr>
            <a:spLocks noChangeArrowheads="1"/>
          </p:cNvSpPr>
          <p:nvPr/>
        </p:nvSpPr>
        <p:spPr bwMode="gray">
          <a:xfrm>
            <a:off x="7113588" y="5440363"/>
            <a:ext cx="508000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79" name="Rectangle 155"/>
          <p:cNvSpPr>
            <a:spLocks noChangeArrowheads="1"/>
          </p:cNvSpPr>
          <p:nvPr/>
        </p:nvSpPr>
        <p:spPr bwMode="gray">
          <a:xfrm>
            <a:off x="86264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0" name="Rectangle 156"/>
          <p:cNvSpPr>
            <a:spLocks noChangeArrowheads="1"/>
          </p:cNvSpPr>
          <p:nvPr/>
        </p:nvSpPr>
        <p:spPr bwMode="gray">
          <a:xfrm>
            <a:off x="45751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1" name="Rectangle 157"/>
          <p:cNvSpPr>
            <a:spLocks noChangeArrowheads="1"/>
          </p:cNvSpPr>
          <p:nvPr/>
        </p:nvSpPr>
        <p:spPr bwMode="gray">
          <a:xfrm>
            <a:off x="56007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2" name="Rectangle 158"/>
          <p:cNvSpPr>
            <a:spLocks noChangeArrowheads="1"/>
          </p:cNvSpPr>
          <p:nvPr/>
        </p:nvSpPr>
        <p:spPr bwMode="gray">
          <a:xfrm>
            <a:off x="5083175" y="5440363"/>
            <a:ext cx="508000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gray">
          <a:xfrm>
            <a:off x="6097588" y="5440363"/>
            <a:ext cx="509587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4" name="Rectangle 160"/>
          <p:cNvSpPr>
            <a:spLocks noChangeArrowheads="1"/>
          </p:cNvSpPr>
          <p:nvPr/>
        </p:nvSpPr>
        <p:spPr bwMode="gray">
          <a:xfrm>
            <a:off x="4068763" y="5440363"/>
            <a:ext cx="509587" cy="473075"/>
          </a:xfrm>
          <a:prstGeom prst="rect">
            <a:avLst/>
          </a:prstGeom>
          <a:solidFill>
            <a:schemeClr val="accent2">
              <a:alpha val="10001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5" name="Rectangle 161"/>
          <p:cNvSpPr>
            <a:spLocks noChangeArrowheads="1"/>
          </p:cNvSpPr>
          <p:nvPr/>
        </p:nvSpPr>
        <p:spPr bwMode="gray">
          <a:xfrm>
            <a:off x="6605588" y="4972050"/>
            <a:ext cx="506412" cy="473075"/>
          </a:xfrm>
          <a:prstGeom prst="rect">
            <a:avLst/>
          </a:prstGeom>
          <a:solidFill>
            <a:srgbClr val="EAEAEA">
              <a:alpha val="5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6" name="Rectangle 162"/>
          <p:cNvSpPr>
            <a:spLocks noChangeArrowheads="1"/>
          </p:cNvSpPr>
          <p:nvPr/>
        </p:nvSpPr>
        <p:spPr bwMode="gray">
          <a:xfrm>
            <a:off x="7623175" y="4972050"/>
            <a:ext cx="506413" cy="473075"/>
          </a:xfrm>
          <a:prstGeom prst="rect">
            <a:avLst/>
          </a:prstGeom>
          <a:solidFill>
            <a:schemeClr val="accent2">
              <a:alpha val="5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7" name="Rectangle 163"/>
          <p:cNvSpPr>
            <a:spLocks noChangeArrowheads="1"/>
          </p:cNvSpPr>
          <p:nvPr/>
        </p:nvSpPr>
        <p:spPr bwMode="gray">
          <a:xfrm>
            <a:off x="8628063" y="4972050"/>
            <a:ext cx="508000" cy="473075"/>
          </a:xfrm>
          <a:prstGeom prst="rect">
            <a:avLst/>
          </a:prstGeom>
          <a:solidFill>
            <a:srgbClr val="EAEAEA">
              <a:alpha val="5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8" name="Rectangle 164"/>
          <p:cNvSpPr>
            <a:spLocks noChangeArrowheads="1"/>
          </p:cNvSpPr>
          <p:nvPr/>
        </p:nvSpPr>
        <p:spPr bwMode="gray">
          <a:xfrm>
            <a:off x="5600700" y="4972050"/>
            <a:ext cx="506413" cy="473075"/>
          </a:xfrm>
          <a:prstGeom prst="rect">
            <a:avLst/>
          </a:prstGeom>
          <a:solidFill>
            <a:schemeClr val="folHlink">
              <a:alpha val="5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89" name="Rectangle 165"/>
          <p:cNvSpPr>
            <a:spLocks noChangeArrowheads="1"/>
          </p:cNvSpPr>
          <p:nvPr/>
        </p:nvSpPr>
        <p:spPr bwMode="gray">
          <a:xfrm>
            <a:off x="8128000" y="6386513"/>
            <a:ext cx="506413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0" name="Rectangle 166"/>
          <p:cNvSpPr>
            <a:spLocks noChangeArrowheads="1"/>
          </p:cNvSpPr>
          <p:nvPr/>
        </p:nvSpPr>
        <p:spPr bwMode="gray">
          <a:xfrm>
            <a:off x="5091113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1" name="Rectangle 167"/>
          <p:cNvSpPr>
            <a:spLocks noChangeArrowheads="1"/>
          </p:cNvSpPr>
          <p:nvPr/>
        </p:nvSpPr>
        <p:spPr bwMode="gray">
          <a:xfrm>
            <a:off x="6105525" y="6386513"/>
            <a:ext cx="508000" cy="471487"/>
          </a:xfrm>
          <a:prstGeom prst="rect">
            <a:avLst/>
          </a:prstGeom>
          <a:solidFill>
            <a:schemeClr val="folHlink">
              <a:alpha val="20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2" name="Rectangle 168"/>
          <p:cNvSpPr>
            <a:spLocks noChangeArrowheads="1"/>
          </p:cNvSpPr>
          <p:nvPr/>
        </p:nvSpPr>
        <p:spPr bwMode="gray">
          <a:xfrm>
            <a:off x="4068763" y="6386513"/>
            <a:ext cx="509587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3" name="Rectangle 169"/>
          <p:cNvSpPr>
            <a:spLocks noChangeArrowheads="1"/>
          </p:cNvSpPr>
          <p:nvPr/>
        </p:nvSpPr>
        <p:spPr bwMode="gray">
          <a:xfrm>
            <a:off x="8113713" y="5440363"/>
            <a:ext cx="506412" cy="473075"/>
          </a:xfrm>
          <a:prstGeom prst="rect">
            <a:avLst/>
          </a:prstGeom>
          <a:solidFill>
            <a:schemeClr val="folHlink">
              <a:alpha val="10001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4" name="Rectangle 170"/>
          <p:cNvSpPr>
            <a:spLocks noChangeArrowheads="1"/>
          </p:cNvSpPr>
          <p:nvPr/>
        </p:nvSpPr>
        <p:spPr bwMode="gray">
          <a:xfrm>
            <a:off x="4575175" y="4965700"/>
            <a:ext cx="506413" cy="469900"/>
          </a:xfrm>
          <a:prstGeom prst="rect">
            <a:avLst/>
          </a:prstGeom>
          <a:solidFill>
            <a:srgbClr val="DDDDDD">
              <a:alpha val="5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5" name="Rectangle 171"/>
          <p:cNvSpPr>
            <a:spLocks noChangeArrowheads="1"/>
          </p:cNvSpPr>
          <p:nvPr/>
        </p:nvSpPr>
        <p:spPr bwMode="gray">
          <a:xfrm>
            <a:off x="7113588" y="6384925"/>
            <a:ext cx="508000" cy="471488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7" name="Rectangle 173"/>
          <p:cNvSpPr>
            <a:spLocks noChangeArrowheads="1"/>
          </p:cNvSpPr>
          <p:nvPr/>
        </p:nvSpPr>
        <p:spPr bwMode="gray">
          <a:xfrm>
            <a:off x="35560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198" name="Rectangle 174"/>
          <p:cNvSpPr>
            <a:spLocks noChangeArrowheads="1"/>
          </p:cNvSpPr>
          <p:nvPr/>
        </p:nvSpPr>
        <p:spPr bwMode="gray">
          <a:xfrm>
            <a:off x="3038475" y="5440363"/>
            <a:ext cx="506413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0" name="Rectangle 176"/>
          <p:cNvSpPr>
            <a:spLocks noChangeArrowheads="1"/>
          </p:cNvSpPr>
          <p:nvPr/>
        </p:nvSpPr>
        <p:spPr bwMode="gray">
          <a:xfrm>
            <a:off x="3556000" y="4972050"/>
            <a:ext cx="506413" cy="473075"/>
          </a:xfrm>
          <a:prstGeom prst="rect">
            <a:avLst/>
          </a:prstGeom>
          <a:solidFill>
            <a:schemeClr val="folHlink">
              <a:alpha val="5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1" name="Rectangle 177"/>
          <p:cNvSpPr>
            <a:spLocks noChangeArrowheads="1"/>
          </p:cNvSpPr>
          <p:nvPr/>
        </p:nvSpPr>
        <p:spPr bwMode="gray">
          <a:xfrm>
            <a:off x="3046413" y="6386513"/>
            <a:ext cx="508000" cy="471487"/>
          </a:xfrm>
          <a:prstGeom prst="rect">
            <a:avLst/>
          </a:prstGeom>
          <a:solidFill>
            <a:schemeClr val="folHlink">
              <a:alpha val="20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5" name="Rectangle 181"/>
          <p:cNvSpPr>
            <a:spLocks noChangeArrowheads="1"/>
          </p:cNvSpPr>
          <p:nvPr/>
        </p:nvSpPr>
        <p:spPr bwMode="gray">
          <a:xfrm>
            <a:off x="1524000" y="5918200"/>
            <a:ext cx="506413" cy="469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6" name="Rectangle 182"/>
          <p:cNvSpPr>
            <a:spLocks noChangeArrowheads="1"/>
          </p:cNvSpPr>
          <p:nvPr/>
        </p:nvSpPr>
        <p:spPr bwMode="gray">
          <a:xfrm>
            <a:off x="25400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7" name="Rectangle 183"/>
          <p:cNvSpPr>
            <a:spLocks noChangeArrowheads="1"/>
          </p:cNvSpPr>
          <p:nvPr/>
        </p:nvSpPr>
        <p:spPr bwMode="gray">
          <a:xfrm>
            <a:off x="2024063" y="5440363"/>
            <a:ext cx="506412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8" name="Rectangle 184"/>
          <p:cNvSpPr>
            <a:spLocks noChangeArrowheads="1"/>
          </p:cNvSpPr>
          <p:nvPr/>
        </p:nvSpPr>
        <p:spPr bwMode="gray">
          <a:xfrm>
            <a:off x="5111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09" name="Rectangle 185"/>
          <p:cNvSpPr>
            <a:spLocks noChangeArrowheads="1"/>
          </p:cNvSpPr>
          <p:nvPr/>
        </p:nvSpPr>
        <p:spPr bwMode="gray">
          <a:xfrm>
            <a:off x="4763" y="5440363"/>
            <a:ext cx="506412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0" name="Rectangle 186"/>
          <p:cNvSpPr>
            <a:spLocks noChangeArrowheads="1"/>
          </p:cNvSpPr>
          <p:nvPr/>
        </p:nvSpPr>
        <p:spPr bwMode="gray">
          <a:xfrm>
            <a:off x="1008063" y="5440363"/>
            <a:ext cx="508000" cy="473075"/>
          </a:xfrm>
          <a:prstGeom prst="rect">
            <a:avLst/>
          </a:prstGeom>
          <a:solidFill>
            <a:srgbClr val="DDDDDD">
              <a:alpha val="10001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1" name="Rectangle 187"/>
          <p:cNvSpPr>
            <a:spLocks noChangeArrowheads="1"/>
          </p:cNvSpPr>
          <p:nvPr/>
        </p:nvSpPr>
        <p:spPr bwMode="gray">
          <a:xfrm>
            <a:off x="1514475" y="4972050"/>
            <a:ext cx="508000" cy="473075"/>
          </a:xfrm>
          <a:prstGeom prst="rect">
            <a:avLst/>
          </a:prstGeom>
          <a:solidFill>
            <a:srgbClr val="EAEAEA">
              <a:alpha val="5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2" name="Rectangle 188"/>
          <p:cNvSpPr>
            <a:spLocks noChangeArrowheads="1"/>
          </p:cNvSpPr>
          <p:nvPr/>
        </p:nvSpPr>
        <p:spPr bwMode="gray">
          <a:xfrm>
            <a:off x="2532063" y="4972050"/>
            <a:ext cx="508000" cy="473075"/>
          </a:xfrm>
          <a:prstGeom prst="rect">
            <a:avLst/>
          </a:prstGeom>
          <a:solidFill>
            <a:srgbClr val="EAEAEA">
              <a:alpha val="5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3" name="Rectangle 189"/>
          <p:cNvSpPr>
            <a:spLocks noChangeArrowheads="1"/>
          </p:cNvSpPr>
          <p:nvPr/>
        </p:nvSpPr>
        <p:spPr bwMode="gray">
          <a:xfrm>
            <a:off x="511175" y="4972050"/>
            <a:ext cx="506413" cy="473075"/>
          </a:xfrm>
          <a:prstGeom prst="rect">
            <a:avLst/>
          </a:prstGeom>
          <a:solidFill>
            <a:schemeClr val="folHlink">
              <a:alpha val="5000"/>
            </a:scheme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4" name="Rectangle 190"/>
          <p:cNvSpPr>
            <a:spLocks noChangeArrowheads="1"/>
          </p:cNvSpPr>
          <p:nvPr/>
        </p:nvSpPr>
        <p:spPr bwMode="gray">
          <a:xfrm>
            <a:off x="12700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5" name="Rectangle 191"/>
          <p:cNvSpPr>
            <a:spLocks noChangeArrowheads="1"/>
          </p:cNvSpPr>
          <p:nvPr/>
        </p:nvSpPr>
        <p:spPr bwMode="gray">
          <a:xfrm>
            <a:off x="1016000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6" name="Rectangle 192"/>
          <p:cNvSpPr>
            <a:spLocks noChangeArrowheads="1"/>
          </p:cNvSpPr>
          <p:nvPr/>
        </p:nvSpPr>
        <p:spPr bwMode="gray">
          <a:xfrm>
            <a:off x="2024063" y="6384925"/>
            <a:ext cx="506412" cy="471488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60001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218" name="Rectangle 194"/>
          <p:cNvSpPr>
            <a:spLocks noChangeArrowheads="1"/>
          </p:cNvSpPr>
          <p:nvPr/>
        </p:nvSpPr>
        <p:spPr bwMode="gray">
          <a:xfrm>
            <a:off x="0" y="4908550"/>
            <a:ext cx="9144000" cy="1477963"/>
          </a:xfrm>
          <a:prstGeom prst="rect">
            <a:avLst/>
          </a:prstGeom>
          <a:gradFill rotWithShape="1">
            <a:gsLst>
              <a:gs pos="0">
                <a:schemeClr val="bg1">
                  <a:alpha val="89999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268760"/>
            <a:ext cx="8229600" cy="505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/>
              <a:t>Click to edit Master text styles</a:t>
            </a:r>
          </a:p>
          <a:p>
            <a:pPr lvl="1"/>
            <a:r>
              <a:rPr lang="en-US" altLang="id-ID"/>
              <a:t>Second level</a:t>
            </a:r>
          </a:p>
          <a:p>
            <a:pPr lvl="2"/>
            <a:r>
              <a:rPr lang="en-US" altLang="id-ID"/>
              <a:t>Third level</a:t>
            </a:r>
          </a:p>
          <a:p>
            <a:pPr lvl="3"/>
            <a:r>
              <a:rPr lang="en-US" altLang="id-ID"/>
              <a:t>Fourth level</a:t>
            </a:r>
          </a:p>
          <a:p>
            <a:pPr lvl="4"/>
            <a:r>
              <a:rPr lang="en-US" altLang="id-ID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66700" y="116632"/>
            <a:ext cx="7391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769" y="140047"/>
            <a:ext cx="1066800" cy="1066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Segoe UI" panose="020B0502040204020203" pitchFamily="34" charset="0"/>
          <a:cs typeface="Segoe UI" panose="020B0502040204020203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Segoe UI" panose="020B0502040204020203" pitchFamily="34" charset="0"/>
          <a:cs typeface="Segoe UI" panose="020B0502040204020203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Segoe UI" panose="020B0502040204020203" pitchFamily="34" charset="0"/>
          <a:cs typeface="Segoe UI" panose="020B0502040204020203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Segoe UI" panose="020B0502040204020203" pitchFamily="34" charset="0"/>
          <a:cs typeface="Segoe UI" panose="020B0502040204020203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ran.r-project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tudio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84CB25-D1AB-4D58-8E5A-2AF57374C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1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159983"/>
            <a:ext cx="8936145" cy="1008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err="1"/>
              <a:t>Berikut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</a:t>
            </a:r>
            <a:r>
              <a:rPr lang="en-US" sz="2400" dirty="0" err="1"/>
              <a:t>langkah-langkah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instalasi</a:t>
            </a:r>
            <a:r>
              <a:rPr lang="en-US" sz="2400" dirty="0"/>
              <a:t> program R: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Download program R </a:t>
            </a:r>
            <a:r>
              <a:rPr lang="en-US" sz="2400" dirty="0" err="1"/>
              <a:t>dari</a:t>
            </a:r>
            <a:r>
              <a:rPr lang="en-US" sz="2400" dirty="0"/>
              <a:t> Website: </a:t>
            </a:r>
            <a:r>
              <a:rPr lang="id-ID" sz="2400" dirty="0">
                <a:hlinkClick r:id="rId3"/>
              </a:rPr>
              <a:t>http://cran.r-project.org/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9008153" cy="422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Cara </a:t>
            </a:r>
            <a:r>
              <a:rPr lang="en-US" dirty="0" err="1"/>
              <a:t>Instal</a:t>
            </a:r>
            <a:r>
              <a:rPr lang="en-US" dirty="0"/>
              <a:t> program R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8427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3"/>
            <a:ext cx="7344816" cy="108012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/>
              <a:t>Download interface R </a:t>
            </a:r>
            <a:r>
              <a:rPr lang="en-US" sz="2400" dirty="0" err="1"/>
              <a:t>menggunakan</a:t>
            </a:r>
            <a:r>
              <a:rPr lang="en-US" sz="2400" dirty="0"/>
              <a:t> </a:t>
            </a:r>
            <a:r>
              <a:rPr lang="en-US" sz="2400" dirty="0" err="1"/>
              <a:t>Rstudio</a:t>
            </a:r>
            <a:r>
              <a:rPr lang="en-US" sz="2400" dirty="0"/>
              <a:t>, </a:t>
            </a:r>
            <a:r>
              <a:rPr lang="en-US" sz="2400" dirty="0" err="1"/>
              <a:t>alamat</a:t>
            </a:r>
            <a:r>
              <a:rPr lang="en-US" sz="2400" dirty="0"/>
              <a:t> </a:t>
            </a:r>
            <a:r>
              <a:rPr lang="en-US" sz="2400" dirty="0" err="1"/>
              <a:t>websitenya</a:t>
            </a:r>
            <a:r>
              <a:rPr lang="en-US" sz="2400" dirty="0"/>
              <a:t>: </a:t>
            </a:r>
            <a:r>
              <a:rPr lang="id-ID" sz="2400" dirty="0">
                <a:hlinkClick r:id="rId3"/>
              </a:rPr>
              <a:t>http://www.rstudio.org/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09" y="2204864"/>
            <a:ext cx="9154209" cy="408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Cara </a:t>
            </a:r>
            <a:r>
              <a:rPr lang="en-US" dirty="0" err="1"/>
              <a:t>instal</a:t>
            </a:r>
            <a:r>
              <a:rPr lang="en-US" dirty="0"/>
              <a:t> R Studio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635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04" y="0"/>
            <a:ext cx="913820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046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GENERAL INFORMATION</a:t>
            </a:r>
            <a:endParaRPr lang="id-ID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2464976"/>
              </p:ext>
            </p:extLst>
          </p:nvPr>
        </p:nvGraphicFramePr>
        <p:xfrm>
          <a:off x="539750" y="1196975"/>
          <a:ext cx="8147050" cy="512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7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9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What is an R script ?</a:t>
                      </a:r>
                      <a:endParaRPr lang="id-ID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R script is  “THE MAGIC WORD”</a:t>
                      </a:r>
                      <a:endParaRPr lang="id-I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How to run R code </a:t>
                      </a:r>
                      <a:endParaRPr lang="id-ID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#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Commenting your script</a:t>
                      </a:r>
                      <a:endParaRPr lang="id-I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&gt;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Command</a:t>
                      </a:r>
                      <a:r>
                        <a:rPr lang="en-US" sz="2400" baseline="0" dirty="0"/>
                        <a:t> prompt</a:t>
                      </a:r>
                      <a:endParaRPr lang="id-I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/>
                        <a:t>+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Incomplete</a:t>
                      </a:r>
                      <a:r>
                        <a:rPr lang="en-US" sz="2400" baseline="0" dirty="0"/>
                        <a:t> statement</a:t>
                      </a:r>
                      <a:endParaRPr lang="id-I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;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Separating multiple command</a:t>
                      </a:r>
                      <a:endParaRPr lang="id-I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/>
                        <a:t>R is</a:t>
                      </a:r>
                      <a:r>
                        <a:rPr lang="en-US" sz="2400" baseline="0" dirty="0"/>
                        <a:t> case sensitive</a:t>
                      </a:r>
                      <a:endParaRPr lang="id-ID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934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5853113"/>
          </a:xfrm>
        </p:spPr>
        <p:txBody>
          <a:bodyPr/>
          <a:lstStyle/>
          <a:p>
            <a:r>
              <a:rPr lang="id-ID" dirty="0"/>
              <a:t>Google it! </a:t>
            </a:r>
            <a:endParaRPr lang="en-US" dirty="0"/>
          </a:p>
          <a:p>
            <a:r>
              <a:rPr lang="en-US" dirty="0"/>
              <a:t>Online Tutorials</a:t>
            </a:r>
          </a:p>
          <a:p>
            <a:r>
              <a:rPr lang="en-US" dirty="0"/>
              <a:t>Published documents, books,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Active user community forum</a:t>
            </a:r>
          </a:p>
          <a:p>
            <a:r>
              <a:rPr lang="en-US" dirty="0"/>
              <a:t>…and much more…</a:t>
            </a:r>
            <a:endParaRPr lang="id-ID" dirty="0"/>
          </a:p>
          <a:p>
            <a:endParaRPr lang="id-ID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WHO IS THE BEST TUTOR?</a:t>
            </a:r>
            <a:endParaRPr lang="id-ID" sz="5400" b="1" dirty="0"/>
          </a:p>
        </p:txBody>
      </p:sp>
    </p:spTree>
    <p:extLst>
      <p:ext uri="{BB962C8B-B14F-4D97-AF65-F5344CB8AC3E}">
        <p14:creationId xmlns:p14="http://schemas.microsoft.com/office/powerpoint/2010/main" val="4074727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/>
          <p:cNvSpPr>
            <a:spLocks noChangeArrowheads="1" noChangeShapeType="1" noTextEdit="1"/>
          </p:cNvSpPr>
          <p:nvPr/>
        </p:nvSpPr>
        <p:spPr bwMode="gray">
          <a:xfrm>
            <a:off x="4572000" y="2868613"/>
            <a:ext cx="4343400" cy="560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63500" dir="3187806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Lets Start</a:t>
            </a:r>
            <a:r>
              <a:rPr lang="id-ID" sz="3600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63500" dir="3187806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373544"/>
              </p:ext>
            </p:extLst>
          </p:nvPr>
        </p:nvGraphicFramePr>
        <p:xfrm>
          <a:off x="457200" y="1219200"/>
          <a:ext cx="8305800" cy="5018088"/>
        </p:xfrm>
        <a:graphic>
          <a:graphicData uri="http://schemas.openxmlformats.org/drawingml/2006/table">
            <a:tbl>
              <a:tblPr/>
              <a:tblGrid>
                <a:gridCol w="855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0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6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7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4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17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1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MACAM DATA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BENTUK HIPOTESIS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Deskriptif (Satu Variabel)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Komparatif (dua sampel)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Komparatif (lebih dari dua sampel)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Asosiatif (Hubungan)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Independen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Independen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Nominal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Binomial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Handwriting" pitchFamily="66" charset="0"/>
                        </a:rPr>
                        <a:t>X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One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 Nemar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Fisher Exact Probability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Handwriting" pitchFamily="66" charset="0"/>
                        </a:rPr>
                        <a:t>X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Two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Handwriting" pitchFamily="66" charset="0"/>
                        </a:rPr>
                        <a:t>X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k sample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Cochran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Handwriting" pitchFamily="66" charset="0"/>
                        </a:rPr>
                        <a:t>X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k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Contingency Coefficient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0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Ordinal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Run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Sign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Wilcoxson matched pairs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Median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Mann-Whitney U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Kolmogorov-Smirnov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Wald-Woldfowitz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Friedman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Two-Way Anova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Median Extension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Kruskal-Wallis One Way Anova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Spearman Rank Correlation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Kendall Tau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Rasio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t-test*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t-test of 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t-test* independent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One-Way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Anova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Two-Way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Anova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One Way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Anova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Two Way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Anova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Pearson Product Moment*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Partial Correlation*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Multiple Correlation*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 Box 50"/>
          <p:cNvSpPr txBox="1">
            <a:spLocks noChangeArrowheads="1"/>
          </p:cNvSpPr>
          <p:nvPr/>
        </p:nvSpPr>
        <p:spPr bwMode="auto">
          <a:xfrm>
            <a:off x="365125" y="6307138"/>
            <a:ext cx="1358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* Statistik Parametris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Penggunaan</a:t>
            </a:r>
            <a:r>
              <a:rPr lang="en-US" sz="2400" dirty="0"/>
              <a:t> </a:t>
            </a:r>
            <a:r>
              <a:rPr lang="en-US" sz="2400" dirty="0" err="1"/>
              <a:t>Statistik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menguji</a:t>
            </a:r>
            <a:r>
              <a:rPr lang="en-US" sz="2400" dirty="0"/>
              <a:t> </a:t>
            </a:r>
            <a:r>
              <a:rPr lang="en-US" sz="2400" dirty="0" err="1"/>
              <a:t>Hipotesis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5595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Mampu</a:t>
            </a:r>
            <a:r>
              <a:rPr lang="en-US" sz="2800" dirty="0"/>
              <a:t> </a:t>
            </a:r>
            <a:r>
              <a:rPr lang="en-US" sz="2800" dirty="0" err="1"/>
              <a:t>mengukur</a:t>
            </a:r>
            <a:r>
              <a:rPr lang="en-US" sz="2800" dirty="0"/>
              <a:t> </a:t>
            </a:r>
            <a:r>
              <a:rPr lang="en-US" sz="2800" dirty="0" err="1"/>
              <a:t>apa</a:t>
            </a:r>
            <a:r>
              <a:rPr lang="en-US" sz="2800" dirty="0"/>
              <a:t> yang </a:t>
            </a:r>
            <a:r>
              <a:rPr lang="en-US" sz="2800" dirty="0" err="1"/>
              <a:t>seharusnya</a:t>
            </a:r>
            <a:r>
              <a:rPr lang="en-US" sz="2800" dirty="0"/>
              <a:t> </a:t>
            </a:r>
            <a:r>
              <a:rPr lang="en-US" sz="2800" dirty="0" err="1"/>
              <a:t>diukur</a:t>
            </a:r>
            <a:r>
              <a:rPr lang="en-US" sz="2800" dirty="0"/>
              <a:t> (Nunnally,1978, Allen &amp; Yen, 1979:97; </a:t>
            </a:r>
            <a:r>
              <a:rPr lang="en-US" sz="2800" dirty="0" err="1"/>
              <a:t>Kerlinger</a:t>
            </a:r>
            <a:r>
              <a:rPr lang="en-US" sz="2800" dirty="0"/>
              <a:t>, 1986: </a:t>
            </a:r>
            <a:r>
              <a:rPr lang="en-US" sz="2800" dirty="0" err="1"/>
              <a:t>Syaifudin</a:t>
            </a:r>
            <a:r>
              <a:rPr lang="en-US" sz="2800" dirty="0"/>
              <a:t> </a:t>
            </a:r>
            <a:r>
              <a:rPr lang="en-US" sz="2800" dirty="0" err="1"/>
              <a:t>Azwar</a:t>
            </a:r>
            <a:r>
              <a:rPr lang="en-US" sz="2800" dirty="0"/>
              <a:t>, 2000:45)</a:t>
            </a:r>
          </a:p>
          <a:p>
            <a:r>
              <a:rPr lang="en-US" sz="2800" dirty="0" err="1"/>
              <a:t>Dukungan</a:t>
            </a:r>
            <a:r>
              <a:rPr lang="en-US" sz="2800" dirty="0"/>
              <a:t> </a:t>
            </a:r>
            <a:r>
              <a:rPr lang="en-US" sz="2800" dirty="0" err="1"/>
              <a:t>fakta</a:t>
            </a:r>
            <a:r>
              <a:rPr lang="en-US" sz="2800" dirty="0"/>
              <a:t> </a:t>
            </a:r>
            <a:r>
              <a:rPr lang="en-US" sz="2800" dirty="0" err="1"/>
              <a:t>empiris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alasan</a:t>
            </a:r>
            <a:r>
              <a:rPr lang="en-US" sz="2800" dirty="0"/>
              <a:t> </a:t>
            </a:r>
            <a:r>
              <a:rPr lang="en-US" sz="2800" dirty="0" err="1"/>
              <a:t>teoritis</a:t>
            </a:r>
            <a:r>
              <a:rPr lang="en-US" sz="2800" dirty="0"/>
              <a:t> </a:t>
            </a:r>
            <a:r>
              <a:rPr lang="en-US" sz="2800" dirty="0" err="1"/>
              <a:t>terhadap</a:t>
            </a:r>
            <a:r>
              <a:rPr lang="en-US" sz="2800" dirty="0"/>
              <a:t> </a:t>
            </a:r>
            <a:r>
              <a:rPr lang="en-US" sz="2800" dirty="0" err="1"/>
              <a:t>interpretasi</a:t>
            </a:r>
            <a:r>
              <a:rPr lang="en-US" sz="2800" dirty="0"/>
              <a:t> </a:t>
            </a:r>
            <a:r>
              <a:rPr lang="en-US" sz="2800" dirty="0" err="1"/>
              <a:t>skor</a:t>
            </a:r>
            <a:r>
              <a:rPr lang="en-US" sz="2800" dirty="0"/>
              <a:t> </a:t>
            </a:r>
            <a:r>
              <a:rPr lang="en-US" sz="2800" dirty="0" err="1"/>
              <a:t>tes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skor</a:t>
            </a:r>
            <a:r>
              <a:rPr lang="en-US" sz="2800" dirty="0"/>
              <a:t> </a:t>
            </a:r>
            <a:r>
              <a:rPr lang="en-US" sz="2800" dirty="0" err="1"/>
              <a:t>suatu</a:t>
            </a:r>
            <a:r>
              <a:rPr lang="en-US" sz="2800" dirty="0"/>
              <a:t> instrument </a:t>
            </a:r>
            <a:r>
              <a:rPr lang="en-US" sz="2800" dirty="0" err="1"/>
              <a:t>serta</a:t>
            </a:r>
            <a:r>
              <a:rPr lang="en-US" sz="2800" dirty="0"/>
              <a:t> </a:t>
            </a:r>
            <a:r>
              <a:rPr lang="en-US" sz="2800" dirty="0" err="1"/>
              <a:t>terkait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kecermatan</a:t>
            </a:r>
            <a:r>
              <a:rPr lang="en-US" sz="2800" dirty="0"/>
              <a:t> </a:t>
            </a:r>
            <a:r>
              <a:rPr lang="en-US" sz="2800" dirty="0" err="1"/>
              <a:t>pengukruan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6251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TIPE VALIDITAS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64694"/>
              </p:ext>
            </p:extLst>
          </p:nvPr>
        </p:nvGraphicFramePr>
        <p:xfrm>
          <a:off x="457200" y="1268413"/>
          <a:ext cx="82296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492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Pembuktian</a:t>
            </a:r>
            <a:r>
              <a:rPr lang="en-US" dirty="0"/>
              <a:t> </a:t>
            </a:r>
            <a:r>
              <a:rPr lang="en-US" dirty="0" err="1"/>
              <a:t>Validitas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222366"/>
              </p:ext>
            </p:extLst>
          </p:nvPr>
        </p:nvGraphicFramePr>
        <p:xfrm>
          <a:off x="457200" y="1268413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>
                  <a:extLst>
                    <a:ext uri="{9D8B030D-6E8A-4147-A177-3AD203B41FA5}">
                      <a16:colId xmlns:a16="http://schemas.microsoft.com/office/drawing/2014/main" val="3076220430"/>
                    </a:ext>
                  </a:extLst>
                </a:gridCol>
                <a:gridCol w="6203032">
                  <a:extLst>
                    <a:ext uri="{9D8B030D-6E8A-4147-A177-3AD203B41FA5}">
                      <a16:colId xmlns:a16="http://schemas.microsoft.com/office/drawing/2014/main" val="812561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err="1"/>
                        <a:t>Jenis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Validitas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Cara </a:t>
                      </a:r>
                      <a:r>
                        <a:rPr lang="en-US" sz="3200" dirty="0" err="1"/>
                        <a:t>pembuktian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095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/>
                        <a:t>Validitas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isi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/>
                        <a:t>Indeks</a:t>
                      </a:r>
                      <a:r>
                        <a:rPr lang="en-US" sz="3200" dirty="0"/>
                        <a:t> Aiken (Face Validity)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732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/>
                        <a:t>Validitas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Konstruk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/>
                        <a:t>Membuktikan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kebermaknaan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skor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hasil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pengukuran</a:t>
                      </a:r>
                      <a:r>
                        <a:rPr lang="en-US" sz="3200" dirty="0"/>
                        <a:t> (</a:t>
                      </a:r>
                      <a:r>
                        <a:rPr lang="en-US" sz="3200" i="1" dirty="0"/>
                        <a:t>meaningfulness</a:t>
                      </a:r>
                      <a:r>
                        <a:rPr lang="en-US" sz="3200" dirty="0"/>
                        <a:t>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3200" i="1" dirty="0"/>
                        <a:t>Explanatory Factor Analysis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3200" i="1" dirty="0"/>
                        <a:t>Confirmatory Factor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1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/>
                        <a:t>Validitas</a:t>
                      </a:r>
                      <a:r>
                        <a:rPr lang="en-US" sz="3200" dirty="0"/>
                        <a:t> </a:t>
                      </a:r>
                      <a:r>
                        <a:rPr lang="en-US" sz="3200" dirty="0" err="1"/>
                        <a:t>Kriteria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3200" i="0" dirty="0" err="1"/>
                        <a:t>Kebermanfaatan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0" dirty="0" err="1"/>
                        <a:t>dari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0" dirty="0" err="1"/>
                        <a:t>interpretasi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0" dirty="0" err="1"/>
                        <a:t>skor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0" dirty="0" err="1"/>
                        <a:t>hasil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0" dirty="0" err="1"/>
                        <a:t>pengukuran</a:t>
                      </a:r>
                      <a:r>
                        <a:rPr lang="en-US" sz="3200" i="0" dirty="0"/>
                        <a:t> </a:t>
                      </a:r>
                      <a:r>
                        <a:rPr lang="en-US" sz="3200" i="1" dirty="0"/>
                        <a:t>(usefulness) </a:t>
                      </a:r>
                      <a:endParaRPr lang="en-US" sz="3200" i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001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41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6146" name="Picture 2" descr="D:\Personal\trip\20151031_161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27384"/>
            <a:ext cx="12097344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88640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ASWIN JANUARSJAF</a:t>
            </a:r>
            <a:endParaRPr lang="id-ID" sz="44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970940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PENDIDIKAN</a:t>
            </a:r>
          </a:p>
          <a:p>
            <a:pPr lvl="1"/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1986: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Universitas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Padjadjaran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,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Fakultas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Psikologi</a:t>
            </a:r>
            <a:endParaRPr lang="en-US" sz="16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  <a:p>
            <a:pPr lvl="1"/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1991:  LPKIA, Application Programmer</a:t>
            </a:r>
          </a:p>
          <a:p>
            <a:pPr lvl="1"/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1993: PPM Institute of Management,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Wijawiyata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Manajemen</a:t>
            </a:r>
            <a:endParaRPr lang="en-US" sz="16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  <a:p>
            <a:pPr lvl="1"/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2007: PPM Institute of Management, Magister Management</a:t>
            </a:r>
            <a:endParaRPr lang="id-ID" sz="16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  <a:p>
            <a:endParaRPr lang="id-ID" sz="16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2355359"/>
            <a:ext cx="77048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KEGIATAN SAAT INI</a:t>
            </a:r>
          </a:p>
          <a:p>
            <a:pPr lvl="1"/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Universitas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YARSI,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Fakultas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Psikologi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, </a:t>
            </a:r>
          </a:p>
          <a:p>
            <a:pPr lvl="1"/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PPM Institute of Management, HR </a:t>
            </a:r>
            <a:r>
              <a:rPr lang="en-US" sz="16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Trainner</a:t>
            </a:r>
            <a:r>
              <a:rPr lang="en-US" sz="16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&amp; HR Partner</a:t>
            </a:r>
            <a:endParaRPr lang="id-ID" sz="16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3375533"/>
            <a:ext cx="6624736" cy="3770263"/>
          </a:xfrm>
          <a:prstGeom prst="rect">
            <a:avLst/>
          </a:prstGeom>
          <a:solidFill>
            <a:schemeClr val="bg1">
              <a:lumMod val="85000"/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APLIKASI SOFTWARE YANG DIBUAT: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Pauli Software (1990)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EPPS Software (2003)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IST </a:t>
            </a:r>
            <a:r>
              <a:rPr lang="en-US" sz="12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Intrepretation</a:t>
            </a: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(2004)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DISC Software (2005)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Learning Style (2006)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Multirater</a:t>
            </a: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Software (2007)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Workload Analysis Application (2010)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Performance Software (2013)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Fluid Intelligence Software (2014)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Automatic Report System (2014)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Organization Health Inventory (2015)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Leadership Software (2016)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id-ID" sz="12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47548" y="314742"/>
            <a:ext cx="2696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dobe Fan Heiti Std B" pitchFamily="34" charset="-128"/>
                <a:cs typeface="Arial" panose="020B0604020202020204" pitchFamily="34" charset="0"/>
              </a:rPr>
              <a:t>+62 8158143441</a:t>
            </a:r>
          </a:p>
          <a:p>
            <a:r>
              <a:rPr lang="en-US" sz="1400" dirty="0">
                <a:latin typeface="Arial" panose="020B0604020202020204" pitchFamily="34" charset="0"/>
                <a:ea typeface="Adobe Fan Heiti Std B" pitchFamily="34" charset="-128"/>
                <a:cs typeface="Arial" panose="020B0604020202020204" pitchFamily="34" charset="0"/>
              </a:rPr>
              <a:t>aswin.januarsjaf@gmail.com</a:t>
            </a:r>
            <a:endParaRPr lang="id-ID" sz="1400" dirty="0">
              <a:latin typeface="Arial" panose="020B0604020202020204" pitchFamily="34" charset="0"/>
              <a:ea typeface="Adobe Fan Heiti Std B" pitchFamily="34" charset="-128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4376" y="3739697"/>
            <a:ext cx="4572000" cy="21082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eKostik</a:t>
            </a: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(2012)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Carrier Path Application (2013)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eTIKI</a:t>
            </a: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(2016)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Hexaco</a:t>
            </a: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 online (2016)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Applicant Tracking System (2016)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Segoe UI Semibold" panose="020B0702040204020203" pitchFamily="34" charset="0"/>
                <a:ea typeface="Adobe Fan Heiti Std B" pitchFamily="34" charset="-128"/>
                <a:cs typeface="Segoe UI Semibold" panose="020B0702040204020203" pitchFamily="34" charset="0"/>
              </a:rPr>
              <a:t>Performance Engagement Analytics (2016)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Segoe UI Semibold" panose="020B0702040204020203" pitchFamily="34" charset="0"/>
              <a:ea typeface="Adobe Fan Heiti Std B" pitchFamily="34" charset="-128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8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Eksploratori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mendeteksi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mengases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laten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variasi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kovariasi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pengukuran</a:t>
            </a:r>
            <a:r>
              <a:rPr lang="en-US" dirty="0"/>
              <a:t> (</a:t>
            </a:r>
            <a:r>
              <a:rPr lang="en-US" dirty="0" err="1"/>
              <a:t>Joreskog</a:t>
            </a:r>
            <a:r>
              <a:rPr lang="en-US" dirty="0"/>
              <a:t> &amp; </a:t>
            </a:r>
            <a:r>
              <a:rPr lang="en-US" dirty="0" err="1"/>
              <a:t>Sorbom</a:t>
            </a:r>
            <a:r>
              <a:rPr lang="en-US" dirty="0"/>
              <a:t>, 1993)</a:t>
            </a:r>
          </a:p>
          <a:p>
            <a:r>
              <a:rPr lang="en-US" dirty="0" err="1"/>
              <a:t>Mengeksplor</a:t>
            </a:r>
            <a:r>
              <a:rPr lang="en-US" dirty="0"/>
              <a:t> data </a:t>
            </a:r>
            <a:r>
              <a:rPr lang="en-US" dirty="0" err="1"/>
              <a:t>empiris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menemukan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mendeteksi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variable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model </a:t>
            </a:r>
            <a:r>
              <a:rPr lang="en-US" dirty="0" err="1"/>
              <a:t>pada</a:t>
            </a:r>
            <a:r>
              <a:rPr lang="en-US" dirty="0"/>
              <a:t> data (Stapleton, 1997)</a:t>
            </a:r>
          </a:p>
        </p:txBody>
      </p:sp>
    </p:spTree>
    <p:extLst>
      <p:ext uri="{BB962C8B-B14F-4D97-AF65-F5344CB8AC3E}">
        <p14:creationId xmlns:p14="http://schemas.microsoft.com/office/powerpoint/2010/main" val="117914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Derajat</a:t>
            </a:r>
            <a:r>
              <a:rPr lang="en-US" sz="2800" dirty="0"/>
              <a:t> </a:t>
            </a:r>
            <a:r>
              <a:rPr lang="en-US" sz="2800" dirty="0" err="1"/>
              <a:t>keajegan</a:t>
            </a:r>
            <a:r>
              <a:rPr lang="en-US" sz="2800" dirty="0"/>
              <a:t> (</a:t>
            </a:r>
            <a:r>
              <a:rPr lang="en-US" sz="2800" i="1" dirty="0"/>
              <a:t>consistency</a:t>
            </a:r>
            <a:r>
              <a:rPr lang="en-US" sz="2800" dirty="0"/>
              <a:t>) </a:t>
            </a:r>
            <a:r>
              <a:rPr lang="en-US" sz="2800" dirty="0" err="1"/>
              <a:t>skor</a:t>
            </a:r>
            <a:r>
              <a:rPr lang="en-US" sz="2800" dirty="0"/>
              <a:t> </a:t>
            </a:r>
            <a:r>
              <a:rPr lang="en-US" sz="2800" dirty="0" err="1"/>
              <a:t>hasil</a:t>
            </a:r>
            <a:r>
              <a:rPr lang="en-US" sz="2800" dirty="0"/>
              <a:t> </a:t>
            </a:r>
            <a:r>
              <a:rPr lang="en-US" sz="2800" dirty="0" err="1"/>
              <a:t>pengukuran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objek</a:t>
            </a:r>
            <a:r>
              <a:rPr lang="en-US" sz="2800" dirty="0"/>
              <a:t> yang </a:t>
            </a:r>
            <a:r>
              <a:rPr lang="en-US" sz="2800" dirty="0" err="1"/>
              <a:t>sama</a:t>
            </a:r>
            <a:r>
              <a:rPr lang="en-US" sz="2800" dirty="0"/>
              <a:t>, </a:t>
            </a:r>
            <a:r>
              <a:rPr lang="en-US" sz="2800" dirty="0" err="1"/>
              <a:t>meskipun</a:t>
            </a:r>
            <a:r>
              <a:rPr lang="en-US" sz="2800" dirty="0"/>
              <a:t> </a:t>
            </a:r>
            <a:r>
              <a:rPr lang="en-US" sz="2800" dirty="0" err="1"/>
              <a:t>menggunakan</a:t>
            </a:r>
            <a:r>
              <a:rPr lang="en-US" sz="2800" dirty="0"/>
              <a:t> </a:t>
            </a:r>
            <a:r>
              <a:rPr lang="en-US" sz="2800" dirty="0" err="1"/>
              <a:t>alat</a:t>
            </a:r>
            <a:r>
              <a:rPr lang="en-US" sz="2800" dirty="0"/>
              <a:t> </a:t>
            </a:r>
            <a:r>
              <a:rPr lang="en-US" sz="2800" dirty="0" err="1"/>
              <a:t>ukur</a:t>
            </a:r>
            <a:r>
              <a:rPr lang="en-US" sz="2800" dirty="0"/>
              <a:t> yang </a:t>
            </a:r>
            <a:r>
              <a:rPr lang="en-US" sz="2800" dirty="0" err="1"/>
              <a:t>berbeda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skala</a:t>
            </a:r>
            <a:r>
              <a:rPr lang="en-US" sz="2800" dirty="0"/>
              <a:t> </a:t>
            </a:r>
            <a:r>
              <a:rPr lang="en-US" sz="2800" dirty="0" err="1"/>
              <a:t>berbeda</a:t>
            </a:r>
            <a:r>
              <a:rPr lang="en-US" sz="2800" dirty="0"/>
              <a:t> (</a:t>
            </a:r>
            <a:r>
              <a:rPr lang="en-US" sz="2800" dirty="0" err="1"/>
              <a:t>Mehrens</a:t>
            </a:r>
            <a:r>
              <a:rPr lang="en-US" sz="2800" dirty="0"/>
              <a:t> &amp; Lehmann, 1973; Reynold, Livingstone &amp; Wilson, 2010)</a:t>
            </a:r>
          </a:p>
          <a:p>
            <a:r>
              <a:rPr lang="en-US" sz="2800" dirty="0" err="1"/>
              <a:t>Reliabilitas</a:t>
            </a:r>
            <a:r>
              <a:rPr lang="en-US" sz="2800" dirty="0"/>
              <a:t> </a:t>
            </a:r>
            <a:r>
              <a:rPr lang="en-US" sz="2800" dirty="0" err="1"/>
              <a:t>tinggi</a:t>
            </a:r>
            <a:r>
              <a:rPr lang="en-US" sz="2800" dirty="0"/>
              <a:t> </a:t>
            </a:r>
            <a:r>
              <a:rPr lang="en-US" sz="2800" dirty="0" err="1"/>
              <a:t>apabila</a:t>
            </a:r>
            <a:r>
              <a:rPr lang="en-US" sz="2800" dirty="0"/>
              <a:t> </a:t>
            </a:r>
            <a:r>
              <a:rPr lang="en-US" sz="2800" dirty="0" err="1"/>
              <a:t>skor</a:t>
            </a:r>
            <a:r>
              <a:rPr lang="en-US" sz="2800" dirty="0"/>
              <a:t> </a:t>
            </a:r>
            <a:r>
              <a:rPr lang="en-US" sz="2800" dirty="0" err="1"/>
              <a:t>observasi</a:t>
            </a:r>
            <a:r>
              <a:rPr lang="en-US" sz="2800" dirty="0"/>
              <a:t> </a:t>
            </a:r>
            <a:r>
              <a:rPr lang="en-US" sz="2800" dirty="0" err="1"/>
              <a:t>mempunyai</a:t>
            </a:r>
            <a:r>
              <a:rPr lang="en-US" sz="2800" dirty="0"/>
              <a:t> </a:t>
            </a:r>
            <a:r>
              <a:rPr lang="en-US" sz="2800" dirty="0" err="1"/>
              <a:t>korelasi</a:t>
            </a:r>
            <a:r>
              <a:rPr lang="en-US" sz="2800" dirty="0"/>
              <a:t> </a:t>
            </a:r>
            <a:r>
              <a:rPr lang="en-US" sz="2800" dirty="0" err="1"/>
              <a:t>tinggi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skor</a:t>
            </a:r>
            <a:r>
              <a:rPr lang="en-US" sz="2800" dirty="0"/>
              <a:t> </a:t>
            </a:r>
            <a:r>
              <a:rPr lang="en-US" sz="2800" dirty="0" err="1"/>
              <a:t>sebenarnya</a:t>
            </a:r>
            <a:r>
              <a:rPr lang="en-US" sz="2800" dirty="0"/>
              <a:t> (Allen &amp; Yen, 1979)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1688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TIPE ESTIMASI RELIABILITAS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261084"/>
              </p:ext>
            </p:extLst>
          </p:nvPr>
        </p:nvGraphicFramePr>
        <p:xfrm>
          <a:off x="457200" y="1268413"/>
          <a:ext cx="8435280" cy="5400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2321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116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23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1772816"/>
            <a:ext cx="3059832" cy="2520280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R?</a:t>
            </a:r>
            <a:endParaRPr lang="id-ID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260204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6450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d-ID"/>
              <a:t>What is R?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r>
              <a:rPr lang="en-US" altLang="id-ID" sz="2600" dirty="0"/>
              <a:t>The R statistical programming language is a free open source package based on the S language developed by Bell Labs.  </a:t>
            </a:r>
          </a:p>
          <a:p>
            <a:r>
              <a:rPr lang="en-US" altLang="id-ID" sz="2600" dirty="0"/>
              <a:t>The language is very powerful for writing programs.</a:t>
            </a:r>
          </a:p>
          <a:p>
            <a:r>
              <a:rPr lang="en-US" altLang="id-ID" sz="2600" dirty="0"/>
              <a:t>Many statistical functions are already built in.</a:t>
            </a:r>
          </a:p>
          <a:p>
            <a:r>
              <a:rPr lang="en-US" altLang="id-ID" sz="2600" dirty="0"/>
              <a:t>Contributed packages expand the functionality to cutting edge research. </a:t>
            </a:r>
            <a:r>
              <a:rPr lang="en-US" altLang="id-ID" sz="2000" i="1" dirty="0"/>
              <a:t>Comprehensive R Archive Network (CRAN) (more than 7,801 additional packages (as of January 2016))</a:t>
            </a:r>
          </a:p>
          <a:p>
            <a:endParaRPr lang="en-US" altLang="id-ID" sz="2600" dirty="0"/>
          </a:p>
        </p:txBody>
      </p:sp>
    </p:spTree>
    <p:extLst>
      <p:ext uri="{BB962C8B-B14F-4D97-AF65-F5344CB8AC3E}">
        <p14:creationId xmlns:p14="http://schemas.microsoft.com/office/powerpoint/2010/main" val="102601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5"/>
          <p:cNvSpPr>
            <a:spLocks noChangeArrowheads="1"/>
          </p:cNvSpPr>
          <p:nvPr/>
        </p:nvSpPr>
        <p:spPr bwMode="gray">
          <a:xfrm rot="5400000">
            <a:off x="-2926430" y="846311"/>
            <a:ext cx="6120680" cy="5525421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00C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ltGray">
          <a:xfrm rot="5400000">
            <a:off x="-2583022" y="1253495"/>
            <a:ext cx="5206196" cy="4697894"/>
          </a:xfrm>
          <a:custGeom>
            <a:avLst/>
            <a:gdLst>
              <a:gd name="G0" fmla="+- 744 0 0"/>
              <a:gd name="G1" fmla="+- 11756105 0 0"/>
              <a:gd name="G2" fmla="+- 0 0 11756105"/>
              <a:gd name="T0" fmla="*/ 0 256 1"/>
              <a:gd name="T1" fmla="*/ 180 256 1"/>
              <a:gd name="G3" fmla="+- 11756105 T0 T1"/>
              <a:gd name="T2" fmla="*/ 0 256 1"/>
              <a:gd name="T3" fmla="*/ 90 256 1"/>
              <a:gd name="G4" fmla="+- 11756105 T2 T3"/>
              <a:gd name="G5" fmla="*/ G4 2 1"/>
              <a:gd name="T4" fmla="*/ 90 256 1"/>
              <a:gd name="T5" fmla="*/ 0 256 1"/>
              <a:gd name="G6" fmla="+- 11756105 T4 T5"/>
              <a:gd name="G7" fmla="*/ G6 2 1"/>
              <a:gd name="G8" fmla="abs 11756105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44"/>
              <a:gd name="G18" fmla="*/ 744 1 2"/>
              <a:gd name="G19" fmla="+- G18 5400 0"/>
              <a:gd name="G20" fmla="cos G19 11756105"/>
              <a:gd name="G21" fmla="sin G19 11756105"/>
              <a:gd name="G22" fmla="+- G20 10800 0"/>
              <a:gd name="G23" fmla="+- G21 10800 0"/>
              <a:gd name="G24" fmla="+- 10800 0 G20"/>
              <a:gd name="G25" fmla="+- 744 10800 0"/>
              <a:gd name="G26" fmla="?: G9 G17 G25"/>
              <a:gd name="G27" fmla="?: G9 0 21600"/>
              <a:gd name="G28" fmla="cos 10800 11756105"/>
              <a:gd name="G29" fmla="sin 10800 11756105"/>
              <a:gd name="G30" fmla="sin 744 11756105"/>
              <a:gd name="G31" fmla="+- G28 10800 0"/>
              <a:gd name="G32" fmla="+- G29 10800 0"/>
              <a:gd name="G33" fmla="+- G30 10800 0"/>
              <a:gd name="G34" fmla="?: G4 0 G31"/>
              <a:gd name="G35" fmla="?: 11756105 G34 0"/>
              <a:gd name="G36" fmla="?: G6 G35 G31"/>
              <a:gd name="G37" fmla="+- 21600 0 G36"/>
              <a:gd name="G38" fmla="?: G4 0 G33"/>
              <a:gd name="G39" fmla="?: 11756105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28 w 21600"/>
              <a:gd name="T15" fmla="*/ 10862 h 21600"/>
              <a:gd name="T16" fmla="*/ 10800 w 21600"/>
              <a:gd name="T17" fmla="*/ 10056 h 21600"/>
              <a:gd name="T18" fmla="*/ 16572 w 21600"/>
              <a:gd name="T19" fmla="*/ 10862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56" y="10807"/>
                </a:moveTo>
                <a:cubicBezTo>
                  <a:pt x="10056" y="10805"/>
                  <a:pt x="10056" y="10802"/>
                  <a:pt x="10056" y="10800"/>
                </a:cubicBezTo>
                <a:cubicBezTo>
                  <a:pt x="10056" y="10389"/>
                  <a:pt x="10389" y="10056"/>
                  <a:pt x="10800" y="10056"/>
                </a:cubicBezTo>
                <a:cubicBezTo>
                  <a:pt x="11210" y="10056"/>
                  <a:pt x="11544" y="10389"/>
                  <a:pt x="11544" y="10800"/>
                </a:cubicBezTo>
                <a:cubicBezTo>
                  <a:pt x="11544" y="10802"/>
                  <a:pt x="11543" y="10805"/>
                  <a:pt x="11543" y="10807"/>
                </a:cubicBezTo>
                <a:lnTo>
                  <a:pt x="21599" y="10916"/>
                </a:lnTo>
                <a:cubicBezTo>
                  <a:pt x="21599" y="10877"/>
                  <a:pt x="21600" y="1083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38"/>
                  <a:pt x="0" y="10877"/>
                  <a:pt x="0" y="1091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00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grpSp>
        <p:nvGrpSpPr>
          <p:cNvPr id="22" name="Group 57"/>
          <p:cNvGrpSpPr>
            <a:grpSpLocks/>
          </p:cNvGrpSpPr>
          <p:nvPr/>
        </p:nvGrpSpPr>
        <p:grpSpPr bwMode="auto">
          <a:xfrm>
            <a:off x="1873101" y="1278952"/>
            <a:ext cx="6479650" cy="732464"/>
            <a:chOff x="1698" y="1437"/>
            <a:chExt cx="3273" cy="334"/>
          </a:xfrm>
        </p:grpSpPr>
        <p:sp>
          <p:nvSpPr>
            <p:cNvPr id="63" name="AutoShape 21"/>
            <p:cNvSpPr>
              <a:spLocks noChangeArrowheads="1"/>
            </p:cNvSpPr>
            <p:nvPr/>
          </p:nvSpPr>
          <p:spPr bwMode="gray">
            <a:xfrm>
              <a:off x="1931" y="1437"/>
              <a:ext cx="3040" cy="33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33CCFF"/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d-ID" sz="2800"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  <p:grpSp>
          <p:nvGrpSpPr>
            <p:cNvPr id="64" name="Group 22"/>
            <p:cNvGrpSpPr>
              <a:grpSpLocks/>
            </p:cNvGrpSpPr>
            <p:nvPr/>
          </p:nvGrpSpPr>
          <p:grpSpPr bwMode="auto">
            <a:xfrm>
              <a:off x="1698" y="1447"/>
              <a:ext cx="316" cy="316"/>
              <a:chOff x="1583" y="1494"/>
              <a:chExt cx="526" cy="526"/>
            </a:xfrm>
          </p:grpSpPr>
          <p:sp>
            <p:nvSpPr>
              <p:cNvPr id="67" name="Oval 23"/>
              <p:cNvSpPr>
                <a:spLocks noChangeArrowheads="1"/>
              </p:cNvSpPr>
              <p:nvPr/>
            </p:nvSpPr>
            <p:spPr bwMode="gray">
              <a:xfrm>
                <a:off x="1583" y="1494"/>
                <a:ext cx="526" cy="526"/>
              </a:xfrm>
              <a:prstGeom prst="ellipse">
                <a:avLst/>
              </a:prstGeom>
              <a:solidFill>
                <a:srgbClr val="33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gray">
              <a:xfrm>
                <a:off x="1634" y="154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l="100000" t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gray">
              <a:xfrm>
                <a:off x="1642" y="1557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85001"/>
                    </a:srgbClr>
                  </a:gs>
                  <a:gs pos="100000">
                    <a:srgbClr val="FFFF00">
                      <a:gamma/>
                      <a:shade val="6352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gray">
              <a:xfrm>
                <a:off x="1652" y="1582"/>
                <a:ext cx="265" cy="266"/>
              </a:xfrm>
              <a:prstGeom prst="ellipse">
                <a:avLst/>
              </a:prstGeom>
              <a:gradFill rotWithShape="1">
                <a:gsLst>
                  <a:gs pos="0">
                    <a:srgbClr val="E9940B">
                      <a:gamma/>
                      <a:tint val="0"/>
                      <a:invGamma/>
                    </a:srgbClr>
                  </a:gs>
                  <a:gs pos="100000">
                    <a:srgbClr val="E9940B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gray">
              <a:xfrm>
                <a:off x="1659" y="1571"/>
                <a:ext cx="366" cy="36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0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65" name="Text Box 43"/>
            <p:cNvSpPr txBox="1">
              <a:spLocks noChangeArrowheads="1"/>
            </p:cNvSpPr>
            <p:nvPr/>
          </p:nvSpPr>
          <p:spPr bwMode="auto">
            <a:xfrm>
              <a:off x="1748" y="1481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d-ID" b="1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6" name="Text Box 48"/>
            <p:cNvSpPr txBox="1">
              <a:spLocks noChangeArrowheads="1"/>
            </p:cNvSpPr>
            <p:nvPr/>
          </p:nvSpPr>
          <p:spPr bwMode="auto">
            <a:xfrm>
              <a:off x="2064" y="1491"/>
              <a:ext cx="1263" cy="2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id-ID" sz="2800" b="1" dirty="0"/>
                <a:t>OPEN SOURCE</a:t>
              </a:r>
            </a:p>
          </p:txBody>
        </p:sp>
      </p:grpSp>
      <p:grpSp>
        <p:nvGrpSpPr>
          <p:cNvPr id="23" name="Group 56"/>
          <p:cNvGrpSpPr>
            <a:grpSpLocks/>
          </p:cNvGrpSpPr>
          <p:nvPr/>
        </p:nvGrpSpPr>
        <p:grpSpPr bwMode="auto">
          <a:xfrm>
            <a:off x="2375952" y="2285542"/>
            <a:ext cx="6515285" cy="730271"/>
            <a:chOff x="1952" y="1896"/>
            <a:chExt cx="3291" cy="333"/>
          </a:xfrm>
        </p:grpSpPr>
        <p:sp>
          <p:nvSpPr>
            <p:cNvPr id="54" name="AutoShape 14"/>
            <p:cNvSpPr>
              <a:spLocks noChangeArrowheads="1"/>
            </p:cNvSpPr>
            <p:nvPr/>
          </p:nvSpPr>
          <p:spPr bwMode="gray">
            <a:xfrm>
              <a:off x="2185" y="1896"/>
              <a:ext cx="3041" cy="33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CCFF"/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d-ID"/>
            </a:p>
          </p:txBody>
        </p:sp>
        <p:grpSp>
          <p:nvGrpSpPr>
            <p:cNvPr id="55" name="Group 15"/>
            <p:cNvGrpSpPr>
              <a:grpSpLocks/>
            </p:cNvGrpSpPr>
            <p:nvPr/>
          </p:nvGrpSpPr>
          <p:grpSpPr bwMode="auto">
            <a:xfrm>
              <a:off x="1952" y="1906"/>
              <a:ext cx="316" cy="316"/>
              <a:chOff x="1583" y="1494"/>
              <a:chExt cx="526" cy="526"/>
            </a:xfrm>
          </p:grpSpPr>
          <p:sp>
            <p:nvSpPr>
              <p:cNvPr id="58" name="Oval 16"/>
              <p:cNvSpPr>
                <a:spLocks noChangeArrowheads="1"/>
              </p:cNvSpPr>
              <p:nvPr/>
            </p:nvSpPr>
            <p:spPr bwMode="gray">
              <a:xfrm>
                <a:off x="1583" y="1494"/>
                <a:ext cx="526" cy="52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59" name="Oval 17"/>
              <p:cNvSpPr>
                <a:spLocks noChangeArrowheads="1"/>
              </p:cNvSpPr>
              <p:nvPr/>
            </p:nvSpPr>
            <p:spPr bwMode="gray">
              <a:xfrm>
                <a:off x="1634" y="154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l="100000" t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0" name="Oval 18"/>
              <p:cNvSpPr>
                <a:spLocks noChangeArrowheads="1"/>
              </p:cNvSpPr>
              <p:nvPr/>
            </p:nvSpPr>
            <p:spPr bwMode="gray">
              <a:xfrm>
                <a:off x="1642" y="1557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85001"/>
                    </a:srgbClr>
                  </a:gs>
                  <a:gs pos="100000">
                    <a:srgbClr val="FFFF00">
                      <a:gamma/>
                      <a:shade val="6352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1" name="Oval 19"/>
              <p:cNvSpPr>
                <a:spLocks noChangeArrowheads="1"/>
              </p:cNvSpPr>
              <p:nvPr/>
            </p:nvSpPr>
            <p:spPr bwMode="gray">
              <a:xfrm>
                <a:off x="1652" y="1582"/>
                <a:ext cx="265" cy="266"/>
              </a:xfrm>
              <a:prstGeom prst="ellipse">
                <a:avLst/>
              </a:prstGeom>
              <a:gradFill rotWithShape="1">
                <a:gsLst>
                  <a:gs pos="0">
                    <a:srgbClr val="E9940B">
                      <a:gamma/>
                      <a:tint val="0"/>
                      <a:invGamma/>
                    </a:srgbClr>
                  </a:gs>
                  <a:gs pos="100000">
                    <a:srgbClr val="E9940B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62" name="Oval 20"/>
              <p:cNvSpPr>
                <a:spLocks noChangeArrowheads="1"/>
              </p:cNvSpPr>
              <p:nvPr/>
            </p:nvSpPr>
            <p:spPr bwMode="gray">
              <a:xfrm>
                <a:off x="1659" y="1571"/>
                <a:ext cx="366" cy="36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0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2010" y="195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d-ID" b="1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57" name="Text Box 49"/>
            <p:cNvSpPr txBox="1">
              <a:spLocks noChangeArrowheads="1"/>
            </p:cNvSpPr>
            <p:nvPr/>
          </p:nvSpPr>
          <p:spPr bwMode="auto">
            <a:xfrm>
              <a:off x="2304" y="1950"/>
              <a:ext cx="2939" cy="2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id-ID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CROSS PLATFORM COMPATIBLE</a:t>
              </a:r>
            </a:p>
          </p:txBody>
        </p:sp>
      </p:grpSp>
      <p:grpSp>
        <p:nvGrpSpPr>
          <p:cNvPr id="24" name="Group 55"/>
          <p:cNvGrpSpPr>
            <a:grpSpLocks/>
          </p:cNvGrpSpPr>
          <p:nvPr/>
        </p:nvGrpSpPr>
        <p:grpSpPr bwMode="auto">
          <a:xfrm>
            <a:off x="2482858" y="3289939"/>
            <a:ext cx="6481629" cy="730271"/>
            <a:chOff x="2006" y="2354"/>
            <a:chExt cx="3274" cy="333"/>
          </a:xfrm>
        </p:grpSpPr>
        <p:sp>
          <p:nvSpPr>
            <p:cNvPr id="45" name="AutoShape 6"/>
            <p:cNvSpPr>
              <a:spLocks noChangeArrowheads="1"/>
            </p:cNvSpPr>
            <p:nvPr/>
          </p:nvSpPr>
          <p:spPr bwMode="gray">
            <a:xfrm>
              <a:off x="2240" y="2354"/>
              <a:ext cx="3040" cy="33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CCFF"/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d-ID"/>
            </a:p>
          </p:txBody>
        </p:sp>
        <p:grpSp>
          <p:nvGrpSpPr>
            <p:cNvPr id="46" name="Group 7"/>
            <p:cNvGrpSpPr>
              <a:grpSpLocks/>
            </p:cNvGrpSpPr>
            <p:nvPr/>
          </p:nvGrpSpPr>
          <p:grpSpPr bwMode="auto">
            <a:xfrm>
              <a:off x="2006" y="2364"/>
              <a:ext cx="316" cy="316"/>
              <a:chOff x="1583" y="1494"/>
              <a:chExt cx="526" cy="526"/>
            </a:xfrm>
          </p:grpSpPr>
          <p:sp>
            <p:nvSpPr>
              <p:cNvPr id="49" name="Oval 8"/>
              <p:cNvSpPr>
                <a:spLocks noChangeArrowheads="1"/>
              </p:cNvSpPr>
              <p:nvPr/>
            </p:nvSpPr>
            <p:spPr bwMode="gray">
              <a:xfrm>
                <a:off x="1583" y="1494"/>
                <a:ext cx="526" cy="52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50" name="Oval 9"/>
              <p:cNvSpPr>
                <a:spLocks noChangeArrowheads="1"/>
              </p:cNvSpPr>
              <p:nvPr/>
            </p:nvSpPr>
            <p:spPr bwMode="gray">
              <a:xfrm>
                <a:off x="1634" y="154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l="100000" t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51" name="Oval 10"/>
              <p:cNvSpPr>
                <a:spLocks noChangeArrowheads="1"/>
              </p:cNvSpPr>
              <p:nvPr/>
            </p:nvSpPr>
            <p:spPr bwMode="gray">
              <a:xfrm>
                <a:off x="1642" y="1557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85001"/>
                    </a:srgbClr>
                  </a:gs>
                  <a:gs pos="100000">
                    <a:srgbClr val="FFFF00">
                      <a:gamma/>
                      <a:shade val="6352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52" name="Oval 11"/>
              <p:cNvSpPr>
                <a:spLocks noChangeArrowheads="1"/>
              </p:cNvSpPr>
              <p:nvPr/>
            </p:nvSpPr>
            <p:spPr bwMode="gray">
              <a:xfrm>
                <a:off x="1652" y="1582"/>
                <a:ext cx="265" cy="266"/>
              </a:xfrm>
              <a:prstGeom prst="ellipse">
                <a:avLst/>
              </a:prstGeom>
              <a:gradFill rotWithShape="1">
                <a:gsLst>
                  <a:gs pos="0">
                    <a:srgbClr val="E9940B">
                      <a:gamma/>
                      <a:tint val="0"/>
                      <a:invGamma/>
                    </a:srgbClr>
                  </a:gs>
                  <a:gs pos="100000">
                    <a:srgbClr val="E9940B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53" name="Oval 12"/>
              <p:cNvSpPr>
                <a:spLocks noChangeArrowheads="1"/>
              </p:cNvSpPr>
              <p:nvPr/>
            </p:nvSpPr>
            <p:spPr bwMode="gray">
              <a:xfrm>
                <a:off x="1659" y="1571"/>
                <a:ext cx="366" cy="36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0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2064" y="240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d-ID" b="1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48" name="Text Box 50"/>
            <p:cNvSpPr txBox="1">
              <a:spLocks noChangeArrowheads="1"/>
            </p:cNvSpPr>
            <p:nvPr/>
          </p:nvSpPr>
          <p:spPr bwMode="auto">
            <a:xfrm>
              <a:off x="2352" y="2416"/>
              <a:ext cx="1810" cy="2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id-ID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VAST COMMUNITY</a:t>
              </a:r>
            </a:p>
          </p:txBody>
        </p:sp>
      </p:grpSp>
      <p:grpSp>
        <p:nvGrpSpPr>
          <p:cNvPr id="25" name="Group 54"/>
          <p:cNvGrpSpPr>
            <a:grpSpLocks/>
          </p:cNvGrpSpPr>
          <p:nvPr/>
        </p:nvGrpSpPr>
        <p:grpSpPr bwMode="auto">
          <a:xfrm>
            <a:off x="2375952" y="4294335"/>
            <a:ext cx="6481629" cy="732464"/>
            <a:chOff x="1952" y="2812"/>
            <a:chExt cx="3274" cy="334"/>
          </a:xfrm>
        </p:grpSpPr>
        <p:sp>
          <p:nvSpPr>
            <p:cNvPr id="36" name="AutoShape 28"/>
            <p:cNvSpPr>
              <a:spLocks noChangeArrowheads="1"/>
            </p:cNvSpPr>
            <p:nvPr/>
          </p:nvSpPr>
          <p:spPr bwMode="gray">
            <a:xfrm>
              <a:off x="2185" y="2812"/>
              <a:ext cx="3041" cy="33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CCFF"/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d-ID"/>
            </a:p>
          </p:txBody>
        </p:sp>
        <p:grpSp>
          <p:nvGrpSpPr>
            <p:cNvPr id="37" name="Group 29"/>
            <p:cNvGrpSpPr>
              <a:grpSpLocks/>
            </p:cNvGrpSpPr>
            <p:nvPr/>
          </p:nvGrpSpPr>
          <p:grpSpPr bwMode="auto">
            <a:xfrm>
              <a:off x="1952" y="2822"/>
              <a:ext cx="316" cy="316"/>
              <a:chOff x="1583" y="1494"/>
              <a:chExt cx="526" cy="526"/>
            </a:xfrm>
          </p:grpSpPr>
          <p:sp>
            <p:nvSpPr>
              <p:cNvPr id="40" name="Oval 30"/>
              <p:cNvSpPr>
                <a:spLocks noChangeArrowheads="1"/>
              </p:cNvSpPr>
              <p:nvPr/>
            </p:nvSpPr>
            <p:spPr bwMode="gray">
              <a:xfrm>
                <a:off x="1583" y="1494"/>
                <a:ext cx="526" cy="52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41" name="Oval 31"/>
              <p:cNvSpPr>
                <a:spLocks noChangeArrowheads="1"/>
              </p:cNvSpPr>
              <p:nvPr/>
            </p:nvSpPr>
            <p:spPr bwMode="gray">
              <a:xfrm>
                <a:off x="1634" y="154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l="100000" t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42" name="Oval 32"/>
              <p:cNvSpPr>
                <a:spLocks noChangeArrowheads="1"/>
              </p:cNvSpPr>
              <p:nvPr/>
            </p:nvSpPr>
            <p:spPr bwMode="gray">
              <a:xfrm>
                <a:off x="1642" y="1557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85001"/>
                    </a:srgbClr>
                  </a:gs>
                  <a:gs pos="100000">
                    <a:srgbClr val="FFFF00">
                      <a:gamma/>
                      <a:shade val="6352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43" name="Oval 33"/>
              <p:cNvSpPr>
                <a:spLocks noChangeArrowheads="1"/>
              </p:cNvSpPr>
              <p:nvPr/>
            </p:nvSpPr>
            <p:spPr bwMode="gray">
              <a:xfrm>
                <a:off x="1652" y="1582"/>
                <a:ext cx="265" cy="266"/>
              </a:xfrm>
              <a:prstGeom prst="ellipse">
                <a:avLst/>
              </a:prstGeom>
              <a:gradFill rotWithShape="1">
                <a:gsLst>
                  <a:gs pos="0">
                    <a:srgbClr val="E9940B">
                      <a:gamma/>
                      <a:tint val="0"/>
                      <a:invGamma/>
                    </a:srgbClr>
                  </a:gs>
                  <a:gs pos="100000">
                    <a:srgbClr val="E9940B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44" name="Oval 34"/>
              <p:cNvSpPr>
                <a:spLocks noChangeArrowheads="1"/>
              </p:cNvSpPr>
              <p:nvPr/>
            </p:nvSpPr>
            <p:spPr bwMode="gray">
              <a:xfrm>
                <a:off x="1659" y="1571"/>
                <a:ext cx="366" cy="36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0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38" name="Text Box 46"/>
            <p:cNvSpPr txBox="1">
              <a:spLocks noChangeArrowheads="1"/>
            </p:cNvSpPr>
            <p:nvPr/>
          </p:nvSpPr>
          <p:spPr bwMode="auto">
            <a:xfrm>
              <a:off x="2010" y="286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d-ID" b="1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39" name="Text Box 51"/>
            <p:cNvSpPr txBox="1">
              <a:spLocks noChangeArrowheads="1"/>
            </p:cNvSpPr>
            <p:nvPr/>
          </p:nvSpPr>
          <p:spPr bwMode="auto">
            <a:xfrm>
              <a:off x="2304" y="2862"/>
              <a:ext cx="2757" cy="2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id-ID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EXTREMELY COMPREHENSIVE</a:t>
              </a:r>
            </a:p>
          </p:txBody>
        </p:sp>
      </p:grpSp>
      <p:grpSp>
        <p:nvGrpSpPr>
          <p:cNvPr id="26" name="Group 53"/>
          <p:cNvGrpSpPr>
            <a:grpSpLocks/>
          </p:cNvGrpSpPr>
          <p:nvPr/>
        </p:nvGrpSpPr>
        <p:grpSpPr bwMode="auto">
          <a:xfrm>
            <a:off x="1815689" y="5298732"/>
            <a:ext cx="6481629" cy="732464"/>
            <a:chOff x="1669" y="3270"/>
            <a:chExt cx="3274" cy="334"/>
          </a:xfrm>
        </p:grpSpPr>
        <p:sp>
          <p:nvSpPr>
            <p:cNvPr id="27" name="AutoShape 35"/>
            <p:cNvSpPr>
              <a:spLocks noChangeArrowheads="1"/>
            </p:cNvSpPr>
            <p:nvPr/>
          </p:nvSpPr>
          <p:spPr bwMode="gray">
            <a:xfrm>
              <a:off x="1902" y="3270"/>
              <a:ext cx="3041" cy="33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00CCFF"/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d-ID"/>
            </a:p>
          </p:txBody>
        </p:sp>
        <p:grpSp>
          <p:nvGrpSpPr>
            <p:cNvPr id="28" name="Group 36"/>
            <p:cNvGrpSpPr>
              <a:grpSpLocks/>
            </p:cNvGrpSpPr>
            <p:nvPr/>
          </p:nvGrpSpPr>
          <p:grpSpPr bwMode="auto">
            <a:xfrm>
              <a:off x="1669" y="3281"/>
              <a:ext cx="316" cy="316"/>
              <a:chOff x="1583" y="1494"/>
              <a:chExt cx="526" cy="526"/>
            </a:xfrm>
          </p:grpSpPr>
          <p:sp>
            <p:nvSpPr>
              <p:cNvPr id="31" name="Oval 37"/>
              <p:cNvSpPr>
                <a:spLocks noChangeArrowheads="1"/>
              </p:cNvSpPr>
              <p:nvPr/>
            </p:nvSpPr>
            <p:spPr bwMode="gray">
              <a:xfrm>
                <a:off x="1583" y="1494"/>
                <a:ext cx="526" cy="52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32" name="Oval 38"/>
              <p:cNvSpPr>
                <a:spLocks noChangeArrowheads="1"/>
              </p:cNvSpPr>
              <p:nvPr/>
            </p:nvSpPr>
            <p:spPr bwMode="gray">
              <a:xfrm>
                <a:off x="1634" y="154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l="100000" t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33" name="Oval 39"/>
              <p:cNvSpPr>
                <a:spLocks noChangeArrowheads="1"/>
              </p:cNvSpPr>
              <p:nvPr/>
            </p:nvSpPr>
            <p:spPr bwMode="gray">
              <a:xfrm>
                <a:off x="1642" y="1557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85001"/>
                    </a:srgbClr>
                  </a:gs>
                  <a:gs pos="100000">
                    <a:srgbClr val="FFFF00">
                      <a:gamma/>
                      <a:shade val="63529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34" name="Oval 40"/>
              <p:cNvSpPr>
                <a:spLocks noChangeArrowheads="1"/>
              </p:cNvSpPr>
              <p:nvPr/>
            </p:nvSpPr>
            <p:spPr bwMode="gray">
              <a:xfrm>
                <a:off x="1652" y="1582"/>
                <a:ext cx="265" cy="266"/>
              </a:xfrm>
              <a:prstGeom prst="ellipse">
                <a:avLst/>
              </a:prstGeom>
              <a:gradFill rotWithShape="1">
                <a:gsLst>
                  <a:gs pos="0">
                    <a:srgbClr val="E9940B">
                      <a:gamma/>
                      <a:tint val="0"/>
                      <a:invGamma/>
                    </a:srgbClr>
                  </a:gs>
                  <a:gs pos="100000">
                    <a:srgbClr val="E9940B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  <p:sp>
            <p:nvSpPr>
              <p:cNvPr id="35" name="Oval 41"/>
              <p:cNvSpPr>
                <a:spLocks noChangeArrowheads="1"/>
              </p:cNvSpPr>
              <p:nvPr/>
            </p:nvSpPr>
            <p:spPr bwMode="gray">
              <a:xfrm>
                <a:off x="1659" y="1571"/>
                <a:ext cx="366" cy="366"/>
              </a:xfrm>
              <a:prstGeom prst="ellipse">
                <a:avLst/>
              </a:prstGeom>
              <a:gradFill rotWithShape="1">
                <a:gsLst>
                  <a:gs pos="0">
                    <a:srgbClr val="FFFF00">
                      <a:alpha val="0"/>
                    </a:srgbClr>
                  </a:gs>
                  <a:gs pos="100000">
                    <a:srgbClr val="FFFF00">
                      <a:gamma/>
                      <a:shade val="76078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d-ID"/>
              </a:p>
            </p:txBody>
          </p:sp>
        </p:grpSp>
        <p:sp>
          <p:nvSpPr>
            <p:cNvPr id="29" name="Text Box 47"/>
            <p:cNvSpPr txBox="1">
              <a:spLocks noChangeArrowheads="1"/>
            </p:cNvSpPr>
            <p:nvPr/>
          </p:nvSpPr>
          <p:spPr bwMode="auto">
            <a:xfrm>
              <a:off x="1722" y="332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id-ID" b="1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0" name="Text Box 52"/>
            <p:cNvSpPr txBox="1">
              <a:spLocks noChangeArrowheads="1"/>
            </p:cNvSpPr>
            <p:nvPr/>
          </p:nvSpPr>
          <p:spPr bwMode="auto">
            <a:xfrm>
              <a:off x="2016" y="3328"/>
              <a:ext cx="2158" cy="2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id-ID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OUTSTANDING GRAPH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524"/>
            <a:ext cx="2063589" cy="15654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419" y="1895670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WHY We Should learn</a:t>
            </a:r>
            <a:endParaRPr lang="id-ID" sz="24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313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555517" y="1138788"/>
            <a:ext cx="4047260" cy="6778753"/>
            <a:chOff x="720" y="1296"/>
            <a:chExt cx="1367" cy="254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" name="Group 10"/>
            <p:cNvGrpSpPr>
              <a:grpSpLocks/>
            </p:cNvGrpSpPr>
            <p:nvPr/>
          </p:nvGrpSpPr>
          <p:grpSpPr bwMode="auto">
            <a:xfrm>
              <a:off x="1190" y="1296"/>
              <a:ext cx="405" cy="405"/>
              <a:chOff x="1288" y="582"/>
              <a:chExt cx="667" cy="668"/>
            </a:xfrm>
          </p:grpSpPr>
          <p:sp>
            <p:nvSpPr>
              <p:cNvPr id="22" name="Oval 11"/>
              <p:cNvSpPr>
                <a:spLocks noChangeArrowheads="1"/>
              </p:cNvSpPr>
              <p:nvPr/>
            </p:nvSpPr>
            <p:spPr bwMode="gray">
              <a:xfrm>
                <a:off x="1288" y="582"/>
                <a:ext cx="667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4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5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6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20" name="Text Box 16"/>
            <p:cNvSpPr txBox="1">
              <a:spLocks noChangeArrowheads="1"/>
            </p:cNvSpPr>
            <p:nvPr/>
          </p:nvSpPr>
          <p:spPr bwMode="gray">
            <a:xfrm>
              <a:off x="1314" y="1354"/>
              <a:ext cx="145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000000"/>
                  </a:solidFill>
                </a:rPr>
                <a:t>+</a:t>
              </a:r>
              <a:endParaRPr lang="en-US" sz="2400" b="1" dirty="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1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is the most comprehensive statistical analysis package available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developed by practicing statisticians and researchers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The graphical capabilities of R are outstanding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is free and open source software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is up-to-date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is cross-platform</a:t>
              </a:r>
            </a:p>
            <a:p>
              <a:pPr marL="342900" indent="-3429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dirty="0">
                  <a:latin typeface="Segoe UI" panose="020B0502040204020203" pitchFamily="34" charset="0"/>
                  <a:ea typeface="Adobe Heiti Std R" pitchFamily="34" charset="-128"/>
                  <a:cs typeface="Segoe UI" panose="020B0502040204020203" pitchFamily="34" charset="0"/>
                </a:rPr>
                <a:t>R plays well with many other tools</a:t>
              </a:r>
              <a:endParaRPr lang="id-ID" dirty="0">
                <a:latin typeface="Segoe UI" panose="020B0502040204020203" pitchFamily="34" charset="0"/>
                <a:ea typeface="Adobe Heiti Std R" pitchFamily="34" charset="-128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Group 18"/>
          <p:cNvGrpSpPr>
            <a:grpSpLocks/>
          </p:cNvGrpSpPr>
          <p:nvPr/>
        </p:nvGrpSpPr>
        <p:grpSpPr bwMode="auto">
          <a:xfrm>
            <a:off x="4255686" y="1138786"/>
            <a:ext cx="4041339" cy="6778752"/>
            <a:chOff x="2208" y="1296"/>
            <a:chExt cx="1365" cy="2542"/>
          </a:xfrm>
        </p:grpSpPr>
        <p:sp>
          <p:nvSpPr>
            <p:cNvPr id="28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3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4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5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6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7" name="Text Box 28"/>
            <p:cNvSpPr txBox="1">
              <a:spLocks noChangeArrowheads="1"/>
            </p:cNvSpPr>
            <p:nvPr/>
          </p:nvSpPr>
          <p:spPr bwMode="gray">
            <a:xfrm>
              <a:off x="2783" y="1354"/>
              <a:ext cx="183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__</a:t>
              </a:r>
              <a:endParaRPr lang="en-US" b="1" dirty="0"/>
            </a:p>
          </p:txBody>
        </p:sp>
        <p:sp>
          <p:nvSpPr>
            <p:cNvPr id="38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spcBef>
                  <a:spcPct val="0"/>
                </a:spcBef>
                <a:defRPr sz="2400">
                  <a:ea typeface="Adobe Heiti Std R" pitchFamily="34" charset="-128"/>
                </a:defRPr>
              </a:lvl1pPr>
            </a:lstStyle>
            <a:p>
              <a:pPr marL="342900" indent="-342900" algn="l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Segoe UI" panose="020B0502040204020203" pitchFamily="34" charset="0"/>
                  <a:cs typeface="Segoe UI" panose="020B0502040204020203" pitchFamily="34" charset="0"/>
                </a:rPr>
                <a:t>Many R commands give little thought to memory management</a:t>
              </a:r>
            </a:p>
            <a:p>
              <a:pPr marL="342900" indent="-342900" algn="l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Segoe UI" panose="020B0502040204020203" pitchFamily="34" charset="0"/>
                  <a:cs typeface="Segoe UI" panose="020B0502040204020203" pitchFamily="34" charset="0"/>
                </a:rPr>
                <a:t>Easy to make mistakes and not know. </a:t>
              </a:r>
            </a:p>
            <a:p>
              <a:pPr marL="342900" indent="-342900" algn="l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Segoe UI" panose="020B0502040204020203" pitchFamily="34" charset="0"/>
                  <a:cs typeface="Segoe UI" panose="020B0502040204020203" pitchFamily="34" charset="0"/>
                </a:rPr>
                <a:t>The quality of some packages is less than perfect</a:t>
              </a:r>
            </a:p>
            <a:p>
              <a:pPr marL="342900" indent="-342900" algn="l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Segoe UI" panose="020B0502040204020203" pitchFamily="34" charset="0"/>
                  <a:cs typeface="Segoe UI" panose="020B0502040204020203" pitchFamily="34" charset="0"/>
                </a:rPr>
                <a:t>Capabilities such as security were not built into the R language,</a:t>
              </a:r>
            </a:p>
          </p:txBody>
        </p:sp>
        <p:sp>
          <p:nvSpPr>
            <p:cNvPr id="39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Advantage</a:t>
            </a:r>
            <a:r>
              <a:rPr lang="en-US" dirty="0"/>
              <a:t>s</a:t>
            </a:r>
            <a:r>
              <a:rPr lang="id-ID" dirty="0"/>
              <a:t> &amp; Disadvantage </a:t>
            </a:r>
          </a:p>
        </p:txBody>
      </p:sp>
    </p:spTree>
    <p:extLst>
      <p:ext uri="{BB962C8B-B14F-4D97-AF65-F5344CB8AC3E}">
        <p14:creationId xmlns:p14="http://schemas.microsoft.com/office/powerpoint/2010/main" val="139001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8851FA1-09B1-4245-9831-804E7F154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7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heme/theme1.xml><?xml version="1.0" encoding="utf-8"?>
<a:theme xmlns:a="http://schemas.openxmlformats.org/drawingml/2006/main" name="581TGp_gold_light">
  <a:themeElements>
    <a:clrScheme name="Default Design 2">
      <a:dk1>
        <a:srgbClr val="000000"/>
      </a:dk1>
      <a:lt1>
        <a:srgbClr val="FFFFFF"/>
      </a:lt1>
      <a:dk2>
        <a:srgbClr val="2E507A"/>
      </a:dk2>
      <a:lt2>
        <a:srgbClr val="333333"/>
      </a:lt2>
      <a:accent1>
        <a:srgbClr val="5A90C2"/>
      </a:accent1>
      <a:accent2>
        <a:srgbClr val="8AC246"/>
      </a:accent2>
      <a:accent3>
        <a:srgbClr val="FFFFFF"/>
      </a:accent3>
      <a:accent4>
        <a:srgbClr val="000000"/>
      </a:accent4>
      <a:accent5>
        <a:srgbClr val="B5C6DD"/>
      </a:accent5>
      <a:accent6>
        <a:srgbClr val="7DB03F"/>
      </a:accent6>
      <a:hlink>
        <a:srgbClr val="F6831A"/>
      </a:hlink>
      <a:folHlink>
        <a:srgbClr val="EFC821"/>
      </a:folHlink>
    </a:clrScheme>
    <a:fontScheme name="Default Design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id-ID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id-ID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800000"/>
        </a:dk2>
        <a:lt2>
          <a:srgbClr val="333333"/>
        </a:lt2>
        <a:accent1>
          <a:srgbClr val="EB6743"/>
        </a:accent1>
        <a:accent2>
          <a:srgbClr val="D3A911"/>
        </a:accent2>
        <a:accent3>
          <a:srgbClr val="FFFFFF"/>
        </a:accent3>
        <a:accent4>
          <a:srgbClr val="000000"/>
        </a:accent4>
        <a:accent5>
          <a:srgbClr val="F3B8B0"/>
        </a:accent5>
        <a:accent6>
          <a:srgbClr val="BF990E"/>
        </a:accent6>
        <a:hlink>
          <a:srgbClr val="7B9B63"/>
        </a:hlink>
        <a:folHlink>
          <a:srgbClr val="38A3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2E507A"/>
        </a:dk2>
        <a:lt2>
          <a:srgbClr val="333333"/>
        </a:lt2>
        <a:accent1>
          <a:srgbClr val="5A90C2"/>
        </a:accent1>
        <a:accent2>
          <a:srgbClr val="8AC246"/>
        </a:accent2>
        <a:accent3>
          <a:srgbClr val="FFFFFF"/>
        </a:accent3>
        <a:accent4>
          <a:srgbClr val="000000"/>
        </a:accent4>
        <a:accent5>
          <a:srgbClr val="B5C6DD"/>
        </a:accent5>
        <a:accent6>
          <a:srgbClr val="7DB03F"/>
        </a:accent6>
        <a:hlink>
          <a:srgbClr val="F6831A"/>
        </a:hlink>
        <a:folHlink>
          <a:srgbClr val="EFC8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A82A9F"/>
        </a:dk2>
        <a:lt2>
          <a:srgbClr val="4D4D4D"/>
        </a:lt2>
        <a:accent1>
          <a:srgbClr val="12B4D4"/>
        </a:accent1>
        <a:accent2>
          <a:srgbClr val="F1C23D"/>
        </a:accent2>
        <a:accent3>
          <a:srgbClr val="FFFFFF"/>
        </a:accent3>
        <a:accent4>
          <a:srgbClr val="000000"/>
        </a:accent4>
        <a:accent5>
          <a:srgbClr val="AAD6E6"/>
        </a:accent5>
        <a:accent6>
          <a:srgbClr val="DAB036"/>
        </a:accent6>
        <a:hlink>
          <a:srgbClr val="8CA62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581TGp_gold_light</Template>
  <TotalTime>232</TotalTime>
  <Words>1392</Words>
  <Application>Microsoft Office PowerPoint</Application>
  <PresentationFormat>On-screen Show (4:3)</PresentationFormat>
  <Paragraphs>215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Adobe Fan Heiti Std B</vt:lpstr>
      <vt:lpstr>Adobe Heiti Std R</vt:lpstr>
      <vt:lpstr>Arial</vt:lpstr>
      <vt:lpstr>Calibri</vt:lpstr>
      <vt:lpstr>Georgia</vt:lpstr>
      <vt:lpstr>Lucida Handwriting</vt:lpstr>
      <vt:lpstr>Segoe UI</vt:lpstr>
      <vt:lpstr>Segoe UI Semibold</vt:lpstr>
      <vt:lpstr>Symbol</vt:lpstr>
      <vt:lpstr>Verdana</vt:lpstr>
      <vt:lpstr>581TGp_gold_light</vt:lpstr>
      <vt:lpstr>PowerPoint Presentation</vt:lpstr>
      <vt:lpstr>PowerPoint Presentation</vt:lpstr>
      <vt:lpstr>PowerPoint Presentation</vt:lpstr>
      <vt:lpstr>PowerPoint Presentation</vt:lpstr>
      <vt:lpstr>WHAT IS R?</vt:lpstr>
      <vt:lpstr>What is R?</vt:lpstr>
      <vt:lpstr>PowerPoint Presentation</vt:lpstr>
      <vt:lpstr>Advantages &amp; Disadvantage </vt:lpstr>
      <vt:lpstr>PowerPoint Presentation</vt:lpstr>
      <vt:lpstr>Cara Instal program R</vt:lpstr>
      <vt:lpstr>Cara instal R Studio</vt:lpstr>
      <vt:lpstr>PowerPoint Presentation</vt:lpstr>
      <vt:lpstr>GENERAL INFORMATION</vt:lpstr>
      <vt:lpstr>PowerPoint Presentation</vt:lpstr>
      <vt:lpstr>PowerPoint Presentation</vt:lpstr>
      <vt:lpstr>Penggunaan Statistik untuk menguji Hipotesis</vt:lpstr>
      <vt:lpstr>VALIDITAS</vt:lpstr>
      <vt:lpstr>TIPE VALIDITAS</vt:lpstr>
      <vt:lpstr>Pembuktian Validitas</vt:lpstr>
      <vt:lpstr>Analisis Faktor Eksploratori</vt:lpstr>
      <vt:lpstr>RELIABILITAS</vt:lpstr>
      <vt:lpstr>TIPE ESTIMASI RELIABILITAS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aswin januarsjaf</dc:creator>
  <cp:lastModifiedBy>aswin januar</cp:lastModifiedBy>
  <cp:revision>32</cp:revision>
  <dcterms:created xsi:type="dcterms:W3CDTF">2016-11-02T23:21:29Z</dcterms:created>
  <dcterms:modified xsi:type="dcterms:W3CDTF">2017-08-08T14:31:41Z</dcterms:modified>
</cp:coreProperties>
</file>