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EB5BD-C14E-44EE-9CCE-9EFF5E8B3563}" type="datetimeFigureOut">
              <a:rPr lang="id-ID" smtClean="0"/>
              <a:t>16/02/2018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402E-01BC-4F0F-9050-A6034291D55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EB5BD-C14E-44EE-9CCE-9EFF5E8B3563}" type="datetimeFigureOut">
              <a:rPr lang="id-ID" smtClean="0"/>
              <a:t>16/02/2018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402E-01BC-4F0F-9050-A6034291D55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EB5BD-C14E-44EE-9CCE-9EFF5E8B3563}" type="datetimeFigureOut">
              <a:rPr lang="id-ID" smtClean="0"/>
              <a:t>16/02/2018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402E-01BC-4F0F-9050-A6034291D55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EB5BD-C14E-44EE-9CCE-9EFF5E8B3563}" type="datetimeFigureOut">
              <a:rPr lang="id-ID" smtClean="0"/>
              <a:t>16/02/2018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402E-01BC-4F0F-9050-A6034291D55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EB5BD-C14E-44EE-9CCE-9EFF5E8B3563}" type="datetimeFigureOut">
              <a:rPr lang="id-ID" smtClean="0"/>
              <a:t>16/02/2018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402E-01BC-4F0F-9050-A6034291D55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EB5BD-C14E-44EE-9CCE-9EFF5E8B3563}" type="datetimeFigureOut">
              <a:rPr lang="id-ID" smtClean="0"/>
              <a:t>16/02/2018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402E-01BC-4F0F-9050-A6034291D55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EB5BD-C14E-44EE-9CCE-9EFF5E8B3563}" type="datetimeFigureOut">
              <a:rPr lang="id-ID" smtClean="0"/>
              <a:t>16/02/2018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402E-01BC-4F0F-9050-A6034291D55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EB5BD-C14E-44EE-9CCE-9EFF5E8B3563}" type="datetimeFigureOut">
              <a:rPr lang="id-ID" smtClean="0"/>
              <a:t>16/02/2018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402E-01BC-4F0F-9050-A6034291D55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EB5BD-C14E-44EE-9CCE-9EFF5E8B3563}" type="datetimeFigureOut">
              <a:rPr lang="id-ID" smtClean="0"/>
              <a:t>16/02/2018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402E-01BC-4F0F-9050-A6034291D55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EB5BD-C14E-44EE-9CCE-9EFF5E8B3563}" type="datetimeFigureOut">
              <a:rPr lang="id-ID" smtClean="0"/>
              <a:t>16/02/2018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402E-01BC-4F0F-9050-A6034291D55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EB5BD-C14E-44EE-9CCE-9EFF5E8B3563}" type="datetimeFigureOut">
              <a:rPr lang="id-ID" smtClean="0"/>
              <a:t>16/02/2018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402E-01BC-4F0F-9050-A6034291D55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EB5BD-C14E-44EE-9CCE-9EFF5E8B3563}" type="datetimeFigureOut">
              <a:rPr lang="id-ID" smtClean="0"/>
              <a:t>16/02/2018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4402E-01BC-4F0F-9050-A6034291D553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d-ID" b="1" dirty="0"/>
              <a:t>KAJIAN FINANCIAL INTERMEDIARY BANK SYARIAH</a:t>
            </a:r>
            <a:r>
              <a:rPr lang="id-ID" dirty="0"/>
              <a:t/>
            </a:r>
            <a:br>
              <a:rPr lang="id-ID" dirty="0"/>
            </a:br>
            <a:r>
              <a:rPr lang="id-ID" b="1" dirty="0"/>
              <a:t>(Studi Komparatif Teori </a:t>
            </a:r>
            <a:r>
              <a:rPr lang="id-ID" i="1" dirty="0"/>
              <a:t>Fractional Reserve Free-Banking</a:t>
            </a:r>
            <a:r>
              <a:rPr lang="id-ID" b="1" dirty="0"/>
              <a:t>)</a:t>
            </a:r>
            <a:r>
              <a:rPr lang="id-ID" dirty="0"/>
              <a:t/>
            </a:r>
            <a:br>
              <a:rPr lang="id-ID" dirty="0"/>
            </a:b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44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Musai’d Role Bank Syariah</a:t>
            </a:r>
            <a:endParaRPr kumimoji="0" lang="id-ID" sz="44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952942"/>
            <a:ext cx="6786610" cy="376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TEORI-TEORI FRACTIONAL RESERVE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i="1" dirty="0"/>
              <a:t>Positive Money </a:t>
            </a:r>
            <a:r>
              <a:rPr lang="id-ID" dirty="0"/>
              <a:t>yang berdomisili di Inggris, </a:t>
            </a:r>
            <a:endParaRPr lang="id-ID" dirty="0" smtClean="0"/>
          </a:p>
          <a:p>
            <a:r>
              <a:rPr lang="id-ID" i="1" dirty="0" smtClean="0"/>
              <a:t>New </a:t>
            </a:r>
            <a:r>
              <a:rPr lang="id-ID" i="1" dirty="0"/>
              <a:t>Economics Foundation </a:t>
            </a:r>
            <a:r>
              <a:rPr lang="id-ID" dirty="0"/>
              <a:t>(NEF</a:t>
            </a:r>
            <a:r>
              <a:rPr lang="id-ID" dirty="0" smtClean="0"/>
              <a:t>)</a:t>
            </a:r>
          </a:p>
          <a:p>
            <a:r>
              <a:rPr lang="id-ID" i="1" dirty="0" smtClean="0"/>
              <a:t>Chicago’ plan, </a:t>
            </a:r>
          </a:p>
          <a:p>
            <a:pPr lvl="0"/>
            <a:r>
              <a:rPr lang="id-ID" b="1" dirty="0"/>
              <a:t>Narrow </a:t>
            </a:r>
            <a:r>
              <a:rPr lang="id-ID" b="1" dirty="0" smtClean="0"/>
              <a:t>Banking</a:t>
            </a:r>
            <a:endParaRPr lang="id-ID" dirty="0" smtClean="0"/>
          </a:p>
          <a:p>
            <a:r>
              <a:rPr lang="id-ID" i="1" dirty="0" smtClean="0"/>
              <a:t>Limited </a:t>
            </a:r>
            <a:r>
              <a:rPr lang="id-ID" i="1" dirty="0"/>
              <a:t>Purpose Banking</a:t>
            </a:r>
            <a:r>
              <a:rPr lang="id-ID" dirty="0"/>
              <a:t> (LPB).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id-ID" dirty="0" smtClean="0"/>
              <a:t>POSITIVE MONEY DAN NEF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/>
              <a:t>Poistive Money dan New Economics Foundation (NEF) bertujuan untuk memastikan bahwa bank-bank komersial tidak lagi memiliki kemampuan untuk menciptakan uang dan memisahkan sistem pembayaran dari akun </a:t>
            </a:r>
            <a:r>
              <a:rPr lang="id-ID" i="1" dirty="0"/>
              <a:t>lending</a:t>
            </a:r>
            <a:r>
              <a:rPr lang="id-ID" dirty="0"/>
              <a:t> (penciptaan kredit) dan aktivitas investasi yang dilakukan oleh bank.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id-ID" dirty="0" smtClean="0"/>
              <a:t>POSITIVE MONEY DAN NEF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/>
              <a:t>PM dan NEF lebih teknis dengan membuat akun baru yang bisa digunakan oleh bank seperti akun transaksi (</a:t>
            </a:r>
            <a:r>
              <a:rPr lang="id-ID" i="1" dirty="0"/>
              <a:t>Transaction accounts</a:t>
            </a:r>
            <a:r>
              <a:rPr lang="id-ID" dirty="0"/>
              <a:t>), akun investasi </a:t>
            </a:r>
            <a:r>
              <a:rPr lang="id-ID" i="1" dirty="0"/>
              <a:t>(Investment accounts</a:t>
            </a:r>
            <a:r>
              <a:rPr lang="id-ID" dirty="0"/>
              <a:t>) dan akun operasional (</a:t>
            </a:r>
            <a:r>
              <a:rPr lang="id-ID" i="1" dirty="0"/>
              <a:t>Operational accounts</a:t>
            </a:r>
            <a:r>
              <a:rPr lang="id-ID" dirty="0"/>
              <a:t>).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d-ID" dirty="0" smtClean="0"/>
              <a:t>Chicago Plan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/>
              <a:t>Kritik para ekonom Chicago pada umumnya terletak pada kemampuan sistem </a:t>
            </a:r>
            <a:r>
              <a:rPr lang="id-ID" i="1" dirty="0"/>
              <a:t>fractional reserve banking </a:t>
            </a:r>
            <a:r>
              <a:rPr lang="id-ID" dirty="0"/>
              <a:t>yang digunakan bank untuk menciptakan uang dari ketiadaaan (</a:t>
            </a:r>
            <a:r>
              <a:rPr lang="id-ID" i="1" dirty="0"/>
              <a:t>creating money out of nothing</a:t>
            </a:r>
            <a:r>
              <a:rPr lang="id-ID" dirty="0" smtClean="0"/>
              <a:t>).</a:t>
            </a:r>
          </a:p>
          <a:p>
            <a:r>
              <a:rPr lang="id-ID" dirty="0" smtClean="0"/>
              <a:t>Ekonom Chicago mengusulkan </a:t>
            </a:r>
            <a:r>
              <a:rPr lang="id-ID" dirty="0"/>
              <a:t>rangkaian </a:t>
            </a:r>
            <a:r>
              <a:rPr lang="id-ID" i="1" dirty="0"/>
              <a:t>plan</a:t>
            </a:r>
            <a:r>
              <a:rPr lang="id-ID" dirty="0"/>
              <a:t> yang salah satunya dengan menganjurkan pemisahan fungsi uang dan kredit perbankan.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Secara </a:t>
            </a:r>
            <a:r>
              <a:rPr lang="id-ID" dirty="0"/>
              <a:t>implikatif, setidaknya peran bank akan terbagi menjadi dua, yaitu sebagai “</a:t>
            </a:r>
            <a:r>
              <a:rPr lang="id-ID" i="1" dirty="0"/>
              <a:t>money bank” </a:t>
            </a:r>
            <a:r>
              <a:rPr lang="id-ID" dirty="0"/>
              <a:t>dan ‘</a:t>
            </a:r>
            <a:r>
              <a:rPr lang="id-ID" i="1" dirty="0"/>
              <a:t>credit investment trusts</a:t>
            </a:r>
            <a:r>
              <a:rPr lang="id-ID" dirty="0"/>
              <a:t>”.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00034" y="357166"/>
            <a:ext cx="8229600" cy="1143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44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Chicago Plan</a:t>
            </a:r>
            <a:endParaRPr kumimoji="0" lang="id-ID" sz="44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id-ID" b="1" dirty="0"/>
              <a:t>Narrow </a:t>
            </a:r>
            <a:r>
              <a:rPr lang="id-ID" b="1" dirty="0" smtClean="0"/>
              <a:t>Banking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/>
              <a:t>Usulan  Narrow banking adalah menghapus kemampuan bank untuk memanfaatkan asuransi pemerintah atau jaminan deposito dan giro. Asuransi deposito hanya bisa berlaku untuk mem-</a:t>
            </a:r>
            <a:r>
              <a:rPr lang="id-ID" i="1" dirty="0"/>
              <a:t>back up </a:t>
            </a:r>
            <a:r>
              <a:rPr lang="id-ID" dirty="0"/>
              <a:t>aset yang </a:t>
            </a:r>
            <a:r>
              <a:rPr lang="id-ID" dirty="0" smtClean="0"/>
              <a:t>likuid.</a:t>
            </a:r>
          </a:p>
          <a:p>
            <a:r>
              <a:rPr lang="id-ID" dirty="0"/>
              <a:t>Narrow Banking menyediakan dua layanan utama, yaitu </a:t>
            </a:r>
            <a:r>
              <a:rPr lang="id-ID" i="1" dirty="0"/>
              <a:t>payment system</a:t>
            </a:r>
            <a:r>
              <a:rPr lang="id-ID" dirty="0"/>
              <a:t> dan tabungan.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id-ID" b="1" dirty="0"/>
              <a:t>Limited Purpose Banking (LPB</a:t>
            </a:r>
            <a:r>
              <a:rPr lang="id-ID" b="1" dirty="0" smtClean="0"/>
              <a:t>)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id-ID" dirty="0"/>
              <a:t>Di bawah LPB, semua industri keuangan memiliki keterbatasan </a:t>
            </a:r>
            <a:r>
              <a:rPr lang="id-ID" i="1" dirty="0"/>
              <a:t>liability </a:t>
            </a:r>
            <a:r>
              <a:rPr lang="id-ID" dirty="0"/>
              <a:t>untuk dioperasikan layaknya </a:t>
            </a:r>
            <a:r>
              <a:rPr lang="id-ID" i="1" dirty="0"/>
              <a:t>holding companies </a:t>
            </a:r>
            <a:r>
              <a:rPr lang="id-ID" dirty="0"/>
              <a:t>melalui mekanisme </a:t>
            </a:r>
            <a:r>
              <a:rPr lang="id-ID" i="1" dirty="0"/>
              <a:t>mutual funds</a:t>
            </a:r>
            <a:r>
              <a:rPr lang="id-ID" dirty="0"/>
              <a:t>. Semua bentuk </a:t>
            </a:r>
            <a:r>
              <a:rPr lang="id-ID" i="1" dirty="0"/>
              <a:t>intermediary</a:t>
            </a:r>
            <a:r>
              <a:rPr lang="id-ID" dirty="0"/>
              <a:t> dalam usulan ini diperlakukan sama untuk menciptakan sistem yang lebih sederhana di mana tidak ada jaminan pemerintah. </a:t>
            </a:r>
            <a:r>
              <a:rPr lang="id-ID" i="1" dirty="0"/>
              <a:t>Mutual funds</a:t>
            </a:r>
            <a:r>
              <a:rPr lang="id-ID" dirty="0"/>
              <a:t> tidak diperbolehkan meminjamkan dana kecuali untuk investasi yang berbasis ekuitas (</a:t>
            </a:r>
            <a:r>
              <a:rPr lang="id-ID" i="1" dirty="0"/>
              <a:t>based-equaity</a:t>
            </a:r>
            <a:r>
              <a:rPr lang="id-ID" dirty="0"/>
              <a:t>).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id-ID" dirty="0" smtClean="0"/>
              <a:t>Musai’d Role Bank Syariah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d-ID" i="1" dirty="0" smtClean="0"/>
              <a:t>Musa’id </a:t>
            </a:r>
            <a:r>
              <a:rPr lang="id-ID" i="1" dirty="0"/>
              <a:t>role </a:t>
            </a:r>
            <a:r>
              <a:rPr lang="id-ID" dirty="0"/>
              <a:t>bisa menjadi solusi terhadap produk-produk Bank Syariah yang heterogen </a:t>
            </a:r>
            <a:r>
              <a:rPr lang="id-ID" dirty="0" smtClean="0"/>
              <a:t>Misalnya </a:t>
            </a:r>
            <a:r>
              <a:rPr lang="id-ID" dirty="0"/>
              <a:t>kasus </a:t>
            </a:r>
            <a:r>
              <a:rPr lang="id-ID" i="1" dirty="0"/>
              <a:t>mudharabah parallel</a:t>
            </a:r>
            <a:r>
              <a:rPr lang="id-ID" dirty="0"/>
              <a:t>, posisi Bank Syariah dalam </a:t>
            </a:r>
            <a:r>
              <a:rPr lang="id-ID" i="1" dirty="0"/>
              <a:t>musa’id </a:t>
            </a:r>
            <a:r>
              <a:rPr lang="id-ID" i="1" dirty="0" smtClean="0"/>
              <a:t>role </a:t>
            </a:r>
            <a:r>
              <a:rPr lang="id-ID" dirty="0" smtClean="0"/>
              <a:t>sebagai </a:t>
            </a:r>
            <a:r>
              <a:rPr lang="id-ID" dirty="0"/>
              <a:t>penyedia jasa untuk memfasilitasi nasabah sebagai </a:t>
            </a:r>
            <a:r>
              <a:rPr lang="id-ID" i="1" dirty="0"/>
              <a:t>shohibul maal </a:t>
            </a:r>
            <a:r>
              <a:rPr lang="id-ID" dirty="0"/>
              <a:t>dan nasabah sebagai </a:t>
            </a:r>
            <a:r>
              <a:rPr lang="id-ID" i="1" dirty="0" smtClean="0"/>
              <a:t>mudharib.</a:t>
            </a:r>
          </a:p>
          <a:p>
            <a:r>
              <a:rPr lang="id-ID" dirty="0" smtClean="0"/>
              <a:t>Keunggulan fungsi ini, ban tidak menghadapi risiko likuiditas Bank seperti umumnya.</a:t>
            </a:r>
            <a:endParaRPr lang="id-ID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351</Words>
  <Application>Microsoft Office PowerPoint</Application>
  <PresentationFormat>On-screen Show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KAJIAN FINANCIAL INTERMEDIARY BANK SYARIAH (Studi Komparatif Teori Fractional Reserve Free-Banking) </vt:lpstr>
      <vt:lpstr>TEORI-TEORI FRACTIONAL RESERVE</vt:lpstr>
      <vt:lpstr>POSITIVE MONEY DAN NEF</vt:lpstr>
      <vt:lpstr>POSITIVE MONEY DAN NEF</vt:lpstr>
      <vt:lpstr>Chicago Plan</vt:lpstr>
      <vt:lpstr>Slide 6</vt:lpstr>
      <vt:lpstr>Narrow Banking</vt:lpstr>
      <vt:lpstr>Limited Purpose Banking (LPB)</vt:lpstr>
      <vt:lpstr>Musai’d Role Bank Syariah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KAJIAN FINANCIAL INTERMEDIARY BANK SYARIAH (Studi Komparatif Teori Fractional Reserve Free-Banking) </dc:title>
  <dc:creator>Speiz</dc:creator>
  <cp:lastModifiedBy>Speiz</cp:lastModifiedBy>
  <cp:revision>1</cp:revision>
  <dcterms:created xsi:type="dcterms:W3CDTF">2018-02-16T07:54:44Z</dcterms:created>
  <dcterms:modified xsi:type="dcterms:W3CDTF">2018-02-16T08:07:29Z</dcterms:modified>
</cp:coreProperties>
</file>