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quickStyle5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8" r:id="rId3"/>
    <p:sldId id="319" r:id="rId4"/>
    <p:sldId id="320" r:id="rId5"/>
    <p:sldId id="321" r:id="rId6"/>
    <p:sldId id="324" r:id="rId7"/>
    <p:sldId id="332" r:id="rId8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29C4A4-BD73-4040-8F4E-B113AD91328B}" type="doc">
      <dgm:prSet loTypeId="urn:microsoft.com/office/officeart/2005/8/layout/hierarchy3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054B8724-2860-44DE-9001-677A22880E53}">
      <dgm:prSet phldrT="[Text]" custT="1"/>
      <dgm:spPr/>
      <dgm:t>
        <a:bodyPr/>
        <a:lstStyle/>
        <a:p>
          <a:pPr algn="l"/>
          <a:r>
            <a:rPr lang="id-ID" sz="2400" b="1" dirty="0" smtClean="0"/>
            <a:t>Diskusi ini </a:t>
          </a:r>
          <a:r>
            <a:rPr lang="id-ID" sz="2400" b="1" dirty="0" smtClean="0"/>
            <a:t>menjadi penting berangkat dari beberapa alasan:</a:t>
          </a:r>
          <a:endParaRPr lang="id-ID" sz="2400" b="1" dirty="0"/>
        </a:p>
      </dgm:t>
    </dgm:pt>
    <dgm:pt modelId="{47CEBEAF-9003-47F4-9F9D-5C5176077E63}" type="parTrans" cxnId="{C48302E6-701D-4B37-BBC7-9A903B21532A}">
      <dgm:prSet/>
      <dgm:spPr/>
      <dgm:t>
        <a:bodyPr/>
        <a:lstStyle/>
        <a:p>
          <a:endParaRPr lang="id-ID"/>
        </a:p>
      </dgm:t>
    </dgm:pt>
    <dgm:pt modelId="{BE172859-4EE2-43B7-A9BD-9413E047E2CD}" type="sibTrans" cxnId="{C48302E6-701D-4B37-BBC7-9A903B21532A}">
      <dgm:prSet/>
      <dgm:spPr/>
      <dgm:t>
        <a:bodyPr/>
        <a:lstStyle/>
        <a:p>
          <a:endParaRPr lang="id-ID"/>
        </a:p>
      </dgm:t>
    </dgm:pt>
    <dgm:pt modelId="{350AE727-FFFF-4940-9E2B-72FBCC8A5A58}">
      <dgm:prSet phldrT="[Text]" custT="1"/>
      <dgm:spPr/>
      <dgm:t>
        <a:bodyPr/>
        <a:lstStyle/>
        <a:p>
          <a:pPr algn="l"/>
          <a:r>
            <a:rPr lang="id-ID" sz="2000" dirty="0" smtClean="0">
              <a:solidFill>
                <a:schemeClr val="tx1"/>
              </a:solidFill>
            </a:rPr>
            <a:t>Perkembangan dan tuntutan zaman yang </a:t>
          </a:r>
          <a:r>
            <a:rPr lang="id-ID" sz="2000" dirty="0" smtClean="0">
              <a:solidFill>
                <a:srgbClr val="FF0000"/>
              </a:solidFill>
            </a:rPr>
            <a:t>semakin dinamis</a:t>
          </a:r>
          <a:r>
            <a:rPr lang="id-ID" sz="2000" dirty="0" smtClean="0">
              <a:solidFill>
                <a:schemeClr val="tx1"/>
              </a:solidFill>
            </a:rPr>
            <a:t>, kompleks dan serba digital</a:t>
          </a:r>
          <a:endParaRPr lang="id-ID" sz="2000" dirty="0">
            <a:solidFill>
              <a:schemeClr val="tx1"/>
            </a:solidFill>
          </a:endParaRPr>
        </a:p>
      </dgm:t>
    </dgm:pt>
    <dgm:pt modelId="{5C681178-E8DE-4FF4-8815-F0F55C7AC8F6}" type="parTrans" cxnId="{76165E5B-B723-4AF5-B0FF-4D465CD9BB41}">
      <dgm:prSet/>
      <dgm:spPr/>
      <dgm:t>
        <a:bodyPr/>
        <a:lstStyle/>
        <a:p>
          <a:endParaRPr lang="id-ID"/>
        </a:p>
      </dgm:t>
    </dgm:pt>
    <dgm:pt modelId="{006F56B4-7927-47D0-BB5A-45CE686918BC}" type="sibTrans" cxnId="{76165E5B-B723-4AF5-B0FF-4D465CD9BB41}">
      <dgm:prSet/>
      <dgm:spPr/>
      <dgm:t>
        <a:bodyPr/>
        <a:lstStyle/>
        <a:p>
          <a:endParaRPr lang="id-ID"/>
        </a:p>
      </dgm:t>
    </dgm:pt>
    <dgm:pt modelId="{C69D3C82-D2B9-4FD4-BD0C-553B24E06EBE}">
      <dgm:prSet phldrT="[Text]" custT="1"/>
      <dgm:spPr/>
      <dgm:t>
        <a:bodyPr/>
        <a:lstStyle/>
        <a:p>
          <a:pPr algn="l"/>
          <a:r>
            <a:rPr lang="id-ID" sz="2000" dirty="0" smtClean="0"/>
            <a:t>Poros kajian ekonomi adalah behaviour atau prilaku. Di satu sisi, </a:t>
          </a:r>
          <a:r>
            <a:rPr lang="id-ID" sz="2000" i="1" dirty="0" smtClean="0">
              <a:solidFill>
                <a:srgbClr val="FF0000"/>
              </a:solidFill>
            </a:rPr>
            <a:t>behaviour</a:t>
          </a:r>
          <a:r>
            <a:rPr lang="id-ID" sz="2000" dirty="0" smtClean="0"/>
            <a:t> akan senantiasa dinamis dan berubah-ubah seiring dengan perubahan zaman. </a:t>
          </a:r>
          <a:endParaRPr lang="id-ID" sz="2000" dirty="0"/>
        </a:p>
      </dgm:t>
    </dgm:pt>
    <dgm:pt modelId="{06EE734A-EBF6-4A01-BC03-6EA9BC4C7E35}" type="parTrans" cxnId="{161AF109-F19F-4768-96BC-14D2BD35F2D8}">
      <dgm:prSet/>
      <dgm:spPr/>
      <dgm:t>
        <a:bodyPr/>
        <a:lstStyle/>
        <a:p>
          <a:endParaRPr lang="id-ID"/>
        </a:p>
      </dgm:t>
    </dgm:pt>
    <dgm:pt modelId="{39A7E509-96D3-4CD1-B7BD-2818E0B1C641}" type="sibTrans" cxnId="{161AF109-F19F-4768-96BC-14D2BD35F2D8}">
      <dgm:prSet/>
      <dgm:spPr/>
      <dgm:t>
        <a:bodyPr/>
        <a:lstStyle/>
        <a:p>
          <a:endParaRPr lang="id-ID"/>
        </a:p>
      </dgm:t>
    </dgm:pt>
    <dgm:pt modelId="{F6C1F9CD-276E-41FF-A84F-47E5332C327F}">
      <dgm:prSet phldrT="[Text]" custT="1"/>
      <dgm:spPr/>
      <dgm:t>
        <a:bodyPr/>
        <a:lstStyle/>
        <a:p>
          <a:pPr algn="l"/>
          <a:r>
            <a:rPr lang="id-ID" sz="1800" dirty="0" smtClean="0"/>
            <a:t>Kecenderungan masyarakat zaman sekarang yang </a:t>
          </a:r>
          <a:r>
            <a:rPr lang="id-ID" sz="1800" dirty="0" smtClean="0">
              <a:solidFill>
                <a:srgbClr val="FF0000"/>
              </a:solidFill>
            </a:rPr>
            <a:t>anti </a:t>
          </a:r>
          <a:r>
            <a:rPr lang="id-ID" sz="1800" i="1" dirty="0" smtClean="0">
              <a:solidFill>
                <a:srgbClr val="FF0000"/>
              </a:solidFill>
            </a:rPr>
            <a:t>ribet</a:t>
          </a:r>
          <a:r>
            <a:rPr lang="id-ID" sz="1800" i="1" dirty="0" smtClean="0"/>
            <a:t>, </a:t>
          </a:r>
          <a:r>
            <a:rPr lang="id-ID" sz="1800" i="0" dirty="0" smtClean="0"/>
            <a:t>instans dan </a:t>
          </a:r>
          <a:r>
            <a:rPr lang="id-ID" sz="1800" i="0" dirty="0" smtClean="0">
              <a:solidFill>
                <a:srgbClr val="FF0000"/>
              </a:solidFill>
            </a:rPr>
            <a:t>cenderung pragmatis</a:t>
          </a:r>
          <a:r>
            <a:rPr lang="id-ID" sz="1800" i="0" dirty="0" smtClean="0"/>
            <a:t>.</a:t>
          </a:r>
          <a:endParaRPr lang="id-ID" sz="1800" dirty="0"/>
        </a:p>
      </dgm:t>
    </dgm:pt>
    <dgm:pt modelId="{132E8867-0CA5-47AC-BA85-4A1C24EA7F12}" type="parTrans" cxnId="{F903BAEE-7425-4979-8A58-0B3BF74FB757}">
      <dgm:prSet/>
      <dgm:spPr/>
      <dgm:t>
        <a:bodyPr/>
        <a:lstStyle/>
        <a:p>
          <a:endParaRPr lang="id-ID"/>
        </a:p>
      </dgm:t>
    </dgm:pt>
    <dgm:pt modelId="{CD93DDB9-B0BF-4978-923F-E6E3395B1222}" type="sibTrans" cxnId="{F903BAEE-7425-4979-8A58-0B3BF74FB757}">
      <dgm:prSet/>
      <dgm:spPr/>
      <dgm:t>
        <a:bodyPr/>
        <a:lstStyle/>
        <a:p>
          <a:endParaRPr lang="id-ID"/>
        </a:p>
      </dgm:t>
    </dgm:pt>
    <dgm:pt modelId="{5E37056D-17A6-4880-8F41-672E2DC74A1B}">
      <dgm:prSet phldrT="[Text]" custT="1"/>
      <dgm:spPr/>
      <dgm:t>
        <a:bodyPr/>
        <a:lstStyle/>
        <a:p>
          <a:pPr algn="l"/>
          <a:r>
            <a:rPr lang="id-ID" sz="1800" dirty="0" smtClean="0">
              <a:solidFill>
                <a:srgbClr val="FF0000"/>
              </a:solidFill>
            </a:rPr>
            <a:t>Ekonomi digital </a:t>
          </a:r>
          <a:r>
            <a:rPr lang="id-ID" sz="1800" dirty="0" smtClean="0"/>
            <a:t>semakin eksis seiring dengan tuntutan masyarakat yang menginginkan transaksi yang serba mudah dan cepat. </a:t>
          </a:r>
          <a:endParaRPr lang="id-ID" sz="1800" dirty="0"/>
        </a:p>
      </dgm:t>
    </dgm:pt>
    <dgm:pt modelId="{8E13E48F-E213-4A88-B265-CDE1A55EE843}" type="parTrans" cxnId="{6A172F9C-D1CF-4D01-944E-43C2D4CDA60E}">
      <dgm:prSet/>
      <dgm:spPr/>
      <dgm:t>
        <a:bodyPr/>
        <a:lstStyle/>
        <a:p>
          <a:endParaRPr lang="id-ID"/>
        </a:p>
      </dgm:t>
    </dgm:pt>
    <dgm:pt modelId="{ECC0A3D2-5C44-40A4-9388-6A9EF86CC4C3}" type="sibTrans" cxnId="{6A172F9C-D1CF-4D01-944E-43C2D4CDA60E}">
      <dgm:prSet/>
      <dgm:spPr/>
      <dgm:t>
        <a:bodyPr/>
        <a:lstStyle/>
        <a:p>
          <a:endParaRPr lang="id-ID"/>
        </a:p>
      </dgm:t>
    </dgm:pt>
    <dgm:pt modelId="{C5A113F0-A1CA-44A2-A0FF-E1AF98443668}" type="pres">
      <dgm:prSet presAssocID="{7329C4A4-BD73-4040-8F4E-B113AD91328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48BE2203-047F-48C7-8F72-13063BBE66B7}" type="pres">
      <dgm:prSet presAssocID="{054B8724-2860-44DE-9001-677A22880E53}" presName="root" presStyleCnt="0"/>
      <dgm:spPr/>
    </dgm:pt>
    <dgm:pt modelId="{CBE85F33-FBE1-43E0-AAA4-81F5D65AEC6C}" type="pres">
      <dgm:prSet presAssocID="{054B8724-2860-44DE-9001-677A22880E53}" presName="rootComposite" presStyleCnt="0"/>
      <dgm:spPr/>
    </dgm:pt>
    <dgm:pt modelId="{4F413680-73B0-4545-9D2C-2078D21A6E63}" type="pres">
      <dgm:prSet presAssocID="{054B8724-2860-44DE-9001-677A22880E53}" presName="rootText" presStyleLbl="node1" presStyleIdx="0" presStyleCnt="1" custScaleX="1948157" custScaleY="277477" custLinFactY="-95249" custLinFactNeighborY="-100000"/>
      <dgm:spPr/>
      <dgm:t>
        <a:bodyPr/>
        <a:lstStyle/>
        <a:p>
          <a:endParaRPr lang="id-ID"/>
        </a:p>
      </dgm:t>
    </dgm:pt>
    <dgm:pt modelId="{6E4E8905-5CC8-4E83-959A-E38942A751F7}" type="pres">
      <dgm:prSet presAssocID="{054B8724-2860-44DE-9001-677A22880E53}" presName="rootConnector" presStyleLbl="node1" presStyleIdx="0" presStyleCnt="1"/>
      <dgm:spPr/>
      <dgm:t>
        <a:bodyPr/>
        <a:lstStyle/>
        <a:p>
          <a:endParaRPr lang="id-ID"/>
        </a:p>
      </dgm:t>
    </dgm:pt>
    <dgm:pt modelId="{B8E45CF7-E6C3-4719-9E19-27A89355B7CE}" type="pres">
      <dgm:prSet presAssocID="{054B8724-2860-44DE-9001-677A22880E53}" presName="childShape" presStyleCnt="0"/>
      <dgm:spPr/>
    </dgm:pt>
    <dgm:pt modelId="{D48D7718-5B10-4051-B5F4-EE3F323AD4E4}" type="pres">
      <dgm:prSet presAssocID="{5C681178-E8DE-4FF4-8815-F0F55C7AC8F6}" presName="Name13" presStyleLbl="parChTrans1D2" presStyleIdx="0" presStyleCnt="4"/>
      <dgm:spPr/>
      <dgm:t>
        <a:bodyPr/>
        <a:lstStyle/>
        <a:p>
          <a:endParaRPr lang="id-ID"/>
        </a:p>
      </dgm:t>
    </dgm:pt>
    <dgm:pt modelId="{BEBBF9AE-8B53-43A8-B5E6-6F454117CE58}" type="pres">
      <dgm:prSet presAssocID="{350AE727-FFFF-4940-9E2B-72FBCC8A5A58}" presName="childText" presStyleLbl="bgAcc1" presStyleIdx="0" presStyleCnt="4" custScaleX="2000000" custScaleY="404184" custLinFactY="-34761" custLinFactNeighborY="-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7B34EED-E93B-4D88-9BFD-F8CC1BEE62F7}" type="pres">
      <dgm:prSet presAssocID="{06EE734A-EBF6-4A01-BC03-6EA9BC4C7E35}" presName="Name13" presStyleLbl="parChTrans1D2" presStyleIdx="1" presStyleCnt="4"/>
      <dgm:spPr/>
      <dgm:t>
        <a:bodyPr/>
        <a:lstStyle/>
        <a:p>
          <a:endParaRPr lang="id-ID"/>
        </a:p>
      </dgm:t>
    </dgm:pt>
    <dgm:pt modelId="{41774BED-C220-41DE-BD10-E1C3BF6FE334}" type="pres">
      <dgm:prSet presAssocID="{C69D3C82-D2B9-4FD4-BD0C-553B24E06EBE}" presName="childText" presStyleLbl="bgAcc1" presStyleIdx="1" presStyleCnt="4" custScaleX="2000000" custScaleY="406397" custLinFactY="-10762" custLinFactNeighborY="-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D794E60-0F66-4F54-8DDE-E7325ABD34DA}" type="pres">
      <dgm:prSet presAssocID="{132E8867-0CA5-47AC-BA85-4A1C24EA7F12}" presName="Name13" presStyleLbl="parChTrans1D2" presStyleIdx="2" presStyleCnt="4"/>
      <dgm:spPr/>
      <dgm:t>
        <a:bodyPr/>
        <a:lstStyle/>
        <a:p>
          <a:endParaRPr lang="id-ID"/>
        </a:p>
      </dgm:t>
    </dgm:pt>
    <dgm:pt modelId="{1B35FB52-1E2B-405A-8138-7C7B9C3B81C7}" type="pres">
      <dgm:prSet presAssocID="{F6C1F9CD-276E-41FF-A84F-47E5332C327F}" presName="childText" presStyleLbl="bgAcc1" presStyleIdx="2" presStyleCnt="4" custScaleX="2000000" custScaleY="403946" custLinFactNeighborX="-2195" custLinFactNeighborY="-8897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5F9A763-B96A-4A51-9902-61BD9C041C6A}" type="pres">
      <dgm:prSet presAssocID="{8E13E48F-E213-4A88-B265-CDE1A55EE843}" presName="Name13" presStyleLbl="parChTrans1D2" presStyleIdx="3" presStyleCnt="4"/>
      <dgm:spPr/>
    </dgm:pt>
    <dgm:pt modelId="{122C7842-6B56-413A-AF98-0208FB9D06C4}" type="pres">
      <dgm:prSet presAssocID="{5E37056D-17A6-4880-8F41-672E2DC74A1B}" presName="childText" presStyleLbl="bgAcc1" presStyleIdx="3" presStyleCnt="4" custScaleX="2000000" custScaleY="295777" custLinFactNeighborY="-64741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61AF109-F19F-4768-96BC-14D2BD35F2D8}" srcId="{054B8724-2860-44DE-9001-677A22880E53}" destId="{C69D3C82-D2B9-4FD4-BD0C-553B24E06EBE}" srcOrd="1" destOrd="0" parTransId="{06EE734A-EBF6-4A01-BC03-6EA9BC4C7E35}" sibTransId="{39A7E509-96D3-4CD1-B7BD-2818E0B1C641}"/>
    <dgm:cxn modelId="{FB8FFE60-AFF9-4FD6-A8D4-FACB0A0E0108}" type="presOf" srcId="{7329C4A4-BD73-4040-8F4E-B113AD91328B}" destId="{C5A113F0-A1CA-44A2-A0FF-E1AF98443668}" srcOrd="0" destOrd="0" presId="urn:microsoft.com/office/officeart/2005/8/layout/hierarchy3"/>
    <dgm:cxn modelId="{C48302E6-701D-4B37-BBC7-9A903B21532A}" srcId="{7329C4A4-BD73-4040-8F4E-B113AD91328B}" destId="{054B8724-2860-44DE-9001-677A22880E53}" srcOrd="0" destOrd="0" parTransId="{47CEBEAF-9003-47F4-9F9D-5C5176077E63}" sibTransId="{BE172859-4EE2-43B7-A9BD-9413E047E2CD}"/>
    <dgm:cxn modelId="{CEE789A1-E2F0-4037-8B99-99E41631E0EE}" type="presOf" srcId="{054B8724-2860-44DE-9001-677A22880E53}" destId="{4F413680-73B0-4545-9D2C-2078D21A6E63}" srcOrd="0" destOrd="0" presId="urn:microsoft.com/office/officeart/2005/8/layout/hierarchy3"/>
    <dgm:cxn modelId="{C39875C4-CCB3-42CB-A1BF-F13528FF4997}" type="presOf" srcId="{132E8867-0CA5-47AC-BA85-4A1C24EA7F12}" destId="{0D794E60-0F66-4F54-8DDE-E7325ABD34DA}" srcOrd="0" destOrd="0" presId="urn:microsoft.com/office/officeart/2005/8/layout/hierarchy3"/>
    <dgm:cxn modelId="{D831742E-2EAC-4772-8BD0-6B2BE550413C}" type="presOf" srcId="{054B8724-2860-44DE-9001-677A22880E53}" destId="{6E4E8905-5CC8-4E83-959A-E38942A751F7}" srcOrd="1" destOrd="0" presId="urn:microsoft.com/office/officeart/2005/8/layout/hierarchy3"/>
    <dgm:cxn modelId="{9D3721CD-4C26-432C-95B9-EE2432E9B696}" type="presOf" srcId="{350AE727-FFFF-4940-9E2B-72FBCC8A5A58}" destId="{BEBBF9AE-8B53-43A8-B5E6-6F454117CE58}" srcOrd="0" destOrd="0" presId="urn:microsoft.com/office/officeart/2005/8/layout/hierarchy3"/>
    <dgm:cxn modelId="{1362E723-3D56-49F6-9129-A527A5B7A49C}" type="presOf" srcId="{C69D3C82-D2B9-4FD4-BD0C-553B24E06EBE}" destId="{41774BED-C220-41DE-BD10-E1C3BF6FE334}" srcOrd="0" destOrd="0" presId="urn:microsoft.com/office/officeart/2005/8/layout/hierarchy3"/>
    <dgm:cxn modelId="{F903BAEE-7425-4979-8A58-0B3BF74FB757}" srcId="{054B8724-2860-44DE-9001-677A22880E53}" destId="{F6C1F9CD-276E-41FF-A84F-47E5332C327F}" srcOrd="2" destOrd="0" parTransId="{132E8867-0CA5-47AC-BA85-4A1C24EA7F12}" sibTransId="{CD93DDB9-B0BF-4978-923F-E6E3395B1222}"/>
    <dgm:cxn modelId="{4476D630-7B92-4F49-A41B-81500F10C967}" type="presOf" srcId="{F6C1F9CD-276E-41FF-A84F-47E5332C327F}" destId="{1B35FB52-1E2B-405A-8138-7C7B9C3B81C7}" srcOrd="0" destOrd="0" presId="urn:microsoft.com/office/officeart/2005/8/layout/hierarchy3"/>
    <dgm:cxn modelId="{816F9773-A9F4-406D-A659-CF2B30725575}" type="presOf" srcId="{8E13E48F-E213-4A88-B265-CDE1A55EE843}" destId="{F5F9A763-B96A-4A51-9902-61BD9C041C6A}" srcOrd="0" destOrd="0" presId="urn:microsoft.com/office/officeart/2005/8/layout/hierarchy3"/>
    <dgm:cxn modelId="{A228960F-8E4F-4D4D-B6BB-33F4456FDA28}" type="presOf" srcId="{06EE734A-EBF6-4A01-BC03-6EA9BC4C7E35}" destId="{37B34EED-E93B-4D88-9BFD-F8CC1BEE62F7}" srcOrd="0" destOrd="0" presId="urn:microsoft.com/office/officeart/2005/8/layout/hierarchy3"/>
    <dgm:cxn modelId="{6A172F9C-D1CF-4D01-944E-43C2D4CDA60E}" srcId="{054B8724-2860-44DE-9001-677A22880E53}" destId="{5E37056D-17A6-4880-8F41-672E2DC74A1B}" srcOrd="3" destOrd="0" parTransId="{8E13E48F-E213-4A88-B265-CDE1A55EE843}" sibTransId="{ECC0A3D2-5C44-40A4-9388-6A9EF86CC4C3}"/>
    <dgm:cxn modelId="{76165E5B-B723-4AF5-B0FF-4D465CD9BB41}" srcId="{054B8724-2860-44DE-9001-677A22880E53}" destId="{350AE727-FFFF-4940-9E2B-72FBCC8A5A58}" srcOrd="0" destOrd="0" parTransId="{5C681178-E8DE-4FF4-8815-F0F55C7AC8F6}" sibTransId="{006F56B4-7927-47D0-BB5A-45CE686918BC}"/>
    <dgm:cxn modelId="{74244127-2B98-4CBF-958C-62CB923F58FC}" type="presOf" srcId="{5E37056D-17A6-4880-8F41-672E2DC74A1B}" destId="{122C7842-6B56-413A-AF98-0208FB9D06C4}" srcOrd="0" destOrd="0" presId="urn:microsoft.com/office/officeart/2005/8/layout/hierarchy3"/>
    <dgm:cxn modelId="{2D7E968E-82A1-48F1-BEE5-A620A91144B8}" type="presOf" srcId="{5C681178-E8DE-4FF4-8815-F0F55C7AC8F6}" destId="{D48D7718-5B10-4051-B5F4-EE3F323AD4E4}" srcOrd="0" destOrd="0" presId="urn:microsoft.com/office/officeart/2005/8/layout/hierarchy3"/>
    <dgm:cxn modelId="{433C3C76-CFD4-4716-A435-EE996DB70606}" type="presParOf" srcId="{C5A113F0-A1CA-44A2-A0FF-E1AF98443668}" destId="{48BE2203-047F-48C7-8F72-13063BBE66B7}" srcOrd="0" destOrd="0" presId="urn:microsoft.com/office/officeart/2005/8/layout/hierarchy3"/>
    <dgm:cxn modelId="{F0F07E9B-C4F3-4C6C-ABC5-1D19E24DAE66}" type="presParOf" srcId="{48BE2203-047F-48C7-8F72-13063BBE66B7}" destId="{CBE85F33-FBE1-43E0-AAA4-81F5D65AEC6C}" srcOrd="0" destOrd="0" presId="urn:microsoft.com/office/officeart/2005/8/layout/hierarchy3"/>
    <dgm:cxn modelId="{77223BD4-810B-475B-9D07-BD6EE79D2B03}" type="presParOf" srcId="{CBE85F33-FBE1-43E0-AAA4-81F5D65AEC6C}" destId="{4F413680-73B0-4545-9D2C-2078D21A6E63}" srcOrd="0" destOrd="0" presId="urn:microsoft.com/office/officeart/2005/8/layout/hierarchy3"/>
    <dgm:cxn modelId="{C2AA0C82-3227-4BE5-AFD8-1F651B0BDAEF}" type="presParOf" srcId="{CBE85F33-FBE1-43E0-AAA4-81F5D65AEC6C}" destId="{6E4E8905-5CC8-4E83-959A-E38942A751F7}" srcOrd="1" destOrd="0" presId="urn:microsoft.com/office/officeart/2005/8/layout/hierarchy3"/>
    <dgm:cxn modelId="{BFAEA053-A7D4-4555-89A2-DF013E33508B}" type="presParOf" srcId="{48BE2203-047F-48C7-8F72-13063BBE66B7}" destId="{B8E45CF7-E6C3-4719-9E19-27A89355B7CE}" srcOrd="1" destOrd="0" presId="urn:microsoft.com/office/officeart/2005/8/layout/hierarchy3"/>
    <dgm:cxn modelId="{1C28FA4B-A8B7-4254-B68D-F4F0021A51EF}" type="presParOf" srcId="{B8E45CF7-E6C3-4719-9E19-27A89355B7CE}" destId="{D48D7718-5B10-4051-B5F4-EE3F323AD4E4}" srcOrd="0" destOrd="0" presId="urn:microsoft.com/office/officeart/2005/8/layout/hierarchy3"/>
    <dgm:cxn modelId="{4A37FB3B-B415-449D-81CF-26FF44560D91}" type="presParOf" srcId="{B8E45CF7-E6C3-4719-9E19-27A89355B7CE}" destId="{BEBBF9AE-8B53-43A8-B5E6-6F454117CE58}" srcOrd="1" destOrd="0" presId="urn:microsoft.com/office/officeart/2005/8/layout/hierarchy3"/>
    <dgm:cxn modelId="{D13326B3-A6A7-4D0C-BF61-E54F0B6CB965}" type="presParOf" srcId="{B8E45CF7-E6C3-4719-9E19-27A89355B7CE}" destId="{37B34EED-E93B-4D88-9BFD-F8CC1BEE62F7}" srcOrd="2" destOrd="0" presId="urn:microsoft.com/office/officeart/2005/8/layout/hierarchy3"/>
    <dgm:cxn modelId="{07843069-1C7E-479C-B9B7-A51F5F4D4E58}" type="presParOf" srcId="{B8E45CF7-E6C3-4719-9E19-27A89355B7CE}" destId="{41774BED-C220-41DE-BD10-E1C3BF6FE334}" srcOrd="3" destOrd="0" presId="urn:microsoft.com/office/officeart/2005/8/layout/hierarchy3"/>
    <dgm:cxn modelId="{BEC214C5-9D60-46FC-9BAC-0B736928598F}" type="presParOf" srcId="{B8E45CF7-E6C3-4719-9E19-27A89355B7CE}" destId="{0D794E60-0F66-4F54-8DDE-E7325ABD34DA}" srcOrd="4" destOrd="0" presId="urn:microsoft.com/office/officeart/2005/8/layout/hierarchy3"/>
    <dgm:cxn modelId="{EF6D6A63-2BD8-4D9A-96C3-E82F4E9D940D}" type="presParOf" srcId="{B8E45CF7-E6C3-4719-9E19-27A89355B7CE}" destId="{1B35FB52-1E2B-405A-8138-7C7B9C3B81C7}" srcOrd="5" destOrd="0" presId="urn:microsoft.com/office/officeart/2005/8/layout/hierarchy3"/>
    <dgm:cxn modelId="{8AFE7494-1DAD-4FB9-91C4-5F1434281A98}" type="presParOf" srcId="{B8E45CF7-E6C3-4719-9E19-27A89355B7CE}" destId="{F5F9A763-B96A-4A51-9902-61BD9C041C6A}" srcOrd="6" destOrd="0" presId="urn:microsoft.com/office/officeart/2005/8/layout/hierarchy3"/>
    <dgm:cxn modelId="{6579D15C-2095-443F-9612-C02FC0FD6FB6}" type="presParOf" srcId="{B8E45CF7-E6C3-4719-9E19-27A89355B7CE}" destId="{122C7842-6B56-413A-AF98-0208FB9D06C4}" srcOrd="7" destOrd="0" presId="urn:microsoft.com/office/officeart/2005/8/layout/hierarchy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334631-F285-456C-9683-34D21F7C70B2}" type="doc">
      <dgm:prSet loTypeId="urn:microsoft.com/office/officeart/2005/8/layout/chevron2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id-ID"/>
        </a:p>
      </dgm:t>
    </dgm:pt>
    <dgm:pt modelId="{E735A71D-91AD-4DE7-9AA4-3DADCC501787}">
      <dgm:prSet phldrT="[Text]" phldr="1"/>
      <dgm:spPr/>
      <dgm:t>
        <a:bodyPr/>
        <a:lstStyle/>
        <a:p>
          <a:endParaRPr lang="id-ID" dirty="0"/>
        </a:p>
      </dgm:t>
    </dgm:pt>
    <dgm:pt modelId="{EDB9B896-2447-4AB5-AAF0-0494016117A5}" type="parTrans" cxnId="{3408A592-EA7E-43DC-BBFC-EF295734E8C2}">
      <dgm:prSet/>
      <dgm:spPr/>
      <dgm:t>
        <a:bodyPr/>
        <a:lstStyle/>
        <a:p>
          <a:endParaRPr lang="id-ID"/>
        </a:p>
      </dgm:t>
    </dgm:pt>
    <dgm:pt modelId="{C27CBC2E-14FC-4C0F-96E6-83A7C9DA3FCB}" type="sibTrans" cxnId="{3408A592-EA7E-43DC-BBFC-EF295734E8C2}">
      <dgm:prSet/>
      <dgm:spPr/>
      <dgm:t>
        <a:bodyPr/>
        <a:lstStyle/>
        <a:p>
          <a:endParaRPr lang="id-ID"/>
        </a:p>
      </dgm:t>
    </dgm:pt>
    <dgm:pt modelId="{00F58A5E-39FD-4E99-B47B-FD0DA79DA5AE}">
      <dgm:prSet phldrT="[Text]"/>
      <dgm:spPr/>
      <dgm:t>
        <a:bodyPr/>
        <a:lstStyle/>
        <a:p>
          <a:r>
            <a:rPr lang="id-ID" dirty="0" smtClean="0"/>
            <a:t>Mampukah Bank Syariah bersaing di era ekonomi digital dan menghadapi financial teknology??</a:t>
          </a:r>
          <a:endParaRPr lang="id-ID" dirty="0"/>
        </a:p>
      </dgm:t>
    </dgm:pt>
    <dgm:pt modelId="{79E0DA1F-B706-4737-8F54-DD02D205FA3D}" type="parTrans" cxnId="{8E87B0B8-BC77-4787-9AC6-D1CFA275FC80}">
      <dgm:prSet/>
      <dgm:spPr/>
      <dgm:t>
        <a:bodyPr/>
        <a:lstStyle/>
        <a:p>
          <a:endParaRPr lang="id-ID"/>
        </a:p>
      </dgm:t>
    </dgm:pt>
    <dgm:pt modelId="{34065C52-000D-4B2E-8851-A0B74B05C048}" type="sibTrans" cxnId="{8E87B0B8-BC77-4787-9AC6-D1CFA275FC80}">
      <dgm:prSet/>
      <dgm:spPr/>
      <dgm:t>
        <a:bodyPr/>
        <a:lstStyle/>
        <a:p>
          <a:endParaRPr lang="id-ID"/>
        </a:p>
      </dgm:t>
    </dgm:pt>
    <dgm:pt modelId="{A02E8DF5-D158-478D-B28C-60013093A1F3}">
      <dgm:prSet phldrT="[Text]" phldr="1"/>
      <dgm:spPr/>
      <dgm:t>
        <a:bodyPr/>
        <a:lstStyle/>
        <a:p>
          <a:endParaRPr lang="id-ID" dirty="0"/>
        </a:p>
      </dgm:t>
    </dgm:pt>
    <dgm:pt modelId="{C4489079-71B8-446A-93AC-09C87D2BDB56}" type="parTrans" cxnId="{39384066-F5CE-4F29-87DA-18A5AB57206F}">
      <dgm:prSet/>
      <dgm:spPr/>
      <dgm:t>
        <a:bodyPr/>
        <a:lstStyle/>
        <a:p>
          <a:endParaRPr lang="id-ID"/>
        </a:p>
      </dgm:t>
    </dgm:pt>
    <dgm:pt modelId="{7EB0087A-CBC5-4707-8970-74D470E82E90}" type="sibTrans" cxnId="{39384066-F5CE-4F29-87DA-18A5AB57206F}">
      <dgm:prSet/>
      <dgm:spPr/>
      <dgm:t>
        <a:bodyPr/>
        <a:lstStyle/>
        <a:p>
          <a:endParaRPr lang="id-ID"/>
        </a:p>
      </dgm:t>
    </dgm:pt>
    <dgm:pt modelId="{C633AEDE-28D6-4056-8B91-8DB95229ED0D}">
      <dgm:prSet phldrT="[Text]"/>
      <dgm:spPr/>
      <dgm:t>
        <a:bodyPr/>
        <a:lstStyle/>
        <a:p>
          <a:r>
            <a:rPr lang="id-ID" dirty="0" smtClean="0"/>
            <a:t>Adakah dampaknya, ketika Bank Syariah memanfaatkan financial tekonolgi?  </a:t>
          </a:r>
          <a:endParaRPr lang="id-ID" dirty="0"/>
        </a:p>
      </dgm:t>
    </dgm:pt>
    <dgm:pt modelId="{1FCD0473-7365-422B-ABBF-F5DB7B8A40FC}" type="sibTrans" cxnId="{CDA43B12-EF58-42AB-9AF4-C29CC1BD8239}">
      <dgm:prSet/>
      <dgm:spPr/>
      <dgm:t>
        <a:bodyPr/>
        <a:lstStyle/>
        <a:p>
          <a:endParaRPr lang="id-ID"/>
        </a:p>
      </dgm:t>
    </dgm:pt>
    <dgm:pt modelId="{C74207EF-A42D-4ACA-90F5-C1C75A8DC7FB}" type="parTrans" cxnId="{CDA43B12-EF58-42AB-9AF4-C29CC1BD8239}">
      <dgm:prSet/>
      <dgm:spPr/>
      <dgm:t>
        <a:bodyPr/>
        <a:lstStyle/>
        <a:p>
          <a:endParaRPr lang="id-ID"/>
        </a:p>
      </dgm:t>
    </dgm:pt>
    <dgm:pt modelId="{FA58AE5F-5CF9-4AFD-A2FE-A33425A88D0C}">
      <dgm:prSet phldrT="[Text]"/>
      <dgm:spPr/>
      <dgm:t>
        <a:bodyPr/>
        <a:lstStyle/>
        <a:p>
          <a:endParaRPr lang="id-ID"/>
        </a:p>
      </dgm:t>
    </dgm:pt>
    <dgm:pt modelId="{298BF032-47BB-4354-8663-2566DCB03B80}" type="parTrans" cxnId="{913700C0-E069-40C0-AC61-C07F37FEA43B}">
      <dgm:prSet/>
      <dgm:spPr/>
    </dgm:pt>
    <dgm:pt modelId="{44B48977-FFE0-4002-9747-3E3DBD8BD5A5}" type="sibTrans" cxnId="{913700C0-E069-40C0-AC61-C07F37FEA43B}">
      <dgm:prSet/>
      <dgm:spPr/>
    </dgm:pt>
    <dgm:pt modelId="{E18ABCD0-4089-4EA0-A49F-083611E97142}">
      <dgm:prSet/>
      <dgm:spPr/>
      <dgm:t>
        <a:bodyPr/>
        <a:lstStyle/>
        <a:p>
          <a:r>
            <a:rPr lang="id-ID" dirty="0" smtClean="0"/>
            <a:t>Bagaimana intruksi normatif Bank Syariah untuk menghadapi financial teknology?</a:t>
          </a:r>
          <a:endParaRPr lang="id-ID" dirty="0"/>
        </a:p>
      </dgm:t>
    </dgm:pt>
    <dgm:pt modelId="{097610A9-01A7-44FC-971A-9256341137BB}" type="parTrans" cxnId="{0B7212D7-FE1E-4D15-AB2B-040A76364F81}">
      <dgm:prSet/>
      <dgm:spPr/>
    </dgm:pt>
    <dgm:pt modelId="{35806E6C-D55B-4574-AEEA-4C950547DEC2}" type="sibTrans" cxnId="{0B7212D7-FE1E-4D15-AB2B-040A76364F81}">
      <dgm:prSet/>
      <dgm:spPr/>
    </dgm:pt>
    <dgm:pt modelId="{B9D1F755-B7B4-4AF2-BB7B-AE52D323F391}" type="pres">
      <dgm:prSet presAssocID="{23334631-F285-456C-9683-34D21F7C70B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88DA2349-1D51-40F5-B46D-C16FB11C5E4B}" type="pres">
      <dgm:prSet presAssocID="{E735A71D-91AD-4DE7-9AA4-3DADCC501787}" presName="composite" presStyleCnt="0"/>
      <dgm:spPr/>
    </dgm:pt>
    <dgm:pt modelId="{943A09FD-839C-45DE-AC15-5206601F06EA}" type="pres">
      <dgm:prSet presAssocID="{E735A71D-91AD-4DE7-9AA4-3DADCC50178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097B184-FE42-4526-A327-B1F2E1B4A1F2}" type="pres">
      <dgm:prSet presAssocID="{E735A71D-91AD-4DE7-9AA4-3DADCC501787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4565BA71-1844-464E-B38D-DE6FE4F614FA}" type="pres">
      <dgm:prSet presAssocID="{C27CBC2E-14FC-4C0F-96E6-83A7C9DA3FCB}" presName="sp" presStyleCnt="0"/>
      <dgm:spPr/>
    </dgm:pt>
    <dgm:pt modelId="{448E1766-0DE8-47B8-B4E4-34F50E745309}" type="pres">
      <dgm:prSet presAssocID="{FA58AE5F-5CF9-4AFD-A2FE-A33425A88D0C}" presName="composite" presStyleCnt="0"/>
      <dgm:spPr/>
    </dgm:pt>
    <dgm:pt modelId="{4B0A0814-A34F-4641-8170-3C4D5FF0348D}" type="pres">
      <dgm:prSet presAssocID="{FA58AE5F-5CF9-4AFD-A2FE-A33425A88D0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A243940-A95D-4AAB-B8F8-706C2CC6F976}" type="pres">
      <dgm:prSet presAssocID="{FA58AE5F-5CF9-4AFD-A2FE-A33425A88D0C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02A7168-F9AF-46B5-BDA3-C1D27DCF6599}" type="pres">
      <dgm:prSet presAssocID="{44B48977-FFE0-4002-9747-3E3DBD8BD5A5}" presName="sp" presStyleCnt="0"/>
      <dgm:spPr/>
    </dgm:pt>
    <dgm:pt modelId="{4B222D6E-003C-4C3D-95D9-49AFAE42907A}" type="pres">
      <dgm:prSet presAssocID="{A02E8DF5-D158-478D-B28C-60013093A1F3}" presName="composite" presStyleCnt="0"/>
      <dgm:spPr/>
    </dgm:pt>
    <dgm:pt modelId="{4BB4CA22-7FA8-4B0D-A2F3-BF17056B1C61}" type="pres">
      <dgm:prSet presAssocID="{A02E8DF5-D158-478D-B28C-60013093A1F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A9175F2-8850-4ADE-B198-7C23B6E4991C}" type="pres">
      <dgm:prSet presAssocID="{A02E8DF5-D158-478D-B28C-60013093A1F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13700C0-E069-40C0-AC61-C07F37FEA43B}" srcId="{23334631-F285-456C-9683-34D21F7C70B2}" destId="{FA58AE5F-5CF9-4AFD-A2FE-A33425A88D0C}" srcOrd="1" destOrd="0" parTransId="{298BF032-47BB-4354-8663-2566DCB03B80}" sibTransId="{44B48977-FFE0-4002-9747-3E3DBD8BD5A5}"/>
    <dgm:cxn modelId="{39384066-F5CE-4F29-87DA-18A5AB57206F}" srcId="{23334631-F285-456C-9683-34D21F7C70B2}" destId="{A02E8DF5-D158-478D-B28C-60013093A1F3}" srcOrd="2" destOrd="0" parTransId="{C4489079-71B8-446A-93AC-09C87D2BDB56}" sibTransId="{7EB0087A-CBC5-4707-8970-74D470E82E90}"/>
    <dgm:cxn modelId="{0B7212D7-FE1E-4D15-AB2B-040A76364F81}" srcId="{E735A71D-91AD-4DE7-9AA4-3DADCC501787}" destId="{E18ABCD0-4089-4EA0-A49F-083611E97142}" srcOrd="0" destOrd="0" parTransId="{097610A9-01A7-44FC-971A-9256341137BB}" sibTransId="{35806E6C-D55B-4574-AEEA-4C950547DEC2}"/>
    <dgm:cxn modelId="{CDA43B12-EF58-42AB-9AF4-C29CC1BD8239}" srcId="{A02E8DF5-D158-478D-B28C-60013093A1F3}" destId="{C633AEDE-28D6-4056-8B91-8DB95229ED0D}" srcOrd="0" destOrd="0" parTransId="{C74207EF-A42D-4ACA-90F5-C1C75A8DC7FB}" sibTransId="{1FCD0473-7365-422B-ABBF-F5DB7B8A40FC}"/>
    <dgm:cxn modelId="{CB07E2EE-29F8-4724-A478-FF0FF3C16046}" type="presOf" srcId="{A02E8DF5-D158-478D-B28C-60013093A1F3}" destId="{4BB4CA22-7FA8-4B0D-A2F3-BF17056B1C61}" srcOrd="0" destOrd="0" presId="urn:microsoft.com/office/officeart/2005/8/layout/chevron2"/>
    <dgm:cxn modelId="{8E87B0B8-BC77-4787-9AC6-D1CFA275FC80}" srcId="{FA58AE5F-5CF9-4AFD-A2FE-A33425A88D0C}" destId="{00F58A5E-39FD-4E99-B47B-FD0DA79DA5AE}" srcOrd="0" destOrd="0" parTransId="{79E0DA1F-B706-4737-8F54-DD02D205FA3D}" sibTransId="{34065C52-000D-4B2E-8851-A0B74B05C048}"/>
    <dgm:cxn modelId="{3408A592-EA7E-43DC-BBFC-EF295734E8C2}" srcId="{23334631-F285-456C-9683-34D21F7C70B2}" destId="{E735A71D-91AD-4DE7-9AA4-3DADCC501787}" srcOrd="0" destOrd="0" parTransId="{EDB9B896-2447-4AB5-AAF0-0494016117A5}" sibTransId="{C27CBC2E-14FC-4C0F-96E6-83A7C9DA3FCB}"/>
    <dgm:cxn modelId="{59F8B302-670E-4008-9B99-4485DFABD476}" type="presOf" srcId="{FA58AE5F-5CF9-4AFD-A2FE-A33425A88D0C}" destId="{4B0A0814-A34F-4641-8170-3C4D5FF0348D}" srcOrd="0" destOrd="0" presId="urn:microsoft.com/office/officeart/2005/8/layout/chevron2"/>
    <dgm:cxn modelId="{955D6C5F-1301-44C2-A32C-663409A3750A}" type="presOf" srcId="{C633AEDE-28D6-4056-8B91-8DB95229ED0D}" destId="{DA9175F2-8850-4ADE-B198-7C23B6E4991C}" srcOrd="0" destOrd="0" presId="urn:microsoft.com/office/officeart/2005/8/layout/chevron2"/>
    <dgm:cxn modelId="{53F4BB5E-41CA-4DF8-B01F-2CF489E21E0F}" type="presOf" srcId="{23334631-F285-456C-9683-34D21F7C70B2}" destId="{B9D1F755-B7B4-4AF2-BB7B-AE52D323F391}" srcOrd="0" destOrd="0" presId="urn:microsoft.com/office/officeart/2005/8/layout/chevron2"/>
    <dgm:cxn modelId="{D362634F-E151-404B-BB39-9E0B3CA81C26}" type="presOf" srcId="{E18ABCD0-4089-4EA0-A49F-083611E97142}" destId="{6097B184-FE42-4526-A327-B1F2E1B4A1F2}" srcOrd="0" destOrd="0" presId="urn:microsoft.com/office/officeart/2005/8/layout/chevron2"/>
    <dgm:cxn modelId="{260730C7-A58B-4BB0-9076-4DB7F5B90501}" type="presOf" srcId="{E735A71D-91AD-4DE7-9AA4-3DADCC501787}" destId="{943A09FD-839C-45DE-AC15-5206601F06EA}" srcOrd="0" destOrd="0" presId="urn:microsoft.com/office/officeart/2005/8/layout/chevron2"/>
    <dgm:cxn modelId="{0217E4E9-1EEA-435A-982B-1A44CE7C7971}" type="presOf" srcId="{00F58A5E-39FD-4E99-B47B-FD0DA79DA5AE}" destId="{5A243940-A95D-4AAB-B8F8-706C2CC6F976}" srcOrd="0" destOrd="0" presId="urn:microsoft.com/office/officeart/2005/8/layout/chevron2"/>
    <dgm:cxn modelId="{5F48246E-F88B-4FCD-A911-B027EE1C2346}" type="presParOf" srcId="{B9D1F755-B7B4-4AF2-BB7B-AE52D323F391}" destId="{88DA2349-1D51-40F5-B46D-C16FB11C5E4B}" srcOrd="0" destOrd="0" presId="urn:microsoft.com/office/officeart/2005/8/layout/chevron2"/>
    <dgm:cxn modelId="{870A0B33-899F-4442-A003-807815C3F915}" type="presParOf" srcId="{88DA2349-1D51-40F5-B46D-C16FB11C5E4B}" destId="{943A09FD-839C-45DE-AC15-5206601F06EA}" srcOrd="0" destOrd="0" presId="urn:microsoft.com/office/officeart/2005/8/layout/chevron2"/>
    <dgm:cxn modelId="{7D56577A-C6D3-4ED8-A560-D15BF65CFB0B}" type="presParOf" srcId="{88DA2349-1D51-40F5-B46D-C16FB11C5E4B}" destId="{6097B184-FE42-4526-A327-B1F2E1B4A1F2}" srcOrd="1" destOrd="0" presId="urn:microsoft.com/office/officeart/2005/8/layout/chevron2"/>
    <dgm:cxn modelId="{72B44C5F-B9A2-4BCF-92B1-B14FC1F4A369}" type="presParOf" srcId="{B9D1F755-B7B4-4AF2-BB7B-AE52D323F391}" destId="{4565BA71-1844-464E-B38D-DE6FE4F614FA}" srcOrd="1" destOrd="0" presId="urn:microsoft.com/office/officeart/2005/8/layout/chevron2"/>
    <dgm:cxn modelId="{7E8A7215-5317-483C-94E5-E4FC1FAA084C}" type="presParOf" srcId="{B9D1F755-B7B4-4AF2-BB7B-AE52D323F391}" destId="{448E1766-0DE8-47B8-B4E4-34F50E745309}" srcOrd="2" destOrd="0" presId="urn:microsoft.com/office/officeart/2005/8/layout/chevron2"/>
    <dgm:cxn modelId="{3EF792CC-372E-4EBB-B668-B7E9C54FEF29}" type="presParOf" srcId="{448E1766-0DE8-47B8-B4E4-34F50E745309}" destId="{4B0A0814-A34F-4641-8170-3C4D5FF0348D}" srcOrd="0" destOrd="0" presId="urn:microsoft.com/office/officeart/2005/8/layout/chevron2"/>
    <dgm:cxn modelId="{EF4EA716-7559-46E9-A2EB-B3236ACC4FD4}" type="presParOf" srcId="{448E1766-0DE8-47B8-B4E4-34F50E745309}" destId="{5A243940-A95D-4AAB-B8F8-706C2CC6F976}" srcOrd="1" destOrd="0" presId="urn:microsoft.com/office/officeart/2005/8/layout/chevron2"/>
    <dgm:cxn modelId="{74FC7F49-B8B0-4C7D-B5FD-8A8FCC4F0874}" type="presParOf" srcId="{B9D1F755-B7B4-4AF2-BB7B-AE52D323F391}" destId="{F02A7168-F9AF-46B5-BDA3-C1D27DCF6599}" srcOrd="3" destOrd="0" presId="urn:microsoft.com/office/officeart/2005/8/layout/chevron2"/>
    <dgm:cxn modelId="{09B6BD94-6A0B-47E0-ABD7-AC46ABA80B52}" type="presParOf" srcId="{B9D1F755-B7B4-4AF2-BB7B-AE52D323F391}" destId="{4B222D6E-003C-4C3D-95D9-49AFAE42907A}" srcOrd="4" destOrd="0" presId="urn:microsoft.com/office/officeart/2005/8/layout/chevron2"/>
    <dgm:cxn modelId="{835D72F4-FB0A-49D1-9DA5-E46AA98F6CF0}" type="presParOf" srcId="{4B222D6E-003C-4C3D-95D9-49AFAE42907A}" destId="{4BB4CA22-7FA8-4B0D-A2F3-BF17056B1C61}" srcOrd="0" destOrd="0" presId="urn:microsoft.com/office/officeart/2005/8/layout/chevron2"/>
    <dgm:cxn modelId="{A7CC72C7-D706-4078-8C44-40B433ED91CC}" type="presParOf" srcId="{4B222D6E-003C-4C3D-95D9-49AFAE42907A}" destId="{DA9175F2-8850-4ADE-B198-7C23B6E4991C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234390-26EB-4C36-A807-81117C20A751}" type="doc">
      <dgm:prSet loTypeId="urn:microsoft.com/office/officeart/2005/8/layout/vList3" loCatId="list" qsTypeId="urn:microsoft.com/office/officeart/2005/8/quickstyle/3d1" qsCatId="3D" csTypeId="urn:microsoft.com/office/officeart/2005/8/colors/colorful4" csCatId="colorful" phldr="1"/>
      <dgm:spPr/>
    </dgm:pt>
    <dgm:pt modelId="{5E61F051-3CD0-4AA8-A18B-D3472111A619}">
      <dgm:prSet phldrT="[Text]" custT="1"/>
      <dgm:spPr/>
      <dgm:t>
        <a:bodyPr/>
        <a:lstStyle/>
        <a:p>
          <a:pPr algn="ctr"/>
          <a:r>
            <a:rPr lang="id-ID" sz="2400" smtClean="0">
              <a:solidFill>
                <a:schemeClr val="tx1"/>
              </a:solidFill>
            </a:rPr>
            <a:t>Allah menginginkan hamba-Nya segala kemudahan (QS. Al-Baqarah: 185), </a:t>
          </a:r>
          <a:endParaRPr lang="id-ID" sz="2400" dirty="0">
            <a:solidFill>
              <a:schemeClr val="tx1"/>
            </a:solidFill>
          </a:endParaRPr>
        </a:p>
      </dgm:t>
    </dgm:pt>
    <dgm:pt modelId="{E8EA4E2C-B09F-4BD7-9D7C-41D494E172CB}" type="parTrans" cxnId="{96FE8403-AD8C-45E2-AF3D-23344E5D58E4}">
      <dgm:prSet/>
      <dgm:spPr/>
      <dgm:t>
        <a:bodyPr/>
        <a:lstStyle/>
        <a:p>
          <a:endParaRPr lang="id-ID"/>
        </a:p>
      </dgm:t>
    </dgm:pt>
    <dgm:pt modelId="{2FD1F7CE-3AF1-4B03-A8A2-995C643F4A2F}" type="sibTrans" cxnId="{96FE8403-AD8C-45E2-AF3D-23344E5D58E4}">
      <dgm:prSet/>
      <dgm:spPr/>
      <dgm:t>
        <a:bodyPr/>
        <a:lstStyle/>
        <a:p>
          <a:endParaRPr lang="id-ID"/>
        </a:p>
      </dgm:t>
    </dgm:pt>
    <dgm:pt modelId="{44700632-0164-4D97-B238-84E37319DE8A}">
      <dgm:prSet phldrT="[Text]" custT="1"/>
      <dgm:spPr/>
      <dgm:t>
        <a:bodyPr/>
        <a:lstStyle/>
        <a:p>
          <a:pPr algn="ctr"/>
          <a:r>
            <a:rPr lang="id-ID" sz="2400" smtClean="0">
              <a:solidFill>
                <a:schemeClr val="tx1"/>
              </a:solidFill>
            </a:rPr>
            <a:t>“Apa yang dianggap baik oleh muslimin,  maka disisi Allah pun Baik (HR. Ahmad)</a:t>
          </a:r>
          <a:endParaRPr lang="id-ID" sz="2400" dirty="0">
            <a:solidFill>
              <a:schemeClr val="tx1"/>
            </a:solidFill>
          </a:endParaRPr>
        </a:p>
      </dgm:t>
    </dgm:pt>
    <dgm:pt modelId="{CF699086-90B9-4C96-A711-CAABEF962B29}" type="parTrans" cxnId="{3386C335-DE4E-472C-8108-753933821578}">
      <dgm:prSet/>
      <dgm:spPr/>
      <dgm:t>
        <a:bodyPr/>
        <a:lstStyle/>
        <a:p>
          <a:endParaRPr lang="id-ID"/>
        </a:p>
      </dgm:t>
    </dgm:pt>
    <dgm:pt modelId="{07A671A0-07C8-488A-AF2B-325AACE16368}" type="sibTrans" cxnId="{3386C335-DE4E-472C-8108-753933821578}">
      <dgm:prSet/>
      <dgm:spPr/>
      <dgm:t>
        <a:bodyPr/>
        <a:lstStyle/>
        <a:p>
          <a:endParaRPr lang="id-ID"/>
        </a:p>
      </dgm:t>
    </dgm:pt>
    <dgm:pt modelId="{4F8D27B7-FBCB-415A-86BD-EF89004BE152}">
      <dgm:prSet phldrT="[Text]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scene3d>
          <a:camera prst="orthographicFront"/>
          <a:lightRig rig="flat" dir="t"/>
        </a:scene3d>
        <a:sp3d>
          <a:bevelT/>
        </a:sp3d>
      </dgm:spPr>
      <dgm:t>
        <a:bodyPr/>
        <a:lstStyle/>
        <a:p>
          <a:endParaRPr lang="id-ID" dirty="0">
            <a:solidFill>
              <a:schemeClr val="tx1"/>
            </a:solidFill>
          </a:endParaRPr>
        </a:p>
      </dgm:t>
    </dgm:pt>
    <dgm:pt modelId="{427296D9-99AC-44E5-9C1D-476DDB3DE283}" type="parTrans" cxnId="{B65C6312-4F16-46E0-9BAC-0FA1547CBFA7}">
      <dgm:prSet/>
      <dgm:spPr/>
      <dgm:t>
        <a:bodyPr/>
        <a:lstStyle/>
        <a:p>
          <a:endParaRPr lang="id-ID"/>
        </a:p>
      </dgm:t>
    </dgm:pt>
    <dgm:pt modelId="{3ED37181-8124-49C5-9AA5-A370D34F95F5}" type="sibTrans" cxnId="{B65C6312-4F16-46E0-9BAC-0FA1547CBFA7}">
      <dgm:prSet/>
      <dgm:spPr/>
      <dgm:t>
        <a:bodyPr/>
        <a:lstStyle/>
        <a:p>
          <a:endParaRPr lang="id-ID"/>
        </a:p>
      </dgm:t>
    </dgm:pt>
    <dgm:pt modelId="{9CA24048-2C0E-4327-87B3-F7BAB2F31791}" type="pres">
      <dgm:prSet presAssocID="{23234390-26EB-4C36-A807-81117C20A751}" presName="linearFlow" presStyleCnt="0">
        <dgm:presLayoutVars>
          <dgm:dir/>
          <dgm:resizeHandles val="exact"/>
        </dgm:presLayoutVars>
      </dgm:prSet>
      <dgm:spPr/>
    </dgm:pt>
    <dgm:pt modelId="{49B0D72B-5FB1-453B-ADEC-D3B1639BF5E3}" type="pres">
      <dgm:prSet presAssocID="{5E61F051-3CD0-4AA8-A18B-D3472111A619}" presName="composite" presStyleCnt="0"/>
      <dgm:spPr/>
    </dgm:pt>
    <dgm:pt modelId="{F7C7BF72-D62F-472E-861A-2390933E4161}" type="pres">
      <dgm:prSet presAssocID="{5E61F051-3CD0-4AA8-A18B-D3472111A619}" presName="imgShp" presStyleLbl="fgImgPlace1" presStyleIdx="0" presStyleCnt="3" custLinFactNeighborX="-67487"/>
      <dgm:spPr/>
    </dgm:pt>
    <dgm:pt modelId="{7A7A9903-40F0-4216-A426-A591A71B13CA}" type="pres">
      <dgm:prSet presAssocID="{5E61F051-3CD0-4AA8-A18B-D3472111A619}" presName="txShp" presStyleLbl="node1" presStyleIdx="0" presStyleCnt="3" custScaleX="140598" custLinFactNeighborX="527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DB4E202-6E51-4BB3-AA7C-E17C28A21FD6}" type="pres">
      <dgm:prSet presAssocID="{2FD1F7CE-3AF1-4B03-A8A2-995C643F4A2F}" presName="spacing" presStyleCnt="0"/>
      <dgm:spPr/>
    </dgm:pt>
    <dgm:pt modelId="{0B50B23E-6D0E-4627-8AC4-806C95117E07}" type="pres">
      <dgm:prSet presAssocID="{44700632-0164-4D97-B238-84E37319DE8A}" presName="composite" presStyleCnt="0"/>
      <dgm:spPr/>
    </dgm:pt>
    <dgm:pt modelId="{1684FED9-07EE-4105-A58B-8A941A5BDB1F}" type="pres">
      <dgm:prSet presAssocID="{44700632-0164-4D97-B238-84E37319DE8A}" presName="imgShp" presStyleLbl="fgImgPlace1" presStyleIdx="1" presStyleCnt="3" custLinFactNeighborX="-62590"/>
      <dgm:spPr/>
    </dgm:pt>
    <dgm:pt modelId="{1CF3EA49-0BC4-4DC8-B453-6F97DFDFC3DE}" type="pres">
      <dgm:prSet presAssocID="{44700632-0164-4D97-B238-84E37319DE8A}" presName="txShp" presStyleLbl="node1" presStyleIdx="1" presStyleCnt="3" custScaleX="139614" custLinFactNeighborX="5762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755D253-F33E-4FA2-BC4A-4CF5777F6E5F}" type="pres">
      <dgm:prSet presAssocID="{07A671A0-07C8-488A-AF2B-325AACE16368}" presName="spacing" presStyleCnt="0"/>
      <dgm:spPr/>
    </dgm:pt>
    <dgm:pt modelId="{6A685D30-AB0A-4C03-B86C-DB44662F2235}" type="pres">
      <dgm:prSet presAssocID="{4F8D27B7-FBCB-415A-86BD-EF89004BE152}" presName="composite" presStyleCnt="0"/>
      <dgm:spPr/>
    </dgm:pt>
    <dgm:pt modelId="{B35CB105-3309-48C0-94A6-03BF5F32C4EF}" type="pres">
      <dgm:prSet presAssocID="{4F8D27B7-FBCB-415A-86BD-EF89004BE152}" presName="imgShp" presStyleLbl="fgImgPlace1" presStyleIdx="2" presStyleCnt="3" custLinFactNeighborX="-62590"/>
      <dgm:spPr/>
    </dgm:pt>
    <dgm:pt modelId="{7869B4B7-3CC6-4A7B-A0EA-5922D0FEC50A}" type="pres">
      <dgm:prSet presAssocID="{4F8D27B7-FBCB-415A-86BD-EF89004BE152}" presName="txShp" presStyleLbl="node1" presStyleIdx="2" presStyleCnt="3" custScaleX="136979" custLinFactNeighborX="708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3386C335-DE4E-472C-8108-753933821578}" srcId="{23234390-26EB-4C36-A807-81117C20A751}" destId="{44700632-0164-4D97-B238-84E37319DE8A}" srcOrd="1" destOrd="0" parTransId="{CF699086-90B9-4C96-A711-CAABEF962B29}" sibTransId="{07A671A0-07C8-488A-AF2B-325AACE16368}"/>
    <dgm:cxn modelId="{4BB2385D-677F-43B6-BD27-D55064C15480}" type="presOf" srcId="{23234390-26EB-4C36-A807-81117C20A751}" destId="{9CA24048-2C0E-4327-87B3-F7BAB2F31791}" srcOrd="0" destOrd="0" presId="urn:microsoft.com/office/officeart/2005/8/layout/vList3"/>
    <dgm:cxn modelId="{21040533-0CBC-4265-BDBD-82FFD95FE7B6}" type="presOf" srcId="{44700632-0164-4D97-B238-84E37319DE8A}" destId="{1CF3EA49-0BC4-4DC8-B453-6F97DFDFC3DE}" srcOrd="0" destOrd="0" presId="urn:microsoft.com/office/officeart/2005/8/layout/vList3"/>
    <dgm:cxn modelId="{B65C6312-4F16-46E0-9BAC-0FA1547CBFA7}" srcId="{23234390-26EB-4C36-A807-81117C20A751}" destId="{4F8D27B7-FBCB-415A-86BD-EF89004BE152}" srcOrd="2" destOrd="0" parTransId="{427296D9-99AC-44E5-9C1D-476DDB3DE283}" sibTransId="{3ED37181-8124-49C5-9AA5-A370D34F95F5}"/>
    <dgm:cxn modelId="{FCB2434B-059B-432F-A372-B112F2112BAC}" type="presOf" srcId="{4F8D27B7-FBCB-415A-86BD-EF89004BE152}" destId="{7869B4B7-3CC6-4A7B-A0EA-5922D0FEC50A}" srcOrd="0" destOrd="0" presId="urn:microsoft.com/office/officeart/2005/8/layout/vList3"/>
    <dgm:cxn modelId="{77508EEC-0255-4D2E-8098-A094AA65DDFB}" type="presOf" srcId="{5E61F051-3CD0-4AA8-A18B-D3472111A619}" destId="{7A7A9903-40F0-4216-A426-A591A71B13CA}" srcOrd="0" destOrd="0" presId="urn:microsoft.com/office/officeart/2005/8/layout/vList3"/>
    <dgm:cxn modelId="{96FE8403-AD8C-45E2-AF3D-23344E5D58E4}" srcId="{23234390-26EB-4C36-A807-81117C20A751}" destId="{5E61F051-3CD0-4AA8-A18B-D3472111A619}" srcOrd="0" destOrd="0" parTransId="{E8EA4E2C-B09F-4BD7-9D7C-41D494E172CB}" sibTransId="{2FD1F7CE-3AF1-4B03-A8A2-995C643F4A2F}"/>
    <dgm:cxn modelId="{13D1F8B4-9B9D-4715-B625-345BF8CFFEAB}" type="presParOf" srcId="{9CA24048-2C0E-4327-87B3-F7BAB2F31791}" destId="{49B0D72B-5FB1-453B-ADEC-D3B1639BF5E3}" srcOrd="0" destOrd="0" presId="urn:microsoft.com/office/officeart/2005/8/layout/vList3"/>
    <dgm:cxn modelId="{D8944E7F-A9B3-4E55-BB8A-E0601CBB3015}" type="presParOf" srcId="{49B0D72B-5FB1-453B-ADEC-D3B1639BF5E3}" destId="{F7C7BF72-D62F-472E-861A-2390933E4161}" srcOrd="0" destOrd="0" presId="urn:microsoft.com/office/officeart/2005/8/layout/vList3"/>
    <dgm:cxn modelId="{AFB4481C-1CF4-47C2-9F55-79867A55A763}" type="presParOf" srcId="{49B0D72B-5FB1-453B-ADEC-D3B1639BF5E3}" destId="{7A7A9903-40F0-4216-A426-A591A71B13CA}" srcOrd="1" destOrd="0" presId="urn:microsoft.com/office/officeart/2005/8/layout/vList3"/>
    <dgm:cxn modelId="{29977935-3ED6-4859-8F48-D105743C4B8E}" type="presParOf" srcId="{9CA24048-2C0E-4327-87B3-F7BAB2F31791}" destId="{2DB4E202-6E51-4BB3-AA7C-E17C28A21FD6}" srcOrd="1" destOrd="0" presId="urn:microsoft.com/office/officeart/2005/8/layout/vList3"/>
    <dgm:cxn modelId="{10A612F9-C7D3-45F3-A0C5-C83CACD3B2ED}" type="presParOf" srcId="{9CA24048-2C0E-4327-87B3-F7BAB2F31791}" destId="{0B50B23E-6D0E-4627-8AC4-806C95117E07}" srcOrd="2" destOrd="0" presId="urn:microsoft.com/office/officeart/2005/8/layout/vList3"/>
    <dgm:cxn modelId="{E5F1DA21-5871-45DE-B3F4-88771D66ADD7}" type="presParOf" srcId="{0B50B23E-6D0E-4627-8AC4-806C95117E07}" destId="{1684FED9-07EE-4105-A58B-8A941A5BDB1F}" srcOrd="0" destOrd="0" presId="urn:microsoft.com/office/officeart/2005/8/layout/vList3"/>
    <dgm:cxn modelId="{B494C608-EFC4-4D00-9204-E5D3196BFF19}" type="presParOf" srcId="{0B50B23E-6D0E-4627-8AC4-806C95117E07}" destId="{1CF3EA49-0BC4-4DC8-B453-6F97DFDFC3DE}" srcOrd="1" destOrd="0" presId="urn:microsoft.com/office/officeart/2005/8/layout/vList3"/>
    <dgm:cxn modelId="{3DB4102B-5ACA-4A29-B3AE-9304923C9051}" type="presParOf" srcId="{9CA24048-2C0E-4327-87B3-F7BAB2F31791}" destId="{C755D253-F33E-4FA2-BC4A-4CF5777F6E5F}" srcOrd="3" destOrd="0" presId="urn:microsoft.com/office/officeart/2005/8/layout/vList3"/>
    <dgm:cxn modelId="{789C5A07-66AA-4504-8968-81A5762EC045}" type="presParOf" srcId="{9CA24048-2C0E-4327-87B3-F7BAB2F31791}" destId="{6A685D30-AB0A-4C03-B86C-DB44662F2235}" srcOrd="4" destOrd="0" presId="urn:microsoft.com/office/officeart/2005/8/layout/vList3"/>
    <dgm:cxn modelId="{42B9154F-FA68-4156-BE6F-C17106B761FD}" type="presParOf" srcId="{6A685D30-AB0A-4C03-B86C-DB44662F2235}" destId="{B35CB105-3309-48C0-94A6-03BF5F32C4EF}" srcOrd="0" destOrd="0" presId="urn:microsoft.com/office/officeart/2005/8/layout/vList3"/>
    <dgm:cxn modelId="{2D472CE8-312C-44DA-98A7-2E8B242307BA}" type="presParOf" srcId="{6A685D30-AB0A-4C03-B86C-DB44662F2235}" destId="{7869B4B7-3CC6-4A7B-A0EA-5922D0FEC50A}" srcOrd="1" destOrd="0" presId="urn:microsoft.com/office/officeart/2005/8/layout/vList3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2C9980A-6400-44D1-90E3-71F474333BD7}" type="doc">
      <dgm:prSet loTypeId="urn:microsoft.com/office/officeart/2005/8/layout/target3" loCatId="relationship" qsTypeId="urn:microsoft.com/office/officeart/2005/8/quickstyle/simple1" qsCatId="simple" csTypeId="urn:microsoft.com/office/officeart/2005/8/colors/colorful2" csCatId="colorful" phldr="1"/>
      <dgm:spPr/>
    </dgm:pt>
    <dgm:pt modelId="{E55DE47F-3013-4507-99FC-E53B64AF6B94}">
      <dgm:prSet phldrT="[Text]" custT="1"/>
      <dgm:spPr/>
      <dgm:t>
        <a:bodyPr/>
        <a:lstStyle/>
        <a:p>
          <a:r>
            <a:rPr lang="id-ID" sz="2000" dirty="0" smtClean="0"/>
            <a:t>Informasi strategi tedapat dalam QS. Al-Qashos aya 77</a:t>
          </a:r>
          <a:endParaRPr lang="id-ID" sz="2000" dirty="0"/>
        </a:p>
      </dgm:t>
    </dgm:pt>
    <dgm:pt modelId="{F8CF7415-4F8B-4A19-B91D-BCB8A2C09C2F}" type="parTrans" cxnId="{DBCFD6BA-64CA-457E-B624-BC9B4A15FC52}">
      <dgm:prSet/>
      <dgm:spPr/>
    </dgm:pt>
    <dgm:pt modelId="{0B53A64A-512F-491B-9DCC-E80222F4C7EA}" type="sibTrans" cxnId="{DBCFD6BA-64CA-457E-B624-BC9B4A15FC52}">
      <dgm:prSet/>
      <dgm:spPr/>
    </dgm:pt>
    <dgm:pt modelId="{1DF748D0-8DAD-4544-8302-A38C5AE863D2}">
      <dgm:prSet phldrT="[Text]" custT="1"/>
      <dgm:spPr/>
      <dgm:t>
        <a:bodyPr/>
        <a:lstStyle/>
        <a:p>
          <a:r>
            <a:rPr lang="id-ID" sz="2000" dirty="0" smtClean="0"/>
            <a:t>Kunci kesuksesan ekonomi Syariah adalah Sumber daya Insani/ Qur’ani </a:t>
          </a:r>
          <a:r>
            <a:rPr lang="id-ID" sz="2000" dirty="0" smtClean="0">
              <a:sym typeface="Wingdings" pitchFamily="2" charset="2"/>
            </a:rPr>
            <a:t> unifikasi ilmu  dunia (dinamisasi ilmu ekonomi) &amp; akhirat (etika dan </a:t>
          </a:r>
          <a:r>
            <a:rPr lang="id-ID" sz="2000" i="1" dirty="0" smtClean="0">
              <a:sym typeface="Wingdings" pitchFamily="2" charset="2"/>
            </a:rPr>
            <a:t>value </a:t>
          </a:r>
          <a:r>
            <a:rPr lang="id-ID" sz="2000" dirty="0" smtClean="0">
              <a:sym typeface="Wingdings" pitchFamily="2" charset="2"/>
            </a:rPr>
            <a:t>)</a:t>
          </a:r>
          <a:endParaRPr lang="id-ID" sz="2000" dirty="0"/>
        </a:p>
      </dgm:t>
    </dgm:pt>
    <dgm:pt modelId="{D72186B6-0100-4508-B58A-F7AADBA4A8CF}" type="parTrans" cxnId="{D2C50EFE-D701-4A89-A8C9-57342DF61E50}">
      <dgm:prSet/>
      <dgm:spPr/>
    </dgm:pt>
    <dgm:pt modelId="{309EFFDF-16A5-4657-B0E6-D4B08444D63E}" type="sibTrans" cxnId="{D2C50EFE-D701-4A89-A8C9-57342DF61E50}">
      <dgm:prSet/>
      <dgm:spPr/>
    </dgm:pt>
    <dgm:pt modelId="{8658A6A9-14DC-4B14-A5AC-F8E7C6A6D769}">
      <dgm:prSet phldrT="[Text]" custT="1"/>
      <dgm:spPr/>
      <dgm:t>
        <a:bodyPr/>
        <a:lstStyle/>
        <a:p>
          <a:r>
            <a:rPr lang="id-ID" sz="1800" dirty="0" smtClean="0">
              <a:sym typeface="Wingdings" pitchFamily="2" charset="2"/>
            </a:rPr>
            <a:t>Perlu dekontruksi paradigma ekonomi kontemporer  </a:t>
          </a:r>
          <a:r>
            <a:rPr lang="id-ID" sz="1800" dirty="0" smtClean="0"/>
            <a:t>kajian ilmu ekonomi yang bersumber dari al-Qur’an untuk menuntun </a:t>
          </a:r>
          <a:r>
            <a:rPr lang="id-ID" sz="1800" i="1" dirty="0" smtClean="0"/>
            <a:t>behaviour</a:t>
          </a:r>
          <a:r>
            <a:rPr lang="id-ID" sz="1800" dirty="0" smtClean="0"/>
            <a:t> manusia </a:t>
          </a:r>
          <a:r>
            <a:rPr lang="id-ID" sz="1800" dirty="0" smtClean="0">
              <a:sym typeface="Wingdings" pitchFamily="2" charset="2"/>
            </a:rPr>
            <a:t> berfungsi sebagai edukasi</a:t>
          </a:r>
          <a:endParaRPr lang="id-ID" sz="1800" dirty="0"/>
        </a:p>
      </dgm:t>
    </dgm:pt>
    <dgm:pt modelId="{ADEED1FD-BCC8-4C7F-9585-3973DA31F0A3}" type="parTrans" cxnId="{B293A78E-D27E-4CEF-98C0-B4C68DB4E9A1}">
      <dgm:prSet/>
      <dgm:spPr/>
    </dgm:pt>
    <dgm:pt modelId="{71D2498D-B30F-425C-B77A-DFEC076CF80D}" type="sibTrans" cxnId="{B293A78E-D27E-4CEF-98C0-B4C68DB4E9A1}">
      <dgm:prSet/>
      <dgm:spPr/>
    </dgm:pt>
    <dgm:pt modelId="{4BC8F276-1E72-4D62-B6EA-44EB6BD3A754}" type="pres">
      <dgm:prSet presAssocID="{A2C9980A-6400-44D1-90E3-71F474333BD7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DCA2E60C-1CF0-400B-BE6B-D78C25C76B6C}" type="pres">
      <dgm:prSet presAssocID="{E55DE47F-3013-4507-99FC-E53B64AF6B94}" presName="circle1" presStyleLbl="node1" presStyleIdx="0" presStyleCnt="3"/>
      <dgm:spPr/>
    </dgm:pt>
    <dgm:pt modelId="{C78D464A-1103-4915-B8D7-A0E2C4CD9B4A}" type="pres">
      <dgm:prSet presAssocID="{E55DE47F-3013-4507-99FC-E53B64AF6B94}" presName="space" presStyleCnt="0"/>
      <dgm:spPr/>
    </dgm:pt>
    <dgm:pt modelId="{ED025DB8-E065-4E89-BF92-DC6A306CD91F}" type="pres">
      <dgm:prSet presAssocID="{E55DE47F-3013-4507-99FC-E53B64AF6B94}" presName="rect1" presStyleLbl="alignAcc1" presStyleIdx="0" presStyleCnt="3"/>
      <dgm:spPr/>
      <dgm:t>
        <a:bodyPr/>
        <a:lstStyle/>
        <a:p>
          <a:endParaRPr lang="id-ID"/>
        </a:p>
      </dgm:t>
    </dgm:pt>
    <dgm:pt modelId="{8D57EEC4-039E-4FF3-B6C9-F2B43F19178C}" type="pres">
      <dgm:prSet presAssocID="{1DF748D0-8DAD-4544-8302-A38C5AE863D2}" presName="vertSpace2" presStyleLbl="node1" presStyleIdx="0" presStyleCnt="3"/>
      <dgm:spPr/>
    </dgm:pt>
    <dgm:pt modelId="{BA363B57-BEA3-46C4-B4E3-082D535D8E77}" type="pres">
      <dgm:prSet presAssocID="{1DF748D0-8DAD-4544-8302-A38C5AE863D2}" presName="circle2" presStyleLbl="node1" presStyleIdx="1" presStyleCnt="3"/>
      <dgm:spPr/>
    </dgm:pt>
    <dgm:pt modelId="{8190A587-5205-4952-9662-D9964D601D24}" type="pres">
      <dgm:prSet presAssocID="{1DF748D0-8DAD-4544-8302-A38C5AE863D2}" presName="rect2" presStyleLbl="alignAcc1" presStyleIdx="1" presStyleCnt="3"/>
      <dgm:spPr/>
      <dgm:t>
        <a:bodyPr/>
        <a:lstStyle/>
        <a:p>
          <a:endParaRPr lang="id-ID"/>
        </a:p>
      </dgm:t>
    </dgm:pt>
    <dgm:pt modelId="{89330300-9954-4260-9B80-828E17277142}" type="pres">
      <dgm:prSet presAssocID="{8658A6A9-14DC-4B14-A5AC-F8E7C6A6D769}" presName="vertSpace3" presStyleLbl="node1" presStyleIdx="1" presStyleCnt="3"/>
      <dgm:spPr/>
    </dgm:pt>
    <dgm:pt modelId="{F2C6BDE0-0F26-4020-ABFC-262FC061635B}" type="pres">
      <dgm:prSet presAssocID="{8658A6A9-14DC-4B14-A5AC-F8E7C6A6D769}" presName="circle3" presStyleLbl="node1" presStyleIdx="2" presStyleCnt="3"/>
      <dgm:spPr/>
    </dgm:pt>
    <dgm:pt modelId="{5FDE4AAC-35EF-4F1D-B58B-9DB3D2DF5C5A}" type="pres">
      <dgm:prSet presAssocID="{8658A6A9-14DC-4B14-A5AC-F8E7C6A6D769}" presName="rect3" presStyleLbl="alignAcc1" presStyleIdx="2" presStyleCnt="3" custScaleY="118223" custLinFactNeighborY="27754"/>
      <dgm:spPr/>
      <dgm:t>
        <a:bodyPr/>
        <a:lstStyle/>
        <a:p>
          <a:endParaRPr lang="id-ID"/>
        </a:p>
      </dgm:t>
    </dgm:pt>
    <dgm:pt modelId="{0574C6AB-0716-43DF-852C-CB9935A534C7}" type="pres">
      <dgm:prSet presAssocID="{E55DE47F-3013-4507-99FC-E53B64AF6B94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B305EDF-722D-440F-B4F0-786A11E9B909}" type="pres">
      <dgm:prSet presAssocID="{1DF748D0-8DAD-4544-8302-A38C5AE863D2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6B7113F-26F5-464F-AC54-DF1E7D2C234A}" type="pres">
      <dgm:prSet presAssocID="{8658A6A9-14DC-4B14-A5AC-F8E7C6A6D769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808FBBAA-5206-48FE-A14E-EF0B361A175A}" type="presOf" srcId="{1DF748D0-8DAD-4544-8302-A38C5AE863D2}" destId="{3B305EDF-722D-440F-B4F0-786A11E9B909}" srcOrd="1" destOrd="0" presId="urn:microsoft.com/office/officeart/2005/8/layout/target3"/>
    <dgm:cxn modelId="{DBCFD6BA-64CA-457E-B624-BC9B4A15FC52}" srcId="{A2C9980A-6400-44D1-90E3-71F474333BD7}" destId="{E55DE47F-3013-4507-99FC-E53B64AF6B94}" srcOrd="0" destOrd="0" parTransId="{F8CF7415-4F8B-4A19-B91D-BCB8A2C09C2F}" sibTransId="{0B53A64A-512F-491B-9DCC-E80222F4C7EA}"/>
    <dgm:cxn modelId="{B7B79DA9-878D-4D5C-B18C-CA9071F4DFBD}" type="presOf" srcId="{E55DE47F-3013-4507-99FC-E53B64AF6B94}" destId="{ED025DB8-E065-4E89-BF92-DC6A306CD91F}" srcOrd="0" destOrd="0" presId="urn:microsoft.com/office/officeart/2005/8/layout/target3"/>
    <dgm:cxn modelId="{D6673E54-BAE6-4993-BF81-BB30E648E998}" type="presOf" srcId="{A2C9980A-6400-44D1-90E3-71F474333BD7}" destId="{4BC8F276-1E72-4D62-B6EA-44EB6BD3A754}" srcOrd="0" destOrd="0" presId="urn:microsoft.com/office/officeart/2005/8/layout/target3"/>
    <dgm:cxn modelId="{E0E5950A-AB60-47D7-ABF0-8E075A8CB8EF}" type="presOf" srcId="{1DF748D0-8DAD-4544-8302-A38C5AE863D2}" destId="{8190A587-5205-4952-9662-D9964D601D24}" srcOrd="0" destOrd="0" presId="urn:microsoft.com/office/officeart/2005/8/layout/target3"/>
    <dgm:cxn modelId="{593FF467-4D4A-4FC2-AA6E-5C0605B5D42D}" type="presOf" srcId="{8658A6A9-14DC-4B14-A5AC-F8E7C6A6D769}" destId="{06B7113F-26F5-464F-AC54-DF1E7D2C234A}" srcOrd="1" destOrd="0" presId="urn:microsoft.com/office/officeart/2005/8/layout/target3"/>
    <dgm:cxn modelId="{B293A78E-D27E-4CEF-98C0-B4C68DB4E9A1}" srcId="{A2C9980A-6400-44D1-90E3-71F474333BD7}" destId="{8658A6A9-14DC-4B14-A5AC-F8E7C6A6D769}" srcOrd="2" destOrd="0" parTransId="{ADEED1FD-BCC8-4C7F-9585-3973DA31F0A3}" sibTransId="{71D2498D-B30F-425C-B77A-DFEC076CF80D}"/>
    <dgm:cxn modelId="{D2C50EFE-D701-4A89-A8C9-57342DF61E50}" srcId="{A2C9980A-6400-44D1-90E3-71F474333BD7}" destId="{1DF748D0-8DAD-4544-8302-A38C5AE863D2}" srcOrd="1" destOrd="0" parTransId="{D72186B6-0100-4508-B58A-F7AADBA4A8CF}" sibTransId="{309EFFDF-16A5-4657-B0E6-D4B08444D63E}"/>
    <dgm:cxn modelId="{6ED23E7E-55A2-4792-AF2C-ED2B80384072}" type="presOf" srcId="{E55DE47F-3013-4507-99FC-E53B64AF6B94}" destId="{0574C6AB-0716-43DF-852C-CB9935A534C7}" srcOrd="1" destOrd="0" presId="urn:microsoft.com/office/officeart/2005/8/layout/target3"/>
    <dgm:cxn modelId="{D84A8209-4D31-4AE0-B509-0994AA3101CE}" type="presOf" srcId="{8658A6A9-14DC-4B14-A5AC-F8E7C6A6D769}" destId="{5FDE4AAC-35EF-4F1D-B58B-9DB3D2DF5C5A}" srcOrd="0" destOrd="0" presId="urn:microsoft.com/office/officeart/2005/8/layout/target3"/>
    <dgm:cxn modelId="{40455EAB-2EC6-4EDF-A5C3-D2F06EAB28EC}" type="presParOf" srcId="{4BC8F276-1E72-4D62-B6EA-44EB6BD3A754}" destId="{DCA2E60C-1CF0-400B-BE6B-D78C25C76B6C}" srcOrd="0" destOrd="0" presId="urn:microsoft.com/office/officeart/2005/8/layout/target3"/>
    <dgm:cxn modelId="{2A61082E-75EF-47EC-AF34-1BEC4F72AE8C}" type="presParOf" srcId="{4BC8F276-1E72-4D62-B6EA-44EB6BD3A754}" destId="{C78D464A-1103-4915-B8D7-A0E2C4CD9B4A}" srcOrd="1" destOrd="0" presId="urn:microsoft.com/office/officeart/2005/8/layout/target3"/>
    <dgm:cxn modelId="{81FF0F50-70CB-48C4-9F3D-F9D291C00EA6}" type="presParOf" srcId="{4BC8F276-1E72-4D62-B6EA-44EB6BD3A754}" destId="{ED025DB8-E065-4E89-BF92-DC6A306CD91F}" srcOrd="2" destOrd="0" presId="urn:microsoft.com/office/officeart/2005/8/layout/target3"/>
    <dgm:cxn modelId="{D808FF2C-0FEE-4AA1-A924-9DD2DB663F49}" type="presParOf" srcId="{4BC8F276-1E72-4D62-B6EA-44EB6BD3A754}" destId="{8D57EEC4-039E-4FF3-B6C9-F2B43F19178C}" srcOrd="3" destOrd="0" presId="urn:microsoft.com/office/officeart/2005/8/layout/target3"/>
    <dgm:cxn modelId="{368F8AAF-3710-4B30-8741-8BF5E5D72535}" type="presParOf" srcId="{4BC8F276-1E72-4D62-B6EA-44EB6BD3A754}" destId="{BA363B57-BEA3-46C4-B4E3-082D535D8E77}" srcOrd="4" destOrd="0" presId="urn:microsoft.com/office/officeart/2005/8/layout/target3"/>
    <dgm:cxn modelId="{D1A70B4F-3810-4BB5-878B-81B6FC125EBD}" type="presParOf" srcId="{4BC8F276-1E72-4D62-B6EA-44EB6BD3A754}" destId="{8190A587-5205-4952-9662-D9964D601D24}" srcOrd="5" destOrd="0" presId="urn:microsoft.com/office/officeart/2005/8/layout/target3"/>
    <dgm:cxn modelId="{7A7E3EC1-1B5F-49FC-9A19-84C84A10C74C}" type="presParOf" srcId="{4BC8F276-1E72-4D62-B6EA-44EB6BD3A754}" destId="{89330300-9954-4260-9B80-828E17277142}" srcOrd="6" destOrd="0" presId="urn:microsoft.com/office/officeart/2005/8/layout/target3"/>
    <dgm:cxn modelId="{AFCBBC41-1CC6-4916-97F0-38B647038A7F}" type="presParOf" srcId="{4BC8F276-1E72-4D62-B6EA-44EB6BD3A754}" destId="{F2C6BDE0-0F26-4020-ABFC-262FC061635B}" srcOrd="7" destOrd="0" presId="urn:microsoft.com/office/officeart/2005/8/layout/target3"/>
    <dgm:cxn modelId="{AE651CAD-BC5C-48A7-AA68-887DF000B011}" type="presParOf" srcId="{4BC8F276-1E72-4D62-B6EA-44EB6BD3A754}" destId="{5FDE4AAC-35EF-4F1D-B58B-9DB3D2DF5C5A}" srcOrd="8" destOrd="0" presId="urn:microsoft.com/office/officeart/2005/8/layout/target3"/>
    <dgm:cxn modelId="{F58D618D-6F87-4133-A637-16CF2C58D3FA}" type="presParOf" srcId="{4BC8F276-1E72-4D62-B6EA-44EB6BD3A754}" destId="{0574C6AB-0716-43DF-852C-CB9935A534C7}" srcOrd="9" destOrd="0" presId="urn:microsoft.com/office/officeart/2005/8/layout/target3"/>
    <dgm:cxn modelId="{9AD6DAE1-1C59-476D-94F4-A12841D22E73}" type="presParOf" srcId="{4BC8F276-1E72-4D62-B6EA-44EB6BD3A754}" destId="{3B305EDF-722D-440F-B4F0-786A11E9B909}" srcOrd="10" destOrd="0" presId="urn:microsoft.com/office/officeart/2005/8/layout/target3"/>
    <dgm:cxn modelId="{BB4E4186-D754-4D58-B65E-2D14273666E4}" type="presParOf" srcId="{4BC8F276-1E72-4D62-B6EA-44EB6BD3A754}" destId="{06B7113F-26F5-464F-AC54-DF1E7D2C234A}" srcOrd="11" destOrd="0" presId="urn:microsoft.com/office/officeart/2005/8/layout/target3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5291B13-626E-4384-B211-87FC52AAEE54}" type="doc">
      <dgm:prSet loTypeId="urn:microsoft.com/office/officeart/2005/8/layout/venn1" loCatId="relationship" qsTypeId="urn:microsoft.com/office/officeart/2005/8/quickstyle/3d1" qsCatId="3D" csTypeId="urn:microsoft.com/office/officeart/2005/8/colors/colorful4" csCatId="colorful" phldr="1"/>
      <dgm:spPr/>
    </dgm:pt>
    <dgm:pt modelId="{A2E973A7-5395-4FA5-BF17-AE3F61BEFD10}">
      <dgm:prSet phldrT="[Text]"/>
      <dgm:spPr/>
      <dgm:t>
        <a:bodyPr/>
        <a:lstStyle/>
        <a:p>
          <a:r>
            <a:rPr lang="id-ID" dirty="0" smtClean="0"/>
            <a:t>Ilmu agama</a:t>
          </a:r>
          <a:endParaRPr lang="id-ID" dirty="0"/>
        </a:p>
      </dgm:t>
    </dgm:pt>
    <dgm:pt modelId="{B069741C-2F85-4AC9-8307-0C3377EDB230}" type="parTrans" cxnId="{E5F24BDF-FBDE-4BF6-8EE9-828542489B9A}">
      <dgm:prSet/>
      <dgm:spPr/>
      <dgm:t>
        <a:bodyPr/>
        <a:lstStyle/>
        <a:p>
          <a:endParaRPr lang="id-ID"/>
        </a:p>
      </dgm:t>
    </dgm:pt>
    <dgm:pt modelId="{602119A1-9764-4BBA-9C12-07C03072CA4D}" type="sibTrans" cxnId="{E5F24BDF-FBDE-4BF6-8EE9-828542489B9A}">
      <dgm:prSet/>
      <dgm:spPr/>
      <dgm:t>
        <a:bodyPr/>
        <a:lstStyle/>
        <a:p>
          <a:endParaRPr lang="id-ID"/>
        </a:p>
      </dgm:t>
    </dgm:pt>
    <dgm:pt modelId="{D7F3F420-F50B-4215-8CA7-90884C378BCF}">
      <dgm:prSet phldrT="[Text]"/>
      <dgm:spPr/>
      <dgm:t>
        <a:bodyPr/>
        <a:lstStyle/>
        <a:p>
          <a:r>
            <a:rPr lang="id-ID" dirty="0" smtClean="0"/>
            <a:t>Ilmu ekonomi</a:t>
          </a:r>
          <a:endParaRPr lang="id-ID" dirty="0"/>
        </a:p>
      </dgm:t>
    </dgm:pt>
    <dgm:pt modelId="{221E92F2-731B-4C41-80FB-662925B1B27D}" type="parTrans" cxnId="{DE0BA7BC-4580-46C1-AE67-372A8EFA8C81}">
      <dgm:prSet/>
      <dgm:spPr/>
      <dgm:t>
        <a:bodyPr/>
        <a:lstStyle/>
        <a:p>
          <a:endParaRPr lang="id-ID"/>
        </a:p>
      </dgm:t>
    </dgm:pt>
    <dgm:pt modelId="{59CB8342-E281-4435-9B42-0C4CC5CCE3CB}" type="sibTrans" cxnId="{DE0BA7BC-4580-46C1-AE67-372A8EFA8C81}">
      <dgm:prSet/>
      <dgm:spPr/>
      <dgm:t>
        <a:bodyPr/>
        <a:lstStyle/>
        <a:p>
          <a:endParaRPr lang="id-ID"/>
        </a:p>
      </dgm:t>
    </dgm:pt>
    <dgm:pt modelId="{6DB2F340-BFBB-4EA0-9027-065EBD57201B}">
      <dgm:prSet phldrT="[Text]"/>
      <dgm:spPr/>
      <dgm:t>
        <a:bodyPr/>
        <a:lstStyle/>
        <a:p>
          <a:r>
            <a:rPr lang="id-ID" dirty="0" smtClean="0"/>
            <a:t>Ilmu alat </a:t>
          </a:r>
          <a:endParaRPr lang="id-ID" dirty="0"/>
        </a:p>
      </dgm:t>
    </dgm:pt>
    <dgm:pt modelId="{DBB25CDB-9703-4785-8FAF-E79EE3622638}" type="parTrans" cxnId="{2854FA5D-10EE-4D76-A0B0-AD03DA27E289}">
      <dgm:prSet/>
      <dgm:spPr/>
      <dgm:t>
        <a:bodyPr/>
        <a:lstStyle/>
        <a:p>
          <a:endParaRPr lang="id-ID"/>
        </a:p>
      </dgm:t>
    </dgm:pt>
    <dgm:pt modelId="{D811BA67-DD3E-44BE-9712-738DACC8BB10}" type="sibTrans" cxnId="{2854FA5D-10EE-4D76-A0B0-AD03DA27E289}">
      <dgm:prSet/>
      <dgm:spPr/>
      <dgm:t>
        <a:bodyPr/>
        <a:lstStyle/>
        <a:p>
          <a:endParaRPr lang="id-ID"/>
        </a:p>
      </dgm:t>
    </dgm:pt>
    <dgm:pt modelId="{F8C0DC38-F4C3-4C31-A120-5EAFBE4B4DDC}" type="pres">
      <dgm:prSet presAssocID="{35291B13-626E-4384-B211-87FC52AAEE54}" presName="compositeShape" presStyleCnt="0">
        <dgm:presLayoutVars>
          <dgm:chMax val="7"/>
          <dgm:dir/>
          <dgm:resizeHandles val="exact"/>
        </dgm:presLayoutVars>
      </dgm:prSet>
      <dgm:spPr/>
    </dgm:pt>
    <dgm:pt modelId="{59247692-8BA2-4FE7-8531-5DABE3F851B6}" type="pres">
      <dgm:prSet presAssocID="{A2E973A7-5395-4FA5-BF17-AE3F61BEFD10}" presName="circ1" presStyleLbl="vennNode1" presStyleIdx="0" presStyleCnt="3"/>
      <dgm:spPr/>
      <dgm:t>
        <a:bodyPr/>
        <a:lstStyle/>
        <a:p>
          <a:endParaRPr lang="id-ID"/>
        </a:p>
      </dgm:t>
    </dgm:pt>
    <dgm:pt modelId="{FECE7766-3299-48E8-BABB-E063CE9E971C}" type="pres">
      <dgm:prSet presAssocID="{A2E973A7-5395-4FA5-BF17-AE3F61BEFD10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1535F25-58A4-4908-BF82-FEE705447708}" type="pres">
      <dgm:prSet presAssocID="{D7F3F420-F50B-4215-8CA7-90884C378BCF}" presName="circ2" presStyleLbl="vennNode1" presStyleIdx="1" presStyleCnt="3"/>
      <dgm:spPr/>
      <dgm:t>
        <a:bodyPr/>
        <a:lstStyle/>
        <a:p>
          <a:endParaRPr lang="id-ID"/>
        </a:p>
      </dgm:t>
    </dgm:pt>
    <dgm:pt modelId="{113CC6B1-1C03-4699-BBD3-9ED91AC0F5F9}" type="pres">
      <dgm:prSet presAssocID="{D7F3F420-F50B-4215-8CA7-90884C378BCF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1A12525A-65AB-408E-BB44-A842612E5379}" type="pres">
      <dgm:prSet presAssocID="{6DB2F340-BFBB-4EA0-9027-065EBD57201B}" presName="circ3" presStyleLbl="vennNode1" presStyleIdx="2" presStyleCnt="3"/>
      <dgm:spPr/>
      <dgm:t>
        <a:bodyPr/>
        <a:lstStyle/>
        <a:p>
          <a:endParaRPr lang="id-ID"/>
        </a:p>
      </dgm:t>
    </dgm:pt>
    <dgm:pt modelId="{1C40998A-A958-4E9F-9E66-9AFFB5102CCC}" type="pres">
      <dgm:prSet presAssocID="{6DB2F340-BFBB-4EA0-9027-065EBD57201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E5F24BDF-FBDE-4BF6-8EE9-828542489B9A}" srcId="{35291B13-626E-4384-B211-87FC52AAEE54}" destId="{A2E973A7-5395-4FA5-BF17-AE3F61BEFD10}" srcOrd="0" destOrd="0" parTransId="{B069741C-2F85-4AC9-8307-0C3377EDB230}" sibTransId="{602119A1-9764-4BBA-9C12-07C03072CA4D}"/>
    <dgm:cxn modelId="{42542465-40DD-4242-A346-F1DFBF7F1E7F}" type="presOf" srcId="{D7F3F420-F50B-4215-8CA7-90884C378BCF}" destId="{61535F25-58A4-4908-BF82-FEE705447708}" srcOrd="0" destOrd="0" presId="urn:microsoft.com/office/officeart/2005/8/layout/venn1"/>
    <dgm:cxn modelId="{2854FA5D-10EE-4D76-A0B0-AD03DA27E289}" srcId="{35291B13-626E-4384-B211-87FC52AAEE54}" destId="{6DB2F340-BFBB-4EA0-9027-065EBD57201B}" srcOrd="2" destOrd="0" parTransId="{DBB25CDB-9703-4785-8FAF-E79EE3622638}" sibTransId="{D811BA67-DD3E-44BE-9712-738DACC8BB10}"/>
    <dgm:cxn modelId="{45C548D2-D80D-4F32-8135-D082A18C6A1A}" type="presOf" srcId="{6DB2F340-BFBB-4EA0-9027-065EBD57201B}" destId="{1A12525A-65AB-408E-BB44-A842612E5379}" srcOrd="0" destOrd="0" presId="urn:microsoft.com/office/officeart/2005/8/layout/venn1"/>
    <dgm:cxn modelId="{BCEAC7C3-B38B-4D71-A521-2FC1053CC241}" type="presOf" srcId="{A2E973A7-5395-4FA5-BF17-AE3F61BEFD10}" destId="{59247692-8BA2-4FE7-8531-5DABE3F851B6}" srcOrd="0" destOrd="0" presId="urn:microsoft.com/office/officeart/2005/8/layout/venn1"/>
    <dgm:cxn modelId="{81BFBC18-B5E5-4E8F-9103-954FE7EC5E7D}" type="presOf" srcId="{A2E973A7-5395-4FA5-BF17-AE3F61BEFD10}" destId="{FECE7766-3299-48E8-BABB-E063CE9E971C}" srcOrd="1" destOrd="0" presId="urn:microsoft.com/office/officeart/2005/8/layout/venn1"/>
    <dgm:cxn modelId="{DE0BA7BC-4580-46C1-AE67-372A8EFA8C81}" srcId="{35291B13-626E-4384-B211-87FC52AAEE54}" destId="{D7F3F420-F50B-4215-8CA7-90884C378BCF}" srcOrd="1" destOrd="0" parTransId="{221E92F2-731B-4C41-80FB-662925B1B27D}" sibTransId="{59CB8342-E281-4435-9B42-0C4CC5CCE3CB}"/>
    <dgm:cxn modelId="{BA1128F6-A4E1-45F3-B23D-3945AB95BC6A}" type="presOf" srcId="{35291B13-626E-4384-B211-87FC52AAEE54}" destId="{F8C0DC38-F4C3-4C31-A120-5EAFBE4B4DDC}" srcOrd="0" destOrd="0" presId="urn:microsoft.com/office/officeart/2005/8/layout/venn1"/>
    <dgm:cxn modelId="{0E26DC2D-7153-4295-915F-6EFF999A17FA}" type="presOf" srcId="{D7F3F420-F50B-4215-8CA7-90884C378BCF}" destId="{113CC6B1-1C03-4699-BBD3-9ED91AC0F5F9}" srcOrd="1" destOrd="0" presId="urn:microsoft.com/office/officeart/2005/8/layout/venn1"/>
    <dgm:cxn modelId="{D447610F-F4BD-477B-A5D5-B4636574125E}" type="presOf" srcId="{6DB2F340-BFBB-4EA0-9027-065EBD57201B}" destId="{1C40998A-A958-4E9F-9E66-9AFFB5102CCC}" srcOrd="1" destOrd="0" presId="urn:microsoft.com/office/officeart/2005/8/layout/venn1"/>
    <dgm:cxn modelId="{EFA1BD97-F069-4E0A-A7B6-87EB58B6FA18}" type="presParOf" srcId="{F8C0DC38-F4C3-4C31-A120-5EAFBE4B4DDC}" destId="{59247692-8BA2-4FE7-8531-5DABE3F851B6}" srcOrd="0" destOrd="0" presId="urn:microsoft.com/office/officeart/2005/8/layout/venn1"/>
    <dgm:cxn modelId="{776FB541-C6B0-4A90-8874-BF8D66CA0D18}" type="presParOf" srcId="{F8C0DC38-F4C3-4C31-A120-5EAFBE4B4DDC}" destId="{FECE7766-3299-48E8-BABB-E063CE9E971C}" srcOrd="1" destOrd="0" presId="urn:microsoft.com/office/officeart/2005/8/layout/venn1"/>
    <dgm:cxn modelId="{0BA26282-CB4E-46D7-B52B-B6FB05604D9E}" type="presParOf" srcId="{F8C0DC38-F4C3-4C31-A120-5EAFBE4B4DDC}" destId="{61535F25-58A4-4908-BF82-FEE705447708}" srcOrd="2" destOrd="0" presId="urn:microsoft.com/office/officeart/2005/8/layout/venn1"/>
    <dgm:cxn modelId="{8071F404-FB40-460E-8354-769E5BEB5CAC}" type="presParOf" srcId="{F8C0DC38-F4C3-4C31-A120-5EAFBE4B4DDC}" destId="{113CC6B1-1C03-4699-BBD3-9ED91AC0F5F9}" srcOrd="3" destOrd="0" presId="urn:microsoft.com/office/officeart/2005/8/layout/venn1"/>
    <dgm:cxn modelId="{771A8295-1CBB-4017-BA70-258668488406}" type="presParOf" srcId="{F8C0DC38-F4C3-4C31-A120-5EAFBE4B4DDC}" destId="{1A12525A-65AB-408E-BB44-A842612E5379}" srcOrd="4" destOrd="0" presId="urn:microsoft.com/office/officeart/2005/8/layout/venn1"/>
    <dgm:cxn modelId="{A815C797-9D2E-4F30-A04C-3A5DACECC8D2}" type="presParOf" srcId="{F8C0DC38-F4C3-4C31-A120-5EAFBE4B4DDC}" destId="{1C40998A-A958-4E9F-9E66-9AFFB5102CCC}" srcOrd="5" destOrd="0" presId="urn:microsoft.com/office/officeart/2005/8/layout/ven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29C4A4-BD73-4040-8F4E-B113AD91328B}" type="doc">
      <dgm:prSet loTypeId="urn:microsoft.com/office/officeart/2005/8/layout/hierarchy3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054B8724-2860-44DE-9001-677A22880E53}">
      <dgm:prSet phldrT="[Text]" custT="1"/>
      <dgm:spPr/>
      <dgm:t>
        <a:bodyPr/>
        <a:lstStyle/>
        <a:p>
          <a:pPr algn="l"/>
          <a:r>
            <a:rPr kumimoji="0" lang="en-US" sz="2400" b="0" i="0" u="none" strike="noStrike" cap="none" spc="0" normalizeH="0" baseline="0" noProof="0" dirty="0" err="1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rutiger 45 Light" pitchFamily="34" charset="0"/>
              <a:ea typeface="+mn-ea"/>
              <a:cs typeface="+mn-cs"/>
            </a:rPr>
            <a:t>Kualifikasi</a:t>
          </a:r>
          <a:r>
            <a:rPr kumimoji="0" lang="en-US" sz="2400" b="0" i="0" u="none" strike="noStrike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rutiger 45 Light" pitchFamily="34" charset="0"/>
              <a:ea typeface="+mn-ea"/>
              <a:cs typeface="+mn-cs"/>
            </a:rPr>
            <a:t> Standard </a:t>
          </a:r>
          <a:r>
            <a:rPr kumimoji="0" lang="id-ID" sz="2400" b="0" i="0" u="none" strike="noStrike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rutiger 45 Light" pitchFamily="34" charset="0"/>
              <a:ea typeface="+mn-ea"/>
              <a:cs typeface="+mn-cs"/>
            </a:rPr>
            <a:t> </a:t>
          </a:r>
          <a:r>
            <a:rPr kumimoji="0" lang="en-US" sz="2400" b="0" i="0" u="none" strike="noStrike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rutiger 45 Light" pitchFamily="34" charset="0"/>
              <a:ea typeface="+mn-ea"/>
              <a:cs typeface="+mn-cs"/>
            </a:rPr>
            <a:t>S</a:t>
          </a:r>
          <a:r>
            <a:rPr kumimoji="0" lang="id-ID" sz="2400" b="0" i="0" u="none" strike="noStrike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rutiger 45 Light" pitchFamily="34" charset="0"/>
              <a:ea typeface="+mn-ea"/>
              <a:cs typeface="+mn-cs"/>
            </a:rPr>
            <a:t>umber </a:t>
          </a:r>
          <a:r>
            <a:rPr kumimoji="0" lang="en-US" sz="2400" b="0" i="0" u="none" strike="noStrike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rutiger 45 Light" pitchFamily="34" charset="0"/>
              <a:ea typeface="+mn-ea"/>
              <a:cs typeface="+mn-cs"/>
            </a:rPr>
            <a:t>D</a:t>
          </a:r>
          <a:r>
            <a:rPr kumimoji="0" lang="id-ID" sz="2400" b="0" i="0" u="none" strike="noStrike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Frutiger 45 Light" pitchFamily="34" charset="0"/>
              <a:ea typeface="+mn-ea"/>
              <a:cs typeface="+mn-cs"/>
            </a:rPr>
            <a:t>aya Insani Ekonomi Syariah:</a:t>
          </a:r>
          <a:endParaRPr lang="id-ID" sz="2400" b="1" dirty="0"/>
        </a:p>
      </dgm:t>
    </dgm:pt>
    <dgm:pt modelId="{47CEBEAF-9003-47F4-9F9D-5C5176077E63}" type="parTrans" cxnId="{C48302E6-701D-4B37-BBC7-9A903B21532A}">
      <dgm:prSet/>
      <dgm:spPr/>
      <dgm:t>
        <a:bodyPr/>
        <a:lstStyle/>
        <a:p>
          <a:endParaRPr lang="id-ID"/>
        </a:p>
      </dgm:t>
    </dgm:pt>
    <dgm:pt modelId="{BE172859-4EE2-43B7-A9BD-9413E047E2CD}" type="sibTrans" cxnId="{C48302E6-701D-4B37-BBC7-9A903B21532A}">
      <dgm:prSet/>
      <dgm:spPr/>
      <dgm:t>
        <a:bodyPr/>
        <a:lstStyle/>
        <a:p>
          <a:endParaRPr lang="id-ID"/>
        </a:p>
      </dgm:t>
    </dgm:pt>
    <dgm:pt modelId="{350AE727-FFFF-4940-9E2B-72FBCC8A5A58}">
      <dgm:prSet phldrT="[Text]" custT="1"/>
      <dgm:spPr/>
      <dgm:t>
        <a:bodyPr/>
        <a:lstStyle/>
        <a:p>
          <a:pPr algn="l"/>
          <a:r>
            <a:rPr lang="id-ID" sz="2800" dirty="0" smtClean="0">
              <a:solidFill>
                <a:srgbClr val="FF0000"/>
              </a:solidFill>
            </a:rPr>
            <a:t>Ilmu Agama </a:t>
          </a:r>
          <a:r>
            <a:rPr lang="id-ID" sz="2800" dirty="0" smtClean="0">
              <a:sym typeface="Wingdings" pitchFamily="2" charset="2"/>
            </a:rPr>
            <a:t> meliputi paradigma dan akhlak</a:t>
          </a:r>
          <a:endParaRPr lang="id-ID" sz="2800" dirty="0">
            <a:solidFill>
              <a:schemeClr val="tx1"/>
            </a:solidFill>
          </a:endParaRPr>
        </a:p>
      </dgm:t>
    </dgm:pt>
    <dgm:pt modelId="{5C681178-E8DE-4FF4-8815-F0F55C7AC8F6}" type="parTrans" cxnId="{76165E5B-B723-4AF5-B0FF-4D465CD9BB41}">
      <dgm:prSet/>
      <dgm:spPr/>
      <dgm:t>
        <a:bodyPr/>
        <a:lstStyle/>
        <a:p>
          <a:endParaRPr lang="id-ID"/>
        </a:p>
      </dgm:t>
    </dgm:pt>
    <dgm:pt modelId="{006F56B4-7927-47D0-BB5A-45CE686918BC}" type="sibTrans" cxnId="{76165E5B-B723-4AF5-B0FF-4D465CD9BB41}">
      <dgm:prSet/>
      <dgm:spPr/>
      <dgm:t>
        <a:bodyPr/>
        <a:lstStyle/>
        <a:p>
          <a:endParaRPr lang="id-ID"/>
        </a:p>
      </dgm:t>
    </dgm:pt>
    <dgm:pt modelId="{C69D3C82-D2B9-4FD4-BD0C-553B24E06EBE}">
      <dgm:prSet phldrT="[Text]" custT="1"/>
      <dgm:spPr/>
      <dgm:t>
        <a:bodyPr/>
        <a:lstStyle/>
        <a:p>
          <a:pPr algn="l"/>
          <a:r>
            <a:rPr lang="id-ID" sz="2400" dirty="0" smtClean="0">
              <a:solidFill>
                <a:srgbClr val="FF0000"/>
              </a:solidFill>
              <a:sym typeface="Wingdings" pitchFamily="2" charset="2"/>
            </a:rPr>
            <a:t>Ilmu Alat </a:t>
          </a:r>
          <a:r>
            <a:rPr lang="id-ID" sz="2400" dirty="0" smtClean="0">
              <a:sym typeface="Wingdings" pitchFamily="2" charset="2"/>
            </a:rPr>
            <a:t> usul fikih; </a:t>
          </a:r>
          <a:r>
            <a:rPr lang="en-US" sz="2400" dirty="0" smtClean="0"/>
            <a:t>Statistics</a:t>
          </a:r>
          <a:r>
            <a:rPr lang="id-ID" sz="2400" dirty="0" smtClean="0"/>
            <a:t>; </a:t>
          </a:r>
          <a:r>
            <a:rPr lang="en-US" sz="2400" dirty="0" smtClean="0"/>
            <a:t>Econometrics</a:t>
          </a:r>
          <a:r>
            <a:rPr lang="id-ID" sz="2400" dirty="0" smtClean="0"/>
            <a:t>; metopen; </a:t>
          </a:r>
          <a:r>
            <a:rPr lang="en-US" sz="2400" dirty="0" smtClean="0"/>
            <a:t>Mathematics</a:t>
          </a:r>
          <a:r>
            <a:rPr lang="id-ID" sz="2400" dirty="0" smtClean="0"/>
            <a:t> (</a:t>
          </a:r>
          <a:r>
            <a:rPr lang="en-US" sz="2400" dirty="0" smtClean="0"/>
            <a:t>Financial mathematics</a:t>
          </a:r>
          <a:r>
            <a:rPr lang="id-ID" sz="2400" dirty="0" smtClean="0"/>
            <a:t> &amp; </a:t>
          </a:r>
          <a:r>
            <a:rPr lang="en-US" sz="2400" dirty="0" smtClean="0"/>
            <a:t>Modeling</a:t>
          </a:r>
          <a:r>
            <a:rPr lang="id-ID" sz="2400" dirty="0" smtClean="0"/>
            <a:t>); bahasa arab, inggris dan  </a:t>
          </a:r>
          <a:r>
            <a:rPr lang="id-ID" sz="2400" b="1" dirty="0" smtClean="0">
              <a:solidFill>
                <a:srgbClr val="FF0000"/>
              </a:solidFill>
            </a:rPr>
            <a:t>IT</a:t>
          </a:r>
          <a:endParaRPr lang="id-ID" sz="2400" b="1" dirty="0">
            <a:solidFill>
              <a:srgbClr val="FF0000"/>
            </a:solidFill>
          </a:endParaRPr>
        </a:p>
      </dgm:t>
    </dgm:pt>
    <dgm:pt modelId="{06EE734A-EBF6-4A01-BC03-6EA9BC4C7E35}" type="parTrans" cxnId="{161AF109-F19F-4768-96BC-14D2BD35F2D8}">
      <dgm:prSet/>
      <dgm:spPr/>
      <dgm:t>
        <a:bodyPr/>
        <a:lstStyle/>
        <a:p>
          <a:endParaRPr lang="id-ID"/>
        </a:p>
      </dgm:t>
    </dgm:pt>
    <dgm:pt modelId="{39A7E509-96D3-4CD1-B7BD-2818E0B1C641}" type="sibTrans" cxnId="{161AF109-F19F-4768-96BC-14D2BD35F2D8}">
      <dgm:prSet/>
      <dgm:spPr/>
      <dgm:t>
        <a:bodyPr/>
        <a:lstStyle/>
        <a:p>
          <a:endParaRPr lang="id-ID"/>
        </a:p>
      </dgm:t>
    </dgm:pt>
    <dgm:pt modelId="{F6C1F9CD-276E-41FF-A84F-47E5332C327F}">
      <dgm:prSet phldrT="[Text]" custT="1"/>
      <dgm:spPr/>
      <dgm:t>
        <a:bodyPr/>
        <a:lstStyle/>
        <a:p>
          <a:pPr algn="l"/>
          <a:r>
            <a:rPr lang="id-ID" sz="2400" dirty="0" smtClean="0">
              <a:solidFill>
                <a:srgbClr val="FF0000"/>
              </a:solidFill>
            </a:rPr>
            <a:t>Ilmu Ekonomi </a:t>
          </a:r>
          <a:r>
            <a:rPr lang="id-ID" sz="2400" dirty="0" smtClean="0">
              <a:sym typeface="Wingdings" pitchFamily="2" charset="2"/>
            </a:rPr>
            <a:t> Teori ilmu Ekonomi (moneter, fiskal, mikro, makro) Sejarah pemikiran ekonomi, sistem ekonomi, ekonomi politik, aplikasi akad dll.</a:t>
          </a:r>
          <a:endParaRPr lang="id-ID" sz="2400" dirty="0"/>
        </a:p>
      </dgm:t>
    </dgm:pt>
    <dgm:pt modelId="{132E8867-0CA5-47AC-BA85-4A1C24EA7F12}" type="parTrans" cxnId="{F903BAEE-7425-4979-8A58-0B3BF74FB757}">
      <dgm:prSet/>
      <dgm:spPr/>
      <dgm:t>
        <a:bodyPr/>
        <a:lstStyle/>
        <a:p>
          <a:endParaRPr lang="id-ID"/>
        </a:p>
      </dgm:t>
    </dgm:pt>
    <dgm:pt modelId="{CD93DDB9-B0BF-4978-923F-E6E3395B1222}" type="sibTrans" cxnId="{F903BAEE-7425-4979-8A58-0B3BF74FB757}">
      <dgm:prSet/>
      <dgm:spPr/>
      <dgm:t>
        <a:bodyPr/>
        <a:lstStyle/>
        <a:p>
          <a:endParaRPr lang="id-ID"/>
        </a:p>
      </dgm:t>
    </dgm:pt>
    <dgm:pt modelId="{C5A113F0-A1CA-44A2-A0FF-E1AF98443668}" type="pres">
      <dgm:prSet presAssocID="{7329C4A4-BD73-4040-8F4E-B113AD91328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id-ID"/>
        </a:p>
      </dgm:t>
    </dgm:pt>
    <dgm:pt modelId="{48BE2203-047F-48C7-8F72-13063BBE66B7}" type="pres">
      <dgm:prSet presAssocID="{054B8724-2860-44DE-9001-677A22880E53}" presName="root" presStyleCnt="0"/>
      <dgm:spPr/>
    </dgm:pt>
    <dgm:pt modelId="{CBE85F33-FBE1-43E0-AAA4-81F5D65AEC6C}" type="pres">
      <dgm:prSet presAssocID="{054B8724-2860-44DE-9001-677A22880E53}" presName="rootComposite" presStyleCnt="0"/>
      <dgm:spPr/>
    </dgm:pt>
    <dgm:pt modelId="{4F413680-73B0-4545-9D2C-2078D21A6E63}" type="pres">
      <dgm:prSet presAssocID="{054B8724-2860-44DE-9001-677A22880E53}" presName="rootText" presStyleLbl="node1" presStyleIdx="0" presStyleCnt="1" custScaleX="1948157" custScaleY="277477" custLinFactY="-95249" custLinFactNeighborY="-100000"/>
      <dgm:spPr/>
      <dgm:t>
        <a:bodyPr/>
        <a:lstStyle/>
        <a:p>
          <a:endParaRPr lang="id-ID"/>
        </a:p>
      </dgm:t>
    </dgm:pt>
    <dgm:pt modelId="{6E4E8905-5CC8-4E83-959A-E38942A751F7}" type="pres">
      <dgm:prSet presAssocID="{054B8724-2860-44DE-9001-677A22880E53}" presName="rootConnector" presStyleLbl="node1" presStyleIdx="0" presStyleCnt="1"/>
      <dgm:spPr/>
      <dgm:t>
        <a:bodyPr/>
        <a:lstStyle/>
        <a:p>
          <a:endParaRPr lang="id-ID"/>
        </a:p>
      </dgm:t>
    </dgm:pt>
    <dgm:pt modelId="{B8E45CF7-E6C3-4719-9E19-27A89355B7CE}" type="pres">
      <dgm:prSet presAssocID="{054B8724-2860-44DE-9001-677A22880E53}" presName="childShape" presStyleCnt="0"/>
      <dgm:spPr/>
    </dgm:pt>
    <dgm:pt modelId="{D48D7718-5B10-4051-B5F4-EE3F323AD4E4}" type="pres">
      <dgm:prSet presAssocID="{5C681178-E8DE-4FF4-8815-F0F55C7AC8F6}" presName="Name13" presStyleLbl="parChTrans1D2" presStyleIdx="0" presStyleCnt="3"/>
      <dgm:spPr/>
      <dgm:t>
        <a:bodyPr/>
        <a:lstStyle/>
        <a:p>
          <a:endParaRPr lang="id-ID"/>
        </a:p>
      </dgm:t>
    </dgm:pt>
    <dgm:pt modelId="{BEBBF9AE-8B53-43A8-B5E6-6F454117CE58}" type="pres">
      <dgm:prSet presAssocID="{350AE727-FFFF-4940-9E2B-72FBCC8A5A58}" presName="childText" presStyleLbl="bgAcc1" presStyleIdx="0" presStyleCnt="3" custScaleX="2000000" custScaleY="404184" custLinFactNeighborY="-37807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7B34EED-E93B-4D88-9BFD-F8CC1BEE62F7}" type="pres">
      <dgm:prSet presAssocID="{06EE734A-EBF6-4A01-BC03-6EA9BC4C7E35}" presName="Name13" presStyleLbl="parChTrans1D2" presStyleIdx="1" presStyleCnt="3"/>
      <dgm:spPr/>
      <dgm:t>
        <a:bodyPr/>
        <a:lstStyle/>
        <a:p>
          <a:endParaRPr lang="id-ID"/>
        </a:p>
      </dgm:t>
    </dgm:pt>
    <dgm:pt modelId="{41774BED-C220-41DE-BD10-E1C3BF6FE334}" type="pres">
      <dgm:prSet presAssocID="{C69D3C82-D2B9-4FD4-BD0C-553B24E06EBE}" presName="childText" presStyleLbl="bgAcc1" presStyleIdx="1" presStyleCnt="3" custScaleX="2000000" custScaleY="500801" custLinFactNeighborY="8346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0D794E60-0F66-4F54-8DDE-E7325ABD34DA}" type="pres">
      <dgm:prSet presAssocID="{132E8867-0CA5-47AC-BA85-4A1C24EA7F12}" presName="Name13" presStyleLbl="parChTrans1D2" presStyleIdx="2" presStyleCnt="3"/>
      <dgm:spPr/>
      <dgm:t>
        <a:bodyPr/>
        <a:lstStyle/>
        <a:p>
          <a:endParaRPr lang="id-ID"/>
        </a:p>
      </dgm:t>
    </dgm:pt>
    <dgm:pt modelId="{1B35FB52-1E2B-405A-8138-7C7B9C3B81C7}" type="pres">
      <dgm:prSet presAssocID="{F6C1F9CD-276E-41FF-A84F-47E5332C327F}" presName="childText" presStyleLbl="bgAcc1" presStyleIdx="2" presStyleCnt="3" custScaleX="2000000" custScaleY="597496" custLinFactY="55234" custLinFactNeighborX="-2195" custLinFactNeighborY="100000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5F0789B-CB62-4170-8D85-E880A5EC561F}" type="presOf" srcId="{054B8724-2860-44DE-9001-677A22880E53}" destId="{6E4E8905-5CC8-4E83-959A-E38942A751F7}" srcOrd="1" destOrd="0" presId="urn:microsoft.com/office/officeart/2005/8/layout/hierarchy3"/>
    <dgm:cxn modelId="{C7AF0419-46F4-43DD-B318-C3872913B587}" type="presOf" srcId="{C69D3C82-D2B9-4FD4-BD0C-553B24E06EBE}" destId="{41774BED-C220-41DE-BD10-E1C3BF6FE334}" srcOrd="0" destOrd="0" presId="urn:microsoft.com/office/officeart/2005/8/layout/hierarchy3"/>
    <dgm:cxn modelId="{76165E5B-B723-4AF5-B0FF-4D465CD9BB41}" srcId="{054B8724-2860-44DE-9001-677A22880E53}" destId="{350AE727-FFFF-4940-9E2B-72FBCC8A5A58}" srcOrd="0" destOrd="0" parTransId="{5C681178-E8DE-4FF4-8815-F0F55C7AC8F6}" sibTransId="{006F56B4-7927-47D0-BB5A-45CE686918BC}"/>
    <dgm:cxn modelId="{5F51E0DC-23DF-463A-8B8D-6E8F07225C6D}" type="presOf" srcId="{5C681178-E8DE-4FF4-8815-F0F55C7AC8F6}" destId="{D48D7718-5B10-4051-B5F4-EE3F323AD4E4}" srcOrd="0" destOrd="0" presId="urn:microsoft.com/office/officeart/2005/8/layout/hierarchy3"/>
    <dgm:cxn modelId="{161AF109-F19F-4768-96BC-14D2BD35F2D8}" srcId="{054B8724-2860-44DE-9001-677A22880E53}" destId="{C69D3C82-D2B9-4FD4-BD0C-553B24E06EBE}" srcOrd="1" destOrd="0" parTransId="{06EE734A-EBF6-4A01-BC03-6EA9BC4C7E35}" sibTransId="{39A7E509-96D3-4CD1-B7BD-2818E0B1C641}"/>
    <dgm:cxn modelId="{1DA50B57-4419-45A6-8372-667EF066FADA}" type="presOf" srcId="{350AE727-FFFF-4940-9E2B-72FBCC8A5A58}" destId="{BEBBF9AE-8B53-43A8-B5E6-6F454117CE58}" srcOrd="0" destOrd="0" presId="urn:microsoft.com/office/officeart/2005/8/layout/hierarchy3"/>
    <dgm:cxn modelId="{B465BAF0-BAAD-4824-BF6E-35D157AA5131}" type="presOf" srcId="{F6C1F9CD-276E-41FF-A84F-47E5332C327F}" destId="{1B35FB52-1E2B-405A-8138-7C7B9C3B81C7}" srcOrd="0" destOrd="0" presId="urn:microsoft.com/office/officeart/2005/8/layout/hierarchy3"/>
    <dgm:cxn modelId="{F903BAEE-7425-4979-8A58-0B3BF74FB757}" srcId="{054B8724-2860-44DE-9001-677A22880E53}" destId="{F6C1F9CD-276E-41FF-A84F-47E5332C327F}" srcOrd="2" destOrd="0" parTransId="{132E8867-0CA5-47AC-BA85-4A1C24EA7F12}" sibTransId="{CD93DDB9-B0BF-4978-923F-E6E3395B1222}"/>
    <dgm:cxn modelId="{B335A25F-4E25-4CBC-96BC-8B8EC2A901B5}" type="presOf" srcId="{132E8867-0CA5-47AC-BA85-4A1C24EA7F12}" destId="{0D794E60-0F66-4F54-8DDE-E7325ABD34DA}" srcOrd="0" destOrd="0" presId="urn:microsoft.com/office/officeart/2005/8/layout/hierarchy3"/>
    <dgm:cxn modelId="{C48302E6-701D-4B37-BBC7-9A903B21532A}" srcId="{7329C4A4-BD73-4040-8F4E-B113AD91328B}" destId="{054B8724-2860-44DE-9001-677A22880E53}" srcOrd="0" destOrd="0" parTransId="{47CEBEAF-9003-47F4-9F9D-5C5176077E63}" sibTransId="{BE172859-4EE2-43B7-A9BD-9413E047E2CD}"/>
    <dgm:cxn modelId="{8D36F832-9021-4D44-8D48-299E65BEB975}" type="presOf" srcId="{7329C4A4-BD73-4040-8F4E-B113AD91328B}" destId="{C5A113F0-A1CA-44A2-A0FF-E1AF98443668}" srcOrd="0" destOrd="0" presId="urn:microsoft.com/office/officeart/2005/8/layout/hierarchy3"/>
    <dgm:cxn modelId="{6F787CB3-4F03-4938-B852-9E68FA5DF16C}" type="presOf" srcId="{054B8724-2860-44DE-9001-677A22880E53}" destId="{4F413680-73B0-4545-9D2C-2078D21A6E63}" srcOrd="0" destOrd="0" presId="urn:microsoft.com/office/officeart/2005/8/layout/hierarchy3"/>
    <dgm:cxn modelId="{23097439-E869-42AB-A484-6956053BA01D}" type="presOf" srcId="{06EE734A-EBF6-4A01-BC03-6EA9BC4C7E35}" destId="{37B34EED-E93B-4D88-9BFD-F8CC1BEE62F7}" srcOrd="0" destOrd="0" presId="urn:microsoft.com/office/officeart/2005/8/layout/hierarchy3"/>
    <dgm:cxn modelId="{8195ACAA-6749-4830-90E0-A472565DFC69}" type="presParOf" srcId="{C5A113F0-A1CA-44A2-A0FF-E1AF98443668}" destId="{48BE2203-047F-48C7-8F72-13063BBE66B7}" srcOrd="0" destOrd="0" presId="urn:microsoft.com/office/officeart/2005/8/layout/hierarchy3"/>
    <dgm:cxn modelId="{57DECC9F-2DC3-4C0B-96D5-B6EF91EC31D1}" type="presParOf" srcId="{48BE2203-047F-48C7-8F72-13063BBE66B7}" destId="{CBE85F33-FBE1-43E0-AAA4-81F5D65AEC6C}" srcOrd="0" destOrd="0" presId="urn:microsoft.com/office/officeart/2005/8/layout/hierarchy3"/>
    <dgm:cxn modelId="{7AFC99A1-6C95-44B0-B56E-F593DDE1846E}" type="presParOf" srcId="{CBE85F33-FBE1-43E0-AAA4-81F5D65AEC6C}" destId="{4F413680-73B0-4545-9D2C-2078D21A6E63}" srcOrd="0" destOrd="0" presId="urn:microsoft.com/office/officeart/2005/8/layout/hierarchy3"/>
    <dgm:cxn modelId="{1B102788-2231-4811-984F-5D0740A3ABC1}" type="presParOf" srcId="{CBE85F33-FBE1-43E0-AAA4-81F5D65AEC6C}" destId="{6E4E8905-5CC8-4E83-959A-E38942A751F7}" srcOrd="1" destOrd="0" presId="urn:microsoft.com/office/officeart/2005/8/layout/hierarchy3"/>
    <dgm:cxn modelId="{EADE6F38-D90E-4AC6-A062-68664A66E0E9}" type="presParOf" srcId="{48BE2203-047F-48C7-8F72-13063BBE66B7}" destId="{B8E45CF7-E6C3-4719-9E19-27A89355B7CE}" srcOrd="1" destOrd="0" presId="urn:microsoft.com/office/officeart/2005/8/layout/hierarchy3"/>
    <dgm:cxn modelId="{C9FA0BFD-7B6D-4F4F-9AD1-228B191A269D}" type="presParOf" srcId="{B8E45CF7-E6C3-4719-9E19-27A89355B7CE}" destId="{D48D7718-5B10-4051-B5F4-EE3F323AD4E4}" srcOrd="0" destOrd="0" presId="urn:microsoft.com/office/officeart/2005/8/layout/hierarchy3"/>
    <dgm:cxn modelId="{9EA63C7A-42F7-4FE9-AA88-9417747D5B80}" type="presParOf" srcId="{B8E45CF7-E6C3-4719-9E19-27A89355B7CE}" destId="{BEBBF9AE-8B53-43A8-B5E6-6F454117CE58}" srcOrd="1" destOrd="0" presId="urn:microsoft.com/office/officeart/2005/8/layout/hierarchy3"/>
    <dgm:cxn modelId="{B4F3CFBC-602B-4429-A609-AAA6673CB5A7}" type="presParOf" srcId="{B8E45CF7-E6C3-4719-9E19-27A89355B7CE}" destId="{37B34EED-E93B-4D88-9BFD-F8CC1BEE62F7}" srcOrd="2" destOrd="0" presId="urn:microsoft.com/office/officeart/2005/8/layout/hierarchy3"/>
    <dgm:cxn modelId="{04D98FDB-65A9-47FD-9311-FEEFD8B6E15D}" type="presParOf" srcId="{B8E45CF7-E6C3-4719-9E19-27A89355B7CE}" destId="{41774BED-C220-41DE-BD10-E1C3BF6FE334}" srcOrd="3" destOrd="0" presId="urn:microsoft.com/office/officeart/2005/8/layout/hierarchy3"/>
    <dgm:cxn modelId="{EC37D786-D30F-419B-BC04-08F29199635C}" type="presParOf" srcId="{B8E45CF7-E6C3-4719-9E19-27A89355B7CE}" destId="{0D794E60-0F66-4F54-8DDE-E7325ABD34DA}" srcOrd="4" destOrd="0" presId="urn:microsoft.com/office/officeart/2005/8/layout/hierarchy3"/>
    <dgm:cxn modelId="{5779F6A7-93D8-4765-AF01-AB7C04E3BE47}" type="presParOf" srcId="{B8E45CF7-E6C3-4719-9E19-27A89355B7CE}" destId="{1B35FB52-1E2B-405A-8138-7C7B9C3B81C7}" srcOrd="5" destOrd="0" presId="urn:microsoft.com/office/officeart/2005/8/layout/hierarchy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id-ID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6EEBDDA-AFD7-4D8D-AE8F-39D2C9309C57}" type="datetimeFigureOut">
              <a:rPr lang="id-ID" smtClean="0"/>
              <a:pPr/>
              <a:t>11/01/2018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3F17D9B-94D2-4C00-BAA3-B7C9E6FB0597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4786322"/>
            <a:ext cx="6786610" cy="1143008"/>
          </a:xfrm>
        </p:spPr>
        <p:txBody>
          <a:bodyPr>
            <a:noAutofit/>
          </a:bodyPr>
          <a:lstStyle/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id-ID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Disampaikan pada acara Masyhudi Monthly Discussion IX</a:t>
            </a:r>
          </a:p>
          <a:p>
            <a:pPr algn="ctr"/>
            <a:r>
              <a:rPr lang="id-ID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 Universitas Alma Ata</a:t>
            </a:r>
          </a:p>
          <a:p>
            <a:pPr algn="ctr"/>
            <a:r>
              <a:rPr lang="id-ID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Januari 2018</a:t>
            </a:r>
            <a:endParaRPr lang="id-ID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500" b="1" dirty="0" smtClean="0">
              <a:solidFill>
                <a:schemeClr val="tx1"/>
              </a:solidFill>
            </a:endParaRP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500" b="1" dirty="0" smtClean="0">
              <a:solidFill>
                <a:schemeClr val="tx1"/>
              </a:solidFill>
            </a:endParaRP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500" b="1" dirty="0">
              <a:solidFill>
                <a:schemeClr val="tx1"/>
              </a:solidFill>
            </a:endParaRPr>
          </a:p>
          <a:p>
            <a:endParaRPr lang="id-ID" sz="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id-ID" sz="800" dirty="0"/>
          </a:p>
        </p:txBody>
      </p:sp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00100" y="1785926"/>
            <a:ext cx="7429552" cy="1357322"/>
          </a:xfrm>
        </p:spPr>
        <p:txBody>
          <a:bodyPr>
            <a:noAutofit/>
          </a:bodyPr>
          <a:lstStyle/>
          <a:p>
            <a:pPr algn="ctr"/>
            <a:r>
              <a:rPr lang="id-ID" sz="2400" b="1" dirty="0" smtClean="0">
                <a:latin typeface="Times New Roman" pitchFamily="18" charset="0"/>
                <a:cs typeface="Times New Roman" pitchFamily="18" charset="0"/>
              </a:rPr>
              <a:t>posisi bank syariah di era ekonomi digital: sebuah kajian </a:t>
            </a:r>
            <a:r>
              <a:rPr lang="id-ID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filosofis</a:t>
            </a:r>
            <a:r>
              <a:rPr lang="id-ID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normatif-induktif</a:t>
            </a:r>
            <a:endParaRPr lang="id-ID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LATAR BELAKANG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44" y="1643050"/>
          <a:ext cx="878687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413680-73B0-4545-9D2C-2078D21A6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4F413680-73B0-4545-9D2C-2078D21A6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4F413680-73B0-4545-9D2C-2078D21A6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8D7718-5B10-4051-B5F4-EE3F323AD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D48D7718-5B10-4051-B5F4-EE3F323AD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D48D7718-5B10-4051-B5F4-EE3F323AD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EBBF9AE-8B53-43A8-B5E6-6F454117C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BEBBF9AE-8B53-43A8-B5E6-6F454117C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BEBBF9AE-8B53-43A8-B5E6-6F454117C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7B34EED-E93B-4D88-9BFD-F8CC1BEE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37B34EED-E93B-4D88-9BFD-F8CC1BEE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37B34EED-E93B-4D88-9BFD-F8CC1BEE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1774BED-C220-41DE-BD10-E1C3BF6FE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41774BED-C220-41DE-BD10-E1C3BF6FE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41774BED-C220-41DE-BD10-E1C3BF6FE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D794E60-0F66-4F54-8DDE-E7325ABD3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0D794E60-0F66-4F54-8DDE-E7325ABD3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0D794E60-0F66-4F54-8DDE-E7325ABD3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B35FB52-1E2B-405A-8138-7C7B9C3B8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1B35FB52-1E2B-405A-8138-7C7B9C3B8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1B35FB52-1E2B-405A-8138-7C7B9C3B8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5F9A763-B96A-4A51-9902-61BD9C041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F5F9A763-B96A-4A51-9902-61BD9C041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F5F9A763-B96A-4A51-9902-61BD9C041C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22C7842-6B56-413A-AF98-0208FB9D06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122C7842-6B56-413A-AF98-0208FB9D06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122C7842-6B56-413A-AF98-0208FB9D06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PERMASALAHAN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43A09FD-839C-45DE-AC15-5206601F0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43A09FD-839C-45DE-AC15-5206601F0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43A09FD-839C-45DE-AC15-5206601F06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0A0814-A34F-4641-8170-3C4D5FF03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B0A0814-A34F-4641-8170-3C4D5FF03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B0A0814-A34F-4641-8170-3C4D5FF034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B4CA22-7FA8-4B0D-A2F3-BF17056B1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BB4CA22-7FA8-4B0D-A2F3-BF17056B1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BB4CA22-7FA8-4B0D-A2F3-BF17056B1C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97B184-FE42-4526-A327-B1F2E1B4A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097B184-FE42-4526-A327-B1F2E1B4A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097B184-FE42-4526-A327-B1F2E1B4A1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A243940-A95D-4AAB-B8F8-706C2CC6F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5A243940-A95D-4AAB-B8F8-706C2CC6F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5A243940-A95D-4AAB-B8F8-706C2CC6F9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9175F2-8850-4ADE-B198-7C23B6E49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DA9175F2-8850-4ADE-B198-7C23B6E49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DA9175F2-8850-4ADE-B198-7C23B6E49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INSTRUKSI-NORMATIF 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92" y="4929198"/>
            <a:ext cx="16097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43306" y="5572140"/>
            <a:ext cx="50387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C7BF72-D62F-472E-861A-2390933E41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F7C7BF72-D62F-472E-861A-2390933E41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A7A9903-40F0-4216-A426-A591A71B13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7A7A9903-40F0-4216-A426-A591A71B13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684FED9-07EE-4105-A58B-8A941A5BDB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1684FED9-07EE-4105-A58B-8A941A5BDB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F3EA49-0BC4-4DC8-B453-6F97DFDFC3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1CF3EA49-0BC4-4DC8-B453-6F97DFDFC3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35CB105-3309-48C0-94A6-03BF5F32C4E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B35CB105-3309-48C0-94A6-03BF5F32C4E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869B4B7-3CC6-4A7B-A0EA-5922D0FEC5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7869B4B7-3CC6-4A7B-A0EA-5922D0FEC5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STRATEGI BANK SYARIAH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CA2E60C-1CF0-400B-BE6B-D78C25C76B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DCA2E60C-1CF0-400B-BE6B-D78C25C76B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D025DB8-E065-4E89-BF92-DC6A306CD9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ED025DB8-E065-4E89-BF92-DC6A306CD9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363B57-BEA3-46C4-B4E3-082D535D8E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BA363B57-BEA3-46C4-B4E3-082D535D8E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90A587-5205-4952-9662-D9964D601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8190A587-5205-4952-9662-D9964D601D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2C6BDE0-0F26-4020-ABFC-262FC06163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F2C6BDE0-0F26-4020-ABFC-262FC06163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FDE4AAC-35EF-4F1D-B58B-9DB3D2DF5C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5FDE4AAC-35EF-4F1D-B58B-9DB3D2DF5C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lvl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  <a:t>Kualifikasi</a:t>
            </a:r>
            <a:r>
              <a:rPr lang="en-US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  <a:t> Standard </a:t>
            </a:r>
            <a:r>
              <a:rPr lang="id-ID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  <a:t/>
            </a:r>
            <a:br>
              <a:rPr lang="id-ID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</a:b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  <a:t>S</a:t>
            </a:r>
            <a:r>
              <a:rPr lang="id-ID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  <a:t>umber </a:t>
            </a:r>
            <a:r>
              <a:rPr lang="en-US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  <a:t>D</a:t>
            </a:r>
            <a:r>
              <a:rPr lang="id-ID" sz="32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utiger 45 Light" pitchFamily="34" charset="0"/>
              </a:rPr>
              <a:t>aya Insani Ekonomi Syariah</a:t>
            </a:r>
            <a:endParaRPr lang="id-ID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71472" y="1714488"/>
            <a:ext cx="8153400" cy="4495800"/>
          </a:xfrm>
        </p:spPr>
        <p:txBody>
          <a:bodyPr>
            <a:normAutofit/>
          </a:bodyPr>
          <a:lstStyle/>
          <a:p>
            <a:endParaRPr lang="id-ID" sz="1800" dirty="0" smtClean="0"/>
          </a:p>
        </p:txBody>
      </p:sp>
      <p:graphicFrame>
        <p:nvGraphicFramePr>
          <p:cNvPr id="8" name="Content Placeholder 3"/>
          <p:cNvGraphicFramePr>
            <a:graphicFrameLocks/>
          </p:cNvGraphicFramePr>
          <p:nvPr/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STRATEGI BANK SYARIAH</a:t>
            </a:r>
            <a:endParaRPr lang="id-ID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</p:nvPr>
        </p:nvGraphicFramePr>
        <p:xfrm>
          <a:off x="142844" y="1643050"/>
          <a:ext cx="8786874" cy="4857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F413680-73B0-4545-9D2C-2078D21A6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4F413680-73B0-4545-9D2C-2078D21A6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4F413680-73B0-4545-9D2C-2078D21A6E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D48D7718-5B10-4051-B5F4-EE3F323AD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D48D7718-5B10-4051-B5F4-EE3F323AD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D48D7718-5B10-4051-B5F4-EE3F323AD4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EBBF9AE-8B53-43A8-B5E6-6F454117C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BEBBF9AE-8B53-43A8-B5E6-6F454117C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BEBBF9AE-8B53-43A8-B5E6-6F454117CE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7B34EED-E93B-4D88-9BFD-F8CC1BEE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37B34EED-E93B-4D88-9BFD-F8CC1BEE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37B34EED-E93B-4D88-9BFD-F8CC1BEE62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1774BED-C220-41DE-BD10-E1C3BF6FE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graphicEl>
                                              <a:dgm id="{41774BED-C220-41DE-BD10-E1C3BF6FE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graphicEl>
                                              <a:dgm id="{41774BED-C220-41DE-BD10-E1C3BF6FE3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D794E60-0F66-4F54-8DDE-E7325ABD3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graphicEl>
                                              <a:dgm id="{0D794E60-0F66-4F54-8DDE-E7325ABD3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graphicEl>
                                              <a:dgm id="{0D794E60-0F66-4F54-8DDE-E7325ABD34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B35FB52-1E2B-405A-8138-7C7B9C3B8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1B35FB52-1E2B-405A-8138-7C7B9C3B8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1B35FB52-1E2B-405A-8138-7C7B9C3B81C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5259</TotalTime>
  <Words>309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Median</vt:lpstr>
      <vt:lpstr>posisi bank syariah di era ekonomi digital: sebuah kajian filosofis normatif-induktif</vt:lpstr>
      <vt:lpstr>LATAR BELAKANG</vt:lpstr>
      <vt:lpstr>PERMASALAHAN</vt:lpstr>
      <vt:lpstr>INSTRUKSI-NORMATIF </vt:lpstr>
      <vt:lpstr>STRATEGI BANK SYARIAH</vt:lpstr>
      <vt:lpstr>Kualifikasi Standard  Sumber Daya Insani Ekonomi Syariah</vt:lpstr>
      <vt:lpstr>STRATEGI BANK SYARIAH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PENGARUH FRACTIONAL RESERVE BANGKING DAN FINANCIAL VARIABLE TERHADAP KINERJA DAN KESEHATAN BANK UMUM (KONVENSIONAL DAN SYARIAH) DI INDONESIA PERIODE TAHUN 2010-2015</dc:title>
  <dc:creator>Speiz</dc:creator>
  <cp:lastModifiedBy>Speiz</cp:lastModifiedBy>
  <cp:revision>129</cp:revision>
  <dcterms:created xsi:type="dcterms:W3CDTF">2017-01-18T03:20:05Z</dcterms:created>
  <dcterms:modified xsi:type="dcterms:W3CDTF">2018-01-11T03:46:16Z</dcterms:modified>
</cp:coreProperties>
</file>