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73082-99F9-42B7-B024-20429DF5E091}" type="datetimeFigureOut">
              <a:rPr lang="id-ID" smtClean="0"/>
              <a:t>04/07/2012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B869F-F04C-42C7-A277-04EE514A3D1D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FUNGSI HUKUM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Danang Wahyu Muhammad</a:t>
            </a:r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Fungsi Hukum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Restitutio in integrum</a:t>
            </a:r>
          </a:p>
          <a:p>
            <a:r>
              <a:rPr lang="id-ID" dirty="0" smtClean="0"/>
              <a:t>Law as a tool of social engineering</a:t>
            </a:r>
          </a:p>
          <a:p>
            <a:r>
              <a:rPr lang="id-ID" smtClean="0"/>
              <a:t>Law as a tool of social control</a:t>
            </a:r>
            <a:endParaRPr lang="id-ID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FUNGSI HUKUM</vt:lpstr>
      <vt:lpstr>Fungsi Hukum</vt:lpstr>
    </vt:vector>
  </TitlesOfParts>
  <Company>YOGYAKARTA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FUNGSI HUKUM</dc:title>
  <dc:creator>Danang Wahyu Muhammad</dc:creator>
  <cp:lastModifiedBy>Danang Wahyu Muhammad</cp:lastModifiedBy>
  <cp:revision>1</cp:revision>
  <dcterms:created xsi:type="dcterms:W3CDTF">2012-07-03T19:00:31Z</dcterms:created>
  <dcterms:modified xsi:type="dcterms:W3CDTF">2012-07-03T19:02:00Z</dcterms:modified>
</cp:coreProperties>
</file>