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4.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5.xml" ContentType="application/vnd.openxmlformats-officedocument.theme+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6.xml" ContentType="application/vnd.openxmlformats-officedocument.theme+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theme/theme7.xml" ContentType="application/vnd.openxmlformats-officedocument.theme+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theme/theme8.xml" ContentType="application/vnd.openxmlformats-officedocument.theme+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96" r:id="rId3"/>
    <p:sldMasterId id="2147483713" r:id="rId4"/>
    <p:sldMasterId id="2147483765" r:id="rId5"/>
    <p:sldMasterId id="2147483784" r:id="rId6"/>
    <p:sldMasterId id="2147483796" r:id="rId7"/>
    <p:sldMasterId id="2147483820" r:id="rId8"/>
    <p:sldMasterId id="2147483832" r:id="rId9"/>
  </p:sldMasterIdLst>
  <p:notesMasterIdLst>
    <p:notesMasterId r:id="rId45"/>
  </p:notesMasterIdLst>
  <p:sldIdLst>
    <p:sldId id="292" r:id="rId10"/>
    <p:sldId id="357" r:id="rId11"/>
    <p:sldId id="293" r:id="rId12"/>
    <p:sldId id="353" r:id="rId13"/>
    <p:sldId id="368" r:id="rId14"/>
    <p:sldId id="294" r:id="rId15"/>
    <p:sldId id="297" r:id="rId16"/>
    <p:sldId id="298" r:id="rId17"/>
    <p:sldId id="354" r:id="rId18"/>
    <p:sldId id="360" r:id="rId19"/>
    <p:sldId id="370" r:id="rId20"/>
    <p:sldId id="371" r:id="rId21"/>
    <p:sldId id="372" r:id="rId22"/>
    <p:sldId id="373" r:id="rId23"/>
    <p:sldId id="386" r:id="rId24"/>
    <p:sldId id="387" r:id="rId25"/>
    <p:sldId id="355" r:id="rId26"/>
    <p:sldId id="362" r:id="rId27"/>
    <p:sldId id="361" r:id="rId28"/>
    <p:sldId id="363" r:id="rId29"/>
    <p:sldId id="356" r:id="rId30"/>
    <p:sldId id="358" r:id="rId31"/>
    <p:sldId id="367" r:id="rId32"/>
    <p:sldId id="369" r:id="rId33"/>
    <p:sldId id="374" r:id="rId34"/>
    <p:sldId id="379" r:id="rId35"/>
    <p:sldId id="375" r:id="rId36"/>
    <p:sldId id="376" r:id="rId37"/>
    <p:sldId id="378" r:id="rId38"/>
    <p:sldId id="380" r:id="rId39"/>
    <p:sldId id="381" r:id="rId40"/>
    <p:sldId id="382" r:id="rId41"/>
    <p:sldId id="383" r:id="rId42"/>
    <p:sldId id="384" r:id="rId43"/>
    <p:sldId id="385"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CC0000"/>
    <a:srgbClr val="FF9900"/>
    <a:srgbClr val="FF6600"/>
    <a:srgbClr val="66FF33"/>
    <a:srgbClr val="FFFF00"/>
    <a:srgbClr val="3399FF"/>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30" autoAdjust="0"/>
    <p:restoredTop sz="94660"/>
  </p:normalViewPr>
  <p:slideViewPr>
    <p:cSldViewPr>
      <p:cViewPr varScale="1">
        <p:scale>
          <a:sx n="60" d="100"/>
          <a:sy n="60" d="100"/>
        </p:scale>
        <p:origin x="1364" y="5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viewProps" Target="viewProp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7.xml"/><Relationship Id="rId29" Type="http://schemas.openxmlformats.org/officeDocument/2006/relationships/slide" Target="slides/slide20.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tableStyles" Target="tableStyles.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openxmlformats.org/officeDocument/2006/relationships/slide" Target="slides/slide35.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theme" Target="theme/theme1.xml"/><Relationship Id="rId8" Type="http://schemas.openxmlformats.org/officeDocument/2006/relationships/slideMaster" Target="slideMasters/slideMaster8.xml"/><Relationship Id="rId3" Type="http://schemas.openxmlformats.org/officeDocument/2006/relationships/slideMaster" Target="slideMasters/slideMaster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presProps" Target="presProps.xml"/><Relationship Id="rId20" Type="http://schemas.openxmlformats.org/officeDocument/2006/relationships/slide" Target="slides/slide11.xml"/><Relationship Id="rId41" Type="http://schemas.openxmlformats.org/officeDocument/2006/relationships/slide" Target="slides/slide32.xml"/><Relationship Id="rId1" Type="http://schemas.openxmlformats.org/officeDocument/2006/relationships/slideMaster" Target="slideMasters/slideMaster1.xml"/><Relationship Id="rId6" Type="http://schemas.openxmlformats.org/officeDocument/2006/relationships/slideMaster" Target="slideMasters/slideMaster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5CA8DB-1C9E-4FDD-89C3-BFFD106B10E8}" type="datetimeFigureOut">
              <a:rPr lang="en-GB" smtClean="0"/>
              <a:t>02/04/2018</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D7C000-4C98-4348-AF63-D9FFCE40639C}" type="slidenum">
              <a:rPr lang="en-GB" smtClean="0"/>
              <a:t>‹#›</a:t>
            </a:fld>
            <a:endParaRPr lang="en-GB"/>
          </a:p>
        </p:txBody>
      </p:sp>
    </p:spTree>
    <p:extLst>
      <p:ext uri="{BB962C8B-B14F-4D97-AF65-F5344CB8AC3E}">
        <p14:creationId xmlns:p14="http://schemas.microsoft.com/office/powerpoint/2010/main" val="29978942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D7D378A1-AD7B-406C-B772-8A7EECEE2467}"/>
              </a:ext>
            </a:extLst>
          </p:cNvPr>
          <p:cNvSpPr>
            <a:spLocks noGrp="1" noChangeArrowheads="1"/>
          </p:cNvSpPr>
          <p:nvPr>
            <p:ph type="sldNum" sz="quarter" idx="5"/>
          </p:nvPr>
        </p:nvSpPr>
        <p:spPr>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F308F1C8-9E63-43FB-AA29-84344C35E80E}"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67586" name="Rectangle 2">
            <a:extLst>
              <a:ext uri="{FF2B5EF4-FFF2-40B4-BE49-F238E27FC236}">
                <a16:creationId xmlns:a16="http://schemas.microsoft.com/office/drawing/2014/main" id="{35CAB398-3312-43F9-9A34-E9A3934D59C7}"/>
              </a:ext>
            </a:extLst>
          </p:cNvPr>
          <p:cNvSpPr>
            <a:spLocks noGrp="1" noRot="1" noChangeAspect="1" noChangeArrowheads="1" noTextEdit="1"/>
          </p:cNvSpPr>
          <p:nvPr>
            <p:ph type="sldImg"/>
          </p:nvPr>
        </p:nvSpPr>
        <p:spPr>
          <a:ln/>
        </p:spPr>
      </p:sp>
      <p:sp>
        <p:nvSpPr>
          <p:cNvPr id="67587" name="Rectangle 3">
            <a:extLst>
              <a:ext uri="{FF2B5EF4-FFF2-40B4-BE49-F238E27FC236}">
                <a16:creationId xmlns:a16="http://schemas.microsoft.com/office/drawing/2014/main" id="{4D89DE06-55C0-4463-969D-61AF6A52036B}"/>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6250805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3FE472C3-A1A7-4628-9AD6-D66F382C17AA}"/>
              </a:ext>
            </a:extLst>
          </p:cNvPr>
          <p:cNvSpPr>
            <a:spLocks noGrp="1" noChangeArrowheads="1"/>
          </p:cNvSpPr>
          <p:nvPr>
            <p:ph type="sldNum" sz="quarter" idx="5"/>
          </p:nvPr>
        </p:nvSpPr>
        <p:spPr>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2F13AF60-FB3F-4A7F-B871-C1638494E6ED}"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26626" name="Rectangle 2">
            <a:extLst>
              <a:ext uri="{FF2B5EF4-FFF2-40B4-BE49-F238E27FC236}">
                <a16:creationId xmlns:a16="http://schemas.microsoft.com/office/drawing/2014/main" id="{C871E135-B845-4A74-A4F9-C20F142B0901}"/>
              </a:ext>
            </a:extLst>
          </p:cNvPr>
          <p:cNvSpPr>
            <a:spLocks noGrp="1" noRot="1" noChangeAspect="1" noChangeArrowheads="1" noTextEdit="1"/>
          </p:cNvSpPr>
          <p:nvPr>
            <p:ph type="sldImg"/>
          </p:nvPr>
        </p:nvSpPr>
        <p:spPr>
          <a:ln/>
        </p:spPr>
      </p:sp>
      <p:sp>
        <p:nvSpPr>
          <p:cNvPr id="26627" name="Rectangle 3">
            <a:extLst>
              <a:ext uri="{FF2B5EF4-FFF2-40B4-BE49-F238E27FC236}">
                <a16:creationId xmlns:a16="http://schemas.microsoft.com/office/drawing/2014/main" id="{F00D0084-5B31-4299-8D46-7844604311F2}"/>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7546639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EE871D2C-AE60-4520-A0CA-D739A327A76C}"/>
              </a:ext>
            </a:extLst>
          </p:cNvPr>
          <p:cNvSpPr>
            <a:spLocks noGrp="1" noChangeArrowheads="1"/>
          </p:cNvSpPr>
          <p:nvPr>
            <p:ph type="sldNum" sz="quarter" idx="5"/>
          </p:nvPr>
        </p:nvSpPr>
        <p:spPr>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7C068D4-D9E2-45A7-8264-9CA5333006E5}"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25</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4098" name="Rectangle 2">
            <a:extLst>
              <a:ext uri="{FF2B5EF4-FFF2-40B4-BE49-F238E27FC236}">
                <a16:creationId xmlns:a16="http://schemas.microsoft.com/office/drawing/2014/main" id="{5A5AE54A-6227-4DB8-A146-4345EFFAE67E}"/>
              </a:ext>
            </a:extLst>
          </p:cNvPr>
          <p:cNvSpPr>
            <a:spLocks noGrp="1" noRot="1" noChangeAspect="1" noChangeArrowheads="1" noTextEdit="1"/>
          </p:cNvSpPr>
          <p:nvPr>
            <p:ph type="sldImg"/>
          </p:nvPr>
        </p:nvSpPr>
        <p:spPr>
          <a:ln/>
        </p:spPr>
      </p:sp>
      <p:sp>
        <p:nvSpPr>
          <p:cNvPr id="4099" name="Rectangle 3">
            <a:extLst>
              <a:ext uri="{FF2B5EF4-FFF2-40B4-BE49-F238E27FC236}">
                <a16:creationId xmlns:a16="http://schemas.microsoft.com/office/drawing/2014/main" id="{28A086C2-CE21-4A90-9101-E3877A230F1C}"/>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254957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FA216521-BA7D-4DCA-8A26-8C07B3F82A1C}"/>
              </a:ext>
            </a:extLst>
          </p:cNvPr>
          <p:cNvSpPr>
            <a:spLocks noGrp="1" noChangeArrowheads="1"/>
          </p:cNvSpPr>
          <p:nvPr>
            <p:ph type="sldNum" sz="quarter" idx="5"/>
          </p:nvPr>
        </p:nvSpPr>
        <p:spPr>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43AB3C62-EC13-42B6-8802-9D7FEFD0CE91}"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26</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59394" name="Rectangle 2">
            <a:extLst>
              <a:ext uri="{FF2B5EF4-FFF2-40B4-BE49-F238E27FC236}">
                <a16:creationId xmlns:a16="http://schemas.microsoft.com/office/drawing/2014/main" id="{FAAFE0BE-CD49-41E9-92AB-4264DE71BF52}"/>
              </a:ext>
            </a:extLst>
          </p:cNvPr>
          <p:cNvSpPr>
            <a:spLocks noGrp="1" noRot="1" noChangeAspect="1" noChangeArrowheads="1" noTextEdit="1"/>
          </p:cNvSpPr>
          <p:nvPr>
            <p:ph type="sldImg"/>
          </p:nvPr>
        </p:nvSpPr>
        <p:spPr>
          <a:ln/>
        </p:spPr>
      </p:sp>
      <p:sp>
        <p:nvSpPr>
          <p:cNvPr id="59395" name="Rectangle 3">
            <a:extLst>
              <a:ext uri="{FF2B5EF4-FFF2-40B4-BE49-F238E27FC236}">
                <a16:creationId xmlns:a16="http://schemas.microsoft.com/office/drawing/2014/main" id="{47216DD9-14FF-46BC-9512-4FB10B851952}"/>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39162088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787A9190-C3C8-47C6-8F28-842E74977C52}"/>
              </a:ext>
            </a:extLst>
          </p:cNvPr>
          <p:cNvSpPr>
            <a:spLocks noGrp="1" noChangeArrowheads="1"/>
          </p:cNvSpPr>
          <p:nvPr>
            <p:ph type="sldNum" sz="quarter" idx="5"/>
          </p:nvPr>
        </p:nvSpPr>
        <p:spPr>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A2581CD-6099-4B3C-9462-C47A502D3C7B}"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27</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12290" name="Rectangle 2">
            <a:extLst>
              <a:ext uri="{FF2B5EF4-FFF2-40B4-BE49-F238E27FC236}">
                <a16:creationId xmlns:a16="http://schemas.microsoft.com/office/drawing/2014/main" id="{600D0E3D-8343-412E-9B88-467D0538E80A}"/>
              </a:ext>
            </a:extLst>
          </p:cNvPr>
          <p:cNvSpPr>
            <a:spLocks noGrp="1" noRot="1" noChangeAspect="1" noChangeArrowheads="1" noTextEdit="1"/>
          </p:cNvSpPr>
          <p:nvPr>
            <p:ph type="sldImg"/>
          </p:nvPr>
        </p:nvSpPr>
        <p:spPr>
          <a:ln/>
        </p:spPr>
      </p:sp>
      <p:sp>
        <p:nvSpPr>
          <p:cNvPr id="12291" name="Rectangle 3">
            <a:extLst>
              <a:ext uri="{FF2B5EF4-FFF2-40B4-BE49-F238E27FC236}">
                <a16:creationId xmlns:a16="http://schemas.microsoft.com/office/drawing/2014/main" id="{862A8CA8-594A-41FA-804A-497F06F8584D}"/>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6222497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6F4418AC-A830-4ECE-BE37-2FF525401F09}"/>
              </a:ext>
            </a:extLst>
          </p:cNvPr>
          <p:cNvSpPr>
            <a:spLocks noGrp="1" noChangeArrowheads="1"/>
          </p:cNvSpPr>
          <p:nvPr>
            <p:ph type="sldNum" sz="quarter" idx="5"/>
          </p:nvPr>
        </p:nvSpPr>
        <p:spPr>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9268FD8-DACC-4C51-A2F6-EF784F04761E}"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28</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20482" name="Rectangle 2">
            <a:extLst>
              <a:ext uri="{FF2B5EF4-FFF2-40B4-BE49-F238E27FC236}">
                <a16:creationId xmlns:a16="http://schemas.microsoft.com/office/drawing/2014/main" id="{12446FF2-1F5C-4380-8E98-7D12A483A2E9}"/>
              </a:ext>
            </a:extLst>
          </p:cNvPr>
          <p:cNvSpPr>
            <a:spLocks noGrp="1" noRot="1" noChangeAspect="1" noChangeArrowheads="1" noTextEdit="1"/>
          </p:cNvSpPr>
          <p:nvPr>
            <p:ph type="sldImg"/>
          </p:nvPr>
        </p:nvSpPr>
        <p:spPr>
          <a:ln/>
        </p:spPr>
      </p:sp>
      <p:sp>
        <p:nvSpPr>
          <p:cNvPr id="20483" name="Rectangle 3">
            <a:extLst>
              <a:ext uri="{FF2B5EF4-FFF2-40B4-BE49-F238E27FC236}">
                <a16:creationId xmlns:a16="http://schemas.microsoft.com/office/drawing/2014/main" id="{E5456AA4-8738-420A-BBAB-FEA83AD72D75}"/>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19793861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254E1767-C6F3-42B8-B2CD-34975A422C80}"/>
              </a:ext>
            </a:extLst>
          </p:cNvPr>
          <p:cNvSpPr>
            <a:spLocks noGrp="1" noChangeArrowheads="1"/>
          </p:cNvSpPr>
          <p:nvPr>
            <p:ph type="sldNum" sz="quarter" idx="5"/>
          </p:nvPr>
        </p:nvSpPr>
        <p:spPr>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DFBE7889-7A09-4CC8-9331-8A52E4F05374}"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29</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30722" name="Rectangle 2">
            <a:extLst>
              <a:ext uri="{FF2B5EF4-FFF2-40B4-BE49-F238E27FC236}">
                <a16:creationId xmlns:a16="http://schemas.microsoft.com/office/drawing/2014/main" id="{AEEFAC5A-A790-4737-808E-A23BCC9BA160}"/>
              </a:ext>
            </a:extLst>
          </p:cNvPr>
          <p:cNvSpPr>
            <a:spLocks noGrp="1" noRot="1" noChangeAspect="1" noChangeArrowheads="1" noTextEdit="1"/>
          </p:cNvSpPr>
          <p:nvPr>
            <p:ph type="sldImg"/>
          </p:nvPr>
        </p:nvSpPr>
        <p:spPr>
          <a:ln/>
        </p:spPr>
      </p:sp>
      <p:sp>
        <p:nvSpPr>
          <p:cNvPr id="30723" name="Rectangle 3">
            <a:extLst>
              <a:ext uri="{FF2B5EF4-FFF2-40B4-BE49-F238E27FC236}">
                <a16:creationId xmlns:a16="http://schemas.microsoft.com/office/drawing/2014/main" id="{AE6876C9-9EA7-4F7D-81FC-DF749B3120D1}"/>
              </a:ext>
            </a:extLst>
          </p:cNvPr>
          <p:cNvSpPr>
            <a:spLocks noGrp="1" noChangeArrowheads="1"/>
          </p:cNvSpPr>
          <p:nvPr>
            <p:ph type="body" idx="1"/>
          </p:nvPr>
        </p:nvSpPr>
        <p:spPr/>
        <p:txBody>
          <a:bodyPr/>
          <a:lstStyle/>
          <a:p>
            <a:endParaRPr lang="en-US" altLang="en-US"/>
          </a:p>
        </p:txBody>
      </p:sp>
    </p:spTree>
    <p:extLst>
      <p:ext uri="{BB962C8B-B14F-4D97-AF65-F5344CB8AC3E}">
        <p14:creationId xmlns:p14="http://schemas.microsoft.com/office/powerpoint/2010/main" val="97848298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29E7BD-201B-4BCE-8D5E-F9615FD44A2F}"/>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GB"/>
          </a:p>
        </p:txBody>
      </p:sp>
      <p:sp>
        <p:nvSpPr>
          <p:cNvPr id="3" name="Subtitle 2">
            <a:extLst>
              <a:ext uri="{FF2B5EF4-FFF2-40B4-BE49-F238E27FC236}">
                <a16:creationId xmlns:a16="http://schemas.microsoft.com/office/drawing/2014/main" id="{9FE872DC-CDC8-44B0-8027-328361907E79}"/>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91DC33E-46A7-47AB-9029-41FF47195752}"/>
              </a:ext>
            </a:extLst>
          </p:cNvPr>
          <p:cNvSpPr>
            <a:spLocks noGrp="1"/>
          </p:cNvSpPr>
          <p:nvPr>
            <p:ph type="dt" sz="half" idx="10"/>
          </p:nvPr>
        </p:nvSpPr>
        <p:spPr/>
        <p:txBody>
          <a:bodyPr/>
          <a:lstStyle/>
          <a:p>
            <a:endParaRPr lang="id-ID" altLang="en-US"/>
          </a:p>
        </p:txBody>
      </p:sp>
      <p:sp>
        <p:nvSpPr>
          <p:cNvPr id="5" name="Footer Placeholder 4">
            <a:extLst>
              <a:ext uri="{FF2B5EF4-FFF2-40B4-BE49-F238E27FC236}">
                <a16:creationId xmlns:a16="http://schemas.microsoft.com/office/drawing/2014/main" id="{BFAFA7A1-895B-446E-AD00-1AF51FE739FD}"/>
              </a:ext>
            </a:extLst>
          </p:cNvPr>
          <p:cNvSpPr>
            <a:spLocks noGrp="1"/>
          </p:cNvSpPr>
          <p:nvPr>
            <p:ph type="ftr" sz="quarter" idx="11"/>
          </p:nvPr>
        </p:nvSpPr>
        <p:spPr/>
        <p:txBody>
          <a:bodyPr/>
          <a:lstStyle/>
          <a:p>
            <a:endParaRPr lang="id-ID" altLang="en-US"/>
          </a:p>
        </p:txBody>
      </p:sp>
      <p:sp>
        <p:nvSpPr>
          <p:cNvPr id="6" name="Slide Number Placeholder 5">
            <a:extLst>
              <a:ext uri="{FF2B5EF4-FFF2-40B4-BE49-F238E27FC236}">
                <a16:creationId xmlns:a16="http://schemas.microsoft.com/office/drawing/2014/main" id="{E5404520-6863-48DB-8DF1-EB0C1BD18B7B}"/>
              </a:ext>
            </a:extLst>
          </p:cNvPr>
          <p:cNvSpPr>
            <a:spLocks noGrp="1"/>
          </p:cNvSpPr>
          <p:nvPr>
            <p:ph type="sldNum" sz="quarter" idx="12"/>
          </p:nvPr>
        </p:nvSpPr>
        <p:spPr/>
        <p:txBody>
          <a:bodyPr/>
          <a:lstStyle/>
          <a:p>
            <a:fld id="{1A6AC011-265F-4F4C-B5FB-8C562A79DEA6}" type="slidenum">
              <a:rPr lang="id-ID" altLang="en-US" smtClean="0"/>
              <a:pPr/>
              <a:t>‹#›</a:t>
            </a:fld>
            <a:endParaRPr lang="id-ID" altLang="en-US"/>
          </a:p>
        </p:txBody>
      </p:sp>
      <p:pic>
        <p:nvPicPr>
          <p:cNvPr id="7" name="Picture 7" descr="blue_chr">
            <a:extLst>
              <a:ext uri="{FF2B5EF4-FFF2-40B4-BE49-F238E27FC236}">
                <a16:creationId xmlns:a16="http://schemas.microsoft.com/office/drawing/2014/main" id="{7A2AD6B4-45ED-4080-A082-34A4501A5384}"/>
              </a:ext>
            </a:extLst>
          </p:cNvPr>
          <p:cNvPicPr>
            <a:picLocks noChangeAspect="1" noChangeArrowheads="1"/>
          </p:cNvPicPr>
          <p:nvPr userDrawn="1"/>
        </p:nvPicPr>
        <p:blipFill>
          <a:blip r:embed="rId2">
            <a:lum bright="12000"/>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8" descr="blue_chr">
            <a:extLst>
              <a:ext uri="{FF2B5EF4-FFF2-40B4-BE49-F238E27FC236}">
                <a16:creationId xmlns:a16="http://schemas.microsoft.com/office/drawing/2014/main" id="{6668D149-A8D2-4BD4-B2C7-D3BF33DE0F16}"/>
              </a:ext>
            </a:extLst>
          </p:cNvPr>
          <p:cNvPicPr>
            <a:picLocks noChangeAspect="1" noChangeArrowheads="1"/>
          </p:cNvPicPr>
          <p:nvPr userDrawn="1"/>
        </p:nvPicPr>
        <p:blipFill>
          <a:blip r:embed="rId3">
            <a:lum bright="18000"/>
            <a:extLst>
              <a:ext uri="{28A0092B-C50C-407E-A947-70E740481C1C}">
                <a14:useLocalDpi xmlns:a14="http://schemas.microsoft.com/office/drawing/2010/main" val="0"/>
              </a:ext>
            </a:extLst>
          </a:blip>
          <a:srcRect/>
          <a:stretch>
            <a:fillRect/>
          </a:stretch>
        </p:blipFill>
        <p:spPr bwMode="auto">
          <a:xfrm>
            <a:off x="1066800" y="1295400"/>
            <a:ext cx="7010400" cy="4267200"/>
          </a:xfrm>
          <a:prstGeom prst="rect">
            <a:avLst/>
          </a:prstGeom>
          <a:noFill/>
          <a:effectLst>
            <a:outerShdw dist="107763" dir="2700000" algn="ctr" rotWithShape="0">
              <a:srgbClr val="808080">
                <a:alpha val="5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18512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21153-9B9F-4ADC-ABDA-7D971B8AFDE0}"/>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946095D-3393-4FB3-AB25-D3C781D184EE}"/>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9B05F4F-E7C0-4C16-B8A3-2D1826AA81B1}"/>
              </a:ext>
            </a:extLst>
          </p:cNvPr>
          <p:cNvSpPr>
            <a:spLocks noGrp="1"/>
          </p:cNvSpPr>
          <p:nvPr>
            <p:ph type="dt" sz="half" idx="10"/>
          </p:nvPr>
        </p:nvSpPr>
        <p:spPr/>
        <p:txBody>
          <a:bodyPr/>
          <a:lstStyle/>
          <a:p>
            <a:endParaRPr lang="id-ID" altLang="en-US"/>
          </a:p>
        </p:txBody>
      </p:sp>
      <p:sp>
        <p:nvSpPr>
          <p:cNvPr id="5" name="Footer Placeholder 4">
            <a:extLst>
              <a:ext uri="{FF2B5EF4-FFF2-40B4-BE49-F238E27FC236}">
                <a16:creationId xmlns:a16="http://schemas.microsoft.com/office/drawing/2014/main" id="{208B2246-AA2F-4CA3-BE2E-23C66B805611}"/>
              </a:ext>
            </a:extLst>
          </p:cNvPr>
          <p:cNvSpPr>
            <a:spLocks noGrp="1"/>
          </p:cNvSpPr>
          <p:nvPr>
            <p:ph type="ftr" sz="quarter" idx="11"/>
          </p:nvPr>
        </p:nvSpPr>
        <p:spPr/>
        <p:txBody>
          <a:bodyPr/>
          <a:lstStyle/>
          <a:p>
            <a:endParaRPr lang="id-ID" altLang="en-US"/>
          </a:p>
        </p:txBody>
      </p:sp>
      <p:sp>
        <p:nvSpPr>
          <p:cNvPr id="6" name="Slide Number Placeholder 5">
            <a:extLst>
              <a:ext uri="{FF2B5EF4-FFF2-40B4-BE49-F238E27FC236}">
                <a16:creationId xmlns:a16="http://schemas.microsoft.com/office/drawing/2014/main" id="{E1696E41-BE45-473B-B00B-D0EDDD2A663B}"/>
              </a:ext>
            </a:extLst>
          </p:cNvPr>
          <p:cNvSpPr>
            <a:spLocks noGrp="1"/>
          </p:cNvSpPr>
          <p:nvPr>
            <p:ph type="sldNum" sz="quarter" idx="12"/>
          </p:nvPr>
        </p:nvSpPr>
        <p:spPr/>
        <p:txBody>
          <a:bodyPr/>
          <a:lstStyle/>
          <a:p>
            <a:fld id="{E2B1DC6D-070B-441C-923C-2EBF3AF8E396}" type="slidenum">
              <a:rPr lang="id-ID" altLang="en-US" smtClean="0"/>
              <a:pPr/>
              <a:t>‹#›</a:t>
            </a:fld>
            <a:endParaRPr lang="id-ID" altLang="en-US"/>
          </a:p>
        </p:txBody>
      </p:sp>
    </p:spTree>
    <p:extLst>
      <p:ext uri="{BB962C8B-B14F-4D97-AF65-F5344CB8AC3E}">
        <p14:creationId xmlns:p14="http://schemas.microsoft.com/office/powerpoint/2010/main" val="259508952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1A82E7-5663-4EF1-AA7D-6449BDAFA68A}"/>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205BBC22-BB20-4382-8E5C-ADD3D022D531}"/>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Date Placeholder 3">
            <a:extLst>
              <a:ext uri="{FF2B5EF4-FFF2-40B4-BE49-F238E27FC236}">
                <a16:creationId xmlns:a16="http://schemas.microsoft.com/office/drawing/2014/main" id="{3C1E71D8-75EE-468A-8793-7FE085380F20}"/>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E448903C-F303-4DA2-8C2C-630FF4ECB409}"/>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A7D7E0EF-AFEC-4C03-A978-D22E268F76F6}"/>
              </a:ext>
            </a:extLst>
          </p:cNvPr>
          <p:cNvSpPr>
            <a:spLocks noGrp="1"/>
          </p:cNvSpPr>
          <p:nvPr>
            <p:ph type="sldNum" sz="quarter" idx="12"/>
          </p:nvPr>
        </p:nvSpPr>
        <p:spPr/>
        <p:txBody>
          <a:bodyPr/>
          <a:lstStyle>
            <a:lvl1pPr>
              <a:defRPr/>
            </a:lvl1pPr>
          </a:lstStyle>
          <a:p>
            <a:fld id="{FE5B55CC-F54F-4298-B609-99F94892E609}" type="slidenum">
              <a:rPr lang="en-US" altLang="en-US"/>
              <a:pPr/>
              <a:t>‹#›</a:t>
            </a:fld>
            <a:endParaRPr lang="en-US" altLang="en-US"/>
          </a:p>
        </p:txBody>
      </p:sp>
    </p:spTree>
    <p:extLst>
      <p:ext uri="{BB962C8B-B14F-4D97-AF65-F5344CB8AC3E}">
        <p14:creationId xmlns:p14="http://schemas.microsoft.com/office/powerpoint/2010/main" val="4135607265"/>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D1C58-4F46-4CDE-A97F-766A5DEFBA2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D271DC3-12AD-47B4-8CB8-A0BB9073557E}"/>
              </a:ext>
            </a:extLst>
          </p:cNvPr>
          <p:cNvSpPr>
            <a:spLocks noGrp="1"/>
          </p:cNvSpPr>
          <p:nvPr>
            <p:ph sz="half" idx="1"/>
          </p:nvPr>
        </p:nvSpPr>
        <p:spPr>
          <a:xfrm>
            <a:off x="457200" y="1600200"/>
            <a:ext cx="4038600" cy="45259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2BED119-87C5-4ADB-91CA-C075A2C2D8E2}"/>
              </a:ext>
            </a:extLst>
          </p:cNvPr>
          <p:cNvSpPr>
            <a:spLocks noGrp="1"/>
          </p:cNvSpPr>
          <p:nvPr>
            <p:ph sz="half" idx="2"/>
          </p:nvPr>
        </p:nvSpPr>
        <p:spPr>
          <a:xfrm>
            <a:off x="4648200" y="1600200"/>
            <a:ext cx="4038600" cy="45259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DE39201-0AEB-41FC-8431-82F65C402432}"/>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3737D688-A59F-4B6D-98F0-A0B90B0ACAFA}"/>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C0F1A511-D0C3-4B3C-BEF2-7603F8753E64}"/>
              </a:ext>
            </a:extLst>
          </p:cNvPr>
          <p:cNvSpPr>
            <a:spLocks noGrp="1"/>
          </p:cNvSpPr>
          <p:nvPr>
            <p:ph type="sldNum" sz="quarter" idx="12"/>
          </p:nvPr>
        </p:nvSpPr>
        <p:spPr/>
        <p:txBody>
          <a:bodyPr/>
          <a:lstStyle>
            <a:lvl1pPr>
              <a:defRPr/>
            </a:lvl1pPr>
          </a:lstStyle>
          <a:p>
            <a:fld id="{E979EF6A-B3C7-4064-8EA0-5DE0BF7A43D2}" type="slidenum">
              <a:rPr lang="en-US" altLang="en-US"/>
              <a:pPr/>
              <a:t>‹#›</a:t>
            </a:fld>
            <a:endParaRPr lang="en-US" altLang="en-US"/>
          </a:p>
        </p:txBody>
      </p:sp>
    </p:spTree>
    <p:extLst>
      <p:ext uri="{BB962C8B-B14F-4D97-AF65-F5344CB8AC3E}">
        <p14:creationId xmlns:p14="http://schemas.microsoft.com/office/powerpoint/2010/main" val="1203702385"/>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0200BF-FCA5-40BF-AB90-459BA903316C}"/>
              </a:ext>
            </a:extLst>
          </p:cNvPr>
          <p:cNvSpPr>
            <a:spLocks noGrp="1"/>
          </p:cNvSpPr>
          <p:nvPr>
            <p:ph type="title"/>
          </p:nvPr>
        </p:nvSpPr>
        <p:spPr>
          <a:xfrm>
            <a:off x="630238" y="365125"/>
            <a:ext cx="78867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B338691-D729-4CEF-8B3E-6D241182B722}"/>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C8C013EA-57F1-402F-B421-A0B2A3EE5986}"/>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9F857D1-971F-4D11-B6F6-B92C69530916}"/>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39925FD-169F-4764-BB84-892219647E8D}"/>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8B27356D-5235-4AEC-A363-194A011CD97C}"/>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BFE66752-AEA7-4C96-BF6A-6283395F209A}"/>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75BE0828-2504-4855-94A1-2C0FAB7298EC}"/>
              </a:ext>
            </a:extLst>
          </p:cNvPr>
          <p:cNvSpPr>
            <a:spLocks noGrp="1"/>
          </p:cNvSpPr>
          <p:nvPr>
            <p:ph type="sldNum" sz="quarter" idx="12"/>
          </p:nvPr>
        </p:nvSpPr>
        <p:spPr/>
        <p:txBody>
          <a:bodyPr/>
          <a:lstStyle>
            <a:lvl1pPr>
              <a:defRPr/>
            </a:lvl1pPr>
          </a:lstStyle>
          <a:p>
            <a:fld id="{8123A6FF-9B9B-47D2-A6C9-E3D97D4754F8}" type="slidenum">
              <a:rPr lang="en-US" altLang="en-US"/>
              <a:pPr/>
              <a:t>‹#›</a:t>
            </a:fld>
            <a:endParaRPr lang="en-US" altLang="en-US"/>
          </a:p>
        </p:txBody>
      </p:sp>
    </p:spTree>
    <p:extLst>
      <p:ext uri="{BB962C8B-B14F-4D97-AF65-F5344CB8AC3E}">
        <p14:creationId xmlns:p14="http://schemas.microsoft.com/office/powerpoint/2010/main" val="1910280986"/>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7F3A24-7C3C-4C59-83A5-1F97E97BA32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183E9EA-723B-442E-B460-C35AEFB416D4}"/>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11634D17-5180-451C-AD25-610CC27BD6FC}"/>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F1CFCFFA-4007-4795-9F36-570BAC088428}"/>
              </a:ext>
            </a:extLst>
          </p:cNvPr>
          <p:cNvSpPr>
            <a:spLocks noGrp="1"/>
          </p:cNvSpPr>
          <p:nvPr>
            <p:ph type="sldNum" sz="quarter" idx="12"/>
          </p:nvPr>
        </p:nvSpPr>
        <p:spPr/>
        <p:txBody>
          <a:bodyPr/>
          <a:lstStyle>
            <a:lvl1pPr>
              <a:defRPr/>
            </a:lvl1pPr>
          </a:lstStyle>
          <a:p>
            <a:fld id="{4D34B73E-0FD9-4B80-9FCC-4FAFCEA17B79}" type="slidenum">
              <a:rPr lang="en-US" altLang="en-US"/>
              <a:pPr/>
              <a:t>‹#›</a:t>
            </a:fld>
            <a:endParaRPr lang="en-US" altLang="en-US"/>
          </a:p>
        </p:txBody>
      </p:sp>
    </p:spTree>
    <p:extLst>
      <p:ext uri="{BB962C8B-B14F-4D97-AF65-F5344CB8AC3E}">
        <p14:creationId xmlns:p14="http://schemas.microsoft.com/office/powerpoint/2010/main" val="188252741"/>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E6E9C28-F9A5-41CC-A0B8-6CDFA0D405C4}"/>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7956D804-0972-45B4-905A-80CAEFC243DA}"/>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B6DDE183-F09E-43D1-B136-725DE017CABA}"/>
              </a:ext>
            </a:extLst>
          </p:cNvPr>
          <p:cNvSpPr>
            <a:spLocks noGrp="1"/>
          </p:cNvSpPr>
          <p:nvPr>
            <p:ph type="sldNum" sz="quarter" idx="12"/>
          </p:nvPr>
        </p:nvSpPr>
        <p:spPr/>
        <p:txBody>
          <a:bodyPr/>
          <a:lstStyle>
            <a:lvl1pPr>
              <a:defRPr/>
            </a:lvl1pPr>
          </a:lstStyle>
          <a:p>
            <a:fld id="{59218F33-1B0E-41D0-8ED0-914752030835}" type="slidenum">
              <a:rPr lang="en-US" altLang="en-US"/>
              <a:pPr/>
              <a:t>‹#›</a:t>
            </a:fld>
            <a:endParaRPr lang="en-US" altLang="en-US"/>
          </a:p>
        </p:txBody>
      </p:sp>
    </p:spTree>
    <p:extLst>
      <p:ext uri="{BB962C8B-B14F-4D97-AF65-F5344CB8AC3E}">
        <p14:creationId xmlns:p14="http://schemas.microsoft.com/office/powerpoint/2010/main" val="416872933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D76FAF-26F2-4F9E-858B-7DF9755C2A02}"/>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4E83092-BD9C-4BA2-AB82-37F9D0FFE0E5}"/>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A3DD5FEF-7646-4422-9DAD-E95DDFF8F37F}"/>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164E320-6294-4F63-8B16-34F8EEDD5871}"/>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8656BFFA-71F6-4B0D-B3E0-A9896FC4CE56}"/>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4AADFD42-C86B-49B7-A204-117BF422072B}"/>
              </a:ext>
            </a:extLst>
          </p:cNvPr>
          <p:cNvSpPr>
            <a:spLocks noGrp="1"/>
          </p:cNvSpPr>
          <p:nvPr>
            <p:ph type="sldNum" sz="quarter" idx="12"/>
          </p:nvPr>
        </p:nvSpPr>
        <p:spPr/>
        <p:txBody>
          <a:bodyPr/>
          <a:lstStyle>
            <a:lvl1pPr>
              <a:defRPr/>
            </a:lvl1pPr>
          </a:lstStyle>
          <a:p>
            <a:fld id="{C1FD8DA2-C745-4363-B727-3D209DA5BB17}" type="slidenum">
              <a:rPr lang="en-US" altLang="en-US"/>
              <a:pPr/>
              <a:t>‹#›</a:t>
            </a:fld>
            <a:endParaRPr lang="en-US" altLang="en-US"/>
          </a:p>
        </p:txBody>
      </p:sp>
    </p:spTree>
    <p:extLst>
      <p:ext uri="{BB962C8B-B14F-4D97-AF65-F5344CB8AC3E}">
        <p14:creationId xmlns:p14="http://schemas.microsoft.com/office/powerpoint/2010/main" val="1448438408"/>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D2CE62-6E73-4330-A018-08989B98069F}"/>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97C2B20-0347-4621-B3F9-EB27F093F8AF}"/>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249E5946-5A5A-4741-8F99-64A231FAC18B}"/>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69101C8-43BA-4E68-A641-F1238523890E}"/>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1A054020-8405-4C3D-8DE6-E883BB5C3B53}"/>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C6BCC626-B5C8-4F45-BD02-82D2D11AC0BF}"/>
              </a:ext>
            </a:extLst>
          </p:cNvPr>
          <p:cNvSpPr>
            <a:spLocks noGrp="1"/>
          </p:cNvSpPr>
          <p:nvPr>
            <p:ph type="sldNum" sz="quarter" idx="12"/>
          </p:nvPr>
        </p:nvSpPr>
        <p:spPr/>
        <p:txBody>
          <a:bodyPr/>
          <a:lstStyle>
            <a:lvl1pPr>
              <a:defRPr/>
            </a:lvl1pPr>
          </a:lstStyle>
          <a:p>
            <a:fld id="{BD861DBE-BA1E-4BCB-8FC9-6F60C20BF46C}" type="slidenum">
              <a:rPr lang="en-US" altLang="en-US"/>
              <a:pPr/>
              <a:t>‹#›</a:t>
            </a:fld>
            <a:endParaRPr lang="en-US" altLang="en-US"/>
          </a:p>
        </p:txBody>
      </p:sp>
    </p:spTree>
    <p:extLst>
      <p:ext uri="{BB962C8B-B14F-4D97-AF65-F5344CB8AC3E}">
        <p14:creationId xmlns:p14="http://schemas.microsoft.com/office/powerpoint/2010/main" val="884902229"/>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3E5223-747B-4C01-9736-50D2D3E2090C}"/>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44334B7-690B-45D3-A0B7-202E850EA685}"/>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8D0ECCC-97D8-48D6-B0A1-4926F46F1ADC}"/>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85646E9B-B31D-4F76-AAEA-2A7B1E262720}"/>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E0BA62FE-C99F-4203-BFBC-81A03DA15438}"/>
              </a:ext>
            </a:extLst>
          </p:cNvPr>
          <p:cNvSpPr>
            <a:spLocks noGrp="1"/>
          </p:cNvSpPr>
          <p:nvPr>
            <p:ph type="sldNum" sz="quarter" idx="12"/>
          </p:nvPr>
        </p:nvSpPr>
        <p:spPr/>
        <p:txBody>
          <a:bodyPr/>
          <a:lstStyle>
            <a:lvl1pPr>
              <a:defRPr/>
            </a:lvl1pPr>
          </a:lstStyle>
          <a:p>
            <a:fld id="{79526E5F-FB0F-4C36-9A1A-E6A939FF1DCC}" type="slidenum">
              <a:rPr lang="en-US" altLang="en-US"/>
              <a:pPr/>
              <a:t>‹#›</a:t>
            </a:fld>
            <a:endParaRPr lang="en-US" altLang="en-US"/>
          </a:p>
        </p:txBody>
      </p:sp>
    </p:spTree>
    <p:extLst>
      <p:ext uri="{BB962C8B-B14F-4D97-AF65-F5344CB8AC3E}">
        <p14:creationId xmlns:p14="http://schemas.microsoft.com/office/powerpoint/2010/main" val="2112808142"/>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F99D7D6-3F36-4910-A569-38266EB6C5A3}"/>
              </a:ext>
            </a:extLst>
          </p:cNvPr>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180441C-E442-4C88-901B-9B1072E9853A}"/>
              </a:ext>
            </a:extLst>
          </p:cNvPr>
          <p:cNvSpPr>
            <a:spLocks noGrp="1"/>
          </p:cNvSpPr>
          <p:nvPr>
            <p:ph type="body" orient="vert" idx="1"/>
          </p:nvPr>
        </p:nvSpPr>
        <p:spPr>
          <a:xfrm>
            <a:off x="457200" y="274638"/>
            <a:ext cx="60198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8C55A5F-E9CF-4679-B280-6D5080D4E76C}"/>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94B46E57-3862-49D6-906B-C391BC391BC5}"/>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5008FB19-6C27-4DCE-A2EF-B18968C26797}"/>
              </a:ext>
            </a:extLst>
          </p:cNvPr>
          <p:cNvSpPr>
            <a:spLocks noGrp="1"/>
          </p:cNvSpPr>
          <p:nvPr>
            <p:ph type="sldNum" sz="quarter" idx="12"/>
          </p:nvPr>
        </p:nvSpPr>
        <p:spPr/>
        <p:txBody>
          <a:bodyPr/>
          <a:lstStyle>
            <a:lvl1pPr>
              <a:defRPr/>
            </a:lvl1pPr>
          </a:lstStyle>
          <a:p>
            <a:fld id="{CCE6E91C-3D09-4A4C-84FA-30F45364FB3E}" type="slidenum">
              <a:rPr lang="en-US" altLang="en-US"/>
              <a:pPr/>
              <a:t>‹#›</a:t>
            </a:fld>
            <a:endParaRPr lang="en-US" altLang="en-US"/>
          </a:p>
        </p:txBody>
      </p:sp>
    </p:spTree>
    <p:extLst>
      <p:ext uri="{BB962C8B-B14F-4D97-AF65-F5344CB8AC3E}">
        <p14:creationId xmlns:p14="http://schemas.microsoft.com/office/powerpoint/2010/main" val="1922648447"/>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2063115" y="630937"/>
            <a:ext cx="5230368"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808892" y="1098388"/>
            <a:ext cx="7738814" cy="4394988"/>
          </a:xfrm>
        </p:spPr>
        <p:txBody>
          <a:bodyPr anchor="ctr">
            <a:noAutofit/>
          </a:bodyPr>
          <a:lstStyle>
            <a:lvl1pPr algn="ctr">
              <a:defRPr sz="7500" spc="600" baseline="0"/>
            </a:lvl1pPr>
          </a:lstStyle>
          <a:p>
            <a:r>
              <a:rPr lang="en-US"/>
              <a:t>Click to edit Master title style</a:t>
            </a:r>
            <a:endParaRPr lang="en-US" dirty="0"/>
          </a:p>
        </p:txBody>
      </p:sp>
      <p:sp>
        <p:nvSpPr>
          <p:cNvPr id="3" name="Subtitle 2"/>
          <p:cNvSpPr>
            <a:spLocks noGrp="1"/>
          </p:cNvSpPr>
          <p:nvPr>
            <p:ph type="subTitle" idx="1"/>
          </p:nvPr>
        </p:nvSpPr>
        <p:spPr>
          <a:xfrm>
            <a:off x="1661284" y="5979197"/>
            <a:ext cx="6034030" cy="742279"/>
          </a:xfrm>
        </p:spPr>
        <p:txBody>
          <a:bodyPr anchor="t">
            <a:normAutofit/>
          </a:bodyPr>
          <a:lstStyle>
            <a:lvl1pPr marL="0" indent="0" algn="ctr">
              <a:lnSpc>
                <a:spcPct val="100000"/>
              </a:lnSpc>
              <a:buNone/>
              <a:defRPr sz="1500" b="1" i="0" cap="all" spc="300" baseline="0">
                <a:solidFill>
                  <a:schemeClr val="tx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a:xfrm>
            <a:off x="808892" y="6375679"/>
            <a:ext cx="1747292" cy="348462"/>
          </a:xfrm>
        </p:spPr>
        <p:txBody>
          <a:bodyPr/>
          <a:lstStyle>
            <a:lvl1pPr>
              <a:defRPr baseline="0">
                <a:solidFill>
                  <a:schemeClr val="accent1">
                    <a:lumMod val="50000"/>
                  </a:schemeClr>
                </a:solidFill>
              </a:defRPr>
            </a:lvl1pPr>
          </a:lstStyle>
          <a:p>
            <a:endParaRPr lang="en-US" altLang="en-US"/>
          </a:p>
        </p:txBody>
      </p:sp>
      <p:sp>
        <p:nvSpPr>
          <p:cNvPr id="5" name="Footer Placeholder 4"/>
          <p:cNvSpPr>
            <a:spLocks noGrp="1"/>
          </p:cNvSpPr>
          <p:nvPr>
            <p:ph type="ftr" sz="quarter" idx="11"/>
          </p:nvPr>
        </p:nvSpPr>
        <p:spPr>
          <a:xfrm>
            <a:off x="3135249" y="6375679"/>
            <a:ext cx="3086100" cy="345796"/>
          </a:xfrm>
        </p:spPr>
        <p:txBody>
          <a:bodyPr/>
          <a:lstStyle>
            <a:lvl1pPr>
              <a:defRPr baseline="0">
                <a:solidFill>
                  <a:schemeClr val="accent1">
                    <a:lumMod val="50000"/>
                  </a:schemeClr>
                </a:solidFill>
              </a:defRPr>
            </a:lvl1pPr>
          </a:lstStyle>
          <a:p>
            <a:endParaRPr lang="en-US" altLang="en-US"/>
          </a:p>
        </p:txBody>
      </p:sp>
      <p:sp>
        <p:nvSpPr>
          <p:cNvPr id="6" name="Slide Number Placeholder 5"/>
          <p:cNvSpPr>
            <a:spLocks noGrp="1"/>
          </p:cNvSpPr>
          <p:nvPr>
            <p:ph type="sldNum" sz="quarter" idx="12"/>
          </p:nvPr>
        </p:nvSpPr>
        <p:spPr>
          <a:xfrm>
            <a:off x="6800414" y="6375679"/>
            <a:ext cx="1747292" cy="345796"/>
          </a:xfrm>
        </p:spPr>
        <p:txBody>
          <a:bodyPr/>
          <a:lstStyle>
            <a:lvl1pPr>
              <a:defRPr baseline="0">
                <a:solidFill>
                  <a:schemeClr val="accent1">
                    <a:lumMod val="50000"/>
                  </a:schemeClr>
                </a:solidFill>
              </a:defRPr>
            </a:lvl1pPr>
          </a:lstStyle>
          <a:p>
            <a:fld id="{4BED1727-A689-440C-8585-C1CD693B9749}" type="slidenum">
              <a:rPr lang="en-US" altLang="en-US" smtClean="0"/>
              <a:pPr/>
              <a:t>‹#›</a:t>
            </a:fld>
            <a:endParaRPr lang="en-US" altLang="en-US"/>
          </a:p>
        </p:txBody>
      </p:sp>
      <p:sp>
        <p:nvSpPr>
          <p:cNvPr id="13" name="Rectangle 12"/>
          <p:cNvSpPr/>
          <p:nvPr/>
        </p:nvSpPr>
        <p:spPr>
          <a:xfrm>
            <a:off x="0" y="0"/>
            <a:ext cx="212598"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title="left edge border"/>
          <p:cNvSpPr/>
          <p:nvPr/>
        </p:nvSpPr>
        <p:spPr>
          <a:xfrm>
            <a:off x="0" y="0"/>
            <a:ext cx="212598"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5451334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B85D8FE-635C-4B46-B405-4AAFFADD854C}"/>
              </a:ext>
            </a:extLst>
          </p:cNvPr>
          <p:cNvSpPr>
            <a:spLocks noGrp="1"/>
          </p:cNvSpPr>
          <p:nvPr>
            <p:ph type="title" orient="vert"/>
          </p:nvPr>
        </p:nvSpPr>
        <p:spPr>
          <a:xfrm>
            <a:off x="6543675" y="365125"/>
            <a:ext cx="1971675"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95C85F8-C0E5-4D48-A97D-34EBACA262FD}"/>
              </a:ext>
            </a:extLst>
          </p:cNvPr>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7CE10E0-8FC0-4528-BA96-F88970F74E48}"/>
              </a:ext>
            </a:extLst>
          </p:cNvPr>
          <p:cNvSpPr>
            <a:spLocks noGrp="1"/>
          </p:cNvSpPr>
          <p:nvPr>
            <p:ph type="dt" sz="half" idx="10"/>
          </p:nvPr>
        </p:nvSpPr>
        <p:spPr/>
        <p:txBody>
          <a:bodyPr/>
          <a:lstStyle/>
          <a:p>
            <a:endParaRPr lang="id-ID" altLang="en-US"/>
          </a:p>
        </p:txBody>
      </p:sp>
      <p:sp>
        <p:nvSpPr>
          <p:cNvPr id="5" name="Footer Placeholder 4">
            <a:extLst>
              <a:ext uri="{FF2B5EF4-FFF2-40B4-BE49-F238E27FC236}">
                <a16:creationId xmlns:a16="http://schemas.microsoft.com/office/drawing/2014/main" id="{B652CD60-409F-43C6-9A0E-D97F6B7AAC9E}"/>
              </a:ext>
            </a:extLst>
          </p:cNvPr>
          <p:cNvSpPr>
            <a:spLocks noGrp="1"/>
          </p:cNvSpPr>
          <p:nvPr>
            <p:ph type="ftr" sz="quarter" idx="11"/>
          </p:nvPr>
        </p:nvSpPr>
        <p:spPr/>
        <p:txBody>
          <a:bodyPr/>
          <a:lstStyle/>
          <a:p>
            <a:endParaRPr lang="id-ID" altLang="en-US"/>
          </a:p>
        </p:txBody>
      </p:sp>
      <p:sp>
        <p:nvSpPr>
          <p:cNvPr id="6" name="Slide Number Placeholder 5">
            <a:extLst>
              <a:ext uri="{FF2B5EF4-FFF2-40B4-BE49-F238E27FC236}">
                <a16:creationId xmlns:a16="http://schemas.microsoft.com/office/drawing/2014/main" id="{9B7EFACA-1D86-459C-83B9-4962351D4B3D}"/>
              </a:ext>
            </a:extLst>
          </p:cNvPr>
          <p:cNvSpPr>
            <a:spLocks noGrp="1"/>
          </p:cNvSpPr>
          <p:nvPr>
            <p:ph type="sldNum" sz="quarter" idx="12"/>
          </p:nvPr>
        </p:nvSpPr>
        <p:spPr/>
        <p:txBody>
          <a:bodyPr/>
          <a:lstStyle/>
          <a:p>
            <a:fld id="{27839BE5-C714-4C05-AFA2-7285D663993D}" type="slidenum">
              <a:rPr lang="id-ID" altLang="en-US" smtClean="0"/>
              <a:pPr/>
              <a:t>‹#›</a:t>
            </a:fld>
            <a:endParaRPr lang="id-ID" altLang="en-US"/>
          </a:p>
        </p:txBody>
      </p:sp>
    </p:spTree>
    <p:extLst>
      <p:ext uri="{BB962C8B-B14F-4D97-AF65-F5344CB8AC3E}">
        <p14:creationId xmlns:p14="http://schemas.microsoft.com/office/powerpoint/2010/main" val="1249913843"/>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3DA4EBFB-D6F5-4522-ABCD-70631BD1EE49}" type="slidenum">
              <a:rPr lang="en-US" altLang="en-US" smtClean="0"/>
              <a:pPr/>
              <a:t>‹#›</a:t>
            </a:fld>
            <a:endParaRPr lang="en-US" altLang="en-US"/>
          </a:p>
        </p:txBody>
      </p:sp>
    </p:spTree>
    <p:extLst>
      <p:ext uri="{BB962C8B-B14F-4D97-AF65-F5344CB8AC3E}">
        <p14:creationId xmlns:p14="http://schemas.microsoft.com/office/powerpoint/2010/main" val="400991261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11" name="Freeform 6"/>
          <p:cNvSpPr/>
          <p:nvPr/>
        </p:nvSpPr>
        <p:spPr bwMode="auto">
          <a:xfrm>
            <a:off x="0" y="0"/>
            <a:ext cx="2110979"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bg2"/>
          </a:solidFill>
          <a:ln w="0">
            <a:noFill/>
            <a:prstDash val="solid"/>
            <a:round/>
            <a:headEnd/>
            <a:tailEnd/>
          </a:ln>
        </p:spPr>
      </p:sp>
      <p:sp>
        <p:nvSpPr>
          <p:cNvPr id="2" name="Title 1"/>
          <p:cNvSpPr>
            <a:spLocks noGrp="1"/>
          </p:cNvSpPr>
          <p:nvPr>
            <p:ph type="title"/>
          </p:nvPr>
        </p:nvSpPr>
        <p:spPr>
          <a:xfrm>
            <a:off x="2432197" y="1073889"/>
            <a:ext cx="6140303" cy="4064627"/>
          </a:xfrm>
        </p:spPr>
        <p:txBody>
          <a:bodyPr anchor="b">
            <a:normAutofit/>
          </a:bodyPr>
          <a:lstStyle>
            <a:lvl1pPr>
              <a:defRPr sz="6300" spc="600"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2432198" y="5159782"/>
            <a:ext cx="5263116" cy="951135"/>
          </a:xfrm>
        </p:spPr>
        <p:txBody>
          <a:bodyPr>
            <a:normAutofit/>
          </a:bodyPr>
          <a:lstStyle>
            <a:lvl1pPr marL="0" indent="0">
              <a:lnSpc>
                <a:spcPct val="100000"/>
              </a:lnSpc>
              <a:buNone/>
              <a:defRPr sz="1500" b="1" i="0" cap="all" spc="300" baseline="0">
                <a:solidFill>
                  <a:schemeClr val="accent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2427410" y="6375679"/>
            <a:ext cx="1120460" cy="348462"/>
          </a:xfrm>
        </p:spPr>
        <p:txBody>
          <a:bodyPr/>
          <a:lstStyle>
            <a:lvl1pPr>
              <a:defRPr baseline="0">
                <a:solidFill>
                  <a:schemeClr val="tx2"/>
                </a:solidFill>
              </a:defRPr>
            </a:lvl1pPr>
          </a:lstStyle>
          <a:p>
            <a:endParaRPr lang="en-US" altLang="en-US"/>
          </a:p>
        </p:txBody>
      </p:sp>
      <p:sp>
        <p:nvSpPr>
          <p:cNvPr id="5" name="Footer Placeholder 4"/>
          <p:cNvSpPr>
            <a:spLocks noGrp="1"/>
          </p:cNvSpPr>
          <p:nvPr>
            <p:ph type="ftr" sz="quarter" idx="11"/>
          </p:nvPr>
        </p:nvSpPr>
        <p:spPr>
          <a:xfrm>
            <a:off x="3959298" y="6375679"/>
            <a:ext cx="3086100" cy="345796"/>
          </a:xfrm>
        </p:spPr>
        <p:txBody>
          <a:bodyPr/>
          <a:lstStyle>
            <a:lvl1pPr>
              <a:defRPr baseline="0">
                <a:solidFill>
                  <a:schemeClr val="tx2"/>
                </a:solidFill>
              </a:defRPr>
            </a:lvl1pPr>
          </a:lstStyle>
          <a:p>
            <a:endParaRPr lang="en-US" altLang="en-US"/>
          </a:p>
        </p:txBody>
      </p:sp>
      <p:sp>
        <p:nvSpPr>
          <p:cNvPr id="6" name="Slide Number Placeholder 5"/>
          <p:cNvSpPr>
            <a:spLocks noGrp="1"/>
          </p:cNvSpPr>
          <p:nvPr>
            <p:ph type="sldNum" sz="quarter" idx="12"/>
          </p:nvPr>
        </p:nvSpPr>
        <p:spPr>
          <a:xfrm>
            <a:off x="7456825" y="6375679"/>
            <a:ext cx="1115675" cy="345796"/>
          </a:xfrm>
        </p:spPr>
        <p:txBody>
          <a:bodyPr/>
          <a:lstStyle>
            <a:lvl1pPr>
              <a:defRPr baseline="0">
                <a:solidFill>
                  <a:schemeClr val="tx2"/>
                </a:solidFill>
              </a:defRPr>
            </a:lvl1pPr>
          </a:lstStyle>
          <a:p>
            <a:fld id="{61FFE175-C877-4FF0-9637-096B1019B4B7}" type="slidenum">
              <a:rPr lang="en-US" altLang="en-US" smtClean="0"/>
              <a:pPr/>
              <a:t>‹#›</a:t>
            </a:fld>
            <a:endParaRPr lang="en-US" altLang="en-US"/>
          </a:p>
        </p:txBody>
      </p:sp>
      <p:sp>
        <p:nvSpPr>
          <p:cNvPr id="16" name="Freeform 11"/>
          <p:cNvSpPr/>
          <p:nvPr/>
        </p:nvSpPr>
        <p:spPr bwMode="auto">
          <a:xfrm>
            <a:off x="655786" y="0"/>
            <a:ext cx="1234679"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nvGrpSpPr>
          <p:cNvPr id="7" name="Group 6" title="left scallop shape"/>
          <p:cNvGrpSpPr/>
          <p:nvPr/>
        </p:nvGrpSpPr>
        <p:grpSpPr>
          <a:xfrm>
            <a:off x="0" y="0"/>
            <a:ext cx="2110979" cy="6858000"/>
            <a:chOff x="0" y="0"/>
            <a:chExt cx="2110979" cy="6858000"/>
          </a:xfrm>
        </p:grpSpPr>
        <p:sp>
          <p:nvSpPr>
            <p:cNvPr id="9" name="Freeform 8" title="left scallop shape"/>
            <p:cNvSpPr/>
            <p:nvPr/>
          </p:nvSpPr>
          <p:spPr bwMode="auto">
            <a:xfrm>
              <a:off x="0" y="0"/>
              <a:ext cx="2110979"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0" name="Freeform 11" title="left scallop inline"/>
            <p:cNvSpPr/>
            <p:nvPr/>
          </p:nvSpPr>
          <p:spPr bwMode="auto">
            <a:xfrm>
              <a:off x="655786" y="0"/>
              <a:ext cx="1234679"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974637523"/>
      </p:ext>
    </p:extLst>
  </p:cSld>
  <p:clrMapOvr>
    <a:overrideClrMapping bg1="dk1" tx1="lt1" bg2="dk2" tx2="lt2" accent1="accent1" accent2="accent2" accent3="accent3" accent4="accent4" accent5="accent5" accent6="accent6" hlink="hlink" folHlink="folHlink"/>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42975" y="2286000"/>
            <a:ext cx="3593592" cy="36195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985846" y="2286000"/>
            <a:ext cx="3593592" cy="36195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altLang="en-US"/>
          </a:p>
        </p:txBody>
      </p:sp>
      <p:sp>
        <p:nvSpPr>
          <p:cNvPr id="6" name="Footer Placeholder 5"/>
          <p:cNvSpPr>
            <a:spLocks noGrp="1"/>
          </p:cNvSpPr>
          <p:nvPr>
            <p:ph type="ftr" sz="quarter" idx="11"/>
          </p:nvPr>
        </p:nvSpPr>
        <p:spPr/>
        <p:txBody>
          <a:bodyPr/>
          <a:lstStyle/>
          <a:p>
            <a:endParaRPr lang="en-US" altLang="en-US"/>
          </a:p>
        </p:txBody>
      </p:sp>
      <p:sp>
        <p:nvSpPr>
          <p:cNvPr id="7" name="Slide Number Placeholder 6"/>
          <p:cNvSpPr>
            <a:spLocks noGrp="1"/>
          </p:cNvSpPr>
          <p:nvPr>
            <p:ph type="sldNum" sz="quarter" idx="12"/>
          </p:nvPr>
        </p:nvSpPr>
        <p:spPr/>
        <p:txBody>
          <a:bodyPr/>
          <a:lstStyle/>
          <a:p>
            <a:fld id="{64D758ED-B48D-4126-943B-BFFFC1F84C91}" type="slidenum">
              <a:rPr lang="en-US" altLang="en-US" smtClean="0"/>
              <a:pPr/>
              <a:t>‹#›</a:t>
            </a:fld>
            <a:endParaRPr lang="en-US" altLang="en-US"/>
          </a:p>
        </p:txBody>
      </p:sp>
    </p:spTree>
    <p:extLst>
      <p:ext uri="{BB962C8B-B14F-4D97-AF65-F5344CB8AC3E}">
        <p14:creationId xmlns:p14="http://schemas.microsoft.com/office/powerpoint/2010/main" val="1980625783"/>
      </p:ext>
    </p:extLst>
  </p:cSld>
  <p:clrMapOvr>
    <a:masterClrMapping/>
  </p:clrMapOvr>
  <p:extLst mod="1">
    <p:ext uri="{DCECCB84-F9BA-43D5-87BE-67443E8EF086}">
      <p15:sldGuideLst xmlns:p15="http://schemas.microsoft.com/office/powerpoint/2012/main"/>
    </p:ext>
  </p:extLst>
</p:sldLayout>
</file>

<file path=ppt/slideLayouts/slideLayout1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42975" y="381001"/>
            <a:ext cx="7629525" cy="14935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941832" y="2199634"/>
            <a:ext cx="3611880" cy="632529"/>
          </a:xfrm>
        </p:spPr>
        <p:txBody>
          <a:bodyPr anchor="b">
            <a:noAutofit/>
          </a:bodyPr>
          <a:lstStyle>
            <a:lvl1pPr marL="0" indent="0">
              <a:lnSpc>
                <a:spcPct val="100000"/>
              </a:lnSpc>
              <a:buNone/>
              <a:defRPr sz="1800" b="1" cap="all" spc="15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941832" y="2909102"/>
            <a:ext cx="3611880" cy="299639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975398" y="2199634"/>
            <a:ext cx="3611880" cy="632529"/>
          </a:xfrm>
        </p:spPr>
        <p:txBody>
          <a:bodyPr anchor="b">
            <a:noAutofit/>
          </a:bodyPr>
          <a:lstStyle>
            <a:lvl1pPr marL="0" indent="0">
              <a:lnSpc>
                <a:spcPct val="100000"/>
              </a:lnSpc>
              <a:buNone/>
              <a:defRPr sz="1800" b="1" cap="all" spc="15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975398" y="2909102"/>
            <a:ext cx="3611880" cy="299639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altLang="en-US"/>
          </a:p>
        </p:txBody>
      </p:sp>
      <p:sp>
        <p:nvSpPr>
          <p:cNvPr id="8" name="Footer Placeholder 7"/>
          <p:cNvSpPr>
            <a:spLocks noGrp="1"/>
          </p:cNvSpPr>
          <p:nvPr>
            <p:ph type="ftr" sz="quarter" idx="11"/>
          </p:nvPr>
        </p:nvSpPr>
        <p:spPr/>
        <p:txBody>
          <a:bodyPr/>
          <a:lstStyle/>
          <a:p>
            <a:endParaRPr lang="en-US" altLang="en-US"/>
          </a:p>
        </p:txBody>
      </p:sp>
      <p:sp>
        <p:nvSpPr>
          <p:cNvPr id="9" name="Slide Number Placeholder 8"/>
          <p:cNvSpPr>
            <a:spLocks noGrp="1"/>
          </p:cNvSpPr>
          <p:nvPr>
            <p:ph type="sldNum" sz="quarter" idx="12"/>
          </p:nvPr>
        </p:nvSpPr>
        <p:spPr/>
        <p:txBody>
          <a:bodyPr/>
          <a:lstStyle/>
          <a:p>
            <a:fld id="{A2C1C7BC-6422-4064-A63E-4B5396341F28}" type="slidenum">
              <a:rPr lang="en-US" altLang="en-US" smtClean="0"/>
              <a:pPr/>
              <a:t>‹#›</a:t>
            </a:fld>
            <a:endParaRPr lang="en-US" altLang="en-US"/>
          </a:p>
        </p:txBody>
      </p:sp>
    </p:spTree>
    <p:extLst>
      <p:ext uri="{BB962C8B-B14F-4D97-AF65-F5344CB8AC3E}">
        <p14:creationId xmlns:p14="http://schemas.microsoft.com/office/powerpoint/2010/main" val="4231648463"/>
      </p:ext>
    </p:extLst>
  </p:cSld>
  <p:clrMapOvr>
    <a:masterClrMapping/>
  </p:clrMapOvr>
  <p:extLst mod="1">
    <p:ext uri="{DCECCB84-F9BA-43D5-87BE-67443E8EF086}">
      <p15:sldGuideLst xmlns:p15="http://schemas.microsoft.com/office/powerpoint/2012/main"/>
    </p:ext>
  </p:extLst>
</p:sldLayout>
</file>

<file path=ppt/slideLayouts/slideLayout1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US" altLang="en-US"/>
          </a:p>
        </p:txBody>
      </p:sp>
      <p:sp>
        <p:nvSpPr>
          <p:cNvPr id="4" name="Footer Placeholder 3"/>
          <p:cNvSpPr>
            <a:spLocks noGrp="1"/>
          </p:cNvSpPr>
          <p:nvPr>
            <p:ph type="ftr" sz="quarter" idx="11"/>
          </p:nvPr>
        </p:nvSpPr>
        <p:spPr/>
        <p:txBody>
          <a:bodyPr/>
          <a:lstStyle/>
          <a:p>
            <a:endParaRPr lang="en-US" altLang="en-US"/>
          </a:p>
        </p:txBody>
      </p:sp>
      <p:sp>
        <p:nvSpPr>
          <p:cNvPr id="5" name="Slide Number Placeholder 4"/>
          <p:cNvSpPr>
            <a:spLocks noGrp="1"/>
          </p:cNvSpPr>
          <p:nvPr>
            <p:ph type="sldNum" sz="quarter" idx="12"/>
          </p:nvPr>
        </p:nvSpPr>
        <p:spPr/>
        <p:txBody>
          <a:bodyPr/>
          <a:lstStyle/>
          <a:p>
            <a:fld id="{63CF8D8F-D2A9-4953-9BC9-F1B928F1546D}" type="slidenum">
              <a:rPr lang="en-US" altLang="en-US" smtClean="0"/>
              <a:pPr/>
              <a:t>‹#›</a:t>
            </a:fld>
            <a:endParaRPr lang="en-US" altLang="en-US"/>
          </a:p>
        </p:txBody>
      </p:sp>
    </p:spTree>
    <p:extLst>
      <p:ext uri="{BB962C8B-B14F-4D97-AF65-F5344CB8AC3E}">
        <p14:creationId xmlns:p14="http://schemas.microsoft.com/office/powerpoint/2010/main" val="3768240865"/>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ltLang="en-US"/>
          </a:p>
        </p:txBody>
      </p:sp>
      <p:sp>
        <p:nvSpPr>
          <p:cNvPr id="3" name="Footer Placeholder 2"/>
          <p:cNvSpPr>
            <a:spLocks noGrp="1"/>
          </p:cNvSpPr>
          <p:nvPr>
            <p:ph type="ftr" sz="quarter" idx="11"/>
          </p:nvPr>
        </p:nvSpPr>
        <p:spPr/>
        <p:txBody>
          <a:bodyPr/>
          <a:lstStyle/>
          <a:p>
            <a:endParaRPr lang="en-US" altLang="en-US"/>
          </a:p>
        </p:txBody>
      </p:sp>
      <p:sp>
        <p:nvSpPr>
          <p:cNvPr id="4" name="Slide Number Placeholder 3"/>
          <p:cNvSpPr>
            <a:spLocks noGrp="1"/>
          </p:cNvSpPr>
          <p:nvPr>
            <p:ph type="sldNum" sz="quarter" idx="12"/>
          </p:nvPr>
        </p:nvSpPr>
        <p:spPr/>
        <p:txBody>
          <a:bodyPr/>
          <a:lstStyle/>
          <a:p>
            <a:fld id="{C9F07A53-3135-4698-ACB4-CAAC9A17081E}" type="slidenum">
              <a:rPr lang="en-US" altLang="en-US" smtClean="0"/>
              <a:pPr/>
              <a:t>‹#›</a:t>
            </a:fld>
            <a:endParaRPr lang="en-US" altLang="en-US"/>
          </a:p>
        </p:txBody>
      </p:sp>
    </p:spTree>
    <p:extLst>
      <p:ext uri="{BB962C8B-B14F-4D97-AF65-F5344CB8AC3E}">
        <p14:creationId xmlns:p14="http://schemas.microsoft.com/office/powerpoint/2010/main" val="2597701872"/>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5542359" y="0"/>
            <a:ext cx="3601641"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6253414" y="457200"/>
            <a:ext cx="2319086" cy="1196671"/>
          </a:xfrm>
        </p:spPr>
        <p:txBody>
          <a:bodyPr anchor="b">
            <a:normAutofit/>
          </a:bodyPr>
          <a:lstStyle>
            <a:lvl1pPr>
              <a:lnSpc>
                <a:spcPct val="100000"/>
              </a:lnSpc>
              <a:defRPr sz="1800" b="1" i="0" cap="all" spc="225" baseline="0">
                <a:solidFill>
                  <a:schemeClr val="accent1"/>
                </a:solidFill>
                <a:latin typeface="+mn-lt"/>
              </a:defRPr>
            </a:lvl1pPr>
          </a:lstStyle>
          <a:p>
            <a:r>
              <a:rPr lang="en-US"/>
              <a:t>Click to edit Master title style</a:t>
            </a:r>
            <a:endParaRPr lang="en-US" dirty="0"/>
          </a:p>
        </p:txBody>
      </p:sp>
      <p:sp>
        <p:nvSpPr>
          <p:cNvPr id="3" name="Content Placeholder 2"/>
          <p:cNvSpPr>
            <a:spLocks noGrp="1"/>
          </p:cNvSpPr>
          <p:nvPr>
            <p:ph idx="1"/>
          </p:nvPr>
        </p:nvSpPr>
        <p:spPr>
          <a:xfrm>
            <a:off x="573788" y="920377"/>
            <a:ext cx="4618814" cy="4985124"/>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53414" y="1741336"/>
            <a:ext cx="2319086" cy="4164164"/>
          </a:xfrm>
        </p:spPr>
        <p:txBody>
          <a:bodyPr>
            <a:normAutofit/>
          </a:bodyPr>
          <a:lstStyle>
            <a:lvl1pPr marL="0" indent="0">
              <a:lnSpc>
                <a:spcPct val="110000"/>
              </a:lnSpc>
              <a:spcBef>
                <a:spcPts val="1200"/>
              </a:spcBef>
              <a:buNone/>
              <a:defRPr sz="1400" baseline="0">
                <a:solidFill>
                  <a:schemeClr val="bg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a:xfrm>
            <a:off x="573789" y="6375679"/>
            <a:ext cx="925016" cy="348462"/>
          </a:xfrm>
        </p:spPr>
        <p:txBody>
          <a:bodyPr/>
          <a:lstStyle/>
          <a:p>
            <a:endParaRPr lang="en-US" altLang="en-US"/>
          </a:p>
        </p:txBody>
      </p:sp>
      <p:sp>
        <p:nvSpPr>
          <p:cNvPr id="6" name="Footer Placeholder 5"/>
          <p:cNvSpPr>
            <a:spLocks noGrp="1"/>
          </p:cNvSpPr>
          <p:nvPr>
            <p:ph type="ftr" sz="quarter" idx="11"/>
          </p:nvPr>
        </p:nvSpPr>
        <p:spPr>
          <a:xfrm>
            <a:off x="1577716" y="6375679"/>
            <a:ext cx="2611634" cy="345796"/>
          </a:xfrm>
        </p:spPr>
        <p:txBody>
          <a:bodyPr/>
          <a:lstStyle/>
          <a:p>
            <a:endParaRPr lang="en-US" altLang="en-US"/>
          </a:p>
        </p:txBody>
      </p:sp>
      <p:sp>
        <p:nvSpPr>
          <p:cNvPr id="7" name="Slide Number Placeholder 6"/>
          <p:cNvSpPr>
            <a:spLocks noGrp="1"/>
          </p:cNvSpPr>
          <p:nvPr>
            <p:ph type="sldNum" sz="quarter" idx="12"/>
          </p:nvPr>
        </p:nvSpPr>
        <p:spPr>
          <a:xfrm>
            <a:off x="4268261" y="6375679"/>
            <a:ext cx="924342" cy="345796"/>
          </a:xfrm>
        </p:spPr>
        <p:txBody>
          <a:bodyPr/>
          <a:lstStyle/>
          <a:p>
            <a:fld id="{002C76D6-4BBC-489A-8A6C-D26415102374}" type="slidenum">
              <a:rPr lang="en-US" altLang="en-US" smtClean="0"/>
              <a:pPr/>
              <a:t>‹#›</a:t>
            </a:fld>
            <a:endParaRPr lang="en-US" altLang="en-US"/>
          </a:p>
        </p:txBody>
      </p:sp>
      <p:sp>
        <p:nvSpPr>
          <p:cNvPr id="8" name="Rectangle 7"/>
          <p:cNvSpPr/>
          <p:nvPr/>
        </p:nvSpPr>
        <p:spPr>
          <a:xfrm>
            <a:off x="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title="left edge border"/>
          <p:cNvSpPr/>
          <p:nvPr/>
        </p:nvSpPr>
        <p:spPr>
          <a:xfrm>
            <a:off x="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989118837"/>
      </p:ext>
    </p:extLst>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12598" y="1"/>
            <a:ext cx="5516689" cy="685799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11" name="Freeform 11" title="right scallop background shape"/>
          <p:cNvSpPr/>
          <p:nvPr/>
        </p:nvSpPr>
        <p:spPr bwMode="auto">
          <a:xfrm>
            <a:off x="5542359" y="0"/>
            <a:ext cx="3601641"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p:cNvSpPr/>
          <p:nvPr/>
        </p:nvSpPr>
        <p:spPr>
          <a:xfrm>
            <a:off x="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253413" y="457200"/>
            <a:ext cx="2319088" cy="1196670"/>
          </a:xfrm>
        </p:spPr>
        <p:txBody>
          <a:bodyPr anchor="b">
            <a:normAutofit/>
          </a:bodyPr>
          <a:lstStyle>
            <a:lvl1pPr>
              <a:lnSpc>
                <a:spcPct val="100000"/>
              </a:lnSpc>
              <a:defRPr sz="1800" b="1" i="0" spc="225" baseline="0">
                <a:solidFill>
                  <a:schemeClr val="accent1"/>
                </a:solidFill>
                <a:latin typeface="+mn-lt"/>
              </a:defRPr>
            </a:lvl1pPr>
          </a:lstStyle>
          <a:p>
            <a:r>
              <a:rPr lang="en-US"/>
              <a:t>Click to edit Master title style</a:t>
            </a:r>
            <a:endParaRPr lang="en-US" dirty="0"/>
          </a:p>
        </p:txBody>
      </p:sp>
      <p:sp>
        <p:nvSpPr>
          <p:cNvPr id="4" name="Text Placeholder 3"/>
          <p:cNvSpPr>
            <a:spLocks noGrp="1"/>
          </p:cNvSpPr>
          <p:nvPr>
            <p:ph type="body" sz="half" idx="2"/>
          </p:nvPr>
        </p:nvSpPr>
        <p:spPr>
          <a:xfrm>
            <a:off x="6253413" y="1741336"/>
            <a:ext cx="2319088" cy="4164164"/>
          </a:xfrm>
        </p:spPr>
        <p:txBody>
          <a:bodyPr>
            <a:normAutofit/>
          </a:bodyPr>
          <a:lstStyle>
            <a:lvl1pPr marL="0" indent="0">
              <a:lnSpc>
                <a:spcPct val="110000"/>
              </a:lnSpc>
              <a:spcBef>
                <a:spcPts val="1200"/>
              </a:spcBef>
              <a:buNone/>
              <a:defRPr sz="1400" baseline="0">
                <a:solidFill>
                  <a:schemeClr val="bg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a:xfrm>
            <a:off x="574463" y="6375679"/>
            <a:ext cx="924342" cy="348462"/>
          </a:xfrm>
        </p:spPr>
        <p:txBody>
          <a:bodyPr/>
          <a:lstStyle/>
          <a:p>
            <a:endParaRPr lang="en-US" altLang="en-US"/>
          </a:p>
        </p:txBody>
      </p:sp>
      <p:sp>
        <p:nvSpPr>
          <p:cNvPr id="6" name="Footer Placeholder 5"/>
          <p:cNvSpPr>
            <a:spLocks noGrp="1"/>
          </p:cNvSpPr>
          <p:nvPr>
            <p:ph type="ftr" sz="quarter" idx="11"/>
          </p:nvPr>
        </p:nvSpPr>
        <p:spPr>
          <a:xfrm>
            <a:off x="1577716" y="6375679"/>
            <a:ext cx="2611634" cy="345796"/>
          </a:xfrm>
        </p:spPr>
        <p:txBody>
          <a:bodyPr/>
          <a:lstStyle/>
          <a:p>
            <a:endParaRPr lang="en-US" altLang="en-US"/>
          </a:p>
        </p:txBody>
      </p:sp>
      <p:sp>
        <p:nvSpPr>
          <p:cNvPr id="7" name="Slide Number Placeholder 6"/>
          <p:cNvSpPr>
            <a:spLocks noGrp="1"/>
          </p:cNvSpPr>
          <p:nvPr>
            <p:ph type="sldNum" sz="quarter" idx="12"/>
          </p:nvPr>
        </p:nvSpPr>
        <p:spPr>
          <a:xfrm>
            <a:off x="4256153" y="6375679"/>
            <a:ext cx="947460" cy="345796"/>
          </a:xfrm>
        </p:spPr>
        <p:txBody>
          <a:bodyPr/>
          <a:lstStyle/>
          <a:p>
            <a:fld id="{D9DF1DEB-E0D2-4152-A220-EF99A8FBBB22}" type="slidenum">
              <a:rPr lang="en-US" altLang="en-US" smtClean="0"/>
              <a:pPr/>
              <a:t>‹#›</a:t>
            </a:fld>
            <a:endParaRPr lang="en-US" altLang="en-US"/>
          </a:p>
        </p:txBody>
      </p:sp>
      <p:sp>
        <p:nvSpPr>
          <p:cNvPr id="13" name="Rectangle 12" title="left edge border"/>
          <p:cNvSpPr/>
          <p:nvPr/>
        </p:nvSpPr>
        <p:spPr>
          <a:xfrm>
            <a:off x="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980749275"/>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37D5A31C-F9F9-404D-AA19-319641B8992E}" type="slidenum">
              <a:rPr lang="en-US" altLang="en-US" smtClean="0"/>
              <a:pPr/>
              <a:t>‹#›</a:t>
            </a:fld>
            <a:endParaRPr lang="en-US" altLang="en-US"/>
          </a:p>
        </p:txBody>
      </p:sp>
    </p:spTree>
    <p:extLst>
      <p:ext uri="{BB962C8B-B14F-4D97-AF65-F5344CB8AC3E}">
        <p14:creationId xmlns:p14="http://schemas.microsoft.com/office/powerpoint/2010/main" val="478313386"/>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96911" y="382386"/>
            <a:ext cx="1771930" cy="560040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942974" y="382386"/>
            <a:ext cx="5809517" cy="560040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D4BA8AA3-15EE-454D-8B67-5DEE8E01806D}" type="slidenum">
              <a:rPr lang="en-US" altLang="en-US" smtClean="0"/>
              <a:pPr/>
              <a:t>‹#›</a:t>
            </a:fld>
            <a:endParaRPr lang="en-US" altLang="en-US"/>
          </a:p>
        </p:txBody>
      </p:sp>
    </p:spTree>
    <p:extLst>
      <p:ext uri="{BB962C8B-B14F-4D97-AF65-F5344CB8AC3E}">
        <p14:creationId xmlns:p14="http://schemas.microsoft.com/office/powerpoint/2010/main" val="20058592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396319" y="802299"/>
            <a:ext cx="5618515" cy="2541431"/>
          </a:xfrm>
        </p:spPr>
        <p:txBody>
          <a:bodyPr bIns="0" anchor="b">
            <a:normAutofit/>
          </a:bodyPr>
          <a:lstStyle>
            <a:lvl1pPr algn="l">
              <a:defRPr sz="5400"/>
            </a:lvl1pPr>
          </a:lstStyle>
          <a:p>
            <a:r>
              <a:rPr lang="en-US"/>
              <a:t>Click to edit Master title style</a:t>
            </a:r>
            <a:endParaRPr lang="en-US" dirty="0"/>
          </a:p>
        </p:txBody>
      </p:sp>
      <p:sp>
        <p:nvSpPr>
          <p:cNvPr id="3" name="Subtitle 2"/>
          <p:cNvSpPr>
            <a:spLocks noGrp="1"/>
          </p:cNvSpPr>
          <p:nvPr>
            <p:ph type="subTitle" idx="1"/>
          </p:nvPr>
        </p:nvSpPr>
        <p:spPr>
          <a:xfrm>
            <a:off x="2396319" y="3531205"/>
            <a:ext cx="5618515" cy="977621"/>
          </a:xfrm>
        </p:spPr>
        <p:txBody>
          <a:bodyPr tIns="91440" bIns="91440">
            <a:normAutofit/>
          </a:bodyPr>
          <a:lstStyle>
            <a:lvl1pPr marL="0" indent="0" algn="l">
              <a:buNone/>
              <a:defRPr sz="1600" b="0" cap="all" baseline="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a:xfrm>
            <a:off x="2396319" y="329308"/>
            <a:ext cx="3086292" cy="309201"/>
          </a:xfrm>
        </p:spPr>
        <p:txBody>
          <a:bodyPr/>
          <a:lstStyle/>
          <a:p>
            <a:endParaRPr lang="en-US" altLang="en-US"/>
          </a:p>
        </p:txBody>
      </p:sp>
      <p:sp>
        <p:nvSpPr>
          <p:cNvPr id="6" name="Slide Number Placeholder 5"/>
          <p:cNvSpPr>
            <a:spLocks noGrp="1"/>
          </p:cNvSpPr>
          <p:nvPr>
            <p:ph type="sldNum" sz="quarter" idx="12"/>
          </p:nvPr>
        </p:nvSpPr>
        <p:spPr>
          <a:xfrm>
            <a:off x="1434703" y="798973"/>
            <a:ext cx="802005" cy="503578"/>
          </a:xfrm>
        </p:spPr>
        <p:txBody>
          <a:bodyPr/>
          <a:lstStyle/>
          <a:p>
            <a:fld id="{4BED1727-A689-440C-8585-C1CD693B9749}" type="slidenum">
              <a:rPr lang="en-US" altLang="en-US" smtClean="0"/>
              <a:pPr/>
              <a:t>‹#›</a:t>
            </a:fld>
            <a:endParaRPr lang="en-US" altLang="en-US"/>
          </a:p>
        </p:txBody>
      </p:sp>
      <p:cxnSp>
        <p:nvCxnSpPr>
          <p:cNvPr id="15" name="Straight Connector 14"/>
          <p:cNvCxnSpPr/>
          <p:nvPr/>
        </p:nvCxnSpPr>
        <p:spPr>
          <a:xfrm>
            <a:off x="2396319" y="3528542"/>
            <a:ext cx="5618515"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5707259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3DA4EBFB-D6F5-4522-ABCD-70631BD1EE49}" type="slidenum">
              <a:rPr lang="en-US" altLang="en-US" smtClean="0"/>
              <a:pPr/>
              <a:t>‹#›</a:t>
            </a:fld>
            <a:endParaRPr lang="en-US" altLang="en-US"/>
          </a:p>
        </p:txBody>
      </p:sp>
      <p:cxnSp>
        <p:nvCxnSpPr>
          <p:cNvPr id="33" name="Straight Connector 32"/>
          <p:cNvCxnSpPr/>
          <p:nvPr/>
        </p:nvCxnSpPr>
        <p:spPr>
          <a:xfrm>
            <a:off x="1443491" y="1847088"/>
            <a:ext cx="6571343"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385646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3491" y="1756130"/>
            <a:ext cx="5617002" cy="1887950"/>
          </a:xfrm>
        </p:spPr>
        <p:txBody>
          <a:bodyPr anchor="b">
            <a:normAutofit/>
          </a:bodyPr>
          <a:lstStyle>
            <a:lvl1pPr algn="l">
              <a:defRPr sz="3200"/>
            </a:lvl1pPr>
          </a:lstStyle>
          <a:p>
            <a:r>
              <a:rPr lang="en-US"/>
              <a:t>Click to edit Master title style</a:t>
            </a:r>
            <a:endParaRPr lang="en-US" dirty="0"/>
          </a:p>
        </p:txBody>
      </p:sp>
      <p:sp>
        <p:nvSpPr>
          <p:cNvPr id="3" name="Text Placeholder 2"/>
          <p:cNvSpPr>
            <a:spLocks noGrp="1"/>
          </p:cNvSpPr>
          <p:nvPr>
            <p:ph type="body" idx="1"/>
          </p:nvPr>
        </p:nvSpPr>
        <p:spPr>
          <a:xfrm>
            <a:off x="1443492" y="3806196"/>
            <a:ext cx="5617002" cy="1012929"/>
          </a:xfrm>
        </p:spPr>
        <p:txBody>
          <a:bodyPr tIns="91440">
            <a:normAutofit/>
          </a:bodyPr>
          <a:lstStyle>
            <a:lvl1pPr marL="0" indent="0" algn="l">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61FFE175-C877-4FF0-9637-096B1019B4B7}" type="slidenum">
              <a:rPr lang="en-US" altLang="en-US" smtClean="0"/>
              <a:pPr/>
              <a:t>‹#›</a:t>
            </a:fld>
            <a:endParaRPr lang="en-US" altLang="en-US"/>
          </a:p>
        </p:txBody>
      </p:sp>
      <p:cxnSp>
        <p:nvCxnSpPr>
          <p:cNvPr id="15" name="Straight Connector 14"/>
          <p:cNvCxnSpPr/>
          <p:nvPr/>
        </p:nvCxnSpPr>
        <p:spPr>
          <a:xfrm>
            <a:off x="1443491" y="3804985"/>
            <a:ext cx="561700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5788606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3491" y="804890"/>
            <a:ext cx="6571343"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3490" y="2013936"/>
            <a:ext cx="3125871" cy="34375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889182" y="2013936"/>
            <a:ext cx="3125652" cy="34375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altLang="en-US"/>
          </a:p>
        </p:txBody>
      </p:sp>
      <p:sp>
        <p:nvSpPr>
          <p:cNvPr id="6" name="Footer Placeholder 5"/>
          <p:cNvSpPr>
            <a:spLocks noGrp="1"/>
          </p:cNvSpPr>
          <p:nvPr>
            <p:ph type="ftr" sz="quarter" idx="11"/>
          </p:nvPr>
        </p:nvSpPr>
        <p:spPr/>
        <p:txBody>
          <a:bodyPr/>
          <a:lstStyle/>
          <a:p>
            <a:endParaRPr lang="en-US" altLang="en-US"/>
          </a:p>
        </p:txBody>
      </p:sp>
      <p:sp>
        <p:nvSpPr>
          <p:cNvPr id="7" name="Slide Number Placeholder 6"/>
          <p:cNvSpPr>
            <a:spLocks noGrp="1"/>
          </p:cNvSpPr>
          <p:nvPr>
            <p:ph type="sldNum" sz="quarter" idx="12"/>
          </p:nvPr>
        </p:nvSpPr>
        <p:spPr/>
        <p:txBody>
          <a:bodyPr/>
          <a:lstStyle/>
          <a:p>
            <a:fld id="{64D758ED-B48D-4126-943B-BFFFC1F84C91}" type="slidenum">
              <a:rPr lang="en-US" altLang="en-US" smtClean="0"/>
              <a:pPr/>
              <a:t>‹#›</a:t>
            </a:fld>
            <a:endParaRPr lang="en-US" altLang="en-US"/>
          </a:p>
        </p:txBody>
      </p:sp>
      <p:cxnSp>
        <p:nvCxnSpPr>
          <p:cNvPr id="33" name="Straight Connector 32"/>
          <p:cNvCxnSpPr/>
          <p:nvPr/>
        </p:nvCxnSpPr>
        <p:spPr>
          <a:xfrm>
            <a:off x="1443491" y="1847088"/>
            <a:ext cx="6571343"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0648556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36" name="Straight Connector 35"/>
          <p:cNvCxnSpPr/>
          <p:nvPr/>
        </p:nvCxnSpPr>
        <p:spPr>
          <a:xfrm>
            <a:off x="1443491" y="1847088"/>
            <a:ext cx="6571343"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a:xfrm>
            <a:off x="1443491" y="804164"/>
            <a:ext cx="6571344"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3491" y="2019550"/>
            <a:ext cx="3125766" cy="801943"/>
          </a:xfrm>
        </p:spPr>
        <p:txBody>
          <a:bodyPr anchor="b">
            <a:normAutofit/>
          </a:bodyPr>
          <a:lstStyle>
            <a:lvl1pPr marL="0" indent="0">
              <a:lnSpc>
                <a:spcPct val="100000"/>
              </a:lnSpc>
              <a:buNone/>
              <a:defRPr sz="2200" b="0" cap="all"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1443491" y="2824270"/>
            <a:ext cx="3125766" cy="264445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889182" y="2023004"/>
            <a:ext cx="3125652" cy="802237"/>
          </a:xfrm>
        </p:spPr>
        <p:txBody>
          <a:bodyPr anchor="b">
            <a:normAutofit/>
          </a:bodyPr>
          <a:lstStyle>
            <a:lvl1pPr marL="0" indent="0">
              <a:lnSpc>
                <a:spcPct val="100000"/>
              </a:lnSpc>
              <a:buNone/>
              <a:defRPr sz="2200" b="0" cap="all"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889182" y="2821491"/>
            <a:ext cx="3125652" cy="263737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altLang="en-US"/>
          </a:p>
        </p:txBody>
      </p:sp>
      <p:sp>
        <p:nvSpPr>
          <p:cNvPr id="8" name="Footer Placeholder 7"/>
          <p:cNvSpPr>
            <a:spLocks noGrp="1"/>
          </p:cNvSpPr>
          <p:nvPr>
            <p:ph type="ftr" sz="quarter" idx="11"/>
          </p:nvPr>
        </p:nvSpPr>
        <p:spPr/>
        <p:txBody>
          <a:bodyPr/>
          <a:lstStyle/>
          <a:p>
            <a:endParaRPr lang="en-US" altLang="en-US"/>
          </a:p>
        </p:txBody>
      </p:sp>
      <p:sp>
        <p:nvSpPr>
          <p:cNvPr id="9" name="Slide Number Placeholder 8"/>
          <p:cNvSpPr>
            <a:spLocks noGrp="1"/>
          </p:cNvSpPr>
          <p:nvPr>
            <p:ph type="sldNum" sz="quarter" idx="12"/>
          </p:nvPr>
        </p:nvSpPr>
        <p:spPr/>
        <p:txBody>
          <a:bodyPr/>
          <a:lstStyle/>
          <a:p>
            <a:fld id="{A2C1C7BC-6422-4064-A63E-4B5396341F28}" type="slidenum">
              <a:rPr lang="en-US" altLang="en-US" smtClean="0"/>
              <a:pPr/>
              <a:t>‹#›</a:t>
            </a:fld>
            <a:endParaRPr lang="en-US" altLang="en-US"/>
          </a:p>
        </p:txBody>
      </p:sp>
    </p:spTree>
    <p:extLst>
      <p:ext uri="{BB962C8B-B14F-4D97-AF65-F5344CB8AC3E}">
        <p14:creationId xmlns:p14="http://schemas.microsoft.com/office/powerpoint/2010/main" val="5594999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cxnSp>
        <p:nvCxnSpPr>
          <p:cNvPr id="32" name="Straight Connector 31"/>
          <p:cNvCxnSpPr/>
          <p:nvPr/>
        </p:nvCxnSpPr>
        <p:spPr>
          <a:xfrm>
            <a:off x="1443491" y="1847088"/>
            <a:ext cx="6571343"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US" altLang="en-US"/>
          </a:p>
        </p:txBody>
      </p:sp>
      <p:sp>
        <p:nvSpPr>
          <p:cNvPr id="4" name="Footer Placeholder 3"/>
          <p:cNvSpPr>
            <a:spLocks noGrp="1"/>
          </p:cNvSpPr>
          <p:nvPr>
            <p:ph type="ftr" sz="quarter" idx="11"/>
          </p:nvPr>
        </p:nvSpPr>
        <p:spPr/>
        <p:txBody>
          <a:bodyPr/>
          <a:lstStyle/>
          <a:p>
            <a:endParaRPr lang="en-US" altLang="en-US"/>
          </a:p>
        </p:txBody>
      </p:sp>
      <p:sp>
        <p:nvSpPr>
          <p:cNvPr id="5" name="Slide Number Placeholder 4"/>
          <p:cNvSpPr>
            <a:spLocks noGrp="1"/>
          </p:cNvSpPr>
          <p:nvPr>
            <p:ph type="sldNum" sz="quarter" idx="12"/>
          </p:nvPr>
        </p:nvSpPr>
        <p:spPr/>
        <p:txBody>
          <a:bodyPr/>
          <a:lstStyle/>
          <a:p>
            <a:fld id="{63CF8D8F-D2A9-4953-9BC9-F1B928F1546D}" type="slidenum">
              <a:rPr lang="en-US" altLang="en-US" smtClean="0"/>
              <a:pPr/>
              <a:t>‹#›</a:t>
            </a:fld>
            <a:endParaRPr lang="en-US" altLang="en-US"/>
          </a:p>
        </p:txBody>
      </p:sp>
    </p:spTree>
    <p:extLst>
      <p:ext uri="{BB962C8B-B14F-4D97-AF65-F5344CB8AC3E}">
        <p14:creationId xmlns:p14="http://schemas.microsoft.com/office/powerpoint/2010/main" val="15891913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ltLang="en-US"/>
          </a:p>
        </p:txBody>
      </p:sp>
      <p:sp>
        <p:nvSpPr>
          <p:cNvPr id="3" name="Footer Placeholder 2"/>
          <p:cNvSpPr>
            <a:spLocks noGrp="1"/>
          </p:cNvSpPr>
          <p:nvPr>
            <p:ph type="ftr" sz="quarter" idx="11"/>
          </p:nvPr>
        </p:nvSpPr>
        <p:spPr/>
        <p:txBody>
          <a:bodyPr/>
          <a:lstStyle/>
          <a:p>
            <a:endParaRPr lang="en-US" altLang="en-US"/>
          </a:p>
        </p:txBody>
      </p:sp>
      <p:sp>
        <p:nvSpPr>
          <p:cNvPr id="4" name="Slide Number Placeholder 3"/>
          <p:cNvSpPr>
            <a:spLocks noGrp="1"/>
          </p:cNvSpPr>
          <p:nvPr>
            <p:ph type="sldNum" sz="quarter" idx="12"/>
          </p:nvPr>
        </p:nvSpPr>
        <p:spPr/>
        <p:txBody>
          <a:bodyPr/>
          <a:lstStyle/>
          <a:p>
            <a:fld id="{C9F07A53-3135-4698-ACB4-CAAC9A17081E}" type="slidenum">
              <a:rPr lang="en-US" altLang="en-US" smtClean="0"/>
              <a:pPr/>
              <a:t>‹#›</a:t>
            </a:fld>
            <a:endParaRPr lang="en-US" altLang="en-US"/>
          </a:p>
        </p:txBody>
      </p:sp>
    </p:spTree>
    <p:extLst>
      <p:ext uri="{BB962C8B-B14F-4D97-AF65-F5344CB8AC3E}">
        <p14:creationId xmlns:p14="http://schemas.microsoft.com/office/powerpoint/2010/main" val="10925525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39042" y="798973"/>
            <a:ext cx="2425950"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4186656" y="798974"/>
            <a:ext cx="3828178" cy="4658826"/>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39042" y="3205492"/>
            <a:ext cx="2427369" cy="2248181"/>
          </a:xfrm>
        </p:spPr>
        <p:txBody>
          <a:bodyPr>
            <a:normAutofit/>
          </a:bodyPr>
          <a:lstStyle>
            <a:lvl1pPr marL="0" indent="0" algn="l">
              <a:buNone/>
              <a:defRPr sz="16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endParaRPr lang="en-US" altLang="en-US"/>
          </a:p>
        </p:txBody>
      </p:sp>
      <p:sp>
        <p:nvSpPr>
          <p:cNvPr id="6" name="Footer Placeholder 5"/>
          <p:cNvSpPr>
            <a:spLocks noGrp="1"/>
          </p:cNvSpPr>
          <p:nvPr>
            <p:ph type="ftr" sz="quarter" idx="11"/>
          </p:nvPr>
        </p:nvSpPr>
        <p:spPr/>
        <p:txBody>
          <a:bodyPr/>
          <a:lstStyle/>
          <a:p>
            <a:endParaRPr lang="en-US" altLang="en-US"/>
          </a:p>
        </p:txBody>
      </p:sp>
      <p:sp>
        <p:nvSpPr>
          <p:cNvPr id="7" name="Slide Number Placeholder 6"/>
          <p:cNvSpPr>
            <a:spLocks noGrp="1"/>
          </p:cNvSpPr>
          <p:nvPr>
            <p:ph type="sldNum" sz="quarter" idx="12"/>
          </p:nvPr>
        </p:nvSpPr>
        <p:spPr/>
        <p:txBody>
          <a:bodyPr/>
          <a:lstStyle/>
          <a:p>
            <a:fld id="{002C76D6-4BBC-489A-8A6C-D26415102374}" type="slidenum">
              <a:rPr lang="en-US" altLang="en-US" smtClean="0"/>
              <a:pPr/>
              <a:t>‹#›</a:t>
            </a:fld>
            <a:endParaRPr lang="en-US" altLang="en-US"/>
          </a:p>
        </p:txBody>
      </p:sp>
      <p:cxnSp>
        <p:nvCxnSpPr>
          <p:cNvPr id="17" name="Straight Connector 16"/>
          <p:cNvCxnSpPr/>
          <p:nvPr/>
        </p:nvCxnSpPr>
        <p:spPr>
          <a:xfrm>
            <a:off x="1441748" y="3205491"/>
            <a:ext cx="242327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9453660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69C4CD-2926-406C-AAB8-6C9D87AA47F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678A35F-6458-4704-A788-2CBBEFCE1353}"/>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21BD59C-2002-4B3D-9669-E61F886F86FD}"/>
              </a:ext>
            </a:extLst>
          </p:cNvPr>
          <p:cNvSpPr>
            <a:spLocks noGrp="1"/>
          </p:cNvSpPr>
          <p:nvPr>
            <p:ph type="dt" sz="half" idx="10"/>
          </p:nvPr>
        </p:nvSpPr>
        <p:spPr/>
        <p:txBody>
          <a:bodyPr/>
          <a:lstStyle/>
          <a:p>
            <a:endParaRPr lang="id-ID" altLang="en-US"/>
          </a:p>
        </p:txBody>
      </p:sp>
      <p:sp>
        <p:nvSpPr>
          <p:cNvPr id="5" name="Footer Placeholder 4">
            <a:extLst>
              <a:ext uri="{FF2B5EF4-FFF2-40B4-BE49-F238E27FC236}">
                <a16:creationId xmlns:a16="http://schemas.microsoft.com/office/drawing/2014/main" id="{113CD06C-BFF2-44E3-A814-A55551ED741B}"/>
              </a:ext>
            </a:extLst>
          </p:cNvPr>
          <p:cNvSpPr>
            <a:spLocks noGrp="1"/>
          </p:cNvSpPr>
          <p:nvPr>
            <p:ph type="ftr" sz="quarter" idx="11"/>
          </p:nvPr>
        </p:nvSpPr>
        <p:spPr/>
        <p:txBody>
          <a:bodyPr/>
          <a:lstStyle/>
          <a:p>
            <a:endParaRPr lang="id-ID" altLang="en-US"/>
          </a:p>
        </p:txBody>
      </p:sp>
      <p:sp>
        <p:nvSpPr>
          <p:cNvPr id="6" name="Slide Number Placeholder 5">
            <a:extLst>
              <a:ext uri="{FF2B5EF4-FFF2-40B4-BE49-F238E27FC236}">
                <a16:creationId xmlns:a16="http://schemas.microsoft.com/office/drawing/2014/main" id="{A328EDE1-522D-4795-BF37-57C0C8E7757C}"/>
              </a:ext>
            </a:extLst>
          </p:cNvPr>
          <p:cNvSpPr>
            <a:spLocks noGrp="1"/>
          </p:cNvSpPr>
          <p:nvPr>
            <p:ph type="sldNum" sz="quarter" idx="12"/>
          </p:nvPr>
        </p:nvSpPr>
        <p:spPr/>
        <p:txBody>
          <a:bodyPr/>
          <a:lstStyle/>
          <a:p>
            <a:fld id="{05FEEA4C-5DA5-4E19-9010-4C074B711277}" type="slidenum">
              <a:rPr lang="id-ID" altLang="en-US" smtClean="0"/>
              <a:pPr/>
              <a:t>‹#›</a:t>
            </a:fld>
            <a:endParaRPr lang="id-ID" altLang="en-US"/>
          </a:p>
        </p:txBody>
      </p:sp>
    </p:spTree>
    <p:extLst>
      <p:ext uri="{BB962C8B-B14F-4D97-AF65-F5344CB8AC3E}">
        <p14:creationId xmlns:p14="http://schemas.microsoft.com/office/powerpoint/2010/main" val="33228298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13" name="Group 12"/>
          <p:cNvGrpSpPr/>
          <p:nvPr/>
        </p:nvGrpSpPr>
        <p:grpSpPr>
          <a:xfrm>
            <a:off x="4996501" y="482171"/>
            <a:ext cx="3511387" cy="5149101"/>
            <a:chOff x="6852919" y="583365"/>
            <a:chExt cx="4681849" cy="5181928"/>
          </a:xfrm>
        </p:grpSpPr>
        <p:sp>
          <p:nvSpPr>
            <p:cNvPr id="14" name="Rectangle 13"/>
            <p:cNvSpPr/>
            <p:nvPr/>
          </p:nvSpPr>
          <p:spPr>
            <a:xfrm>
              <a:off x="6852919" y="583365"/>
              <a:ext cx="4681849" cy="5181928"/>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5" name="Rectangle 14"/>
            <p:cNvSpPr/>
            <p:nvPr/>
          </p:nvSpPr>
          <p:spPr>
            <a:xfrm>
              <a:off x="7273787" y="915806"/>
              <a:ext cx="3844017" cy="4507918"/>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44148" y="1129513"/>
            <a:ext cx="3244935"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640128" y="1122543"/>
            <a:ext cx="2234998" cy="3866327"/>
          </a:xfrm>
          <a:solidFill>
            <a:schemeClr val="bg1">
              <a:lumMod val="85000"/>
            </a:schemeClr>
          </a:solidFill>
          <a:ln w="9525" cap="sq">
            <a:noFill/>
            <a:miter lim="800000"/>
          </a:ln>
          <a:effectLst/>
        </p:spPr>
        <p:txBody>
          <a:bodyPr anchor="t"/>
          <a:lstStyle>
            <a:lvl1pPr marL="0" indent="0" algn="ctr">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1443492" y="3145992"/>
            <a:ext cx="3240286" cy="2003742"/>
          </a:xfrm>
        </p:spPr>
        <p:txBody>
          <a:bodyPr>
            <a:normAutofit/>
          </a:bodyPr>
          <a:lstStyle>
            <a:lvl1pPr marL="0" indent="0" algn="l">
              <a:buNone/>
              <a:defRPr sz="18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a:xfrm>
            <a:off x="1436664" y="5469857"/>
            <a:ext cx="3252420" cy="320123"/>
          </a:xfrm>
        </p:spPr>
        <p:txBody>
          <a:bodyPr/>
          <a:lstStyle>
            <a:lvl1pPr algn="l">
              <a:defRPr/>
            </a:lvl1pPr>
          </a:lstStyle>
          <a:p>
            <a:endParaRPr lang="en-US" altLang="en-US"/>
          </a:p>
        </p:txBody>
      </p:sp>
      <p:sp>
        <p:nvSpPr>
          <p:cNvPr id="6" name="Footer Placeholder 5"/>
          <p:cNvSpPr>
            <a:spLocks noGrp="1"/>
          </p:cNvSpPr>
          <p:nvPr>
            <p:ph type="ftr" sz="quarter" idx="11"/>
          </p:nvPr>
        </p:nvSpPr>
        <p:spPr>
          <a:xfrm>
            <a:off x="1437530" y="318641"/>
            <a:ext cx="3251553" cy="320931"/>
          </a:xfrm>
        </p:spPr>
        <p:txBody>
          <a:bodyPr/>
          <a:lstStyle/>
          <a:p>
            <a:endParaRPr lang="en-US" altLang="en-US"/>
          </a:p>
        </p:txBody>
      </p:sp>
      <p:sp>
        <p:nvSpPr>
          <p:cNvPr id="7" name="Slide Number Placeholder 6"/>
          <p:cNvSpPr>
            <a:spLocks noGrp="1"/>
          </p:cNvSpPr>
          <p:nvPr>
            <p:ph type="sldNum" sz="quarter" idx="12"/>
          </p:nvPr>
        </p:nvSpPr>
        <p:spPr/>
        <p:txBody>
          <a:bodyPr/>
          <a:lstStyle/>
          <a:p>
            <a:fld id="{D9DF1DEB-E0D2-4152-A220-EF99A8FBBB22}" type="slidenum">
              <a:rPr lang="en-US" altLang="en-US" smtClean="0"/>
              <a:pPr/>
              <a:t>‹#›</a:t>
            </a:fld>
            <a:endParaRPr lang="en-US" altLang="en-US"/>
          </a:p>
        </p:txBody>
      </p:sp>
      <p:cxnSp>
        <p:nvCxnSpPr>
          <p:cNvPr id="31" name="Straight Connector 30"/>
          <p:cNvCxnSpPr/>
          <p:nvPr/>
        </p:nvCxnSpPr>
        <p:spPr>
          <a:xfrm>
            <a:off x="1441281" y="3143605"/>
            <a:ext cx="3242014"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9294607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cxnSp>
        <p:nvCxnSpPr>
          <p:cNvPr id="33" name="Straight Connector 32"/>
          <p:cNvCxnSpPr/>
          <p:nvPr/>
        </p:nvCxnSpPr>
        <p:spPr>
          <a:xfrm>
            <a:off x="1443491" y="1847088"/>
            <a:ext cx="6571343"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37D5A31C-F9F9-404D-AA19-319641B8992E}" type="slidenum">
              <a:rPr lang="en-US" altLang="en-US" smtClean="0"/>
              <a:pPr/>
              <a:t>‹#›</a:t>
            </a:fld>
            <a:endParaRPr lang="en-US" altLang="en-US"/>
          </a:p>
        </p:txBody>
      </p:sp>
    </p:spTree>
    <p:extLst>
      <p:ext uri="{BB962C8B-B14F-4D97-AF65-F5344CB8AC3E}">
        <p14:creationId xmlns:p14="http://schemas.microsoft.com/office/powerpoint/2010/main" val="5048760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18028" y="798974"/>
            <a:ext cx="1103027"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3491" y="798974"/>
            <a:ext cx="5301095" cy="465988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D4BA8AA3-15EE-454D-8B67-5DEE8E01806D}" type="slidenum">
              <a:rPr lang="en-US" altLang="en-US" smtClean="0"/>
              <a:pPr/>
              <a:t>‹#›</a:t>
            </a:fld>
            <a:endParaRPr lang="en-US" altLang="en-US"/>
          </a:p>
        </p:txBody>
      </p:sp>
      <p:cxnSp>
        <p:nvCxnSpPr>
          <p:cNvPr id="15" name="Straight Connector 14"/>
          <p:cNvCxnSpPr/>
          <p:nvPr/>
        </p:nvCxnSpPr>
        <p:spPr>
          <a:xfrm>
            <a:off x="6918028" y="798974"/>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6905492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59B8C5F0-CD10-4574-95F4-F90BE65833C2}" type="slidenum">
              <a:rPr lang="en-US" altLang="en-US" smtClean="0"/>
              <a:pPr/>
              <a:t>‹#›</a:t>
            </a:fld>
            <a:endParaRPr lang="en-US" altLang="en-US"/>
          </a:p>
        </p:txBody>
      </p:sp>
    </p:spTree>
    <p:extLst>
      <p:ext uri="{BB962C8B-B14F-4D97-AF65-F5344CB8AC3E}">
        <p14:creationId xmlns:p14="http://schemas.microsoft.com/office/powerpoint/2010/main" val="379916134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145135C-4744-434B-9ECA-C60DC7A5DDFE}" type="slidenum">
              <a:rPr lang="en-US" altLang="en-US" smtClean="0"/>
              <a:pPr/>
              <a:t>‹#›</a:t>
            </a:fld>
            <a:endParaRPr lang="en-US" altLang="en-US"/>
          </a:p>
        </p:txBody>
      </p:sp>
    </p:spTree>
    <p:extLst>
      <p:ext uri="{BB962C8B-B14F-4D97-AF65-F5344CB8AC3E}">
        <p14:creationId xmlns:p14="http://schemas.microsoft.com/office/powerpoint/2010/main" val="295806300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FE5B55CC-F54F-4298-B609-99F94892E609}" type="slidenum">
              <a:rPr lang="en-US" altLang="en-US" smtClean="0"/>
              <a:pPr/>
              <a:t>‹#›</a:t>
            </a:fld>
            <a:endParaRPr lang="en-US" altLang="en-US"/>
          </a:p>
        </p:txBody>
      </p:sp>
    </p:spTree>
    <p:extLst>
      <p:ext uri="{BB962C8B-B14F-4D97-AF65-F5344CB8AC3E}">
        <p14:creationId xmlns:p14="http://schemas.microsoft.com/office/powerpoint/2010/main" val="17061676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altLang="en-US"/>
          </a:p>
        </p:txBody>
      </p:sp>
      <p:sp>
        <p:nvSpPr>
          <p:cNvPr id="6" name="Footer Placeholder 5"/>
          <p:cNvSpPr>
            <a:spLocks noGrp="1"/>
          </p:cNvSpPr>
          <p:nvPr>
            <p:ph type="ftr" sz="quarter" idx="11"/>
          </p:nvPr>
        </p:nvSpPr>
        <p:spPr/>
        <p:txBody>
          <a:bodyPr/>
          <a:lstStyle/>
          <a:p>
            <a:endParaRPr lang="en-US" altLang="en-US"/>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E979EF6A-B3C7-4064-8EA0-5DE0BF7A43D2}" type="slidenum">
              <a:rPr lang="en-US" altLang="en-US" smtClean="0"/>
              <a:pPr/>
              <a:t>‹#›</a:t>
            </a:fld>
            <a:endParaRPr lang="en-US" altLang="en-US"/>
          </a:p>
        </p:txBody>
      </p:sp>
    </p:spTree>
    <p:extLst>
      <p:ext uri="{BB962C8B-B14F-4D97-AF65-F5344CB8AC3E}">
        <p14:creationId xmlns:p14="http://schemas.microsoft.com/office/powerpoint/2010/main" val="410153259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altLang="en-US"/>
          </a:p>
        </p:txBody>
      </p:sp>
      <p:sp>
        <p:nvSpPr>
          <p:cNvPr id="8" name="Footer Placeholder 7"/>
          <p:cNvSpPr>
            <a:spLocks noGrp="1"/>
          </p:cNvSpPr>
          <p:nvPr>
            <p:ph type="ftr" sz="quarter" idx="11"/>
          </p:nvPr>
        </p:nvSpPr>
        <p:spPr/>
        <p:txBody>
          <a:bodyPr/>
          <a:lstStyle/>
          <a:p>
            <a:endParaRPr lang="en-US" altLang="en-US"/>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8123A6FF-9B9B-47D2-A6C9-E3D97D4754F8}" type="slidenum">
              <a:rPr lang="en-US" altLang="en-US" smtClean="0"/>
              <a:pPr/>
              <a:t>‹#›</a:t>
            </a:fld>
            <a:endParaRPr lang="en-US" altLang="en-US"/>
          </a:p>
        </p:txBody>
      </p:sp>
    </p:spTree>
    <p:extLst>
      <p:ext uri="{BB962C8B-B14F-4D97-AF65-F5344CB8AC3E}">
        <p14:creationId xmlns:p14="http://schemas.microsoft.com/office/powerpoint/2010/main" val="138493523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US" altLang="en-US"/>
          </a:p>
        </p:txBody>
      </p:sp>
      <p:sp>
        <p:nvSpPr>
          <p:cNvPr id="4" name="Footer Placeholder 3"/>
          <p:cNvSpPr>
            <a:spLocks noGrp="1"/>
          </p:cNvSpPr>
          <p:nvPr>
            <p:ph type="ftr" sz="quarter" idx="11"/>
          </p:nvPr>
        </p:nvSpPr>
        <p:spPr/>
        <p:txBody>
          <a:bodyPr/>
          <a:lstStyle/>
          <a:p>
            <a:endParaRPr lang="en-US" altLang="en-US"/>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4D34B73E-0FD9-4B80-9FCC-4FAFCEA17B79}" type="slidenum">
              <a:rPr lang="en-US" altLang="en-US" smtClean="0"/>
              <a:pPr/>
              <a:t>‹#›</a:t>
            </a:fld>
            <a:endParaRPr lang="en-US" altLang="en-US"/>
          </a:p>
        </p:txBody>
      </p:sp>
    </p:spTree>
    <p:extLst>
      <p:ext uri="{BB962C8B-B14F-4D97-AF65-F5344CB8AC3E}">
        <p14:creationId xmlns:p14="http://schemas.microsoft.com/office/powerpoint/2010/main" val="133142354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ltLang="en-US"/>
          </a:p>
        </p:txBody>
      </p:sp>
      <p:sp>
        <p:nvSpPr>
          <p:cNvPr id="3" name="Footer Placeholder 2"/>
          <p:cNvSpPr>
            <a:spLocks noGrp="1"/>
          </p:cNvSpPr>
          <p:nvPr>
            <p:ph type="ftr" sz="quarter" idx="11"/>
          </p:nvPr>
        </p:nvSpPr>
        <p:spPr/>
        <p:txBody>
          <a:bodyPr/>
          <a:lstStyle/>
          <a:p>
            <a:endParaRPr lang="en-US" altLang="en-US"/>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59218F33-1B0E-41D0-8ED0-914752030835}" type="slidenum">
              <a:rPr lang="en-US" altLang="en-US" smtClean="0"/>
              <a:pPr/>
              <a:t>‹#›</a:t>
            </a:fld>
            <a:endParaRPr lang="en-US" altLang="en-US"/>
          </a:p>
        </p:txBody>
      </p:sp>
    </p:spTree>
    <p:extLst>
      <p:ext uri="{BB962C8B-B14F-4D97-AF65-F5344CB8AC3E}">
        <p14:creationId xmlns:p14="http://schemas.microsoft.com/office/powerpoint/2010/main" val="28054191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010C48-90CD-43C1-BE6A-6B82246E96E1}"/>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16C134A-6BCC-44EA-B533-875216B7DD15}"/>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B6DC0EB2-7007-4F15-8783-F6A42E17D815}"/>
              </a:ext>
            </a:extLst>
          </p:cNvPr>
          <p:cNvSpPr>
            <a:spLocks noGrp="1"/>
          </p:cNvSpPr>
          <p:nvPr>
            <p:ph type="dt" sz="half" idx="10"/>
          </p:nvPr>
        </p:nvSpPr>
        <p:spPr/>
        <p:txBody>
          <a:bodyPr/>
          <a:lstStyle/>
          <a:p>
            <a:endParaRPr lang="id-ID" altLang="en-US"/>
          </a:p>
        </p:txBody>
      </p:sp>
      <p:sp>
        <p:nvSpPr>
          <p:cNvPr id="5" name="Footer Placeholder 4">
            <a:extLst>
              <a:ext uri="{FF2B5EF4-FFF2-40B4-BE49-F238E27FC236}">
                <a16:creationId xmlns:a16="http://schemas.microsoft.com/office/drawing/2014/main" id="{B7FDCD33-F9C5-4127-9D71-595EF2BD99DC}"/>
              </a:ext>
            </a:extLst>
          </p:cNvPr>
          <p:cNvSpPr>
            <a:spLocks noGrp="1"/>
          </p:cNvSpPr>
          <p:nvPr>
            <p:ph type="ftr" sz="quarter" idx="11"/>
          </p:nvPr>
        </p:nvSpPr>
        <p:spPr/>
        <p:txBody>
          <a:bodyPr/>
          <a:lstStyle/>
          <a:p>
            <a:endParaRPr lang="id-ID" altLang="en-US"/>
          </a:p>
        </p:txBody>
      </p:sp>
      <p:sp>
        <p:nvSpPr>
          <p:cNvPr id="6" name="Slide Number Placeholder 5">
            <a:extLst>
              <a:ext uri="{FF2B5EF4-FFF2-40B4-BE49-F238E27FC236}">
                <a16:creationId xmlns:a16="http://schemas.microsoft.com/office/drawing/2014/main" id="{3ADB700C-E1AD-42F5-8A4F-21DEC08DE404}"/>
              </a:ext>
            </a:extLst>
          </p:cNvPr>
          <p:cNvSpPr>
            <a:spLocks noGrp="1"/>
          </p:cNvSpPr>
          <p:nvPr>
            <p:ph type="sldNum" sz="quarter" idx="12"/>
          </p:nvPr>
        </p:nvSpPr>
        <p:spPr/>
        <p:txBody>
          <a:bodyPr/>
          <a:lstStyle/>
          <a:p>
            <a:fld id="{07CD83C4-475C-4B73-AB61-D900A4328384}" type="slidenum">
              <a:rPr lang="id-ID" altLang="en-US" smtClean="0"/>
              <a:pPr/>
              <a:t>‹#›</a:t>
            </a:fld>
            <a:endParaRPr lang="id-ID" altLang="en-US"/>
          </a:p>
        </p:txBody>
      </p:sp>
    </p:spTree>
    <p:extLst>
      <p:ext uri="{BB962C8B-B14F-4D97-AF65-F5344CB8AC3E}">
        <p14:creationId xmlns:p14="http://schemas.microsoft.com/office/powerpoint/2010/main" val="335208806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endParaRPr lang="en-US" altLang="en-US"/>
          </a:p>
        </p:txBody>
      </p:sp>
      <p:sp>
        <p:nvSpPr>
          <p:cNvPr id="6" name="Footer Placeholder 5"/>
          <p:cNvSpPr>
            <a:spLocks noGrp="1"/>
          </p:cNvSpPr>
          <p:nvPr>
            <p:ph type="ftr" sz="quarter" idx="11"/>
          </p:nvPr>
        </p:nvSpPr>
        <p:spPr/>
        <p:txBody>
          <a:bodyPr/>
          <a:lstStyle/>
          <a:p>
            <a:endParaRPr lang="en-US" alt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C1FD8DA2-C745-4363-B727-3D209DA5BB17}" type="slidenum">
              <a:rPr lang="en-US" altLang="en-US" smtClean="0"/>
              <a:pPr/>
              <a:t>‹#›</a:t>
            </a:fld>
            <a:endParaRPr lang="en-US" altLang="en-US"/>
          </a:p>
        </p:txBody>
      </p:sp>
    </p:spTree>
    <p:extLst>
      <p:ext uri="{BB962C8B-B14F-4D97-AF65-F5344CB8AC3E}">
        <p14:creationId xmlns:p14="http://schemas.microsoft.com/office/powerpoint/2010/main" val="20874921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endParaRPr lang="en-US" altLang="en-US"/>
          </a:p>
        </p:txBody>
      </p:sp>
      <p:sp>
        <p:nvSpPr>
          <p:cNvPr id="6" name="Footer Placeholder 5"/>
          <p:cNvSpPr>
            <a:spLocks noGrp="1"/>
          </p:cNvSpPr>
          <p:nvPr>
            <p:ph type="ftr" sz="quarter" idx="11"/>
          </p:nvPr>
        </p:nvSpPr>
        <p:spPr/>
        <p:txBody>
          <a:bodyPr/>
          <a:lstStyle/>
          <a:p>
            <a:endParaRPr lang="en-US" alt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BD861DBE-BA1E-4BCB-8FC9-6F60C20BF46C}" type="slidenum">
              <a:rPr lang="en-US" altLang="en-US" smtClean="0"/>
              <a:pPr/>
              <a:t>‹#›</a:t>
            </a:fld>
            <a:endParaRPr lang="en-US" altLang="en-US"/>
          </a:p>
        </p:txBody>
      </p:sp>
    </p:spTree>
    <p:extLst>
      <p:ext uri="{BB962C8B-B14F-4D97-AF65-F5344CB8AC3E}">
        <p14:creationId xmlns:p14="http://schemas.microsoft.com/office/powerpoint/2010/main" val="401818574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414CA01A-C16F-440C-AE36-0D08AD70C569}" type="slidenum">
              <a:rPr lang="en-US" altLang="en-US" smtClean="0"/>
              <a:pPr/>
              <a:t>‹#›</a:t>
            </a:fld>
            <a:endParaRPr lang="en-US" altLang="en-US"/>
          </a:p>
        </p:txBody>
      </p:sp>
    </p:spTree>
    <p:extLst>
      <p:ext uri="{BB962C8B-B14F-4D97-AF65-F5344CB8AC3E}">
        <p14:creationId xmlns:p14="http://schemas.microsoft.com/office/powerpoint/2010/main" val="246146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414CA01A-C16F-440C-AE36-0D08AD70C569}" type="slidenum">
              <a:rPr lang="en-US" altLang="en-US" smtClean="0"/>
              <a:pPr/>
              <a:t>‹#›</a:t>
            </a:fld>
            <a:endParaRPr lang="en-US" altLang="en-US"/>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92003997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endParaRPr lang="en-US" altLang="en-US"/>
          </a:p>
        </p:txBody>
      </p:sp>
      <p:sp>
        <p:nvSpPr>
          <p:cNvPr id="6" name="Footer Placeholder 5"/>
          <p:cNvSpPr>
            <a:spLocks noGrp="1"/>
          </p:cNvSpPr>
          <p:nvPr>
            <p:ph type="ftr" sz="quarter" idx="11"/>
          </p:nvPr>
        </p:nvSpPr>
        <p:spPr/>
        <p:txBody>
          <a:bodyPr/>
          <a:lstStyle/>
          <a:p>
            <a:endParaRPr lang="en-US" altLang="en-US"/>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414CA01A-C16F-440C-AE36-0D08AD70C569}" type="slidenum">
              <a:rPr lang="en-US" altLang="en-US" smtClean="0"/>
              <a:pPr/>
              <a:t>‹#›</a:t>
            </a:fld>
            <a:endParaRPr lang="en-US" altLang="en-US"/>
          </a:p>
        </p:txBody>
      </p:sp>
    </p:spTree>
    <p:extLst>
      <p:ext uri="{BB962C8B-B14F-4D97-AF65-F5344CB8AC3E}">
        <p14:creationId xmlns:p14="http://schemas.microsoft.com/office/powerpoint/2010/main" val="311114904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endParaRPr lang="en-US" altLang="en-US"/>
          </a:p>
        </p:txBody>
      </p:sp>
      <p:sp>
        <p:nvSpPr>
          <p:cNvPr id="6" name="Footer Placeholder 5"/>
          <p:cNvSpPr>
            <a:spLocks noGrp="1"/>
          </p:cNvSpPr>
          <p:nvPr>
            <p:ph type="ftr" sz="quarter" idx="11"/>
          </p:nvPr>
        </p:nvSpPr>
        <p:spPr/>
        <p:txBody>
          <a:bodyPr/>
          <a:lstStyle/>
          <a:p>
            <a:endParaRPr lang="en-US" altLang="en-US"/>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414CA01A-C16F-440C-AE36-0D08AD70C569}" type="slidenum">
              <a:rPr lang="en-US" altLang="en-US" smtClean="0"/>
              <a:pPr/>
              <a:t>‹#›</a:t>
            </a:fld>
            <a:endParaRPr lang="en-US" altLang="en-US"/>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84266607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endParaRPr lang="en-US" altLang="en-US"/>
          </a:p>
        </p:txBody>
      </p:sp>
      <p:sp>
        <p:nvSpPr>
          <p:cNvPr id="6" name="Footer Placeholder 5"/>
          <p:cNvSpPr>
            <a:spLocks noGrp="1"/>
          </p:cNvSpPr>
          <p:nvPr>
            <p:ph type="ftr" sz="quarter" idx="11"/>
          </p:nvPr>
        </p:nvSpPr>
        <p:spPr/>
        <p:txBody>
          <a:bodyPr/>
          <a:lstStyle/>
          <a:p>
            <a:endParaRPr lang="en-US" alt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414CA01A-C16F-440C-AE36-0D08AD70C569}" type="slidenum">
              <a:rPr lang="en-US" altLang="en-US" smtClean="0"/>
              <a:pPr/>
              <a:t>‹#›</a:t>
            </a:fld>
            <a:endParaRPr lang="en-US" altLang="en-US"/>
          </a:p>
        </p:txBody>
      </p:sp>
    </p:spTree>
    <p:extLst>
      <p:ext uri="{BB962C8B-B14F-4D97-AF65-F5344CB8AC3E}">
        <p14:creationId xmlns:p14="http://schemas.microsoft.com/office/powerpoint/2010/main" val="317763568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79526E5F-FB0F-4C36-9A1A-E6A939FF1DCC}" type="slidenum">
              <a:rPr lang="en-US" altLang="en-US" smtClean="0"/>
              <a:pPr/>
              <a:t>‹#›</a:t>
            </a:fld>
            <a:endParaRPr lang="en-US" altLang="en-US"/>
          </a:p>
        </p:txBody>
      </p:sp>
    </p:spTree>
    <p:extLst>
      <p:ext uri="{BB962C8B-B14F-4D97-AF65-F5344CB8AC3E}">
        <p14:creationId xmlns:p14="http://schemas.microsoft.com/office/powerpoint/2010/main" val="122160770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CE6E91C-3D09-4A4C-84FA-30F45364FB3E}" type="slidenum">
              <a:rPr lang="en-US" altLang="en-US" smtClean="0"/>
              <a:pPr/>
              <a:t>‹#›</a:t>
            </a:fld>
            <a:endParaRPr lang="en-US" altLang="en-US"/>
          </a:p>
        </p:txBody>
      </p:sp>
    </p:spTree>
    <p:extLst>
      <p:ext uri="{BB962C8B-B14F-4D97-AF65-F5344CB8AC3E}">
        <p14:creationId xmlns:p14="http://schemas.microsoft.com/office/powerpoint/2010/main" val="94941211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E7B88AA-4D33-4E1C-95C7-8BC63B0B3125}"/>
              </a:ext>
            </a:extLst>
          </p:cNvPr>
          <p:cNvSpPr>
            <a:spLocks noGrp="1"/>
          </p:cNvSpPr>
          <p:nvPr>
            <p:ph/>
          </p:nvPr>
        </p:nvSpPr>
        <p:spPr>
          <a:xfrm>
            <a:off x="685800" y="609600"/>
            <a:ext cx="7772400" cy="54864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2">
            <a:extLst>
              <a:ext uri="{FF2B5EF4-FFF2-40B4-BE49-F238E27FC236}">
                <a16:creationId xmlns:a16="http://schemas.microsoft.com/office/drawing/2014/main" id="{A38BCAB3-2819-4A71-9502-CE327E6AE07F}"/>
              </a:ext>
            </a:extLst>
          </p:cNvPr>
          <p:cNvSpPr>
            <a:spLocks noGrp="1"/>
          </p:cNvSpPr>
          <p:nvPr>
            <p:ph type="dt" sz="half" idx="10"/>
          </p:nvPr>
        </p:nvSpPr>
        <p:spPr>
          <a:xfrm>
            <a:off x="685800" y="6248400"/>
            <a:ext cx="1905000" cy="457200"/>
          </a:xfrm>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5D615E0D-9A64-4ECB-AB72-CF51800DA371}"/>
              </a:ext>
            </a:extLst>
          </p:cNvPr>
          <p:cNvSpPr>
            <a:spLocks noGrp="1"/>
          </p:cNvSpPr>
          <p:nvPr>
            <p:ph type="ftr" sz="quarter" idx="11"/>
          </p:nvPr>
        </p:nvSpPr>
        <p:spPr>
          <a:xfrm>
            <a:off x="3124200" y="6248400"/>
            <a:ext cx="2895600" cy="457200"/>
          </a:xfrm>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B31D5A3D-C711-4073-8172-550D759AC799}"/>
              </a:ext>
            </a:extLst>
          </p:cNvPr>
          <p:cNvSpPr>
            <a:spLocks noGrp="1"/>
          </p:cNvSpPr>
          <p:nvPr>
            <p:ph type="sldNum" sz="quarter" idx="12"/>
          </p:nvPr>
        </p:nvSpPr>
        <p:spPr>
          <a:xfrm>
            <a:off x="6553200" y="6248400"/>
            <a:ext cx="1905000" cy="457200"/>
          </a:xfrm>
        </p:spPr>
        <p:txBody>
          <a:bodyPr/>
          <a:lstStyle>
            <a:lvl1pPr>
              <a:defRPr/>
            </a:lvl1pPr>
          </a:lstStyle>
          <a:p>
            <a:fld id="{53DC6A53-A148-4A9E-8258-F0BFF639A246}" type="slidenum">
              <a:rPr lang="en-US" altLang="en-US"/>
              <a:pPr/>
              <a:t>‹#›</a:t>
            </a:fld>
            <a:endParaRPr lang="en-US" altLang="en-US"/>
          </a:p>
        </p:txBody>
      </p:sp>
    </p:spTree>
    <p:extLst>
      <p:ext uri="{BB962C8B-B14F-4D97-AF65-F5344CB8AC3E}">
        <p14:creationId xmlns:p14="http://schemas.microsoft.com/office/powerpoint/2010/main" val="1467356492"/>
      </p:ext>
    </p:extLst>
  </p:cSld>
  <p:clrMapOvr>
    <a:masterClrMapping/>
  </p:clrMapOvr>
  <p:transition spd="slow">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C8A81A-5D22-440B-B4A6-300DA63D5F4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93B5E5C-F3DE-4537-8116-40D7E42F8132}"/>
              </a:ext>
            </a:extLst>
          </p:cNvPr>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CC7E13F-0621-47E4-BC0D-2E9E010ECA2B}"/>
              </a:ext>
            </a:extLst>
          </p:cNvPr>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736B479-E8BD-4D0E-88B6-BB4ECB6F1B2F}"/>
              </a:ext>
            </a:extLst>
          </p:cNvPr>
          <p:cNvSpPr>
            <a:spLocks noGrp="1"/>
          </p:cNvSpPr>
          <p:nvPr>
            <p:ph type="dt" sz="half" idx="10"/>
          </p:nvPr>
        </p:nvSpPr>
        <p:spPr/>
        <p:txBody>
          <a:bodyPr/>
          <a:lstStyle/>
          <a:p>
            <a:endParaRPr lang="id-ID" altLang="en-US"/>
          </a:p>
        </p:txBody>
      </p:sp>
      <p:sp>
        <p:nvSpPr>
          <p:cNvPr id="6" name="Footer Placeholder 5">
            <a:extLst>
              <a:ext uri="{FF2B5EF4-FFF2-40B4-BE49-F238E27FC236}">
                <a16:creationId xmlns:a16="http://schemas.microsoft.com/office/drawing/2014/main" id="{FE3E14F4-EF45-4F4B-85AC-EFE1ECFF3A90}"/>
              </a:ext>
            </a:extLst>
          </p:cNvPr>
          <p:cNvSpPr>
            <a:spLocks noGrp="1"/>
          </p:cNvSpPr>
          <p:nvPr>
            <p:ph type="ftr" sz="quarter" idx="11"/>
          </p:nvPr>
        </p:nvSpPr>
        <p:spPr/>
        <p:txBody>
          <a:bodyPr/>
          <a:lstStyle/>
          <a:p>
            <a:endParaRPr lang="id-ID" altLang="en-US"/>
          </a:p>
        </p:txBody>
      </p:sp>
      <p:sp>
        <p:nvSpPr>
          <p:cNvPr id="7" name="Slide Number Placeholder 6">
            <a:extLst>
              <a:ext uri="{FF2B5EF4-FFF2-40B4-BE49-F238E27FC236}">
                <a16:creationId xmlns:a16="http://schemas.microsoft.com/office/drawing/2014/main" id="{A7FD1D57-78FF-43F3-B2B9-687FF2866283}"/>
              </a:ext>
            </a:extLst>
          </p:cNvPr>
          <p:cNvSpPr>
            <a:spLocks noGrp="1"/>
          </p:cNvSpPr>
          <p:nvPr>
            <p:ph type="sldNum" sz="quarter" idx="12"/>
          </p:nvPr>
        </p:nvSpPr>
        <p:spPr/>
        <p:txBody>
          <a:bodyPr/>
          <a:lstStyle/>
          <a:p>
            <a:fld id="{34D4BF37-0AE3-49FF-BEC0-0200DEE54406}" type="slidenum">
              <a:rPr lang="id-ID" altLang="en-US" smtClean="0"/>
              <a:pPr/>
              <a:t>‹#›</a:t>
            </a:fld>
            <a:endParaRPr lang="id-ID" altLang="en-US"/>
          </a:p>
        </p:txBody>
      </p:sp>
    </p:spTree>
    <p:extLst>
      <p:ext uri="{BB962C8B-B14F-4D97-AF65-F5344CB8AC3E}">
        <p14:creationId xmlns:p14="http://schemas.microsoft.com/office/powerpoint/2010/main" val="43810588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8" name="Group 17"/>
          <p:cNvGrpSpPr/>
          <p:nvPr/>
        </p:nvGrpSpPr>
        <p:grpSpPr>
          <a:xfrm>
            <a:off x="0" y="0"/>
            <a:ext cx="9144677" cy="6858000"/>
            <a:chOff x="0" y="0"/>
            <a:chExt cx="9144677" cy="6858000"/>
          </a:xfrm>
        </p:grpSpPr>
        <p:pic>
          <p:nvPicPr>
            <p:cNvPr id="8" name="Picture 7" descr="S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ectangle 10"/>
            <p:cNvSpPr/>
            <p:nvPr/>
          </p:nvSpPr>
          <p:spPr>
            <a:xfrm>
              <a:off x="1515532" y="1520422"/>
              <a:ext cx="6112935" cy="3818468"/>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2" name="Picture 11"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0" y="3128434"/>
              <a:ext cx="1664208" cy="612648"/>
            </a:xfrm>
            <a:prstGeom prst="rect">
              <a:avLst/>
            </a:prstGeom>
          </p:spPr>
        </p:pic>
        <p:pic>
          <p:nvPicPr>
            <p:cNvPr id="13" name="Picture 12"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7480469" y="3128434"/>
              <a:ext cx="1664208" cy="612648"/>
            </a:xfrm>
            <a:prstGeom prst="rect">
              <a:avLst/>
            </a:prstGeom>
          </p:spPr>
        </p:pic>
      </p:grpSp>
      <p:sp>
        <p:nvSpPr>
          <p:cNvPr id="2" name="Title 1"/>
          <p:cNvSpPr>
            <a:spLocks noGrp="1"/>
          </p:cNvSpPr>
          <p:nvPr>
            <p:ph type="ctrTitle"/>
          </p:nvPr>
        </p:nvSpPr>
        <p:spPr>
          <a:xfrm>
            <a:off x="1921934" y="1811863"/>
            <a:ext cx="5308866" cy="1515533"/>
          </a:xfrm>
        </p:spPr>
        <p:txBody>
          <a:bodyPr anchor="b">
            <a:noAutofit/>
          </a:bodyPr>
          <a:lstStyle>
            <a:lvl1pPr algn="ctr">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1921934" y="3598327"/>
            <a:ext cx="5308866" cy="1377651"/>
          </a:xfrm>
        </p:spPr>
        <p:txBody>
          <a:bodyPr anchor="t">
            <a:normAutofit/>
          </a:bodyPr>
          <a:lstStyle>
            <a:lvl1pPr marL="0" indent="0" algn="ct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6065417" y="5054602"/>
            <a:ext cx="673276" cy="279400"/>
          </a:xfrm>
        </p:spPr>
        <p:txBody>
          <a:bodyPr/>
          <a:lstStyle/>
          <a:p>
            <a:endParaRPr lang="en-US" altLang="en-US"/>
          </a:p>
        </p:txBody>
      </p:sp>
      <p:sp>
        <p:nvSpPr>
          <p:cNvPr id="5" name="Footer Placeholder 4"/>
          <p:cNvSpPr>
            <a:spLocks noGrp="1"/>
          </p:cNvSpPr>
          <p:nvPr>
            <p:ph type="ftr" sz="quarter" idx="11"/>
          </p:nvPr>
        </p:nvSpPr>
        <p:spPr>
          <a:xfrm>
            <a:off x="1921934" y="5054602"/>
            <a:ext cx="4064860" cy="279400"/>
          </a:xfrm>
        </p:spPr>
        <p:txBody>
          <a:bodyPr/>
          <a:lstStyle/>
          <a:p>
            <a:endParaRPr lang="en-US" altLang="en-US"/>
          </a:p>
        </p:txBody>
      </p:sp>
      <p:sp>
        <p:nvSpPr>
          <p:cNvPr id="6" name="Slide Number Placeholder 5"/>
          <p:cNvSpPr>
            <a:spLocks noGrp="1"/>
          </p:cNvSpPr>
          <p:nvPr>
            <p:ph type="sldNum" sz="quarter" idx="12"/>
          </p:nvPr>
        </p:nvSpPr>
        <p:spPr>
          <a:xfrm>
            <a:off x="6817317" y="5054602"/>
            <a:ext cx="413483" cy="279400"/>
          </a:xfrm>
        </p:spPr>
        <p:txBody>
          <a:bodyPr/>
          <a:lstStyle/>
          <a:p>
            <a:fld id="{59B8C5F0-CD10-4574-95F4-F90BE65833C2}" type="slidenum">
              <a:rPr lang="en-US" altLang="en-US" smtClean="0"/>
              <a:pPr/>
              <a:t>‹#›</a:t>
            </a:fld>
            <a:endParaRPr lang="en-US" altLang="en-US"/>
          </a:p>
        </p:txBody>
      </p:sp>
      <p:cxnSp>
        <p:nvCxnSpPr>
          <p:cNvPr id="15" name="Straight Connector 14"/>
          <p:cNvCxnSpPr/>
          <p:nvPr/>
        </p:nvCxnSpPr>
        <p:spPr>
          <a:xfrm>
            <a:off x="2019825" y="3471329"/>
            <a:ext cx="511308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5362929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C145135C-4744-434B-9ECA-C60DC7A5DDFE}" type="slidenum">
              <a:rPr lang="en-US" altLang="en-US" smtClean="0"/>
              <a:pPr/>
              <a:t>‹#›</a:t>
            </a:fld>
            <a:endParaRPr lang="en-US" altLang="en-US"/>
          </a:p>
        </p:txBody>
      </p:sp>
    </p:spTree>
    <p:extLst>
      <p:ext uri="{BB962C8B-B14F-4D97-AF65-F5344CB8AC3E}">
        <p14:creationId xmlns:p14="http://schemas.microsoft.com/office/powerpoint/2010/main" val="48703938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78465" y="1641413"/>
            <a:ext cx="6595534" cy="1822514"/>
          </a:xfrm>
        </p:spPr>
        <p:txBody>
          <a:bodyPr anchor="b">
            <a:normAutofit/>
          </a:bodyPr>
          <a:lstStyle>
            <a:lvl1pPr algn="ct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278465" y="3734859"/>
            <a:ext cx="6595534" cy="1090015"/>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FE5B55CC-F54F-4298-B609-99F94892E609}" type="slidenum">
              <a:rPr lang="en-US" altLang="en-US" smtClean="0"/>
              <a:pPr/>
              <a:t>‹#›</a:t>
            </a:fld>
            <a:endParaRPr lang="en-US" altLang="en-US"/>
          </a:p>
        </p:txBody>
      </p:sp>
      <p:cxnSp>
        <p:nvCxnSpPr>
          <p:cNvPr id="31" name="Straight Connector 30"/>
          <p:cNvCxnSpPr/>
          <p:nvPr/>
        </p:nvCxnSpPr>
        <p:spPr>
          <a:xfrm>
            <a:off x="1278466" y="3599392"/>
            <a:ext cx="659553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8047071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6" y="915337"/>
            <a:ext cx="6798734" cy="130386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176866" y="2487168"/>
            <a:ext cx="3337560" cy="34472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5152" y="2487168"/>
            <a:ext cx="3337560" cy="34472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altLang="en-US"/>
          </a:p>
        </p:txBody>
      </p:sp>
      <p:sp>
        <p:nvSpPr>
          <p:cNvPr id="6" name="Footer Placeholder 5"/>
          <p:cNvSpPr>
            <a:spLocks noGrp="1"/>
          </p:cNvSpPr>
          <p:nvPr>
            <p:ph type="ftr" sz="quarter" idx="11"/>
          </p:nvPr>
        </p:nvSpPr>
        <p:spPr/>
        <p:txBody>
          <a:bodyPr/>
          <a:lstStyle/>
          <a:p>
            <a:endParaRPr lang="en-US" altLang="en-US"/>
          </a:p>
        </p:txBody>
      </p:sp>
      <p:sp>
        <p:nvSpPr>
          <p:cNvPr id="7" name="Slide Number Placeholder 6"/>
          <p:cNvSpPr>
            <a:spLocks noGrp="1"/>
          </p:cNvSpPr>
          <p:nvPr>
            <p:ph type="sldNum" sz="quarter" idx="12"/>
          </p:nvPr>
        </p:nvSpPr>
        <p:spPr/>
        <p:txBody>
          <a:bodyPr/>
          <a:lstStyle/>
          <a:p>
            <a:fld id="{E979EF6A-B3C7-4064-8EA0-5DE0BF7A43D2}" type="slidenum">
              <a:rPr lang="en-US" altLang="en-US" smtClean="0"/>
              <a:pPr/>
              <a:t>‹#›</a:t>
            </a:fld>
            <a:endParaRPr lang="en-US" altLang="en-US"/>
          </a:p>
        </p:txBody>
      </p:sp>
    </p:spTree>
    <p:extLst>
      <p:ext uri="{BB962C8B-B14F-4D97-AF65-F5344CB8AC3E}">
        <p14:creationId xmlns:p14="http://schemas.microsoft.com/office/powerpoint/2010/main" val="30451558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76868"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76868" y="3243263"/>
            <a:ext cx="3337560" cy="2706624"/>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1832"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1832" y="3243263"/>
            <a:ext cx="3337560" cy="2706624"/>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altLang="en-US"/>
          </a:p>
        </p:txBody>
      </p:sp>
      <p:sp>
        <p:nvSpPr>
          <p:cNvPr id="8" name="Footer Placeholder 7"/>
          <p:cNvSpPr>
            <a:spLocks noGrp="1"/>
          </p:cNvSpPr>
          <p:nvPr>
            <p:ph type="ftr" sz="quarter" idx="11"/>
          </p:nvPr>
        </p:nvSpPr>
        <p:spPr/>
        <p:txBody>
          <a:bodyPr/>
          <a:lstStyle/>
          <a:p>
            <a:endParaRPr lang="en-US" altLang="en-US"/>
          </a:p>
        </p:txBody>
      </p:sp>
      <p:sp>
        <p:nvSpPr>
          <p:cNvPr id="9" name="Slide Number Placeholder 8"/>
          <p:cNvSpPr>
            <a:spLocks noGrp="1"/>
          </p:cNvSpPr>
          <p:nvPr>
            <p:ph type="sldNum" sz="quarter" idx="12"/>
          </p:nvPr>
        </p:nvSpPr>
        <p:spPr/>
        <p:txBody>
          <a:bodyPr/>
          <a:lstStyle/>
          <a:p>
            <a:fld id="{8123A6FF-9B9B-47D2-A6C9-E3D97D4754F8}" type="slidenum">
              <a:rPr lang="en-US" altLang="en-US" smtClean="0"/>
              <a:pPr/>
              <a:t>‹#›</a:t>
            </a:fld>
            <a:endParaRPr lang="en-US" altLang="en-US"/>
          </a:p>
        </p:txBody>
      </p:sp>
      <p:cxnSp>
        <p:nvCxnSpPr>
          <p:cNvPr id="41" name="Straight Connector 40"/>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5139070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76865" y="915337"/>
            <a:ext cx="6798735" cy="1303867"/>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US" altLang="en-US"/>
          </a:p>
        </p:txBody>
      </p:sp>
      <p:sp>
        <p:nvSpPr>
          <p:cNvPr id="4" name="Footer Placeholder 3"/>
          <p:cNvSpPr>
            <a:spLocks noGrp="1"/>
          </p:cNvSpPr>
          <p:nvPr>
            <p:ph type="ftr" sz="quarter" idx="11"/>
          </p:nvPr>
        </p:nvSpPr>
        <p:spPr/>
        <p:txBody>
          <a:bodyPr/>
          <a:lstStyle/>
          <a:p>
            <a:endParaRPr lang="en-US" altLang="en-US"/>
          </a:p>
        </p:txBody>
      </p:sp>
      <p:sp>
        <p:nvSpPr>
          <p:cNvPr id="5" name="Slide Number Placeholder 4"/>
          <p:cNvSpPr>
            <a:spLocks noGrp="1"/>
          </p:cNvSpPr>
          <p:nvPr>
            <p:ph type="sldNum" sz="quarter" idx="12"/>
          </p:nvPr>
        </p:nvSpPr>
        <p:spPr/>
        <p:txBody>
          <a:bodyPr/>
          <a:lstStyle/>
          <a:p>
            <a:fld id="{4D34B73E-0FD9-4B80-9FCC-4FAFCEA17B79}" type="slidenum">
              <a:rPr lang="en-US" altLang="en-US" smtClean="0"/>
              <a:pPr/>
              <a:t>‹#›</a:t>
            </a:fld>
            <a:endParaRPr lang="en-US" altLang="en-US"/>
          </a:p>
        </p:txBody>
      </p:sp>
      <p:cxnSp>
        <p:nvCxnSpPr>
          <p:cNvPr id="14" name="Straight Connector 13"/>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4103839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ltLang="en-US"/>
          </a:p>
        </p:txBody>
      </p:sp>
      <p:sp>
        <p:nvSpPr>
          <p:cNvPr id="3" name="Footer Placeholder 2"/>
          <p:cNvSpPr>
            <a:spLocks noGrp="1"/>
          </p:cNvSpPr>
          <p:nvPr>
            <p:ph type="ftr" sz="quarter" idx="11"/>
          </p:nvPr>
        </p:nvSpPr>
        <p:spPr/>
        <p:txBody>
          <a:bodyPr/>
          <a:lstStyle/>
          <a:p>
            <a:endParaRPr lang="en-US" altLang="en-US"/>
          </a:p>
        </p:txBody>
      </p:sp>
      <p:sp>
        <p:nvSpPr>
          <p:cNvPr id="4" name="Slide Number Placeholder 3"/>
          <p:cNvSpPr>
            <a:spLocks noGrp="1"/>
          </p:cNvSpPr>
          <p:nvPr>
            <p:ph type="sldNum" sz="quarter" idx="12"/>
          </p:nvPr>
        </p:nvSpPr>
        <p:spPr/>
        <p:txBody>
          <a:bodyPr/>
          <a:lstStyle/>
          <a:p>
            <a:fld id="{59218F33-1B0E-41D0-8ED0-914752030835}" type="slidenum">
              <a:rPr lang="en-US" altLang="en-US" smtClean="0"/>
              <a:pPr/>
              <a:t>‹#›</a:t>
            </a:fld>
            <a:endParaRPr lang="en-US" altLang="en-US"/>
          </a:p>
        </p:txBody>
      </p:sp>
    </p:spTree>
    <p:extLst>
      <p:ext uri="{BB962C8B-B14F-4D97-AF65-F5344CB8AC3E}">
        <p14:creationId xmlns:p14="http://schemas.microsoft.com/office/powerpoint/2010/main" val="283522460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388534"/>
            <a:ext cx="2536798"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4120062" y="982132"/>
            <a:ext cx="3855539" cy="4893735"/>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76865" y="3031065"/>
            <a:ext cx="2536798"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endParaRPr lang="en-US" altLang="en-US"/>
          </a:p>
        </p:txBody>
      </p:sp>
      <p:sp>
        <p:nvSpPr>
          <p:cNvPr id="6" name="Footer Placeholder 5"/>
          <p:cNvSpPr>
            <a:spLocks noGrp="1"/>
          </p:cNvSpPr>
          <p:nvPr>
            <p:ph type="ftr" sz="quarter" idx="11"/>
          </p:nvPr>
        </p:nvSpPr>
        <p:spPr/>
        <p:txBody>
          <a:bodyPr/>
          <a:lstStyle/>
          <a:p>
            <a:endParaRPr lang="en-US" altLang="en-US"/>
          </a:p>
        </p:txBody>
      </p:sp>
      <p:sp>
        <p:nvSpPr>
          <p:cNvPr id="7" name="Slide Number Placeholder 6"/>
          <p:cNvSpPr>
            <a:spLocks noGrp="1"/>
          </p:cNvSpPr>
          <p:nvPr>
            <p:ph type="sldNum" sz="quarter" idx="12"/>
          </p:nvPr>
        </p:nvSpPr>
        <p:spPr/>
        <p:txBody>
          <a:bodyPr/>
          <a:lstStyle/>
          <a:p>
            <a:fld id="{C1FD8DA2-C745-4363-B727-3D209DA5BB17}" type="slidenum">
              <a:rPr lang="en-US" altLang="en-US" smtClean="0"/>
              <a:pPr/>
              <a:t>‹#›</a:t>
            </a:fld>
            <a:endParaRPr lang="en-US" altLang="en-US"/>
          </a:p>
        </p:txBody>
      </p:sp>
      <p:cxnSp>
        <p:nvCxnSpPr>
          <p:cNvPr id="16" name="Straight Connector 15"/>
          <p:cNvCxnSpPr/>
          <p:nvPr/>
        </p:nvCxnSpPr>
        <p:spPr>
          <a:xfrm>
            <a:off x="1278466" y="2912533"/>
            <a:ext cx="233359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550355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883832"/>
            <a:ext cx="3632202" cy="1371600"/>
          </a:xfrm>
        </p:spPr>
        <p:txBody>
          <a:bodyPr anchor="b">
            <a:normAutofit/>
          </a:bodyPr>
          <a:lstStyle>
            <a:lvl1pPr algn="ctr">
              <a:defRPr sz="24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5183069" y="1032933"/>
            <a:ext cx="2929463"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76865" y="3255432"/>
            <a:ext cx="3632201" cy="1828800"/>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endParaRPr lang="en-US" altLang="en-US"/>
          </a:p>
        </p:txBody>
      </p:sp>
      <p:sp>
        <p:nvSpPr>
          <p:cNvPr id="6" name="Footer Placeholder 5"/>
          <p:cNvSpPr>
            <a:spLocks noGrp="1"/>
          </p:cNvSpPr>
          <p:nvPr>
            <p:ph type="ftr" sz="quarter" idx="11"/>
          </p:nvPr>
        </p:nvSpPr>
        <p:spPr/>
        <p:txBody>
          <a:bodyPr/>
          <a:lstStyle/>
          <a:p>
            <a:endParaRPr lang="en-US" altLang="en-US"/>
          </a:p>
        </p:txBody>
      </p:sp>
      <p:sp>
        <p:nvSpPr>
          <p:cNvPr id="7" name="Slide Number Placeholder 6"/>
          <p:cNvSpPr>
            <a:spLocks noGrp="1"/>
          </p:cNvSpPr>
          <p:nvPr>
            <p:ph type="sldNum" sz="quarter" idx="12"/>
          </p:nvPr>
        </p:nvSpPr>
        <p:spPr/>
        <p:txBody>
          <a:bodyPr/>
          <a:lstStyle/>
          <a:p>
            <a:fld id="{BD861DBE-BA1E-4BCB-8FC9-6F60C20BF46C}" type="slidenum">
              <a:rPr lang="en-US" altLang="en-US" smtClean="0"/>
              <a:pPr/>
              <a:t>‹#›</a:t>
            </a:fld>
            <a:endParaRPr lang="en-US" altLang="en-US"/>
          </a:p>
        </p:txBody>
      </p:sp>
    </p:spTree>
    <p:extLst>
      <p:ext uri="{BB962C8B-B14F-4D97-AF65-F5344CB8AC3E}">
        <p14:creationId xmlns:p14="http://schemas.microsoft.com/office/powerpoint/2010/main" val="151909844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4815415"/>
            <a:ext cx="6798734"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26260" y="1032933"/>
            <a:ext cx="7091482"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76866" y="5382153"/>
            <a:ext cx="6798734" cy="493712"/>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endParaRPr lang="id-ID" altLang="en-US"/>
          </a:p>
        </p:txBody>
      </p:sp>
      <p:sp>
        <p:nvSpPr>
          <p:cNvPr id="6" name="Footer Placeholder 5"/>
          <p:cNvSpPr>
            <a:spLocks noGrp="1"/>
          </p:cNvSpPr>
          <p:nvPr>
            <p:ph type="ftr" sz="quarter" idx="11"/>
          </p:nvPr>
        </p:nvSpPr>
        <p:spPr/>
        <p:txBody>
          <a:bodyPr/>
          <a:lstStyle/>
          <a:p>
            <a:endParaRPr lang="id-ID" altLang="en-US"/>
          </a:p>
        </p:txBody>
      </p:sp>
      <p:sp>
        <p:nvSpPr>
          <p:cNvPr id="7" name="Slide Number Placeholder 6"/>
          <p:cNvSpPr>
            <a:spLocks noGrp="1"/>
          </p:cNvSpPr>
          <p:nvPr>
            <p:ph type="sldNum" sz="quarter" idx="12"/>
          </p:nvPr>
        </p:nvSpPr>
        <p:spPr/>
        <p:txBody>
          <a:bodyPr/>
          <a:lstStyle/>
          <a:p>
            <a:fld id="{DC0CCB40-0A04-4B6D-9C3F-845837F5885F}" type="slidenum">
              <a:rPr lang="id-ID" altLang="en-US" smtClean="0"/>
              <a:pPr/>
              <a:t>‹#›</a:t>
            </a:fld>
            <a:endParaRPr lang="id-ID" altLang="en-US"/>
          </a:p>
        </p:txBody>
      </p:sp>
    </p:spTree>
    <p:extLst>
      <p:ext uri="{BB962C8B-B14F-4D97-AF65-F5344CB8AC3E}">
        <p14:creationId xmlns:p14="http://schemas.microsoft.com/office/powerpoint/2010/main" val="21525510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B759BB-FA2D-418D-8BDE-4B662CEFADE9}"/>
              </a:ext>
            </a:extLst>
          </p:cNvPr>
          <p:cNvSpPr>
            <a:spLocks noGrp="1"/>
          </p:cNvSpPr>
          <p:nvPr>
            <p:ph type="title"/>
          </p:nvPr>
        </p:nvSpPr>
        <p:spPr>
          <a:xfrm>
            <a:off x="629841" y="365126"/>
            <a:ext cx="78867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B5259C3-9954-4282-8DD6-BEEED6D399EF}"/>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id="{5F3ECBF8-4E01-46F3-9CC0-4EC3152261FE}"/>
              </a:ext>
            </a:extLst>
          </p:cNvPr>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060E665B-7FCA-4E07-9B3C-61D12B9C7218}"/>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id="{B95097B3-11CF-4BED-BA94-B1C8EC7597E2}"/>
              </a:ext>
            </a:extLst>
          </p:cNvPr>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EC61B2A-4A95-4947-A770-031EC3894A06}"/>
              </a:ext>
            </a:extLst>
          </p:cNvPr>
          <p:cNvSpPr>
            <a:spLocks noGrp="1"/>
          </p:cNvSpPr>
          <p:nvPr>
            <p:ph type="dt" sz="half" idx="10"/>
          </p:nvPr>
        </p:nvSpPr>
        <p:spPr/>
        <p:txBody>
          <a:bodyPr/>
          <a:lstStyle/>
          <a:p>
            <a:endParaRPr lang="id-ID" altLang="en-US"/>
          </a:p>
        </p:txBody>
      </p:sp>
      <p:sp>
        <p:nvSpPr>
          <p:cNvPr id="8" name="Footer Placeholder 7">
            <a:extLst>
              <a:ext uri="{FF2B5EF4-FFF2-40B4-BE49-F238E27FC236}">
                <a16:creationId xmlns:a16="http://schemas.microsoft.com/office/drawing/2014/main" id="{4DBF8E71-2F7B-4678-90D2-CD3509A71013}"/>
              </a:ext>
            </a:extLst>
          </p:cNvPr>
          <p:cNvSpPr>
            <a:spLocks noGrp="1"/>
          </p:cNvSpPr>
          <p:nvPr>
            <p:ph type="ftr" sz="quarter" idx="11"/>
          </p:nvPr>
        </p:nvSpPr>
        <p:spPr/>
        <p:txBody>
          <a:bodyPr/>
          <a:lstStyle/>
          <a:p>
            <a:endParaRPr lang="id-ID" altLang="en-US"/>
          </a:p>
        </p:txBody>
      </p:sp>
      <p:sp>
        <p:nvSpPr>
          <p:cNvPr id="9" name="Slide Number Placeholder 8">
            <a:extLst>
              <a:ext uri="{FF2B5EF4-FFF2-40B4-BE49-F238E27FC236}">
                <a16:creationId xmlns:a16="http://schemas.microsoft.com/office/drawing/2014/main" id="{C3DEFC8C-52AD-45EC-9807-92B66C9DA9BB}"/>
              </a:ext>
            </a:extLst>
          </p:cNvPr>
          <p:cNvSpPr>
            <a:spLocks noGrp="1"/>
          </p:cNvSpPr>
          <p:nvPr>
            <p:ph type="sldNum" sz="quarter" idx="12"/>
          </p:nvPr>
        </p:nvSpPr>
        <p:spPr/>
        <p:txBody>
          <a:bodyPr/>
          <a:lstStyle/>
          <a:p>
            <a:fld id="{29509E71-3684-43DA-AB86-41492A6A5F9B}" type="slidenum">
              <a:rPr lang="id-ID" altLang="en-US" smtClean="0"/>
              <a:pPr/>
              <a:t>‹#›</a:t>
            </a:fld>
            <a:endParaRPr lang="id-ID" altLang="en-US"/>
          </a:p>
        </p:txBody>
      </p:sp>
    </p:spTree>
    <p:extLst>
      <p:ext uri="{BB962C8B-B14F-4D97-AF65-F5344CB8AC3E}">
        <p14:creationId xmlns:p14="http://schemas.microsoft.com/office/powerpoint/2010/main" val="296431450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906873"/>
            <a:ext cx="6798734" cy="309786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176865" y="4275666"/>
            <a:ext cx="6798736" cy="1600202"/>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414CA01A-C16F-440C-AE36-0D08AD70C569}" type="slidenum">
              <a:rPr lang="en-US" altLang="en-US" smtClean="0"/>
              <a:pPr/>
              <a:t>‹#›</a:t>
            </a:fld>
            <a:endParaRPr lang="en-US" altLang="en-US"/>
          </a:p>
        </p:txBody>
      </p:sp>
      <p:cxnSp>
        <p:nvCxnSpPr>
          <p:cNvPr id="15" name="Straight Connector 14"/>
          <p:cNvCxnSpPr/>
          <p:nvPr/>
        </p:nvCxnSpPr>
        <p:spPr>
          <a:xfrm>
            <a:off x="1278465" y="4140199"/>
            <a:ext cx="660642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956485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34333" y="982132"/>
            <a:ext cx="6400250"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00200" y="3352799"/>
            <a:ext cx="5892798" cy="651933"/>
          </a:xfrm>
        </p:spPr>
        <p:txBody>
          <a:bodyPr anchor="ctr">
            <a:normAutofit/>
          </a:bodyPr>
          <a:lstStyle>
            <a:lvl1pPr marL="0" indent="0" algn="r">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1176863" y="4343400"/>
            <a:ext cx="6798738"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414CA01A-C16F-440C-AE36-0D08AD70C569}" type="slidenum">
              <a:rPr lang="en-US" altLang="en-US" smtClean="0"/>
              <a:pPr/>
              <a:t>‹#›</a:t>
            </a:fld>
            <a:endParaRPr lang="en-US" altLang="en-US"/>
          </a:p>
        </p:txBody>
      </p:sp>
      <p:sp>
        <p:nvSpPr>
          <p:cNvPr id="14" name="TextBox 13"/>
          <p:cNvSpPr txBox="1"/>
          <p:nvPr/>
        </p:nvSpPr>
        <p:spPr>
          <a:xfrm>
            <a:off x="849969" y="905362"/>
            <a:ext cx="457319" cy="584776"/>
          </a:xfrm>
          <a:prstGeom prst="rect">
            <a:avLst/>
          </a:prstGeom>
        </p:spPr>
        <p:txBody>
          <a:bodyPr vert="horz" lIns="91440" tIns="45720" rIns="91440" bIns="45720" rtlCol="0" anchor="ctr">
            <a:noAutofit/>
          </a:bodyPr>
          <a:lstStyle/>
          <a:p>
            <a:pPr lvl="0"/>
            <a:r>
              <a:rPr lang="en-US" sz="7200" dirty="0">
                <a:solidFill>
                  <a:schemeClr val="tx1"/>
                </a:solidFill>
                <a:effectLst/>
              </a:rPr>
              <a:t>“</a:t>
            </a:r>
          </a:p>
        </p:txBody>
      </p:sp>
      <p:sp>
        <p:nvSpPr>
          <p:cNvPr id="15" name="TextBox 14"/>
          <p:cNvSpPr txBox="1"/>
          <p:nvPr/>
        </p:nvSpPr>
        <p:spPr>
          <a:xfrm>
            <a:off x="7633503" y="2827870"/>
            <a:ext cx="457319" cy="584776"/>
          </a:xfrm>
          <a:prstGeom prst="rect">
            <a:avLst/>
          </a:prstGeom>
        </p:spPr>
        <p:txBody>
          <a:bodyPr vert="horz" lIns="91440" tIns="45720" rIns="91440" bIns="45720" rtlCol="0" anchor="ctr">
            <a:noAutofit/>
          </a:bodyPr>
          <a:lstStyle/>
          <a:p>
            <a:pPr lvl="0" algn="r"/>
            <a:r>
              <a:rPr lang="en-US" sz="7200" dirty="0">
                <a:solidFill>
                  <a:schemeClr val="tx1"/>
                </a:solidFill>
                <a:effectLst/>
              </a:rPr>
              <a:t>”</a:t>
            </a:r>
          </a:p>
        </p:txBody>
      </p:sp>
      <p:cxnSp>
        <p:nvCxnSpPr>
          <p:cNvPr id="19" name="Straight Connector 18"/>
          <p:cNvCxnSpPr/>
          <p:nvPr/>
        </p:nvCxnSpPr>
        <p:spPr>
          <a:xfrm>
            <a:off x="1278466" y="4140199"/>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3793211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76869" y="3308581"/>
            <a:ext cx="679872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176868" y="4777381"/>
            <a:ext cx="6798730" cy="8604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414CA01A-C16F-440C-AE36-0D08AD70C569}" type="slidenum">
              <a:rPr lang="en-US" altLang="en-US" smtClean="0"/>
              <a:pPr/>
              <a:t>‹#›</a:t>
            </a:fld>
            <a:endParaRPr lang="en-US" altLang="en-US"/>
          </a:p>
        </p:txBody>
      </p:sp>
    </p:spTree>
    <p:extLst>
      <p:ext uri="{BB962C8B-B14F-4D97-AF65-F5344CB8AC3E}">
        <p14:creationId xmlns:p14="http://schemas.microsoft.com/office/powerpoint/2010/main" val="238610167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09416" y="982132"/>
            <a:ext cx="632516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8" name="Text Placeholder 2"/>
          <p:cNvSpPr>
            <a:spLocks noGrp="1"/>
          </p:cNvSpPr>
          <p:nvPr>
            <p:ph type="body" idx="13"/>
          </p:nvPr>
        </p:nvSpPr>
        <p:spPr>
          <a:xfrm>
            <a:off x="1176868" y="3639312"/>
            <a:ext cx="6798730" cy="886968"/>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3" name="Text Placeholder 2"/>
          <p:cNvSpPr>
            <a:spLocks noGrp="1"/>
          </p:cNvSpPr>
          <p:nvPr>
            <p:ph type="body" idx="1"/>
          </p:nvPr>
        </p:nvSpPr>
        <p:spPr>
          <a:xfrm>
            <a:off x="1176865" y="4529667"/>
            <a:ext cx="6798736" cy="13462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414CA01A-C16F-440C-AE36-0D08AD70C569}" type="slidenum">
              <a:rPr lang="en-US" altLang="en-US" smtClean="0"/>
              <a:pPr/>
              <a:t>‹#›</a:t>
            </a:fld>
            <a:endParaRPr lang="en-US" altLang="en-US"/>
          </a:p>
        </p:txBody>
      </p:sp>
      <p:sp>
        <p:nvSpPr>
          <p:cNvPr id="12" name="TextBox 11"/>
          <p:cNvSpPr txBox="1"/>
          <p:nvPr/>
        </p:nvSpPr>
        <p:spPr>
          <a:xfrm>
            <a:off x="878060" y="896895"/>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7649796" y="2607728"/>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278466" y="342900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9785896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76865" y="982131"/>
            <a:ext cx="6798734" cy="2294467"/>
          </a:xfrm>
        </p:spPr>
        <p:txBody>
          <a:bodyPr vert="horz" lIns="91440" tIns="45720" rIns="91440" bIns="45720" rtlCol="0" anchor="ctr">
            <a:normAutofit/>
          </a:bodyPr>
          <a:lstStyle>
            <a:lvl1pPr>
              <a:defRPr lang="en-US" sz="3200" b="0" dirty="0"/>
            </a:lvl1pPr>
          </a:lstStyle>
          <a:p>
            <a:pPr marL="0" lvl="0"/>
            <a:r>
              <a:rPr lang="en-US"/>
              <a:t>Click to edit Master title style</a:t>
            </a:r>
            <a:endParaRPr lang="en-US" dirty="0"/>
          </a:p>
        </p:txBody>
      </p:sp>
      <p:sp>
        <p:nvSpPr>
          <p:cNvPr id="14" name="Text Placeholder 2"/>
          <p:cNvSpPr>
            <a:spLocks noGrp="1"/>
          </p:cNvSpPr>
          <p:nvPr>
            <p:ph type="body" idx="13"/>
          </p:nvPr>
        </p:nvSpPr>
        <p:spPr>
          <a:xfrm>
            <a:off x="1176868" y="3566160"/>
            <a:ext cx="6798730" cy="905256"/>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3" name="Text Placeholder 2"/>
          <p:cNvSpPr>
            <a:spLocks noGrp="1"/>
          </p:cNvSpPr>
          <p:nvPr>
            <p:ph type="body" idx="1"/>
          </p:nvPr>
        </p:nvSpPr>
        <p:spPr>
          <a:xfrm>
            <a:off x="1176866" y="4470400"/>
            <a:ext cx="6798734" cy="1405467"/>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414CA01A-C16F-440C-AE36-0D08AD70C569}" type="slidenum">
              <a:rPr lang="en-US" altLang="en-US" smtClean="0"/>
              <a:pPr/>
              <a:t>‹#›</a:t>
            </a:fld>
            <a:endParaRPr lang="en-US" altLang="en-US"/>
          </a:p>
        </p:txBody>
      </p:sp>
      <p:cxnSp>
        <p:nvCxnSpPr>
          <p:cNvPr id="15" name="Straight Connector 14"/>
          <p:cNvCxnSpPr/>
          <p:nvPr/>
        </p:nvCxnSpPr>
        <p:spPr>
          <a:xfrm>
            <a:off x="1278469" y="3429000"/>
            <a:ext cx="6606421"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684730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176865" y="2490135"/>
            <a:ext cx="6798736" cy="3385733"/>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79526E5F-FB0F-4C36-9A1A-E6A939FF1DCC}" type="slidenum">
              <a:rPr lang="en-US" altLang="en-US" smtClean="0"/>
              <a:pPr/>
              <a:t>‹#›</a:t>
            </a:fld>
            <a:endParaRPr lang="en-US" altLang="en-US"/>
          </a:p>
        </p:txBody>
      </p:sp>
      <p:cxnSp>
        <p:nvCxnSpPr>
          <p:cNvPr id="14" name="Straight Connector 13"/>
          <p:cNvCxnSpPr/>
          <p:nvPr/>
        </p:nvCxnSpPr>
        <p:spPr>
          <a:xfrm>
            <a:off x="1278466" y="2354670"/>
            <a:ext cx="660642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8622626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56667" y="906873"/>
            <a:ext cx="1618930" cy="496899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76867" y="906873"/>
            <a:ext cx="4915509" cy="4968993"/>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CCE6E91C-3D09-4A4C-84FA-30F45364FB3E}" type="slidenum">
              <a:rPr lang="en-US" altLang="en-US" smtClean="0"/>
              <a:pPr/>
              <a:t>‹#›</a:t>
            </a:fld>
            <a:endParaRPr lang="en-US" altLang="en-US"/>
          </a:p>
        </p:txBody>
      </p:sp>
      <p:cxnSp>
        <p:nvCxnSpPr>
          <p:cNvPr id="14" name="Straight Connector 13"/>
          <p:cNvCxnSpPr/>
          <p:nvPr/>
        </p:nvCxnSpPr>
        <p:spPr>
          <a:xfrm>
            <a:off x="6245512" y="906873"/>
            <a:ext cx="0" cy="4968993"/>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9534893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E7B88AA-4D33-4E1C-95C7-8BC63B0B3125}"/>
              </a:ext>
            </a:extLst>
          </p:cNvPr>
          <p:cNvSpPr>
            <a:spLocks noGrp="1"/>
          </p:cNvSpPr>
          <p:nvPr>
            <p:ph/>
          </p:nvPr>
        </p:nvSpPr>
        <p:spPr>
          <a:xfrm>
            <a:off x="685800" y="609600"/>
            <a:ext cx="7772400" cy="54864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2">
            <a:extLst>
              <a:ext uri="{FF2B5EF4-FFF2-40B4-BE49-F238E27FC236}">
                <a16:creationId xmlns:a16="http://schemas.microsoft.com/office/drawing/2014/main" id="{A38BCAB3-2819-4A71-9502-CE327E6AE07F}"/>
              </a:ext>
            </a:extLst>
          </p:cNvPr>
          <p:cNvSpPr>
            <a:spLocks noGrp="1"/>
          </p:cNvSpPr>
          <p:nvPr>
            <p:ph type="dt" sz="half" idx="10"/>
          </p:nvPr>
        </p:nvSpPr>
        <p:spPr>
          <a:xfrm>
            <a:off x="685800" y="6248400"/>
            <a:ext cx="1905000" cy="457200"/>
          </a:xfrm>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5D615E0D-9A64-4ECB-AB72-CF51800DA371}"/>
              </a:ext>
            </a:extLst>
          </p:cNvPr>
          <p:cNvSpPr>
            <a:spLocks noGrp="1"/>
          </p:cNvSpPr>
          <p:nvPr>
            <p:ph type="ftr" sz="quarter" idx="11"/>
          </p:nvPr>
        </p:nvSpPr>
        <p:spPr>
          <a:xfrm>
            <a:off x="3124200" y="6248400"/>
            <a:ext cx="2895600" cy="457200"/>
          </a:xfrm>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B31D5A3D-C711-4073-8172-550D759AC799}"/>
              </a:ext>
            </a:extLst>
          </p:cNvPr>
          <p:cNvSpPr>
            <a:spLocks noGrp="1"/>
          </p:cNvSpPr>
          <p:nvPr>
            <p:ph type="sldNum" sz="quarter" idx="12"/>
          </p:nvPr>
        </p:nvSpPr>
        <p:spPr>
          <a:xfrm>
            <a:off x="6553200" y="6248400"/>
            <a:ext cx="1905000" cy="457200"/>
          </a:xfrm>
        </p:spPr>
        <p:txBody>
          <a:bodyPr/>
          <a:lstStyle>
            <a:lvl1pPr>
              <a:defRPr/>
            </a:lvl1pPr>
          </a:lstStyle>
          <a:p>
            <a:fld id="{53DC6A53-A148-4A9E-8258-F0BFF639A246}" type="slidenum">
              <a:rPr lang="en-US" altLang="en-US"/>
              <a:pPr/>
              <a:t>‹#›</a:t>
            </a:fld>
            <a:endParaRPr lang="en-US" altLang="en-US"/>
          </a:p>
        </p:txBody>
      </p:sp>
    </p:spTree>
    <p:extLst>
      <p:ext uri="{BB962C8B-B14F-4D97-AF65-F5344CB8AC3E}">
        <p14:creationId xmlns:p14="http://schemas.microsoft.com/office/powerpoint/2010/main" val="498885849"/>
      </p:ext>
    </p:extLst>
  </p:cSld>
  <p:clrMapOvr>
    <a:masterClrMapping/>
  </p:clrMapOvr>
  <p:transition spd="slow">
    <p:fade thruBlk="1"/>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ctrTitle"/>
          </p:nvPr>
        </p:nvSpPr>
        <p:spPr>
          <a:xfrm>
            <a:off x="914400" y="1803405"/>
            <a:ext cx="7315200" cy="1825096"/>
          </a:xfrm>
        </p:spPr>
        <p:txBody>
          <a:bodyPr anchor="b">
            <a:normAutofit/>
          </a:bodyPr>
          <a:lstStyle>
            <a:lvl1pPr algn="l">
              <a:defRPr sz="6000"/>
            </a:lvl1pPr>
          </a:lstStyle>
          <a:p>
            <a:r>
              <a:rPr lang="en-US"/>
              <a:t>Click to edit Master title style</a:t>
            </a:r>
            <a:endParaRPr lang="en-US" dirty="0"/>
          </a:p>
        </p:txBody>
      </p:sp>
      <p:sp>
        <p:nvSpPr>
          <p:cNvPr id="3" name="Subtitle 2"/>
          <p:cNvSpPr>
            <a:spLocks noGrp="1"/>
          </p:cNvSpPr>
          <p:nvPr>
            <p:ph type="subTitle" idx="1"/>
          </p:nvPr>
        </p:nvSpPr>
        <p:spPr>
          <a:xfrm>
            <a:off x="914400" y="3632201"/>
            <a:ext cx="73152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5932170" y="4323845"/>
            <a:ext cx="2297429" cy="365125"/>
          </a:xfrm>
        </p:spPr>
        <p:txBody>
          <a:bodyPr/>
          <a:lstStyle/>
          <a:p>
            <a:endParaRPr lang="en-US" altLang="en-US"/>
          </a:p>
        </p:txBody>
      </p:sp>
      <p:sp>
        <p:nvSpPr>
          <p:cNvPr id="5" name="Footer Placeholder 4"/>
          <p:cNvSpPr>
            <a:spLocks noGrp="1"/>
          </p:cNvSpPr>
          <p:nvPr>
            <p:ph type="ftr" sz="quarter" idx="11"/>
          </p:nvPr>
        </p:nvSpPr>
        <p:spPr>
          <a:xfrm>
            <a:off x="914400" y="4323846"/>
            <a:ext cx="4880610" cy="365125"/>
          </a:xfrm>
        </p:spPr>
        <p:txBody>
          <a:bodyPr/>
          <a:lstStyle/>
          <a:p>
            <a:endParaRPr lang="en-US" altLang="en-US"/>
          </a:p>
        </p:txBody>
      </p:sp>
      <p:sp>
        <p:nvSpPr>
          <p:cNvPr id="6" name="Slide Number Placeholder 5"/>
          <p:cNvSpPr>
            <a:spLocks noGrp="1"/>
          </p:cNvSpPr>
          <p:nvPr>
            <p:ph type="sldNum" sz="quarter" idx="12"/>
          </p:nvPr>
        </p:nvSpPr>
        <p:spPr>
          <a:xfrm>
            <a:off x="6057900" y="1430867"/>
            <a:ext cx="2171700" cy="365125"/>
          </a:xfrm>
        </p:spPr>
        <p:txBody>
          <a:bodyPr/>
          <a:lstStyle/>
          <a:p>
            <a:fld id="{59B8C5F0-CD10-4574-95F4-F90BE65833C2}" type="slidenum">
              <a:rPr lang="en-US" altLang="en-US" smtClean="0"/>
              <a:pPr/>
              <a:t>‹#›</a:t>
            </a:fld>
            <a:endParaRPr lang="en-US" altLang="en-US"/>
          </a:p>
        </p:txBody>
      </p:sp>
    </p:spTree>
    <p:extLst>
      <p:ext uri="{BB962C8B-B14F-4D97-AF65-F5344CB8AC3E}">
        <p14:creationId xmlns:p14="http://schemas.microsoft.com/office/powerpoint/2010/main" val="111123981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C145135C-4744-434B-9ECA-C60DC7A5DDFE}" type="slidenum">
              <a:rPr lang="en-US" altLang="en-US" smtClean="0"/>
              <a:pPr/>
              <a:t>‹#›</a:t>
            </a:fld>
            <a:endParaRPr lang="en-US" altLang="en-US"/>
          </a:p>
        </p:txBody>
      </p:sp>
    </p:spTree>
    <p:extLst>
      <p:ext uri="{BB962C8B-B14F-4D97-AF65-F5344CB8AC3E}">
        <p14:creationId xmlns:p14="http://schemas.microsoft.com/office/powerpoint/2010/main" val="6556381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BA01AB-CB87-49A6-B73B-E98561C31580}"/>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53473D9-5A55-44A8-9023-B6C98233F050}"/>
              </a:ext>
            </a:extLst>
          </p:cNvPr>
          <p:cNvSpPr>
            <a:spLocks noGrp="1"/>
          </p:cNvSpPr>
          <p:nvPr>
            <p:ph type="dt" sz="half" idx="10"/>
          </p:nvPr>
        </p:nvSpPr>
        <p:spPr/>
        <p:txBody>
          <a:bodyPr/>
          <a:lstStyle/>
          <a:p>
            <a:endParaRPr lang="id-ID" altLang="en-US"/>
          </a:p>
        </p:txBody>
      </p:sp>
      <p:sp>
        <p:nvSpPr>
          <p:cNvPr id="4" name="Footer Placeholder 3">
            <a:extLst>
              <a:ext uri="{FF2B5EF4-FFF2-40B4-BE49-F238E27FC236}">
                <a16:creationId xmlns:a16="http://schemas.microsoft.com/office/drawing/2014/main" id="{B40C5D91-3D54-4C97-B683-7E0F4F2360E7}"/>
              </a:ext>
            </a:extLst>
          </p:cNvPr>
          <p:cNvSpPr>
            <a:spLocks noGrp="1"/>
          </p:cNvSpPr>
          <p:nvPr>
            <p:ph type="ftr" sz="quarter" idx="11"/>
          </p:nvPr>
        </p:nvSpPr>
        <p:spPr/>
        <p:txBody>
          <a:bodyPr/>
          <a:lstStyle/>
          <a:p>
            <a:endParaRPr lang="id-ID" altLang="en-US"/>
          </a:p>
        </p:txBody>
      </p:sp>
      <p:sp>
        <p:nvSpPr>
          <p:cNvPr id="5" name="Slide Number Placeholder 4">
            <a:extLst>
              <a:ext uri="{FF2B5EF4-FFF2-40B4-BE49-F238E27FC236}">
                <a16:creationId xmlns:a16="http://schemas.microsoft.com/office/drawing/2014/main" id="{354750DF-DDA7-49F4-9AD0-D56F30B9A60B}"/>
              </a:ext>
            </a:extLst>
          </p:cNvPr>
          <p:cNvSpPr>
            <a:spLocks noGrp="1"/>
          </p:cNvSpPr>
          <p:nvPr>
            <p:ph type="sldNum" sz="quarter" idx="12"/>
          </p:nvPr>
        </p:nvSpPr>
        <p:spPr/>
        <p:txBody>
          <a:bodyPr/>
          <a:lstStyle/>
          <a:p>
            <a:fld id="{53E6C361-AA1A-42F8-8FC5-49E05AC695DB}" type="slidenum">
              <a:rPr lang="id-ID" altLang="en-US" smtClean="0"/>
              <a:pPr/>
              <a:t>‹#›</a:t>
            </a:fld>
            <a:endParaRPr lang="id-ID" altLang="en-US"/>
          </a:p>
        </p:txBody>
      </p:sp>
    </p:spTree>
    <p:extLst>
      <p:ext uri="{BB962C8B-B14F-4D97-AF65-F5344CB8AC3E}">
        <p14:creationId xmlns:p14="http://schemas.microsoft.com/office/powerpoint/2010/main" val="355202348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594360" y="753534"/>
            <a:ext cx="7955280" cy="2801935"/>
          </a:xfrm>
        </p:spPr>
        <p:txBody>
          <a:bodyPr anchor="b">
            <a:normAutofit/>
          </a:bodyPr>
          <a:lstStyle>
            <a:lvl1pPr algn="r">
              <a:defRPr sz="4000"/>
            </a:lvl1pPr>
          </a:lstStyle>
          <a:p>
            <a:r>
              <a:rPr lang="en-US"/>
              <a:t>Click to edit Master title style</a:t>
            </a:r>
            <a:endParaRPr lang="en-US" dirty="0"/>
          </a:p>
        </p:txBody>
      </p:sp>
      <p:sp>
        <p:nvSpPr>
          <p:cNvPr id="3" name="Text Placeholder 2"/>
          <p:cNvSpPr>
            <a:spLocks noGrp="1"/>
          </p:cNvSpPr>
          <p:nvPr>
            <p:ph type="body" idx="1"/>
          </p:nvPr>
        </p:nvSpPr>
        <p:spPr>
          <a:xfrm>
            <a:off x="594360" y="3641726"/>
            <a:ext cx="7955281" cy="1354134"/>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5562176" y="381001"/>
            <a:ext cx="2183130" cy="365125"/>
          </a:xfrm>
        </p:spPr>
        <p:txBody>
          <a:bodyPr/>
          <a:lstStyle>
            <a:lvl1pPr algn="r">
              <a:defRPr/>
            </a:lvl1pPr>
          </a:lstStyle>
          <a:p>
            <a:endParaRPr lang="en-US" altLang="en-US"/>
          </a:p>
        </p:txBody>
      </p:sp>
      <p:sp>
        <p:nvSpPr>
          <p:cNvPr id="5" name="Footer Placeholder 4"/>
          <p:cNvSpPr>
            <a:spLocks noGrp="1"/>
          </p:cNvSpPr>
          <p:nvPr>
            <p:ph type="ftr" sz="quarter" idx="11"/>
          </p:nvPr>
        </p:nvSpPr>
        <p:spPr>
          <a:xfrm>
            <a:off x="594360" y="381001"/>
            <a:ext cx="4830656" cy="365125"/>
          </a:xfrm>
        </p:spPr>
        <p:txBody>
          <a:bodyPr/>
          <a:lstStyle/>
          <a:p>
            <a:endParaRPr lang="en-US" altLang="en-US"/>
          </a:p>
        </p:txBody>
      </p:sp>
      <p:sp>
        <p:nvSpPr>
          <p:cNvPr id="6" name="Slide Number Placeholder 5"/>
          <p:cNvSpPr>
            <a:spLocks noGrp="1"/>
          </p:cNvSpPr>
          <p:nvPr>
            <p:ph type="sldNum" sz="quarter" idx="12"/>
          </p:nvPr>
        </p:nvSpPr>
        <p:spPr>
          <a:xfrm>
            <a:off x="7882466" y="381001"/>
            <a:ext cx="667173" cy="365125"/>
          </a:xfrm>
        </p:spPr>
        <p:txBody>
          <a:bodyPr/>
          <a:lstStyle/>
          <a:p>
            <a:fld id="{FE5B55CC-F54F-4298-B609-99F94892E609}" type="slidenum">
              <a:rPr lang="en-US" altLang="en-US" smtClean="0"/>
              <a:pPr/>
              <a:t>‹#›</a:t>
            </a:fld>
            <a:endParaRPr lang="en-US" altLang="en-US"/>
          </a:p>
        </p:txBody>
      </p:sp>
    </p:spTree>
    <p:extLst>
      <p:ext uri="{BB962C8B-B14F-4D97-AF65-F5344CB8AC3E}">
        <p14:creationId xmlns:p14="http://schemas.microsoft.com/office/powerpoint/2010/main" val="287489016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94360" y="2194560"/>
            <a:ext cx="3910579" cy="406908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2099" y="2194560"/>
            <a:ext cx="3907540" cy="406908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altLang="en-US"/>
          </a:p>
        </p:txBody>
      </p:sp>
      <p:sp>
        <p:nvSpPr>
          <p:cNvPr id="6" name="Footer Placeholder 5"/>
          <p:cNvSpPr>
            <a:spLocks noGrp="1"/>
          </p:cNvSpPr>
          <p:nvPr>
            <p:ph type="ftr" sz="quarter" idx="11"/>
          </p:nvPr>
        </p:nvSpPr>
        <p:spPr/>
        <p:txBody>
          <a:bodyPr/>
          <a:lstStyle/>
          <a:p>
            <a:endParaRPr lang="en-US" altLang="en-US"/>
          </a:p>
        </p:txBody>
      </p:sp>
      <p:sp>
        <p:nvSpPr>
          <p:cNvPr id="7" name="Slide Number Placeholder 6"/>
          <p:cNvSpPr>
            <a:spLocks noGrp="1"/>
          </p:cNvSpPr>
          <p:nvPr>
            <p:ph type="sldNum" sz="quarter" idx="12"/>
          </p:nvPr>
        </p:nvSpPr>
        <p:spPr/>
        <p:txBody>
          <a:bodyPr/>
          <a:lstStyle/>
          <a:p>
            <a:fld id="{E979EF6A-B3C7-4064-8EA0-5DE0BF7A43D2}" type="slidenum">
              <a:rPr lang="en-US" altLang="en-US" smtClean="0"/>
              <a:pPr/>
              <a:t>‹#›</a:t>
            </a:fld>
            <a:endParaRPr lang="en-US" altLang="en-US"/>
          </a:p>
        </p:txBody>
      </p:sp>
    </p:spTree>
    <p:extLst>
      <p:ext uri="{BB962C8B-B14F-4D97-AF65-F5344CB8AC3E}">
        <p14:creationId xmlns:p14="http://schemas.microsoft.com/office/powerpoint/2010/main" val="111035145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71700" y="762000"/>
            <a:ext cx="6377940" cy="1295400"/>
          </a:xfrm>
        </p:spPr>
        <p:txBody>
          <a:bodyPr/>
          <a:lstStyle/>
          <a:p>
            <a:r>
              <a:rPr lang="en-US"/>
              <a:t>Click to edit Master title style</a:t>
            </a:r>
            <a:endParaRPr lang="en-US" dirty="0"/>
          </a:p>
        </p:txBody>
      </p:sp>
      <p:sp>
        <p:nvSpPr>
          <p:cNvPr id="3" name="Text Placeholder 2"/>
          <p:cNvSpPr>
            <a:spLocks noGrp="1"/>
          </p:cNvSpPr>
          <p:nvPr>
            <p:ph type="body" idx="1"/>
          </p:nvPr>
        </p:nvSpPr>
        <p:spPr>
          <a:xfrm>
            <a:off x="821279" y="2183802"/>
            <a:ext cx="3683659"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594359" y="3132667"/>
            <a:ext cx="3910579" cy="31309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869018" y="2183802"/>
            <a:ext cx="368062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2098" y="3132667"/>
            <a:ext cx="3907541" cy="31309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altLang="en-US"/>
          </a:p>
        </p:txBody>
      </p:sp>
      <p:sp>
        <p:nvSpPr>
          <p:cNvPr id="8" name="Footer Placeholder 7"/>
          <p:cNvSpPr>
            <a:spLocks noGrp="1"/>
          </p:cNvSpPr>
          <p:nvPr>
            <p:ph type="ftr" sz="quarter" idx="11"/>
          </p:nvPr>
        </p:nvSpPr>
        <p:spPr/>
        <p:txBody>
          <a:bodyPr/>
          <a:lstStyle/>
          <a:p>
            <a:endParaRPr lang="en-US" altLang="en-US"/>
          </a:p>
        </p:txBody>
      </p:sp>
      <p:sp>
        <p:nvSpPr>
          <p:cNvPr id="9" name="Slide Number Placeholder 8"/>
          <p:cNvSpPr>
            <a:spLocks noGrp="1"/>
          </p:cNvSpPr>
          <p:nvPr>
            <p:ph type="sldNum" sz="quarter" idx="12"/>
          </p:nvPr>
        </p:nvSpPr>
        <p:spPr/>
        <p:txBody>
          <a:bodyPr/>
          <a:lstStyle/>
          <a:p>
            <a:fld id="{8123A6FF-9B9B-47D2-A6C9-E3D97D4754F8}" type="slidenum">
              <a:rPr lang="en-US" altLang="en-US" smtClean="0"/>
              <a:pPr/>
              <a:t>‹#›</a:t>
            </a:fld>
            <a:endParaRPr lang="en-US" altLang="en-US"/>
          </a:p>
        </p:txBody>
      </p:sp>
    </p:spTree>
    <p:extLst>
      <p:ext uri="{BB962C8B-B14F-4D97-AF65-F5344CB8AC3E}">
        <p14:creationId xmlns:p14="http://schemas.microsoft.com/office/powerpoint/2010/main" val="108983030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US" altLang="en-US"/>
          </a:p>
        </p:txBody>
      </p:sp>
      <p:sp>
        <p:nvSpPr>
          <p:cNvPr id="4" name="Footer Placeholder 3"/>
          <p:cNvSpPr>
            <a:spLocks noGrp="1"/>
          </p:cNvSpPr>
          <p:nvPr>
            <p:ph type="ftr" sz="quarter" idx="11"/>
          </p:nvPr>
        </p:nvSpPr>
        <p:spPr/>
        <p:txBody>
          <a:bodyPr/>
          <a:lstStyle/>
          <a:p>
            <a:endParaRPr lang="en-US" altLang="en-US"/>
          </a:p>
        </p:txBody>
      </p:sp>
      <p:sp>
        <p:nvSpPr>
          <p:cNvPr id="5" name="Slide Number Placeholder 4"/>
          <p:cNvSpPr>
            <a:spLocks noGrp="1"/>
          </p:cNvSpPr>
          <p:nvPr>
            <p:ph type="sldNum" sz="quarter" idx="12"/>
          </p:nvPr>
        </p:nvSpPr>
        <p:spPr/>
        <p:txBody>
          <a:bodyPr/>
          <a:lstStyle/>
          <a:p>
            <a:fld id="{4D34B73E-0FD9-4B80-9FCC-4FAFCEA17B79}" type="slidenum">
              <a:rPr lang="en-US" altLang="en-US" smtClean="0"/>
              <a:pPr/>
              <a:t>‹#›</a:t>
            </a:fld>
            <a:endParaRPr lang="en-US" altLang="en-US"/>
          </a:p>
        </p:txBody>
      </p:sp>
    </p:spTree>
    <p:extLst>
      <p:ext uri="{BB962C8B-B14F-4D97-AF65-F5344CB8AC3E}">
        <p14:creationId xmlns:p14="http://schemas.microsoft.com/office/powerpoint/2010/main" val="90270686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ltLang="en-US"/>
          </a:p>
        </p:txBody>
      </p:sp>
      <p:sp>
        <p:nvSpPr>
          <p:cNvPr id="3" name="Footer Placeholder 2"/>
          <p:cNvSpPr>
            <a:spLocks noGrp="1"/>
          </p:cNvSpPr>
          <p:nvPr>
            <p:ph type="ftr" sz="quarter" idx="11"/>
          </p:nvPr>
        </p:nvSpPr>
        <p:spPr/>
        <p:txBody>
          <a:bodyPr/>
          <a:lstStyle/>
          <a:p>
            <a:endParaRPr lang="en-US" altLang="en-US"/>
          </a:p>
        </p:txBody>
      </p:sp>
      <p:sp>
        <p:nvSpPr>
          <p:cNvPr id="4" name="Slide Number Placeholder 3"/>
          <p:cNvSpPr>
            <a:spLocks noGrp="1"/>
          </p:cNvSpPr>
          <p:nvPr>
            <p:ph type="sldNum" sz="quarter" idx="12"/>
          </p:nvPr>
        </p:nvSpPr>
        <p:spPr/>
        <p:txBody>
          <a:bodyPr/>
          <a:lstStyle/>
          <a:p>
            <a:fld id="{59218F33-1B0E-41D0-8ED0-914752030835}" type="slidenum">
              <a:rPr lang="en-US" altLang="en-US" smtClean="0"/>
              <a:pPr/>
              <a:t>‹#›</a:t>
            </a:fld>
            <a:endParaRPr lang="en-US" altLang="en-US"/>
          </a:p>
        </p:txBody>
      </p:sp>
    </p:spTree>
    <p:extLst>
      <p:ext uri="{BB962C8B-B14F-4D97-AF65-F5344CB8AC3E}">
        <p14:creationId xmlns:p14="http://schemas.microsoft.com/office/powerpoint/2010/main" val="324021196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60" y="1524000"/>
            <a:ext cx="3086100" cy="1600200"/>
          </a:xfrm>
        </p:spPr>
        <p:txBody>
          <a:bodyPr anchor="b"/>
          <a:lstStyle>
            <a:lvl1pPr algn="l">
              <a:defRPr sz="3200"/>
            </a:lvl1pPr>
          </a:lstStyle>
          <a:p>
            <a:r>
              <a:rPr lang="en-US"/>
              <a:t>Click to edit Master title style</a:t>
            </a:r>
            <a:endParaRPr lang="en-US" dirty="0"/>
          </a:p>
        </p:txBody>
      </p:sp>
      <p:sp>
        <p:nvSpPr>
          <p:cNvPr id="3" name="Content Placeholder 2"/>
          <p:cNvSpPr>
            <a:spLocks noGrp="1"/>
          </p:cNvSpPr>
          <p:nvPr>
            <p:ph idx="1"/>
          </p:nvPr>
        </p:nvSpPr>
        <p:spPr>
          <a:xfrm>
            <a:off x="3886200" y="746760"/>
            <a:ext cx="4663440" cy="5516880"/>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94360" y="3124200"/>
            <a:ext cx="3086100" cy="313944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US" altLang="en-US"/>
          </a:p>
        </p:txBody>
      </p:sp>
      <p:sp>
        <p:nvSpPr>
          <p:cNvPr id="6" name="Footer Placeholder 5"/>
          <p:cNvSpPr>
            <a:spLocks noGrp="1"/>
          </p:cNvSpPr>
          <p:nvPr>
            <p:ph type="ftr" sz="quarter" idx="11"/>
          </p:nvPr>
        </p:nvSpPr>
        <p:spPr/>
        <p:txBody>
          <a:bodyPr/>
          <a:lstStyle/>
          <a:p>
            <a:endParaRPr lang="en-US" altLang="en-US"/>
          </a:p>
        </p:txBody>
      </p:sp>
      <p:sp>
        <p:nvSpPr>
          <p:cNvPr id="7" name="Slide Number Placeholder 6"/>
          <p:cNvSpPr>
            <a:spLocks noGrp="1"/>
          </p:cNvSpPr>
          <p:nvPr>
            <p:ph type="sldNum" sz="quarter" idx="12"/>
          </p:nvPr>
        </p:nvSpPr>
        <p:spPr/>
        <p:txBody>
          <a:bodyPr/>
          <a:lstStyle/>
          <a:p>
            <a:fld id="{C1FD8DA2-C745-4363-B727-3D209DA5BB17}" type="slidenum">
              <a:rPr lang="en-US" altLang="en-US" smtClean="0"/>
              <a:pPr/>
              <a:t>‹#›</a:t>
            </a:fld>
            <a:endParaRPr lang="en-US" altLang="en-US"/>
          </a:p>
        </p:txBody>
      </p:sp>
    </p:spTree>
    <p:extLst>
      <p:ext uri="{BB962C8B-B14F-4D97-AF65-F5344CB8AC3E}">
        <p14:creationId xmlns:p14="http://schemas.microsoft.com/office/powerpoint/2010/main" val="101982524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60" y="1524000"/>
            <a:ext cx="4075730" cy="1600200"/>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877524" y="751242"/>
            <a:ext cx="3674234" cy="5512398"/>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594360" y="3124200"/>
            <a:ext cx="4075730" cy="313944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US" altLang="en-US"/>
          </a:p>
        </p:txBody>
      </p:sp>
      <p:sp>
        <p:nvSpPr>
          <p:cNvPr id="6" name="Footer Placeholder 5"/>
          <p:cNvSpPr>
            <a:spLocks noGrp="1"/>
          </p:cNvSpPr>
          <p:nvPr>
            <p:ph type="ftr" sz="quarter" idx="11"/>
          </p:nvPr>
        </p:nvSpPr>
        <p:spPr/>
        <p:txBody>
          <a:bodyPr/>
          <a:lstStyle/>
          <a:p>
            <a:endParaRPr lang="en-US" altLang="en-US"/>
          </a:p>
        </p:txBody>
      </p:sp>
      <p:sp>
        <p:nvSpPr>
          <p:cNvPr id="7" name="Slide Number Placeholder 6"/>
          <p:cNvSpPr>
            <a:spLocks noGrp="1"/>
          </p:cNvSpPr>
          <p:nvPr>
            <p:ph type="sldNum" sz="quarter" idx="12"/>
          </p:nvPr>
        </p:nvSpPr>
        <p:spPr/>
        <p:txBody>
          <a:bodyPr/>
          <a:lstStyle/>
          <a:p>
            <a:fld id="{BD861DBE-BA1E-4BCB-8FC9-6F60C20BF46C}" type="slidenum">
              <a:rPr lang="en-US" altLang="en-US" smtClean="0"/>
              <a:pPr/>
              <a:t>‹#›</a:t>
            </a:fld>
            <a:endParaRPr lang="en-US" altLang="en-US"/>
          </a:p>
        </p:txBody>
      </p:sp>
    </p:spTree>
    <p:extLst>
      <p:ext uri="{BB962C8B-B14F-4D97-AF65-F5344CB8AC3E}">
        <p14:creationId xmlns:p14="http://schemas.microsoft.com/office/powerpoint/2010/main" val="272504780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55" y="4697361"/>
            <a:ext cx="7956482" cy="819355"/>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94355" y="977035"/>
            <a:ext cx="7950260" cy="3406972"/>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594360" y="5516716"/>
            <a:ext cx="7955280" cy="746924"/>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id-ID" altLang="en-US"/>
          </a:p>
        </p:txBody>
      </p:sp>
      <p:sp>
        <p:nvSpPr>
          <p:cNvPr id="6" name="Footer Placeholder 5"/>
          <p:cNvSpPr>
            <a:spLocks noGrp="1"/>
          </p:cNvSpPr>
          <p:nvPr>
            <p:ph type="ftr" sz="quarter" idx="11"/>
          </p:nvPr>
        </p:nvSpPr>
        <p:spPr/>
        <p:txBody>
          <a:bodyPr/>
          <a:lstStyle/>
          <a:p>
            <a:endParaRPr lang="id-ID" altLang="en-US"/>
          </a:p>
        </p:txBody>
      </p:sp>
      <p:sp>
        <p:nvSpPr>
          <p:cNvPr id="7" name="Slide Number Placeholder 6"/>
          <p:cNvSpPr>
            <a:spLocks noGrp="1"/>
          </p:cNvSpPr>
          <p:nvPr>
            <p:ph type="sldNum" sz="quarter" idx="12"/>
          </p:nvPr>
        </p:nvSpPr>
        <p:spPr/>
        <p:txBody>
          <a:bodyPr/>
          <a:lstStyle/>
          <a:p>
            <a:fld id="{DC0CCB40-0A04-4B6D-9C3F-845837F5885F}" type="slidenum">
              <a:rPr lang="id-ID" altLang="en-US" smtClean="0"/>
              <a:pPr/>
              <a:t>‹#›</a:t>
            </a:fld>
            <a:endParaRPr lang="id-ID" altLang="en-US"/>
          </a:p>
        </p:txBody>
      </p:sp>
    </p:spTree>
    <p:extLst>
      <p:ext uri="{BB962C8B-B14F-4D97-AF65-F5344CB8AC3E}">
        <p14:creationId xmlns:p14="http://schemas.microsoft.com/office/powerpoint/2010/main" val="263815448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594360" y="753533"/>
            <a:ext cx="7955280" cy="2802467"/>
          </a:xfrm>
        </p:spPr>
        <p:txBody>
          <a:bodyPr anchor="ctr"/>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5800" y="3649134"/>
            <a:ext cx="7772400" cy="1330852"/>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5562176" y="381001"/>
            <a:ext cx="2183130" cy="365125"/>
          </a:xfrm>
        </p:spPr>
        <p:txBody>
          <a:bodyPr/>
          <a:lstStyle>
            <a:lvl1pPr algn="r">
              <a:defRPr/>
            </a:lvl1pPr>
          </a:lstStyle>
          <a:p>
            <a:endParaRPr lang="en-US" altLang="en-US"/>
          </a:p>
        </p:txBody>
      </p:sp>
      <p:sp>
        <p:nvSpPr>
          <p:cNvPr id="6" name="Footer Placeholder 5"/>
          <p:cNvSpPr>
            <a:spLocks noGrp="1"/>
          </p:cNvSpPr>
          <p:nvPr>
            <p:ph type="ftr" sz="quarter" idx="11"/>
          </p:nvPr>
        </p:nvSpPr>
        <p:spPr>
          <a:xfrm>
            <a:off x="594360" y="381001"/>
            <a:ext cx="4830656" cy="365125"/>
          </a:xfrm>
        </p:spPr>
        <p:txBody>
          <a:bodyPr/>
          <a:lstStyle/>
          <a:p>
            <a:endParaRPr lang="en-US" altLang="en-US"/>
          </a:p>
        </p:txBody>
      </p:sp>
      <p:sp>
        <p:nvSpPr>
          <p:cNvPr id="7" name="Slide Number Placeholder 6"/>
          <p:cNvSpPr>
            <a:spLocks noGrp="1"/>
          </p:cNvSpPr>
          <p:nvPr>
            <p:ph type="sldNum" sz="quarter" idx="12"/>
          </p:nvPr>
        </p:nvSpPr>
        <p:spPr>
          <a:xfrm>
            <a:off x="7882466" y="381001"/>
            <a:ext cx="667174" cy="365125"/>
          </a:xfrm>
        </p:spPr>
        <p:txBody>
          <a:bodyPr/>
          <a:lstStyle/>
          <a:p>
            <a:fld id="{414CA01A-C16F-440C-AE36-0D08AD70C569}" type="slidenum">
              <a:rPr lang="en-US" altLang="en-US" smtClean="0"/>
              <a:pPr/>
              <a:t>‹#›</a:t>
            </a:fld>
            <a:endParaRPr lang="en-US" altLang="en-US"/>
          </a:p>
        </p:txBody>
      </p:sp>
    </p:spTree>
    <p:extLst>
      <p:ext uri="{BB962C8B-B14F-4D97-AF65-F5344CB8AC3E}">
        <p14:creationId xmlns:p14="http://schemas.microsoft.com/office/powerpoint/2010/main" val="80397341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1" name="Picture 10"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768351" y="753534"/>
            <a:ext cx="7613650" cy="2756234"/>
          </a:xfrm>
        </p:spPr>
        <p:txBody>
          <a:bodyPr anchor="ctr"/>
          <a:lstStyle>
            <a:lvl1pPr algn="l">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977899" y="3509768"/>
            <a:ext cx="7194552"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685800" y="4174597"/>
            <a:ext cx="7778752" cy="821265"/>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5562176" y="381001"/>
            <a:ext cx="2183130" cy="365125"/>
          </a:xfrm>
        </p:spPr>
        <p:txBody>
          <a:bodyPr/>
          <a:lstStyle>
            <a:lvl1pPr algn="r">
              <a:defRPr/>
            </a:lvl1pPr>
          </a:lstStyle>
          <a:p>
            <a:endParaRPr lang="en-US" altLang="en-US"/>
          </a:p>
        </p:txBody>
      </p:sp>
      <p:sp>
        <p:nvSpPr>
          <p:cNvPr id="6" name="Footer Placeholder 5"/>
          <p:cNvSpPr>
            <a:spLocks noGrp="1"/>
          </p:cNvSpPr>
          <p:nvPr>
            <p:ph type="ftr" sz="quarter" idx="11"/>
          </p:nvPr>
        </p:nvSpPr>
        <p:spPr>
          <a:xfrm>
            <a:off x="594360" y="379438"/>
            <a:ext cx="4830656" cy="365125"/>
          </a:xfrm>
        </p:spPr>
        <p:txBody>
          <a:bodyPr/>
          <a:lstStyle/>
          <a:p>
            <a:endParaRPr lang="en-US" altLang="en-US"/>
          </a:p>
        </p:txBody>
      </p:sp>
      <p:sp>
        <p:nvSpPr>
          <p:cNvPr id="7" name="Slide Number Placeholder 6"/>
          <p:cNvSpPr>
            <a:spLocks noGrp="1"/>
          </p:cNvSpPr>
          <p:nvPr>
            <p:ph type="sldNum" sz="quarter" idx="12"/>
          </p:nvPr>
        </p:nvSpPr>
        <p:spPr>
          <a:xfrm>
            <a:off x="7882466" y="381001"/>
            <a:ext cx="667174" cy="365125"/>
          </a:xfrm>
        </p:spPr>
        <p:txBody>
          <a:bodyPr/>
          <a:lstStyle/>
          <a:p>
            <a:fld id="{414CA01A-C16F-440C-AE36-0D08AD70C569}" type="slidenum">
              <a:rPr lang="en-US" altLang="en-US" smtClean="0"/>
              <a:pPr/>
              <a:t>‹#›</a:t>
            </a:fld>
            <a:endParaRPr lang="en-US" altLang="en-US"/>
          </a:p>
        </p:txBody>
      </p:sp>
      <p:sp>
        <p:nvSpPr>
          <p:cNvPr id="13" name="TextBox 12"/>
          <p:cNvSpPr txBox="1"/>
          <p:nvPr/>
        </p:nvSpPr>
        <p:spPr>
          <a:xfrm>
            <a:off x="231458" y="807720"/>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8146733" y="3021330"/>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0823484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D407062-FDCF-477B-8529-D628B6B191A1}"/>
              </a:ext>
            </a:extLst>
          </p:cNvPr>
          <p:cNvSpPr>
            <a:spLocks noGrp="1"/>
          </p:cNvSpPr>
          <p:nvPr>
            <p:ph type="dt" sz="half" idx="10"/>
          </p:nvPr>
        </p:nvSpPr>
        <p:spPr/>
        <p:txBody>
          <a:bodyPr/>
          <a:lstStyle/>
          <a:p>
            <a:endParaRPr lang="id-ID" altLang="en-US"/>
          </a:p>
        </p:txBody>
      </p:sp>
      <p:sp>
        <p:nvSpPr>
          <p:cNvPr id="3" name="Footer Placeholder 2">
            <a:extLst>
              <a:ext uri="{FF2B5EF4-FFF2-40B4-BE49-F238E27FC236}">
                <a16:creationId xmlns:a16="http://schemas.microsoft.com/office/drawing/2014/main" id="{32B3BECF-73C7-492C-B207-320417910F19}"/>
              </a:ext>
            </a:extLst>
          </p:cNvPr>
          <p:cNvSpPr>
            <a:spLocks noGrp="1"/>
          </p:cNvSpPr>
          <p:nvPr>
            <p:ph type="ftr" sz="quarter" idx="11"/>
          </p:nvPr>
        </p:nvSpPr>
        <p:spPr/>
        <p:txBody>
          <a:bodyPr/>
          <a:lstStyle/>
          <a:p>
            <a:endParaRPr lang="id-ID" altLang="en-US"/>
          </a:p>
        </p:txBody>
      </p:sp>
      <p:sp>
        <p:nvSpPr>
          <p:cNvPr id="4" name="Slide Number Placeholder 3">
            <a:extLst>
              <a:ext uri="{FF2B5EF4-FFF2-40B4-BE49-F238E27FC236}">
                <a16:creationId xmlns:a16="http://schemas.microsoft.com/office/drawing/2014/main" id="{F84E87E5-64FD-49D3-B3C6-C79B076B77FF}"/>
              </a:ext>
            </a:extLst>
          </p:cNvPr>
          <p:cNvSpPr>
            <a:spLocks noGrp="1"/>
          </p:cNvSpPr>
          <p:nvPr>
            <p:ph type="sldNum" sz="quarter" idx="12"/>
          </p:nvPr>
        </p:nvSpPr>
        <p:spPr/>
        <p:txBody>
          <a:bodyPr/>
          <a:lstStyle/>
          <a:p>
            <a:fld id="{F01F711F-991E-41E9-8A70-524DCB4F1B81}" type="slidenum">
              <a:rPr lang="id-ID" altLang="en-US" smtClean="0"/>
              <a:pPr/>
              <a:t>‹#›</a:t>
            </a:fld>
            <a:endParaRPr lang="id-ID" altLang="en-US"/>
          </a:p>
        </p:txBody>
      </p:sp>
    </p:spTree>
    <p:extLst>
      <p:ext uri="{BB962C8B-B14F-4D97-AF65-F5344CB8AC3E}">
        <p14:creationId xmlns:p14="http://schemas.microsoft.com/office/powerpoint/2010/main" val="719108739"/>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685800" y="1124702"/>
            <a:ext cx="7774782" cy="2511835"/>
          </a:xfrm>
        </p:spPr>
        <p:txBody>
          <a:bodyPr anchor="b"/>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5792" y="3648316"/>
            <a:ext cx="7773608"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5562176" y="378884"/>
            <a:ext cx="2183130" cy="365125"/>
          </a:xfrm>
        </p:spPr>
        <p:txBody>
          <a:bodyPr/>
          <a:lstStyle>
            <a:lvl1pPr algn="r">
              <a:defRPr/>
            </a:lvl1pPr>
          </a:lstStyle>
          <a:p>
            <a:endParaRPr lang="en-US" altLang="en-US"/>
          </a:p>
        </p:txBody>
      </p:sp>
      <p:sp>
        <p:nvSpPr>
          <p:cNvPr id="6" name="Footer Placeholder 5"/>
          <p:cNvSpPr>
            <a:spLocks noGrp="1"/>
          </p:cNvSpPr>
          <p:nvPr>
            <p:ph type="ftr" sz="quarter" idx="11"/>
          </p:nvPr>
        </p:nvSpPr>
        <p:spPr>
          <a:xfrm>
            <a:off x="594360" y="378884"/>
            <a:ext cx="4830656" cy="365125"/>
          </a:xfrm>
        </p:spPr>
        <p:txBody>
          <a:bodyPr/>
          <a:lstStyle/>
          <a:p>
            <a:endParaRPr lang="en-US" altLang="en-US"/>
          </a:p>
        </p:txBody>
      </p:sp>
      <p:sp>
        <p:nvSpPr>
          <p:cNvPr id="7" name="Slide Number Placeholder 6"/>
          <p:cNvSpPr>
            <a:spLocks noGrp="1"/>
          </p:cNvSpPr>
          <p:nvPr>
            <p:ph type="sldNum" sz="quarter" idx="12"/>
          </p:nvPr>
        </p:nvSpPr>
        <p:spPr>
          <a:xfrm>
            <a:off x="7882466" y="381001"/>
            <a:ext cx="667174" cy="365125"/>
          </a:xfrm>
        </p:spPr>
        <p:txBody>
          <a:bodyPr/>
          <a:lstStyle/>
          <a:p>
            <a:fld id="{414CA01A-C16F-440C-AE36-0D08AD70C569}" type="slidenum">
              <a:rPr lang="en-US" altLang="en-US" smtClean="0"/>
              <a:pPr/>
              <a:t>‹#›</a:t>
            </a:fld>
            <a:endParaRPr lang="en-US" altLang="en-US"/>
          </a:p>
        </p:txBody>
      </p:sp>
    </p:spTree>
    <p:extLst>
      <p:ext uri="{BB962C8B-B14F-4D97-AF65-F5344CB8AC3E}">
        <p14:creationId xmlns:p14="http://schemas.microsoft.com/office/powerpoint/2010/main" val="56749460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171701" y="762000"/>
            <a:ext cx="6377939" cy="1303867"/>
          </a:xfrm>
        </p:spPr>
        <p:txBody>
          <a:bodyPr/>
          <a:lstStyle/>
          <a:p>
            <a:r>
              <a:rPr lang="en-US"/>
              <a:t>Click to edit Master title style</a:t>
            </a:r>
            <a:endParaRPr lang="en-US" dirty="0"/>
          </a:p>
        </p:txBody>
      </p:sp>
      <p:sp>
        <p:nvSpPr>
          <p:cNvPr id="7" name="Text Placeholder 2"/>
          <p:cNvSpPr>
            <a:spLocks noGrp="1"/>
          </p:cNvSpPr>
          <p:nvPr>
            <p:ph type="body" idx="1"/>
          </p:nvPr>
        </p:nvSpPr>
        <p:spPr>
          <a:xfrm>
            <a:off x="594361" y="2202080"/>
            <a:ext cx="2560320"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594360" y="2904564"/>
            <a:ext cx="2560320" cy="335907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3302237" y="2201333"/>
            <a:ext cx="2560320"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3300781" y="2904068"/>
            <a:ext cx="2560320" cy="335957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5989319" y="2192866"/>
            <a:ext cx="2560320"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5989320" y="2904564"/>
            <a:ext cx="2560320" cy="335907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endParaRPr lang="id-ID" altLang="en-US"/>
          </a:p>
        </p:txBody>
      </p:sp>
      <p:sp>
        <p:nvSpPr>
          <p:cNvPr id="4" name="Footer Placeholder 3"/>
          <p:cNvSpPr>
            <a:spLocks noGrp="1"/>
          </p:cNvSpPr>
          <p:nvPr>
            <p:ph type="ftr" sz="quarter" idx="11"/>
          </p:nvPr>
        </p:nvSpPr>
        <p:spPr/>
        <p:txBody>
          <a:bodyPr/>
          <a:lstStyle/>
          <a:p>
            <a:endParaRPr lang="id-ID" altLang="en-US"/>
          </a:p>
        </p:txBody>
      </p:sp>
      <p:sp>
        <p:nvSpPr>
          <p:cNvPr id="5" name="Slide Number Placeholder 4"/>
          <p:cNvSpPr>
            <a:spLocks noGrp="1"/>
          </p:cNvSpPr>
          <p:nvPr>
            <p:ph type="sldNum" sz="quarter" idx="12"/>
          </p:nvPr>
        </p:nvSpPr>
        <p:spPr/>
        <p:txBody>
          <a:bodyPr/>
          <a:lstStyle/>
          <a:p>
            <a:fld id="{DC0CCB40-0A04-4B6D-9C3F-845837F5885F}" type="slidenum">
              <a:rPr lang="id-ID" altLang="en-US" smtClean="0"/>
              <a:pPr/>
              <a:t>‹#›</a:t>
            </a:fld>
            <a:endParaRPr lang="id-ID" altLang="en-US"/>
          </a:p>
        </p:txBody>
      </p:sp>
    </p:spTree>
    <p:extLst>
      <p:ext uri="{BB962C8B-B14F-4D97-AF65-F5344CB8AC3E}">
        <p14:creationId xmlns:p14="http://schemas.microsoft.com/office/powerpoint/2010/main" val="264076583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171702" y="762000"/>
            <a:ext cx="6381984" cy="12954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594360" y="4113340"/>
            <a:ext cx="2560320"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594360" y="2331720"/>
            <a:ext cx="2560320" cy="15073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594360" y="4796103"/>
            <a:ext cx="2560320" cy="146753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3291873" y="4113340"/>
            <a:ext cx="2560320"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3291872" y="2331720"/>
            <a:ext cx="2560320" cy="1509862"/>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290858" y="4796102"/>
            <a:ext cx="2560320" cy="146753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5993365" y="4113340"/>
            <a:ext cx="2560320"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5993364" y="2331721"/>
            <a:ext cx="2560320" cy="1508919"/>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5993272" y="4796100"/>
            <a:ext cx="2560320" cy="146753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endParaRPr lang="id-ID" altLang="en-US"/>
          </a:p>
        </p:txBody>
      </p:sp>
      <p:sp>
        <p:nvSpPr>
          <p:cNvPr id="4" name="Footer Placeholder 3"/>
          <p:cNvSpPr>
            <a:spLocks noGrp="1"/>
          </p:cNvSpPr>
          <p:nvPr>
            <p:ph type="ftr" sz="quarter" idx="11"/>
          </p:nvPr>
        </p:nvSpPr>
        <p:spPr/>
        <p:txBody>
          <a:bodyPr/>
          <a:lstStyle/>
          <a:p>
            <a:endParaRPr lang="id-ID" altLang="en-US"/>
          </a:p>
        </p:txBody>
      </p:sp>
      <p:sp>
        <p:nvSpPr>
          <p:cNvPr id="5" name="Slide Number Placeholder 4"/>
          <p:cNvSpPr>
            <a:spLocks noGrp="1"/>
          </p:cNvSpPr>
          <p:nvPr>
            <p:ph type="sldNum" sz="quarter" idx="12"/>
          </p:nvPr>
        </p:nvSpPr>
        <p:spPr/>
        <p:txBody>
          <a:bodyPr/>
          <a:lstStyle/>
          <a:p>
            <a:fld id="{DC0CCB40-0A04-4B6D-9C3F-845837F5885F}" type="slidenum">
              <a:rPr lang="id-ID" altLang="en-US" smtClean="0"/>
              <a:pPr/>
              <a:t>‹#›</a:t>
            </a:fld>
            <a:endParaRPr lang="id-ID" altLang="en-US"/>
          </a:p>
        </p:txBody>
      </p:sp>
    </p:spTree>
    <p:extLst>
      <p:ext uri="{BB962C8B-B14F-4D97-AF65-F5344CB8AC3E}">
        <p14:creationId xmlns:p14="http://schemas.microsoft.com/office/powerpoint/2010/main" val="357919500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594360" y="2194560"/>
            <a:ext cx="7955280" cy="40690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79526E5F-FB0F-4C36-9A1A-E6A939FF1DCC}" type="slidenum">
              <a:rPr lang="en-US" altLang="en-US" smtClean="0"/>
              <a:pPr/>
              <a:t>‹#›</a:t>
            </a:fld>
            <a:endParaRPr lang="en-US" altLang="en-US"/>
          </a:p>
        </p:txBody>
      </p:sp>
    </p:spTree>
    <p:extLst>
      <p:ext uri="{BB962C8B-B14F-4D97-AF65-F5344CB8AC3E}">
        <p14:creationId xmlns:p14="http://schemas.microsoft.com/office/powerpoint/2010/main" val="345751021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Vertical Title 1"/>
          <p:cNvSpPr>
            <a:spLocks noGrp="1"/>
          </p:cNvSpPr>
          <p:nvPr>
            <p:ph type="title" orient="vert"/>
          </p:nvPr>
        </p:nvSpPr>
        <p:spPr>
          <a:xfrm>
            <a:off x="7006590" y="747183"/>
            <a:ext cx="1543050" cy="4248675"/>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594360" y="746126"/>
            <a:ext cx="6278035" cy="424973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5562176" y="381001"/>
            <a:ext cx="2183130" cy="365125"/>
          </a:xfrm>
        </p:spPr>
        <p:txBody>
          <a:bodyPr/>
          <a:lstStyle>
            <a:lvl1pPr algn="r">
              <a:defRPr/>
            </a:lvl1pPr>
          </a:lstStyle>
          <a:p>
            <a:endParaRPr lang="en-US" altLang="en-US"/>
          </a:p>
        </p:txBody>
      </p:sp>
      <p:sp>
        <p:nvSpPr>
          <p:cNvPr id="5" name="Footer Placeholder 4"/>
          <p:cNvSpPr>
            <a:spLocks noGrp="1"/>
          </p:cNvSpPr>
          <p:nvPr>
            <p:ph type="ftr" sz="quarter" idx="11"/>
          </p:nvPr>
        </p:nvSpPr>
        <p:spPr>
          <a:xfrm>
            <a:off x="594360" y="381001"/>
            <a:ext cx="4830656" cy="365125"/>
          </a:xfrm>
        </p:spPr>
        <p:txBody>
          <a:bodyPr/>
          <a:lstStyle/>
          <a:p>
            <a:endParaRPr lang="en-US" altLang="en-US"/>
          </a:p>
        </p:txBody>
      </p:sp>
      <p:sp>
        <p:nvSpPr>
          <p:cNvPr id="6" name="Slide Number Placeholder 5"/>
          <p:cNvSpPr>
            <a:spLocks noGrp="1"/>
          </p:cNvSpPr>
          <p:nvPr>
            <p:ph type="sldNum" sz="quarter" idx="12"/>
          </p:nvPr>
        </p:nvSpPr>
        <p:spPr>
          <a:xfrm>
            <a:off x="7882466" y="381001"/>
            <a:ext cx="667174" cy="365125"/>
          </a:xfrm>
        </p:spPr>
        <p:txBody>
          <a:bodyPr/>
          <a:lstStyle/>
          <a:p>
            <a:fld id="{CCE6E91C-3D09-4A4C-84FA-30F45364FB3E}" type="slidenum">
              <a:rPr lang="en-US" altLang="en-US" smtClean="0"/>
              <a:pPr/>
              <a:t>‹#›</a:t>
            </a:fld>
            <a:endParaRPr lang="en-US" altLang="en-US"/>
          </a:p>
        </p:txBody>
      </p:sp>
    </p:spTree>
    <p:extLst>
      <p:ext uri="{BB962C8B-B14F-4D97-AF65-F5344CB8AC3E}">
        <p14:creationId xmlns:p14="http://schemas.microsoft.com/office/powerpoint/2010/main" val="184626127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E7B88AA-4D33-4E1C-95C7-8BC63B0B3125}"/>
              </a:ext>
            </a:extLst>
          </p:cNvPr>
          <p:cNvSpPr>
            <a:spLocks noGrp="1"/>
          </p:cNvSpPr>
          <p:nvPr>
            <p:ph/>
          </p:nvPr>
        </p:nvSpPr>
        <p:spPr>
          <a:xfrm>
            <a:off x="685800" y="609600"/>
            <a:ext cx="7772400" cy="54864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2">
            <a:extLst>
              <a:ext uri="{FF2B5EF4-FFF2-40B4-BE49-F238E27FC236}">
                <a16:creationId xmlns:a16="http://schemas.microsoft.com/office/drawing/2014/main" id="{A38BCAB3-2819-4A71-9502-CE327E6AE07F}"/>
              </a:ext>
            </a:extLst>
          </p:cNvPr>
          <p:cNvSpPr>
            <a:spLocks noGrp="1"/>
          </p:cNvSpPr>
          <p:nvPr>
            <p:ph type="dt" sz="half" idx="10"/>
          </p:nvPr>
        </p:nvSpPr>
        <p:spPr>
          <a:xfrm>
            <a:off x="685800" y="6248400"/>
            <a:ext cx="1905000" cy="457200"/>
          </a:xfrm>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5D615E0D-9A64-4ECB-AB72-CF51800DA371}"/>
              </a:ext>
            </a:extLst>
          </p:cNvPr>
          <p:cNvSpPr>
            <a:spLocks noGrp="1"/>
          </p:cNvSpPr>
          <p:nvPr>
            <p:ph type="ftr" sz="quarter" idx="11"/>
          </p:nvPr>
        </p:nvSpPr>
        <p:spPr>
          <a:xfrm>
            <a:off x="3124200" y="6248400"/>
            <a:ext cx="2895600" cy="457200"/>
          </a:xfrm>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B31D5A3D-C711-4073-8172-550D759AC799}"/>
              </a:ext>
            </a:extLst>
          </p:cNvPr>
          <p:cNvSpPr>
            <a:spLocks noGrp="1"/>
          </p:cNvSpPr>
          <p:nvPr>
            <p:ph type="sldNum" sz="quarter" idx="12"/>
          </p:nvPr>
        </p:nvSpPr>
        <p:spPr>
          <a:xfrm>
            <a:off x="6553200" y="6248400"/>
            <a:ext cx="1905000" cy="457200"/>
          </a:xfrm>
        </p:spPr>
        <p:txBody>
          <a:bodyPr/>
          <a:lstStyle>
            <a:lvl1pPr>
              <a:defRPr/>
            </a:lvl1pPr>
          </a:lstStyle>
          <a:p>
            <a:fld id="{53DC6A53-A148-4A9E-8258-F0BFF639A246}" type="slidenum">
              <a:rPr lang="en-US" altLang="en-US"/>
              <a:pPr/>
              <a:t>‹#›</a:t>
            </a:fld>
            <a:endParaRPr lang="en-US" altLang="en-US"/>
          </a:p>
        </p:txBody>
      </p:sp>
    </p:spTree>
    <p:extLst>
      <p:ext uri="{BB962C8B-B14F-4D97-AF65-F5344CB8AC3E}">
        <p14:creationId xmlns:p14="http://schemas.microsoft.com/office/powerpoint/2010/main" val="1477767354"/>
      </p:ext>
    </p:extLst>
  </p:cSld>
  <p:clrMapOvr>
    <a:masterClrMapping/>
  </p:clrMapOvr>
  <p:transition spd="slow">
    <p:fade thruBlk="1"/>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436346" y="1788454"/>
            <a:ext cx="6270922" cy="2098226"/>
          </a:xfrm>
        </p:spPr>
        <p:txBody>
          <a:bodyPr anchor="b">
            <a:noAutofit/>
          </a:bodyPr>
          <a:lstStyle>
            <a:lvl1pPr algn="ctr">
              <a:defRPr sz="60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009930" y="3956280"/>
            <a:ext cx="5123755" cy="1086237"/>
          </a:xfrm>
        </p:spPr>
        <p:txBody>
          <a:bodyPr>
            <a:normAutofit/>
          </a:bodyPr>
          <a:lstStyle>
            <a:lvl1pPr marL="0" indent="0" algn="ctr">
              <a:lnSpc>
                <a:spcPct val="112000"/>
              </a:lnSpc>
              <a:spcBef>
                <a:spcPts val="0"/>
              </a:spcBef>
              <a:spcAft>
                <a:spcPts val="0"/>
              </a:spcAft>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a:xfrm>
            <a:off x="564644" y="6453386"/>
            <a:ext cx="1205958" cy="404614"/>
          </a:xfrm>
        </p:spPr>
        <p:txBody>
          <a:bodyPr/>
          <a:lstStyle>
            <a:lvl1pPr>
              <a:defRPr baseline="0">
                <a:solidFill>
                  <a:schemeClr val="tx2"/>
                </a:solidFill>
              </a:defRPr>
            </a:lvl1pPr>
          </a:lstStyle>
          <a:p>
            <a:endParaRPr lang="en-US" altLang="en-US"/>
          </a:p>
        </p:txBody>
      </p:sp>
      <p:sp>
        <p:nvSpPr>
          <p:cNvPr id="5" name="Footer Placeholder 4"/>
          <p:cNvSpPr>
            <a:spLocks noGrp="1"/>
          </p:cNvSpPr>
          <p:nvPr>
            <p:ph type="ftr" sz="quarter" idx="11"/>
          </p:nvPr>
        </p:nvSpPr>
        <p:spPr>
          <a:xfrm>
            <a:off x="1938041" y="6453386"/>
            <a:ext cx="5267533" cy="404614"/>
          </a:xfrm>
        </p:spPr>
        <p:txBody>
          <a:bodyPr/>
          <a:lstStyle>
            <a:lvl1pPr algn="ctr">
              <a:defRPr baseline="0">
                <a:solidFill>
                  <a:schemeClr val="tx2"/>
                </a:solidFill>
              </a:defRPr>
            </a:lvl1pPr>
          </a:lstStyle>
          <a:p>
            <a:endParaRPr lang="en-US" altLang="en-US"/>
          </a:p>
        </p:txBody>
      </p:sp>
      <p:sp>
        <p:nvSpPr>
          <p:cNvPr id="6" name="Slide Number Placeholder 5"/>
          <p:cNvSpPr>
            <a:spLocks noGrp="1"/>
          </p:cNvSpPr>
          <p:nvPr>
            <p:ph type="sldNum" sz="quarter" idx="12"/>
          </p:nvPr>
        </p:nvSpPr>
        <p:spPr>
          <a:xfrm>
            <a:off x="7373012" y="6453386"/>
            <a:ext cx="1197219" cy="404614"/>
          </a:xfrm>
        </p:spPr>
        <p:txBody>
          <a:bodyPr/>
          <a:lstStyle>
            <a:lvl1pPr>
              <a:defRPr baseline="0">
                <a:solidFill>
                  <a:schemeClr val="tx2"/>
                </a:solidFill>
              </a:defRPr>
            </a:lvl1pPr>
          </a:lstStyle>
          <a:p>
            <a:fld id="{4BED1727-A689-440C-8585-C1CD693B9749}" type="slidenum">
              <a:rPr lang="en-US" altLang="en-US" smtClean="0"/>
              <a:pPr/>
              <a:t>‹#›</a:t>
            </a:fld>
            <a:endParaRPr lang="en-US" altLang="en-US"/>
          </a:p>
        </p:txBody>
      </p:sp>
      <p:grpSp>
        <p:nvGrpSpPr>
          <p:cNvPr id="8" name="Group 7"/>
          <p:cNvGrpSpPr/>
          <p:nvPr/>
        </p:nvGrpSpPr>
        <p:grpSpPr>
          <a:xfrm>
            <a:off x="564643" y="744469"/>
            <a:ext cx="8005589" cy="5349671"/>
            <a:chOff x="564643" y="744469"/>
            <a:chExt cx="8005589" cy="5349671"/>
          </a:xfrm>
        </p:grpSpPr>
        <p:sp>
          <p:nvSpPr>
            <p:cNvPr id="11" name="Freeform 6"/>
            <p:cNvSpPr/>
            <p:nvPr/>
          </p:nvSpPr>
          <p:spPr bwMode="auto">
            <a:xfrm>
              <a:off x="6113972" y="1685652"/>
              <a:ext cx="2456260" cy="4408488"/>
            </a:xfrm>
            <a:custGeom>
              <a:avLst/>
              <a:gdLst/>
              <a:ahLst/>
              <a:cxnLst/>
              <a:rect l="l" t="t" r="r" b="b"/>
              <a:pathLst>
                <a:path w="10000" h="10000">
                  <a:moveTo>
                    <a:pt x="8761" y="0"/>
                  </a:moveTo>
                  <a:lnTo>
                    <a:pt x="10000" y="0"/>
                  </a:lnTo>
                  <a:lnTo>
                    <a:pt x="10000" y="10000"/>
                  </a:lnTo>
                  <a:lnTo>
                    <a:pt x="0" y="10000"/>
                  </a:lnTo>
                  <a:lnTo>
                    <a:pt x="0" y="9357"/>
                  </a:lnTo>
                  <a:lnTo>
                    <a:pt x="8761" y="935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564643" y="744469"/>
              <a:ext cx="2456505" cy="4408488"/>
            </a:xfrm>
            <a:custGeom>
              <a:avLst/>
              <a:gdLst/>
              <a:ahLst/>
              <a:cxnLst/>
              <a:rect l="l" t="t" r="r" b="b"/>
              <a:pathLst>
                <a:path w="10001" h="10000">
                  <a:moveTo>
                    <a:pt x="8762" y="0"/>
                  </a:moveTo>
                  <a:lnTo>
                    <a:pt x="10001" y="0"/>
                  </a:lnTo>
                  <a:lnTo>
                    <a:pt x="10001" y="10000"/>
                  </a:lnTo>
                  <a:lnTo>
                    <a:pt x="1" y="10000"/>
                  </a:lnTo>
                  <a:cubicBezTo>
                    <a:pt x="-2" y="9766"/>
                    <a:pt x="4" y="9586"/>
                    <a:pt x="1" y="9352"/>
                  </a:cubicBezTo>
                  <a:lnTo>
                    <a:pt x="8762" y="9346"/>
                  </a:lnTo>
                  <a:lnTo>
                    <a:pt x="8762"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425009852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3DA4EBFB-D6F5-4522-ABCD-70631BD1EE49}" type="slidenum">
              <a:rPr lang="en-US" altLang="en-US" smtClean="0"/>
              <a:pPr/>
              <a:t>‹#›</a:t>
            </a:fld>
            <a:endParaRPr lang="en-US" altLang="en-US"/>
          </a:p>
        </p:txBody>
      </p:sp>
    </p:spTree>
    <p:extLst>
      <p:ext uri="{BB962C8B-B14F-4D97-AF65-F5344CB8AC3E}">
        <p14:creationId xmlns:p14="http://schemas.microsoft.com/office/powerpoint/2010/main" val="1479157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73769" y="1301361"/>
            <a:ext cx="7209728" cy="2852737"/>
          </a:xfrm>
        </p:spPr>
        <p:txBody>
          <a:bodyPr anchor="b">
            <a:normAutofit/>
          </a:bodyPr>
          <a:lstStyle>
            <a:lvl1pPr algn="r">
              <a:defRPr sz="60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573769" y="4216328"/>
            <a:ext cx="7209728" cy="1143324"/>
          </a:xfrm>
        </p:spPr>
        <p:txBody>
          <a:bodyPr/>
          <a:lstStyle>
            <a:lvl1pPr marL="0" indent="0" algn="r">
              <a:lnSpc>
                <a:spcPct val="112000"/>
              </a:lnSpc>
              <a:spcBef>
                <a:spcPts val="0"/>
              </a:spcBef>
              <a:spcAft>
                <a:spcPts val="0"/>
              </a:spcAft>
              <a:buNone/>
              <a:defRPr sz="1800">
                <a:solidFill>
                  <a:schemeClr val="tx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554181" y="6453386"/>
            <a:ext cx="1216807" cy="404614"/>
          </a:xfrm>
        </p:spPr>
        <p:txBody>
          <a:bodyPr/>
          <a:lstStyle>
            <a:lvl1pPr>
              <a:defRPr>
                <a:solidFill>
                  <a:schemeClr val="tx2"/>
                </a:solidFill>
              </a:defRPr>
            </a:lvl1pPr>
          </a:lstStyle>
          <a:p>
            <a:endParaRPr lang="en-US" altLang="en-US"/>
          </a:p>
        </p:txBody>
      </p:sp>
      <p:sp>
        <p:nvSpPr>
          <p:cNvPr id="5" name="Footer Placeholder 4"/>
          <p:cNvSpPr>
            <a:spLocks noGrp="1"/>
          </p:cNvSpPr>
          <p:nvPr>
            <p:ph type="ftr" sz="quarter" idx="11"/>
          </p:nvPr>
        </p:nvSpPr>
        <p:spPr>
          <a:xfrm>
            <a:off x="1938234" y="6453386"/>
            <a:ext cx="5267533" cy="404614"/>
          </a:xfrm>
        </p:spPr>
        <p:txBody>
          <a:bodyPr/>
          <a:lstStyle>
            <a:lvl1pPr algn="ctr">
              <a:defRPr>
                <a:solidFill>
                  <a:schemeClr val="tx2"/>
                </a:solidFill>
              </a:defRPr>
            </a:lvl1pPr>
          </a:lstStyle>
          <a:p>
            <a:endParaRPr lang="en-US" altLang="en-US"/>
          </a:p>
        </p:txBody>
      </p:sp>
      <p:sp>
        <p:nvSpPr>
          <p:cNvPr id="6" name="Slide Number Placeholder 5"/>
          <p:cNvSpPr>
            <a:spLocks noGrp="1"/>
          </p:cNvSpPr>
          <p:nvPr>
            <p:ph type="sldNum" sz="quarter" idx="12"/>
          </p:nvPr>
        </p:nvSpPr>
        <p:spPr>
          <a:xfrm>
            <a:off x="7373012" y="6453386"/>
            <a:ext cx="1197219" cy="404614"/>
          </a:xfrm>
        </p:spPr>
        <p:txBody>
          <a:bodyPr/>
          <a:lstStyle>
            <a:lvl1pPr>
              <a:defRPr>
                <a:solidFill>
                  <a:schemeClr val="tx2"/>
                </a:solidFill>
              </a:defRPr>
            </a:lvl1pPr>
          </a:lstStyle>
          <a:p>
            <a:fld id="{61FFE175-C877-4FF0-9637-096B1019B4B7}" type="slidenum">
              <a:rPr lang="en-US" altLang="en-US" smtClean="0"/>
              <a:pPr/>
              <a:t>‹#›</a:t>
            </a:fld>
            <a:endParaRPr lang="en-US" altLang="en-US"/>
          </a:p>
        </p:txBody>
      </p:sp>
      <p:sp>
        <p:nvSpPr>
          <p:cNvPr id="7" name="Freeform 6"/>
          <p:cNvSpPr/>
          <p:nvPr/>
        </p:nvSpPr>
        <p:spPr bwMode="auto">
          <a:xfrm>
            <a:off x="6113972" y="1685652"/>
            <a:ext cx="2456260"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bg2"/>
          </a:solidFill>
          <a:ln w="0">
            <a:noFill/>
            <a:prstDash val="solid"/>
            <a:round/>
            <a:headEnd/>
            <a:tailEnd/>
          </a:ln>
        </p:spPr>
      </p:sp>
      <p:sp>
        <p:nvSpPr>
          <p:cNvPr id="8" name="Freeform 7" title="Crop Mark"/>
          <p:cNvSpPr/>
          <p:nvPr/>
        </p:nvSpPr>
        <p:spPr bwMode="auto">
          <a:xfrm>
            <a:off x="6113972" y="1685652"/>
            <a:ext cx="2456260"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536043699"/>
      </p:ext>
    </p:extLst>
  </p:cSld>
  <p:clrMapOvr>
    <a:overrideClrMapping bg1="dk1" tx1="lt1" bg2="dk2" tx2="lt2" accent1="accent1" accent2="accent2" accent3="accent3" accent4="accent4" accent5="accent5" accent6="accent6" hlink="hlink" folHlink="folHlink"/>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28700" y="2286000"/>
            <a:ext cx="3335840"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894052" y="2286000"/>
            <a:ext cx="3335840"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altLang="en-US"/>
          </a:p>
        </p:txBody>
      </p:sp>
      <p:sp>
        <p:nvSpPr>
          <p:cNvPr id="6" name="Footer Placeholder 5"/>
          <p:cNvSpPr>
            <a:spLocks noGrp="1"/>
          </p:cNvSpPr>
          <p:nvPr>
            <p:ph type="ftr" sz="quarter" idx="11"/>
          </p:nvPr>
        </p:nvSpPr>
        <p:spPr/>
        <p:txBody>
          <a:bodyPr/>
          <a:lstStyle/>
          <a:p>
            <a:endParaRPr lang="en-US" altLang="en-US"/>
          </a:p>
        </p:txBody>
      </p:sp>
      <p:sp>
        <p:nvSpPr>
          <p:cNvPr id="7" name="Slide Number Placeholder 6"/>
          <p:cNvSpPr>
            <a:spLocks noGrp="1"/>
          </p:cNvSpPr>
          <p:nvPr>
            <p:ph type="sldNum" sz="quarter" idx="12"/>
          </p:nvPr>
        </p:nvSpPr>
        <p:spPr/>
        <p:txBody>
          <a:bodyPr/>
          <a:lstStyle/>
          <a:p>
            <a:fld id="{64D758ED-B48D-4126-943B-BFFFC1F84C91}" type="slidenum">
              <a:rPr lang="en-US" altLang="en-US" smtClean="0"/>
              <a:pPr/>
              <a:t>‹#›</a:t>
            </a:fld>
            <a:endParaRPr lang="en-US" altLang="en-US"/>
          </a:p>
        </p:txBody>
      </p:sp>
    </p:spTree>
    <p:extLst>
      <p:ext uri="{BB962C8B-B14F-4D97-AF65-F5344CB8AC3E}">
        <p14:creationId xmlns:p14="http://schemas.microsoft.com/office/powerpoint/2010/main" val="37286611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3DCD62-9348-4FF9-8315-9AB5019384C4}"/>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2F920D9-6ACB-428E-8398-738FB36673DE}"/>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532AE14-9A9A-4CFB-913E-90EDDFCAB5E5}"/>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8380A9A1-3CEF-4A74-87E1-2C95D6B1F1F7}"/>
              </a:ext>
            </a:extLst>
          </p:cNvPr>
          <p:cNvSpPr>
            <a:spLocks noGrp="1"/>
          </p:cNvSpPr>
          <p:nvPr>
            <p:ph type="dt" sz="half" idx="10"/>
          </p:nvPr>
        </p:nvSpPr>
        <p:spPr/>
        <p:txBody>
          <a:bodyPr/>
          <a:lstStyle/>
          <a:p>
            <a:endParaRPr lang="id-ID" altLang="en-US"/>
          </a:p>
        </p:txBody>
      </p:sp>
      <p:sp>
        <p:nvSpPr>
          <p:cNvPr id="6" name="Footer Placeholder 5">
            <a:extLst>
              <a:ext uri="{FF2B5EF4-FFF2-40B4-BE49-F238E27FC236}">
                <a16:creationId xmlns:a16="http://schemas.microsoft.com/office/drawing/2014/main" id="{69C668A9-F64B-433F-A167-A20E8883D251}"/>
              </a:ext>
            </a:extLst>
          </p:cNvPr>
          <p:cNvSpPr>
            <a:spLocks noGrp="1"/>
          </p:cNvSpPr>
          <p:nvPr>
            <p:ph type="ftr" sz="quarter" idx="11"/>
          </p:nvPr>
        </p:nvSpPr>
        <p:spPr/>
        <p:txBody>
          <a:bodyPr/>
          <a:lstStyle/>
          <a:p>
            <a:endParaRPr lang="id-ID" altLang="en-US"/>
          </a:p>
        </p:txBody>
      </p:sp>
      <p:sp>
        <p:nvSpPr>
          <p:cNvPr id="7" name="Slide Number Placeholder 6">
            <a:extLst>
              <a:ext uri="{FF2B5EF4-FFF2-40B4-BE49-F238E27FC236}">
                <a16:creationId xmlns:a16="http://schemas.microsoft.com/office/drawing/2014/main" id="{01668A24-A577-4D21-8834-D0CE3897E687}"/>
              </a:ext>
            </a:extLst>
          </p:cNvPr>
          <p:cNvSpPr>
            <a:spLocks noGrp="1"/>
          </p:cNvSpPr>
          <p:nvPr>
            <p:ph type="sldNum" sz="quarter" idx="12"/>
          </p:nvPr>
        </p:nvSpPr>
        <p:spPr/>
        <p:txBody>
          <a:bodyPr/>
          <a:lstStyle/>
          <a:p>
            <a:fld id="{565F2AF5-3C65-45A7-8948-E547AB1E2B08}" type="slidenum">
              <a:rPr lang="id-ID" altLang="en-US" smtClean="0"/>
              <a:pPr/>
              <a:t>‹#›</a:t>
            </a:fld>
            <a:endParaRPr lang="id-ID" altLang="en-US"/>
          </a:p>
        </p:txBody>
      </p:sp>
    </p:spTree>
    <p:extLst>
      <p:ext uri="{BB962C8B-B14F-4D97-AF65-F5344CB8AC3E}">
        <p14:creationId xmlns:p14="http://schemas.microsoft.com/office/powerpoint/2010/main" val="249689994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28700" y="685800"/>
            <a:ext cx="72009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28700" y="2340230"/>
            <a:ext cx="3335840" cy="823912"/>
          </a:xfrm>
        </p:spPr>
        <p:txBody>
          <a:bodyPr anchor="b">
            <a:noAutofit/>
          </a:bodyPr>
          <a:lstStyle>
            <a:lvl1pPr marL="0" indent="0">
              <a:lnSpc>
                <a:spcPct val="84000"/>
              </a:lnSpc>
              <a:spcBef>
                <a:spcPts val="0"/>
              </a:spcBef>
              <a:spcAft>
                <a:spcPts val="0"/>
              </a:spcAft>
              <a:buNone/>
              <a:defRPr sz="2400" b="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1028700" y="3305208"/>
            <a:ext cx="3335839"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893760" y="2349754"/>
            <a:ext cx="3335840" cy="823912"/>
          </a:xfrm>
        </p:spPr>
        <p:txBody>
          <a:bodyPr anchor="b">
            <a:noAutofit/>
          </a:bodyPr>
          <a:lstStyle>
            <a:lvl1pPr marL="0" indent="0">
              <a:lnSpc>
                <a:spcPct val="84000"/>
              </a:lnSpc>
              <a:spcBef>
                <a:spcPts val="0"/>
              </a:spcBef>
              <a:spcAft>
                <a:spcPts val="0"/>
              </a:spcAft>
              <a:buNone/>
              <a:defRPr sz="2400" b="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893760" y="3305208"/>
            <a:ext cx="3335840"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altLang="en-US"/>
          </a:p>
        </p:txBody>
      </p:sp>
      <p:sp>
        <p:nvSpPr>
          <p:cNvPr id="8" name="Footer Placeholder 7"/>
          <p:cNvSpPr>
            <a:spLocks noGrp="1"/>
          </p:cNvSpPr>
          <p:nvPr>
            <p:ph type="ftr" sz="quarter" idx="11"/>
          </p:nvPr>
        </p:nvSpPr>
        <p:spPr/>
        <p:txBody>
          <a:bodyPr/>
          <a:lstStyle/>
          <a:p>
            <a:endParaRPr lang="en-US" altLang="en-US"/>
          </a:p>
        </p:txBody>
      </p:sp>
      <p:sp>
        <p:nvSpPr>
          <p:cNvPr id="9" name="Slide Number Placeholder 8"/>
          <p:cNvSpPr>
            <a:spLocks noGrp="1"/>
          </p:cNvSpPr>
          <p:nvPr>
            <p:ph type="sldNum" sz="quarter" idx="12"/>
          </p:nvPr>
        </p:nvSpPr>
        <p:spPr/>
        <p:txBody>
          <a:bodyPr/>
          <a:lstStyle/>
          <a:p>
            <a:fld id="{A2C1C7BC-6422-4064-A63E-4B5396341F28}" type="slidenum">
              <a:rPr lang="en-US" altLang="en-US" smtClean="0"/>
              <a:pPr/>
              <a:t>‹#›</a:t>
            </a:fld>
            <a:endParaRPr lang="en-US" altLang="en-US"/>
          </a:p>
        </p:txBody>
      </p:sp>
    </p:spTree>
    <p:extLst>
      <p:ext uri="{BB962C8B-B14F-4D97-AF65-F5344CB8AC3E}">
        <p14:creationId xmlns:p14="http://schemas.microsoft.com/office/powerpoint/2010/main" val="128078082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US" altLang="en-US"/>
          </a:p>
        </p:txBody>
      </p:sp>
      <p:sp>
        <p:nvSpPr>
          <p:cNvPr id="4" name="Footer Placeholder 3"/>
          <p:cNvSpPr>
            <a:spLocks noGrp="1"/>
          </p:cNvSpPr>
          <p:nvPr>
            <p:ph type="ftr" sz="quarter" idx="11"/>
          </p:nvPr>
        </p:nvSpPr>
        <p:spPr/>
        <p:txBody>
          <a:bodyPr/>
          <a:lstStyle/>
          <a:p>
            <a:endParaRPr lang="en-US" altLang="en-US"/>
          </a:p>
        </p:txBody>
      </p:sp>
      <p:sp>
        <p:nvSpPr>
          <p:cNvPr id="5" name="Slide Number Placeholder 4"/>
          <p:cNvSpPr>
            <a:spLocks noGrp="1"/>
          </p:cNvSpPr>
          <p:nvPr>
            <p:ph type="sldNum" sz="quarter" idx="12"/>
          </p:nvPr>
        </p:nvSpPr>
        <p:spPr/>
        <p:txBody>
          <a:bodyPr/>
          <a:lstStyle/>
          <a:p>
            <a:fld id="{63CF8D8F-D2A9-4953-9BC9-F1B928F1546D}" type="slidenum">
              <a:rPr lang="en-US" altLang="en-US" smtClean="0"/>
              <a:pPr/>
              <a:t>‹#›</a:t>
            </a:fld>
            <a:endParaRPr lang="en-US" altLang="en-US"/>
          </a:p>
        </p:txBody>
      </p:sp>
    </p:spTree>
    <p:extLst>
      <p:ext uri="{BB962C8B-B14F-4D97-AF65-F5344CB8AC3E}">
        <p14:creationId xmlns:p14="http://schemas.microsoft.com/office/powerpoint/2010/main" val="406896827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ltLang="en-US"/>
          </a:p>
        </p:txBody>
      </p:sp>
      <p:sp>
        <p:nvSpPr>
          <p:cNvPr id="3" name="Footer Placeholder 2"/>
          <p:cNvSpPr>
            <a:spLocks noGrp="1"/>
          </p:cNvSpPr>
          <p:nvPr>
            <p:ph type="ftr" sz="quarter" idx="11"/>
          </p:nvPr>
        </p:nvSpPr>
        <p:spPr/>
        <p:txBody>
          <a:bodyPr/>
          <a:lstStyle/>
          <a:p>
            <a:endParaRPr lang="en-US" altLang="en-US"/>
          </a:p>
        </p:txBody>
      </p:sp>
      <p:sp>
        <p:nvSpPr>
          <p:cNvPr id="4" name="Slide Number Placeholder 3"/>
          <p:cNvSpPr>
            <a:spLocks noGrp="1"/>
          </p:cNvSpPr>
          <p:nvPr>
            <p:ph type="sldNum" sz="quarter" idx="12"/>
          </p:nvPr>
        </p:nvSpPr>
        <p:spPr/>
        <p:txBody>
          <a:bodyPr/>
          <a:lstStyle/>
          <a:p>
            <a:fld id="{C9F07A53-3135-4698-ACB4-CAAC9A17081E}" type="slidenum">
              <a:rPr lang="en-US" altLang="en-US" smtClean="0"/>
              <a:pPr/>
              <a:t>‹#›</a:t>
            </a:fld>
            <a:endParaRPr lang="en-US" altLang="en-US"/>
          </a:p>
        </p:txBody>
      </p:sp>
    </p:spTree>
    <p:extLst>
      <p:ext uri="{BB962C8B-B14F-4D97-AF65-F5344CB8AC3E}">
        <p14:creationId xmlns:p14="http://schemas.microsoft.com/office/powerpoint/2010/main" val="139573866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397764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42925" y="685800"/>
            <a:ext cx="2891790" cy="2157884"/>
          </a:xfrm>
        </p:spPr>
        <p:txBody>
          <a:bodyPr anchor="t">
            <a:noAutofit/>
          </a:bodyPr>
          <a:lstStyle>
            <a:lvl1pPr>
              <a:lnSpc>
                <a:spcPct val="84000"/>
              </a:lnSpc>
              <a:defRPr sz="44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4692015" y="685801"/>
            <a:ext cx="3909060" cy="5175250"/>
          </a:xfrm>
        </p:spPr>
        <p:txBody>
          <a:bodyPr/>
          <a:lstStyle>
            <a:lvl1pPr>
              <a:defRPr sz="1500"/>
            </a:lvl1pPr>
            <a:lvl2pPr>
              <a:defRPr sz="1500"/>
            </a:lvl2pPr>
            <a:lvl3pPr>
              <a:defRPr sz="1350"/>
            </a:lvl3pPr>
            <a:lvl4pPr>
              <a:defRPr sz="135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42925" y="2856344"/>
            <a:ext cx="2891790" cy="3011056"/>
          </a:xfrm>
        </p:spPr>
        <p:txBody>
          <a:bodyPr>
            <a:normAutofit/>
          </a:bodyPr>
          <a:lstStyle>
            <a:lvl1pPr marL="0" indent="0">
              <a:lnSpc>
                <a:spcPct val="113000"/>
              </a:lnSpc>
              <a:spcBef>
                <a:spcPts val="0"/>
              </a:spcBef>
              <a:spcAft>
                <a:spcPts val="1500"/>
              </a:spcAft>
              <a:buNone/>
              <a:defRPr sz="16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a:xfrm>
            <a:off x="542925" y="6453386"/>
            <a:ext cx="903429" cy="404614"/>
          </a:xfrm>
        </p:spPr>
        <p:txBody>
          <a:bodyPr/>
          <a:lstStyle>
            <a:lvl1pPr>
              <a:defRPr>
                <a:solidFill>
                  <a:schemeClr val="tx2"/>
                </a:solidFill>
              </a:defRPr>
            </a:lvl1pPr>
          </a:lstStyle>
          <a:p>
            <a:endParaRPr lang="en-US" altLang="en-US"/>
          </a:p>
        </p:txBody>
      </p:sp>
      <p:sp>
        <p:nvSpPr>
          <p:cNvPr id="6" name="Footer Placeholder 5"/>
          <p:cNvSpPr>
            <a:spLocks noGrp="1"/>
          </p:cNvSpPr>
          <p:nvPr>
            <p:ph type="ftr" sz="quarter" idx="11"/>
          </p:nvPr>
        </p:nvSpPr>
        <p:spPr>
          <a:xfrm>
            <a:off x="1654459" y="6453386"/>
            <a:ext cx="1780256" cy="404614"/>
          </a:xfrm>
        </p:spPr>
        <p:txBody>
          <a:bodyPr/>
          <a:lstStyle>
            <a:lvl1pPr>
              <a:defRPr>
                <a:solidFill>
                  <a:schemeClr val="tx2"/>
                </a:solidFill>
              </a:defRPr>
            </a:lvl1pPr>
          </a:lstStyle>
          <a:p>
            <a:endParaRPr lang="en-US" altLang="en-US"/>
          </a:p>
        </p:txBody>
      </p:sp>
      <p:sp>
        <p:nvSpPr>
          <p:cNvPr id="7" name="Slide Number Placeholder 6"/>
          <p:cNvSpPr>
            <a:spLocks noGrp="1"/>
          </p:cNvSpPr>
          <p:nvPr>
            <p:ph type="sldNum" sz="quarter" idx="12"/>
          </p:nvPr>
        </p:nvSpPr>
        <p:spPr>
          <a:xfrm>
            <a:off x="7412355" y="6453386"/>
            <a:ext cx="1197219" cy="404614"/>
          </a:xfrm>
        </p:spPr>
        <p:txBody>
          <a:bodyPr/>
          <a:lstStyle>
            <a:lvl1pPr>
              <a:defRPr>
                <a:solidFill>
                  <a:schemeClr val="tx2"/>
                </a:solidFill>
              </a:defRPr>
            </a:lvl1pPr>
          </a:lstStyle>
          <a:p>
            <a:fld id="{002C76D6-4BBC-489A-8A6C-D26415102374}" type="slidenum">
              <a:rPr lang="en-US" altLang="en-US" smtClean="0"/>
              <a:pPr/>
              <a:t>‹#›</a:t>
            </a:fld>
            <a:endParaRPr lang="en-US" altLang="en-US"/>
          </a:p>
        </p:txBody>
      </p:sp>
      <p:sp>
        <p:nvSpPr>
          <p:cNvPr id="9" name="Rectangle 8"/>
          <p:cNvSpPr/>
          <p:nvPr/>
        </p:nvSpPr>
        <p:spPr>
          <a:xfrm>
            <a:off x="3977640"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title="Divider Bar"/>
          <p:cNvSpPr/>
          <p:nvPr/>
        </p:nvSpPr>
        <p:spPr>
          <a:xfrm>
            <a:off x="3977640"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7514214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397764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42925" y="685800"/>
            <a:ext cx="2891790" cy="2157884"/>
          </a:xfrm>
        </p:spPr>
        <p:txBody>
          <a:bodyPr anchor="t">
            <a:normAutofit/>
          </a:bodyPr>
          <a:lstStyle>
            <a:lvl1pPr>
              <a:lnSpc>
                <a:spcPct val="84000"/>
              </a:lnSpc>
              <a:defRPr sz="44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4149090" y="1"/>
            <a:ext cx="4994910" cy="6857999"/>
          </a:xfrm>
        </p:spPr>
        <p:txBody>
          <a:bodyPr anchor="t">
            <a:normAutofit/>
          </a:bodyPr>
          <a:lstStyle>
            <a:lvl1pPr marL="0" indent="0">
              <a:buNone/>
              <a:defRPr sz="1500"/>
            </a:lvl1pPr>
            <a:lvl2pPr marL="342900" indent="0">
              <a:buNone/>
              <a:defRPr sz="1500"/>
            </a:lvl2pPr>
            <a:lvl3pPr marL="685800" indent="0">
              <a:buNone/>
              <a:defRPr sz="15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542925" y="2855968"/>
            <a:ext cx="2891790" cy="3011432"/>
          </a:xfrm>
        </p:spPr>
        <p:txBody>
          <a:bodyPr>
            <a:normAutofit/>
          </a:bodyPr>
          <a:lstStyle>
            <a:lvl1pPr marL="0" indent="0">
              <a:lnSpc>
                <a:spcPct val="113000"/>
              </a:lnSpc>
              <a:spcBef>
                <a:spcPts val="0"/>
              </a:spcBef>
              <a:spcAft>
                <a:spcPts val="1500"/>
              </a:spcAft>
              <a:buNone/>
              <a:defRPr sz="16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a:xfrm>
            <a:off x="542925" y="6453386"/>
            <a:ext cx="903429" cy="404614"/>
          </a:xfrm>
        </p:spPr>
        <p:txBody>
          <a:bodyPr/>
          <a:lstStyle>
            <a:lvl1pPr>
              <a:defRPr>
                <a:solidFill>
                  <a:schemeClr val="tx2"/>
                </a:solidFill>
              </a:defRPr>
            </a:lvl1pPr>
          </a:lstStyle>
          <a:p>
            <a:endParaRPr lang="en-US" altLang="en-US"/>
          </a:p>
        </p:txBody>
      </p:sp>
      <p:sp>
        <p:nvSpPr>
          <p:cNvPr id="6" name="Footer Placeholder 5"/>
          <p:cNvSpPr>
            <a:spLocks noGrp="1"/>
          </p:cNvSpPr>
          <p:nvPr>
            <p:ph type="ftr" sz="quarter" idx="11"/>
          </p:nvPr>
        </p:nvSpPr>
        <p:spPr>
          <a:xfrm>
            <a:off x="1654459" y="6453386"/>
            <a:ext cx="1780256" cy="404614"/>
          </a:xfrm>
        </p:spPr>
        <p:txBody>
          <a:bodyPr/>
          <a:lstStyle>
            <a:lvl1pPr>
              <a:defRPr>
                <a:solidFill>
                  <a:schemeClr val="tx2"/>
                </a:solidFill>
              </a:defRPr>
            </a:lvl1pPr>
          </a:lstStyle>
          <a:p>
            <a:endParaRPr lang="en-US" altLang="en-US"/>
          </a:p>
        </p:txBody>
      </p:sp>
      <p:sp>
        <p:nvSpPr>
          <p:cNvPr id="7" name="Slide Number Placeholder 6"/>
          <p:cNvSpPr>
            <a:spLocks noGrp="1"/>
          </p:cNvSpPr>
          <p:nvPr>
            <p:ph type="sldNum" sz="quarter" idx="12"/>
          </p:nvPr>
        </p:nvSpPr>
        <p:spPr>
          <a:xfrm>
            <a:off x="7412355" y="6453386"/>
            <a:ext cx="1197219" cy="404614"/>
          </a:xfrm>
        </p:spPr>
        <p:txBody>
          <a:bodyPr/>
          <a:lstStyle>
            <a:lvl1pPr>
              <a:defRPr>
                <a:solidFill>
                  <a:schemeClr val="tx2"/>
                </a:solidFill>
              </a:defRPr>
            </a:lvl1pPr>
          </a:lstStyle>
          <a:p>
            <a:fld id="{D9DF1DEB-E0D2-4152-A220-EF99A8FBBB22}" type="slidenum">
              <a:rPr lang="en-US" altLang="en-US" smtClean="0"/>
              <a:pPr/>
              <a:t>‹#›</a:t>
            </a:fld>
            <a:endParaRPr lang="en-US" altLang="en-US"/>
          </a:p>
        </p:txBody>
      </p:sp>
      <p:sp>
        <p:nvSpPr>
          <p:cNvPr id="9" name="Rectangle 8"/>
          <p:cNvSpPr/>
          <p:nvPr/>
        </p:nvSpPr>
        <p:spPr>
          <a:xfrm>
            <a:off x="3977640"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title="Divider Bar"/>
          <p:cNvSpPr/>
          <p:nvPr/>
        </p:nvSpPr>
        <p:spPr>
          <a:xfrm>
            <a:off x="3977640"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33477722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028700" y="2295526"/>
            <a:ext cx="7200900" cy="357187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37D5A31C-F9F9-404D-AA19-319641B8992E}" type="slidenum">
              <a:rPr lang="en-US" altLang="en-US" smtClean="0"/>
              <a:pPr/>
              <a:t>‹#›</a:t>
            </a:fld>
            <a:endParaRPr lang="en-US" altLang="en-US"/>
          </a:p>
        </p:txBody>
      </p:sp>
    </p:spTree>
    <p:extLst>
      <p:ext uri="{BB962C8B-B14F-4D97-AF65-F5344CB8AC3E}">
        <p14:creationId xmlns:p14="http://schemas.microsoft.com/office/powerpoint/2010/main" val="3052001881"/>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80797" y="624156"/>
            <a:ext cx="1490950"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28700" y="624156"/>
            <a:ext cx="5724525" cy="524324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D4BA8AA3-15EE-454D-8B67-5DEE8E01806D}" type="slidenum">
              <a:rPr lang="en-US" altLang="en-US" smtClean="0"/>
              <a:pPr/>
              <a:t>‹#›</a:t>
            </a:fld>
            <a:endParaRPr lang="en-US" altLang="en-US"/>
          </a:p>
        </p:txBody>
      </p:sp>
    </p:spTree>
    <p:extLst>
      <p:ext uri="{BB962C8B-B14F-4D97-AF65-F5344CB8AC3E}">
        <p14:creationId xmlns:p14="http://schemas.microsoft.com/office/powerpoint/2010/main" val="1441569734"/>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70BC32-C7F7-414B-BA32-B50B9A90FEFA}"/>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525A3AE-177A-4EAC-9636-FAE01DCA4CB1}"/>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C9016C9B-CC76-44E1-822A-21086E9DF42E}"/>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6C6B263C-4CCE-4F5C-A622-331FEDE4544F}"/>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B74DFF5C-9B7C-4FB4-8078-F2A271B6D77A}"/>
              </a:ext>
            </a:extLst>
          </p:cNvPr>
          <p:cNvSpPr>
            <a:spLocks noGrp="1"/>
          </p:cNvSpPr>
          <p:nvPr>
            <p:ph type="sldNum" sz="quarter" idx="12"/>
          </p:nvPr>
        </p:nvSpPr>
        <p:spPr/>
        <p:txBody>
          <a:bodyPr/>
          <a:lstStyle>
            <a:lvl1pPr>
              <a:defRPr/>
            </a:lvl1pPr>
          </a:lstStyle>
          <a:p>
            <a:fld id="{7ECEFE31-4524-44E6-A57E-419E429842E4}" type="slidenum">
              <a:rPr lang="en-US" altLang="en-US"/>
              <a:pPr/>
              <a:t>‹#›</a:t>
            </a:fld>
            <a:endParaRPr lang="en-US" altLang="en-US"/>
          </a:p>
        </p:txBody>
      </p:sp>
    </p:spTree>
    <p:extLst>
      <p:ext uri="{BB962C8B-B14F-4D97-AF65-F5344CB8AC3E}">
        <p14:creationId xmlns:p14="http://schemas.microsoft.com/office/powerpoint/2010/main" val="211053299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EE2DD0-BCF0-4775-9792-6EE0545445A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FE7A37D-3ED0-4780-9F7E-ACA35E856CFD}"/>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ED147EF-57D8-4700-9477-4A96963729C7}"/>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1C67E53F-6773-43DB-9384-438AFE0A16E2}"/>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C8961DAB-F25F-4F3F-87DD-38650BD24F47}"/>
              </a:ext>
            </a:extLst>
          </p:cNvPr>
          <p:cNvSpPr>
            <a:spLocks noGrp="1"/>
          </p:cNvSpPr>
          <p:nvPr>
            <p:ph type="sldNum" sz="quarter" idx="12"/>
          </p:nvPr>
        </p:nvSpPr>
        <p:spPr/>
        <p:txBody>
          <a:bodyPr/>
          <a:lstStyle>
            <a:lvl1pPr>
              <a:defRPr/>
            </a:lvl1pPr>
          </a:lstStyle>
          <a:p>
            <a:fld id="{F69656C2-92AC-4CAF-B862-43D7CEC83537}" type="slidenum">
              <a:rPr lang="en-US" altLang="en-US"/>
              <a:pPr/>
              <a:t>‹#›</a:t>
            </a:fld>
            <a:endParaRPr lang="en-US" altLang="en-US"/>
          </a:p>
        </p:txBody>
      </p:sp>
    </p:spTree>
    <p:extLst>
      <p:ext uri="{BB962C8B-B14F-4D97-AF65-F5344CB8AC3E}">
        <p14:creationId xmlns:p14="http://schemas.microsoft.com/office/powerpoint/2010/main" val="394986856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A6BF2F-3919-4113-842B-42D05E5E838B}"/>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B6372115-F52E-42A9-BBED-B5159F9643FF}"/>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Date Placeholder 3">
            <a:extLst>
              <a:ext uri="{FF2B5EF4-FFF2-40B4-BE49-F238E27FC236}">
                <a16:creationId xmlns:a16="http://schemas.microsoft.com/office/drawing/2014/main" id="{AB532D7D-102D-4496-AAB0-DADCA4FDE60A}"/>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DE447E1E-8C0C-4F7A-9177-1844A139E2B9}"/>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3298E9C0-504B-4698-9645-018965117141}"/>
              </a:ext>
            </a:extLst>
          </p:cNvPr>
          <p:cNvSpPr>
            <a:spLocks noGrp="1"/>
          </p:cNvSpPr>
          <p:nvPr>
            <p:ph type="sldNum" sz="quarter" idx="12"/>
          </p:nvPr>
        </p:nvSpPr>
        <p:spPr/>
        <p:txBody>
          <a:bodyPr/>
          <a:lstStyle>
            <a:lvl1pPr>
              <a:defRPr/>
            </a:lvl1pPr>
          </a:lstStyle>
          <a:p>
            <a:fld id="{FBC611D4-3B0C-435B-B149-55FD1388A054}" type="slidenum">
              <a:rPr lang="en-US" altLang="en-US"/>
              <a:pPr/>
              <a:t>‹#›</a:t>
            </a:fld>
            <a:endParaRPr lang="en-US" altLang="en-US"/>
          </a:p>
        </p:txBody>
      </p:sp>
    </p:spTree>
    <p:extLst>
      <p:ext uri="{BB962C8B-B14F-4D97-AF65-F5344CB8AC3E}">
        <p14:creationId xmlns:p14="http://schemas.microsoft.com/office/powerpoint/2010/main" val="33872757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78775E-2CF0-44F4-B5A0-FAF022E3D15D}"/>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B21DC5DD-80E8-458E-8502-C670FE04154E}"/>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a:extLst>
              <a:ext uri="{FF2B5EF4-FFF2-40B4-BE49-F238E27FC236}">
                <a16:creationId xmlns:a16="http://schemas.microsoft.com/office/drawing/2014/main" id="{770BBBD9-163F-4631-937D-A13CB1E3CB27}"/>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5662EA57-FCD0-461D-BB2F-26ABCEB622E6}"/>
              </a:ext>
            </a:extLst>
          </p:cNvPr>
          <p:cNvSpPr>
            <a:spLocks noGrp="1"/>
          </p:cNvSpPr>
          <p:nvPr>
            <p:ph type="dt" sz="half" idx="10"/>
          </p:nvPr>
        </p:nvSpPr>
        <p:spPr/>
        <p:txBody>
          <a:bodyPr/>
          <a:lstStyle/>
          <a:p>
            <a:endParaRPr lang="id-ID" altLang="en-US"/>
          </a:p>
        </p:txBody>
      </p:sp>
      <p:sp>
        <p:nvSpPr>
          <p:cNvPr id="6" name="Footer Placeholder 5">
            <a:extLst>
              <a:ext uri="{FF2B5EF4-FFF2-40B4-BE49-F238E27FC236}">
                <a16:creationId xmlns:a16="http://schemas.microsoft.com/office/drawing/2014/main" id="{1A57D5E2-008A-454E-8D32-9599C6A2F13F}"/>
              </a:ext>
            </a:extLst>
          </p:cNvPr>
          <p:cNvSpPr>
            <a:spLocks noGrp="1"/>
          </p:cNvSpPr>
          <p:nvPr>
            <p:ph type="ftr" sz="quarter" idx="11"/>
          </p:nvPr>
        </p:nvSpPr>
        <p:spPr/>
        <p:txBody>
          <a:bodyPr/>
          <a:lstStyle/>
          <a:p>
            <a:endParaRPr lang="id-ID" altLang="en-US"/>
          </a:p>
        </p:txBody>
      </p:sp>
      <p:sp>
        <p:nvSpPr>
          <p:cNvPr id="7" name="Slide Number Placeholder 6">
            <a:extLst>
              <a:ext uri="{FF2B5EF4-FFF2-40B4-BE49-F238E27FC236}">
                <a16:creationId xmlns:a16="http://schemas.microsoft.com/office/drawing/2014/main" id="{7A69E606-DCA1-43CE-AB87-4944219E7964}"/>
              </a:ext>
            </a:extLst>
          </p:cNvPr>
          <p:cNvSpPr>
            <a:spLocks noGrp="1"/>
          </p:cNvSpPr>
          <p:nvPr>
            <p:ph type="sldNum" sz="quarter" idx="12"/>
          </p:nvPr>
        </p:nvSpPr>
        <p:spPr/>
        <p:txBody>
          <a:bodyPr/>
          <a:lstStyle/>
          <a:p>
            <a:fld id="{E13E315C-B105-49E0-BBD2-DFA89AF77618}" type="slidenum">
              <a:rPr lang="id-ID" altLang="en-US" smtClean="0"/>
              <a:pPr/>
              <a:t>‹#›</a:t>
            </a:fld>
            <a:endParaRPr lang="id-ID" altLang="en-US"/>
          </a:p>
        </p:txBody>
      </p:sp>
    </p:spTree>
    <p:extLst>
      <p:ext uri="{BB962C8B-B14F-4D97-AF65-F5344CB8AC3E}">
        <p14:creationId xmlns:p14="http://schemas.microsoft.com/office/powerpoint/2010/main" val="2497921465"/>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AE410E-0412-4441-9DF9-6F29034BEAB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80917EE-DD25-4349-A9B4-505733CF2BFB}"/>
              </a:ext>
            </a:extLst>
          </p:cNvPr>
          <p:cNvSpPr>
            <a:spLocks noGrp="1"/>
          </p:cNvSpPr>
          <p:nvPr>
            <p:ph sz="half" idx="1"/>
          </p:nvPr>
        </p:nvSpPr>
        <p:spPr>
          <a:xfrm>
            <a:off x="457200" y="1600200"/>
            <a:ext cx="4038600" cy="45259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AAD10CC-C24F-4151-B2F1-A0C116D57391}"/>
              </a:ext>
            </a:extLst>
          </p:cNvPr>
          <p:cNvSpPr>
            <a:spLocks noGrp="1"/>
          </p:cNvSpPr>
          <p:nvPr>
            <p:ph sz="half" idx="2"/>
          </p:nvPr>
        </p:nvSpPr>
        <p:spPr>
          <a:xfrm>
            <a:off x="4648200" y="1600200"/>
            <a:ext cx="4038600" cy="45259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6577FD1-A04B-489D-AACB-D2282D20DC22}"/>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C36B22FF-6442-4644-BAA7-48529866959D}"/>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AC6AAEFD-ADEF-4375-8E38-7146715D24A2}"/>
              </a:ext>
            </a:extLst>
          </p:cNvPr>
          <p:cNvSpPr>
            <a:spLocks noGrp="1"/>
          </p:cNvSpPr>
          <p:nvPr>
            <p:ph type="sldNum" sz="quarter" idx="12"/>
          </p:nvPr>
        </p:nvSpPr>
        <p:spPr/>
        <p:txBody>
          <a:bodyPr/>
          <a:lstStyle>
            <a:lvl1pPr>
              <a:defRPr/>
            </a:lvl1pPr>
          </a:lstStyle>
          <a:p>
            <a:fld id="{364EF965-B90B-49F6-9DD1-C8BB1167B10E}" type="slidenum">
              <a:rPr lang="en-US" altLang="en-US"/>
              <a:pPr/>
              <a:t>‹#›</a:t>
            </a:fld>
            <a:endParaRPr lang="en-US" altLang="en-US"/>
          </a:p>
        </p:txBody>
      </p:sp>
    </p:spTree>
    <p:extLst>
      <p:ext uri="{BB962C8B-B14F-4D97-AF65-F5344CB8AC3E}">
        <p14:creationId xmlns:p14="http://schemas.microsoft.com/office/powerpoint/2010/main" val="1201190659"/>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FA3B0F-9426-4BBC-98F7-FC19BFDAB7D4}"/>
              </a:ext>
            </a:extLst>
          </p:cNvPr>
          <p:cNvSpPr>
            <a:spLocks noGrp="1"/>
          </p:cNvSpPr>
          <p:nvPr>
            <p:ph type="title"/>
          </p:nvPr>
        </p:nvSpPr>
        <p:spPr>
          <a:xfrm>
            <a:off x="630238" y="365125"/>
            <a:ext cx="78867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A910DB9-D628-4D93-A580-EC404AA6A003}"/>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F9621B8C-189C-4380-BED6-17F638847389}"/>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7484D90-B096-4F7D-B3FD-6F28F58F3387}"/>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3CAC3709-73D7-4294-AFBA-D0DB9565D8A1}"/>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86E04A9-31F3-418C-BEA7-01C20A614FF6}"/>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CCC86BE1-9283-4656-898D-42E32389289D}"/>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91CC3457-E81D-4B1D-953E-6B3258681438}"/>
              </a:ext>
            </a:extLst>
          </p:cNvPr>
          <p:cNvSpPr>
            <a:spLocks noGrp="1"/>
          </p:cNvSpPr>
          <p:nvPr>
            <p:ph type="sldNum" sz="quarter" idx="12"/>
          </p:nvPr>
        </p:nvSpPr>
        <p:spPr/>
        <p:txBody>
          <a:bodyPr/>
          <a:lstStyle>
            <a:lvl1pPr>
              <a:defRPr/>
            </a:lvl1pPr>
          </a:lstStyle>
          <a:p>
            <a:fld id="{A3534E36-4FBE-432E-BE9E-7D52886E97E7}" type="slidenum">
              <a:rPr lang="en-US" altLang="en-US"/>
              <a:pPr/>
              <a:t>‹#›</a:t>
            </a:fld>
            <a:endParaRPr lang="en-US" altLang="en-US"/>
          </a:p>
        </p:txBody>
      </p:sp>
    </p:spTree>
    <p:extLst>
      <p:ext uri="{BB962C8B-B14F-4D97-AF65-F5344CB8AC3E}">
        <p14:creationId xmlns:p14="http://schemas.microsoft.com/office/powerpoint/2010/main" val="409727078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BCD035-A03D-4C2B-979F-0F81FED9499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5B8D4CC-5845-4AAF-973A-ACA9AD160121}"/>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DD9630C4-EC24-4A32-A399-3708C0CA539E}"/>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C8B9CAD3-D64E-4445-8DDC-6C6642527482}"/>
              </a:ext>
            </a:extLst>
          </p:cNvPr>
          <p:cNvSpPr>
            <a:spLocks noGrp="1"/>
          </p:cNvSpPr>
          <p:nvPr>
            <p:ph type="sldNum" sz="quarter" idx="12"/>
          </p:nvPr>
        </p:nvSpPr>
        <p:spPr/>
        <p:txBody>
          <a:bodyPr/>
          <a:lstStyle>
            <a:lvl1pPr>
              <a:defRPr/>
            </a:lvl1pPr>
          </a:lstStyle>
          <a:p>
            <a:fld id="{17F8125B-A85F-4463-B112-A296755AAAC6}" type="slidenum">
              <a:rPr lang="en-US" altLang="en-US"/>
              <a:pPr/>
              <a:t>‹#›</a:t>
            </a:fld>
            <a:endParaRPr lang="en-US" altLang="en-US"/>
          </a:p>
        </p:txBody>
      </p:sp>
    </p:spTree>
    <p:extLst>
      <p:ext uri="{BB962C8B-B14F-4D97-AF65-F5344CB8AC3E}">
        <p14:creationId xmlns:p14="http://schemas.microsoft.com/office/powerpoint/2010/main" val="1215291418"/>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E95DC6E-E812-472B-B125-1E33CF990888}"/>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CB3286C0-6CE7-4505-9DE1-8514FC71A0DA}"/>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A5460EC4-F7A0-46F5-A5AD-0AAE183F0A44}"/>
              </a:ext>
            </a:extLst>
          </p:cNvPr>
          <p:cNvSpPr>
            <a:spLocks noGrp="1"/>
          </p:cNvSpPr>
          <p:nvPr>
            <p:ph type="sldNum" sz="quarter" idx="12"/>
          </p:nvPr>
        </p:nvSpPr>
        <p:spPr/>
        <p:txBody>
          <a:bodyPr/>
          <a:lstStyle>
            <a:lvl1pPr>
              <a:defRPr/>
            </a:lvl1pPr>
          </a:lstStyle>
          <a:p>
            <a:fld id="{CA379342-C4D8-498C-B638-393E8AAACE85}" type="slidenum">
              <a:rPr lang="en-US" altLang="en-US"/>
              <a:pPr/>
              <a:t>‹#›</a:t>
            </a:fld>
            <a:endParaRPr lang="en-US" altLang="en-US"/>
          </a:p>
        </p:txBody>
      </p:sp>
    </p:spTree>
    <p:extLst>
      <p:ext uri="{BB962C8B-B14F-4D97-AF65-F5344CB8AC3E}">
        <p14:creationId xmlns:p14="http://schemas.microsoft.com/office/powerpoint/2010/main" val="528836769"/>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5F3785-D4B6-4561-899C-EC2B1FEFBB2F}"/>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63B6ECC-4472-4235-90A6-9415B0E6497A}"/>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4C94427E-51E0-4BFD-973B-C6BBC745DE83}"/>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A2640FC-2EDA-4C0B-B3D2-A7CAA0894909}"/>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79D0436E-B7F0-4062-B5AA-DD6F525AFA69}"/>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69A030B3-DC33-430D-8DB8-80D6951774CA}"/>
              </a:ext>
            </a:extLst>
          </p:cNvPr>
          <p:cNvSpPr>
            <a:spLocks noGrp="1"/>
          </p:cNvSpPr>
          <p:nvPr>
            <p:ph type="sldNum" sz="quarter" idx="12"/>
          </p:nvPr>
        </p:nvSpPr>
        <p:spPr/>
        <p:txBody>
          <a:bodyPr/>
          <a:lstStyle>
            <a:lvl1pPr>
              <a:defRPr/>
            </a:lvl1pPr>
          </a:lstStyle>
          <a:p>
            <a:fld id="{10E9D9EE-1CC9-4558-85A6-A61F68C6A049}" type="slidenum">
              <a:rPr lang="en-US" altLang="en-US"/>
              <a:pPr/>
              <a:t>‹#›</a:t>
            </a:fld>
            <a:endParaRPr lang="en-US" altLang="en-US"/>
          </a:p>
        </p:txBody>
      </p:sp>
    </p:spTree>
    <p:extLst>
      <p:ext uri="{BB962C8B-B14F-4D97-AF65-F5344CB8AC3E}">
        <p14:creationId xmlns:p14="http://schemas.microsoft.com/office/powerpoint/2010/main" val="1748373985"/>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384A7D-99BE-4609-9605-BA9F4828B5E3}"/>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BA8B3AC0-4E1F-4B0B-9669-F9433B1767AA}"/>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F7924D7-1EE6-45D3-9DE4-7EE70D91EB3E}"/>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8F97A8A-E16D-4A90-BC0A-1444B44A3C6C}"/>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E37B45B1-AFF7-40FB-8B26-949BECAFF1A7}"/>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27A08B4B-E892-4116-BC5C-FA3600D265A2}"/>
              </a:ext>
            </a:extLst>
          </p:cNvPr>
          <p:cNvSpPr>
            <a:spLocks noGrp="1"/>
          </p:cNvSpPr>
          <p:nvPr>
            <p:ph type="sldNum" sz="quarter" idx="12"/>
          </p:nvPr>
        </p:nvSpPr>
        <p:spPr/>
        <p:txBody>
          <a:bodyPr/>
          <a:lstStyle>
            <a:lvl1pPr>
              <a:defRPr/>
            </a:lvl1pPr>
          </a:lstStyle>
          <a:p>
            <a:fld id="{DDBA0FAA-F38A-471C-9376-0CD8F9FACB44}" type="slidenum">
              <a:rPr lang="en-US" altLang="en-US"/>
              <a:pPr/>
              <a:t>‹#›</a:t>
            </a:fld>
            <a:endParaRPr lang="en-US" altLang="en-US"/>
          </a:p>
        </p:txBody>
      </p:sp>
    </p:spTree>
    <p:extLst>
      <p:ext uri="{BB962C8B-B14F-4D97-AF65-F5344CB8AC3E}">
        <p14:creationId xmlns:p14="http://schemas.microsoft.com/office/powerpoint/2010/main" val="2241115761"/>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DF0432-D082-462B-B6B5-B7CC77DDC69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231338D-635D-4725-AB3A-1EB7779CC8EA}"/>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EA4D129-45A3-4A27-A121-AC738DA3CBB4}"/>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02C7AB85-C192-49B9-82AC-5FAB1C31C422}"/>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21FFFE40-A17C-4F2B-AA41-FB21E0AC4E04}"/>
              </a:ext>
            </a:extLst>
          </p:cNvPr>
          <p:cNvSpPr>
            <a:spLocks noGrp="1"/>
          </p:cNvSpPr>
          <p:nvPr>
            <p:ph type="sldNum" sz="quarter" idx="12"/>
          </p:nvPr>
        </p:nvSpPr>
        <p:spPr/>
        <p:txBody>
          <a:bodyPr/>
          <a:lstStyle>
            <a:lvl1pPr>
              <a:defRPr/>
            </a:lvl1pPr>
          </a:lstStyle>
          <a:p>
            <a:fld id="{F9C4768E-56FF-4F64-9EA4-70CA16F00626}" type="slidenum">
              <a:rPr lang="en-US" altLang="en-US"/>
              <a:pPr/>
              <a:t>‹#›</a:t>
            </a:fld>
            <a:endParaRPr lang="en-US" altLang="en-US"/>
          </a:p>
        </p:txBody>
      </p:sp>
    </p:spTree>
    <p:extLst>
      <p:ext uri="{BB962C8B-B14F-4D97-AF65-F5344CB8AC3E}">
        <p14:creationId xmlns:p14="http://schemas.microsoft.com/office/powerpoint/2010/main" val="338704039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ADFB40E-009A-4442-9D53-CE456BDEC42E}"/>
              </a:ext>
            </a:extLst>
          </p:cNvPr>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5204987-3FA6-4E95-BBD1-057F792D1CA4}"/>
              </a:ext>
            </a:extLst>
          </p:cNvPr>
          <p:cNvSpPr>
            <a:spLocks noGrp="1"/>
          </p:cNvSpPr>
          <p:nvPr>
            <p:ph type="body" orient="vert" idx="1"/>
          </p:nvPr>
        </p:nvSpPr>
        <p:spPr>
          <a:xfrm>
            <a:off x="457200" y="274638"/>
            <a:ext cx="60198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ECC25E8-7E02-417B-A21A-03F7C8DBEE42}"/>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4AC4B124-1FCE-476C-9A61-0C4F4A0AD9CF}"/>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B07E07CA-D057-43D3-B79D-0607CAB63F24}"/>
              </a:ext>
            </a:extLst>
          </p:cNvPr>
          <p:cNvSpPr>
            <a:spLocks noGrp="1"/>
          </p:cNvSpPr>
          <p:nvPr>
            <p:ph type="sldNum" sz="quarter" idx="12"/>
          </p:nvPr>
        </p:nvSpPr>
        <p:spPr/>
        <p:txBody>
          <a:bodyPr/>
          <a:lstStyle>
            <a:lvl1pPr>
              <a:defRPr/>
            </a:lvl1pPr>
          </a:lstStyle>
          <a:p>
            <a:fld id="{FF0BC46D-0C29-4AE5-83A8-EE6376F66F17}" type="slidenum">
              <a:rPr lang="en-US" altLang="en-US"/>
              <a:pPr/>
              <a:t>‹#›</a:t>
            </a:fld>
            <a:endParaRPr lang="en-US" altLang="en-US"/>
          </a:p>
        </p:txBody>
      </p:sp>
    </p:spTree>
    <p:extLst>
      <p:ext uri="{BB962C8B-B14F-4D97-AF65-F5344CB8AC3E}">
        <p14:creationId xmlns:p14="http://schemas.microsoft.com/office/powerpoint/2010/main" val="214850081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EABD0C-CB9E-438A-ABEE-9A415C06E4BD}"/>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D852D9C-FA02-43DF-BA9E-D794A5B18D2C}"/>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35E8728-2E04-4CF3-ACB6-1959F91A61AB}"/>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CF879EA8-1C5C-4341-8A17-136E373BFA93}"/>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AFA8319A-24A5-4155-B3A1-72ACC278D129}"/>
              </a:ext>
            </a:extLst>
          </p:cNvPr>
          <p:cNvSpPr>
            <a:spLocks noGrp="1"/>
          </p:cNvSpPr>
          <p:nvPr>
            <p:ph type="sldNum" sz="quarter" idx="12"/>
          </p:nvPr>
        </p:nvSpPr>
        <p:spPr/>
        <p:txBody>
          <a:bodyPr/>
          <a:lstStyle>
            <a:lvl1pPr>
              <a:defRPr/>
            </a:lvl1pPr>
          </a:lstStyle>
          <a:p>
            <a:fld id="{59B8C5F0-CD10-4574-95F4-F90BE65833C2}" type="slidenum">
              <a:rPr lang="en-US" altLang="en-US"/>
              <a:pPr/>
              <a:t>‹#›</a:t>
            </a:fld>
            <a:endParaRPr lang="en-US" altLang="en-US"/>
          </a:p>
        </p:txBody>
      </p:sp>
    </p:spTree>
    <p:extLst>
      <p:ext uri="{BB962C8B-B14F-4D97-AF65-F5344CB8AC3E}">
        <p14:creationId xmlns:p14="http://schemas.microsoft.com/office/powerpoint/2010/main" val="85424843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4AC6B5-7420-4532-A6D2-753F858DE09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3CCF226-7FF6-42C3-8F1A-FE74779F616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4C84F4D-F317-495B-AC26-7F3768BCD99C}"/>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09584F18-B325-4230-8C23-56F5AD4F0A3D}"/>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C66C33C5-2D01-4C70-94BA-3C2CD55DDDE0}"/>
              </a:ext>
            </a:extLst>
          </p:cNvPr>
          <p:cNvSpPr>
            <a:spLocks noGrp="1"/>
          </p:cNvSpPr>
          <p:nvPr>
            <p:ph type="sldNum" sz="quarter" idx="12"/>
          </p:nvPr>
        </p:nvSpPr>
        <p:spPr/>
        <p:txBody>
          <a:bodyPr/>
          <a:lstStyle>
            <a:lvl1pPr>
              <a:defRPr/>
            </a:lvl1pPr>
          </a:lstStyle>
          <a:p>
            <a:fld id="{C145135C-4744-434B-9ECA-C60DC7A5DDFE}" type="slidenum">
              <a:rPr lang="en-US" altLang="en-US"/>
              <a:pPr/>
              <a:t>‹#›</a:t>
            </a:fld>
            <a:endParaRPr lang="en-US" altLang="en-US"/>
          </a:p>
        </p:txBody>
      </p:sp>
    </p:spTree>
    <p:extLst>
      <p:ext uri="{BB962C8B-B14F-4D97-AF65-F5344CB8AC3E}">
        <p14:creationId xmlns:p14="http://schemas.microsoft.com/office/powerpoint/2010/main" val="18787599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slideLayout" Target="../slideLayouts/slideLayout52.xml"/><Relationship Id="rId18" Type="http://schemas.openxmlformats.org/officeDocument/2006/relationships/slideLayout" Target="../slideLayouts/slideLayout57.xml"/><Relationship Id="rId3" Type="http://schemas.openxmlformats.org/officeDocument/2006/relationships/slideLayout" Target="../slideLayouts/slideLayout42.xml"/><Relationship Id="rId21" Type="http://schemas.openxmlformats.org/officeDocument/2006/relationships/image" Target="../media/image7.png"/><Relationship Id="rId7" Type="http://schemas.openxmlformats.org/officeDocument/2006/relationships/slideLayout" Target="../slideLayouts/slideLayout46.xml"/><Relationship Id="rId12" Type="http://schemas.openxmlformats.org/officeDocument/2006/relationships/slideLayout" Target="../slideLayouts/slideLayout51.xml"/><Relationship Id="rId17" Type="http://schemas.openxmlformats.org/officeDocument/2006/relationships/slideLayout" Target="../slideLayouts/slideLayout56.xml"/><Relationship Id="rId2" Type="http://schemas.openxmlformats.org/officeDocument/2006/relationships/slideLayout" Target="../slideLayouts/slideLayout41.xml"/><Relationship Id="rId16" Type="http://schemas.openxmlformats.org/officeDocument/2006/relationships/slideLayout" Target="../slideLayouts/slideLayout55.xml"/><Relationship Id="rId20" Type="http://schemas.openxmlformats.org/officeDocument/2006/relationships/image" Target="../media/image6.png"/><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5" Type="http://schemas.openxmlformats.org/officeDocument/2006/relationships/slideLayout" Target="../slideLayouts/slideLayout54.xml"/><Relationship Id="rId10" Type="http://schemas.openxmlformats.org/officeDocument/2006/relationships/slideLayout" Target="../slideLayouts/slideLayout49.xml"/><Relationship Id="rId19" Type="http://schemas.openxmlformats.org/officeDocument/2006/relationships/theme" Target="../theme/theme4.xml"/><Relationship Id="rId4" Type="http://schemas.openxmlformats.org/officeDocument/2006/relationships/slideLayout" Target="../slideLayouts/slideLayout43.xml"/><Relationship Id="rId9" Type="http://schemas.openxmlformats.org/officeDocument/2006/relationships/slideLayout" Target="../slideLayouts/slideLayout48.xml"/><Relationship Id="rId14" Type="http://schemas.openxmlformats.org/officeDocument/2006/relationships/slideLayout" Target="../slideLayouts/slideLayout5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slideLayout" Target="../slideLayouts/slideLayout70.xml"/><Relationship Id="rId18" Type="http://schemas.openxmlformats.org/officeDocument/2006/relationships/slideLayout" Target="../slideLayouts/slideLayout75.xml"/><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slideLayout" Target="../slideLayouts/slideLayout69.xml"/><Relationship Id="rId17" Type="http://schemas.openxmlformats.org/officeDocument/2006/relationships/slideLayout" Target="../slideLayouts/slideLayout74.xml"/><Relationship Id="rId2" Type="http://schemas.openxmlformats.org/officeDocument/2006/relationships/slideLayout" Target="../slideLayouts/slideLayout59.xml"/><Relationship Id="rId16" Type="http://schemas.openxmlformats.org/officeDocument/2006/relationships/slideLayout" Target="../slideLayouts/slideLayout73.xml"/><Relationship Id="rId20" Type="http://schemas.openxmlformats.org/officeDocument/2006/relationships/image" Target="../media/image10.png"/><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5" Type="http://schemas.openxmlformats.org/officeDocument/2006/relationships/slideLayout" Target="../slideLayouts/slideLayout72.xml"/><Relationship Id="rId10" Type="http://schemas.openxmlformats.org/officeDocument/2006/relationships/slideLayout" Target="../slideLayouts/slideLayout67.xml"/><Relationship Id="rId19" Type="http://schemas.openxmlformats.org/officeDocument/2006/relationships/theme" Target="../theme/theme5.xml"/><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slideLayout" Target="../slideLayouts/slideLayout71.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83.xml"/><Relationship Id="rId3" Type="http://schemas.openxmlformats.org/officeDocument/2006/relationships/slideLayout" Target="../slideLayouts/slideLayout78.xml"/><Relationship Id="rId7" Type="http://schemas.openxmlformats.org/officeDocument/2006/relationships/slideLayout" Target="../slideLayouts/slideLayout82.xml"/><Relationship Id="rId12" Type="http://schemas.openxmlformats.org/officeDocument/2006/relationships/theme" Target="../theme/theme6.xml"/><Relationship Id="rId2" Type="http://schemas.openxmlformats.org/officeDocument/2006/relationships/slideLayout" Target="../slideLayouts/slideLayout77.xml"/><Relationship Id="rId1" Type="http://schemas.openxmlformats.org/officeDocument/2006/relationships/slideLayout" Target="../slideLayouts/slideLayout76.xml"/><Relationship Id="rId6" Type="http://schemas.openxmlformats.org/officeDocument/2006/relationships/slideLayout" Target="../slideLayouts/slideLayout81.xml"/><Relationship Id="rId11" Type="http://schemas.openxmlformats.org/officeDocument/2006/relationships/slideLayout" Target="../slideLayouts/slideLayout86.xml"/><Relationship Id="rId5" Type="http://schemas.openxmlformats.org/officeDocument/2006/relationships/slideLayout" Target="../slideLayouts/slideLayout80.xml"/><Relationship Id="rId10" Type="http://schemas.openxmlformats.org/officeDocument/2006/relationships/slideLayout" Target="../slideLayouts/slideLayout85.xml"/><Relationship Id="rId4" Type="http://schemas.openxmlformats.org/officeDocument/2006/relationships/slideLayout" Target="../slideLayouts/slideLayout79.xml"/><Relationship Id="rId9" Type="http://schemas.openxmlformats.org/officeDocument/2006/relationships/slideLayout" Target="../slideLayouts/slideLayout8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94.xml"/><Relationship Id="rId3" Type="http://schemas.openxmlformats.org/officeDocument/2006/relationships/slideLayout" Target="../slideLayouts/slideLayout89.xml"/><Relationship Id="rId7" Type="http://schemas.openxmlformats.org/officeDocument/2006/relationships/slideLayout" Target="../slideLayouts/slideLayout93.xml"/><Relationship Id="rId12" Type="http://schemas.openxmlformats.org/officeDocument/2006/relationships/theme" Target="../theme/theme7.xml"/><Relationship Id="rId2" Type="http://schemas.openxmlformats.org/officeDocument/2006/relationships/slideLayout" Target="../slideLayouts/slideLayout88.xml"/><Relationship Id="rId1" Type="http://schemas.openxmlformats.org/officeDocument/2006/relationships/slideLayout" Target="../slideLayouts/slideLayout87.xml"/><Relationship Id="rId6" Type="http://schemas.openxmlformats.org/officeDocument/2006/relationships/slideLayout" Target="../slideLayouts/slideLayout92.xml"/><Relationship Id="rId11" Type="http://schemas.openxmlformats.org/officeDocument/2006/relationships/slideLayout" Target="../slideLayouts/slideLayout97.xml"/><Relationship Id="rId5" Type="http://schemas.openxmlformats.org/officeDocument/2006/relationships/slideLayout" Target="../slideLayouts/slideLayout91.xml"/><Relationship Id="rId10" Type="http://schemas.openxmlformats.org/officeDocument/2006/relationships/slideLayout" Target="../slideLayouts/slideLayout96.xml"/><Relationship Id="rId4" Type="http://schemas.openxmlformats.org/officeDocument/2006/relationships/slideLayout" Target="../slideLayouts/slideLayout90.xml"/><Relationship Id="rId9" Type="http://schemas.openxmlformats.org/officeDocument/2006/relationships/slideLayout" Target="../slideLayouts/slideLayout9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05.xml"/><Relationship Id="rId3" Type="http://schemas.openxmlformats.org/officeDocument/2006/relationships/slideLayout" Target="../slideLayouts/slideLayout100.xml"/><Relationship Id="rId7" Type="http://schemas.openxmlformats.org/officeDocument/2006/relationships/slideLayout" Target="../slideLayouts/slideLayout104.xml"/><Relationship Id="rId12" Type="http://schemas.openxmlformats.org/officeDocument/2006/relationships/theme" Target="../theme/theme8.xml"/><Relationship Id="rId2" Type="http://schemas.openxmlformats.org/officeDocument/2006/relationships/slideLayout" Target="../slideLayouts/slideLayout99.xml"/><Relationship Id="rId1" Type="http://schemas.openxmlformats.org/officeDocument/2006/relationships/slideLayout" Target="../slideLayouts/slideLayout98.xml"/><Relationship Id="rId6" Type="http://schemas.openxmlformats.org/officeDocument/2006/relationships/slideLayout" Target="../slideLayouts/slideLayout103.xml"/><Relationship Id="rId11" Type="http://schemas.openxmlformats.org/officeDocument/2006/relationships/slideLayout" Target="../slideLayouts/slideLayout108.xml"/><Relationship Id="rId5" Type="http://schemas.openxmlformats.org/officeDocument/2006/relationships/slideLayout" Target="../slideLayouts/slideLayout102.xml"/><Relationship Id="rId10" Type="http://schemas.openxmlformats.org/officeDocument/2006/relationships/slideLayout" Target="../slideLayouts/slideLayout107.xml"/><Relationship Id="rId4" Type="http://schemas.openxmlformats.org/officeDocument/2006/relationships/slideLayout" Target="../slideLayouts/slideLayout101.xml"/><Relationship Id="rId9" Type="http://schemas.openxmlformats.org/officeDocument/2006/relationships/slideLayout" Target="../slideLayouts/slideLayout10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16.xml"/><Relationship Id="rId3" Type="http://schemas.openxmlformats.org/officeDocument/2006/relationships/slideLayout" Target="../slideLayouts/slideLayout111.xml"/><Relationship Id="rId7" Type="http://schemas.openxmlformats.org/officeDocument/2006/relationships/slideLayout" Target="../slideLayouts/slideLayout115.xml"/><Relationship Id="rId12" Type="http://schemas.openxmlformats.org/officeDocument/2006/relationships/theme" Target="../theme/theme9.xml"/><Relationship Id="rId2" Type="http://schemas.openxmlformats.org/officeDocument/2006/relationships/slideLayout" Target="../slideLayouts/slideLayout110.xml"/><Relationship Id="rId1" Type="http://schemas.openxmlformats.org/officeDocument/2006/relationships/slideLayout" Target="../slideLayouts/slideLayout109.xml"/><Relationship Id="rId6" Type="http://schemas.openxmlformats.org/officeDocument/2006/relationships/slideLayout" Target="../slideLayouts/slideLayout114.xml"/><Relationship Id="rId11" Type="http://schemas.openxmlformats.org/officeDocument/2006/relationships/slideLayout" Target="../slideLayouts/slideLayout119.xml"/><Relationship Id="rId5" Type="http://schemas.openxmlformats.org/officeDocument/2006/relationships/slideLayout" Target="../slideLayouts/slideLayout113.xml"/><Relationship Id="rId10" Type="http://schemas.openxmlformats.org/officeDocument/2006/relationships/slideLayout" Target="../slideLayouts/slideLayout118.xml"/><Relationship Id="rId4" Type="http://schemas.openxmlformats.org/officeDocument/2006/relationships/slideLayout" Target="../slideLayouts/slideLayout112.xml"/><Relationship Id="rId9" Type="http://schemas.openxmlformats.org/officeDocument/2006/relationships/slideLayout" Target="../slideLayouts/slideLayout1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3CA64D7-8142-4338-A5D0-E2C03DEF70C3}"/>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B2408B-D45C-42FE-8723-6811BA0A9649}"/>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F2C9651-F85C-4143-BAEA-48B8F556C68C}"/>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id-ID" altLang="en-US"/>
          </a:p>
        </p:txBody>
      </p:sp>
      <p:sp>
        <p:nvSpPr>
          <p:cNvPr id="5" name="Footer Placeholder 4">
            <a:extLst>
              <a:ext uri="{FF2B5EF4-FFF2-40B4-BE49-F238E27FC236}">
                <a16:creationId xmlns:a16="http://schemas.microsoft.com/office/drawing/2014/main" id="{DB9009B5-240F-4506-928D-2114C2E67446}"/>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id-ID" altLang="en-US"/>
          </a:p>
        </p:txBody>
      </p:sp>
      <p:sp>
        <p:nvSpPr>
          <p:cNvPr id="6" name="Slide Number Placeholder 5">
            <a:extLst>
              <a:ext uri="{FF2B5EF4-FFF2-40B4-BE49-F238E27FC236}">
                <a16:creationId xmlns:a16="http://schemas.microsoft.com/office/drawing/2014/main" id="{890CB730-C0B3-4341-B8BB-301D95712E5E}"/>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C0CCB40-0A04-4B6D-9C3F-845837F5885F}" type="slidenum">
              <a:rPr lang="id-ID" altLang="en-US" smtClean="0"/>
              <a:pPr/>
              <a:t>‹#›</a:t>
            </a:fld>
            <a:endParaRPr lang="id-ID" altLang="en-US"/>
          </a:p>
        </p:txBody>
      </p:sp>
      <p:pic>
        <p:nvPicPr>
          <p:cNvPr id="7" name="Picture 7" descr="blue_chr">
            <a:extLst>
              <a:ext uri="{FF2B5EF4-FFF2-40B4-BE49-F238E27FC236}">
                <a16:creationId xmlns:a16="http://schemas.microsoft.com/office/drawing/2014/main" id="{670B3D67-A5DC-47B7-9796-406408F30DB8}"/>
              </a:ext>
            </a:extLst>
          </p:cNvPr>
          <p:cNvPicPr>
            <a:picLocks noChangeAspect="1" noChangeArrowheads="1"/>
          </p:cNvPicPr>
          <p:nvPr userDrawn="1"/>
        </p:nvPicPr>
        <p:blipFill>
          <a:blip r:embed="rId13">
            <a:lum bright="36000"/>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29336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 name="Rectangle 9"/>
          <p:cNvSpPr/>
          <p:nvPr/>
        </p:nvSpPr>
        <p:spPr>
          <a:xfrm>
            <a:off x="0" y="2015734"/>
            <a:ext cx="9144000" cy="4079520"/>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2" name="Picture 11"/>
          <p:cNvPicPr>
            <a:picLocks noChangeAspect="1"/>
          </p:cNvPicPr>
          <p:nvPr/>
        </p:nvPicPr>
        <p:blipFill rotWithShape="1">
          <a:blip r:embed="rId13">
            <a:extLst>
              <a:ext uri="{28A0092B-C50C-407E-A947-70E740481C1C}">
                <a14:useLocalDpi xmlns:a14="http://schemas.microsoft.com/office/drawing/2010/main" val="0"/>
              </a:ext>
            </a:extLst>
          </a:blip>
          <a:srcRect l="12500" t="1538" r="12500" b="-1538"/>
          <a:stretch/>
        </p:blipFill>
        <p:spPr>
          <a:xfrm>
            <a:off x="-1" y="6095253"/>
            <a:ext cx="9144001" cy="774727"/>
          </a:xfrm>
          <a:prstGeom prst="rect">
            <a:avLst/>
          </a:prstGeom>
        </p:spPr>
      </p:pic>
      <p:cxnSp>
        <p:nvCxnSpPr>
          <p:cNvPr id="13" name="Straight Connector 12"/>
          <p:cNvCxnSpPr/>
          <p:nvPr/>
        </p:nvCxnSpPr>
        <p:spPr>
          <a:xfrm>
            <a:off x="0" y="6101127"/>
            <a:ext cx="9144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1443491" y="804520"/>
            <a:ext cx="6571343"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43491" y="2015733"/>
            <a:ext cx="6571343"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5646542" y="330370"/>
            <a:ext cx="2368292" cy="309201"/>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en-US" altLang="en-US"/>
          </a:p>
        </p:txBody>
      </p:sp>
      <p:sp>
        <p:nvSpPr>
          <p:cNvPr id="5" name="Footer Placeholder 4"/>
          <p:cNvSpPr>
            <a:spLocks noGrp="1"/>
          </p:cNvSpPr>
          <p:nvPr>
            <p:ph type="ftr" sz="quarter" idx="3"/>
          </p:nvPr>
        </p:nvSpPr>
        <p:spPr>
          <a:xfrm>
            <a:off x="1443491" y="329308"/>
            <a:ext cx="4034004"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ltLang="en-US"/>
          </a:p>
        </p:txBody>
      </p:sp>
      <p:sp>
        <p:nvSpPr>
          <p:cNvPr id="6" name="Slide Number Placeholder 5"/>
          <p:cNvSpPr>
            <a:spLocks noGrp="1"/>
          </p:cNvSpPr>
          <p:nvPr>
            <p:ph type="sldNum" sz="quarter" idx="4"/>
          </p:nvPr>
        </p:nvSpPr>
        <p:spPr>
          <a:xfrm>
            <a:off x="487725" y="798973"/>
            <a:ext cx="795746" cy="503578"/>
          </a:xfrm>
          <a:prstGeom prst="rect">
            <a:avLst/>
          </a:prstGeom>
        </p:spPr>
        <p:txBody>
          <a:bodyPr vert="horz" lIns="91440" tIns="45720" rIns="91440" bIns="45720" rtlCol="0" anchor="t"/>
          <a:lstStyle>
            <a:lvl1pPr algn="r">
              <a:defRPr sz="2800">
                <a:solidFill>
                  <a:schemeClr val="accent1"/>
                </a:solidFill>
              </a:defRPr>
            </a:lvl1pPr>
          </a:lstStyle>
          <a:p>
            <a:fld id="{B07DB05C-4A73-483D-876B-A664704773B9}" type="slidenum">
              <a:rPr lang="en-US" altLang="en-US" smtClean="0"/>
              <a:pPr/>
              <a:t>‹#›</a:t>
            </a:fld>
            <a:endParaRPr lang="en-US" altLang="en-US"/>
          </a:p>
        </p:txBody>
      </p:sp>
    </p:spTree>
    <p:extLst>
      <p:ext uri="{BB962C8B-B14F-4D97-AF65-F5344CB8AC3E}">
        <p14:creationId xmlns:p14="http://schemas.microsoft.com/office/powerpoint/2010/main" val="320948658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685800" rtl="0" eaLnBrk="1" latinLnBrk="0" hangingPunct="1">
        <a:lnSpc>
          <a:spcPct val="120000"/>
        </a:lnSpc>
        <a:spcBef>
          <a:spcPts val="1000"/>
        </a:spcBef>
        <a:buClr>
          <a:schemeClr val="accent1"/>
        </a:buClr>
        <a:buSzPct val="100000"/>
        <a:buFont typeface="Arial" panose="020B0604020202020204" pitchFamily="34" charset="0"/>
        <a:buChar char="•"/>
        <a:defRPr sz="2000" kern="1200" cap="none">
          <a:solidFill>
            <a:schemeClr val="tx1"/>
          </a:solidFill>
          <a:effectLst/>
          <a:latin typeface="+mn-lt"/>
          <a:ea typeface="+mn-ea"/>
          <a:cs typeface="+mn-cs"/>
        </a:defRPr>
      </a:lvl1pPr>
      <a:lvl2pPr marL="6858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600" kern="1200" cap="none" baseline="0">
          <a:solidFill>
            <a:schemeClr val="tx1"/>
          </a:solidFill>
          <a:effectLst/>
          <a:latin typeface="+mn-lt"/>
          <a:ea typeface="+mn-ea"/>
          <a:cs typeface="+mn-cs"/>
        </a:defRPr>
      </a:lvl2pPr>
      <a:lvl3pPr marL="11430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600" kern="1200" cap="none">
          <a:solidFill>
            <a:schemeClr val="tx1"/>
          </a:solidFill>
          <a:effectLst/>
          <a:latin typeface="+mn-lt"/>
          <a:ea typeface="+mn-ea"/>
          <a:cs typeface="+mn-cs"/>
        </a:defRPr>
      </a:lvl3pPr>
      <a:lvl4pPr marL="16002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200" kern="1200" cap="none">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endParaRPr lang="id-ID" altLang="en-US"/>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id-ID" altLang="en-US"/>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DC0CCB40-0A04-4B6D-9C3F-845837F5885F}" type="slidenum">
              <a:rPr lang="id-ID" altLang="en-US" smtClean="0"/>
              <a:pPr/>
              <a:t>‹#›</a:t>
            </a:fld>
            <a:endParaRPr lang="id-ID" altLang="en-US"/>
          </a:p>
        </p:txBody>
      </p:sp>
    </p:spTree>
    <p:extLst>
      <p:ext uri="{BB962C8B-B14F-4D97-AF65-F5344CB8AC3E}">
        <p14:creationId xmlns:p14="http://schemas.microsoft.com/office/powerpoint/2010/main" val="2965695684"/>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64" r:id="rId17"/>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9152467" cy="6858000"/>
            <a:chOff x="0" y="0"/>
            <a:chExt cx="9152467" cy="6858000"/>
          </a:xfrm>
        </p:grpSpPr>
        <p:pic>
          <p:nvPicPr>
            <p:cNvPr id="8" name="Picture 7" descr="SD-PanelContent.png"/>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 name="Rectangle 8"/>
            <p:cNvSpPr/>
            <p:nvPr/>
          </p:nvSpPr>
          <p:spPr>
            <a:xfrm>
              <a:off x="553888" y="542807"/>
              <a:ext cx="8039776" cy="5756392"/>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1">
              <a:extLst>
                <a:ext uri="{28A0092B-C50C-407E-A947-70E740481C1C}">
                  <a14:useLocalDpi xmlns:a14="http://schemas.microsoft.com/office/drawing/2010/main" val="0"/>
                </a:ext>
              </a:extLst>
            </a:blip>
            <a:srcRect l="1" r="14240"/>
            <a:stretch/>
          </p:blipFill>
          <p:spPr>
            <a:xfrm>
              <a:off x="0" y="3128434"/>
              <a:ext cx="685800" cy="606425"/>
            </a:xfrm>
            <a:prstGeom prst="rect">
              <a:avLst/>
            </a:prstGeom>
          </p:spPr>
        </p:pic>
        <p:pic>
          <p:nvPicPr>
            <p:cNvPr id="11" name="Picture 10" descr="HDRibbonContent-UniformTrim.png"/>
            <p:cNvPicPr>
              <a:picLocks noChangeAspect="1"/>
            </p:cNvPicPr>
            <p:nvPr/>
          </p:nvPicPr>
          <p:blipFill rotWithShape="1">
            <a:blip r:embed="rId21">
              <a:extLst>
                <a:ext uri="{28A0092B-C50C-407E-A947-70E740481C1C}">
                  <a14:useLocalDpi xmlns:a14="http://schemas.microsoft.com/office/drawing/2010/main" val="0"/>
                </a:ext>
              </a:extLst>
            </a:blip>
            <a:srcRect l="1" r="14240"/>
            <a:stretch/>
          </p:blipFill>
          <p:spPr>
            <a:xfrm>
              <a:off x="8466667" y="3128434"/>
              <a:ext cx="685800" cy="606425"/>
            </a:xfrm>
            <a:prstGeom prst="rect">
              <a:avLst/>
            </a:prstGeom>
          </p:spPr>
        </p:pic>
      </p:grpSp>
      <p:sp>
        <p:nvSpPr>
          <p:cNvPr id="2" name="Title Placeholder 1"/>
          <p:cNvSpPr>
            <a:spLocks noGrp="1"/>
          </p:cNvSpPr>
          <p:nvPr>
            <p:ph type="title"/>
          </p:nvPr>
        </p:nvSpPr>
        <p:spPr>
          <a:xfrm>
            <a:off x="1176866" y="915337"/>
            <a:ext cx="6798734"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76865" y="2490135"/>
            <a:ext cx="6798736" cy="3444997"/>
          </a:xfrm>
          <a:prstGeom prst="rect">
            <a:avLst/>
          </a:prstGeom>
        </p:spPr>
        <p:txBody>
          <a:bodyPr vert="horz" lIns="91440" tIns="45720" rIns="91440" bIns="45720" rtlCol="0"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356670" y="5960533"/>
            <a:ext cx="1148283"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endParaRPr lang="id-ID" altLang="en-US"/>
          </a:p>
        </p:txBody>
      </p:sp>
      <p:sp>
        <p:nvSpPr>
          <p:cNvPr id="5" name="Footer Placeholder 4"/>
          <p:cNvSpPr>
            <a:spLocks noGrp="1"/>
          </p:cNvSpPr>
          <p:nvPr>
            <p:ph type="ftr" sz="quarter" idx="3"/>
          </p:nvPr>
        </p:nvSpPr>
        <p:spPr>
          <a:xfrm>
            <a:off x="1176865" y="5960533"/>
            <a:ext cx="5104667"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id-ID" altLang="en-US"/>
          </a:p>
        </p:txBody>
      </p:sp>
      <p:sp>
        <p:nvSpPr>
          <p:cNvPr id="6" name="Slide Number Placeholder 5"/>
          <p:cNvSpPr>
            <a:spLocks noGrp="1"/>
          </p:cNvSpPr>
          <p:nvPr>
            <p:ph type="sldNum" sz="quarter" idx="4"/>
          </p:nvPr>
        </p:nvSpPr>
        <p:spPr>
          <a:xfrm>
            <a:off x="7580091" y="5960533"/>
            <a:ext cx="39551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C0CCB40-0A04-4B6D-9C3F-845837F5885F}" type="slidenum">
              <a:rPr lang="id-ID" altLang="en-US" smtClean="0"/>
              <a:pPr/>
              <a:t>‹#›</a:t>
            </a:fld>
            <a:endParaRPr lang="id-ID" altLang="en-US"/>
          </a:p>
        </p:txBody>
      </p:sp>
    </p:spTree>
    <p:extLst>
      <p:ext uri="{BB962C8B-B14F-4D97-AF65-F5344CB8AC3E}">
        <p14:creationId xmlns:p14="http://schemas.microsoft.com/office/powerpoint/2010/main" val="27387417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6" r:id="rId13"/>
    <p:sldLayoutId id="2147483727" r:id="rId14"/>
    <p:sldLayoutId id="2147483728" r:id="rId15"/>
    <p:sldLayoutId id="2147483729" r:id="rId16"/>
    <p:sldLayoutId id="2147483730" r:id="rId17"/>
    <p:sldLayoutId id="2147483744" r:id="rId18"/>
  </p:sldLayoutIdLst>
  <p:txStyles>
    <p:titleStyle>
      <a:lvl1pPr algn="ctr" defTabSz="457200" rtl="0" eaLnBrk="1" latinLnBrk="0" hangingPunct="1">
        <a:spcBef>
          <a:spcPct val="0"/>
        </a:spcBef>
        <a:buNone/>
        <a:defRPr sz="40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0" y="0"/>
            <a:ext cx="9144000" cy="1081088"/>
          </a:xfrm>
          <a:prstGeom prst="rect">
            <a:avLst/>
          </a:prstGeom>
        </p:spPr>
      </p:pic>
      <p:sp>
        <p:nvSpPr>
          <p:cNvPr id="2" name="Title Placeholder 1"/>
          <p:cNvSpPr>
            <a:spLocks noGrp="1"/>
          </p:cNvSpPr>
          <p:nvPr>
            <p:ph type="title"/>
          </p:nvPr>
        </p:nvSpPr>
        <p:spPr>
          <a:xfrm>
            <a:off x="2171700" y="764373"/>
            <a:ext cx="6377940" cy="129302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94360" y="2194560"/>
            <a:ext cx="7955280" cy="406908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412230" y="6356351"/>
            <a:ext cx="2137410" cy="365125"/>
          </a:xfrm>
          <a:prstGeom prst="rect">
            <a:avLst/>
          </a:prstGeom>
        </p:spPr>
        <p:txBody>
          <a:bodyPr vert="horz" lIns="91440" tIns="45720" rIns="91440" bIns="45720" rtlCol="0" anchor="ctr"/>
          <a:lstStyle>
            <a:lvl1pPr algn="r">
              <a:defRPr sz="1050">
                <a:solidFill>
                  <a:schemeClr val="tx1">
                    <a:tint val="75000"/>
                  </a:schemeClr>
                </a:solidFill>
              </a:defRPr>
            </a:lvl1pPr>
          </a:lstStyle>
          <a:p>
            <a:endParaRPr lang="id-ID" altLang="en-US"/>
          </a:p>
        </p:txBody>
      </p:sp>
      <p:sp>
        <p:nvSpPr>
          <p:cNvPr id="5" name="Footer Placeholder 4"/>
          <p:cNvSpPr>
            <a:spLocks noGrp="1"/>
          </p:cNvSpPr>
          <p:nvPr>
            <p:ph type="ftr" sz="quarter" idx="3"/>
          </p:nvPr>
        </p:nvSpPr>
        <p:spPr>
          <a:xfrm>
            <a:off x="594360" y="6355846"/>
            <a:ext cx="568071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id-ID" altLang="en-US"/>
          </a:p>
        </p:txBody>
      </p:sp>
      <p:sp>
        <p:nvSpPr>
          <p:cNvPr id="6" name="Slide Number Placeholder 5"/>
          <p:cNvSpPr>
            <a:spLocks noGrp="1"/>
          </p:cNvSpPr>
          <p:nvPr>
            <p:ph type="sldNum" sz="quarter" idx="4"/>
          </p:nvPr>
        </p:nvSpPr>
        <p:spPr>
          <a:xfrm>
            <a:off x="6572250" y="381001"/>
            <a:ext cx="197739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DC0CCB40-0A04-4B6D-9C3F-845837F5885F}" type="slidenum">
              <a:rPr lang="id-ID" altLang="en-US" smtClean="0"/>
              <a:pPr/>
              <a:t>‹#›</a:t>
            </a:fld>
            <a:endParaRPr lang="id-ID" altLang="en-US"/>
          </a:p>
        </p:txBody>
      </p:sp>
    </p:spTree>
    <p:extLst>
      <p:ext uri="{BB962C8B-B14F-4D97-AF65-F5344CB8AC3E}">
        <p14:creationId xmlns:p14="http://schemas.microsoft.com/office/powerpoint/2010/main" val="2921963866"/>
      </p:ext>
    </p:extLst>
  </p:cSld>
  <p:clrMap bg1="dk1" tx1="lt1" bg2="dk2" tx2="lt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 id="2147483777" r:id="rId12"/>
    <p:sldLayoutId id="2147483778" r:id="rId13"/>
    <p:sldLayoutId id="2147483779" r:id="rId14"/>
    <p:sldLayoutId id="2147483780" r:id="rId15"/>
    <p:sldLayoutId id="2147483781" r:id="rId16"/>
    <p:sldLayoutId id="2147483782" r:id="rId17"/>
    <p:sldLayoutId id="2147483783" r:id="rId18"/>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8700" y="685800"/>
            <a:ext cx="72009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028700" y="2286000"/>
            <a:ext cx="7200900" cy="35814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42987" y="6453386"/>
            <a:ext cx="903429" cy="404614"/>
          </a:xfrm>
          <a:prstGeom prst="rect">
            <a:avLst/>
          </a:prstGeom>
        </p:spPr>
        <p:txBody>
          <a:bodyPr vert="horz" lIns="91440" tIns="45720" rIns="91440" bIns="45720" rtlCol="0" anchor="ctr"/>
          <a:lstStyle>
            <a:lvl1pPr algn="l">
              <a:defRPr sz="1000" baseline="0">
                <a:solidFill>
                  <a:schemeClr val="tx2"/>
                </a:solidFill>
              </a:defRPr>
            </a:lvl1pPr>
          </a:lstStyle>
          <a:p>
            <a:endParaRPr lang="en-US" altLang="en-US"/>
          </a:p>
        </p:txBody>
      </p:sp>
      <p:sp>
        <p:nvSpPr>
          <p:cNvPr id="5" name="Footer Placeholder 4"/>
          <p:cNvSpPr>
            <a:spLocks noGrp="1"/>
          </p:cNvSpPr>
          <p:nvPr>
            <p:ph type="ftr" sz="quarter" idx="3"/>
          </p:nvPr>
        </p:nvSpPr>
        <p:spPr>
          <a:xfrm>
            <a:off x="2170173" y="6453386"/>
            <a:ext cx="4710623" cy="404614"/>
          </a:xfrm>
          <a:prstGeom prst="rect">
            <a:avLst/>
          </a:prstGeom>
        </p:spPr>
        <p:txBody>
          <a:bodyPr vert="horz" lIns="91440" tIns="45720" rIns="91440" bIns="45720" rtlCol="0" anchor="ctr"/>
          <a:lstStyle>
            <a:lvl1pPr algn="l">
              <a:defRPr sz="1000" baseline="0">
                <a:solidFill>
                  <a:schemeClr val="tx2"/>
                </a:solidFill>
              </a:defRPr>
            </a:lvl1pPr>
          </a:lstStyle>
          <a:p>
            <a:endParaRPr lang="en-US" altLang="en-US"/>
          </a:p>
        </p:txBody>
      </p:sp>
      <p:sp>
        <p:nvSpPr>
          <p:cNvPr id="6" name="Slide Number Placeholder 5"/>
          <p:cNvSpPr>
            <a:spLocks noGrp="1"/>
          </p:cNvSpPr>
          <p:nvPr>
            <p:ph type="sldNum" sz="quarter" idx="4"/>
          </p:nvPr>
        </p:nvSpPr>
        <p:spPr>
          <a:xfrm>
            <a:off x="7104552" y="6453386"/>
            <a:ext cx="1197219" cy="404614"/>
          </a:xfrm>
          <a:prstGeom prst="rect">
            <a:avLst/>
          </a:prstGeom>
        </p:spPr>
        <p:txBody>
          <a:bodyPr vert="horz" lIns="91440" tIns="45720" rIns="91440" bIns="45720" rtlCol="0" anchor="ctr"/>
          <a:lstStyle>
            <a:lvl1pPr algn="r">
              <a:defRPr sz="1000" baseline="0">
                <a:solidFill>
                  <a:schemeClr val="tx2"/>
                </a:solidFill>
              </a:defRPr>
            </a:lvl1pPr>
          </a:lstStyle>
          <a:p>
            <a:fld id="{B07DB05C-4A73-483D-876B-A664704773B9}" type="slidenum">
              <a:rPr lang="en-US" altLang="en-US" smtClean="0"/>
              <a:pPr/>
              <a:t>‹#›</a:t>
            </a:fld>
            <a:endParaRPr lang="en-US" altLang="en-US"/>
          </a:p>
        </p:txBody>
      </p:sp>
      <p:sp>
        <p:nvSpPr>
          <p:cNvPr id="9" name="Rectangle 8"/>
          <p:cNvSpPr/>
          <p:nvPr/>
        </p:nvSpPr>
        <p:spPr>
          <a:xfrm>
            <a:off x="358571"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title="Side bar"/>
          <p:cNvSpPr/>
          <p:nvPr/>
        </p:nvSpPr>
        <p:spPr>
          <a:xfrm>
            <a:off x="358571" y="376"/>
            <a:ext cx="17145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750128344"/>
      </p:ext>
    </p:extLst>
  </p:cSld>
  <p:clrMap bg1="lt1" tx1="dk1" bg2="lt2" tx2="dk2" accent1="accent1" accent2="accent2" accent3="accent3" accent4="accent4" accent5="accent5" accent6="accent6" hlink="hlink" folHlink="folHlink"/>
  <p:sldLayoutIdLst>
    <p:sldLayoutId id="2147483785" r:id="rId1"/>
    <p:sldLayoutId id="2147483786" r:id="rId2"/>
    <p:sldLayoutId id="2147483787" r:id="rId3"/>
    <p:sldLayoutId id="2147483788" r:id="rId4"/>
    <p:sldLayoutId id="2147483789" r:id="rId5"/>
    <p:sldLayoutId id="2147483790" r:id="rId6"/>
    <p:sldLayoutId id="2147483791" r:id="rId7"/>
    <p:sldLayoutId id="2147483792" r:id="rId8"/>
    <p:sldLayoutId id="2147483793" r:id="rId9"/>
    <p:sldLayoutId id="2147483794" r:id="rId10"/>
    <p:sldLayoutId id="2147483795" r:id="rId11"/>
  </p:sldLayoutIdLst>
  <p:txStyles>
    <p:titleStyle>
      <a:lvl1pPr algn="l" defTabSz="6858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6858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6858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6912">
          <p15:clr>
            <a:srgbClr val="F26B43"/>
          </p15:clr>
        </p15:guide>
        <p15:guide id="2" pos="936">
          <p15:clr>
            <a:srgbClr val="F26B43"/>
          </p15:clr>
        </p15:guide>
        <p15:guide id="3" pos="864">
          <p15:clr>
            <a:srgbClr val="F26B43"/>
          </p15:clr>
        </p15:guide>
        <p15:guide id="0" orient="horz" pos="1368">
          <p15:clr>
            <a:srgbClr val="F26B43"/>
          </p15:clr>
        </p15:guide>
        <p15:guide id="4" orient="horz" pos="1440">
          <p15:clr>
            <a:srgbClr val="F26B43"/>
          </p15:clr>
        </p15:guide>
        <p15:guide id="5" orient="horz" pos="3696">
          <p15:clr>
            <a:srgbClr val="F26B43"/>
          </p15:clr>
        </p15:guide>
        <p15:guide id="6" orient="horz" pos="432">
          <p15:clr>
            <a:srgbClr val="F26B43"/>
          </p15:clr>
        </p15:guide>
        <p15:guide id="7" orient="horz" pos="1512">
          <p15:clr>
            <a:srgbClr val="F26B43"/>
          </p15:clr>
        </p15:guide>
        <p15:guide id="8" pos="5184">
          <p15:clr>
            <a:srgbClr val="F26B43"/>
          </p15:clr>
        </p15:guide>
        <p15:guide id="9" pos="702">
          <p15:clr>
            <a:srgbClr val="F26B43"/>
          </p15:clr>
        </p15:guide>
        <p15:guide id="10" pos="648">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a:extLst>
              <a:ext uri="{FF2B5EF4-FFF2-40B4-BE49-F238E27FC236}">
                <a16:creationId xmlns:a16="http://schemas.microsoft.com/office/drawing/2014/main" id="{69A10A5D-5DD4-47DC-9BB6-1E33A735BA92}"/>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50179" name="Rectangle 3">
            <a:extLst>
              <a:ext uri="{FF2B5EF4-FFF2-40B4-BE49-F238E27FC236}">
                <a16:creationId xmlns:a16="http://schemas.microsoft.com/office/drawing/2014/main" id="{1B119E2D-5E12-4EE9-A477-C3945697C80E}"/>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50180" name="Rectangle 4">
            <a:extLst>
              <a:ext uri="{FF2B5EF4-FFF2-40B4-BE49-F238E27FC236}">
                <a16:creationId xmlns:a16="http://schemas.microsoft.com/office/drawing/2014/main" id="{C0B38B9C-CA15-45C0-AC01-A4EF01FAE09C}"/>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en-US" altLang="en-US"/>
          </a:p>
        </p:txBody>
      </p:sp>
      <p:sp>
        <p:nvSpPr>
          <p:cNvPr id="50181" name="Rectangle 5">
            <a:extLst>
              <a:ext uri="{FF2B5EF4-FFF2-40B4-BE49-F238E27FC236}">
                <a16:creationId xmlns:a16="http://schemas.microsoft.com/office/drawing/2014/main" id="{BCB5D47A-4E34-426D-8F80-01D8F8D83B6B}"/>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ltLang="en-US"/>
          </a:p>
        </p:txBody>
      </p:sp>
      <p:sp>
        <p:nvSpPr>
          <p:cNvPr id="50182" name="Rectangle 6">
            <a:extLst>
              <a:ext uri="{FF2B5EF4-FFF2-40B4-BE49-F238E27FC236}">
                <a16:creationId xmlns:a16="http://schemas.microsoft.com/office/drawing/2014/main" id="{32E42A9E-8C2C-4BFF-A01B-1A44D3B8C149}"/>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mn-lt"/>
              </a:defRPr>
            </a:lvl1pPr>
          </a:lstStyle>
          <a:p>
            <a:fld id="{C279B6CF-8CCD-44F3-BA5A-1500FC1A32FC}" type="slidenum">
              <a:rPr lang="en-US" altLang="en-US"/>
              <a:pPr/>
              <a:t>‹#›</a:t>
            </a:fld>
            <a:endParaRPr lang="en-US" altLang="en-US"/>
          </a:p>
        </p:txBody>
      </p:sp>
    </p:spTree>
    <p:extLst>
      <p:ext uri="{BB962C8B-B14F-4D97-AF65-F5344CB8AC3E}">
        <p14:creationId xmlns:p14="http://schemas.microsoft.com/office/powerpoint/2010/main" val="33915883"/>
      </p:ext>
    </p:extLst>
  </p:cSld>
  <p:clrMap bg1="lt1" tx1="dk1" bg2="lt2" tx2="dk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 id="2147483802" r:id="rId6"/>
    <p:sldLayoutId id="2147483803" r:id="rId7"/>
    <p:sldLayoutId id="2147483804" r:id="rId8"/>
    <p:sldLayoutId id="2147483805" r:id="rId9"/>
    <p:sldLayoutId id="2147483806" r:id="rId10"/>
    <p:sldLayoutId id="2147483807"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2pPr>
      <a:lvl3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3pPr>
      <a:lvl4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4pPr>
      <a:lvl5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73135DD1-82F5-4E94-9DD5-E4DB9FBE40B2}"/>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4F2CD5D1-AD91-4441-9576-C4C4E0B87622}"/>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B8388DF9-ECA4-458E-9562-DC61F62ABE2D}"/>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1029" name="Rectangle 5">
            <a:extLst>
              <a:ext uri="{FF2B5EF4-FFF2-40B4-BE49-F238E27FC236}">
                <a16:creationId xmlns:a16="http://schemas.microsoft.com/office/drawing/2014/main" id="{51996455-CC87-4597-A8F1-87381F3D3C68}"/>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p>
        </p:txBody>
      </p:sp>
      <p:sp>
        <p:nvSpPr>
          <p:cNvPr id="1030" name="Rectangle 6">
            <a:extLst>
              <a:ext uri="{FF2B5EF4-FFF2-40B4-BE49-F238E27FC236}">
                <a16:creationId xmlns:a16="http://schemas.microsoft.com/office/drawing/2014/main" id="{53B83ECA-9AAC-4EE5-A443-06ECA0B4C59D}"/>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414CA01A-C16F-440C-AE36-0D08AD70C569}" type="slidenum">
              <a:rPr lang="en-US" altLang="en-US"/>
              <a:pPr/>
              <a:t>‹#›</a:t>
            </a:fld>
            <a:endParaRPr lang="en-US" altLang="en-US"/>
          </a:p>
        </p:txBody>
      </p:sp>
    </p:spTree>
    <p:extLst>
      <p:ext uri="{BB962C8B-B14F-4D97-AF65-F5344CB8AC3E}">
        <p14:creationId xmlns:p14="http://schemas.microsoft.com/office/powerpoint/2010/main" val="388311657"/>
      </p:ext>
    </p:extLst>
  </p:cSld>
  <p:clrMap bg1="lt1" tx1="dk1" bg2="lt2" tx2="dk2" accent1="accent1" accent2="accent2" accent3="accent3" accent4="accent4" accent5="accent5" accent6="accent6" hlink="hlink" folHlink="folHlink"/>
  <p:sldLayoutIdLst>
    <p:sldLayoutId id="2147483821" r:id="rId1"/>
    <p:sldLayoutId id="2147483822" r:id="rId2"/>
    <p:sldLayoutId id="2147483823" r:id="rId3"/>
    <p:sldLayoutId id="2147483824" r:id="rId4"/>
    <p:sldLayoutId id="2147483825" r:id="rId5"/>
    <p:sldLayoutId id="2147483826" r:id="rId6"/>
    <p:sldLayoutId id="2147483827" r:id="rId7"/>
    <p:sldLayoutId id="2147483828" r:id="rId8"/>
    <p:sldLayoutId id="2147483829" r:id="rId9"/>
    <p:sldLayoutId id="2147483830" r:id="rId10"/>
    <p:sldLayoutId id="2147483831"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2pPr>
      <a:lvl3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3pPr>
      <a:lvl4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4pPr>
      <a:lvl5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38758" y="382385"/>
            <a:ext cx="7633742" cy="1492132"/>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938758" y="2286002"/>
            <a:ext cx="7633742" cy="359359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38758" y="6375679"/>
            <a:ext cx="1747292" cy="348462"/>
          </a:xfrm>
          <a:prstGeom prst="rect">
            <a:avLst/>
          </a:prstGeom>
        </p:spPr>
        <p:txBody>
          <a:bodyPr vert="horz" lIns="91440" tIns="45720" rIns="91440" bIns="45720" rtlCol="0" anchor="ctr"/>
          <a:lstStyle>
            <a:lvl1pPr algn="l">
              <a:defRPr sz="1000">
                <a:solidFill>
                  <a:schemeClr val="tx1">
                    <a:lumMod val="65000"/>
                    <a:lumOff val="35000"/>
                  </a:schemeClr>
                </a:solidFill>
              </a:defRPr>
            </a:lvl1pPr>
          </a:lstStyle>
          <a:p>
            <a:endParaRPr lang="en-US" altLang="en-US"/>
          </a:p>
        </p:txBody>
      </p:sp>
      <p:sp>
        <p:nvSpPr>
          <p:cNvPr id="5" name="Footer Placeholder 4"/>
          <p:cNvSpPr>
            <a:spLocks noGrp="1"/>
          </p:cNvSpPr>
          <p:nvPr>
            <p:ph type="ftr" sz="quarter" idx="3"/>
          </p:nvPr>
        </p:nvSpPr>
        <p:spPr>
          <a:xfrm>
            <a:off x="3028950" y="6375679"/>
            <a:ext cx="3086100" cy="345796"/>
          </a:xfrm>
          <a:prstGeom prst="rect">
            <a:avLst/>
          </a:prstGeom>
        </p:spPr>
        <p:txBody>
          <a:bodyPr vert="horz" lIns="91440" tIns="45720" rIns="91440" bIns="45720" rtlCol="0" anchor="ctr"/>
          <a:lstStyle>
            <a:lvl1pPr algn="ctr">
              <a:defRPr sz="1000">
                <a:solidFill>
                  <a:schemeClr val="tx1">
                    <a:lumMod val="65000"/>
                    <a:lumOff val="35000"/>
                  </a:schemeClr>
                </a:solidFill>
              </a:defRPr>
            </a:lvl1pPr>
          </a:lstStyle>
          <a:p>
            <a:endParaRPr lang="en-US" altLang="en-US"/>
          </a:p>
        </p:txBody>
      </p:sp>
      <p:sp>
        <p:nvSpPr>
          <p:cNvPr id="6" name="Slide Number Placeholder 5"/>
          <p:cNvSpPr>
            <a:spLocks noGrp="1"/>
          </p:cNvSpPr>
          <p:nvPr>
            <p:ph type="sldNum" sz="quarter" idx="4"/>
          </p:nvPr>
        </p:nvSpPr>
        <p:spPr>
          <a:xfrm>
            <a:off x="6457951" y="6375679"/>
            <a:ext cx="2114549" cy="345796"/>
          </a:xfrm>
          <a:prstGeom prst="rect">
            <a:avLst/>
          </a:prstGeom>
        </p:spPr>
        <p:txBody>
          <a:bodyPr vert="horz" lIns="91440" tIns="45720" rIns="91440" bIns="45720" rtlCol="0" anchor="ctr"/>
          <a:lstStyle>
            <a:lvl1pPr algn="r">
              <a:defRPr sz="1000">
                <a:solidFill>
                  <a:schemeClr val="tx1">
                    <a:lumMod val="65000"/>
                    <a:lumOff val="35000"/>
                  </a:schemeClr>
                </a:solidFill>
              </a:defRPr>
            </a:lvl1pPr>
          </a:lstStyle>
          <a:p>
            <a:fld id="{B07DB05C-4A73-483D-876B-A664704773B9}" type="slidenum">
              <a:rPr lang="en-US" altLang="en-US" smtClean="0"/>
              <a:pPr/>
              <a:t>‹#›</a:t>
            </a:fld>
            <a:endParaRPr lang="en-US" altLang="en-US"/>
          </a:p>
        </p:txBody>
      </p:sp>
      <p:sp>
        <p:nvSpPr>
          <p:cNvPr id="12" name="Rectangle 11"/>
          <p:cNvSpPr/>
          <p:nvPr/>
        </p:nvSpPr>
        <p:spPr>
          <a:xfrm>
            <a:off x="8931402"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title="right edge border"/>
          <p:cNvSpPr/>
          <p:nvPr/>
        </p:nvSpPr>
        <p:spPr>
          <a:xfrm>
            <a:off x="8931402"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Freeform 5"/>
          <p:cNvSpPr/>
          <p:nvPr/>
        </p:nvSpPr>
        <p:spPr bwMode="auto">
          <a:xfrm>
            <a:off x="1" y="0"/>
            <a:ext cx="679090" cy="6858000"/>
          </a:xfrm>
          <a:custGeom>
            <a:avLst/>
            <a:gdLst/>
            <a:ahLst/>
            <a:cxnLst/>
            <a:rect l="0" t="0" r="r" b="b"/>
            <a:pathLst>
              <a:path w="211" h="2160">
                <a:moveTo>
                  <a:pt x="155" y="1728"/>
                </a:moveTo>
                <a:cubicBezTo>
                  <a:pt x="155" y="1620"/>
                  <a:pt x="211" y="1620"/>
                  <a:pt x="211" y="1512"/>
                </a:cubicBezTo>
                <a:cubicBezTo>
                  <a:pt x="211" y="1404"/>
                  <a:pt x="155" y="1404"/>
                  <a:pt x="155" y="1296"/>
                </a:cubicBezTo>
                <a:cubicBezTo>
                  <a:pt x="155" y="1188"/>
                  <a:pt x="211" y="1188"/>
                  <a:pt x="211" y="1080"/>
                </a:cubicBezTo>
                <a:cubicBezTo>
                  <a:pt x="211" y="972"/>
                  <a:pt x="155" y="972"/>
                  <a:pt x="155" y="864"/>
                </a:cubicBezTo>
                <a:cubicBezTo>
                  <a:pt x="155" y="756"/>
                  <a:pt x="211" y="756"/>
                  <a:pt x="211" y="648"/>
                </a:cubicBezTo>
                <a:cubicBezTo>
                  <a:pt x="211" y="540"/>
                  <a:pt x="155" y="540"/>
                  <a:pt x="155" y="432"/>
                </a:cubicBezTo>
                <a:cubicBezTo>
                  <a:pt x="155" y="324"/>
                  <a:pt x="211" y="324"/>
                  <a:pt x="211" y="216"/>
                </a:cubicBezTo>
                <a:cubicBezTo>
                  <a:pt x="211" y="108"/>
                  <a:pt x="155" y="108"/>
                  <a:pt x="155" y="0"/>
                </a:cubicBezTo>
                <a:cubicBezTo>
                  <a:pt x="0" y="0"/>
                  <a:pt x="0" y="0"/>
                  <a:pt x="0" y="0"/>
                </a:cubicBezTo>
                <a:cubicBezTo>
                  <a:pt x="0" y="2160"/>
                  <a:pt x="0" y="2160"/>
                  <a:pt x="0" y="2160"/>
                </a:cubicBezTo>
                <a:cubicBezTo>
                  <a:pt x="155" y="2160"/>
                  <a:pt x="155" y="2160"/>
                  <a:pt x="155" y="2160"/>
                </a:cubicBezTo>
                <a:cubicBezTo>
                  <a:pt x="155" y="2052"/>
                  <a:pt x="211" y="2052"/>
                  <a:pt x="211" y="1944"/>
                </a:cubicBezTo>
                <a:cubicBezTo>
                  <a:pt x="211" y="1836"/>
                  <a:pt x="155" y="1836"/>
                  <a:pt x="155" y="1728"/>
                </a:cubicBezTo>
                <a:close/>
              </a:path>
            </a:pathLst>
          </a:custGeom>
          <a:solidFill>
            <a:schemeClr val="tx2"/>
          </a:solidFill>
          <a:ln>
            <a:noFill/>
          </a:ln>
        </p:spPr>
      </p:sp>
    </p:spTree>
    <p:extLst>
      <p:ext uri="{BB962C8B-B14F-4D97-AF65-F5344CB8AC3E}">
        <p14:creationId xmlns:p14="http://schemas.microsoft.com/office/powerpoint/2010/main" val="3560839137"/>
      </p:ext>
    </p:extLst>
  </p:cSld>
  <p:clrMap bg1="lt1" tx1="dk1" bg2="lt2" tx2="dk2" accent1="accent1" accent2="accent2" accent3="accent3" accent4="accent4" accent5="accent5" accent6="accent6" hlink="hlink" folHlink="folHlink"/>
  <p:sldLayoutIdLst>
    <p:sldLayoutId id="2147483833" r:id="rId1"/>
    <p:sldLayoutId id="2147483834" r:id="rId2"/>
    <p:sldLayoutId id="2147483835" r:id="rId3"/>
    <p:sldLayoutId id="2147483836" r:id="rId4"/>
    <p:sldLayoutId id="2147483837" r:id="rId5"/>
    <p:sldLayoutId id="2147483838" r:id="rId6"/>
    <p:sldLayoutId id="2147483839" r:id="rId7"/>
    <p:sldLayoutId id="2147483840" r:id="rId8"/>
    <p:sldLayoutId id="2147483841" r:id="rId9"/>
    <p:sldLayoutId id="2147483842" r:id="rId10"/>
    <p:sldLayoutId id="2147483843" r:id="rId11"/>
  </p:sldLayoutIdLst>
  <p:txStyles>
    <p:titleStyle>
      <a:lvl1pPr algn="l" defTabSz="685800" rtl="0" eaLnBrk="1" latinLnBrk="0" hangingPunct="1">
        <a:lnSpc>
          <a:spcPct val="90000"/>
        </a:lnSpc>
        <a:spcBef>
          <a:spcPct val="0"/>
        </a:spcBef>
        <a:buNone/>
        <a:defRPr sz="5100" kern="1200" cap="all" spc="150" baseline="0">
          <a:solidFill>
            <a:schemeClr val="tx2"/>
          </a:solidFill>
          <a:latin typeface="+mj-lt"/>
          <a:ea typeface="+mj-ea"/>
          <a:cs typeface="+mj-cs"/>
        </a:defRPr>
      </a:lvl1pPr>
    </p:titleStyle>
    <p:bodyStyle>
      <a:lvl1pPr marL="228600" indent="-228600" algn="l" defTabSz="6858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6858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6858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0" pos="594">
          <p15:clr>
            <a:srgbClr val="F26B43"/>
          </p15:clr>
        </p15:guide>
        <p15:guide id="3" pos="5400">
          <p15:clr>
            <a:srgbClr val="F26B43"/>
          </p15:clr>
        </p15:guide>
        <p15:guide id="4" orient="horz" pos="4008">
          <p15:clr>
            <a:srgbClr val="F26B43"/>
          </p15:clr>
        </p15:guide>
        <p15:guide id="5" orient="horz" pos="1440">
          <p15:clr>
            <a:srgbClr val="F26B43"/>
          </p15:clr>
        </p15:guide>
        <p15:guide id="6" orient="horz" pos="3720">
          <p15:clr>
            <a:srgbClr val="F26B43"/>
          </p15:clr>
        </p15:guide>
        <p15:guide id="7" orient="horz" pos="2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41.xml"/></Relationships>
</file>

<file path=ppt/slides/_rels/slide11.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41.xml"/></Relationships>
</file>

<file path=ppt/slides/_rels/slide12.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41.xml"/></Relationships>
</file>

<file path=ppt/slides/_rels/slide13.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41.xml"/></Relationships>
</file>

<file path=ppt/slides/_rels/slide14.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41.xml"/></Relationships>
</file>

<file path=ppt/slides/_rels/slide15.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4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0.xml"/></Relationships>
</file>

<file path=ppt/slides/_rels/slide17.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41.xml"/></Relationships>
</file>

<file path=ppt/slides/_rels/slide18.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41.xml"/></Relationships>
</file>

<file path=ppt/slides/_rels/slide19.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41.xml"/></Relationships>
</file>

<file path=ppt/slides/_rels/slide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41.xml"/></Relationships>
</file>

<file path=ppt/slides/_rels/slide21.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41.xml"/></Relationships>
</file>

<file path=ppt/slides/_rels/slide22.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4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4.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7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6.xml"/></Relationships>
</file>

<file path=ppt/slides/_rels/slide2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4.xml"/><Relationship Id="rId1" Type="http://schemas.openxmlformats.org/officeDocument/2006/relationships/slideLayout" Target="../slideLayouts/slideLayout87.xml"/><Relationship Id="rId5" Type="http://schemas.openxmlformats.org/officeDocument/2006/relationships/image" Target="../media/image35.jpeg"/><Relationship Id="rId4" Type="http://schemas.openxmlformats.org/officeDocument/2006/relationships/image" Target="../media/image34.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7.xml"/></Relationships>
</file>

<file path=ppt/slides/_rels/slide2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6.xml"/><Relationship Id="rId1" Type="http://schemas.openxmlformats.org/officeDocument/2006/relationships/slideLayout" Target="../slideLayouts/slideLayout8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99.xml"/></Relationships>
</file>

<file path=ppt/slides/_rels/slide31.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99.xml"/></Relationships>
</file>

<file path=ppt/slides/_rels/slide32.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99.xml"/></Relationships>
</file>

<file path=ppt/slides/_rels/slide33.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99.xml"/></Relationships>
</file>

<file path=ppt/slides/_rels/slide3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3.jpeg"/><Relationship Id="rId1" Type="http://schemas.openxmlformats.org/officeDocument/2006/relationships/slideLayout" Target="../slideLayouts/slideLayout99.xml"/><Relationship Id="rId4" Type="http://schemas.openxmlformats.org/officeDocument/2006/relationships/image" Target="../media/image37.png"/></Relationships>
</file>

<file path=ppt/slides/_rels/slide35.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99.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41.xml"/></Relationships>
</file>

<file path=ppt/slides/_rels/slide8.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1.xml"/></Relationships>
</file>

<file path=ppt/slides/_rels/slide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408EAE-EA04-495F-BDB3-A6A5F9762127}"/>
              </a:ext>
            </a:extLst>
          </p:cNvPr>
          <p:cNvSpPr>
            <a:spLocks noGrp="1"/>
          </p:cNvSpPr>
          <p:nvPr>
            <p:ph type="title"/>
          </p:nvPr>
        </p:nvSpPr>
        <p:spPr/>
        <p:txBody>
          <a:bodyPr/>
          <a:lstStyle/>
          <a:p>
            <a:endParaRPr lang="en-GB"/>
          </a:p>
        </p:txBody>
      </p:sp>
      <p:pic>
        <p:nvPicPr>
          <p:cNvPr id="5" name="Content Placeholder 4">
            <a:extLst>
              <a:ext uri="{FF2B5EF4-FFF2-40B4-BE49-F238E27FC236}">
                <a16:creationId xmlns:a16="http://schemas.microsoft.com/office/drawing/2014/main" id="{621124A4-F40E-4620-8B2A-BA2490628DB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144000" cy="6858000"/>
          </a:xfrm>
        </p:spPr>
      </p:pic>
      <p:sp>
        <p:nvSpPr>
          <p:cNvPr id="6" name="Rectangle 5">
            <a:extLst>
              <a:ext uri="{FF2B5EF4-FFF2-40B4-BE49-F238E27FC236}">
                <a16:creationId xmlns:a16="http://schemas.microsoft.com/office/drawing/2014/main" id="{98AC206E-0FB0-4911-9658-6B9A58354DD2}"/>
              </a:ext>
            </a:extLst>
          </p:cNvPr>
          <p:cNvSpPr/>
          <p:nvPr/>
        </p:nvSpPr>
        <p:spPr>
          <a:xfrm rot="21025142">
            <a:off x="663351" y="1160142"/>
            <a:ext cx="8048549" cy="1938992"/>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algn="ctr"/>
            <a:r>
              <a:rPr lang="en-US" sz="6000" b="1" dirty="0">
                <a:ln w="6600">
                  <a:solidFill>
                    <a:schemeClr val="accent2"/>
                  </a:solidFill>
                  <a:prstDash val="solid"/>
                </a:ln>
                <a:solidFill>
                  <a:srgbClr val="FFFFFF"/>
                </a:solidFill>
                <a:effectLst>
                  <a:outerShdw dist="38100" dir="2700000" algn="tl" rotWithShape="0">
                    <a:schemeClr val="accent2"/>
                  </a:outerShdw>
                </a:effectLst>
                <a:latin typeface="Gill Sans Ultra Bold Condensed" panose="020B0A06020104020203" pitchFamily="34" charset="0"/>
              </a:rPr>
              <a:t>MUSLIM ZAMAN “NOW”</a:t>
            </a:r>
          </a:p>
          <a:p>
            <a:pPr algn="ctr"/>
            <a:r>
              <a:rPr lang="en-US" sz="6000" b="1" dirty="0">
                <a:ln w="6600">
                  <a:solidFill>
                    <a:schemeClr val="accent2"/>
                  </a:solidFill>
                  <a:prstDash val="solid"/>
                </a:ln>
                <a:solidFill>
                  <a:srgbClr val="FFFFFF"/>
                </a:solidFill>
                <a:effectLst>
                  <a:outerShdw dist="38100" dir="2700000" algn="tl" rotWithShape="0">
                    <a:schemeClr val="accent2"/>
                  </a:outerShdw>
                </a:effectLst>
                <a:latin typeface="Chiller" panose="04020404031007020602" pitchFamily="82" charset="0"/>
              </a:rPr>
              <a:t>(AKHIR ZAMAN)</a:t>
            </a:r>
          </a:p>
        </p:txBody>
      </p:sp>
      <p:sp>
        <p:nvSpPr>
          <p:cNvPr id="3" name="Rectangle 2">
            <a:extLst>
              <a:ext uri="{FF2B5EF4-FFF2-40B4-BE49-F238E27FC236}">
                <a16:creationId xmlns:a16="http://schemas.microsoft.com/office/drawing/2014/main" id="{008C55D8-B46B-49AB-B946-F78ADABABB18}"/>
              </a:ext>
            </a:extLst>
          </p:cNvPr>
          <p:cNvSpPr/>
          <p:nvPr/>
        </p:nvSpPr>
        <p:spPr>
          <a:xfrm>
            <a:off x="4013163" y="6170896"/>
            <a:ext cx="4978437" cy="534704"/>
          </a:xfrm>
          <a:prstGeom prst="rect">
            <a:avLst/>
          </a:prstGeom>
          <a:noFill/>
        </p:spPr>
        <p:txBody>
          <a:bodyPr wrap="square" lIns="91440" tIns="45720" rIns="91440" bIns="45720">
            <a:spAutoFit/>
          </a:bodyPr>
          <a:lstStyle/>
          <a:p>
            <a:pPr algn="ctr"/>
            <a:r>
              <a:rPr lang="en-US" sz="2800" b="1" cap="none" spc="50" dirty="0">
                <a:ln w="9525" cmpd="sng">
                  <a:solidFill>
                    <a:schemeClr val="accent1"/>
                  </a:solidFill>
                  <a:prstDash val="solid"/>
                </a:ln>
                <a:solidFill>
                  <a:srgbClr val="70AD47">
                    <a:tint val="1000"/>
                  </a:srgbClr>
                </a:solidFill>
                <a:effectLst>
                  <a:glow rad="38100">
                    <a:schemeClr val="accent1">
                      <a:alpha val="40000"/>
                    </a:schemeClr>
                  </a:glow>
                </a:effectLst>
                <a:latin typeface="Brush Script MT" panose="03060802040406070304" pitchFamily="66" charset="0"/>
              </a:rPr>
              <a:t>Asep Setiawan, </a:t>
            </a:r>
            <a:r>
              <a:rPr lang="en-US" sz="2800" b="1" cap="none" spc="50" dirty="0" err="1">
                <a:ln w="9525" cmpd="sng">
                  <a:solidFill>
                    <a:schemeClr val="accent1"/>
                  </a:solidFill>
                  <a:prstDash val="solid"/>
                </a:ln>
                <a:solidFill>
                  <a:srgbClr val="70AD47">
                    <a:tint val="1000"/>
                  </a:srgbClr>
                </a:solidFill>
                <a:effectLst>
                  <a:glow rad="38100">
                    <a:schemeClr val="accent1">
                      <a:alpha val="40000"/>
                    </a:schemeClr>
                  </a:glow>
                </a:effectLst>
                <a:latin typeface="Brush Script MT" panose="03060802040406070304" pitchFamily="66" charset="0"/>
              </a:rPr>
              <a:t>S.Th.I</a:t>
            </a:r>
            <a:r>
              <a:rPr lang="en-US" sz="2800" b="1" cap="none" spc="50" dirty="0">
                <a:ln w="9525" cmpd="sng">
                  <a:solidFill>
                    <a:schemeClr val="accent1"/>
                  </a:solidFill>
                  <a:prstDash val="solid"/>
                </a:ln>
                <a:solidFill>
                  <a:srgbClr val="70AD47">
                    <a:tint val="1000"/>
                  </a:srgbClr>
                </a:solidFill>
                <a:effectLst>
                  <a:glow rad="38100">
                    <a:schemeClr val="accent1">
                      <a:alpha val="40000"/>
                    </a:schemeClr>
                  </a:glow>
                </a:effectLst>
                <a:latin typeface="Brush Script MT" panose="03060802040406070304" pitchFamily="66" charset="0"/>
              </a:rPr>
              <a:t>., </a:t>
            </a:r>
            <a:r>
              <a:rPr lang="en-US" sz="2800" b="1" cap="none" spc="50" dirty="0" err="1">
                <a:ln w="9525" cmpd="sng">
                  <a:solidFill>
                    <a:schemeClr val="accent1"/>
                  </a:solidFill>
                  <a:prstDash val="solid"/>
                </a:ln>
                <a:solidFill>
                  <a:srgbClr val="70AD47">
                    <a:tint val="1000"/>
                  </a:srgbClr>
                </a:solidFill>
                <a:effectLst>
                  <a:glow rad="38100">
                    <a:schemeClr val="accent1">
                      <a:alpha val="40000"/>
                    </a:schemeClr>
                  </a:glow>
                </a:effectLst>
                <a:latin typeface="Brush Script MT" panose="03060802040406070304" pitchFamily="66" charset="0"/>
              </a:rPr>
              <a:t>M.Ud</a:t>
            </a:r>
            <a:r>
              <a:rPr lang="en-US" sz="2800" b="1" cap="none" spc="50" dirty="0">
                <a:ln w="9525" cmpd="sng">
                  <a:solidFill>
                    <a:schemeClr val="accent1"/>
                  </a:solidFill>
                  <a:prstDash val="solid"/>
                </a:ln>
                <a:solidFill>
                  <a:srgbClr val="70AD47">
                    <a:tint val="1000"/>
                  </a:srgbClr>
                </a:solidFill>
                <a:effectLst>
                  <a:glow rad="38100">
                    <a:schemeClr val="accent1">
                      <a:alpha val="40000"/>
                    </a:schemeClr>
                  </a:glow>
                </a:effectLst>
                <a:latin typeface="Brush Script MT" panose="03060802040406070304" pitchFamily="66" charset="0"/>
              </a:rPr>
              <a:t>.</a:t>
            </a:r>
          </a:p>
        </p:txBody>
      </p:sp>
    </p:spTree>
    <p:extLst>
      <p:ext uri="{BB962C8B-B14F-4D97-AF65-F5344CB8AC3E}">
        <p14:creationId xmlns:p14="http://schemas.microsoft.com/office/powerpoint/2010/main" val="352370072"/>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59D881-B8A1-4030-A114-1F9C35821763}"/>
              </a:ext>
            </a:extLst>
          </p:cNvPr>
          <p:cNvSpPr>
            <a:spLocks noGrp="1"/>
          </p:cNvSpPr>
          <p:nvPr>
            <p:ph type="title"/>
          </p:nvPr>
        </p:nvSpPr>
        <p:spPr/>
        <p:txBody>
          <a:bodyPr/>
          <a:lstStyle/>
          <a:p>
            <a:endParaRPr lang="en-GB" dirty="0"/>
          </a:p>
        </p:txBody>
      </p:sp>
      <p:pic>
        <p:nvPicPr>
          <p:cNvPr id="5" name="Content Placeholder 4" descr="A picture containing sandglass, object, sitting, indoor&#10;&#10;Description generated with very high confidence">
            <a:extLst>
              <a:ext uri="{FF2B5EF4-FFF2-40B4-BE49-F238E27FC236}">
                <a16:creationId xmlns:a16="http://schemas.microsoft.com/office/drawing/2014/main" id="{24487265-CB1C-4512-A331-0B15F36D866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200" y="152400"/>
            <a:ext cx="8991600" cy="6553200"/>
          </a:xfrm>
          <a:prstGeom prst="rect">
            <a:avLst/>
          </a:prstGeom>
          <a:ln>
            <a:noFill/>
          </a:ln>
          <a:effectLst>
            <a:softEdge rad="112500"/>
          </a:effectLst>
        </p:spPr>
      </p:pic>
    </p:spTree>
    <p:extLst>
      <p:ext uri="{BB962C8B-B14F-4D97-AF65-F5344CB8AC3E}">
        <p14:creationId xmlns:p14="http://schemas.microsoft.com/office/powerpoint/2010/main" val="2300601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59D881-B8A1-4030-A114-1F9C35821763}"/>
              </a:ext>
            </a:extLst>
          </p:cNvPr>
          <p:cNvSpPr>
            <a:spLocks noGrp="1"/>
          </p:cNvSpPr>
          <p:nvPr>
            <p:ph type="title"/>
          </p:nvPr>
        </p:nvSpPr>
        <p:spPr/>
        <p:txBody>
          <a:bodyPr/>
          <a:lstStyle/>
          <a:p>
            <a:endParaRPr lang="en-GB" dirty="0"/>
          </a:p>
        </p:txBody>
      </p:sp>
      <p:pic>
        <p:nvPicPr>
          <p:cNvPr id="7" name="Content Placeholder 6" descr="A close up of text on a black background&#10;&#10;Description generated with very high confidence">
            <a:extLst>
              <a:ext uri="{FF2B5EF4-FFF2-40B4-BE49-F238E27FC236}">
                <a16:creationId xmlns:a16="http://schemas.microsoft.com/office/drawing/2014/main" id="{929991B9-F37C-452D-A091-9655143278C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200" y="76200"/>
            <a:ext cx="8915400" cy="6781800"/>
          </a:xfrm>
          <a:prstGeom prst="rect">
            <a:avLst/>
          </a:prstGeom>
          <a:ln>
            <a:noFill/>
          </a:ln>
          <a:effectLst>
            <a:softEdge rad="112500"/>
          </a:effectLst>
        </p:spPr>
      </p:pic>
    </p:spTree>
    <p:extLst>
      <p:ext uri="{BB962C8B-B14F-4D97-AF65-F5344CB8AC3E}">
        <p14:creationId xmlns:p14="http://schemas.microsoft.com/office/powerpoint/2010/main" val="32901838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EB1BC4-0ABA-4926-9F89-A5831098CBED}"/>
              </a:ext>
            </a:extLst>
          </p:cNvPr>
          <p:cNvSpPr>
            <a:spLocks noGrp="1"/>
          </p:cNvSpPr>
          <p:nvPr>
            <p:ph type="title"/>
          </p:nvPr>
        </p:nvSpPr>
        <p:spPr/>
        <p:txBody>
          <a:bodyPr/>
          <a:lstStyle/>
          <a:p>
            <a:endParaRPr lang="en-GB"/>
          </a:p>
        </p:txBody>
      </p:sp>
      <p:pic>
        <p:nvPicPr>
          <p:cNvPr id="9" name="Content Placeholder 8" descr="A close up of text on a white background&#10;&#10;Description generated with very high confidence">
            <a:extLst>
              <a:ext uri="{FF2B5EF4-FFF2-40B4-BE49-F238E27FC236}">
                <a16:creationId xmlns:a16="http://schemas.microsoft.com/office/drawing/2014/main" id="{5BB63C18-58D1-4E6B-9BD7-D166A042C6F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 y="152400"/>
            <a:ext cx="8839200" cy="6629400"/>
          </a:xfrm>
          <a:prstGeom prst="rect">
            <a:avLst/>
          </a:prstGeom>
          <a:ln>
            <a:noFill/>
          </a:ln>
          <a:effectLst>
            <a:softEdge rad="112500"/>
          </a:effectLst>
        </p:spPr>
      </p:pic>
    </p:spTree>
    <p:extLst>
      <p:ext uri="{BB962C8B-B14F-4D97-AF65-F5344CB8AC3E}">
        <p14:creationId xmlns:p14="http://schemas.microsoft.com/office/powerpoint/2010/main" val="9855045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ACEFCD-D7C0-4728-9163-116A5A99E01E}"/>
              </a:ext>
            </a:extLst>
          </p:cNvPr>
          <p:cNvSpPr>
            <a:spLocks noGrp="1"/>
          </p:cNvSpPr>
          <p:nvPr>
            <p:ph type="title"/>
          </p:nvPr>
        </p:nvSpPr>
        <p:spPr/>
        <p:txBody>
          <a:bodyPr/>
          <a:lstStyle/>
          <a:p>
            <a:endParaRPr lang="en-GB"/>
          </a:p>
        </p:txBody>
      </p:sp>
      <p:pic>
        <p:nvPicPr>
          <p:cNvPr id="9" name="Content Placeholder 8" descr="A close up of text on a black background&#10;&#10;Description generated with high confidence">
            <a:extLst>
              <a:ext uri="{FF2B5EF4-FFF2-40B4-BE49-F238E27FC236}">
                <a16:creationId xmlns:a16="http://schemas.microsoft.com/office/drawing/2014/main" id="{4E42B792-1F28-402F-8130-9C1583EA08B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 y="76200"/>
            <a:ext cx="8915400" cy="6705600"/>
          </a:xfrm>
          <a:prstGeom prst="rect">
            <a:avLst/>
          </a:prstGeom>
          <a:ln>
            <a:noFill/>
          </a:ln>
          <a:effectLst>
            <a:softEdge rad="112500"/>
          </a:effectLst>
        </p:spPr>
      </p:pic>
    </p:spTree>
    <p:extLst>
      <p:ext uri="{BB962C8B-B14F-4D97-AF65-F5344CB8AC3E}">
        <p14:creationId xmlns:p14="http://schemas.microsoft.com/office/powerpoint/2010/main" val="2811168911"/>
      </p:ext>
    </p:extLst>
  </p:cSld>
  <p:clrMapOvr>
    <a:masterClrMapping/>
  </p:clrMapOvr>
  <p:transition spd="slow">
    <p:comb dir="ver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68D123-9F0E-4CEE-B44A-FD6ED287967C}"/>
              </a:ext>
            </a:extLst>
          </p:cNvPr>
          <p:cNvSpPr>
            <a:spLocks noGrp="1"/>
          </p:cNvSpPr>
          <p:nvPr>
            <p:ph type="title"/>
          </p:nvPr>
        </p:nvSpPr>
        <p:spPr/>
        <p:txBody>
          <a:bodyPr/>
          <a:lstStyle/>
          <a:p>
            <a:endParaRPr lang="en-GB"/>
          </a:p>
        </p:txBody>
      </p:sp>
      <p:pic>
        <p:nvPicPr>
          <p:cNvPr id="5" name="Content Placeholder 4" descr="A screenshot of a cell phone&#10;&#10;Description generated with high confidence">
            <a:extLst>
              <a:ext uri="{FF2B5EF4-FFF2-40B4-BE49-F238E27FC236}">
                <a16:creationId xmlns:a16="http://schemas.microsoft.com/office/drawing/2014/main" id="{38DC0204-0B9D-492C-A281-B97860C7D6F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 y="228600"/>
            <a:ext cx="8839200" cy="6477000"/>
          </a:xfrm>
          <a:prstGeom prst="rect">
            <a:avLst/>
          </a:prstGeom>
          <a:ln>
            <a:noFill/>
          </a:ln>
          <a:effectLst>
            <a:softEdge rad="112500"/>
          </a:effectLst>
        </p:spPr>
      </p:pic>
    </p:spTree>
    <p:extLst>
      <p:ext uri="{BB962C8B-B14F-4D97-AF65-F5344CB8AC3E}">
        <p14:creationId xmlns:p14="http://schemas.microsoft.com/office/powerpoint/2010/main" val="1686822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A8DB84-1C77-4D25-9E9B-0FFB54550E40}"/>
              </a:ext>
            </a:extLst>
          </p:cNvPr>
          <p:cNvSpPr>
            <a:spLocks noGrp="1"/>
          </p:cNvSpPr>
          <p:nvPr>
            <p:ph type="title"/>
          </p:nvPr>
        </p:nvSpPr>
        <p:spPr/>
        <p:txBody>
          <a:bodyPr/>
          <a:lstStyle/>
          <a:p>
            <a:endParaRPr lang="en-GB"/>
          </a:p>
        </p:txBody>
      </p:sp>
      <p:pic>
        <p:nvPicPr>
          <p:cNvPr id="5" name="Content Placeholder 4" descr="A picture containing text&#10;&#10;Description generated with high confidence">
            <a:extLst>
              <a:ext uri="{FF2B5EF4-FFF2-40B4-BE49-F238E27FC236}">
                <a16:creationId xmlns:a16="http://schemas.microsoft.com/office/drawing/2014/main" id="{97F0D025-0FB9-4BD6-941F-3F4232389A1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 y="228600"/>
            <a:ext cx="8839200" cy="6400800"/>
          </a:xfrm>
          <a:prstGeom prst="rect">
            <a:avLst/>
          </a:prstGeom>
          <a:ln>
            <a:noFill/>
          </a:ln>
          <a:effectLst>
            <a:softEdge rad="112500"/>
          </a:effectLst>
        </p:spPr>
      </p:pic>
    </p:spTree>
    <p:extLst>
      <p:ext uri="{BB962C8B-B14F-4D97-AF65-F5344CB8AC3E}">
        <p14:creationId xmlns:p14="http://schemas.microsoft.com/office/powerpoint/2010/main" val="27512716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B8A47F5A-2747-47A1-A27E-BEF04BA1EA86}"/>
              </a:ext>
            </a:extLst>
          </p:cNvPr>
          <p:cNvSpPr>
            <a:spLocks noGrp="1" noChangeArrowheads="1"/>
          </p:cNvSpPr>
          <p:nvPr>
            <p:ph type="title"/>
          </p:nvPr>
        </p:nvSpPr>
        <p:spPr>
          <a:xfrm>
            <a:off x="1295400" y="228600"/>
            <a:ext cx="7391400" cy="1371600"/>
          </a:xfrm>
        </p:spPr>
        <p:txBody>
          <a:bodyPr/>
          <a:lstStyle/>
          <a:p>
            <a:r>
              <a:rPr lang="en-US" altLang="en-US" sz="4000" dirty="0">
                <a:cs typeface="Tahoma" panose="020B0604030504040204" pitchFamily="34" charset="0"/>
              </a:rPr>
              <a:t>ERA PENUH FITNAH </a:t>
            </a:r>
            <a:br>
              <a:rPr lang="en-US" altLang="en-US" sz="4000" dirty="0">
                <a:cs typeface="Tahoma" panose="020B0604030504040204" pitchFamily="34" charset="0"/>
              </a:rPr>
            </a:br>
            <a:r>
              <a:rPr lang="en-US" altLang="en-US" sz="4000" dirty="0">
                <a:cs typeface="Tahoma" panose="020B0604030504040204" pitchFamily="34" charset="0"/>
              </a:rPr>
              <a:t>YANG KIAN MEMUNCAK</a:t>
            </a:r>
          </a:p>
        </p:txBody>
      </p:sp>
      <p:sp>
        <p:nvSpPr>
          <p:cNvPr id="25603" name="Rectangle 3">
            <a:extLst>
              <a:ext uri="{FF2B5EF4-FFF2-40B4-BE49-F238E27FC236}">
                <a16:creationId xmlns:a16="http://schemas.microsoft.com/office/drawing/2014/main" id="{03BAD861-8BC6-4F0E-9B1D-4AFADC6FE8F5}"/>
              </a:ext>
            </a:extLst>
          </p:cNvPr>
          <p:cNvSpPr>
            <a:spLocks noGrp="1" noChangeArrowheads="1"/>
          </p:cNvSpPr>
          <p:nvPr>
            <p:ph idx="1"/>
          </p:nvPr>
        </p:nvSpPr>
        <p:spPr>
          <a:xfrm>
            <a:off x="457200" y="1524000"/>
            <a:ext cx="8229600" cy="4525963"/>
          </a:xfrm>
        </p:spPr>
        <p:txBody>
          <a:bodyPr>
            <a:normAutofit fontScale="92500"/>
          </a:bodyPr>
          <a:lstStyle/>
          <a:p>
            <a:pPr algn="ctr" rtl="1">
              <a:lnSpc>
                <a:spcPct val="90000"/>
              </a:lnSpc>
              <a:buFont typeface="Wingdings" panose="05000000000000000000" pitchFamily="2" charset="2"/>
              <a:buNone/>
            </a:pPr>
            <a:r>
              <a:rPr lang="ar-SA" altLang="en-US" sz="4000" dirty="0">
                <a:cs typeface="Traditional Arabic" panose="02020603050405020304" pitchFamily="18" charset="-78"/>
              </a:rPr>
              <a:t>بَادِرُوا فِتَنًا كَقِطَعِ اللَّيْلِ الْمُظْلِمِ</a:t>
            </a:r>
            <a:endParaRPr lang="en-US" altLang="en-US" sz="4000" dirty="0">
              <a:cs typeface="Traditional Arabic" panose="02020603050405020304" pitchFamily="18" charset="-78"/>
            </a:endParaRPr>
          </a:p>
          <a:p>
            <a:pPr algn="ctr" rtl="1">
              <a:lnSpc>
                <a:spcPct val="90000"/>
              </a:lnSpc>
              <a:buFont typeface="Wingdings" panose="05000000000000000000" pitchFamily="2" charset="2"/>
              <a:buNone/>
            </a:pPr>
            <a:r>
              <a:rPr lang="ar-SA" altLang="en-US" sz="4000" dirty="0">
                <a:cs typeface="Traditional Arabic" panose="02020603050405020304" pitchFamily="18" charset="-78"/>
              </a:rPr>
              <a:t> يُصْبِحُ الرَّجُلُ مُؤْمِنًا وَيُمْسِي كَافِرًا وَيُمْسِي مُؤْمِنًا </a:t>
            </a:r>
            <a:endParaRPr lang="en-US" altLang="en-US" sz="4000" dirty="0">
              <a:cs typeface="Traditional Arabic" panose="02020603050405020304" pitchFamily="18" charset="-78"/>
            </a:endParaRPr>
          </a:p>
          <a:p>
            <a:pPr algn="ctr" rtl="1">
              <a:lnSpc>
                <a:spcPct val="90000"/>
              </a:lnSpc>
              <a:buFont typeface="Wingdings" panose="05000000000000000000" pitchFamily="2" charset="2"/>
              <a:buNone/>
            </a:pPr>
            <a:r>
              <a:rPr lang="ar-SA" altLang="en-US" sz="4000" dirty="0">
                <a:cs typeface="Traditional Arabic" panose="02020603050405020304" pitchFamily="18" charset="-78"/>
              </a:rPr>
              <a:t>وَيُصْبِحُ كَافِرًا يَبِيعُ دِينَهُ بِعَرَضٍ مِنْ الدُّنْيَا</a:t>
            </a:r>
            <a:endParaRPr lang="en-US" altLang="en-US" sz="2000" dirty="0">
              <a:latin typeface="Times New Roman" panose="02020603050405020304" pitchFamily="18" charset="0"/>
            </a:endParaRPr>
          </a:p>
          <a:p>
            <a:pPr algn="ctr">
              <a:lnSpc>
                <a:spcPct val="90000"/>
              </a:lnSpc>
              <a:buFont typeface="Wingdings" panose="05000000000000000000" pitchFamily="2" charset="2"/>
              <a:buNone/>
            </a:pPr>
            <a:r>
              <a:rPr lang="en-US" altLang="en-US" sz="2800" i="1" dirty="0">
                <a:latin typeface="Times New Roman" panose="02020603050405020304" pitchFamily="18" charset="0"/>
              </a:rPr>
              <a:t>Nabi </a:t>
            </a:r>
            <a:r>
              <a:rPr lang="en-US" altLang="en-US" sz="2800" i="1" dirty="0" err="1">
                <a:latin typeface="Times New Roman" panose="02020603050405020304" pitchFamily="18" charset="0"/>
              </a:rPr>
              <a:t>shallallahu</a:t>
            </a:r>
            <a:r>
              <a:rPr lang="en-US" altLang="en-US" sz="2800" i="1" dirty="0">
                <a:latin typeface="Times New Roman" panose="02020603050405020304" pitchFamily="18" charset="0"/>
              </a:rPr>
              <a:t> '</a:t>
            </a:r>
            <a:r>
              <a:rPr lang="en-US" altLang="en-US" sz="2800" i="1" dirty="0" err="1">
                <a:latin typeface="Times New Roman" panose="02020603050405020304" pitchFamily="18" charset="0"/>
              </a:rPr>
              <a:t>alaihi</a:t>
            </a:r>
            <a:r>
              <a:rPr lang="en-US" altLang="en-US" sz="2800" i="1" dirty="0">
                <a:latin typeface="Times New Roman" panose="02020603050405020304" pitchFamily="18" charset="0"/>
              </a:rPr>
              <a:t> </a:t>
            </a:r>
            <a:r>
              <a:rPr lang="en-US" altLang="en-US" sz="2800" i="1" dirty="0" err="1">
                <a:latin typeface="Times New Roman" panose="02020603050405020304" pitchFamily="18" charset="0"/>
              </a:rPr>
              <a:t>wasallam</a:t>
            </a:r>
            <a:r>
              <a:rPr lang="en-US" altLang="en-US" sz="2800" i="1" dirty="0">
                <a:latin typeface="Times New Roman" panose="02020603050405020304" pitchFamily="18" charset="0"/>
              </a:rPr>
              <a:t> </a:t>
            </a:r>
            <a:r>
              <a:rPr lang="en-US" altLang="en-US" sz="2800" i="1" dirty="0" err="1">
                <a:latin typeface="Times New Roman" panose="02020603050405020304" pitchFamily="18" charset="0"/>
              </a:rPr>
              <a:t>bersabda</a:t>
            </a:r>
            <a:r>
              <a:rPr lang="en-US" altLang="en-US" sz="2800" i="1" dirty="0">
                <a:latin typeface="Times New Roman" panose="02020603050405020304" pitchFamily="18" charset="0"/>
              </a:rPr>
              <a:t>: "</a:t>
            </a:r>
            <a:r>
              <a:rPr lang="en-US" altLang="en-US" sz="2800" i="1" dirty="0" err="1">
                <a:latin typeface="Times New Roman" panose="02020603050405020304" pitchFamily="18" charset="0"/>
              </a:rPr>
              <a:t>Bersegeralah</a:t>
            </a:r>
            <a:r>
              <a:rPr lang="en-US" altLang="en-US" sz="2800" i="1" dirty="0">
                <a:latin typeface="Times New Roman" panose="02020603050405020304" pitchFamily="18" charset="0"/>
              </a:rPr>
              <a:t> </a:t>
            </a:r>
            <a:r>
              <a:rPr lang="en-US" altLang="en-US" sz="2800" i="1" dirty="0" err="1">
                <a:latin typeface="Times New Roman" panose="02020603050405020304" pitchFamily="18" charset="0"/>
              </a:rPr>
              <a:t>beramal</a:t>
            </a:r>
            <a:r>
              <a:rPr lang="en-US" altLang="en-US" sz="2800" i="1" dirty="0">
                <a:latin typeface="Times New Roman" panose="02020603050405020304" pitchFamily="18" charset="0"/>
              </a:rPr>
              <a:t> </a:t>
            </a:r>
            <a:r>
              <a:rPr lang="en-US" altLang="en-US" sz="2800" i="1" dirty="0" err="1">
                <a:latin typeface="Times New Roman" panose="02020603050405020304" pitchFamily="18" charset="0"/>
              </a:rPr>
              <a:t>sebelum</a:t>
            </a:r>
            <a:r>
              <a:rPr lang="en-US" altLang="en-US" sz="2800" i="1" dirty="0">
                <a:latin typeface="Times New Roman" panose="02020603050405020304" pitchFamily="18" charset="0"/>
              </a:rPr>
              <a:t> </a:t>
            </a:r>
            <a:r>
              <a:rPr lang="en-US" altLang="en-US" sz="2800" i="1" dirty="0" err="1">
                <a:latin typeface="Times New Roman" panose="02020603050405020304" pitchFamily="18" charset="0"/>
              </a:rPr>
              <a:t>datangnya</a:t>
            </a:r>
            <a:r>
              <a:rPr lang="en-US" altLang="en-US" sz="2800" i="1" dirty="0">
                <a:latin typeface="Times New Roman" panose="02020603050405020304" pitchFamily="18" charset="0"/>
              </a:rPr>
              <a:t> </a:t>
            </a:r>
            <a:r>
              <a:rPr lang="en-US" altLang="en-US" sz="2800" i="1" dirty="0" err="1">
                <a:latin typeface="Times New Roman" panose="02020603050405020304" pitchFamily="18" charset="0"/>
              </a:rPr>
              <a:t>rangkaian</a:t>
            </a:r>
            <a:r>
              <a:rPr lang="en-US" altLang="en-US" sz="2800" i="1" dirty="0">
                <a:latin typeface="Times New Roman" panose="02020603050405020304" pitchFamily="18" charset="0"/>
              </a:rPr>
              <a:t> fitnah </a:t>
            </a:r>
            <a:r>
              <a:rPr lang="en-US" altLang="en-US" sz="2800" i="1" dirty="0" err="1">
                <a:latin typeface="Times New Roman" panose="02020603050405020304" pitchFamily="18" charset="0"/>
              </a:rPr>
              <a:t>seperti</a:t>
            </a:r>
            <a:r>
              <a:rPr lang="en-US" altLang="en-US" sz="2800" i="1" dirty="0">
                <a:latin typeface="Times New Roman" panose="02020603050405020304" pitchFamily="18" charset="0"/>
              </a:rPr>
              <a:t> </a:t>
            </a:r>
            <a:r>
              <a:rPr lang="en-US" altLang="en-US" sz="2800" i="1" dirty="0" err="1">
                <a:latin typeface="Times New Roman" panose="02020603050405020304" pitchFamily="18" charset="0"/>
              </a:rPr>
              <a:t>sepenggalan</a:t>
            </a:r>
            <a:r>
              <a:rPr lang="en-US" altLang="en-US" sz="2800" i="1" dirty="0">
                <a:latin typeface="Times New Roman" panose="02020603050405020304" pitchFamily="18" charset="0"/>
              </a:rPr>
              <a:t> </a:t>
            </a:r>
            <a:r>
              <a:rPr lang="en-US" altLang="en-US" sz="2800" i="1" dirty="0" err="1">
                <a:latin typeface="Times New Roman" panose="02020603050405020304" pitchFamily="18" charset="0"/>
              </a:rPr>
              <a:t>malam</a:t>
            </a:r>
            <a:r>
              <a:rPr lang="en-US" altLang="en-US" sz="2800" i="1" dirty="0">
                <a:latin typeface="Times New Roman" panose="02020603050405020304" pitchFamily="18" charset="0"/>
              </a:rPr>
              <a:t> yang </a:t>
            </a:r>
            <a:r>
              <a:rPr lang="en-US" altLang="en-US" sz="2800" i="1" dirty="0" err="1">
                <a:latin typeface="Times New Roman" panose="02020603050405020304" pitchFamily="18" charset="0"/>
              </a:rPr>
              <a:t>gelap</a:t>
            </a:r>
            <a:r>
              <a:rPr lang="en-US" altLang="en-US" sz="2800" i="1" dirty="0">
                <a:latin typeface="Times New Roman" panose="02020603050405020304" pitchFamily="18" charset="0"/>
              </a:rPr>
              <a:t> </a:t>
            </a:r>
            <a:r>
              <a:rPr lang="en-US" altLang="en-US" sz="2800" i="1" dirty="0" err="1">
                <a:latin typeface="Times New Roman" panose="02020603050405020304" pitchFamily="18" charset="0"/>
              </a:rPr>
              <a:t>gulita</a:t>
            </a:r>
            <a:r>
              <a:rPr lang="en-US" altLang="en-US" sz="2800" i="1" dirty="0">
                <a:latin typeface="Times New Roman" panose="02020603050405020304" pitchFamily="18" charset="0"/>
              </a:rPr>
              <a:t>, </a:t>
            </a:r>
            <a:r>
              <a:rPr lang="en-US" altLang="en-US" sz="2800" i="1" dirty="0" err="1">
                <a:latin typeface="Times New Roman" panose="02020603050405020304" pitchFamily="18" charset="0"/>
              </a:rPr>
              <a:t>seorang</a:t>
            </a:r>
            <a:r>
              <a:rPr lang="en-US" altLang="en-US" sz="2800" i="1" dirty="0">
                <a:latin typeface="Times New Roman" panose="02020603050405020304" pitchFamily="18" charset="0"/>
              </a:rPr>
              <a:t> </a:t>
            </a:r>
            <a:r>
              <a:rPr lang="en-US" altLang="en-US" sz="2800" i="1" dirty="0" err="1">
                <a:latin typeface="Times New Roman" panose="02020603050405020304" pitchFamily="18" charset="0"/>
              </a:rPr>
              <a:t>laki-laki</a:t>
            </a:r>
            <a:r>
              <a:rPr lang="en-US" altLang="en-US" sz="2800" i="1" dirty="0">
                <a:latin typeface="Times New Roman" panose="02020603050405020304" pitchFamily="18" charset="0"/>
              </a:rPr>
              <a:t> </a:t>
            </a:r>
            <a:r>
              <a:rPr lang="en-US" altLang="en-US" sz="2800" i="1" dirty="0" err="1">
                <a:latin typeface="Times New Roman" panose="02020603050405020304" pitchFamily="18" charset="0"/>
              </a:rPr>
              <a:t>diwaktu</a:t>
            </a:r>
            <a:r>
              <a:rPr lang="en-US" altLang="en-US" sz="2800" i="1" dirty="0">
                <a:latin typeface="Times New Roman" panose="02020603050405020304" pitchFamily="18" charset="0"/>
              </a:rPr>
              <a:t> </a:t>
            </a:r>
            <a:r>
              <a:rPr lang="en-US" altLang="en-US" sz="2800" i="1" dirty="0" err="1">
                <a:latin typeface="Times New Roman" panose="02020603050405020304" pitchFamily="18" charset="0"/>
              </a:rPr>
              <a:t>pagi</a:t>
            </a:r>
            <a:r>
              <a:rPr lang="en-US" altLang="en-US" sz="2800" i="1" dirty="0">
                <a:latin typeface="Times New Roman" panose="02020603050405020304" pitchFamily="18" charset="0"/>
              </a:rPr>
              <a:t> </a:t>
            </a:r>
            <a:r>
              <a:rPr lang="en-US" altLang="en-US" sz="2800" i="1" dirty="0" err="1">
                <a:latin typeface="Times New Roman" panose="02020603050405020304" pitchFamily="18" charset="0"/>
              </a:rPr>
              <a:t>mukmin</a:t>
            </a:r>
            <a:r>
              <a:rPr lang="en-US" altLang="en-US" sz="2800" i="1" dirty="0">
                <a:latin typeface="Times New Roman" panose="02020603050405020304" pitchFamily="18" charset="0"/>
              </a:rPr>
              <a:t> </a:t>
            </a:r>
            <a:r>
              <a:rPr lang="en-US" altLang="en-US" sz="2800" i="1" dirty="0" err="1">
                <a:latin typeface="Times New Roman" panose="02020603050405020304" pitchFamily="18" charset="0"/>
              </a:rPr>
              <a:t>dan</a:t>
            </a:r>
            <a:r>
              <a:rPr lang="en-US" altLang="en-US" sz="2800" i="1" dirty="0">
                <a:latin typeface="Times New Roman" panose="02020603050405020304" pitchFamily="18" charset="0"/>
              </a:rPr>
              <a:t> </a:t>
            </a:r>
            <a:r>
              <a:rPr lang="en-US" altLang="en-US" sz="2800" i="1" dirty="0" err="1">
                <a:latin typeface="Times New Roman" panose="02020603050405020304" pitchFamily="18" charset="0"/>
              </a:rPr>
              <a:t>diwaktu</a:t>
            </a:r>
            <a:r>
              <a:rPr lang="en-US" altLang="en-US" sz="2800" i="1" dirty="0">
                <a:latin typeface="Times New Roman" panose="02020603050405020304" pitchFamily="18" charset="0"/>
              </a:rPr>
              <a:t> sore </a:t>
            </a:r>
            <a:r>
              <a:rPr lang="en-US" altLang="en-US" sz="2800" i="1" dirty="0" err="1">
                <a:latin typeface="Times New Roman" panose="02020603050405020304" pitchFamily="18" charset="0"/>
              </a:rPr>
              <a:t>telah</a:t>
            </a:r>
            <a:r>
              <a:rPr lang="en-US" altLang="en-US" sz="2800" i="1" dirty="0">
                <a:latin typeface="Times New Roman" panose="02020603050405020304" pitchFamily="18" charset="0"/>
              </a:rPr>
              <a:t> kafir, </a:t>
            </a:r>
            <a:r>
              <a:rPr lang="en-US" altLang="en-US" sz="2800" i="1" dirty="0" err="1">
                <a:latin typeface="Times New Roman" panose="02020603050405020304" pitchFamily="18" charset="0"/>
              </a:rPr>
              <a:t>dan</a:t>
            </a:r>
            <a:r>
              <a:rPr lang="en-US" altLang="en-US" sz="2800" i="1" dirty="0">
                <a:latin typeface="Times New Roman" panose="02020603050405020304" pitchFamily="18" charset="0"/>
              </a:rPr>
              <a:t> </a:t>
            </a:r>
            <a:r>
              <a:rPr lang="en-US" altLang="en-US" sz="2800" i="1" dirty="0" err="1">
                <a:latin typeface="Times New Roman" panose="02020603050405020304" pitchFamily="18" charset="0"/>
              </a:rPr>
              <a:t>diwaktu</a:t>
            </a:r>
            <a:r>
              <a:rPr lang="en-US" altLang="en-US" sz="2800" i="1" dirty="0">
                <a:latin typeface="Times New Roman" panose="02020603050405020304" pitchFamily="18" charset="0"/>
              </a:rPr>
              <a:t> sore </a:t>
            </a:r>
            <a:r>
              <a:rPr lang="en-US" altLang="en-US" sz="2800" i="1" dirty="0" err="1">
                <a:latin typeface="Times New Roman" panose="02020603050405020304" pitchFamily="18" charset="0"/>
              </a:rPr>
              <a:t>beriman</a:t>
            </a:r>
            <a:r>
              <a:rPr lang="en-US" altLang="en-US" sz="2800" i="1" dirty="0">
                <a:latin typeface="Times New Roman" panose="02020603050405020304" pitchFamily="18" charset="0"/>
              </a:rPr>
              <a:t> </a:t>
            </a:r>
            <a:r>
              <a:rPr lang="en-US" altLang="en-US" sz="2800" i="1" dirty="0" err="1">
                <a:latin typeface="Times New Roman" panose="02020603050405020304" pitchFamily="18" charset="0"/>
              </a:rPr>
              <a:t>dan</a:t>
            </a:r>
            <a:r>
              <a:rPr lang="en-US" altLang="en-US" sz="2800" i="1" dirty="0">
                <a:latin typeface="Times New Roman" panose="02020603050405020304" pitchFamily="18" charset="0"/>
              </a:rPr>
              <a:t> </a:t>
            </a:r>
            <a:r>
              <a:rPr lang="en-US" altLang="en-US" sz="2800" i="1" dirty="0" err="1">
                <a:latin typeface="Times New Roman" panose="02020603050405020304" pitchFamily="18" charset="0"/>
              </a:rPr>
              <a:t>pagi</a:t>
            </a:r>
            <a:r>
              <a:rPr lang="en-US" altLang="en-US" sz="2800" i="1" dirty="0">
                <a:latin typeface="Times New Roman" panose="02020603050405020304" pitchFamily="18" charset="0"/>
              </a:rPr>
              <a:t> </a:t>
            </a:r>
            <a:r>
              <a:rPr lang="en-US" altLang="en-US" sz="2800" i="1" dirty="0" err="1">
                <a:latin typeface="Times New Roman" panose="02020603050405020304" pitchFamily="18" charset="0"/>
              </a:rPr>
              <a:t>menjadi</a:t>
            </a:r>
            <a:r>
              <a:rPr lang="en-US" altLang="en-US" sz="2800" i="1" dirty="0">
                <a:latin typeface="Times New Roman" panose="02020603050405020304" pitchFamily="18" charset="0"/>
              </a:rPr>
              <a:t> kafir, </a:t>
            </a:r>
            <a:r>
              <a:rPr lang="en-US" altLang="en-US" sz="2800" i="1" dirty="0" err="1">
                <a:latin typeface="Times New Roman" panose="02020603050405020304" pitchFamily="18" charset="0"/>
              </a:rPr>
              <a:t>ia</a:t>
            </a:r>
            <a:r>
              <a:rPr lang="en-US" altLang="en-US" sz="2800" i="1" dirty="0">
                <a:latin typeface="Times New Roman" panose="02020603050405020304" pitchFamily="18" charset="0"/>
              </a:rPr>
              <a:t> </a:t>
            </a:r>
            <a:r>
              <a:rPr lang="en-US" altLang="en-US" sz="2800" i="1" dirty="0" err="1">
                <a:latin typeface="Times New Roman" panose="02020603050405020304" pitchFamily="18" charset="0"/>
              </a:rPr>
              <a:t>menjual</a:t>
            </a:r>
            <a:r>
              <a:rPr lang="en-US" altLang="en-US" sz="2800" i="1" dirty="0">
                <a:latin typeface="Times New Roman" panose="02020603050405020304" pitchFamily="18" charset="0"/>
              </a:rPr>
              <a:t> </a:t>
            </a:r>
            <a:r>
              <a:rPr lang="en-US" altLang="en-US" sz="2800" i="1" dirty="0" err="1">
                <a:latin typeface="Times New Roman" panose="02020603050405020304" pitchFamily="18" charset="0"/>
              </a:rPr>
              <a:t>agamanya</a:t>
            </a:r>
            <a:r>
              <a:rPr lang="en-US" altLang="en-US" sz="2800" i="1" dirty="0">
                <a:latin typeface="Times New Roman" panose="02020603050405020304" pitchFamily="18" charset="0"/>
              </a:rPr>
              <a:t> </a:t>
            </a:r>
            <a:r>
              <a:rPr lang="en-US" altLang="en-US" sz="2800" i="1" dirty="0" err="1">
                <a:latin typeface="Times New Roman" panose="02020603050405020304" pitchFamily="18" charset="0"/>
              </a:rPr>
              <a:t>dengan</a:t>
            </a:r>
            <a:r>
              <a:rPr lang="en-US" altLang="en-US" sz="2800" i="1" dirty="0">
                <a:latin typeface="Times New Roman" panose="02020603050405020304" pitchFamily="18" charset="0"/>
              </a:rPr>
              <a:t> </a:t>
            </a:r>
            <a:r>
              <a:rPr lang="en-US" altLang="en-US" sz="2800" i="1" dirty="0" err="1">
                <a:latin typeface="Times New Roman" panose="02020603050405020304" pitchFamily="18" charset="0"/>
              </a:rPr>
              <a:t>kesenangan</a:t>
            </a:r>
            <a:r>
              <a:rPr lang="en-US" altLang="en-US" sz="2800" i="1" dirty="0">
                <a:latin typeface="Times New Roman" panose="02020603050405020304" pitchFamily="18" charset="0"/>
              </a:rPr>
              <a:t> dunia." </a:t>
            </a:r>
          </a:p>
          <a:p>
            <a:pPr algn="ctr">
              <a:lnSpc>
                <a:spcPct val="90000"/>
              </a:lnSpc>
              <a:buFont typeface="Wingdings" panose="05000000000000000000" pitchFamily="2" charset="2"/>
              <a:buNone/>
            </a:pPr>
            <a:r>
              <a:rPr lang="en-US" altLang="en-US" sz="2800" i="1" dirty="0">
                <a:latin typeface="Times New Roman" panose="02020603050405020304" pitchFamily="18" charset="0"/>
              </a:rPr>
              <a:t>(HR. Ahmad - 8493) </a:t>
            </a:r>
          </a:p>
        </p:txBody>
      </p:sp>
    </p:spTree>
    <p:extLst>
      <p:ext uri="{BB962C8B-B14F-4D97-AF65-F5344CB8AC3E}">
        <p14:creationId xmlns:p14="http://schemas.microsoft.com/office/powerpoint/2010/main" val="4209488730"/>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805733-841D-4FC6-9F91-7DC9E25BFD6D}"/>
              </a:ext>
            </a:extLst>
          </p:cNvPr>
          <p:cNvSpPr>
            <a:spLocks noGrp="1"/>
          </p:cNvSpPr>
          <p:nvPr>
            <p:ph type="title"/>
          </p:nvPr>
        </p:nvSpPr>
        <p:spPr/>
        <p:txBody>
          <a:bodyPr/>
          <a:lstStyle/>
          <a:p>
            <a:endParaRPr lang="en-GB"/>
          </a:p>
        </p:txBody>
      </p:sp>
      <p:pic>
        <p:nvPicPr>
          <p:cNvPr id="5" name="Content Placeholder 4" descr="A close up of text on a black background&#10;&#10;Description generated with high confidence">
            <a:extLst>
              <a:ext uri="{FF2B5EF4-FFF2-40B4-BE49-F238E27FC236}">
                <a16:creationId xmlns:a16="http://schemas.microsoft.com/office/drawing/2014/main" id="{39AD773D-255F-439A-90E0-6371F7C5616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 y="76200"/>
            <a:ext cx="8839199" cy="6629400"/>
          </a:xfrm>
          <a:prstGeom prst="rect">
            <a:avLst/>
          </a:prstGeom>
          <a:ln>
            <a:noFill/>
          </a:ln>
          <a:effectLst>
            <a:softEdge rad="112500"/>
          </a:effectLst>
        </p:spPr>
      </p:pic>
    </p:spTree>
    <p:extLst>
      <p:ext uri="{BB962C8B-B14F-4D97-AF65-F5344CB8AC3E}">
        <p14:creationId xmlns:p14="http://schemas.microsoft.com/office/powerpoint/2010/main" val="3450060023"/>
      </p:ext>
    </p:extLst>
  </p:cSld>
  <p:clrMapOvr>
    <a:masterClrMapping/>
  </p:clrMapOvr>
  <mc:AlternateContent xmlns:mc="http://schemas.openxmlformats.org/markup-compatibility/2006" xmlns:p14="http://schemas.microsoft.com/office/powerpoint/2010/main">
    <mc:Choice Requires="p14">
      <p:transition spd="slow" p14:dur="3000">
        <p14:shred pattern="rectangle"/>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90B3C7-6DFC-480A-AA41-6F5875F80508}"/>
              </a:ext>
            </a:extLst>
          </p:cNvPr>
          <p:cNvSpPr>
            <a:spLocks noGrp="1"/>
          </p:cNvSpPr>
          <p:nvPr>
            <p:ph type="title"/>
          </p:nvPr>
        </p:nvSpPr>
        <p:spPr/>
        <p:txBody>
          <a:bodyPr/>
          <a:lstStyle/>
          <a:p>
            <a:endParaRPr lang="en-GB"/>
          </a:p>
        </p:txBody>
      </p:sp>
      <p:pic>
        <p:nvPicPr>
          <p:cNvPr id="5" name="Content Placeholder 4" descr="A person in a newspaper&#10;&#10;Description generated with high confidence">
            <a:extLst>
              <a:ext uri="{FF2B5EF4-FFF2-40B4-BE49-F238E27FC236}">
                <a16:creationId xmlns:a16="http://schemas.microsoft.com/office/drawing/2014/main" id="{904964F4-7F0E-44C4-A469-C2885F05969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 y="152400"/>
            <a:ext cx="8839199" cy="6629400"/>
          </a:xfrm>
          <a:prstGeom prst="rect">
            <a:avLst/>
          </a:prstGeom>
          <a:ln>
            <a:noFill/>
          </a:ln>
          <a:effectLst>
            <a:softEdge rad="112500"/>
          </a:effectLst>
        </p:spPr>
      </p:pic>
    </p:spTree>
    <p:extLst>
      <p:ext uri="{BB962C8B-B14F-4D97-AF65-F5344CB8AC3E}">
        <p14:creationId xmlns:p14="http://schemas.microsoft.com/office/powerpoint/2010/main" val="42905286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05E8E8-3A52-4971-9500-6775F8C53F1F}"/>
              </a:ext>
            </a:extLst>
          </p:cNvPr>
          <p:cNvSpPr>
            <a:spLocks noGrp="1"/>
          </p:cNvSpPr>
          <p:nvPr>
            <p:ph type="title"/>
          </p:nvPr>
        </p:nvSpPr>
        <p:spPr/>
        <p:txBody>
          <a:bodyPr/>
          <a:lstStyle/>
          <a:p>
            <a:endParaRPr lang="en-GB"/>
          </a:p>
        </p:txBody>
      </p:sp>
      <p:pic>
        <p:nvPicPr>
          <p:cNvPr id="5" name="Content Placeholder 4" descr="An aerial view of a city&#10;&#10;Description generated with very high confidence">
            <a:extLst>
              <a:ext uri="{FF2B5EF4-FFF2-40B4-BE49-F238E27FC236}">
                <a16:creationId xmlns:a16="http://schemas.microsoft.com/office/drawing/2014/main" id="{6D77D92F-26F8-4520-8274-E0F19054D2D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6701" y="217967"/>
            <a:ext cx="8763000" cy="6553200"/>
          </a:xfrm>
          <a:prstGeom prst="rect">
            <a:avLst/>
          </a:prstGeom>
          <a:ln>
            <a:noFill/>
          </a:ln>
          <a:effectLst>
            <a:softEdge rad="112500"/>
          </a:effectLst>
        </p:spPr>
      </p:pic>
    </p:spTree>
    <p:extLst>
      <p:ext uri="{BB962C8B-B14F-4D97-AF65-F5344CB8AC3E}">
        <p14:creationId xmlns:p14="http://schemas.microsoft.com/office/powerpoint/2010/main" val="7013775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CD6356-D168-4F4B-A015-DA7052AEF99C}"/>
              </a:ext>
            </a:extLst>
          </p:cNvPr>
          <p:cNvSpPr>
            <a:spLocks noGrp="1"/>
          </p:cNvSpPr>
          <p:nvPr>
            <p:ph type="title"/>
          </p:nvPr>
        </p:nvSpPr>
        <p:spPr/>
        <p:txBody>
          <a:bodyPr/>
          <a:lstStyle/>
          <a:p>
            <a:endParaRPr lang="en-GB"/>
          </a:p>
        </p:txBody>
      </p:sp>
      <p:pic>
        <p:nvPicPr>
          <p:cNvPr id="5" name="Content Placeholder 4" descr="A picture containing indoor, photo&#10;&#10;Description generated with high confidence">
            <a:extLst>
              <a:ext uri="{FF2B5EF4-FFF2-40B4-BE49-F238E27FC236}">
                <a16:creationId xmlns:a16="http://schemas.microsoft.com/office/drawing/2014/main" id="{51AC9510-8E33-4E42-8BB1-2A0B1402303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 y="152400"/>
            <a:ext cx="8839200" cy="6553200"/>
          </a:xfrm>
          <a:prstGeom prst="rect">
            <a:avLst/>
          </a:prstGeom>
          <a:ln>
            <a:noFill/>
          </a:ln>
          <a:effectLst>
            <a:softEdge rad="112500"/>
          </a:effectLst>
        </p:spPr>
      </p:pic>
    </p:spTree>
    <p:extLst>
      <p:ext uri="{BB962C8B-B14F-4D97-AF65-F5344CB8AC3E}">
        <p14:creationId xmlns:p14="http://schemas.microsoft.com/office/powerpoint/2010/main" val="16633742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A2C84A-9CDC-4E03-9CD7-E7CAED9227B9}"/>
              </a:ext>
            </a:extLst>
          </p:cNvPr>
          <p:cNvSpPr>
            <a:spLocks noGrp="1"/>
          </p:cNvSpPr>
          <p:nvPr>
            <p:ph type="title"/>
          </p:nvPr>
        </p:nvSpPr>
        <p:spPr/>
        <p:txBody>
          <a:bodyPr/>
          <a:lstStyle/>
          <a:p>
            <a:endParaRPr lang="en-GB"/>
          </a:p>
        </p:txBody>
      </p:sp>
      <p:pic>
        <p:nvPicPr>
          <p:cNvPr id="5" name="Content Placeholder 4" descr="A close up of a large city&#10;&#10;Description generated with high confidence">
            <a:extLst>
              <a:ext uri="{FF2B5EF4-FFF2-40B4-BE49-F238E27FC236}">
                <a16:creationId xmlns:a16="http://schemas.microsoft.com/office/drawing/2014/main" id="{2F6D7BE7-3790-482B-884A-D94DCC54079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8099" y="152400"/>
            <a:ext cx="8915399" cy="65532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2229595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EAC4BB-C93E-450D-BEC0-6EE84EB11001}"/>
              </a:ext>
            </a:extLst>
          </p:cNvPr>
          <p:cNvSpPr>
            <a:spLocks noGrp="1"/>
          </p:cNvSpPr>
          <p:nvPr>
            <p:ph type="title"/>
          </p:nvPr>
        </p:nvSpPr>
        <p:spPr/>
        <p:txBody>
          <a:bodyPr/>
          <a:lstStyle/>
          <a:p>
            <a:endParaRPr lang="en-GB"/>
          </a:p>
        </p:txBody>
      </p:sp>
      <p:pic>
        <p:nvPicPr>
          <p:cNvPr id="9" name="Content Placeholder 8">
            <a:extLst>
              <a:ext uri="{FF2B5EF4-FFF2-40B4-BE49-F238E27FC236}">
                <a16:creationId xmlns:a16="http://schemas.microsoft.com/office/drawing/2014/main" id="{C1B98DDB-78B2-4E25-81E7-D1B78925157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200" y="95697"/>
            <a:ext cx="9067800" cy="6705600"/>
          </a:xfrm>
          <a:prstGeom prst="rect">
            <a:avLst/>
          </a:prstGeom>
          <a:ln>
            <a:noFill/>
          </a:ln>
          <a:effectLst>
            <a:softEdge rad="112500"/>
          </a:effectLst>
        </p:spPr>
      </p:pic>
    </p:spTree>
    <p:extLst>
      <p:ext uri="{BB962C8B-B14F-4D97-AF65-F5344CB8AC3E}">
        <p14:creationId xmlns:p14="http://schemas.microsoft.com/office/powerpoint/2010/main" val="2925912329"/>
      </p:ext>
    </p:extLst>
  </p:cSld>
  <p:clrMapOvr>
    <a:masterClrMapping/>
  </p:clrMapOvr>
  <mc:AlternateContent xmlns:mc="http://schemas.openxmlformats.org/markup-compatibility/2006" xmlns:p14="http://schemas.microsoft.com/office/powerpoint/2010/main">
    <mc:Choice Requires="p14">
      <p:transition spd="slow" p14:dur="3900">
        <p14:glitter/>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485ECE-1DD9-4F9D-88A2-8A77BEEECFF9}"/>
              </a:ext>
            </a:extLst>
          </p:cNvPr>
          <p:cNvSpPr>
            <a:spLocks noGrp="1"/>
          </p:cNvSpPr>
          <p:nvPr>
            <p:ph type="title"/>
          </p:nvPr>
        </p:nvSpPr>
        <p:spPr/>
        <p:txBody>
          <a:bodyPr/>
          <a:lstStyle/>
          <a:p>
            <a:endParaRPr lang="en-GB"/>
          </a:p>
        </p:txBody>
      </p:sp>
      <p:pic>
        <p:nvPicPr>
          <p:cNvPr id="9" name="Content Placeholder 8" descr="A close up of text on a black background&#10;&#10;Description generated with very high confidence">
            <a:extLst>
              <a:ext uri="{FF2B5EF4-FFF2-40B4-BE49-F238E27FC236}">
                <a16:creationId xmlns:a16="http://schemas.microsoft.com/office/drawing/2014/main" id="{9BBD1DC2-9FFA-4416-AE7C-8710698E022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200" y="207334"/>
            <a:ext cx="8991600" cy="6553200"/>
          </a:xfrm>
          <a:prstGeom prst="rect">
            <a:avLst/>
          </a:prstGeom>
          <a:ln>
            <a:noFill/>
          </a:ln>
          <a:effectLst>
            <a:softEdge rad="112500"/>
          </a:effectLst>
        </p:spPr>
      </p:pic>
    </p:spTree>
    <p:extLst>
      <p:ext uri="{BB962C8B-B14F-4D97-AF65-F5344CB8AC3E}">
        <p14:creationId xmlns:p14="http://schemas.microsoft.com/office/powerpoint/2010/main" val="38495419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a:extLst>
              <a:ext uri="{FF2B5EF4-FFF2-40B4-BE49-F238E27FC236}">
                <a16:creationId xmlns:a16="http://schemas.microsoft.com/office/drawing/2014/main" id="{4D9BE327-A315-4577-B868-893864956F66}"/>
              </a:ext>
            </a:extLst>
          </p:cNvPr>
          <p:cNvSpPr>
            <a:spLocks noChangeArrowheads="1"/>
          </p:cNvSpPr>
          <p:nvPr/>
        </p:nvSpPr>
        <p:spPr bwMode="auto">
          <a:xfrm>
            <a:off x="3505200" y="228600"/>
            <a:ext cx="2133600" cy="533400"/>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rPr>
              <a:t>MEMBUNUH DAJJAL</a:t>
            </a:r>
            <a:endParaRPr kumimoji="0" lang="id-ID"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57347" name="Rectangle 3">
            <a:extLst>
              <a:ext uri="{FF2B5EF4-FFF2-40B4-BE49-F238E27FC236}">
                <a16:creationId xmlns:a16="http://schemas.microsoft.com/office/drawing/2014/main" id="{7BCEE882-0F67-4608-ACCB-31217BC1BFA6}"/>
              </a:ext>
            </a:extLst>
          </p:cNvPr>
          <p:cNvSpPr>
            <a:spLocks noChangeArrowheads="1"/>
          </p:cNvSpPr>
          <p:nvPr/>
        </p:nvSpPr>
        <p:spPr bwMode="auto">
          <a:xfrm>
            <a:off x="3505200" y="1066800"/>
            <a:ext cx="2133600" cy="533400"/>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rPr>
              <a:t>PEMBANTAIAN YAHUDI</a:t>
            </a:r>
            <a:endParaRPr kumimoji="0" lang="id-ID"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cxnSp>
        <p:nvCxnSpPr>
          <p:cNvPr id="57348" name="AutoShape 4">
            <a:extLst>
              <a:ext uri="{FF2B5EF4-FFF2-40B4-BE49-F238E27FC236}">
                <a16:creationId xmlns:a16="http://schemas.microsoft.com/office/drawing/2014/main" id="{50DE4624-7A04-4061-AAD6-3BC3258D0BEB}"/>
              </a:ext>
            </a:extLst>
          </p:cNvPr>
          <p:cNvCxnSpPr>
            <a:cxnSpLocks noChangeShapeType="1"/>
            <a:stCxn id="57346" idx="2"/>
            <a:endCxn id="57347" idx="0"/>
          </p:cNvCxnSpPr>
          <p:nvPr/>
        </p:nvCxnSpPr>
        <p:spPr bwMode="auto">
          <a:xfrm>
            <a:off x="4572000" y="762000"/>
            <a:ext cx="0" cy="304800"/>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7349" name="Rectangle 5">
            <a:extLst>
              <a:ext uri="{FF2B5EF4-FFF2-40B4-BE49-F238E27FC236}">
                <a16:creationId xmlns:a16="http://schemas.microsoft.com/office/drawing/2014/main" id="{80D73573-3521-47E4-9F25-7FCDED491EC8}"/>
              </a:ext>
            </a:extLst>
          </p:cNvPr>
          <p:cNvSpPr>
            <a:spLocks noChangeArrowheads="1"/>
          </p:cNvSpPr>
          <p:nvPr/>
        </p:nvSpPr>
        <p:spPr bwMode="auto">
          <a:xfrm>
            <a:off x="3505200" y="1905000"/>
            <a:ext cx="2133600" cy="533400"/>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PENAKLUKAN ROMA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(EROPA)</a:t>
            </a:r>
            <a:endParaRPr kumimoji="0" lang="id-ID" altLang="en-US" sz="1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57350" name="Rectangle 6">
            <a:extLst>
              <a:ext uri="{FF2B5EF4-FFF2-40B4-BE49-F238E27FC236}">
                <a16:creationId xmlns:a16="http://schemas.microsoft.com/office/drawing/2014/main" id="{B490311C-F5E1-44DD-A7DF-BDB2D83904E3}"/>
              </a:ext>
            </a:extLst>
          </p:cNvPr>
          <p:cNvSpPr>
            <a:spLocks noChangeArrowheads="1"/>
          </p:cNvSpPr>
          <p:nvPr/>
        </p:nvSpPr>
        <p:spPr bwMode="auto">
          <a:xfrm>
            <a:off x="3505200" y="2743200"/>
            <a:ext cx="2133600" cy="533400"/>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rPr>
              <a:t>PERANG MELAWAN</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rPr>
              <a:t>TURKI</a:t>
            </a:r>
            <a:endParaRPr kumimoji="0" lang="id-ID"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57351" name="Rectangle 7">
            <a:extLst>
              <a:ext uri="{FF2B5EF4-FFF2-40B4-BE49-F238E27FC236}">
                <a16:creationId xmlns:a16="http://schemas.microsoft.com/office/drawing/2014/main" id="{CE50F813-65D8-40E4-A44F-23C00BD740FD}"/>
              </a:ext>
            </a:extLst>
          </p:cNvPr>
          <p:cNvSpPr>
            <a:spLocks noChangeArrowheads="1"/>
          </p:cNvSpPr>
          <p:nvPr/>
        </p:nvSpPr>
        <p:spPr bwMode="auto">
          <a:xfrm>
            <a:off x="3505200" y="3581400"/>
            <a:ext cx="2133600" cy="533400"/>
          </a:xfrm>
          <a:prstGeom prst="rect">
            <a:avLst/>
          </a:prstGeom>
          <a:solidFill>
            <a:srgbClr val="FFFF00"/>
          </a:solidFill>
          <a:ln w="57150">
            <a:solidFill>
              <a:schemeClr val="tx1"/>
            </a:solidFill>
            <a:miter lim="800000"/>
            <a:headEnd/>
            <a:tailEnd/>
          </a:ln>
          <a:effectLst>
            <a:outerShdw dist="107763" dir="2700000" algn="ctr" rotWithShape="0">
              <a:schemeClr val="bg2">
                <a:alpha val="50000"/>
              </a:scheme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rPr>
              <a:t>KELUARNYA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rPr>
              <a:t>YAKJUJ DAN MAKJUJ</a:t>
            </a:r>
            <a:endParaRPr kumimoji="0" lang="id-ID"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cxnSp>
        <p:nvCxnSpPr>
          <p:cNvPr id="57352" name="AutoShape 8">
            <a:extLst>
              <a:ext uri="{FF2B5EF4-FFF2-40B4-BE49-F238E27FC236}">
                <a16:creationId xmlns:a16="http://schemas.microsoft.com/office/drawing/2014/main" id="{C50DFE91-C52F-4BFE-895D-E59D64DC5228}"/>
              </a:ext>
            </a:extLst>
          </p:cNvPr>
          <p:cNvCxnSpPr>
            <a:cxnSpLocks noChangeShapeType="1"/>
            <a:stCxn id="57347" idx="2"/>
            <a:endCxn id="57349" idx="0"/>
          </p:cNvCxnSpPr>
          <p:nvPr/>
        </p:nvCxnSpPr>
        <p:spPr bwMode="auto">
          <a:xfrm>
            <a:off x="4572000" y="1600200"/>
            <a:ext cx="0" cy="304800"/>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353" name="AutoShape 9">
            <a:extLst>
              <a:ext uri="{FF2B5EF4-FFF2-40B4-BE49-F238E27FC236}">
                <a16:creationId xmlns:a16="http://schemas.microsoft.com/office/drawing/2014/main" id="{F60A5B43-FFAA-4DE8-9836-13BFB5CB8112}"/>
              </a:ext>
            </a:extLst>
          </p:cNvPr>
          <p:cNvCxnSpPr>
            <a:cxnSpLocks noChangeShapeType="1"/>
            <a:stCxn id="57349" idx="2"/>
            <a:endCxn id="57350" idx="0"/>
          </p:cNvCxnSpPr>
          <p:nvPr/>
        </p:nvCxnSpPr>
        <p:spPr bwMode="auto">
          <a:xfrm>
            <a:off x="4572000" y="2438400"/>
            <a:ext cx="0" cy="304800"/>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354" name="AutoShape 10">
            <a:extLst>
              <a:ext uri="{FF2B5EF4-FFF2-40B4-BE49-F238E27FC236}">
                <a16:creationId xmlns:a16="http://schemas.microsoft.com/office/drawing/2014/main" id="{E2BE560D-2BB5-43C5-AD26-68FEE0519DD4}"/>
              </a:ext>
            </a:extLst>
          </p:cNvPr>
          <p:cNvCxnSpPr>
            <a:cxnSpLocks noChangeShapeType="1"/>
            <a:stCxn id="57350" idx="2"/>
            <a:endCxn id="57351" idx="0"/>
          </p:cNvCxnSpPr>
          <p:nvPr/>
        </p:nvCxnSpPr>
        <p:spPr bwMode="auto">
          <a:xfrm>
            <a:off x="4572000" y="3276600"/>
            <a:ext cx="0" cy="276225"/>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7355" name="Rectangle 11">
            <a:extLst>
              <a:ext uri="{FF2B5EF4-FFF2-40B4-BE49-F238E27FC236}">
                <a16:creationId xmlns:a16="http://schemas.microsoft.com/office/drawing/2014/main" id="{9F2C0699-DA81-44B0-B656-0CFE6AA9896A}"/>
              </a:ext>
            </a:extLst>
          </p:cNvPr>
          <p:cNvSpPr>
            <a:spLocks noChangeArrowheads="1"/>
          </p:cNvSpPr>
          <p:nvPr/>
        </p:nvSpPr>
        <p:spPr bwMode="auto">
          <a:xfrm>
            <a:off x="3505200" y="4419600"/>
            <a:ext cx="2133600" cy="533400"/>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rPr>
              <a:t>MENINGGALNYA</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rPr>
              <a:t>IMAM MAHDI</a:t>
            </a:r>
            <a:endParaRPr kumimoji="0" lang="id-ID"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57356" name="Rectangle 12">
            <a:extLst>
              <a:ext uri="{FF2B5EF4-FFF2-40B4-BE49-F238E27FC236}">
                <a16:creationId xmlns:a16="http://schemas.microsoft.com/office/drawing/2014/main" id="{B8AF7359-1481-40B9-B524-A28B56092FA6}"/>
              </a:ext>
            </a:extLst>
          </p:cNvPr>
          <p:cNvSpPr>
            <a:spLocks noChangeArrowheads="1"/>
          </p:cNvSpPr>
          <p:nvPr/>
        </p:nvSpPr>
        <p:spPr bwMode="auto">
          <a:xfrm>
            <a:off x="3505200" y="5257800"/>
            <a:ext cx="2133600" cy="533400"/>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rPr>
              <a:t>MENINGGALNYA</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rPr>
              <a:t>NABI ISA AL MASIH</a:t>
            </a:r>
            <a:endParaRPr kumimoji="0" lang="id-ID"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57357" name="Rectangle 13">
            <a:extLst>
              <a:ext uri="{FF2B5EF4-FFF2-40B4-BE49-F238E27FC236}">
                <a16:creationId xmlns:a16="http://schemas.microsoft.com/office/drawing/2014/main" id="{81214D93-569B-422D-A7F6-7C6D3FBB2CEB}"/>
              </a:ext>
            </a:extLst>
          </p:cNvPr>
          <p:cNvSpPr>
            <a:spLocks noChangeArrowheads="1"/>
          </p:cNvSpPr>
          <p:nvPr/>
        </p:nvSpPr>
        <p:spPr bwMode="auto">
          <a:xfrm>
            <a:off x="3505200" y="6096000"/>
            <a:ext cx="2133600" cy="533400"/>
          </a:xfrm>
          <a:prstGeom prst="rect">
            <a:avLst/>
          </a:prstGeom>
          <a:solidFill>
            <a:srgbClr val="FF66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rPr>
              <a:t>PENCABUTAN ILMU ISLAM</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rPr>
              <a:t>SECARA SEMPURNA</a:t>
            </a:r>
            <a:endParaRPr kumimoji="0" lang="id-ID"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57358" name="Rectangle 14">
            <a:extLst>
              <a:ext uri="{FF2B5EF4-FFF2-40B4-BE49-F238E27FC236}">
                <a16:creationId xmlns:a16="http://schemas.microsoft.com/office/drawing/2014/main" id="{2E36227F-502E-47A4-8530-2DB071A63E23}"/>
              </a:ext>
            </a:extLst>
          </p:cNvPr>
          <p:cNvSpPr>
            <a:spLocks noChangeArrowheads="1"/>
          </p:cNvSpPr>
          <p:nvPr/>
        </p:nvSpPr>
        <p:spPr bwMode="auto">
          <a:xfrm>
            <a:off x="304800" y="228600"/>
            <a:ext cx="2133600" cy="5334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rPr>
              <a:t>PERANG DUNIA 3</a:t>
            </a:r>
            <a:endParaRPr kumimoji="0" lang="id-ID"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57359" name="Rectangle 15">
            <a:extLst>
              <a:ext uri="{FF2B5EF4-FFF2-40B4-BE49-F238E27FC236}">
                <a16:creationId xmlns:a16="http://schemas.microsoft.com/office/drawing/2014/main" id="{82E5D7E4-E2C6-4714-BAE1-C68DD1A889E9}"/>
              </a:ext>
            </a:extLst>
          </p:cNvPr>
          <p:cNvSpPr>
            <a:spLocks noChangeArrowheads="1"/>
          </p:cNvSpPr>
          <p:nvPr/>
        </p:nvSpPr>
        <p:spPr bwMode="auto">
          <a:xfrm>
            <a:off x="304800" y="1066800"/>
            <a:ext cx="2133600" cy="533400"/>
          </a:xfrm>
          <a:prstGeom prst="rect">
            <a:avLst/>
          </a:prstGeom>
          <a:solidFill>
            <a:srgbClr val="00FF00"/>
          </a:solidFill>
          <a:ln w="57150">
            <a:solidFill>
              <a:schemeClr val="tx1"/>
            </a:solidFill>
            <a:miter lim="800000"/>
            <a:headEnd/>
            <a:tailEnd/>
          </a:ln>
          <a:effectLst>
            <a:outerShdw dist="107763" dir="2700000" algn="ctr" rotWithShape="0">
              <a:schemeClr val="bg2">
                <a:alpha val="50000"/>
              </a:scheme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rPr>
              <a:t>MUNCULNYA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rPr>
              <a:t>AL MAHDI</a:t>
            </a:r>
            <a:endParaRPr kumimoji="0" lang="id-ID"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cxnSp>
        <p:nvCxnSpPr>
          <p:cNvPr id="57360" name="AutoShape 16">
            <a:extLst>
              <a:ext uri="{FF2B5EF4-FFF2-40B4-BE49-F238E27FC236}">
                <a16:creationId xmlns:a16="http://schemas.microsoft.com/office/drawing/2014/main" id="{5FEF20C1-269C-455A-A672-13D991722DBF}"/>
              </a:ext>
            </a:extLst>
          </p:cNvPr>
          <p:cNvCxnSpPr>
            <a:cxnSpLocks noChangeShapeType="1"/>
            <a:stCxn id="57358" idx="2"/>
            <a:endCxn id="57359" idx="0"/>
          </p:cNvCxnSpPr>
          <p:nvPr/>
        </p:nvCxnSpPr>
        <p:spPr bwMode="auto">
          <a:xfrm>
            <a:off x="1371600" y="762000"/>
            <a:ext cx="0" cy="276225"/>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7361" name="Rectangle 17">
            <a:extLst>
              <a:ext uri="{FF2B5EF4-FFF2-40B4-BE49-F238E27FC236}">
                <a16:creationId xmlns:a16="http://schemas.microsoft.com/office/drawing/2014/main" id="{06D660AD-5A0E-4D19-B46E-FC143196C4C1}"/>
              </a:ext>
            </a:extLst>
          </p:cNvPr>
          <p:cNvSpPr>
            <a:spLocks noChangeArrowheads="1"/>
          </p:cNvSpPr>
          <p:nvPr/>
        </p:nvSpPr>
        <p:spPr bwMode="auto">
          <a:xfrm>
            <a:off x="304800" y="1905000"/>
            <a:ext cx="2133600" cy="533400"/>
          </a:xfrm>
          <a:prstGeom prst="rect">
            <a:avLst/>
          </a:prstGeom>
          <a:solidFill>
            <a:srgbClr val="00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rPr>
              <a:t>PERANG MELAWAN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rPr>
              <a:t>ARAB (AS-SUFYANI)</a:t>
            </a:r>
            <a:endParaRPr kumimoji="0" lang="id-ID"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57362" name="Rectangle 18">
            <a:extLst>
              <a:ext uri="{FF2B5EF4-FFF2-40B4-BE49-F238E27FC236}">
                <a16:creationId xmlns:a16="http://schemas.microsoft.com/office/drawing/2014/main" id="{5CD0AD7E-48CC-460D-8C98-191A31A69910}"/>
              </a:ext>
            </a:extLst>
          </p:cNvPr>
          <p:cNvSpPr>
            <a:spLocks noChangeArrowheads="1"/>
          </p:cNvSpPr>
          <p:nvPr/>
        </p:nvSpPr>
        <p:spPr bwMode="auto">
          <a:xfrm>
            <a:off x="304800" y="2743200"/>
            <a:ext cx="2133600" cy="533400"/>
          </a:xfrm>
          <a:prstGeom prst="rect">
            <a:avLst/>
          </a:prstGeom>
          <a:solidFill>
            <a:srgbClr val="00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rPr>
              <a:t>PERANG MELAWAN</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rPr>
              <a:t>IRAN</a:t>
            </a:r>
            <a:endParaRPr kumimoji="0" lang="id-ID"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57363" name="Rectangle 19">
            <a:extLst>
              <a:ext uri="{FF2B5EF4-FFF2-40B4-BE49-F238E27FC236}">
                <a16:creationId xmlns:a16="http://schemas.microsoft.com/office/drawing/2014/main" id="{91EC0EA9-6800-4D72-86A8-0C20F3766113}"/>
              </a:ext>
            </a:extLst>
          </p:cNvPr>
          <p:cNvSpPr>
            <a:spLocks noChangeArrowheads="1"/>
          </p:cNvSpPr>
          <p:nvPr/>
        </p:nvSpPr>
        <p:spPr bwMode="auto">
          <a:xfrm>
            <a:off x="304800" y="3581400"/>
            <a:ext cx="2133600" cy="533400"/>
          </a:xfrm>
          <a:prstGeom prst="rect">
            <a:avLst/>
          </a:prstGeom>
          <a:solidFill>
            <a:srgbClr val="00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rPr>
              <a:t>PERANG ISLAM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rPr>
              <a:t>MELAWAN AHLI KITAB</a:t>
            </a:r>
            <a:endParaRPr kumimoji="0" lang="id-ID"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cxnSp>
        <p:nvCxnSpPr>
          <p:cNvPr id="57364" name="AutoShape 20">
            <a:extLst>
              <a:ext uri="{FF2B5EF4-FFF2-40B4-BE49-F238E27FC236}">
                <a16:creationId xmlns:a16="http://schemas.microsoft.com/office/drawing/2014/main" id="{36042848-7D4F-4EDB-ABD3-AE5BBC58F52E}"/>
              </a:ext>
            </a:extLst>
          </p:cNvPr>
          <p:cNvCxnSpPr>
            <a:cxnSpLocks noChangeShapeType="1"/>
            <a:stCxn id="57359" idx="2"/>
            <a:endCxn id="57361" idx="0"/>
          </p:cNvCxnSpPr>
          <p:nvPr/>
        </p:nvCxnSpPr>
        <p:spPr bwMode="auto">
          <a:xfrm>
            <a:off x="1371600" y="1628775"/>
            <a:ext cx="0" cy="276225"/>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365" name="AutoShape 21">
            <a:extLst>
              <a:ext uri="{FF2B5EF4-FFF2-40B4-BE49-F238E27FC236}">
                <a16:creationId xmlns:a16="http://schemas.microsoft.com/office/drawing/2014/main" id="{F612E49F-34CC-4576-8859-B5E5A7C3D3A3}"/>
              </a:ext>
            </a:extLst>
          </p:cNvPr>
          <p:cNvCxnSpPr>
            <a:cxnSpLocks noChangeShapeType="1"/>
            <a:stCxn id="57361" idx="2"/>
            <a:endCxn id="57362" idx="0"/>
          </p:cNvCxnSpPr>
          <p:nvPr/>
        </p:nvCxnSpPr>
        <p:spPr bwMode="auto">
          <a:xfrm>
            <a:off x="1371600" y="2438400"/>
            <a:ext cx="0" cy="304800"/>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366" name="AutoShape 22">
            <a:extLst>
              <a:ext uri="{FF2B5EF4-FFF2-40B4-BE49-F238E27FC236}">
                <a16:creationId xmlns:a16="http://schemas.microsoft.com/office/drawing/2014/main" id="{04C28F12-A067-4F5C-9E5E-A7E65D8F6DC9}"/>
              </a:ext>
            </a:extLst>
          </p:cNvPr>
          <p:cNvCxnSpPr>
            <a:cxnSpLocks noChangeShapeType="1"/>
            <a:stCxn id="57362" idx="2"/>
            <a:endCxn id="57363" idx="0"/>
          </p:cNvCxnSpPr>
          <p:nvPr/>
        </p:nvCxnSpPr>
        <p:spPr bwMode="auto">
          <a:xfrm>
            <a:off x="1371600" y="3276600"/>
            <a:ext cx="0" cy="304800"/>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7367" name="Rectangle 23">
            <a:extLst>
              <a:ext uri="{FF2B5EF4-FFF2-40B4-BE49-F238E27FC236}">
                <a16:creationId xmlns:a16="http://schemas.microsoft.com/office/drawing/2014/main" id="{5E5964C0-AFAD-49A6-B1FA-2D735A0C9107}"/>
              </a:ext>
            </a:extLst>
          </p:cNvPr>
          <p:cNvSpPr>
            <a:spLocks noChangeArrowheads="1"/>
          </p:cNvSpPr>
          <p:nvPr/>
        </p:nvSpPr>
        <p:spPr bwMode="auto">
          <a:xfrm>
            <a:off x="304800" y="4419600"/>
            <a:ext cx="2133600" cy="533400"/>
          </a:xfrm>
          <a:prstGeom prst="rect">
            <a:avLst/>
          </a:prstGeom>
          <a:solidFill>
            <a:srgbClr val="00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rPr>
              <a:t>PENAKLUKAN ISTANBUL</a:t>
            </a:r>
            <a:endParaRPr kumimoji="0" lang="id-ID"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57368" name="Rectangle 24">
            <a:extLst>
              <a:ext uri="{FF2B5EF4-FFF2-40B4-BE49-F238E27FC236}">
                <a16:creationId xmlns:a16="http://schemas.microsoft.com/office/drawing/2014/main" id="{2A21010F-026B-438D-A215-40FDA0FAB7B3}"/>
              </a:ext>
            </a:extLst>
          </p:cNvPr>
          <p:cNvSpPr>
            <a:spLocks noChangeArrowheads="1"/>
          </p:cNvSpPr>
          <p:nvPr/>
        </p:nvSpPr>
        <p:spPr bwMode="auto">
          <a:xfrm>
            <a:off x="304800" y="5257800"/>
            <a:ext cx="2133600" cy="533400"/>
          </a:xfrm>
          <a:prstGeom prst="rect">
            <a:avLst/>
          </a:prstGeom>
          <a:solidFill>
            <a:srgbClr val="00FF00"/>
          </a:solidFill>
          <a:ln w="57150">
            <a:solidFill>
              <a:schemeClr val="tx1"/>
            </a:solidFill>
            <a:miter lim="800000"/>
            <a:headEnd/>
            <a:tailEnd/>
          </a:ln>
          <a:effectLst>
            <a:outerShdw dist="107763" dir="2700000" algn="ctr" rotWithShape="0">
              <a:schemeClr val="bg2">
                <a:alpha val="50000"/>
              </a:scheme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rPr>
              <a:t>KEDATANGAN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rPr>
              <a:t>AL MASIH DAJJAL</a:t>
            </a:r>
            <a:endParaRPr kumimoji="0" lang="id-ID"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57369" name="Rectangle 25">
            <a:extLst>
              <a:ext uri="{FF2B5EF4-FFF2-40B4-BE49-F238E27FC236}">
                <a16:creationId xmlns:a16="http://schemas.microsoft.com/office/drawing/2014/main" id="{03ADA682-E07A-44EF-A7D2-761A0CE1C821}"/>
              </a:ext>
            </a:extLst>
          </p:cNvPr>
          <p:cNvSpPr>
            <a:spLocks noChangeArrowheads="1"/>
          </p:cNvSpPr>
          <p:nvPr/>
        </p:nvSpPr>
        <p:spPr bwMode="auto">
          <a:xfrm>
            <a:off x="304800" y="6096000"/>
            <a:ext cx="2133600" cy="533400"/>
          </a:xfrm>
          <a:prstGeom prst="rect">
            <a:avLst/>
          </a:prstGeom>
          <a:solidFill>
            <a:srgbClr val="FFFF00"/>
          </a:solidFill>
          <a:ln w="57150">
            <a:solidFill>
              <a:schemeClr val="tx1"/>
            </a:solidFill>
            <a:miter lim="800000"/>
            <a:headEnd/>
            <a:tailEnd/>
          </a:ln>
          <a:effectLst>
            <a:outerShdw dist="107763" dir="2700000" algn="ctr" rotWithShape="0">
              <a:schemeClr val="bg2">
                <a:alpha val="50000"/>
              </a:scheme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rPr>
              <a:t>TURUNNYA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rPr>
              <a:t>NABI ISA AL MASIH</a:t>
            </a:r>
            <a:endParaRPr kumimoji="0" lang="id-ID"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57370" name="Rectangle 26">
            <a:extLst>
              <a:ext uri="{FF2B5EF4-FFF2-40B4-BE49-F238E27FC236}">
                <a16:creationId xmlns:a16="http://schemas.microsoft.com/office/drawing/2014/main" id="{D0F049E7-4369-4330-B028-09B9488452F4}"/>
              </a:ext>
            </a:extLst>
          </p:cNvPr>
          <p:cNvSpPr>
            <a:spLocks noChangeArrowheads="1"/>
          </p:cNvSpPr>
          <p:nvPr/>
        </p:nvSpPr>
        <p:spPr bwMode="auto">
          <a:xfrm>
            <a:off x="6705600" y="228600"/>
            <a:ext cx="2133600" cy="533400"/>
          </a:xfrm>
          <a:prstGeom prst="rect">
            <a:avLst/>
          </a:prstGeom>
          <a:solidFill>
            <a:srgbClr val="FF66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rPr>
              <a:t>TERBITNYA MATAHARI</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rPr>
              <a:t>DARI ARAH BARAT</a:t>
            </a:r>
            <a:endParaRPr kumimoji="0" lang="id-ID"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57371" name="Rectangle 27">
            <a:extLst>
              <a:ext uri="{FF2B5EF4-FFF2-40B4-BE49-F238E27FC236}">
                <a16:creationId xmlns:a16="http://schemas.microsoft.com/office/drawing/2014/main" id="{B154FBA6-9CBD-41B7-8EDF-BDDF0F769F20}"/>
              </a:ext>
            </a:extLst>
          </p:cNvPr>
          <p:cNvSpPr>
            <a:spLocks noChangeArrowheads="1"/>
          </p:cNvSpPr>
          <p:nvPr/>
        </p:nvSpPr>
        <p:spPr bwMode="auto">
          <a:xfrm>
            <a:off x="6705600" y="1066800"/>
            <a:ext cx="2133600" cy="533400"/>
          </a:xfrm>
          <a:prstGeom prst="rect">
            <a:avLst/>
          </a:prstGeom>
          <a:solidFill>
            <a:srgbClr val="FF66FF"/>
          </a:solidFill>
          <a:ln w="57150">
            <a:solidFill>
              <a:schemeClr val="tx1"/>
            </a:solidFill>
            <a:miter lim="800000"/>
            <a:headEnd/>
            <a:tailEnd/>
          </a:ln>
          <a:effectLst>
            <a:outerShdw dist="107763" dir="2700000" algn="ctr" rotWithShape="0">
              <a:schemeClr val="bg2">
                <a:alpha val="50000"/>
              </a:scheme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rPr>
              <a:t>KELUARNYA “DABBAH”</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rPr>
              <a:t>HEWAN BERBICARA</a:t>
            </a:r>
            <a:endParaRPr kumimoji="0" lang="id-ID"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cxnSp>
        <p:nvCxnSpPr>
          <p:cNvPr id="57372" name="AutoShape 28">
            <a:extLst>
              <a:ext uri="{FF2B5EF4-FFF2-40B4-BE49-F238E27FC236}">
                <a16:creationId xmlns:a16="http://schemas.microsoft.com/office/drawing/2014/main" id="{5BB2B28D-9D09-494F-9CC6-1502BE75C928}"/>
              </a:ext>
            </a:extLst>
          </p:cNvPr>
          <p:cNvCxnSpPr>
            <a:cxnSpLocks noChangeShapeType="1"/>
            <a:stCxn id="57370" idx="2"/>
            <a:endCxn id="57371" idx="0"/>
          </p:cNvCxnSpPr>
          <p:nvPr/>
        </p:nvCxnSpPr>
        <p:spPr bwMode="auto">
          <a:xfrm>
            <a:off x="7772400" y="762000"/>
            <a:ext cx="0" cy="276225"/>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7373" name="Rectangle 29">
            <a:extLst>
              <a:ext uri="{FF2B5EF4-FFF2-40B4-BE49-F238E27FC236}">
                <a16:creationId xmlns:a16="http://schemas.microsoft.com/office/drawing/2014/main" id="{56EA1D1E-4BD5-4F6D-B61E-8F31C5B92F92}"/>
              </a:ext>
            </a:extLst>
          </p:cNvPr>
          <p:cNvSpPr>
            <a:spLocks noChangeArrowheads="1"/>
          </p:cNvSpPr>
          <p:nvPr/>
        </p:nvSpPr>
        <p:spPr bwMode="auto">
          <a:xfrm>
            <a:off x="6705600" y="1905000"/>
            <a:ext cx="2133600" cy="533400"/>
          </a:xfrm>
          <a:prstGeom prst="rect">
            <a:avLst/>
          </a:prstGeom>
          <a:solidFill>
            <a:srgbClr val="FF66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rPr>
              <a:t>KELUARNYA ASAP</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rPr>
              <a:t>KEMATIAN SEMUA MUSLIM</a:t>
            </a:r>
            <a:endParaRPr kumimoji="0" lang="id-ID"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57374" name="Rectangle 30">
            <a:extLst>
              <a:ext uri="{FF2B5EF4-FFF2-40B4-BE49-F238E27FC236}">
                <a16:creationId xmlns:a16="http://schemas.microsoft.com/office/drawing/2014/main" id="{640C8FA7-FD44-4228-B7CA-BCF043C05F12}"/>
              </a:ext>
            </a:extLst>
          </p:cNvPr>
          <p:cNvSpPr>
            <a:spLocks noChangeArrowheads="1"/>
          </p:cNvSpPr>
          <p:nvPr/>
        </p:nvSpPr>
        <p:spPr bwMode="auto">
          <a:xfrm>
            <a:off x="6705600" y="2743200"/>
            <a:ext cx="2133600" cy="533400"/>
          </a:xfrm>
          <a:prstGeom prst="rect">
            <a:avLst/>
          </a:prstGeom>
          <a:solidFill>
            <a:srgbClr val="FF66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rPr>
              <a:t>PENGHANCURAN KA’BAH</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rPr>
              <a:t>DAN MADINAH</a:t>
            </a:r>
            <a:endParaRPr kumimoji="0" lang="id-ID"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57375" name="Rectangle 31">
            <a:extLst>
              <a:ext uri="{FF2B5EF4-FFF2-40B4-BE49-F238E27FC236}">
                <a16:creationId xmlns:a16="http://schemas.microsoft.com/office/drawing/2014/main" id="{81EAD10A-F362-4598-9777-7B782D5FBF9E}"/>
              </a:ext>
            </a:extLst>
          </p:cNvPr>
          <p:cNvSpPr>
            <a:spLocks noChangeArrowheads="1"/>
          </p:cNvSpPr>
          <p:nvPr/>
        </p:nvSpPr>
        <p:spPr bwMode="auto">
          <a:xfrm>
            <a:off x="6705600" y="3581400"/>
            <a:ext cx="2133600" cy="533400"/>
          </a:xfrm>
          <a:prstGeom prst="rect">
            <a:avLst/>
          </a:prstGeom>
          <a:solidFill>
            <a:srgbClr val="FF66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rPr>
              <a:t>PEMBENAMAN BUMI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rPr>
              <a:t>DI BARAT DAN TIMUR</a:t>
            </a:r>
            <a:endParaRPr kumimoji="0" lang="id-ID"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cxnSp>
        <p:nvCxnSpPr>
          <p:cNvPr id="57376" name="AutoShape 32">
            <a:extLst>
              <a:ext uri="{FF2B5EF4-FFF2-40B4-BE49-F238E27FC236}">
                <a16:creationId xmlns:a16="http://schemas.microsoft.com/office/drawing/2014/main" id="{FCB1A776-09EC-4B78-9F8C-177910DB1002}"/>
              </a:ext>
            </a:extLst>
          </p:cNvPr>
          <p:cNvCxnSpPr>
            <a:cxnSpLocks noChangeShapeType="1"/>
            <a:stCxn id="57371" idx="2"/>
            <a:endCxn id="57373" idx="0"/>
          </p:cNvCxnSpPr>
          <p:nvPr/>
        </p:nvCxnSpPr>
        <p:spPr bwMode="auto">
          <a:xfrm>
            <a:off x="7772400" y="1628775"/>
            <a:ext cx="0" cy="276225"/>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377" name="AutoShape 33">
            <a:extLst>
              <a:ext uri="{FF2B5EF4-FFF2-40B4-BE49-F238E27FC236}">
                <a16:creationId xmlns:a16="http://schemas.microsoft.com/office/drawing/2014/main" id="{6040BBEA-2F54-4F65-BD54-AACE7A40A62A}"/>
              </a:ext>
            </a:extLst>
          </p:cNvPr>
          <p:cNvCxnSpPr>
            <a:cxnSpLocks noChangeShapeType="1"/>
            <a:stCxn id="57373" idx="2"/>
            <a:endCxn id="57374" idx="0"/>
          </p:cNvCxnSpPr>
          <p:nvPr/>
        </p:nvCxnSpPr>
        <p:spPr bwMode="auto">
          <a:xfrm>
            <a:off x="7772400" y="2438400"/>
            <a:ext cx="0" cy="304800"/>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378" name="AutoShape 34">
            <a:extLst>
              <a:ext uri="{FF2B5EF4-FFF2-40B4-BE49-F238E27FC236}">
                <a16:creationId xmlns:a16="http://schemas.microsoft.com/office/drawing/2014/main" id="{3B77B8E1-1DB9-4E89-B85C-4DA00C8552C3}"/>
              </a:ext>
            </a:extLst>
          </p:cNvPr>
          <p:cNvCxnSpPr>
            <a:cxnSpLocks noChangeShapeType="1"/>
            <a:stCxn id="57374" idx="2"/>
            <a:endCxn id="57375" idx="0"/>
          </p:cNvCxnSpPr>
          <p:nvPr/>
        </p:nvCxnSpPr>
        <p:spPr bwMode="auto">
          <a:xfrm>
            <a:off x="7772400" y="3276600"/>
            <a:ext cx="0" cy="304800"/>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7379" name="Rectangle 35">
            <a:extLst>
              <a:ext uri="{FF2B5EF4-FFF2-40B4-BE49-F238E27FC236}">
                <a16:creationId xmlns:a16="http://schemas.microsoft.com/office/drawing/2014/main" id="{D23F8963-862A-4DA9-AB91-ED14BDE059A0}"/>
              </a:ext>
            </a:extLst>
          </p:cNvPr>
          <p:cNvSpPr>
            <a:spLocks noChangeArrowheads="1"/>
          </p:cNvSpPr>
          <p:nvPr/>
        </p:nvSpPr>
        <p:spPr bwMode="auto">
          <a:xfrm>
            <a:off x="6705600" y="4419600"/>
            <a:ext cx="2133600" cy="533400"/>
          </a:xfrm>
          <a:prstGeom prst="rect">
            <a:avLst/>
          </a:prstGeom>
          <a:solidFill>
            <a:srgbClr val="FF66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rPr>
              <a:t>PEMBENAMAN BUMI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rPr>
              <a:t>DI TANAH ARAB</a:t>
            </a:r>
            <a:endParaRPr kumimoji="0" lang="id-ID"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57380" name="Rectangle 36">
            <a:extLst>
              <a:ext uri="{FF2B5EF4-FFF2-40B4-BE49-F238E27FC236}">
                <a16:creationId xmlns:a16="http://schemas.microsoft.com/office/drawing/2014/main" id="{1858BDEF-41DB-4A4B-8706-4300CA4032CF}"/>
              </a:ext>
            </a:extLst>
          </p:cNvPr>
          <p:cNvSpPr>
            <a:spLocks noChangeArrowheads="1"/>
          </p:cNvSpPr>
          <p:nvPr/>
        </p:nvSpPr>
        <p:spPr bwMode="auto">
          <a:xfrm>
            <a:off x="6705600" y="5257800"/>
            <a:ext cx="2133600" cy="533400"/>
          </a:xfrm>
          <a:prstGeom prst="rect">
            <a:avLst/>
          </a:prstGeom>
          <a:solidFill>
            <a:srgbClr val="FF66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rPr>
              <a:t>KELUARNYA API YAMAN</a:t>
            </a:r>
            <a:endParaRPr kumimoji="0" lang="id-ID" alt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57381" name="Rectangle 37">
            <a:extLst>
              <a:ext uri="{FF2B5EF4-FFF2-40B4-BE49-F238E27FC236}">
                <a16:creationId xmlns:a16="http://schemas.microsoft.com/office/drawing/2014/main" id="{0D27783D-2217-4B68-A595-60ABCB3791EC}"/>
              </a:ext>
            </a:extLst>
          </p:cNvPr>
          <p:cNvSpPr>
            <a:spLocks noChangeArrowheads="1"/>
          </p:cNvSpPr>
          <p:nvPr/>
        </p:nvSpPr>
        <p:spPr bwMode="auto">
          <a:xfrm>
            <a:off x="6705600" y="6096000"/>
            <a:ext cx="2133600" cy="5334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srgbClr val="FFFFFF"/>
                </a:solidFill>
                <a:effectLst/>
                <a:uLnTx/>
                <a:uFillTx/>
                <a:latin typeface="Arial" panose="020B0604020202020204" pitchFamily="34" charset="0"/>
                <a:ea typeface="+mn-ea"/>
                <a:cs typeface="+mn-cs"/>
              </a:rPr>
              <a:t>KIAMAT BESAR</a:t>
            </a:r>
            <a:endParaRPr kumimoji="0" lang="id-ID" altLang="en-US" sz="1800" b="1"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cxnSp>
        <p:nvCxnSpPr>
          <p:cNvPr id="57382" name="AutoShape 38">
            <a:extLst>
              <a:ext uri="{FF2B5EF4-FFF2-40B4-BE49-F238E27FC236}">
                <a16:creationId xmlns:a16="http://schemas.microsoft.com/office/drawing/2014/main" id="{875FF5B6-B7BA-4A11-873D-765CE8B3A727}"/>
              </a:ext>
            </a:extLst>
          </p:cNvPr>
          <p:cNvCxnSpPr>
            <a:cxnSpLocks noChangeShapeType="1"/>
            <a:stCxn id="57363" idx="2"/>
            <a:endCxn id="57367" idx="0"/>
          </p:cNvCxnSpPr>
          <p:nvPr/>
        </p:nvCxnSpPr>
        <p:spPr bwMode="auto">
          <a:xfrm>
            <a:off x="1371600" y="4114800"/>
            <a:ext cx="0" cy="304800"/>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383" name="AutoShape 39">
            <a:extLst>
              <a:ext uri="{FF2B5EF4-FFF2-40B4-BE49-F238E27FC236}">
                <a16:creationId xmlns:a16="http://schemas.microsoft.com/office/drawing/2014/main" id="{CA4972E1-857A-4434-B5D9-44BF14546C50}"/>
              </a:ext>
            </a:extLst>
          </p:cNvPr>
          <p:cNvCxnSpPr>
            <a:cxnSpLocks noChangeShapeType="1"/>
            <a:stCxn id="57367" idx="2"/>
            <a:endCxn id="57368" idx="0"/>
          </p:cNvCxnSpPr>
          <p:nvPr/>
        </p:nvCxnSpPr>
        <p:spPr bwMode="auto">
          <a:xfrm>
            <a:off x="1371600" y="4953000"/>
            <a:ext cx="0" cy="276225"/>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384" name="AutoShape 40">
            <a:extLst>
              <a:ext uri="{FF2B5EF4-FFF2-40B4-BE49-F238E27FC236}">
                <a16:creationId xmlns:a16="http://schemas.microsoft.com/office/drawing/2014/main" id="{F57255DF-9732-4C7E-A14A-201A0E1A1E2A}"/>
              </a:ext>
            </a:extLst>
          </p:cNvPr>
          <p:cNvCxnSpPr>
            <a:cxnSpLocks noChangeShapeType="1"/>
            <a:stCxn id="57368" idx="2"/>
            <a:endCxn id="57369" idx="0"/>
          </p:cNvCxnSpPr>
          <p:nvPr/>
        </p:nvCxnSpPr>
        <p:spPr bwMode="auto">
          <a:xfrm>
            <a:off x="1371600" y="5819775"/>
            <a:ext cx="0" cy="247650"/>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385" name="AutoShape 41">
            <a:extLst>
              <a:ext uri="{FF2B5EF4-FFF2-40B4-BE49-F238E27FC236}">
                <a16:creationId xmlns:a16="http://schemas.microsoft.com/office/drawing/2014/main" id="{2AEFBF17-22BC-4E56-9960-0F582ABE1B77}"/>
              </a:ext>
            </a:extLst>
          </p:cNvPr>
          <p:cNvCxnSpPr>
            <a:cxnSpLocks noChangeShapeType="1"/>
            <a:stCxn id="57369" idx="3"/>
            <a:endCxn id="57346" idx="1"/>
          </p:cNvCxnSpPr>
          <p:nvPr/>
        </p:nvCxnSpPr>
        <p:spPr bwMode="auto">
          <a:xfrm flipV="1">
            <a:off x="2466975" y="495300"/>
            <a:ext cx="1038225" cy="5867400"/>
          </a:xfrm>
          <a:prstGeom prst="bentConnector3">
            <a:avLst>
              <a:gd name="adj1" fmla="val 48625"/>
            </a:avLst>
          </a:prstGeom>
          <a:ln>
            <a:headEnd/>
            <a:tailEnd type="triangle"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accent3"/>
          </a:lnRef>
          <a:fillRef idx="0">
            <a:schemeClr val="accent3"/>
          </a:fillRef>
          <a:effectRef idx="2">
            <a:schemeClr val="accent3"/>
          </a:effectRef>
          <a:fontRef idx="minor">
            <a:schemeClr val="tx1"/>
          </a:fontRef>
        </p:style>
      </p:cxnSp>
      <p:cxnSp>
        <p:nvCxnSpPr>
          <p:cNvPr id="57386" name="AutoShape 42">
            <a:extLst>
              <a:ext uri="{FF2B5EF4-FFF2-40B4-BE49-F238E27FC236}">
                <a16:creationId xmlns:a16="http://schemas.microsoft.com/office/drawing/2014/main" id="{FDC2C012-C805-42F0-B0AA-3ADCF0E302E2}"/>
              </a:ext>
            </a:extLst>
          </p:cNvPr>
          <p:cNvCxnSpPr>
            <a:cxnSpLocks noChangeShapeType="1"/>
            <a:stCxn id="57351" idx="2"/>
            <a:endCxn id="57355" idx="0"/>
          </p:cNvCxnSpPr>
          <p:nvPr/>
        </p:nvCxnSpPr>
        <p:spPr bwMode="auto">
          <a:xfrm>
            <a:off x="4572000" y="4143375"/>
            <a:ext cx="0" cy="276225"/>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387" name="AutoShape 43">
            <a:extLst>
              <a:ext uri="{FF2B5EF4-FFF2-40B4-BE49-F238E27FC236}">
                <a16:creationId xmlns:a16="http://schemas.microsoft.com/office/drawing/2014/main" id="{2662B366-47DC-4B72-8E7F-124309D7E94D}"/>
              </a:ext>
            </a:extLst>
          </p:cNvPr>
          <p:cNvCxnSpPr>
            <a:cxnSpLocks noChangeShapeType="1"/>
            <a:stCxn id="57355" idx="2"/>
            <a:endCxn id="57356" idx="0"/>
          </p:cNvCxnSpPr>
          <p:nvPr/>
        </p:nvCxnSpPr>
        <p:spPr bwMode="auto">
          <a:xfrm rot="5400000">
            <a:off x="4419600" y="5105400"/>
            <a:ext cx="304800" cy="0"/>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388" name="AutoShape 44">
            <a:extLst>
              <a:ext uri="{FF2B5EF4-FFF2-40B4-BE49-F238E27FC236}">
                <a16:creationId xmlns:a16="http://schemas.microsoft.com/office/drawing/2014/main" id="{20ABD000-5730-428D-9C30-7FBAB422B620}"/>
              </a:ext>
            </a:extLst>
          </p:cNvPr>
          <p:cNvCxnSpPr>
            <a:cxnSpLocks noChangeShapeType="1"/>
            <a:stCxn id="57357" idx="3"/>
            <a:endCxn id="57370" idx="1"/>
          </p:cNvCxnSpPr>
          <p:nvPr/>
        </p:nvCxnSpPr>
        <p:spPr bwMode="auto">
          <a:xfrm flipV="1">
            <a:off x="5638800" y="495300"/>
            <a:ext cx="1066800" cy="5867400"/>
          </a:xfrm>
          <a:prstGeom prst="bentConnector3">
            <a:avLst>
              <a:gd name="adj1" fmla="val 50000"/>
            </a:avLst>
          </a:prstGeom>
          <a:ln>
            <a:headEnd/>
            <a:tailEnd type="triangle"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accent3"/>
          </a:lnRef>
          <a:fillRef idx="0">
            <a:schemeClr val="accent3"/>
          </a:fillRef>
          <a:effectRef idx="2">
            <a:schemeClr val="accent3"/>
          </a:effectRef>
          <a:fontRef idx="minor">
            <a:schemeClr val="tx1"/>
          </a:fontRef>
        </p:style>
      </p:cxnSp>
      <p:cxnSp>
        <p:nvCxnSpPr>
          <p:cNvPr id="57389" name="AutoShape 45">
            <a:extLst>
              <a:ext uri="{FF2B5EF4-FFF2-40B4-BE49-F238E27FC236}">
                <a16:creationId xmlns:a16="http://schemas.microsoft.com/office/drawing/2014/main" id="{E617DF7B-CE72-4E32-888A-97725559CAF9}"/>
              </a:ext>
            </a:extLst>
          </p:cNvPr>
          <p:cNvCxnSpPr>
            <a:cxnSpLocks noChangeShapeType="1"/>
            <a:stCxn id="57356" idx="2"/>
            <a:endCxn id="57357" idx="0"/>
          </p:cNvCxnSpPr>
          <p:nvPr/>
        </p:nvCxnSpPr>
        <p:spPr bwMode="auto">
          <a:xfrm>
            <a:off x="4572000" y="5791200"/>
            <a:ext cx="0" cy="304800"/>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390" name="AutoShape 46">
            <a:extLst>
              <a:ext uri="{FF2B5EF4-FFF2-40B4-BE49-F238E27FC236}">
                <a16:creationId xmlns:a16="http://schemas.microsoft.com/office/drawing/2014/main" id="{8296748E-3845-4FE5-BC7D-4E717B18FF2A}"/>
              </a:ext>
            </a:extLst>
          </p:cNvPr>
          <p:cNvCxnSpPr>
            <a:cxnSpLocks noChangeShapeType="1"/>
            <a:stCxn id="57375" idx="2"/>
            <a:endCxn id="57379" idx="0"/>
          </p:cNvCxnSpPr>
          <p:nvPr/>
        </p:nvCxnSpPr>
        <p:spPr bwMode="auto">
          <a:xfrm>
            <a:off x="7772400" y="4114800"/>
            <a:ext cx="0" cy="304800"/>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391" name="AutoShape 47">
            <a:extLst>
              <a:ext uri="{FF2B5EF4-FFF2-40B4-BE49-F238E27FC236}">
                <a16:creationId xmlns:a16="http://schemas.microsoft.com/office/drawing/2014/main" id="{4B6FC229-6952-45F9-B660-F4106A81F358}"/>
              </a:ext>
            </a:extLst>
          </p:cNvPr>
          <p:cNvCxnSpPr>
            <a:cxnSpLocks noChangeShapeType="1"/>
            <a:stCxn id="57379" idx="2"/>
            <a:endCxn id="57380" idx="0"/>
          </p:cNvCxnSpPr>
          <p:nvPr/>
        </p:nvCxnSpPr>
        <p:spPr bwMode="auto">
          <a:xfrm>
            <a:off x="7772400" y="4953000"/>
            <a:ext cx="0" cy="304800"/>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392" name="AutoShape 48">
            <a:extLst>
              <a:ext uri="{FF2B5EF4-FFF2-40B4-BE49-F238E27FC236}">
                <a16:creationId xmlns:a16="http://schemas.microsoft.com/office/drawing/2014/main" id="{E5602818-060D-43B9-B402-C4AA7E1876B2}"/>
              </a:ext>
            </a:extLst>
          </p:cNvPr>
          <p:cNvCxnSpPr>
            <a:cxnSpLocks noChangeShapeType="1"/>
            <a:stCxn id="57380" idx="2"/>
            <a:endCxn id="57381" idx="0"/>
          </p:cNvCxnSpPr>
          <p:nvPr/>
        </p:nvCxnSpPr>
        <p:spPr bwMode="auto">
          <a:xfrm>
            <a:off x="7772400" y="5791200"/>
            <a:ext cx="0" cy="304800"/>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617870425"/>
      </p:ext>
    </p:extLst>
  </p:cSld>
  <p:clrMapOvr>
    <a:masterClrMapping/>
  </p:clrMapOvr>
  <mc:AlternateContent xmlns:mc="http://schemas.openxmlformats.org/markup-compatibility/2006" xmlns:p14="http://schemas.microsoft.com/office/powerpoint/2010/main">
    <mc:Choice Requires="p14">
      <p:transition spd="slow" p14:dur="1400" advTm="5000">
        <p14:doors dir="vert"/>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57358"/>
                                        </p:tgtEl>
                                        <p:attrNameLst>
                                          <p:attrName>style.visibility</p:attrName>
                                        </p:attrNameLst>
                                      </p:cBhvr>
                                      <p:to>
                                        <p:strVal val="visible"/>
                                      </p:to>
                                    </p:set>
                                    <p:animEffect transition="in" filter="wipe(up)">
                                      <p:cBhvr>
                                        <p:cTn id="7" dur="2000"/>
                                        <p:tgtEl>
                                          <p:spTgt spid="57358"/>
                                        </p:tgtEl>
                                      </p:cBhvr>
                                    </p:animEffect>
                                  </p:childTnLst>
                                </p:cTn>
                              </p:par>
                              <p:par>
                                <p:cTn id="8" presetID="22" presetClass="entr" presetSubtype="1" fill="hold" nodeType="withEffect">
                                  <p:stCondLst>
                                    <p:cond delay="0"/>
                                  </p:stCondLst>
                                  <p:childTnLst>
                                    <p:set>
                                      <p:cBhvr>
                                        <p:cTn id="9" dur="1" fill="hold">
                                          <p:stCondLst>
                                            <p:cond delay="0"/>
                                          </p:stCondLst>
                                        </p:cTn>
                                        <p:tgtEl>
                                          <p:spTgt spid="57360"/>
                                        </p:tgtEl>
                                        <p:attrNameLst>
                                          <p:attrName>style.visibility</p:attrName>
                                        </p:attrNameLst>
                                      </p:cBhvr>
                                      <p:to>
                                        <p:strVal val="visible"/>
                                      </p:to>
                                    </p:set>
                                    <p:animEffect transition="in" filter="wipe(up)">
                                      <p:cBhvr>
                                        <p:cTn id="10" dur="2000"/>
                                        <p:tgtEl>
                                          <p:spTgt spid="57360"/>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1" fill="hold" grpId="0" nodeType="clickEffect">
                                  <p:stCondLst>
                                    <p:cond delay="0"/>
                                  </p:stCondLst>
                                  <p:childTnLst>
                                    <p:set>
                                      <p:cBhvr>
                                        <p:cTn id="14" dur="1" fill="hold">
                                          <p:stCondLst>
                                            <p:cond delay="0"/>
                                          </p:stCondLst>
                                        </p:cTn>
                                        <p:tgtEl>
                                          <p:spTgt spid="57359"/>
                                        </p:tgtEl>
                                        <p:attrNameLst>
                                          <p:attrName>style.visibility</p:attrName>
                                        </p:attrNameLst>
                                      </p:cBhvr>
                                      <p:to>
                                        <p:strVal val="visible"/>
                                      </p:to>
                                    </p:set>
                                    <p:animEffect transition="in" filter="wipe(up)">
                                      <p:cBhvr>
                                        <p:cTn id="15" dur="2000"/>
                                        <p:tgtEl>
                                          <p:spTgt spid="57359"/>
                                        </p:tgtEl>
                                      </p:cBhvr>
                                    </p:animEffect>
                                  </p:childTnLst>
                                </p:cTn>
                              </p:par>
                              <p:par>
                                <p:cTn id="16" presetID="22" presetClass="entr" presetSubtype="1" fill="hold" nodeType="withEffect">
                                  <p:stCondLst>
                                    <p:cond delay="0"/>
                                  </p:stCondLst>
                                  <p:childTnLst>
                                    <p:set>
                                      <p:cBhvr>
                                        <p:cTn id="17" dur="1" fill="hold">
                                          <p:stCondLst>
                                            <p:cond delay="0"/>
                                          </p:stCondLst>
                                        </p:cTn>
                                        <p:tgtEl>
                                          <p:spTgt spid="57364"/>
                                        </p:tgtEl>
                                        <p:attrNameLst>
                                          <p:attrName>style.visibility</p:attrName>
                                        </p:attrNameLst>
                                      </p:cBhvr>
                                      <p:to>
                                        <p:strVal val="visible"/>
                                      </p:to>
                                    </p:set>
                                    <p:animEffect transition="in" filter="wipe(up)">
                                      <p:cBhvr>
                                        <p:cTn id="18" dur="2000"/>
                                        <p:tgtEl>
                                          <p:spTgt spid="57364"/>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57361"/>
                                        </p:tgtEl>
                                        <p:attrNameLst>
                                          <p:attrName>style.visibility</p:attrName>
                                        </p:attrNameLst>
                                      </p:cBhvr>
                                      <p:to>
                                        <p:strVal val="visible"/>
                                      </p:to>
                                    </p:set>
                                    <p:animEffect transition="in" filter="wipe(up)">
                                      <p:cBhvr>
                                        <p:cTn id="23" dur="2000"/>
                                        <p:tgtEl>
                                          <p:spTgt spid="57361"/>
                                        </p:tgtEl>
                                      </p:cBhvr>
                                    </p:animEffect>
                                  </p:childTnLst>
                                </p:cTn>
                              </p:par>
                              <p:par>
                                <p:cTn id="24" presetID="22" presetClass="entr" presetSubtype="1" fill="hold" nodeType="withEffect">
                                  <p:stCondLst>
                                    <p:cond delay="0"/>
                                  </p:stCondLst>
                                  <p:childTnLst>
                                    <p:set>
                                      <p:cBhvr>
                                        <p:cTn id="25" dur="1" fill="hold">
                                          <p:stCondLst>
                                            <p:cond delay="0"/>
                                          </p:stCondLst>
                                        </p:cTn>
                                        <p:tgtEl>
                                          <p:spTgt spid="57365"/>
                                        </p:tgtEl>
                                        <p:attrNameLst>
                                          <p:attrName>style.visibility</p:attrName>
                                        </p:attrNameLst>
                                      </p:cBhvr>
                                      <p:to>
                                        <p:strVal val="visible"/>
                                      </p:to>
                                    </p:set>
                                    <p:animEffect transition="in" filter="wipe(up)">
                                      <p:cBhvr>
                                        <p:cTn id="26" dur="2000"/>
                                        <p:tgtEl>
                                          <p:spTgt spid="57365"/>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1" fill="hold" grpId="0" nodeType="clickEffect">
                                  <p:stCondLst>
                                    <p:cond delay="0"/>
                                  </p:stCondLst>
                                  <p:childTnLst>
                                    <p:set>
                                      <p:cBhvr>
                                        <p:cTn id="30" dur="1" fill="hold">
                                          <p:stCondLst>
                                            <p:cond delay="0"/>
                                          </p:stCondLst>
                                        </p:cTn>
                                        <p:tgtEl>
                                          <p:spTgt spid="57362"/>
                                        </p:tgtEl>
                                        <p:attrNameLst>
                                          <p:attrName>style.visibility</p:attrName>
                                        </p:attrNameLst>
                                      </p:cBhvr>
                                      <p:to>
                                        <p:strVal val="visible"/>
                                      </p:to>
                                    </p:set>
                                    <p:animEffect transition="in" filter="wipe(up)">
                                      <p:cBhvr>
                                        <p:cTn id="31" dur="2000"/>
                                        <p:tgtEl>
                                          <p:spTgt spid="57362"/>
                                        </p:tgtEl>
                                      </p:cBhvr>
                                    </p:animEffect>
                                  </p:childTnLst>
                                </p:cTn>
                              </p:par>
                              <p:par>
                                <p:cTn id="32" presetID="22" presetClass="entr" presetSubtype="1" fill="hold" nodeType="withEffect">
                                  <p:stCondLst>
                                    <p:cond delay="0"/>
                                  </p:stCondLst>
                                  <p:childTnLst>
                                    <p:set>
                                      <p:cBhvr>
                                        <p:cTn id="33" dur="1" fill="hold">
                                          <p:stCondLst>
                                            <p:cond delay="0"/>
                                          </p:stCondLst>
                                        </p:cTn>
                                        <p:tgtEl>
                                          <p:spTgt spid="57366"/>
                                        </p:tgtEl>
                                        <p:attrNameLst>
                                          <p:attrName>style.visibility</p:attrName>
                                        </p:attrNameLst>
                                      </p:cBhvr>
                                      <p:to>
                                        <p:strVal val="visible"/>
                                      </p:to>
                                    </p:set>
                                    <p:animEffect transition="in" filter="wipe(up)">
                                      <p:cBhvr>
                                        <p:cTn id="34" dur="2000"/>
                                        <p:tgtEl>
                                          <p:spTgt spid="57366"/>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2" presetClass="entr" presetSubtype="1" fill="hold" grpId="0" nodeType="clickEffect">
                                  <p:stCondLst>
                                    <p:cond delay="0"/>
                                  </p:stCondLst>
                                  <p:childTnLst>
                                    <p:set>
                                      <p:cBhvr>
                                        <p:cTn id="38" dur="1" fill="hold">
                                          <p:stCondLst>
                                            <p:cond delay="0"/>
                                          </p:stCondLst>
                                        </p:cTn>
                                        <p:tgtEl>
                                          <p:spTgt spid="57363"/>
                                        </p:tgtEl>
                                        <p:attrNameLst>
                                          <p:attrName>style.visibility</p:attrName>
                                        </p:attrNameLst>
                                      </p:cBhvr>
                                      <p:to>
                                        <p:strVal val="visible"/>
                                      </p:to>
                                    </p:set>
                                    <p:animEffect transition="in" filter="wipe(up)">
                                      <p:cBhvr>
                                        <p:cTn id="39" dur="2000"/>
                                        <p:tgtEl>
                                          <p:spTgt spid="57363"/>
                                        </p:tgtEl>
                                      </p:cBhvr>
                                    </p:animEffect>
                                  </p:childTnLst>
                                </p:cTn>
                              </p:par>
                              <p:par>
                                <p:cTn id="40" presetID="22" presetClass="entr" presetSubtype="1" fill="hold" nodeType="withEffect">
                                  <p:stCondLst>
                                    <p:cond delay="0"/>
                                  </p:stCondLst>
                                  <p:childTnLst>
                                    <p:set>
                                      <p:cBhvr>
                                        <p:cTn id="41" dur="1" fill="hold">
                                          <p:stCondLst>
                                            <p:cond delay="0"/>
                                          </p:stCondLst>
                                        </p:cTn>
                                        <p:tgtEl>
                                          <p:spTgt spid="57382"/>
                                        </p:tgtEl>
                                        <p:attrNameLst>
                                          <p:attrName>style.visibility</p:attrName>
                                        </p:attrNameLst>
                                      </p:cBhvr>
                                      <p:to>
                                        <p:strVal val="visible"/>
                                      </p:to>
                                    </p:set>
                                    <p:animEffect transition="in" filter="wipe(up)">
                                      <p:cBhvr>
                                        <p:cTn id="42" dur="2000"/>
                                        <p:tgtEl>
                                          <p:spTgt spid="57382"/>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57367"/>
                                        </p:tgtEl>
                                        <p:attrNameLst>
                                          <p:attrName>style.visibility</p:attrName>
                                        </p:attrNameLst>
                                      </p:cBhvr>
                                      <p:to>
                                        <p:strVal val="visible"/>
                                      </p:to>
                                    </p:set>
                                    <p:animEffect transition="in" filter="wipe(up)">
                                      <p:cBhvr>
                                        <p:cTn id="47" dur="2000"/>
                                        <p:tgtEl>
                                          <p:spTgt spid="57367"/>
                                        </p:tgtEl>
                                      </p:cBhvr>
                                    </p:animEffect>
                                  </p:childTnLst>
                                </p:cTn>
                              </p:par>
                              <p:par>
                                <p:cTn id="48" presetID="22" presetClass="entr" presetSubtype="1" fill="hold" nodeType="withEffect">
                                  <p:stCondLst>
                                    <p:cond delay="0"/>
                                  </p:stCondLst>
                                  <p:childTnLst>
                                    <p:set>
                                      <p:cBhvr>
                                        <p:cTn id="49" dur="1" fill="hold">
                                          <p:stCondLst>
                                            <p:cond delay="0"/>
                                          </p:stCondLst>
                                        </p:cTn>
                                        <p:tgtEl>
                                          <p:spTgt spid="57383"/>
                                        </p:tgtEl>
                                        <p:attrNameLst>
                                          <p:attrName>style.visibility</p:attrName>
                                        </p:attrNameLst>
                                      </p:cBhvr>
                                      <p:to>
                                        <p:strVal val="visible"/>
                                      </p:to>
                                    </p:set>
                                    <p:animEffect transition="in" filter="wipe(up)">
                                      <p:cBhvr>
                                        <p:cTn id="50" dur="2000"/>
                                        <p:tgtEl>
                                          <p:spTgt spid="57383"/>
                                        </p:tgtEl>
                                      </p:cBhvr>
                                    </p:animEffect>
                                  </p:childTnLst>
                                </p:cTn>
                              </p:par>
                            </p:childTnLst>
                          </p:cTn>
                        </p:par>
                      </p:childTnLst>
                    </p:cTn>
                  </p:par>
                  <p:par>
                    <p:cTn id="51" fill="hold" nodeType="clickPar">
                      <p:stCondLst>
                        <p:cond delay="indefinite"/>
                      </p:stCondLst>
                      <p:childTnLst>
                        <p:par>
                          <p:cTn id="52" fill="hold" nodeType="withGroup">
                            <p:stCondLst>
                              <p:cond delay="0"/>
                            </p:stCondLst>
                            <p:childTnLst>
                              <p:par>
                                <p:cTn id="53" presetID="22" presetClass="entr" presetSubtype="1" fill="hold" grpId="0" nodeType="clickEffect">
                                  <p:stCondLst>
                                    <p:cond delay="0"/>
                                  </p:stCondLst>
                                  <p:childTnLst>
                                    <p:set>
                                      <p:cBhvr>
                                        <p:cTn id="54" dur="1" fill="hold">
                                          <p:stCondLst>
                                            <p:cond delay="0"/>
                                          </p:stCondLst>
                                        </p:cTn>
                                        <p:tgtEl>
                                          <p:spTgt spid="57368"/>
                                        </p:tgtEl>
                                        <p:attrNameLst>
                                          <p:attrName>style.visibility</p:attrName>
                                        </p:attrNameLst>
                                      </p:cBhvr>
                                      <p:to>
                                        <p:strVal val="visible"/>
                                      </p:to>
                                    </p:set>
                                    <p:animEffect transition="in" filter="wipe(up)">
                                      <p:cBhvr>
                                        <p:cTn id="55" dur="2000"/>
                                        <p:tgtEl>
                                          <p:spTgt spid="57368"/>
                                        </p:tgtEl>
                                      </p:cBhvr>
                                    </p:animEffect>
                                  </p:childTnLst>
                                </p:cTn>
                              </p:par>
                              <p:par>
                                <p:cTn id="56" presetID="22" presetClass="entr" presetSubtype="1" fill="hold" nodeType="withEffect">
                                  <p:stCondLst>
                                    <p:cond delay="0"/>
                                  </p:stCondLst>
                                  <p:childTnLst>
                                    <p:set>
                                      <p:cBhvr>
                                        <p:cTn id="57" dur="1" fill="hold">
                                          <p:stCondLst>
                                            <p:cond delay="0"/>
                                          </p:stCondLst>
                                        </p:cTn>
                                        <p:tgtEl>
                                          <p:spTgt spid="57384"/>
                                        </p:tgtEl>
                                        <p:attrNameLst>
                                          <p:attrName>style.visibility</p:attrName>
                                        </p:attrNameLst>
                                      </p:cBhvr>
                                      <p:to>
                                        <p:strVal val="visible"/>
                                      </p:to>
                                    </p:set>
                                    <p:animEffect transition="in" filter="wipe(up)">
                                      <p:cBhvr>
                                        <p:cTn id="58" dur="2000"/>
                                        <p:tgtEl>
                                          <p:spTgt spid="57384"/>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22" presetClass="entr" presetSubtype="8" fill="hold" grpId="0" nodeType="clickEffect">
                                  <p:stCondLst>
                                    <p:cond delay="0"/>
                                  </p:stCondLst>
                                  <p:childTnLst>
                                    <p:set>
                                      <p:cBhvr>
                                        <p:cTn id="62" dur="1" fill="hold">
                                          <p:stCondLst>
                                            <p:cond delay="0"/>
                                          </p:stCondLst>
                                        </p:cTn>
                                        <p:tgtEl>
                                          <p:spTgt spid="57369"/>
                                        </p:tgtEl>
                                        <p:attrNameLst>
                                          <p:attrName>style.visibility</p:attrName>
                                        </p:attrNameLst>
                                      </p:cBhvr>
                                      <p:to>
                                        <p:strVal val="visible"/>
                                      </p:to>
                                    </p:set>
                                    <p:animEffect transition="in" filter="wipe(left)">
                                      <p:cBhvr>
                                        <p:cTn id="63" dur="2000"/>
                                        <p:tgtEl>
                                          <p:spTgt spid="57369"/>
                                        </p:tgtEl>
                                      </p:cBhvr>
                                    </p:animEffect>
                                  </p:childTnLst>
                                </p:cTn>
                              </p:par>
                              <p:par>
                                <p:cTn id="64" presetID="22" presetClass="entr" presetSubtype="8" fill="hold" nodeType="withEffect">
                                  <p:stCondLst>
                                    <p:cond delay="0"/>
                                  </p:stCondLst>
                                  <p:childTnLst>
                                    <p:set>
                                      <p:cBhvr>
                                        <p:cTn id="65" dur="1" fill="hold">
                                          <p:stCondLst>
                                            <p:cond delay="0"/>
                                          </p:stCondLst>
                                        </p:cTn>
                                        <p:tgtEl>
                                          <p:spTgt spid="57385"/>
                                        </p:tgtEl>
                                        <p:attrNameLst>
                                          <p:attrName>style.visibility</p:attrName>
                                        </p:attrNameLst>
                                      </p:cBhvr>
                                      <p:to>
                                        <p:strVal val="visible"/>
                                      </p:to>
                                    </p:set>
                                    <p:animEffect transition="in" filter="wipe(left)">
                                      <p:cBhvr>
                                        <p:cTn id="66" dur="2000"/>
                                        <p:tgtEl>
                                          <p:spTgt spid="57385"/>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22" presetClass="entr" presetSubtype="1" fill="hold" grpId="0" nodeType="clickEffect">
                                  <p:stCondLst>
                                    <p:cond delay="0"/>
                                  </p:stCondLst>
                                  <p:childTnLst>
                                    <p:set>
                                      <p:cBhvr>
                                        <p:cTn id="70" dur="1" fill="hold">
                                          <p:stCondLst>
                                            <p:cond delay="0"/>
                                          </p:stCondLst>
                                        </p:cTn>
                                        <p:tgtEl>
                                          <p:spTgt spid="57346"/>
                                        </p:tgtEl>
                                        <p:attrNameLst>
                                          <p:attrName>style.visibility</p:attrName>
                                        </p:attrNameLst>
                                      </p:cBhvr>
                                      <p:to>
                                        <p:strVal val="visible"/>
                                      </p:to>
                                    </p:set>
                                    <p:animEffect transition="in" filter="wipe(up)">
                                      <p:cBhvr>
                                        <p:cTn id="71" dur="2000"/>
                                        <p:tgtEl>
                                          <p:spTgt spid="57346"/>
                                        </p:tgtEl>
                                      </p:cBhvr>
                                    </p:animEffect>
                                  </p:childTnLst>
                                </p:cTn>
                              </p:par>
                              <p:par>
                                <p:cTn id="72" presetID="22" presetClass="entr" presetSubtype="1" fill="hold" nodeType="withEffect">
                                  <p:stCondLst>
                                    <p:cond delay="0"/>
                                  </p:stCondLst>
                                  <p:childTnLst>
                                    <p:set>
                                      <p:cBhvr>
                                        <p:cTn id="73" dur="1" fill="hold">
                                          <p:stCondLst>
                                            <p:cond delay="0"/>
                                          </p:stCondLst>
                                        </p:cTn>
                                        <p:tgtEl>
                                          <p:spTgt spid="57348"/>
                                        </p:tgtEl>
                                        <p:attrNameLst>
                                          <p:attrName>style.visibility</p:attrName>
                                        </p:attrNameLst>
                                      </p:cBhvr>
                                      <p:to>
                                        <p:strVal val="visible"/>
                                      </p:to>
                                    </p:set>
                                    <p:animEffect transition="in" filter="wipe(up)">
                                      <p:cBhvr>
                                        <p:cTn id="74" dur="2000"/>
                                        <p:tgtEl>
                                          <p:spTgt spid="57348"/>
                                        </p:tgtEl>
                                      </p:cBhvr>
                                    </p:animEffect>
                                  </p:childTnLst>
                                </p:cTn>
                              </p:par>
                            </p:childTnLst>
                          </p:cTn>
                        </p:par>
                      </p:childTnLst>
                    </p:cTn>
                  </p:par>
                  <p:par>
                    <p:cTn id="75" fill="hold" nodeType="clickPar">
                      <p:stCondLst>
                        <p:cond delay="indefinite"/>
                      </p:stCondLst>
                      <p:childTnLst>
                        <p:par>
                          <p:cTn id="76" fill="hold" nodeType="withGroup">
                            <p:stCondLst>
                              <p:cond delay="0"/>
                            </p:stCondLst>
                            <p:childTnLst>
                              <p:par>
                                <p:cTn id="77" presetID="22" presetClass="entr" presetSubtype="1" fill="hold" grpId="0" nodeType="clickEffect">
                                  <p:stCondLst>
                                    <p:cond delay="0"/>
                                  </p:stCondLst>
                                  <p:childTnLst>
                                    <p:set>
                                      <p:cBhvr>
                                        <p:cTn id="78" dur="1" fill="hold">
                                          <p:stCondLst>
                                            <p:cond delay="0"/>
                                          </p:stCondLst>
                                        </p:cTn>
                                        <p:tgtEl>
                                          <p:spTgt spid="57347"/>
                                        </p:tgtEl>
                                        <p:attrNameLst>
                                          <p:attrName>style.visibility</p:attrName>
                                        </p:attrNameLst>
                                      </p:cBhvr>
                                      <p:to>
                                        <p:strVal val="visible"/>
                                      </p:to>
                                    </p:set>
                                    <p:animEffect transition="in" filter="wipe(up)">
                                      <p:cBhvr>
                                        <p:cTn id="79" dur="2000"/>
                                        <p:tgtEl>
                                          <p:spTgt spid="57347"/>
                                        </p:tgtEl>
                                      </p:cBhvr>
                                    </p:animEffect>
                                  </p:childTnLst>
                                </p:cTn>
                              </p:par>
                              <p:par>
                                <p:cTn id="80" presetID="22" presetClass="entr" presetSubtype="1" fill="hold" nodeType="withEffect">
                                  <p:stCondLst>
                                    <p:cond delay="0"/>
                                  </p:stCondLst>
                                  <p:childTnLst>
                                    <p:set>
                                      <p:cBhvr>
                                        <p:cTn id="81" dur="1" fill="hold">
                                          <p:stCondLst>
                                            <p:cond delay="0"/>
                                          </p:stCondLst>
                                        </p:cTn>
                                        <p:tgtEl>
                                          <p:spTgt spid="57352"/>
                                        </p:tgtEl>
                                        <p:attrNameLst>
                                          <p:attrName>style.visibility</p:attrName>
                                        </p:attrNameLst>
                                      </p:cBhvr>
                                      <p:to>
                                        <p:strVal val="visible"/>
                                      </p:to>
                                    </p:set>
                                    <p:animEffect transition="in" filter="wipe(up)">
                                      <p:cBhvr>
                                        <p:cTn id="82" dur="2000"/>
                                        <p:tgtEl>
                                          <p:spTgt spid="57352"/>
                                        </p:tgtEl>
                                      </p:cBhvr>
                                    </p:animEffect>
                                  </p:childTnLst>
                                </p:cTn>
                              </p:par>
                            </p:childTnLst>
                          </p:cTn>
                        </p:par>
                      </p:childTnLst>
                    </p:cTn>
                  </p:par>
                  <p:par>
                    <p:cTn id="83" fill="hold" nodeType="clickPar">
                      <p:stCondLst>
                        <p:cond delay="indefinite"/>
                      </p:stCondLst>
                      <p:childTnLst>
                        <p:par>
                          <p:cTn id="84" fill="hold" nodeType="withGroup">
                            <p:stCondLst>
                              <p:cond delay="0"/>
                            </p:stCondLst>
                            <p:childTnLst>
                              <p:par>
                                <p:cTn id="85" presetID="22" presetClass="entr" presetSubtype="1" fill="hold" grpId="0" nodeType="clickEffect">
                                  <p:stCondLst>
                                    <p:cond delay="0"/>
                                  </p:stCondLst>
                                  <p:childTnLst>
                                    <p:set>
                                      <p:cBhvr>
                                        <p:cTn id="86" dur="1" fill="hold">
                                          <p:stCondLst>
                                            <p:cond delay="0"/>
                                          </p:stCondLst>
                                        </p:cTn>
                                        <p:tgtEl>
                                          <p:spTgt spid="57349"/>
                                        </p:tgtEl>
                                        <p:attrNameLst>
                                          <p:attrName>style.visibility</p:attrName>
                                        </p:attrNameLst>
                                      </p:cBhvr>
                                      <p:to>
                                        <p:strVal val="visible"/>
                                      </p:to>
                                    </p:set>
                                    <p:animEffect transition="in" filter="wipe(up)">
                                      <p:cBhvr>
                                        <p:cTn id="87" dur="2000"/>
                                        <p:tgtEl>
                                          <p:spTgt spid="57349"/>
                                        </p:tgtEl>
                                      </p:cBhvr>
                                    </p:animEffect>
                                  </p:childTnLst>
                                </p:cTn>
                              </p:par>
                              <p:par>
                                <p:cTn id="88" presetID="22" presetClass="entr" presetSubtype="1" fill="hold" nodeType="withEffect">
                                  <p:stCondLst>
                                    <p:cond delay="0"/>
                                  </p:stCondLst>
                                  <p:childTnLst>
                                    <p:set>
                                      <p:cBhvr>
                                        <p:cTn id="89" dur="1" fill="hold">
                                          <p:stCondLst>
                                            <p:cond delay="0"/>
                                          </p:stCondLst>
                                        </p:cTn>
                                        <p:tgtEl>
                                          <p:spTgt spid="57353"/>
                                        </p:tgtEl>
                                        <p:attrNameLst>
                                          <p:attrName>style.visibility</p:attrName>
                                        </p:attrNameLst>
                                      </p:cBhvr>
                                      <p:to>
                                        <p:strVal val="visible"/>
                                      </p:to>
                                    </p:set>
                                    <p:animEffect transition="in" filter="wipe(up)">
                                      <p:cBhvr>
                                        <p:cTn id="90" dur="2000"/>
                                        <p:tgtEl>
                                          <p:spTgt spid="57353"/>
                                        </p:tgtEl>
                                      </p:cBhvr>
                                    </p:animEffect>
                                  </p:childTnLst>
                                </p:cTn>
                              </p:par>
                            </p:childTnLst>
                          </p:cTn>
                        </p:par>
                      </p:childTnLst>
                    </p:cTn>
                  </p:par>
                  <p:par>
                    <p:cTn id="91" fill="hold" nodeType="clickPar">
                      <p:stCondLst>
                        <p:cond delay="indefinite"/>
                      </p:stCondLst>
                      <p:childTnLst>
                        <p:par>
                          <p:cTn id="92" fill="hold" nodeType="withGroup">
                            <p:stCondLst>
                              <p:cond delay="0"/>
                            </p:stCondLst>
                            <p:childTnLst>
                              <p:par>
                                <p:cTn id="93" presetID="22" presetClass="entr" presetSubtype="1" fill="hold" grpId="0" nodeType="clickEffect">
                                  <p:stCondLst>
                                    <p:cond delay="0"/>
                                  </p:stCondLst>
                                  <p:childTnLst>
                                    <p:set>
                                      <p:cBhvr>
                                        <p:cTn id="94" dur="1" fill="hold">
                                          <p:stCondLst>
                                            <p:cond delay="0"/>
                                          </p:stCondLst>
                                        </p:cTn>
                                        <p:tgtEl>
                                          <p:spTgt spid="57350"/>
                                        </p:tgtEl>
                                        <p:attrNameLst>
                                          <p:attrName>style.visibility</p:attrName>
                                        </p:attrNameLst>
                                      </p:cBhvr>
                                      <p:to>
                                        <p:strVal val="visible"/>
                                      </p:to>
                                    </p:set>
                                    <p:animEffect transition="in" filter="wipe(up)">
                                      <p:cBhvr>
                                        <p:cTn id="95" dur="2000"/>
                                        <p:tgtEl>
                                          <p:spTgt spid="57350"/>
                                        </p:tgtEl>
                                      </p:cBhvr>
                                    </p:animEffect>
                                  </p:childTnLst>
                                </p:cTn>
                              </p:par>
                              <p:par>
                                <p:cTn id="96" presetID="22" presetClass="entr" presetSubtype="1" fill="hold" nodeType="withEffect">
                                  <p:stCondLst>
                                    <p:cond delay="0"/>
                                  </p:stCondLst>
                                  <p:childTnLst>
                                    <p:set>
                                      <p:cBhvr>
                                        <p:cTn id="97" dur="1" fill="hold">
                                          <p:stCondLst>
                                            <p:cond delay="0"/>
                                          </p:stCondLst>
                                        </p:cTn>
                                        <p:tgtEl>
                                          <p:spTgt spid="57354"/>
                                        </p:tgtEl>
                                        <p:attrNameLst>
                                          <p:attrName>style.visibility</p:attrName>
                                        </p:attrNameLst>
                                      </p:cBhvr>
                                      <p:to>
                                        <p:strVal val="visible"/>
                                      </p:to>
                                    </p:set>
                                    <p:animEffect transition="in" filter="wipe(up)">
                                      <p:cBhvr>
                                        <p:cTn id="98" dur="2000"/>
                                        <p:tgtEl>
                                          <p:spTgt spid="57354"/>
                                        </p:tgtEl>
                                      </p:cBhvr>
                                    </p:animEffect>
                                  </p:childTnLst>
                                </p:cTn>
                              </p:par>
                            </p:childTnLst>
                          </p:cTn>
                        </p:par>
                      </p:childTnLst>
                    </p:cTn>
                  </p:par>
                  <p:par>
                    <p:cTn id="99" fill="hold" nodeType="clickPar">
                      <p:stCondLst>
                        <p:cond delay="indefinite"/>
                      </p:stCondLst>
                      <p:childTnLst>
                        <p:par>
                          <p:cTn id="100" fill="hold" nodeType="withGroup">
                            <p:stCondLst>
                              <p:cond delay="0"/>
                            </p:stCondLst>
                            <p:childTnLst>
                              <p:par>
                                <p:cTn id="101" presetID="22" presetClass="entr" presetSubtype="1" fill="hold" grpId="0" nodeType="clickEffect">
                                  <p:stCondLst>
                                    <p:cond delay="0"/>
                                  </p:stCondLst>
                                  <p:childTnLst>
                                    <p:set>
                                      <p:cBhvr>
                                        <p:cTn id="102" dur="1" fill="hold">
                                          <p:stCondLst>
                                            <p:cond delay="0"/>
                                          </p:stCondLst>
                                        </p:cTn>
                                        <p:tgtEl>
                                          <p:spTgt spid="57351"/>
                                        </p:tgtEl>
                                        <p:attrNameLst>
                                          <p:attrName>style.visibility</p:attrName>
                                        </p:attrNameLst>
                                      </p:cBhvr>
                                      <p:to>
                                        <p:strVal val="visible"/>
                                      </p:to>
                                    </p:set>
                                    <p:animEffect transition="in" filter="wipe(up)">
                                      <p:cBhvr>
                                        <p:cTn id="103" dur="2000"/>
                                        <p:tgtEl>
                                          <p:spTgt spid="57351"/>
                                        </p:tgtEl>
                                      </p:cBhvr>
                                    </p:animEffect>
                                  </p:childTnLst>
                                </p:cTn>
                              </p:par>
                              <p:par>
                                <p:cTn id="104" presetID="22" presetClass="entr" presetSubtype="1" fill="hold" nodeType="withEffect">
                                  <p:stCondLst>
                                    <p:cond delay="0"/>
                                  </p:stCondLst>
                                  <p:childTnLst>
                                    <p:set>
                                      <p:cBhvr>
                                        <p:cTn id="105" dur="1" fill="hold">
                                          <p:stCondLst>
                                            <p:cond delay="0"/>
                                          </p:stCondLst>
                                        </p:cTn>
                                        <p:tgtEl>
                                          <p:spTgt spid="57386"/>
                                        </p:tgtEl>
                                        <p:attrNameLst>
                                          <p:attrName>style.visibility</p:attrName>
                                        </p:attrNameLst>
                                      </p:cBhvr>
                                      <p:to>
                                        <p:strVal val="visible"/>
                                      </p:to>
                                    </p:set>
                                    <p:animEffect transition="in" filter="wipe(up)">
                                      <p:cBhvr>
                                        <p:cTn id="106" dur="2000"/>
                                        <p:tgtEl>
                                          <p:spTgt spid="57386"/>
                                        </p:tgtEl>
                                      </p:cBhvr>
                                    </p:animEffect>
                                  </p:childTnLst>
                                </p:cTn>
                              </p:par>
                            </p:childTnLst>
                          </p:cTn>
                        </p:par>
                      </p:childTnLst>
                    </p:cTn>
                  </p:par>
                  <p:par>
                    <p:cTn id="107" fill="hold" nodeType="clickPar">
                      <p:stCondLst>
                        <p:cond delay="indefinite"/>
                      </p:stCondLst>
                      <p:childTnLst>
                        <p:par>
                          <p:cTn id="108" fill="hold" nodeType="withGroup">
                            <p:stCondLst>
                              <p:cond delay="0"/>
                            </p:stCondLst>
                            <p:childTnLst>
                              <p:par>
                                <p:cTn id="109" presetID="22" presetClass="entr" presetSubtype="1" fill="hold" grpId="0" nodeType="clickEffect">
                                  <p:stCondLst>
                                    <p:cond delay="0"/>
                                  </p:stCondLst>
                                  <p:childTnLst>
                                    <p:set>
                                      <p:cBhvr>
                                        <p:cTn id="110" dur="1" fill="hold">
                                          <p:stCondLst>
                                            <p:cond delay="0"/>
                                          </p:stCondLst>
                                        </p:cTn>
                                        <p:tgtEl>
                                          <p:spTgt spid="57355"/>
                                        </p:tgtEl>
                                        <p:attrNameLst>
                                          <p:attrName>style.visibility</p:attrName>
                                        </p:attrNameLst>
                                      </p:cBhvr>
                                      <p:to>
                                        <p:strVal val="visible"/>
                                      </p:to>
                                    </p:set>
                                    <p:animEffect transition="in" filter="wipe(up)">
                                      <p:cBhvr>
                                        <p:cTn id="111" dur="2000"/>
                                        <p:tgtEl>
                                          <p:spTgt spid="57355"/>
                                        </p:tgtEl>
                                      </p:cBhvr>
                                    </p:animEffect>
                                  </p:childTnLst>
                                </p:cTn>
                              </p:par>
                              <p:par>
                                <p:cTn id="112" presetID="22" presetClass="entr" presetSubtype="1" fill="hold" nodeType="withEffect">
                                  <p:stCondLst>
                                    <p:cond delay="0"/>
                                  </p:stCondLst>
                                  <p:childTnLst>
                                    <p:set>
                                      <p:cBhvr>
                                        <p:cTn id="113" dur="1" fill="hold">
                                          <p:stCondLst>
                                            <p:cond delay="0"/>
                                          </p:stCondLst>
                                        </p:cTn>
                                        <p:tgtEl>
                                          <p:spTgt spid="57387"/>
                                        </p:tgtEl>
                                        <p:attrNameLst>
                                          <p:attrName>style.visibility</p:attrName>
                                        </p:attrNameLst>
                                      </p:cBhvr>
                                      <p:to>
                                        <p:strVal val="visible"/>
                                      </p:to>
                                    </p:set>
                                    <p:animEffect transition="in" filter="wipe(up)">
                                      <p:cBhvr>
                                        <p:cTn id="114" dur="2000"/>
                                        <p:tgtEl>
                                          <p:spTgt spid="57387"/>
                                        </p:tgtEl>
                                      </p:cBhvr>
                                    </p:animEffect>
                                  </p:childTnLst>
                                </p:cTn>
                              </p:par>
                            </p:childTnLst>
                          </p:cTn>
                        </p:par>
                      </p:childTnLst>
                    </p:cTn>
                  </p:par>
                  <p:par>
                    <p:cTn id="115" fill="hold" nodeType="clickPar">
                      <p:stCondLst>
                        <p:cond delay="indefinite"/>
                      </p:stCondLst>
                      <p:childTnLst>
                        <p:par>
                          <p:cTn id="116" fill="hold" nodeType="withGroup">
                            <p:stCondLst>
                              <p:cond delay="0"/>
                            </p:stCondLst>
                            <p:childTnLst>
                              <p:par>
                                <p:cTn id="117" presetID="22" presetClass="entr" presetSubtype="1" fill="hold" grpId="0" nodeType="clickEffect">
                                  <p:stCondLst>
                                    <p:cond delay="0"/>
                                  </p:stCondLst>
                                  <p:childTnLst>
                                    <p:set>
                                      <p:cBhvr>
                                        <p:cTn id="118" dur="1" fill="hold">
                                          <p:stCondLst>
                                            <p:cond delay="0"/>
                                          </p:stCondLst>
                                        </p:cTn>
                                        <p:tgtEl>
                                          <p:spTgt spid="57356"/>
                                        </p:tgtEl>
                                        <p:attrNameLst>
                                          <p:attrName>style.visibility</p:attrName>
                                        </p:attrNameLst>
                                      </p:cBhvr>
                                      <p:to>
                                        <p:strVal val="visible"/>
                                      </p:to>
                                    </p:set>
                                    <p:animEffect transition="in" filter="wipe(up)">
                                      <p:cBhvr>
                                        <p:cTn id="119" dur="2000"/>
                                        <p:tgtEl>
                                          <p:spTgt spid="57356"/>
                                        </p:tgtEl>
                                      </p:cBhvr>
                                    </p:animEffect>
                                  </p:childTnLst>
                                </p:cTn>
                              </p:par>
                              <p:par>
                                <p:cTn id="120" presetID="22" presetClass="entr" presetSubtype="1" fill="hold" nodeType="withEffect">
                                  <p:stCondLst>
                                    <p:cond delay="0"/>
                                  </p:stCondLst>
                                  <p:childTnLst>
                                    <p:set>
                                      <p:cBhvr>
                                        <p:cTn id="121" dur="1" fill="hold">
                                          <p:stCondLst>
                                            <p:cond delay="0"/>
                                          </p:stCondLst>
                                        </p:cTn>
                                        <p:tgtEl>
                                          <p:spTgt spid="57389"/>
                                        </p:tgtEl>
                                        <p:attrNameLst>
                                          <p:attrName>style.visibility</p:attrName>
                                        </p:attrNameLst>
                                      </p:cBhvr>
                                      <p:to>
                                        <p:strVal val="visible"/>
                                      </p:to>
                                    </p:set>
                                    <p:animEffect transition="in" filter="wipe(up)">
                                      <p:cBhvr>
                                        <p:cTn id="122" dur="2000"/>
                                        <p:tgtEl>
                                          <p:spTgt spid="57389"/>
                                        </p:tgtEl>
                                      </p:cBhvr>
                                    </p:animEffect>
                                  </p:childTnLst>
                                </p:cTn>
                              </p:par>
                            </p:childTnLst>
                          </p:cTn>
                        </p:par>
                      </p:childTnLst>
                    </p:cTn>
                  </p:par>
                  <p:par>
                    <p:cTn id="123" fill="hold" nodeType="clickPar">
                      <p:stCondLst>
                        <p:cond delay="indefinite"/>
                      </p:stCondLst>
                      <p:childTnLst>
                        <p:par>
                          <p:cTn id="124" fill="hold" nodeType="withGroup">
                            <p:stCondLst>
                              <p:cond delay="0"/>
                            </p:stCondLst>
                            <p:childTnLst>
                              <p:par>
                                <p:cTn id="125" presetID="22" presetClass="entr" presetSubtype="8" fill="hold" grpId="0" nodeType="clickEffect">
                                  <p:stCondLst>
                                    <p:cond delay="0"/>
                                  </p:stCondLst>
                                  <p:childTnLst>
                                    <p:set>
                                      <p:cBhvr>
                                        <p:cTn id="126" dur="1" fill="hold">
                                          <p:stCondLst>
                                            <p:cond delay="0"/>
                                          </p:stCondLst>
                                        </p:cTn>
                                        <p:tgtEl>
                                          <p:spTgt spid="57357"/>
                                        </p:tgtEl>
                                        <p:attrNameLst>
                                          <p:attrName>style.visibility</p:attrName>
                                        </p:attrNameLst>
                                      </p:cBhvr>
                                      <p:to>
                                        <p:strVal val="visible"/>
                                      </p:to>
                                    </p:set>
                                    <p:animEffect transition="in" filter="wipe(left)">
                                      <p:cBhvr>
                                        <p:cTn id="127" dur="2000"/>
                                        <p:tgtEl>
                                          <p:spTgt spid="57357"/>
                                        </p:tgtEl>
                                      </p:cBhvr>
                                    </p:animEffect>
                                  </p:childTnLst>
                                </p:cTn>
                              </p:par>
                              <p:par>
                                <p:cTn id="128" presetID="22" presetClass="entr" presetSubtype="8" fill="hold" nodeType="withEffect">
                                  <p:stCondLst>
                                    <p:cond delay="0"/>
                                  </p:stCondLst>
                                  <p:childTnLst>
                                    <p:set>
                                      <p:cBhvr>
                                        <p:cTn id="129" dur="1" fill="hold">
                                          <p:stCondLst>
                                            <p:cond delay="0"/>
                                          </p:stCondLst>
                                        </p:cTn>
                                        <p:tgtEl>
                                          <p:spTgt spid="57388"/>
                                        </p:tgtEl>
                                        <p:attrNameLst>
                                          <p:attrName>style.visibility</p:attrName>
                                        </p:attrNameLst>
                                      </p:cBhvr>
                                      <p:to>
                                        <p:strVal val="visible"/>
                                      </p:to>
                                    </p:set>
                                    <p:animEffect transition="in" filter="wipe(left)">
                                      <p:cBhvr>
                                        <p:cTn id="130" dur="2000"/>
                                        <p:tgtEl>
                                          <p:spTgt spid="57388"/>
                                        </p:tgtEl>
                                      </p:cBhvr>
                                    </p:animEffect>
                                  </p:childTnLst>
                                </p:cTn>
                              </p:par>
                            </p:childTnLst>
                          </p:cTn>
                        </p:par>
                      </p:childTnLst>
                    </p:cTn>
                  </p:par>
                  <p:par>
                    <p:cTn id="131" fill="hold" nodeType="clickPar">
                      <p:stCondLst>
                        <p:cond delay="indefinite"/>
                      </p:stCondLst>
                      <p:childTnLst>
                        <p:par>
                          <p:cTn id="132" fill="hold" nodeType="withGroup">
                            <p:stCondLst>
                              <p:cond delay="0"/>
                            </p:stCondLst>
                            <p:childTnLst>
                              <p:par>
                                <p:cTn id="133" presetID="22" presetClass="entr" presetSubtype="1" fill="hold" grpId="0" nodeType="clickEffect">
                                  <p:stCondLst>
                                    <p:cond delay="0"/>
                                  </p:stCondLst>
                                  <p:childTnLst>
                                    <p:set>
                                      <p:cBhvr>
                                        <p:cTn id="134" dur="1" fill="hold">
                                          <p:stCondLst>
                                            <p:cond delay="0"/>
                                          </p:stCondLst>
                                        </p:cTn>
                                        <p:tgtEl>
                                          <p:spTgt spid="57370"/>
                                        </p:tgtEl>
                                        <p:attrNameLst>
                                          <p:attrName>style.visibility</p:attrName>
                                        </p:attrNameLst>
                                      </p:cBhvr>
                                      <p:to>
                                        <p:strVal val="visible"/>
                                      </p:to>
                                    </p:set>
                                    <p:animEffect transition="in" filter="wipe(up)">
                                      <p:cBhvr>
                                        <p:cTn id="135" dur="2000"/>
                                        <p:tgtEl>
                                          <p:spTgt spid="57370"/>
                                        </p:tgtEl>
                                      </p:cBhvr>
                                    </p:animEffect>
                                  </p:childTnLst>
                                </p:cTn>
                              </p:par>
                              <p:par>
                                <p:cTn id="136" presetID="22" presetClass="entr" presetSubtype="1" fill="hold" nodeType="withEffect">
                                  <p:stCondLst>
                                    <p:cond delay="0"/>
                                  </p:stCondLst>
                                  <p:childTnLst>
                                    <p:set>
                                      <p:cBhvr>
                                        <p:cTn id="137" dur="1" fill="hold">
                                          <p:stCondLst>
                                            <p:cond delay="0"/>
                                          </p:stCondLst>
                                        </p:cTn>
                                        <p:tgtEl>
                                          <p:spTgt spid="57372"/>
                                        </p:tgtEl>
                                        <p:attrNameLst>
                                          <p:attrName>style.visibility</p:attrName>
                                        </p:attrNameLst>
                                      </p:cBhvr>
                                      <p:to>
                                        <p:strVal val="visible"/>
                                      </p:to>
                                    </p:set>
                                    <p:animEffect transition="in" filter="wipe(up)">
                                      <p:cBhvr>
                                        <p:cTn id="138" dur="2000"/>
                                        <p:tgtEl>
                                          <p:spTgt spid="57372"/>
                                        </p:tgtEl>
                                      </p:cBhvr>
                                    </p:animEffect>
                                  </p:childTnLst>
                                </p:cTn>
                              </p:par>
                            </p:childTnLst>
                          </p:cTn>
                        </p:par>
                      </p:childTnLst>
                    </p:cTn>
                  </p:par>
                  <p:par>
                    <p:cTn id="139" fill="hold" nodeType="clickPar">
                      <p:stCondLst>
                        <p:cond delay="indefinite"/>
                      </p:stCondLst>
                      <p:childTnLst>
                        <p:par>
                          <p:cTn id="140" fill="hold" nodeType="withGroup">
                            <p:stCondLst>
                              <p:cond delay="0"/>
                            </p:stCondLst>
                            <p:childTnLst>
                              <p:par>
                                <p:cTn id="141" presetID="22" presetClass="entr" presetSubtype="1" fill="hold" grpId="0" nodeType="clickEffect">
                                  <p:stCondLst>
                                    <p:cond delay="0"/>
                                  </p:stCondLst>
                                  <p:childTnLst>
                                    <p:set>
                                      <p:cBhvr>
                                        <p:cTn id="142" dur="1" fill="hold">
                                          <p:stCondLst>
                                            <p:cond delay="0"/>
                                          </p:stCondLst>
                                        </p:cTn>
                                        <p:tgtEl>
                                          <p:spTgt spid="57371"/>
                                        </p:tgtEl>
                                        <p:attrNameLst>
                                          <p:attrName>style.visibility</p:attrName>
                                        </p:attrNameLst>
                                      </p:cBhvr>
                                      <p:to>
                                        <p:strVal val="visible"/>
                                      </p:to>
                                    </p:set>
                                    <p:animEffect transition="in" filter="wipe(up)">
                                      <p:cBhvr>
                                        <p:cTn id="143" dur="2000"/>
                                        <p:tgtEl>
                                          <p:spTgt spid="57371"/>
                                        </p:tgtEl>
                                      </p:cBhvr>
                                    </p:animEffect>
                                  </p:childTnLst>
                                </p:cTn>
                              </p:par>
                              <p:par>
                                <p:cTn id="144" presetID="22" presetClass="entr" presetSubtype="1" fill="hold" nodeType="withEffect">
                                  <p:stCondLst>
                                    <p:cond delay="0"/>
                                  </p:stCondLst>
                                  <p:childTnLst>
                                    <p:set>
                                      <p:cBhvr>
                                        <p:cTn id="145" dur="1" fill="hold">
                                          <p:stCondLst>
                                            <p:cond delay="0"/>
                                          </p:stCondLst>
                                        </p:cTn>
                                        <p:tgtEl>
                                          <p:spTgt spid="57376"/>
                                        </p:tgtEl>
                                        <p:attrNameLst>
                                          <p:attrName>style.visibility</p:attrName>
                                        </p:attrNameLst>
                                      </p:cBhvr>
                                      <p:to>
                                        <p:strVal val="visible"/>
                                      </p:to>
                                    </p:set>
                                    <p:animEffect transition="in" filter="wipe(up)">
                                      <p:cBhvr>
                                        <p:cTn id="146" dur="2000"/>
                                        <p:tgtEl>
                                          <p:spTgt spid="57376"/>
                                        </p:tgtEl>
                                      </p:cBhvr>
                                    </p:animEffect>
                                  </p:childTnLst>
                                </p:cTn>
                              </p:par>
                            </p:childTnLst>
                          </p:cTn>
                        </p:par>
                      </p:childTnLst>
                    </p:cTn>
                  </p:par>
                  <p:par>
                    <p:cTn id="147" fill="hold" nodeType="clickPar">
                      <p:stCondLst>
                        <p:cond delay="indefinite"/>
                      </p:stCondLst>
                      <p:childTnLst>
                        <p:par>
                          <p:cTn id="148" fill="hold" nodeType="withGroup">
                            <p:stCondLst>
                              <p:cond delay="0"/>
                            </p:stCondLst>
                            <p:childTnLst>
                              <p:par>
                                <p:cTn id="149" presetID="22" presetClass="entr" presetSubtype="1" fill="hold" grpId="0" nodeType="clickEffect">
                                  <p:stCondLst>
                                    <p:cond delay="0"/>
                                  </p:stCondLst>
                                  <p:childTnLst>
                                    <p:set>
                                      <p:cBhvr>
                                        <p:cTn id="150" dur="1" fill="hold">
                                          <p:stCondLst>
                                            <p:cond delay="0"/>
                                          </p:stCondLst>
                                        </p:cTn>
                                        <p:tgtEl>
                                          <p:spTgt spid="57373"/>
                                        </p:tgtEl>
                                        <p:attrNameLst>
                                          <p:attrName>style.visibility</p:attrName>
                                        </p:attrNameLst>
                                      </p:cBhvr>
                                      <p:to>
                                        <p:strVal val="visible"/>
                                      </p:to>
                                    </p:set>
                                    <p:animEffect transition="in" filter="wipe(up)">
                                      <p:cBhvr>
                                        <p:cTn id="151" dur="2000"/>
                                        <p:tgtEl>
                                          <p:spTgt spid="57373"/>
                                        </p:tgtEl>
                                      </p:cBhvr>
                                    </p:animEffect>
                                  </p:childTnLst>
                                </p:cTn>
                              </p:par>
                              <p:par>
                                <p:cTn id="152" presetID="22" presetClass="entr" presetSubtype="1" fill="hold" nodeType="withEffect">
                                  <p:stCondLst>
                                    <p:cond delay="0"/>
                                  </p:stCondLst>
                                  <p:childTnLst>
                                    <p:set>
                                      <p:cBhvr>
                                        <p:cTn id="153" dur="1" fill="hold">
                                          <p:stCondLst>
                                            <p:cond delay="0"/>
                                          </p:stCondLst>
                                        </p:cTn>
                                        <p:tgtEl>
                                          <p:spTgt spid="57377"/>
                                        </p:tgtEl>
                                        <p:attrNameLst>
                                          <p:attrName>style.visibility</p:attrName>
                                        </p:attrNameLst>
                                      </p:cBhvr>
                                      <p:to>
                                        <p:strVal val="visible"/>
                                      </p:to>
                                    </p:set>
                                    <p:animEffect transition="in" filter="wipe(up)">
                                      <p:cBhvr>
                                        <p:cTn id="154" dur="2000"/>
                                        <p:tgtEl>
                                          <p:spTgt spid="57377"/>
                                        </p:tgtEl>
                                      </p:cBhvr>
                                    </p:animEffect>
                                  </p:childTnLst>
                                </p:cTn>
                              </p:par>
                            </p:childTnLst>
                          </p:cTn>
                        </p:par>
                      </p:childTnLst>
                    </p:cTn>
                  </p:par>
                  <p:par>
                    <p:cTn id="155" fill="hold" nodeType="clickPar">
                      <p:stCondLst>
                        <p:cond delay="indefinite"/>
                      </p:stCondLst>
                      <p:childTnLst>
                        <p:par>
                          <p:cTn id="156" fill="hold" nodeType="withGroup">
                            <p:stCondLst>
                              <p:cond delay="0"/>
                            </p:stCondLst>
                            <p:childTnLst>
                              <p:par>
                                <p:cTn id="157" presetID="22" presetClass="entr" presetSubtype="1" fill="hold" grpId="0" nodeType="clickEffect">
                                  <p:stCondLst>
                                    <p:cond delay="0"/>
                                  </p:stCondLst>
                                  <p:childTnLst>
                                    <p:set>
                                      <p:cBhvr>
                                        <p:cTn id="158" dur="1" fill="hold">
                                          <p:stCondLst>
                                            <p:cond delay="0"/>
                                          </p:stCondLst>
                                        </p:cTn>
                                        <p:tgtEl>
                                          <p:spTgt spid="57374"/>
                                        </p:tgtEl>
                                        <p:attrNameLst>
                                          <p:attrName>style.visibility</p:attrName>
                                        </p:attrNameLst>
                                      </p:cBhvr>
                                      <p:to>
                                        <p:strVal val="visible"/>
                                      </p:to>
                                    </p:set>
                                    <p:animEffect transition="in" filter="wipe(up)">
                                      <p:cBhvr>
                                        <p:cTn id="159" dur="2000"/>
                                        <p:tgtEl>
                                          <p:spTgt spid="57374"/>
                                        </p:tgtEl>
                                      </p:cBhvr>
                                    </p:animEffect>
                                  </p:childTnLst>
                                </p:cTn>
                              </p:par>
                              <p:par>
                                <p:cTn id="160" presetID="22" presetClass="entr" presetSubtype="1" fill="hold" nodeType="withEffect">
                                  <p:stCondLst>
                                    <p:cond delay="0"/>
                                  </p:stCondLst>
                                  <p:childTnLst>
                                    <p:set>
                                      <p:cBhvr>
                                        <p:cTn id="161" dur="1" fill="hold">
                                          <p:stCondLst>
                                            <p:cond delay="0"/>
                                          </p:stCondLst>
                                        </p:cTn>
                                        <p:tgtEl>
                                          <p:spTgt spid="57378"/>
                                        </p:tgtEl>
                                        <p:attrNameLst>
                                          <p:attrName>style.visibility</p:attrName>
                                        </p:attrNameLst>
                                      </p:cBhvr>
                                      <p:to>
                                        <p:strVal val="visible"/>
                                      </p:to>
                                    </p:set>
                                    <p:animEffect transition="in" filter="wipe(up)">
                                      <p:cBhvr>
                                        <p:cTn id="162" dur="2000"/>
                                        <p:tgtEl>
                                          <p:spTgt spid="57378"/>
                                        </p:tgtEl>
                                      </p:cBhvr>
                                    </p:animEffect>
                                  </p:childTnLst>
                                </p:cTn>
                              </p:par>
                            </p:childTnLst>
                          </p:cTn>
                        </p:par>
                      </p:childTnLst>
                    </p:cTn>
                  </p:par>
                  <p:par>
                    <p:cTn id="163" fill="hold" nodeType="clickPar">
                      <p:stCondLst>
                        <p:cond delay="indefinite"/>
                      </p:stCondLst>
                      <p:childTnLst>
                        <p:par>
                          <p:cTn id="164" fill="hold" nodeType="withGroup">
                            <p:stCondLst>
                              <p:cond delay="0"/>
                            </p:stCondLst>
                            <p:childTnLst>
                              <p:par>
                                <p:cTn id="165" presetID="22" presetClass="entr" presetSubtype="1" fill="hold" grpId="0" nodeType="clickEffect">
                                  <p:stCondLst>
                                    <p:cond delay="0"/>
                                  </p:stCondLst>
                                  <p:childTnLst>
                                    <p:set>
                                      <p:cBhvr>
                                        <p:cTn id="166" dur="1" fill="hold">
                                          <p:stCondLst>
                                            <p:cond delay="0"/>
                                          </p:stCondLst>
                                        </p:cTn>
                                        <p:tgtEl>
                                          <p:spTgt spid="57375"/>
                                        </p:tgtEl>
                                        <p:attrNameLst>
                                          <p:attrName>style.visibility</p:attrName>
                                        </p:attrNameLst>
                                      </p:cBhvr>
                                      <p:to>
                                        <p:strVal val="visible"/>
                                      </p:to>
                                    </p:set>
                                    <p:animEffect transition="in" filter="wipe(up)">
                                      <p:cBhvr>
                                        <p:cTn id="167" dur="2000"/>
                                        <p:tgtEl>
                                          <p:spTgt spid="57375"/>
                                        </p:tgtEl>
                                      </p:cBhvr>
                                    </p:animEffect>
                                  </p:childTnLst>
                                </p:cTn>
                              </p:par>
                              <p:par>
                                <p:cTn id="168" presetID="22" presetClass="entr" presetSubtype="1" fill="hold" nodeType="withEffect">
                                  <p:stCondLst>
                                    <p:cond delay="0"/>
                                  </p:stCondLst>
                                  <p:childTnLst>
                                    <p:set>
                                      <p:cBhvr>
                                        <p:cTn id="169" dur="1" fill="hold">
                                          <p:stCondLst>
                                            <p:cond delay="0"/>
                                          </p:stCondLst>
                                        </p:cTn>
                                        <p:tgtEl>
                                          <p:spTgt spid="57390"/>
                                        </p:tgtEl>
                                        <p:attrNameLst>
                                          <p:attrName>style.visibility</p:attrName>
                                        </p:attrNameLst>
                                      </p:cBhvr>
                                      <p:to>
                                        <p:strVal val="visible"/>
                                      </p:to>
                                    </p:set>
                                    <p:animEffect transition="in" filter="wipe(up)">
                                      <p:cBhvr>
                                        <p:cTn id="170" dur="2000"/>
                                        <p:tgtEl>
                                          <p:spTgt spid="57390"/>
                                        </p:tgtEl>
                                      </p:cBhvr>
                                    </p:animEffect>
                                  </p:childTnLst>
                                </p:cTn>
                              </p:par>
                            </p:childTnLst>
                          </p:cTn>
                        </p:par>
                      </p:childTnLst>
                    </p:cTn>
                  </p:par>
                  <p:par>
                    <p:cTn id="171" fill="hold" nodeType="clickPar">
                      <p:stCondLst>
                        <p:cond delay="indefinite"/>
                      </p:stCondLst>
                      <p:childTnLst>
                        <p:par>
                          <p:cTn id="172" fill="hold" nodeType="withGroup">
                            <p:stCondLst>
                              <p:cond delay="0"/>
                            </p:stCondLst>
                            <p:childTnLst>
                              <p:par>
                                <p:cTn id="173" presetID="22" presetClass="entr" presetSubtype="1" fill="hold" grpId="0" nodeType="clickEffect">
                                  <p:stCondLst>
                                    <p:cond delay="0"/>
                                  </p:stCondLst>
                                  <p:childTnLst>
                                    <p:set>
                                      <p:cBhvr>
                                        <p:cTn id="174" dur="1" fill="hold">
                                          <p:stCondLst>
                                            <p:cond delay="0"/>
                                          </p:stCondLst>
                                        </p:cTn>
                                        <p:tgtEl>
                                          <p:spTgt spid="57379"/>
                                        </p:tgtEl>
                                        <p:attrNameLst>
                                          <p:attrName>style.visibility</p:attrName>
                                        </p:attrNameLst>
                                      </p:cBhvr>
                                      <p:to>
                                        <p:strVal val="visible"/>
                                      </p:to>
                                    </p:set>
                                    <p:animEffect transition="in" filter="wipe(up)">
                                      <p:cBhvr>
                                        <p:cTn id="175" dur="2000"/>
                                        <p:tgtEl>
                                          <p:spTgt spid="57379"/>
                                        </p:tgtEl>
                                      </p:cBhvr>
                                    </p:animEffect>
                                  </p:childTnLst>
                                </p:cTn>
                              </p:par>
                              <p:par>
                                <p:cTn id="176" presetID="22" presetClass="entr" presetSubtype="1" fill="hold" nodeType="withEffect">
                                  <p:stCondLst>
                                    <p:cond delay="0"/>
                                  </p:stCondLst>
                                  <p:childTnLst>
                                    <p:set>
                                      <p:cBhvr>
                                        <p:cTn id="177" dur="1" fill="hold">
                                          <p:stCondLst>
                                            <p:cond delay="0"/>
                                          </p:stCondLst>
                                        </p:cTn>
                                        <p:tgtEl>
                                          <p:spTgt spid="57391"/>
                                        </p:tgtEl>
                                        <p:attrNameLst>
                                          <p:attrName>style.visibility</p:attrName>
                                        </p:attrNameLst>
                                      </p:cBhvr>
                                      <p:to>
                                        <p:strVal val="visible"/>
                                      </p:to>
                                    </p:set>
                                    <p:animEffect transition="in" filter="wipe(up)">
                                      <p:cBhvr>
                                        <p:cTn id="178" dur="2000"/>
                                        <p:tgtEl>
                                          <p:spTgt spid="57391"/>
                                        </p:tgtEl>
                                      </p:cBhvr>
                                    </p:animEffect>
                                  </p:childTnLst>
                                </p:cTn>
                              </p:par>
                            </p:childTnLst>
                          </p:cTn>
                        </p:par>
                      </p:childTnLst>
                    </p:cTn>
                  </p:par>
                  <p:par>
                    <p:cTn id="179" fill="hold" nodeType="clickPar">
                      <p:stCondLst>
                        <p:cond delay="indefinite"/>
                      </p:stCondLst>
                      <p:childTnLst>
                        <p:par>
                          <p:cTn id="180" fill="hold" nodeType="withGroup">
                            <p:stCondLst>
                              <p:cond delay="0"/>
                            </p:stCondLst>
                            <p:childTnLst>
                              <p:par>
                                <p:cTn id="181" presetID="22" presetClass="entr" presetSubtype="1" fill="hold" grpId="0" nodeType="clickEffect">
                                  <p:stCondLst>
                                    <p:cond delay="0"/>
                                  </p:stCondLst>
                                  <p:childTnLst>
                                    <p:set>
                                      <p:cBhvr>
                                        <p:cTn id="182" dur="1" fill="hold">
                                          <p:stCondLst>
                                            <p:cond delay="0"/>
                                          </p:stCondLst>
                                        </p:cTn>
                                        <p:tgtEl>
                                          <p:spTgt spid="57380"/>
                                        </p:tgtEl>
                                        <p:attrNameLst>
                                          <p:attrName>style.visibility</p:attrName>
                                        </p:attrNameLst>
                                      </p:cBhvr>
                                      <p:to>
                                        <p:strVal val="visible"/>
                                      </p:to>
                                    </p:set>
                                    <p:animEffect transition="in" filter="wipe(up)">
                                      <p:cBhvr>
                                        <p:cTn id="183" dur="2000"/>
                                        <p:tgtEl>
                                          <p:spTgt spid="57380"/>
                                        </p:tgtEl>
                                      </p:cBhvr>
                                    </p:animEffect>
                                  </p:childTnLst>
                                </p:cTn>
                              </p:par>
                              <p:par>
                                <p:cTn id="184" presetID="22" presetClass="entr" presetSubtype="1" fill="hold" nodeType="withEffect">
                                  <p:stCondLst>
                                    <p:cond delay="0"/>
                                  </p:stCondLst>
                                  <p:childTnLst>
                                    <p:set>
                                      <p:cBhvr>
                                        <p:cTn id="185" dur="1" fill="hold">
                                          <p:stCondLst>
                                            <p:cond delay="0"/>
                                          </p:stCondLst>
                                        </p:cTn>
                                        <p:tgtEl>
                                          <p:spTgt spid="57392"/>
                                        </p:tgtEl>
                                        <p:attrNameLst>
                                          <p:attrName>style.visibility</p:attrName>
                                        </p:attrNameLst>
                                      </p:cBhvr>
                                      <p:to>
                                        <p:strVal val="visible"/>
                                      </p:to>
                                    </p:set>
                                    <p:animEffect transition="in" filter="wipe(up)">
                                      <p:cBhvr>
                                        <p:cTn id="186" dur="2000"/>
                                        <p:tgtEl>
                                          <p:spTgt spid="57392"/>
                                        </p:tgtEl>
                                      </p:cBhvr>
                                    </p:animEffect>
                                  </p:childTnLst>
                                </p:cTn>
                              </p:par>
                            </p:childTnLst>
                          </p:cTn>
                        </p:par>
                      </p:childTnLst>
                    </p:cTn>
                  </p:par>
                  <p:par>
                    <p:cTn id="187" fill="hold" nodeType="clickPar">
                      <p:stCondLst>
                        <p:cond delay="indefinite"/>
                      </p:stCondLst>
                      <p:childTnLst>
                        <p:par>
                          <p:cTn id="188" fill="hold" nodeType="withGroup">
                            <p:stCondLst>
                              <p:cond delay="0"/>
                            </p:stCondLst>
                            <p:childTnLst>
                              <p:par>
                                <p:cTn id="189" presetID="23" presetClass="entr" presetSubtype="16" fill="hold" grpId="0" nodeType="clickEffect">
                                  <p:stCondLst>
                                    <p:cond delay="0"/>
                                  </p:stCondLst>
                                  <p:iterate type="lt">
                                    <p:tmPct val="0"/>
                                  </p:iterate>
                                  <p:childTnLst>
                                    <p:set>
                                      <p:cBhvr>
                                        <p:cTn id="190" dur="1" fill="hold">
                                          <p:stCondLst>
                                            <p:cond delay="0"/>
                                          </p:stCondLst>
                                        </p:cTn>
                                        <p:tgtEl>
                                          <p:spTgt spid="57381"/>
                                        </p:tgtEl>
                                        <p:attrNameLst>
                                          <p:attrName>style.visibility</p:attrName>
                                        </p:attrNameLst>
                                      </p:cBhvr>
                                      <p:to>
                                        <p:strVal val="visible"/>
                                      </p:to>
                                    </p:set>
                                    <p:anim calcmode="lin" valueType="num">
                                      <p:cBhvr>
                                        <p:cTn id="191" dur="2000" fill="hold"/>
                                        <p:tgtEl>
                                          <p:spTgt spid="57381"/>
                                        </p:tgtEl>
                                        <p:attrNameLst>
                                          <p:attrName>ppt_w</p:attrName>
                                        </p:attrNameLst>
                                      </p:cBhvr>
                                      <p:tavLst>
                                        <p:tav tm="0">
                                          <p:val>
                                            <p:fltVal val="0"/>
                                          </p:val>
                                        </p:tav>
                                        <p:tav tm="100000">
                                          <p:val>
                                            <p:strVal val="#ppt_w"/>
                                          </p:val>
                                        </p:tav>
                                      </p:tavLst>
                                    </p:anim>
                                    <p:anim calcmode="lin" valueType="num">
                                      <p:cBhvr>
                                        <p:cTn id="192" dur="2000" fill="hold"/>
                                        <p:tgtEl>
                                          <p:spTgt spid="57381"/>
                                        </p:tgtEl>
                                        <p:attrNameLst>
                                          <p:attrName>ppt_h</p:attrName>
                                        </p:attrNameLst>
                                      </p:cBhvr>
                                      <p:tavLst>
                                        <p:tav tm="0">
                                          <p:val>
                                            <p:fltVal val="0"/>
                                          </p:val>
                                        </p:tav>
                                        <p:tav tm="100000">
                                          <p:val>
                                            <p:strVal val="#ppt_h"/>
                                          </p:val>
                                        </p:tav>
                                      </p:tavLst>
                                    </p:anim>
                                  </p:childTnLst>
                                </p:cTn>
                              </p:par>
                            </p:childTnLst>
                          </p:cTn>
                        </p:par>
                      </p:childTnLst>
                    </p:cTn>
                  </p:par>
                  <p:par>
                    <p:cTn id="193" fill="hold" nodeType="clickPar">
                      <p:stCondLst>
                        <p:cond delay="indefinite"/>
                      </p:stCondLst>
                      <p:childTnLst>
                        <p:par>
                          <p:cTn id="194" fill="hold" nodeType="withGroup">
                            <p:stCondLst>
                              <p:cond delay="0"/>
                            </p:stCondLst>
                            <p:childTnLst>
                              <p:par>
                                <p:cTn id="195" presetID="23" presetClass="entr" presetSubtype="272" fill="hold" grpId="1" nodeType="clickEffect">
                                  <p:stCondLst>
                                    <p:cond delay="0"/>
                                  </p:stCondLst>
                                  <p:iterate type="lt">
                                    <p:tmPct val="10000"/>
                                  </p:iterate>
                                  <p:childTnLst>
                                    <p:set>
                                      <p:cBhvr>
                                        <p:cTn id="196" dur="1" fill="hold">
                                          <p:stCondLst>
                                            <p:cond delay="0"/>
                                          </p:stCondLst>
                                        </p:cTn>
                                        <p:tgtEl>
                                          <p:spTgt spid="57381"/>
                                        </p:tgtEl>
                                        <p:attrNameLst>
                                          <p:attrName>style.visibility</p:attrName>
                                        </p:attrNameLst>
                                      </p:cBhvr>
                                      <p:to>
                                        <p:strVal val="visible"/>
                                      </p:to>
                                    </p:set>
                                    <p:anim calcmode="lin" valueType="num">
                                      <p:cBhvr>
                                        <p:cTn id="197" dur="500" fill="hold"/>
                                        <p:tgtEl>
                                          <p:spTgt spid="57381"/>
                                        </p:tgtEl>
                                        <p:attrNameLst>
                                          <p:attrName>ppt_w</p:attrName>
                                        </p:attrNameLst>
                                      </p:cBhvr>
                                      <p:tavLst>
                                        <p:tav tm="0">
                                          <p:val>
                                            <p:strVal val="2/3*#ppt_w"/>
                                          </p:val>
                                        </p:tav>
                                        <p:tav tm="100000">
                                          <p:val>
                                            <p:strVal val="#ppt_w"/>
                                          </p:val>
                                        </p:tav>
                                      </p:tavLst>
                                    </p:anim>
                                    <p:anim calcmode="lin" valueType="num">
                                      <p:cBhvr>
                                        <p:cTn id="198" dur="500" fill="hold"/>
                                        <p:tgtEl>
                                          <p:spTgt spid="57381"/>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6" grpId="0" animBg="1"/>
      <p:bldP spid="57347" grpId="0" animBg="1"/>
      <p:bldP spid="57349" grpId="0" animBg="1"/>
      <p:bldP spid="57350" grpId="0" animBg="1"/>
      <p:bldP spid="57351" grpId="0" animBg="1"/>
      <p:bldP spid="57355" grpId="0" animBg="1"/>
      <p:bldP spid="57356" grpId="0" animBg="1"/>
      <p:bldP spid="57357" grpId="0" animBg="1"/>
      <p:bldP spid="57358" grpId="0" animBg="1"/>
      <p:bldP spid="57359" grpId="0" animBg="1"/>
      <p:bldP spid="57361" grpId="0" animBg="1"/>
      <p:bldP spid="57362" grpId="0" animBg="1"/>
      <p:bldP spid="57363" grpId="0" animBg="1"/>
      <p:bldP spid="57367" grpId="0" animBg="1"/>
      <p:bldP spid="57368" grpId="0" animBg="1"/>
      <p:bldP spid="57369" grpId="0" animBg="1"/>
      <p:bldP spid="57370" grpId="0" animBg="1"/>
      <p:bldP spid="57371" grpId="0" animBg="1"/>
      <p:bldP spid="57373" grpId="0" animBg="1"/>
      <p:bldP spid="57374" grpId="0" animBg="1"/>
      <p:bldP spid="57375" grpId="0" animBg="1"/>
      <p:bldP spid="57379" grpId="0" animBg="1"/>
      <p:bldP spid="57380" grpId="0" animBg="1"/>
      <p:bldP spid="57381" grpId="0" animBg="1"/>
      <p:bldP spid="57381" grpId="1"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4E4B3804-673A-4EE5-B940-65B8EE74D900}"/>
              </a:ext>
            </a:extLst>
          </p:cNvPr>
          <p:cNvPicPr>
            <a:picLocks noGrp="1" noChangeAspect="1"/>
          </p:cNvPicPr>
          <p:nvPr>
            <p:ph/>
          </p:nvPr>
        </p:nvPicPr>
        <p:blipFill>
          <a:blip r:embed="rId2">
            <a:extLst>
              <a:ext uri="{28A0092B-C50C-407E-A947-70E740481C1C}">
                <a14:useLocalDpi xmlns:a14="http://schemas.microsoft.com/office/drawing/2010/main" val="0"/>
              </a:ext>
            </a:extLst>
          </a:blip>
          <a:stretch>
            <a:fillRect/>
          </a:stretch>
        </p:blipFill>
        <p:spPr>
          <a:xfrm>
            <a:off x="152400" y="1219200"/>
            <a:ext cx="8763000" cy="5486399"/>
          </a:xfrm>
          <a:prstGeom prst="rect">
            <a:avLst/>
          </a:prstGeom>
          <a:ln>
            <a:noFill/>
          </a:ln>
          <a:effectLst>
            <a:softEdge rad="112500"/>
          </a:effectLst>
        </p:spPr>
      </p:pic>
    </p:spTree>
    <p:extLst>
      <p:ext uri="{BB962C8B-B14F-4D97-AF65-F5344CB8AC3E}">
        <p14:creationId xmlns:p14="http://schemas.microsoft.com/office/powerpoint/2010/main" val="573018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91A6C5E7-9A0A-4193-9733-C7DCC9FA3A2E}"/>
              </a:ext>
            </a:extLst>
          </p:cNvPr>
          <p:cNvSpPr>
            <a:spLocks noGrp="1" noChangeArrowheads="1"/>
          </p:cNvSpPr>
          <p:nvPr>
            <p:ph type="ctrTitle"/>
          </p:nvPr>
        </p:nvSpPr>
        <p:spPr>
          <a:xfrm>
            <a:off x="1436346" y="1524000"/>
            <a:ext cx="6270922" cy="2098226"/>
          </a:xfrm>
        </p:spPr>
        <p:txBody>
          <a:bodyPr/>
          <a:lstStyle/>
          <a:p>
            <a:br>
              <a:rPr lang="en-US" altLang="en-US" sz="5400" dirty="0">
                <a:latin typeface="Mistral" panose="03090702030407020403" pitchFamily="66" charset="0"/>
              </a:rPr>
            </a:br>
            <a:r>
              <a:rPr lang="en-US" altLang="en-US" sz="5400" dirty="0">
                <a:latin typeface="Mistral" panose="03090702030407020403" pitchFamily="66" charset="0"/>
              </a:rPr>
              <a:t>MEWASPADAI </a:t>
            </a:r>
            <a:br>
              <a:rPr lang="en-US" altLang="en-US" sz="5400" dirty="0">
                <a:latin typeface="Mistral" panose="03090702030407020403" pitchFamily="66" charset="0"/>
              </a:rPr>
            </a:br>
            <a:r>
              <a:rPr lang="en-US" altLang="en-US" sz="5400" dirty="0">
                <a:latin typeface="Mistral" panose="03090702030407020403" pitchFamily="66" charset="0"/>
              </a:rPr>
              <a:t>FITNAH AD-DAJJAL</a:t>
            </a:r>
          </a:p>
        </p:txBody>
      </p:sp>
      <p:sp>
        <p:nvSpPr>
          <p:cNvPr id="2051" name="Rectangle 3">
            <a:extLst>
              <a:ext uri="{FF2B5EF4-FFF2-40B4-BE49-F238E27FC236}">
                <a16:creationId xmlns:a16="http://schemas.microsoft.com/office/drawing/2014/main" id="{9724A1EA-EF79-4525-86A7-0D530BAC6E6E}"/>
              </a:ext>
            </a:extLst>
          </p:cNvPr>
          <p:cNvSpPr>
            <a:spLocks noGrp="1" noChangeArrowheads="1"/>
          </p:cNvSpPr>
          <p:nvPr>
            <p:ph type="subTitle" idx="1"/>
          </p:nvPr>
        </p:nvSpPr>
        <p:spPr/>
        <p:txBody>
          <a:bodyPr>
            <a:normAutofit/>
          </a:bodyPr>
          <a:lstStyle/>
          <a:p>
            <a:pPr rtl="1">
              <a:lnSpc>
                <a:spcPct val="90000"/>
              </a:lnSpc>
            </a:pPr>
            <a:r>
              <a:rPr lang="ar-SA" altLang="en-US" sz="3200" dirty="0">
                <a:cs typeface="DecoType Naskh Variants" pitchFamily="2" charset="0"/>
              </a:rPr>
              <a:t>لَا يَخْرُجُ الدَّجَّالُ حَتَّى</a:t>
            </a:r>
            <a:r>
              <a:rPr lang="en-US" altLang="en-US" sz="3200" dirty="0">
                <a:cs typeface="DecoType Naskh Variants" pitchFamily="2" charset="0"/>
              </a:rPr>
              <a:t> </a:t>
            </a:r>
          </a:p>
          <a:p>
            <a:pPr rtl="1">
              <a:lnSpc>
                <a:spcPct val="90000"/>
              </a:lnSpc>
            </a:pPr>
            <a:r>
              <a:rPr lang="ar-SA" altLang="en-US" sz="3200" dirty="0">
                <a:cs typeface="DecoType Naskh Variants" pitchFamily="2" charset="0"/>
              </a:rPr>
              <a:t>يَذْهَلَ النَّاسُ عَنْ ذِكْرِهِ</a:t>
            </a:r>
            <a:r>
              <a:rPr lang="ar-SA" altLang="en-US" sz="3200" dirty="0">
                <a:cs typeface="Traditional Arabic" panose="02020603050405020304" pitchFamily="18" charset="-78"/>
              </a:rPr>
              <a:t> </a:t>
            </a:r>
            <a:endParaRPr lang="en-US" altLang="en-US" sz="3200" dirty="0">
              <a:cs typeface="Traditional Arabic" panose="02020603050405020304" pitchFamily="18" charset="-78"/>
            </a:endParaRPr>
          </a:p>
        </p:txBody>
      </p:sp>
    </p:spTree>
    <p:extLst>
      <p:ext uri="{BB962C8B-B14F-4D97-AF65-F5344CB8AC3E}">
        <p14:creationId xmlns:p14="http://schemas.microsoft.com/office/powerpoint/2010/main" val="4990068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2" descr="eye_pyramid 2">
            <a:extLst>
              <a:ext uri="{FF2B5EF4-FFF2-40B4-BE49-F238E27FC236}">
                <a16:creationId xmlns:a16="http://schemas.microsoft.com/office/drawing/2014/main" id="{FD98B78F-F688-4924-99EF-6B029A2BED1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304800"/>
            <a:ext cx="8458200" cy="6248400"/>
          </a:xfrm>
          <a:prstGeom prst="rect">
            <a:avLst/>
          </a:prstGeom>
          <a:noFill/>
          <a:extLst>
            <a:ext uri="{909E8E84-426E-40DD-AFC4-6F175D3DCCD1}">
              <a14:hiddenFill xmlns:a14="http://schemas.microsoft.com/office/drawing/2010/main">
                <a:solidFill>
                  <a:srgbClr val="FFFFFF"/>
                </a:solidFill>
              </a14:hiddenFill>
            </a:ext>
          </a:extLst>
        </p:spPr>
      </p:pic>
      <p:sp>
        <p:nvSpPr>
          <p:cNvPr id="58371" name="AutoShape 3">
            <a:extLst>
              <a:ext uri="{FF2B5EF4-FFF2-40B4-BE49-F238E27FC236}">
                <a16:creationId xmlns:a16="http://schemas.microsoft.com/office/drawing/2014/main" id="{6468D273-EF52-47DD-AA4A-DE3737C95F63}"/>
              </a:ext>
            </a:extLst>
          </p:cNvPr>
          <p:cNvSpPr>
            <a:spLocks noChangeArrowheads="1"/>
          </p:cNvSpPr>
          <p:nvPr/>
        </p:nvSpPr>
        <p:spPr bwMode="auto">
          <a:xfrm>
            <a:off x="1981200" y="2286000"/>
            <a:ext cx="5181600" cy="4038600"/>
          </a:xfrm>
          <a:prstGeom prst="triangle">
            <a:avLst>
              <a:gd name="adj" fmla="val 50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Tahoma" panose="020B0604030504040204" pitchFamily="34" charset="0"/>
              <a:ea typeface="+mn-ea"/>
              <a:cs typeface="Arial" panose="020B0604020202020204" pitchFamily="34" charset="0"/>
            </a:endParaRPr>
          </a:p>
        </p:txBody>
      </p:sp>
      <p:pic>
        <p:nvPicPr>
          <p:cNvPr id="58372" name="Picture 4" descr="eye_pyramid">
            <a:extLst>
              <a:ext uri="{FF2B5EF4-FFF2-40B4-BE49-F238E27FC236}">
                <a16:creationId xmlns:a16="http://schemas.microsoft.com/office/drawing/2014/main" id="{A3CAFE9A-7CE7-427C-9977-6F41A6ADD86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2800" y="4114800"/>
            <a:ext cx="2438400" cy="2232025"/>
          </a:xfrm>
          <a:prstGeom prst="rect">
            <a:avLst/>
          </a:prstGeom>
          <a:noFill/>
          <a:extLst>
            <a:ext uri="{909E8E84-426E-40DD-AFC4-6F175D3DCCD1}">
              <a14:hiddenFill xmlns:a14="http://schemas.microsoft.com/office/drawing/2010/main">
                <a:solidFill>
                  <a:srgbClr val="FFFFFF"/>
                </a:solidFill>
              </a14:hiddenFill>
            </a:ext>
          </a:extLst>
        </p:spPr>
      </p:pic>
      <p:sp>
        <p:nvSpPr>
          <p:cNvPr id="58373" name="Text Box 5">
            <a:extLst>
              <a:ext uri="{FF2B5EF4-FFF2-40B4-BE49-F238E27FC236}">
                <a16:creationId xmlns:a16="http://schemas.microsoft.com/office/drawing/2014/main" id="{931A09EE-AE05-4BA2-AD3F-4354E39A2CB4}"/>
              </a:ext>
            </a:extLst>
          </p:cNvPr>
          <p:cNvSpPr txBox="1">
            <a:spLocks noChangeArrowheads="1"/>
          </p:cNvSpPr>
          <p:nvPr/>
        </p:nvSpPr>
        <p:spPr bwMode="auto">
          <a:xfrm>
            <a:off x="0" y="4724400"/>
            <a:ext cx="2286000" cy="1341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altLang="en-US" sz="1400" b="1"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WORLWIDE SOCIAL AND CULTURAL PHENOMENON</a:t>
            </a: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altLang="en-US" sz="1400" b="1"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GEJALA SOSIAL BUDAYA GLOBAL)</a:t>
            </a:r>
          </a:p>
        </p:txBody>
      </p:sp>
      <p:sp>
        <p:nvSpPr>
          <p:cNvPr id="58374" name="Text Box 6">
            <a:extLst>
              <a:ext uri="{FF2B5EF4-FFF2-40B4-BE49-F238E27FC236}">
                <a16:creationId xmlns:a16="http://schemas.microsoft.com/office/drawing/2014/main" id="{EDBC8E5C-5C07-48E5-9C6C-C228542452BE}"/>
              </a:ext>
            </a:extLst>
          </p:cNvPr>
          <p:cNvSpPr txBox="1">
            <a:spLocks noChangeArrowheads="1"/>
          </p:cNvSpPr>
          <p:nvPr/>
        </p:nvSpPr>
        <p:spPr bwMode="auto">
          <a:xfrm>
            <a:off x="6934200" y="5029200"/>
            <a:ext cx="2209800" cy="836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en-US" altLang="en-US" sz="1400" b="1"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THE UNSEEN FORCE</a:t>
            </a:r>
          </a:p>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en-US" altLang="en-US" sz="1400" b="1"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(KEKUATAN TIDAK TAMPAK/GAIB/SIHIR)</a:t>
            </a:r>
          </a:p>
        </p:txBody>
      </p:sp>
      <p:sp>
        <p:nvSpPr>
          <p:cNvPr id="58375" name="Text Box 7">
            <a:extLst>
              <a:ext uri="{FF2B5EF4-FFF2-40B4-BE49-F238E27FC236}">
                <a16:creationId xmlns:a16="http://schemas.microsoft.com/office/drawing/2014/main" id="{6E49F292-A6C7-4658-BCEE-A7125567B9C1}"/>
              </a:ext>
            </a:extLst>
          </p:cNvPr>
          <p:cNvSpPr txBox="1">
            <a:spLocks noChangeArrowheads="1"/>
          </p:cNvSpPr>
          <p:nvPr/>
        </p:nvSpPr>
        <p:spPr bwMode="auto">
          <a:xfrm>
            <a:off x="2819400" y="1676400"/>
            <a:ext cx="3505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en-US" altLang="en-US" sz="1800" b="1"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The Individu (OKNUM)</a:t>
            </a:r>
          </a:p>
        </p:txBody>
      </p:sp>
      <p:sp>
        <p:nvSpPr>
          <p:cNvPr id="58376" name="Rectangle 8">
            <a:extLst>
              <a:ext uri="{FF2B5EF4-FFF2-40B4-BE49-F238E27FC236}">
                <a16:creationId xmlns:a16="http://schemas.microsoft.com/office/drawing/2014/main" id="{0415588D-D638-4974-B056-0ACAD7A927E1}"/>
              </a:ext>
            </a:extLst>
          </p:cNvPr>
          <p:cNvSpPr>
            <a:spLocks noChangeArrowheads="1"/>
          </p:cNvSpPr>
          <p:nvPr/>
        </p:nvSpPr>
        <p:spPr bwMode="auto">
          <a:xfrm>
            <a:off x="1752600" y="609600"/>
            <a:ext cx="5715000" cy="9906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800" b="1"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THREE ASPECTS OF DAJJAL</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800" b="1"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(TIGA SISI DAJJAL)</a:t>
            </a:r>
          </a:p>
        </p:txBody>
      </p:sp>
      <p:pic>
        <p:nvPicPr>
          <p:cNvPr id="58377" name="Picture 9" descr="eye2">
            <a:extLst>
              <a:ext uri="{FF2B5EF4-FFF2-40B4-BE49-F238E27FC236}">
                <a16:creationId xmlns:a16="http://schemas.microsoft.com/office/drawing/2014/main" id="{4EC0420E-AFE1-4852-9795-2CD1DE35CE2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38600" y="3200400"/>
            <a:ext cx="1066800" cy="914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55625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B7A97FE3-DD19-4CD1-AD2F-280D29961D04}"/>
              </a:ext>
            </a:extLst>
          </p:cNvPr>
          <p:cNvSpPr>
            <a:spLocks noGrp="1" noChangeArrowheads="1"/>
          </p:cNvSpPr>
          <p:nvPr>
            <p:ph type="title"/>
          </p:nvPr>
        </p:nvSpPr>
        <p:spPr>
          <a:xfrm>
            <a:off x="457200" y="381000"/>
            <a:ext cx="8229600" cy="838200"/>
          </a:xfrm>
        </p:spPr>
        <p:txBody>
          <a:bodyPr>
            <a:normAutofit fontScale="90000"/>
          </a:bodyPr>
          <a:lstStyle/>
          <a:p>
            <a:r>
              <a:rPr lang="en-US" altLang="en-US" sz="3600" b="1" dirty="0">
                <a:cs typeface="Tahoma" panose="020B0604030504040204" pitchFamily="34" charset="0"/>
              </a:rPr>
              <a:t>PARA NABI MEMPERINGATKAN </a:t>
            </a:r>
            <a:br>
              <a:rPr lang="en-US" altLang="en-US" sz="3600" b="1" dirty="0">
                <a:cs typeface="Tahoma" panose="020B0604030504040204" pitchFamily="34" charset="0"/>
              </a:rPr>
            </a:br>
            <a:r>
              <a:rPr lang="en-US" altLang="en-US" sz="3600" b="1" dirty="0">
                <a:cs typeface="Tahoma" panose="020B0604030504040204" pitchFamily="34" charset="0"/>
              </a:rPr>
              <a:t>SOAL AD-DAJJAL</a:t>
            </a:r>
          </a:p>
        </p:txBody>
      </p:sp>
      <p:sp>
        <p:nvSpPr>
          <p:cNvPr id="11267" name="Rectangle 3">
            <a:extLst>
              <a:ext uri="{FF2B5EF4-FFF2-40B4-BE49-F238E27FC236}">
                <a16:creationId xmlns:a16="http://schemas.microsoft.com/office/drawing/2014/main" id="{12E9AE18-6F12-47A2-8C60-73178892A741}"/>
              </a:ext>
            </a:extLst>
          </p:cNvPr>
          <p:cNvSpPr>
            <a:spLocks noGrp="1" noChangeArrowheads="1"/>
          </p:cNvSpPr>
          <p:nvPr>
            <p:ph idx="1"/>
          </p:nvPr>
        </p:nvSpPr>
        <p:spPr>
          <a:xfrm>
            <a:off x="762000" y="1524000"/>
            <a:ext cx="8229600" cy="4876800"/>
          </a:xfrm>
        </p:spPr>
        <p:txBody>
          <a:bodyPr>
            <a:normAutofit lnSpcReduction="10000"/>
          </a:bodyPr>
          <a:lstStyle/>
          <a:p>
            <a:pPr algn="ctr" rtl="1">
              <a:lnSpc>
                <a:spcPct val="110000"/>
              </a:lnSpc>
              <a:buFont typeface="Wingdings" panose="05000000000000000000" pitchFamily="2" charset="2"/>
              <a:buNone/>
            </a:pPr>
            <a:r>
              <a:rPr lang="ar-SA" altLang="en-US" sz="3200" dirty="0">
                <a:cs typeface="Traditional Arabic" panose="02020603050405020304" pitchFamily="18" charset="-78"/>
              </a:rPr>
              <a:t>قَامَ رَسُولُ اللَّهِ صَلَّى اللَّهُ عَلَيْهِ وَسَلَّمَ فِي النَّاسِ فَأَثْنَى عَلَى اللَّهِ بِمَا هُوَ أَهْلُهُ ثُمَّ ذَكَرَ الدَّجَّالَ فَقَالَ إِنِّي لَأُنْذِرُكُمُوهُ وَمَا مِنْ نَبِيٍّ إِلَّا وَقَدْ أَنْذَرَهُ قَوْمَهُ وَلَكِنِّي سَأَقُولُ لَكُمْ فِيهِ قَوْلًا لَمْ يَقُلْهُ نَبِيٌّ لِقَوْمِهِ إِنَّهُ أَعْوَرُ وَإِنَّ اللَّهَ لَيْسَ بِأَعْوَرَ</a:t>
            </a:r>
            <a:endParaRPr lang="en-GB" altLang="en-US" sz="3200" dirty="0">
              <a:cs typeface="Traditional Arabic" panose="02020603050405020304" pitchFamily="18" charset="-78"/>
            </a:endParaRPr>
          </a:p>
          <a:p>
            <a:pPr algn="ctr" rtl="1">
              <a:lnSpc>
                <a:spcPct val="110000"/>
              </a:lnSpc>
              <a:buFont typeface="Wingdings" panose="05000000000000000000" pitchFamily="2" charset="2"/>
              <a:buNone/>
            </a:pPr>
            <a:endParaRPr lang="en-US" altLang="en-US" sz="2800" i="1" dirty="0">
              <a:latin typeface="Times New Roman" panose="02020603050405020304" pitchFamily="18" charset="0"/>
            </a:endParaRPr>
          </a:p>
          <a:p>
            <a:pPr algn="ctr">
              <a:lnSpc>
                <a:spcPct val="80000"/>
              </a:lnSpc>
              <a:buFont typeface="Wingdings" panose="05000000000000000000" pitchFamily="2" charset="2"/>
              <a:buNone/>
            </a:pPr>
            <a:r>
              <a:rPr lang="en-US" altLang="en-US" i="1" dirty="0" err="1">
                <a:latin typeface="Sitka Text" panose="02000505000000020004" pitchFamily="2" charset="0"/>
              </a:rPr>
              <a:t>Rasulullah</a:t>
            </a:r>
            <a:r>
              <a:rPr lang="en-US" altLang="en-US" i="1" dirty="0">
                <a:latin typeface="Sitka Text" panose="02000505000000020004" pitchFamily="2" charset="0"/>
              </a:rPr>
              <a:t> </a:t>
            </a:r>
            <a:r>
              <a:rPr lang="en-US" altLang="en-US" i="1" dirty="0" err="1">
                <a:latin typeface="Sitka Text" panose="02000505000000020004" pitchFamily="2" charset="0"/>
              </a:rPr>
              <a:t>Shallallahu'alaihiwasallam</a:t>
            </a:r>
            <a:r>
              <a:rPr lang="en-US" altLang="en-US" i="1" dirty="0">
                <a:latin typeface="Sitka Text" panose="02000505000000020004" pitchFamily="2" charset="0"/>
              </a:rPr>
              <a:t> </a:t>
            </a:r>
            <a:r>
              <a:rPr lang="en-US" altLang="en-US" i="1" dirty="0" err="1">
                <a:latin typeface="Sitka Text" panose="02000505000000020004" pitchFamily="2" charset="0"/>
              </a:rPr>
              <a:t>berdiri</a:t>
            </a:r>
            <a:r>
              <a:rPr lang="en-US" altLang="en-US" i="1" dirty="0">
                <a:latin typeface="Sitka Text" panose="02000505000000020004" pitchFamily="2" charset="0"/>
              </a:rPr>
              <a:t> di </a:t>
            </a:r>
            <a:r>
              <a:rPr lang="en-US" altLang="en-US" i="1" dirty="0" err="1">
                <a:latin typeface="Sitka Text" panose="02000505000000020004" pitchFamily="2" charset="0"/>
              </a:rPr>
              <a:t>tengah-tengah</a:t>
            </a:r>
            <a:r>
              <a:rPr lang="en-US" altLang="en-US" i="1" dirty="0">
                <a:latin typeface="Sitka Text" panose="02000505000000020004" pitchFamily="2" charset="0"/>
              </a:rPr>
              <a:t> para </a:t>
            </a:r>
            <a:r>
              <a:rPr lang="en-US" altLang="en-US" i="1" dirty="0" err="1">
                <a:latin typeface="Sitka Text" panose="02000505000000020004" pitchFamily="2" charset="0"/>
              </a:rPr>
              <a:t>sahabat</a:t>
            </a:r>
            <a:r>
              <a:rPr lang="en-US" altLang="en-US" i="1" dirty="0">
                <a:latin typeface="Sitka Text" panose="02000505000000020004" pitchFamily="2" charset="0"/>
              </a:rPr>
              <a:t> </a:t>
            </a:r>
            <a:r>
              <a:rPr lang="en-US" altLang="en-US" i="1" dirty="0" err="1">
                <a:latin typeface="Sitka Text" panose="02000505000000020004" pitchFamily="2" charset="0"/>
              </a:rPr>
              <a:t>lantas</a:t>
            </a:r>
            <a:r>
              <a:rPr lang="en-US" altLang="en-US" i="1" dirty="0">
                <a:latin typeface="Sitka Text" panose="02000505000000020004" pitchFamily="2" charset="0"/>
              </a:rPr>
              <a:t> </a:t>
            </a:r>
            <a:r>
              <a:rPr lang="en-US" altLang="en-US" i="1" dirty="0" err="1">
                <a:latin typeface="Sitka Text" panose="02000505000000020004" pitchFamily="2" charset="0"/>
              </a:rPr>
              <a:t>memuji</a:t>
            </a:r>
            <a:r>
              <a:rPr lang="en-US" altLang="en-US" i="1" dirty="0">
                <a:latin typeface="Sitka Text" panose="02000505000000020004" pitchFamily="2" charset="0"/>
              </a:rPr>
              <a:t> Allah </a:t>
            </a:r>
            <a:r>
              <a:rPr lang="en-US" altLang="en-US" i="1" dirty="0" err="1">
                <a:latin typeface="Sitka Text" panose="02000505000000020004" pitchFamily="2" charset="0"/>
              </a:rPr>
              <a:t>dengan</a:t>
            </a:r>
            <a:r>
              <a:rPr lang="en-US" altLang="en-US" i="1" dirty="0">
                <a:latin typeface="Sitka Text" panose="02000505000000020004" pitchFamily="2" charset="0"/>
              </a:rPr>
              <a:t> </a:t>
            </a:r>
            <a:r>
              <a:rPr lang="en-US" altLang="en-US" i="1" dirty="0" err="1">
                <a:latin typeface="Sitka Text" panose="02000505000000020004" pitchFamily="2" charset="0"/>
              </a:rPr>
              <a:t>pujian</a:t>
            </a:r>
            <a:r>
              <a:rPr lang="en-US" altLang="en-US" i="1" dirty="0">
                <a:latin typeface="Sitka Text" panose="02000505000000020004" pitchFamily="2" charset="0"/>
              </a:rPr>
              <a:t> </a:t>
            </a:r>
            <a:r>
              <a:rPr lang="en-US" altLang="en-US" i="1" dirty="0" err="1">
                <a:latin typeface="Sitka Text" panose="02000505000000020004" pitchFamily="2" charset="0"/>
              </a:rPr>
              <a:t>selayaknya</a:t>
            </a:r>
            <a:r>
              <a:rPr lang="en-US" altLang="en-US" i="1" dirty="0">
                <a:latin typeface="Sitka Text" panose="02000505000000020004" pitchFamily="2" charset="0"/>
              </a:rPr>
              <a:t> </a:t>
            </a:r>
            <a:r>
              <a:rPr lang="en-US" altLang="en-US" i="1" dirty="0" err="1">
                <a:latin typeface="Sitka Text" panose="02000505000000020004" pitchFamily="2" charset="0"/>
              </a:rPr>
              <a:t>bagi</a:t>
            </a:r>
            <a:r>
              <a:rPr lang="en-US" altLang="en-US" i="1" dirty="0">
                <a:latin typeface="Sitka Text" panose="02000505000000020004" pitchFamily="2" charset="0"/>
              </a:rPr>
              <a:t>-Nya, </a:t>
            </a:r>
            <a:r>
              <a:rPr lang="en-US" altLang="en-US" i="1" dirty="0" err="1">
                <a:latin typeface="Sitka Text" panose="02000505000000020004" pitchFamily="2" charset="0"/>
              </a:rPr>
              <a:t>kemudian</a:t>
            </a:r>
            <a:r>
              <a:rPr lang="en-US" altLang="en-US" i="1" dirty="0">
                <a:latin typeface="Sitka Text" panose="02000505000000020004" pitchFamily="2" charset="0"/>
              </a:rPr>
              <a:t> </a:t>
            </a:r>
            <a:r>
              <a:rPr lang="en-US" altLang="en-US" i="1" dirty="0" err="1">
                <a:latin typeface="Sitka Text" panose="02000505000000020004" pitchFamily="2" charset="0"/>
              </a:rPr>
              <a:t>beliau</a:t>
            </a:r>
            <a:r>
              <a:rPr lang="en-US" altLang="en-US" i="1" dirty="0">
                <a:latin typeface="Sitka Text" panose="02000505000000020004" pitchFamily="2" charset="0"/>
              </a:rPr>
              <a:t> </a:t>
            </a:r>
            <a:r>
              <a:rPr lang="en-US" altLang="en-US" i="1" dirty="0" err="1">
                <a:latin typeface="Sitka Text" panose="02000505000000020004" pitchFamily="2" charset="0"/>
              </a:rPr>
              <a:t>menyebut-nyebut</a:t>
            </a:r>
            <a:r>
              <a:rPr lang="en-US" altLang="en-US" i="1" dirty="0">
                <a:latin typeface="Sitka Text" panose="02000505000000020004" pitchFamily="2" charset="0"/>
              </a:rPr>
              <a:t> dajjal </a:t>
            </a:r>
            <a:r>
              <a:rPr lang="en-US" altLang="en-US" i="1" dirty="0" err="1">
                <a:latin typeface="Sitka Text" panose="02000505000000020004" pitchFamily="2" charset="0"/>
              </a:rPr>
              <a:t>dan</a:t>
            </a:r>
            <a:r>
              <a:rPr lang="en-US" altLang="en-US" i="1" dirty="0">
                <a:latin typeface="Sitka Text" panose="02000505000000020004" pitchFamily="2" charset="0"/>
              </a:rPr>
              <a:t> </a:t>
            </a:r>
            <a:r>
              <a:rPr lang="en-US" altLang="en-US" i="1" dirty="0" err="1">
                <a:latin typeface="Sitka Text" panose="02000505000000020004" pitchFamily="2" charset="0"/>
              </a:rPr>
              <a:t>mengatakan</a:t>
            </a:r>
            <a:r>
              <a:rPr lang="en-US" altLang="en-US" i="1" dirty="0">
                <a:latin typeface="Sitka Text" panose="02000505000000020004" pitchFamily="2" charset="0"/>
              </a:rPr>
              <a:t>; "</a:t>
            </a:r>
            <a:r>
              <a:rPr lang="en-US" altLang="en-US" i="1" dirty="0" err="1">
                <a:latin typeface="Sitka Text" panose="02000505000000020004" pitchFamily="2" charset="0"/>
              </a:rPr>
              <a:t>Sungguh</a:t>
            </a:r>
            <a:r>
              <a:rPr lang="en-US" altLang="en-US" i="1" dirty="0">
                <a:latin typeface="Sitka Text" panose="02000505000000020004" pitchFamily="2" charset="0"/>
              </a:rPr>
              <a:t> </a:t>
            </a:r>
            <a:r>
              <a:rPr lang="en-US" altLang="en-US" i="1" dirty="0" err="1">
                <a:latin typeface="Sitka Text" panose="02000505000000020004" pitchFamily="2" charset="0"/>
              </a:rPr>
              <a:t>saya</a:t>
            </a:r>
            <a:r>
              <a:rPr lang="en-US" altLang="en-US" i="1" dirty="0">
                <a:latin typeface="Sitka Text" panose="02000505000000020004" pitchFamily="2" charset="0"/>
              </a:rPr>
              <a:t> </a:t>
            </a:r>
            <a:r>
              <a:rPr lang="en-US" altLang="en-US" i="1" dirty="0" err="1">
                <a:latin typeface="Sitka Text" panose="02000505000000020004" pitchFamily="2" charset="0"/>
              </a:rPr>
              <a:t>mengingatkan</a:t>
            </a:r>
            <a:r>
              <a:rPr lang="en-US" altLang="en-US" i="1" dirty="0">
                <a:latin typeface="Sitka Text" panose="02000505000000020004" pitchFamily="2" charset="0"/>
              </a:rPr>
              <a:t> kalian </a:t>
            </a:r>
            <a:r>
              <a:rPr lang="en-US" altLang="en-US" i="1" dirty="0" err="1">
                <a:latin typeface="Sitka Text" panose="02000505000000020004" pitchFamily="2" charset="0"/>
              </a:rPr>
              <a:t>tentang</a:t>
            </a:r>
            <a:r>
              <a:rPr lang="en-US" altLang="en-US" i="1" dirty="0">
                <a:latin typeface="Sitka Text" panose="02000505000000020004" pitchFamily="2" charset="0"/>
              </a:rPr>
              <a:t> </a:t>
            </a:r>
          </a:p>
          <a:p>
            <a:pPr algn="ctr">
              <a:lnSpc>
                <a:spcPct val="80000"/>
              </a:lnSpc>
              <a:buFont typeface="Wingdings" panose="05000000000000000000" pitchFamily="2" charset="2"/>
              <a:buNone/>
            </a:pPr>
            <a:r>
              <a:rPr lang="en-US" altLang="en-US" i="1" dirty="0">
                <a:latin typeface="Sitka Text" panose="02000505000000020004" pitchFamily="2" charset="0"/>
              </a:rPr>
              <a:t>Ad-Dajjal, </a:t>
            </a:r>
            <a:r>
              <a:rPr lang="en-US" altLang="en-US" i="1" dirty="0" err="1">
                <a:latin typeface="Sitka Text" panose="02000505000000020004" pitchFamily="2" charset="0"/>
              </a:rPr>
              <a:t>dan</a:t>
            </a:r>
            <a:r>
              <a:rPr lang="en-US" altLang="en-US" i="1" dirty="0">
                <a:latin typeface="Sitka Text" panose="02000505000000020004" pitchFamily="2" charset="0"/>
              </a:rPr>
              <a:t> </a:t>
            </a:r>
            <a:r>
              <a:rPr lang="en-US" altLang="en-US" i="1" dirty="0" err="1">
                <a:latin typeface="Sitka Text" panose="02000505000000020004" pitchFamily="2" charset="0"/>
              </a:rPr>
              <a:t>tidak</a:t>
            </a:r>
            <a:r>
              <a:rPr lang="en-US" altLang="en-US" i="1" dirty="0">
                <a:latin typeface="Sitka Text" panose="02000505000000020004" pitchFamily="2" charset="0"/>
              </a:rPr>
              <a:t> </a:t>
            </a:r>
            <a:r>
              <a:rPr lang="en-US" altLang="en-US" i="1" dirty="0" err="1">
                <a:latin typeface="Sitka Text" panose="02000505000000020004" pitchFamily="2" charset="0"/>
              </a:rPr>
              <a:t>ada</a:t>
            </a:r>
            <a:r>
              <a:rPr lang="en-US" altLang="en-US" i="1" dirty="0">
                <a:latin typeface="Sitka Text" panose="02000505000000020004" pitchFamily="2" charset="0"/>
              </a:rPr>
              <a:t> </a:t>
            </a:r>
            <a:r>
              <a:rPr lang="en-US" altLang="en-US" i="1" dirty="0" err="1">
                <a:latin typeface="Sitka Text" panose="02000505000000020004" pitchFamily="2" charset="0"/>
              </a:rPr>
              <a:t>seorang</a:t>
            </a:r>
            <a:r>
              <a:rPr lang="en-US" altLang="en-US" i="1" dirty="0">
                <a:latin typeface="Sitka Text" panose="02000505000000020004" pitchFamily="2" charset="0"/>
              </a:rPr>
              <a:t> pun Nabi </a:t>
            </a:r>
            <a:r>
              <a:rPr lang="en-US" altLang="en-US" i="1" dirty="0" err="1">
                <a:latin typeface="Sitka Text" panose="02000505000000020004" pitchFamily="2" charset="0"/>
              </a:rPr>
              <a:t>melainkan</a:t>
            </a:r>
            <a:r>
              <a:rPr lang="en-US" altLang="en-US" i="1" dirty="0">
                <a:latin typeface="Sitka Text" panose="02000505000000020004" pitchFamily="2" charset="0"/>
              </a:rPr>
              <a:t> </a:t>
            </a:r>
            <a:r>
              <a:rPr lang="en-US" altLang="en-US" i="1" dirty="0" err="1">
                <a:latin typeface="Sitka Text" panose="02000505000000020004" pitchFamily="2" charset="0"/>
              </a:rPr>
              <a:t>telah</a:t>
            </a:r>
            <a:r>
              <a:rPr lang="en-US" altLang="en-US" i="1" dirty="0">
                <a:latin typeface="Sitka Text" panose="02000505000000020004" pitchFamily="2" charset="0"/>
              </a:rPr>
              <a:t> </a:t>
            </a:r>
            <a:r>
              <a:rPr lang="en-US" altLang="en-US" i="1" dirty="0" err="1">
                <a:latin typeface="Sitka Text" panose="02000505000000020004" pitchFamily="2" charset="0"/>
              </a:rPr>
              <a:t>mengingatkan</a:t>
            </a:r>
            <a:r>
              <a:rPr lang="en-US" altLang="en-US" i="1" dirty="0">
                <a:latin typeface="Sitka Text" panose="02000505000000020004" pitchFamily="2" charset="0"/>
              </a:rPr>
              <a:t> </a:t>
            </a:r>
            <a:r>
              <a:rPr lang="en-US" altLang="en-US" i="1" dirty="0" err="1">
                <a:latin typeface="Sitka Text" panose="02000505000000020004" pitchFamily="2" charset="0"/>
              </a:rPr>
              <a:t>kaumnya</a:t>
            </a:r>
            <a:r>
              <a:rPr lang="en-US" altLang="en-US" i="1" dirty="0">
                <a:latin typeface="Sitka Text" panose="02000505000000020004" pitchFamily="2" charset="0"/>
              </a:rPr>
              <a:t> </a:t>
            </a:r>
            <a:r>
              <a:rPr lang="en-US" altLang="en-US" i="1" dirty="0" err="1">
                <a:latin typeface="Sitka Text" panose="02000505000000020004" pitchFamily="2" charset="0"/>
              </a:rPr>
              <a:t>tentang</a:t>
            </a:r>
            <a:r>
              <a:rPr lang="en-US" altLang="en-US" i="1" dirty="0">
                <a:latin typeface="Sitka Text" panose="02000505000000020004" pitchFamily="2" charset="0"/>
              </a:rPr>
              <a:t> Ad-Dajjal, </a:t>
            </a:r>
            <a:r>
              <a:rPr lang="en-US" altLang="en-US" i="1" dirty="0" err="1">
                <a:latin typeface="Sitka Text" panose="02000505000000020004" pitchFamily="2" charset="0"/>
              </a:rPr>
              <a:t>dan</a:t>
            </a:r>
            <a:r>
              <a:rPr lang="en-US" altLang="en-US" i="1" dirty="0">
                <a:latin typeface="Sitka Text" panose="02000505000000020004" pitchFamily="2" charset="0"/>
              </a:rPr>
              <a:t> </a:t>
            </a:r>
            <a:r>
              <a:rPr lang="en-US" altLang="en-US" i="1" dirty="0" err="1">
                <a:latin typeface="Sitka Text" panose="02000505000000020004" pitchFamily="2" charset="0"/>
              </a:rPr>
              <a:t>akan</a:t>
            </a:r>
            <a:r>
              <a:rPr lang="en-US" altLang="en-US" i="1" dirty="0">
                <a:latin typeface="Sitka Text" panose="02000505000000020004" pitchFamily="2" charset="0"/>
              </a:rPr>
              <a:t> </a:t>
            </a:r>
            <a:r>
              <a:rPr lang="en-US" altLang="en-US" i="1" dirty="0" err="1">
                <a:latin typeface="Sitka Text" panose="02000505000000020004" pitchFamily="2" charset="0"/>
              </a:rPr>
              <a:t>saya</a:t>
            </a:r>
            <a:r>
              <a:rPr lang="en-US" altLang="en-US" i="1" dirty="0">
                <a:latin typeface="Sitka Text" panose="02000505000000020004" pitchFamily="2" charset="0"/>
              </a:rPr>
              <a:t> </a:t>
            </a:r>
            <a:r>
              <a:rPr lang="en-US" altLang="en-US" i="1" dirty="0" err="1">
                <a:latin typeface="Sitka Text" panose="02000505000000020004" pitchFamily="2" charset="0"/>
              </a:rPr>
              <a:t>jelaskan</a:t>
            </a:r>
            <a:r>
              <a:rPr lang="en-US" altLang="en-US" i="1" dirty="0">
                <a:latin typeface="Sitka Text" panose="02000505000000020004" pitchFamily="2" charset="0"/>
              </a:rPr>
              <a:t> </a:t>
            </a:r>
            <a:r>
              <a:rPr lang="en-US" altLang="en-US" i="1" dirty="0" err="1">
                <a:latin typeface="Sitka Text" panose="02000505000000020004" pitchFamily="2" charset="0"/>
              </a:rPr>
              <a:t>kepada</a:t>
            </a:r>
            <a:r>
              <a:rPr lang="en-US" altLang="en-US" i="1" dirty="0">
                <a:latin typeface="Sitka Text" panose="02000505000000020004" pitchFamily="2" charset="0"/>
              </a:rPr>
              <a:t> kalian </a:t>
            </a:r>
            <a:r>
              <a:rPr lang="en-US" altLang="en-US" i="1" dirty="0" err="1">
                <a:latin typeface="Sitka Text" panose="02000505000000020004" pitchFamily="2" charset="0"/>
              </a:rPr>
              <a:t>tentangnya</a:t>
            </a:r>
            <a:r>
              <a:rPr lang="en-US" altLang="en-US" i="1" dirty="0">
                <a:latin typeface="Sitka Text" panose="02000505000000020004" pitchFamily="2" charset="0"/>
              </a:rPr>
              <a:t> </a:t>
            </a:r>
            <a:r>
              <a:rPr lang="en-US" altLang="en-US" i="1" dirty="0" err="1">
                <a:latin typeface="Sitka Text" panose="02000505000000020004" pitchFamily="2" charset="0"/>
              </a:rPr>
              <a:t>suatu</a:t>
            </a:r>
            <a:r>
              <a:rPr lang="en-US" altLang="en-US" i="1" dirty="0">
                <a:latin typeface="Sitka Text" panose="02000505000000020004" pitchFamily="2" charset="0"/>
              </a:rPr>
              <a:t> </a:t>
            </a:r>
            <a:r>
              <a:rPr lang="en-US" altLang="en-US" i="1" dirty="0" err="1">
                <a:latin typeface="Sitka Text" panose="02000505000000020004" pitchFamily="2" charset="0"/>
              </a:rPr>
              <a:t>hal</a:t>
            </a:r>
            <a:r>
              <a:rPr lang="en-US" altLang="en-US" i="1" dirty="0">
                <a:latin typeface="Sitka Text" panose="02000505000000020004" pitchFamily="2" charset="0"/>
              </a:rPr>
              <a:t> yang </a:t>
            </a:r>
            <a:r>
              <a:rPr lang="en-US" altLang="en-US" i="1" dirty="0" err="1">
                <a:latin typeface="Sitka Text" panose="02000505000000020004" pitchFamily="2" charset="0"/>
              </a:rPr>
              <a:t>belum</a:t>
            </a:r>
            <a:r>
              <a:rPr lang="en-US" altLang="en-US" i="1" dirty="0">
                <a:latin typeface="Sitka Text" panose="02000505000000020004" pitchFamily="2" charset="0"/>
              </a:rPr>
              <a:t> </a:t>
            </a:r>
            <a:r>
              <a:rPr lang="en-US" altLang="en-US" i="1" dirty="0" err="1">
                <a:latin typeface="Sitka Text" panose="02000505000000020004" pitchFamily="2" charset="0"/>
              </a:rPr>
              <a:t>pernah</a:t>
            </a:r>
            <a:r>
              <a:rPr lang="en-US" altLang="en-US" i="1" dirty="0">
                <a:latin typeface="Sitka Text" panose="02000505000000020004" pitchFamily="2" charset="0"/>
              </a:rPr>
              <a:t> </a:t>
            </a:r>
            <a:r>
              <a:rPr lang="en-US" altLang="en-US" i="1" dirty="0" err="1">
                <a:latin typeface="Sitka Text" panose="02000505000000020004" pitchFamily="2" charset="0"/>
              </a:rPr>
              <a:t>dijelaskan</a:t>
            </a:r>
            <a:r>
              <a:rPr lang="en-US" altLang="en-US" i="1" dirty="0">
                <a:latin typeface="Sitka Text" panose="02000505000000020004" pitchFamily="2" charset="0"/>
              </a:rPr>
              <a:t> </a:t>
            </a:r>
            <a:r>
              <a:rPr lang="en-US" altLang="en-US" i="1" dirty="0" err="1">
                <a:latin typeface="Sitka Text" panose="02000505000000020004" pitchFamily="2" charset="0"/>
              </a:rPr>
              <a:t>oleh</a:t>
            </a:r>
            <a:r>
              <a:rPr lang="en-US" altLang="en-US" i="1" dirty="0">
                <a:latin typeface="Sitka Text" panose="02000505000000020004" pitchFamily="2" charset="0"/>
              </a:rPr>
              <a:t> </a:t>
            </a:r>
            <a:r>
              <a:rPr lang="en-US" altLang="en-US" i="1" dirty="0" err="1">
                <a:latin typeface="Sitka Text" panose="02000505000000020004" pitchFamily="2" charset="0"/>
              </a:rPr>
              <a:t>seorang</a:t>
            </a:r>
            <a:r>
              <a:rPr lang="en-US" altLang="en-US" i="1" dirty="0">
                <a:latin typeface="Sitka Text" panose="02000505000000020004" pitchFamily="2" charset="0"/>
              </a:rPr>
              <a:t> Nabi-pun </a:t>
            </a:r>
            <a:r>
              <a:rPr lang="en-US" altLang="en-US" i="1" dirty="0" err="1">
                <a:latin typeface="Sitka Text" panose="02000505000000020004" pitchFamily="2" charset="0"/>
              </a:rPr>
              <a:t>kepada</a:t>
            </a:r>
            <a:r>
              <a:rPr lang="en-US" altLang="en-US" i="1" dirty="0">
                <a:latin typeface="Sitka Text" panose="02000505000000020004" pitchFamily="2" charset="0"/>
              </a:rPr>
              <a:t> </a:t>
            </a:r>
            <a:r>
              <a:rPr lang="en-US" altLang="en-US" i="1" dirty="0" err="1">
                <a:latin typeface="Sitka Text" panose="02000505000000020004" pitchFamily="2" charset="0"/>
              </a:rPr>
              <a:t>kaumnya</a:t>
            </a:r>
            <a:r>
              <a:rPr lang="en-US" altLang="en-US" i="1" dirty="0">
                <a:latin typeface="Sitka Text" panose="02000505000000020004" pitchFamily="2" charset="0"/>
              </a:rPr>
              <a:t>, </a:t>
            </a:r>
            <a:r>
              <a:rPr lang="en-US" altLang="en-US" i="1" dirty="0" err="1">
                <a:latin typeface="Sitka Text" panose="02000505000000020004" pitchFamily="2" charset="0"/>
              </a:rPr>
              <a:t>sesungguhnya</a:t>
            </a:r>
            <a:r>
              <a:rPr lang="en-US" altLang="en-US" i="1" dirty="0">
                <a:latin typeface="Sitka Text" panose="02000505000000020004" pitchFamily="2" charset="0"/>
              </a:rPr>
              <a:t> Ad-Dajjal </a:t>
            </a:r>
            <a:r>
              <a:rPr lang="en-US" altLang="en-US" i="1" dirty="0" err="1">
                <a:latin typeface="Sitka Text" panose="02000505000000020004" pitchFamily="2" charset="0"/>
              </a:rPr>
              <a:t>itu</a:t>
            </a:r>
            <a:r>
              <a:rPr lang="en-US" altLang="en-US" i="1" dirty="0">
                <a:latin typeface="Sitka Text" panose="02000505000000020004" pitchFamily="2" charset="0"/>
              </a:rPr>
              <a:t> </a:t>
            </a:r>
            <a:r>
              <a:rPr lang="en-US" altLang="en-US" i="1" dirty="0" err="1">
                <a:latin typeface="Sitka Text" panose="02000505000000020004" pitchFamily="2" charset="0"/>
              </a:rPr>
              <a:t>buta</a:t>
            </a:r>
            <a:r>
              <a:rPr lang="en-US" altLang="en-US" i="1" dirty="0">
                <a:latin typeface="Sitka Text" panose="02000505000000020004" pitchFamily="2" charset="0"/>
              </a:rPr>
              <a:t> </a:t>
            </a:r>
            <a:r>
              <a:rPr lang="en-US" altLang="en-US" i="1" dirty="0" err="1">
                <a:latin typeface="Sitka Text" panose="02000505000000020004" pitchFamily="2" charset="0"/>
              </a:rPr>
              <a:t>sebelah</a:t>
            </a:r>
            <a:r>
              <a:rPr lang="en-US" altLang="en-US" i="1" dirty="0">
                <a:latin typeface="Sitka Text" panose="02000505000000020004" pitchFamily="2" charset="0"/>
              </a:rPr>
              <a:t> </a:t>
            </a:r>
            <a:r>
              <a:rPr lang="en-US" altLang="en-US" i="1" dirty="0" err="1">
                <a:latin typeface="Sitka Text" panose="02000505000000020004" pitchFamily="2" charset="0"/>
              </a:rPr>
              <a:t>sedang</a:t>
            </a:r>
            <a:r>
              <a:rPr lang="en-US" altLang="en-US" i="1" dirty="0">
                <a:latin typeface="Sitka Text" panose="02000505000000020004" pitchFamily="2" charset="0"/>
              </a:rPr>
              <a:t> Allah </a:t>
            </a:r>
            <a:r>
              <a:rPr lang="en-US" altLang="en-US" i="1" dirty="0" err="1">
                <a:latin typeface="Sitka Text" panose="02000505000000020004" pitchFamily="2" charset="0"/>
              </a:rPr>
              <a:t>tidak</a:t>
            </a:r>
            <a:r>
              <a:rPr lang="en-US" altLang="en-US" i="1" dirty="0">
                <a:latin typeface="Sitka Text" panose="02000505000000020004" pitchFamily="2" charset="0"/>
              </a:rPr>
              <a:t> </a:t>
            </a:r>
            <a:r>
              <a:rPr lang="en-US" altLang="en-US" i="1" dirty="0" err="1">
                <a:latin typeface="Sitka Text" panose="02000505000000020004" pitchFamily="2" charset="0"/>
              </a:rPr>
              <a:t>buta</a:t>
            </a:r>
            <a:r>
              <a:rPr lang="en-US" altLang="en-US" i="1" dirty="0">
                <a:latin typeface="Sitka Text" panose="02000505000000020004" pitchFamily="2" charset="0"/>
              </a:rPr>
              <a:t> </a:t>
            </a:r>
            <a:r>
              <a:rPr lang="en-US" altLang="en-US" i="1" dirty="0" err="1">
                <a:latin typeface="Sitka Text" panose="02000505000000020004" pitchFamily="2" charset="0"/>
              </a:rPr>
              <a:t>sebelah</a:t>
            </a:r>
            <a:r>
              <a:rPr lang="en-US" altLang="en-US" i="1" dirty="0">
                <a:latin typeface="Sitka Text" panose="02000505000000020004" pitchFamily="2" charset="0"/>
              </a:rPr>
              <a:t>." </a:t>
            </a:r>
            <a:r>
              <a:rPr lang="en-US" altLang="en-US" dirty="0">
                <a:latin typeface="Sitka Text" panose="02000505000000020004" pitchFamily="2" charset="0"/>
              </a:rPr>
              <a:t>(H.R. Bukhari)</a:t>
            </a:r>
            <a:r>
              <a:rPr lang="en-US" altLang="en-US" i="1" dirty="0">
                <a:latin typeface="Sitka Text" panose="02000505000000020004" pitchFamily="2" charset="0"/>
              </a:rPr>
              <a:t> </a:t>
            </a:r>
          </a:p>
        </p:txBody>
      </p:sp>
    </p:spTree>
    <p:extLst>
      <p:ext uri="{BB962C8B-B14F-4D97-AF65-F5344CB8AC3E}">
        <p14:creationId xmlns:p14="http://schemas.microsoft.com/office/powerpoint/2010/main" val="2872041504"/>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eye_pyramid 2">
            <a:extLst>
              <a:ext uri="{FF2B5EF4-FFF2-40B4-BE49-F238E27FC236}">
                <a16:creationId xmlns:a16="http://schemas.microsoft.com/office/drawing/2014/main" id="{35F35F96-E886-4CEE-B444-22BC3AC5520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34188"/>
          </a:xfrm>
          <a:prstGeom prst="rect">
            <a:avLst/>
          </a:prstGeom>
          <a:noFill/>
          <a:extLst>
            <a:ext uri="{909E8E84-426E-40DD-AFC4-6F175D3DCCD1}">
              <a14:hiddenFill xmlns:a14="http://schemas.microsoft.com/office/drawing/2010/main">
                <a:solidFill>
                  <a:srgbClr val="FFFFFF"/>
                </a:solidFill>
              </a14:hiddenFill>
            </a:ext>
          </a:extLst>
        </p:spPr>
      </p:pic>
      <p:sp>
        <p:nvSpPr>
          <p:cNvPr id="19459" name="Rectangle 3">
            <a:extLst>
              <a:ext uri="{FF2B5EF4-FFF2-40B4-BE49-F238E27FC236}">
                <a16:creationId xmlns:a16="http://schemas.microsoft.com/office/drawing/2014/main" id="{78E5547E-8321-4167-B1CA-8BFACF3DF160}"/>
              </a:ext>
            </a:extLst>
          </p:cNvPr>
          <p:cNvSpPr>
            <a:spLocks noGrp="1" noChangeArrowheads="1"/>
          </p:cNvSpPr>
          <p:nvPr>
            <p:ph type="title"/>
          </p:nvPr>
        </p:nvSpPr>
        <p:spPr>
          <a:xfrm>
            <a:off x="381000" y="457200"/>
            <a:ext cx="8382000" cy="274637"/>
          </a:xfrm>
        </p:spPr>
        <p:txBody>
          <a:bodyPr/>
          <a:lstStyle/>
          <a:p>
            <a:br>
              <a:rPr lang="en-US" altLang="en-US" sz="4000" dirty="0">
                <a:cs typeface="Tahoma" panose="020B0604030504040204" pitchFamily="34" charset="0"/>
              </a:rPr>
            </a:br>
            <a:r>
              <a:rPr lang="en-US" altLang="en-US" sz="4000" dirty="0">
                <a:cs typeface="Tahoma" panose="020B0604030504040204" pitchFamily="34" charset="0"/>
              </a:rPr>
              <a:t>AD-DAJJAL FITNAH TERBESAR</a:t>
            </a:r>
          </a:p>
        </p:txBody>
      </p:sp>
      <p:sp>
        <p:nvSpPr>
          <p:cNvPr id="19460" name="Rectangle 4">
            <a:extLst>
              <a:ext uri="{FF2B5EF4-FFF2-40B4-BE49-F238E27FC236}">
                <a16:creationId xmlns:a16="http://schemas.microsoft.com/office/drawing/2014/main" id="{AFE9839E-1087-4AD2-82AA-DD2049E02FAF}"/>
              </a:ext>
            </a:extLst>
          </p:cNvPr>
          <p:cNvSpPr>
            <a:spLocks noGrp="1" noChangeArrowheads="1"/>
          </p:cNvSpPr>
          <p:nvPr>
            <p:ph type="body" idx="1"/>
          </p:nvPr>
        </p:nvSpPr>
        <p:spPr/>
        <p:txBody>
          <a:bodyPr/>
          <a:lstStyle/>
          <a:p>
            <a:pPr algn="ctr" rtl="1">
              <a:lnSpc>
                <a:spcPct val="80000"/>
              </a:lnSpc>
              <a:buFontTx/>
              <a:buNone/>
            </a:pPr>
            <a:endParaRPr lang="ar-SA" altLang="en-US" sz="2000" dirty="0">
              <a:cs typeface="Traditional Arabic" panose="02020603050405020304" pitchFamily="18" charset="-78"/>
            </a:endParaRPr>
          </a:p>
          <a:p>
            <a:pPr algn="ctr" rtl="1">
              <a:buFontTx/>
              <a:buNone/>
            </a:pPr>
            <a:r>
              <a:rPr lang="ar-SA" altLang="en-US" sz="4400" dirty="0">
                <a:cs typeface="Traditional Arabic" panose="02020603050405020304" pitchFamily="18" charset="-78"/>
              </a:rPr>
              <a:t>قَالَ رَسُولُ اللَّهِ صَلَّى اللَّهُ عَلَيْهِ وَسَلَّمَ مَا أَهْبَطَ اللَّهُ إِلَى الأَرْضِ مُنْذُ خَلَقَ آدَمَ إِلَى أَنْ تَقُومَ السَّاعَةُ </a:t>
            </a:r>
            <a:r>
              <a:rPr lang="ar-SA" altLang="en-US" sz="4400" dirty="0">
                <a:solidFill>
                  <a:srgbClr val="FF0000"/>
                </a:solidFill>
                <a:cs typeface="Traditional Arabic" panose="02020603050405020304" pitchFamily="18" charset="-78"/>
              </a:rPr>
              <a:t>فِتْنَةً أَعْظَمَ</a:t>
            </a:r>
            <a:r>
              <a:rPr lang="ar-SA" altLang="en-US" sz="4400" dirty="0">
                <a:cs typeface="Traditional Arabic" panose="02020603050405020304" pitchFamily="18" charset="-78"/>
              </a:rPr>
              <a:t> مِنْ فِتْنَةِ الدَّجَّالِ</a:t>
            </a:r>
            <a:endParaRPr lang="sv-SE" altLang="en-US" sz="4400" i="1" dirty="0">
              <a:cs typeface="Traditional Arabic" panose="02020603050405020304" pitchFamily="18" charset="-78"/>
            </a:endParaRPr>
          </a:p>
          <a:p>
            <a:pPr algn="ctr">
              <a:lnSpc>
                <a:spcPct val="80000"/>
              </a:lnSpc>
              <a:buFontTx/>
              <a:buNone/>
            </a:pPr>
            <a:r>
              <a:rPr lang="sv-SE" altLang="en-US" sz="3600" i="1" dirty="0">
                <a:latin typeface="Times New Roman" panose="02020603050405020304" pitchFamily="18" charset="0"/>
              </a:rPr>
              <a:t>“Allah tidak menurunkan ke muka bumi -sejak penciptaan Adam as hingga hari Kiamat- </a:t>
            </a:r>
            <a:r>
              <a:rPr lang="sv-SE" altLang="en-US" sz="3600" i="1" dirty="0">
                <a:solidFill>
                  <a:srgbClr val="FF0000"/>
                </a:solidFill>
                <a:latin typeface="Times New Roman" panose="02020603050405020304" pitchFamily="18" charset="0"/>
              </a:rPr>
              <a:t>fitnah yang lebih dahsyat</a:t>
            </a:r>
            <a:r>
              <a:rPr lang="sv-SE" altLang="en-US" sz="3600" i="1" dirty="0">
                <a:latin typeface="Times New Roman" panose="02020603050405020304" pitchFamily="18" charset="0"/>
              </a:rPr>
              <a:t> dari fitnah Ad-Dajjal.” </a:t>
            </a:r>
            <a:r>
              <a:rPr lang="sv-SE" altLang="en-US" sz="3600" dirty="0">
                <a:latin typeface="Times New Roman" panose="02020603050405020304" pitchFamily="18" charset="0"/>
              </a:rPr>
              <a:t>(HR. Thabrani)</a:t>
            </a:r>
            <a:r>
              <a:rPr lang="sv-SE" altLang="en-US" sz="1600" dirty="0">
                <a:latin typeface="Times New Roman" panose="02020603050405020304" pitchFamily="18" charset="0"/>
              </a:rPr>
              <a:t> </a:t>
            </a:r>
            <a:endParaRPr lang="en-US" altLang="en-US" sz="1600" dirty="0">
              <a:latin typeface="Times New Roman" panose="02020603050405020304" pitchFamily="18" charset="0"/>
            </a:endParaRPr>
          </a:p>
        </p:txBody>
      </p:sp>
    </p:spTree>
    <p:extLst>
      <p:ext uri="{BB962C8B-B14F-4D97-AF65-F5344CB8AC3E}">
        <p14:creationId xmlns:p14="http://schemas.microsoft.com/office/powerpoint/2010/main" val="3824048384"/>
      </p:ext>
    </p:extLst>
  </p:cSld>
  <p:clrMapOvr>
    <a:masterClrMapping/>
  </p:clrMapOvr>
  <mc:AlternateContent xmlns:mc="http://schemas.openxmlformats.org/markup-compatibility/2006" xmlns:p14="http://schemas.microsoft.com/office/powerpoint/2010/main">
    <mc:Choice Requires="p14">
      <p:transition spd="slow" p14:dur="2500">
        <p:checker dir="vert"/>
      </p:transition>
    </mc:Choice>
    <mc:Fallback xmlns="">
      <p:transition spd="slow">
        <p:checker dir="vert"/>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a:extLst>
              <a:ext uri="{FF2B5EF4-FFF2-40B4-BE49-F238E27FC236}">
                <a16:creationId xmlns:a16="http://schemas.microsoft.com/office/drawing/2014/main" id="{0F4523F7-ED19-417F-9FC5-E70158CB4E9C}"/>
              </a:ext>
            </a:extLst>
          </p:cNvPr>
          <p:cNvSpPr>
            <a:spLocks noGrp="1" noChangeArrowheads="1"/>
          </p:cNvSpPr>
          <p:nvPr>
            <p:ph type="title"/>
          </p:nvPr>
        </p:nvSpPr>
        <p:spPr>
          <a:xfrm>
            <a:off x="457200" y="381000"/>
            <a:ext cx="8229600" cy="762000"/>
          </a:xfrm>
        </p:spPr>
        <p:txBody>
          <a:bodyPr>
            <a:normAutofit/>
          </a:bodyPr>
          <a:lstStyle/>
          <a:p>
            <a:r>
              <a:rPr lang="en-US" altLang="en-US" sz="4000" dirty="0">
                <a:cs typeface="Tahoma" panose="020B0604030504040204" pitchFamily="34" charset="0"/>
              </a:rPr>
              <a:t>SAAT KELUARNYA AD-DAJJAL ,…..</a:t>
            </a:r>
          </a:p>
        </p:txBody>
      </p:sp>
      <p:sp>
        <p:nvSpPr>
          <p:cNvPr id="29699" name="Rectangle 3">
            <a:extLst>
              <a:ext uri="{FF2B5EF4-FFF2-40B4-BE49-F238E27FC236}">
                <a16:creationId xmlns:a16="http://schemas.microsoft.com/office/drawing/2014/main" id="{EBEA9A1C-6AEF-460C-9010-DCA113316D18}"/>
              </a:ext>
            </a:extLst>
          </p:cNvPr>
          <p:cNvSpPr>
            <a:spLocks noGrp="1" noChangeArrowheads="1"/>
          </p:cNvSpPr>
          <p:nvPr>
            <p:ph idx="1"/>
          </p:nvPr>
        </p:nvSpPr>
        <p:spPr>
          <a:xfrm>
            <a:off x="457200" y="1981200"/>
            <a:ext cx="8229600" cy="4068763"/>
          </a:xfrm>
        </p:spPr>
        <p:txBody>
          <a:bodyPr>
            <a:normAutofit fontScale="92500" lnSpcReduction="10000"/>
          </a:bodyPr>
          <a:lstStyle/>
          <a:p>
            <a:pPr algn="ctr" rtl="1">
              <a:lnSpc>
                <a:spcPct val="90000"/>
              </a:lnSpc>
              <a:buFont typeface="Wingdings" panose="05000000000000000000" pitchFamily="2" charset="2"/>
              <a:buNone/>
            </a:pPr>
            <a:r>
              <a:rPr lang="ar-SA" altLang="en-US" sz="4800" dirty="0">
                <a:cs typeface="Traditional Arabic" panose="02020603050405020304" pitchFamily="18" charset="-78"/>
              </a:rPr>
              <a:t>سَمِعْتُ رَسُولَ اللَّهِ صَلَّى اللَّهُ عَلَيْهِ وَسَلَّمَ يَقُولُ لَا يَخْرُجُ الدَّجَّالُ حَتَّى يَذْهَلَ النَّاسُ عَنْ ذِكْرِهِ وَحَتَّى تَتْرُكَ الْأَئِمَّةُ ذِكْرَهُ عَلَى الْمَنَابِرِ</a:t>
            </a:r>
            <a:endParaRPr lang="en-US" altLang="en-US" sz="3600" i="1" dirty="0">
              <a:latin typeface="Times New Roman" panose="02020603050405020304" pitchFamily="18" charset="0"/>
            </a:endParaRPr>
          </a:p>
          <a:p>
            <a:pPr algn="ctr">
              <a:lnSpc>
                <a:spcPct val="90000"/>
              </a:lnSpc>
              <a:buFont typeface="Wingdings" panose="05000000000000000000" pitchFamily="2" charset="2"/>
              <a:buNone/>
            </a:pPr>
            <a:r>
              <a:rPr lang="en-US" altLang="en-US" sz="3600" i="1" dirty="0" err="1">
                <a:latin typeface="Times New Roman" panose="02020603050405020304" pitchFamily="18" charset="0"/>
              </a:rPr>
              <a:t>Rasulullah</a:t>
            </a:r>
            <a:r>
              <a:rPr lang="en-US" altLang="en-US" sz="3600" i="1" dirty="0">
                <a:latin typeface="Times New Roman" panose="02020603050405020304" pitchFamily="18" charset="0"/>
              </a:rPr>
              <a:t> </a:t>
            </a:r>
            <a:r>
              <a:rPr lang="en-US" altLang="en-US" sz="3600" i="1" dirty="0" err="1">
                <a:latin typeface="Times New Roman" panose="02020603050405020304" pitchFamily="18" charset="0"/>
              </a:rPr>
              <a:t>Shallallahu'alaihiwasallam</a:t>
            </a:r>
            <a:r>
              <a:rPr lang="en-US" altLang="en-US" sz="3600" i="1" dirty="0">
                <a:latin typeface="Times New Roman" panose="02020603050405020304" pitchFamily="18" charset="0"/>
              </a:rPr>
              <a:t> </a:t>
            </a:r>
            <a:r>
              <a:rPr lang="en-US" altLang="en-US" sz="3600" i="1" dirty="0" err="1">
                <a:latin typeface="Times New Roman" panose="02020603050405020304" pitchFamily="18" charset="0"/>
              </a:rPr>
              <a:t>bersabda</a:t>
            </a:r>
            <a:r>
              <a:rPr lang="en-US" altLang="en-US" sz="3600" i="1" dirty="0">
                <a:latin typeface="Times New Roman" panose="02020603050405020304" pitchFamily="18" charset="0"/>
              </a:rPr>
              <a:t>: “Ad-Dajjal </a:t>
            </a:r>
            <a:r>
              <a:rPr lang="en-US" altLang="en-US" sz="3600" i="1" dirty="0" err="1">
                <a:latin typeface="Times New Roman" panose="02020603050405020304" pitchFamily="18" charset="0"/>
              </a:rPr>
              <a:t>tidak</a:t>
            </a:r>
            <a:r>
              <a:rPr lang="en-US" altLang="en-US" sz="3600" i="1" dirty="0">
                <a:latin typeface="Times New Roman" panose="02020603050405020304" pitchFamily="18" charset="0"/>
              </a:rPr>
              <a:t> </a:t>
            </a:r>
            <a:r>
              <a:rPr lang="en-US" altLang="en-US" sz="3600" i="1" dirty="0" err="1">
                <a:latin typeface="Times New Roman" panose="02020603050405020304" pitchFamily="18" charset="0"/>
              </a:rPr>
              <a:t>akan</a:t>
            </a:r>
            <a:r>
              <a:rPr lang="en-US" altLang="en-US" sz="3600" i="1" dirty="0">
                <a:latin typeface="Times New Roman" panose="02020603050405020304" pitchFamily="18" charset="0"/>
              </a:rPr>
              <a:t> </a:t>
            </a:r>
            <a:r>
              <a:rPr lang="en-US" altLang="en-US" sz="3600" i="1" dirty="0" err="1">
                <a:latin typeface="Times New Roman" panose="02020603050405020304" pitchFamily="18" charset="0"/>
              </a:rPr>
              <a:t>keluar</a:t>
            </a:r>
            <a:r>
              <a:rPr lang="en-US" altLang="en-US" sz="3600" i="1" dirty="0">
                <a:latin typeface="Times New Roman" panose="02020603050405020304" pitchFamily="18" charset="0"/>
              </a:rPr>
              <a:t> </a:t>
            </a:r>
            <a:r>
              <a:rPr lang="en-US" altLang="en-US" sz="3600" i="1" dirty="0" err="1">
                <a:latin typeface="Times New Roman" panose="02020603050405020304" pitchFamily="18" charset="0"/>
              </a:rPr>
              <a:t>sampai</a:t>
            </a:r>
            <a:r>
              <a:rPr lang="en-US" altLang="en-US" sz="3600" i="1" dirty="0">
                <a:latin typeface="Times New Roman" panose="02020603050405020304" pitchFamily="18" charset="0"/>
              </a:rPr>
              <a:t> </a:t>
            </a:r>
            <a:r>
              <a:rPr lang="en-US" altLang="en-US" sz="3600" i="1" dirty="0" err="1">
                <a:latin typeface="Times New Roman" panose="02020603050405020304" pitchFamily="18" charset="0"/>
              </a:rPr>
              <a:t>manusia</a:t>
            </a:r>
            <a:r>
              <a:rPr lang="en-US" altLang="en-US" sz="3600" i="1" dirty="0">
                <a:latin typeface="Times New Roman" panose="02020603050405020304" pitchFamily="18" charset="0"/>
              </a:rPr>
              <a:t> </a:t>
            </a:r>
            <a:r>
              <a:rPr lang="en-US" altLang="en-US" sz="3600" i="1" dirty="0" err="1">
                <a:latin typeface="Times New Roman" panose="02020603050405020304" pitchFamily="18" charset="0"/>
              </a:rPr>
              <a:t>tidak</a:t>
            </a:r>
            <a:r>
              <a:rPr lang="en-US" altLang="en-US" sz="3600" i="1" dirty="0">
                <a:latin typeface="Times New Roman" panose="02020603050405020304" pitchFamily="18" charset="0"/>
              </a:rPr>
              <a:t> </a:t>
            </a:r>
            <a:r>
              <a:rPr lang="en-US" altLang="en-US" sz="3600" i="1" dirty="0" err="1">
                <a:latin typeface="Times New Roman" panose="02020603050405020304" pitchFamily="18" charset="0"/>
              </a:rPr>
              <a:t>lagi</a:t>
            </a:r>
            <a:r>
              <a:rPr lang="en-US" altLang="en-US" sz="3600" i="1" dirty="0">
                <a:latin typeface="Times New Roman" panose="02020603050405020304" pitchFamily="18" charset="0"/>
              </a:rPr>
              <a:t> </a:t>
            </a:r>
            <a:r>
              <a:rPr lang="en-US" altLang="en-US" sz="3600" i="1" dirty="0" err="1">
                <a:latin typeface="Times New Roman" panose="02020603050405020304" pitchFamily="18" charset="0"/>
              </a:rPr>
              <a:t>menyebutnya</a:t>
            </a:r>
            <a:r>
              <a:rPr lang="en-US" altLang="en-US" sz="3600" i="1" dirty="0">
                <a:latin typeface="Times New Roman" panose="02020603050405020304" pitchFamily="18" charset="0"/>
              </a:rPr>
              <a:t> </a:t>
            </a:r>
            <a:r>
              <a:rPr lang="en-US" altLang="en-US" sz="3600" i="1" dirty="0" err="1">
                <a:latin typeface="Times New Roman" panose="02020603050405020304" pitchFamily="18" charset="0"/>
              </a:rPr>
              <a:t>dan</a:t>
            </a:r>
            <a:r>
              <a:rPr lang="en-US" altLang="en-US" sz="3600" i="1" dirty="0">
                <a:latin typeface="Times New Roman" panose="02020603050405020304" pitchFamily="18" charset="0"/>
              </a:rPr>
              <a:t> </a:t>
            </a:r>
            <a:r>
              <a:rPr lang="en-US" altLang="en-US" sz="3600" i="1" dirty="0" err="1">
                <a:latin typeface="Times New Roman" panose="02020603050405020304" pitchFamily="18" charset="0"/>
              </a:rPr>
              <a:t>sampai</a:t>
            </a:r>
            <a:r>
              <a:rPr lang="en-US" altLang="en-US" sz="3600" i="1" dirty="0">
                <a:latin typeface="Times New Roman" panose="02020603050405020304" pitchFamily="18" charset="0"/>
              </a:rPr>
              <a:t> para Imam </a:t>
            </a:r>
            <a:r>
              <a:rPr lang="en-US" altLang="en-US" sz="3600" i="1" dirty="0" err="1">
                <a:latin typeface="Times New Roman" panose="02020603050405020304" pitchFamily="18" charset="0"/>
              </a:rPr>
              <a:t>tidak</a:t>
            </a:r>
            <a:r>
              <a:rPr lang="en-US" altLang="en-US" sz="3600" i="1" dirty="0">
                <a:latin typeface="Times New Roman" panose="02020603050405020304" pitchFamily="18" charset="0"/>
              </a:rPr>
              <a:t> </a:t>
            </a:r>
            <a:r>
              <a:rPr lang="en-US" altLang="en-US" sz="3600" i="1" dirty="0" err="1">
                <a:latin typeface="Times New Roman" panose="02020603050405020304" pitchFamily="18" charset="0"/>
              </a:rPr>
              <a:t>lagi</a:t>
            </a:r>
            <a:r>
              <a:rPr lang="en-US" altLang="en-US" sz="3600" i="1" dirty="0">
                <a:latin typeface="Times New Roman" panose="02020603050405020304" pitchFamily="18" charset="0"/>
              </a:rPr>
              <a:t> </a:t>
            </a:r>
            <a:r>
              <a:rPr lang="en-US" altLang="en-US" sz="3600" i="1" dirty="0" err="1">
                <a:latin typeface="Times New Roman" panose="02020603050405020304" pitchFamily="18" charset="0"/>
              </a:rPr>
              <a:t>menyebutkannya</a:t>
            </a:r>
            <a:r>
              <a:rPr lang="en-US" altLang="en-US" sz="3600" i="1" dirty="0">
                <a:latin typeface="Times New Roman" panose="02020603050405020304" pitchFamily="18" charset="0"/>
              </a:rPr>
              <a:t> di </a:t>
            </a:r>
            <a:r>
              <a:rPr lang="en-US" altLang="en-US" sz="3600" i="1" dirty="0" err="1">
                <a:latin typeface="Times New Roman" panose="02020603050405020304" pitchFamily="18" charset="0"/>
              </a:rPr>
              <a:t>atas</a:t>
            </a:r>
            <a:r>
              <a:rPr lang="en-US" altLang="en-US" sz="3600" i="1" dirty="0">
                <a:latin typeface="Times New Roman" panose="02020603050405020304" pitchFamily="18" charset="0"/>
              </a:rPr>
              <a:t> </a:t>
            </a:r>
            <a:r>
              <a:rPr lang="en-US" altLang="en-US" sz="3600" i="1" dirty="0" err="1">
                <a:latin typeface="Times New Roman" panose="02020603050405020304" pitchFamily="18" charset="0"/>
              </a:rPr>
              <a:t>mimbar-mimbar</a:t>
            </a:r>
            <a:r>
              <a:rPr lang="en-US" altLang="en-US" sz="3600" i="1" dirty="0">
                <a:latin typeface="Times New Roman" panose="02020603050405020304" pitchFamily="18" charset="0"/>
              </a:rPr>
              <a:t>." (</a:t>
            </a:r>
            <a:r>
              <a:rPr lang="en-US" altLang="en-US" sz="3600" dirty="0">
                <a:latin typeface="Times New Roman" panose="02020603050405020304" pitchFamily="18" charset="0"/>
              </a:rPr>
              <a:t>H.R. Ahmad) </a:t>
            </a:r>
          </a:p>
        </p:txBody>
      </p:sp>
    </p:spTree>
    <p:extLst>
      <p:ext uri="{BB962C8B-B14F-4D97-AF65-F5344CB8AC3E}">
        <p14:creationId xmlns:p14="http://schemas.microsoft.com/office/powerpoint/2010/main" val="18048610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a:extLst>
              <a:ext uri="{FF2B5EF4-FFF2-40B4-BE49-F238E27FC236}">
                <a16:creationId xmlns:a16="http://schemas.microsoft.com/office/drawing/2014/main" id="{29E33B7B-6FD0-46A8-8CFB-50A4327A5185}"/>
              </a:ext>
            </a:extLst>
          </p:cNvPr>
          <p:cNvSpPr>
            <a:spLocks noGrp="1" noChangeArrowheads="1"/>
          </p:cNvSpPr>
          <p:nvPr>
            <p:ph type="title"/>
          </p:nvPr>
        </p:nvSpPr>
        <p:spPr>
          <a:xfrm>
            <a:off x="457200" y="228600"/>
            <a:ext cx="8381999" cy="1049235"/>
          </a:xfrm>
        </p:spPr>
        <p:txBody>
          <a:bodyPr>
            <a:normAutofit fontScale="90000"/>
          </a:bodyPr>
          <a:lstStyle/>
          <a:p>
            <a:pPr algn="ctr"/>
            <a:r>
              <a:rPr lang="en-US" altLang="en-US" sz="4400" b="1" dirty="0" err="1"/>
              <a:t>Umur</a:t>
            </a:r>
            <a:r>
              <a:rPr lang="en-US" altLang="en-US" sz="4400" b="1" dirty="0"/>
              <a:t> UMAT </a:t>
            </a:r>
            <a:br>
              <a:rPr lang="en-US" altLang="en-US" sz="4400" b="1" dirty="0"/>
            </a:br>
            <a:r>
              <a:rPr lang="en-US" altLang="en-US" sz="4400" b="1" dirty="0"/>
              <a:t>NABI Muhammad Saw </a:t>
            </a:r>
            <a:br>
              <a:rPr lang="en-US" altLang="en-US" sz="4000" dirty="0"/>
            </a:br>
            <a:r>
              <a:rPr lang="en-US" altLang="en-US" sz="2700" dirty="0" err="1"/>
              <a:t>antara</a:t>
            </a:r>
            <a:r>
              <a:rPr lang="en-US" altLang="en-US" sz="2700" dirty="0"/>
              <a:t> </a:t>
            </a:r>
            <a:r>
              <a:rPr lang="en-US" altLang="en-US" sz="2700" dirty="0" err="1"/>
              <a:t>AShAR</a:t>
            </a:r>
            <a:r>
              <a:rPr lang="en-US" altLang="en-US" sz="2700" dirty="0"/>
              <a:t> </a:t>
            </a:r>
            <a:r>
              <a:rPr lang="en-US" altLang="en-US" sz="2700" dirty="0" err="1"/>
              <a:t>hingga</a:t>
            </a:r>
            <a:r>
              <a:rPr lang="en-US" altLang="en-US" sz="2700" dirty="0"/>
              <a:t> </a:t>
            </a:r>
            <a:r>
              <a:rPr lang="en-US" altLang="en-US" sz="2700" dirty="0" err="1"/>
              <a:t>matahari</a:t>
            </a:r>
            <a:r>
              <a:rPr lang="en-US" altLang="en-US" sz="2700" dirty="0"/>
              <a:t> </a:t>
            </a:r>
            <a:r>
              <a:rPr lang="en-US" altLang="en-US" sz="2700" dirty="0" err="1"/>
              <a:t>terbenam</a:t>
            </a:r>
            <a:endParaRPr lang="en-US" altLang="en-US" sz="4000" dirty="0"/>
          </a:p>
        </p:txBody>
      </p:sp>
      <p:sp>
        <p:nvSpPr>
          <p:cNvPr id="66563" name="Rectangle 3">
            <a:extLst>
              <a:ext uri="{FF2B5EF4-FFF2-40B4-BE49-F238E27FC236}">
                <a16:creationId xmlns:a16="http://schemas.microsoft.com/office/drawing/2014/main" id="{B45F6F2E-CA13-40CA-BFA7-53449423693C}"/>
              </a:ext>
            </a:extLst>
          </p:cNvPr>
          <p:cNvSpPr>
            <a:spLocks noGrp="1" noChangeArrowheads="1"/>
          </p:cNvSpPr>
          <p:nvPr>
            <p:ph idx="1"/>
          </p:nvPr>
        </p:nvSpPr>
        <p:spPr>
          <a:xfrm>
            <a:off x="457200" y="1981200"/>
            <a:ext cx="8229600" cy="4114800"/>
          </a:xfrm>
        </p:spPr>
        <p:txBody>
          <a:bodyPr>
            <a:normAutofit lnSpcReduction="10000"/>
          </a:bodyPr>
          <a:lstStyle/>
          <a:p>
            <a:pPr algn="ctr" rtl="1">
              <a:lnSpc>
                <a:spcPct val="90000"/>
              </a:lnSpc>
              <a:buFont typeface="Wingdings" panose="05000000000000000000" pitchFamily="2" charset="2"/>
              <a:buNone/>
            </a:pPr>
            <a:r>
              <a:rPr lang="ar-SA" altLang="en-US" sz="4000" dirty="0">
                <a:cs typeface="Traditional Arabic" panose="02020603050405020304" pitchFamily="18" charset="-78"/>
              </a:rPr>
              <a:t>سَمِعْتُ رَسُولَ اللَّهِ صَلَّى اللَّهُ عَلَيْهِ وَسَلَّمَ وَهُوَ </a:t>
            </a:r>
            <a:endParaRPr lang="en-US" altLang="en-US" sz="4000" dirty="0">
              <a:cs typeface="Traditional Arabic" panose="02020603050405020304" pitchFamily="18" charset="-78"/>
            </a:endParaRPr>
          </a:p>
          <a:p>
            <a:pPr algn="ctr" rtl="1">
              <a:lnSpc>
                <a:spcPct val="90000"/>
              </a:lnSpc>
              <a:buFont typeface="Wingdings" panose="05000000000000000000" pitchFamily="2" charset="2"/>
              <a:buNone/>
            </a:pPr>
            <a:r>
              <a:rPr lang="ar-SA" altLang="en-US" sz="4000" dirty="0">
                <a:cs typeface="Traditional Arabic" panose="02020603050405020304" pitchFamily="18" charset="-78"/>
              </a:rPr>
              <a:t>قَائِمٌ عَلَى الْمِنْبَرِ يَقُولَ</a:t>
            </a:r>
            <a:r>
              <a:rPr lang="en-US" altLang="en-US" sz="4000" dirty="0">
                <a:cs typeface="Traditional Arabic" panose="02020603050405020304" pitchFamily="18" charset="-78"/>
              </a:rPr>
              <a:t> </a:t>
            </a:r>
            <a:r>
              <a:rPr lang="ar-SA" altLang="en-US" sz="4000" dirty="0">
                <a:cs typeface="Traditional Arabic" panose="02020603050405020304" pitchFamily="18" charset="-78"/>
              </a:rPr>
              <a:t>إِنَّمَا بَقَاؤُكُمْ فِيمَا سَلَفَ قَبْلَكُمْ </a:t>
            </a:r>
            <a:endParaRPr lang="en-US" altLang="en-US" sz="4000" dirty="0">
              <a:cs typeface="Traditional Arabic" panose="02020603050405020304" pitchFamily="18" charset="-78"/>
            </a:endParaRPr>
          </a:p>
          <a:p>
            <a:pPr algn="ctr" rtl="1">
              <a:lnSpc>
                <a:spcPct val="90000"/>
              </a:lnSpc>
              <a:buFont typeface="Wingdings" panose="05000000000000000000" pitchFamily="2" charset="2"/>
              <a:buNone/>
            </a:pPr>
            <a:r>
              <a:rPr lang="ar-SA" altLang="en-US" sz="4000" dirty="0">
                <a:cs typeface="Traditional Arabic" panose="02020603050405020304" pitchFamily="18" charset="-78"/>
              </a:rPr>
              <a:t>مِنْ الْأُمَمِ كَمَا بَيْنَ صَلَاةِ الْعَصْرِ إِلَى غُرُوبِ الشَّمْسِ</a:t>
            </a:r>
            <a:endParaRPr lang="en-US" altLang="en-US" sz="4000" dirty="0">
              <a:cs typeface="Traditional Arabic" panose="02020603050405020304" pitchFamily="18" charset="-78"/>
            </a:endParaRPr>
          </a:p>
          <a:p>
            <a:pPr algn="ctr">
              <a:lnSpc>
                <a:spcPct val="90000"/>
              </a:lnSpc>
              <a:buFont typeface="Wingdings" panose="05000000000000000000" pitchFamily="2" charset="2"/>
              <a:buNone/>
            </a:pPr>
            <a:r>
              <a:rPr lang="en-US" altLang="en-US" sz="2400" i="1" dirty="0" err="1">
                <a:latin typeface="Sitka Text" panose="02000505000000020004" pitchFamily="2" charset="0"/>
              </a:rPr>
              <a:t>Aku</a:t>
            </a:r>
            <a:r>
              <a:rPr lang="en-US" altLang="en-US" sz="2400" i="1" dirty="0">
                <a:latin typeface="Sitka Text" panose="02000505000000020004" pitchFamily="2" charset="0"/>
              </a:rPr>
              <a:t> </a:t>
            </a:r>
            <a:r>
              <a:rPr lang="en-US" altLang="en-US" sz="2400" i="1" dirty="0" err="1">
                <a:latin typeface="Sitka Text" panose="02000505000000020004" pitchFamily="2" charset="0"/>
              </a:rPr>
              <a:t>mendengar</a:t>
            </a:r>
            <a:r>
              <a:rPr lang="en-US" altLang="en-US" sz="2400" i="1" dirty="0">
                <a:latin typeface="Sitka Text" panose="02000505000000020004" pitchFamily="2" charset="0"/>
              </a:rPr>
              <a:t> </a:t>
            </a:r>
            <a:r>
              <a:rPr lang="en-US" altLang="en-US" sz="2400" i="1" dirty="0" err="1">
                <a:latin typeface="Sitka Text" panose="02000505000000020004" pitchFamily="2" charset="0"/>
              </a:rPr>
              <a:t>Rasulullah</a:t>
            </a:r>
            <a:r>
              <a:rPr lang="en-US" altLang="en-US" sz="2400" i="1" dirty="0">
                <a:latin typeface="Sitka Text" panose="02000505000000020004" pitchFamily="2" charset="0"/>
              </a:rPr>
              <a:t> </a:t>
            </a:r>
            <a:r>
              <a:rPr lang="en-US" altLang="en-US" sz="2400" i="1" dirty="0" err="1">
                <a:latin typeface="Sitka Text" panose="02000505000000020004" pitchFamily="2" charset="0"/>
              </a:rPr>
              <a:t>Shollallohu'alaihiwasallam</a:t>
            </a:r>
            <a:r>
              <a:rPr lang="en-US" altLang="en-US" sz="2400" i="1" dirty="0">
                <a:latin typeface="Sitka Text" panose="02000505000000020004" pitchFamily="2" charset="0"/>
              </a:rPr>
              <a:t> di </a:t>
            </a:r>
            <a:r>
              <a:rPr lang="en-US" altLang="en-US" sz="2400" i="1" dirty="0" err="1">
                <a:latin typeface="Sitka Text" panose="02000505000000020004" pitchFamily="2" charset="0"/>
              </a:rPr>
              <a:t>atas</a:t>
            </a:r>
            <a:r>
              <a:rPr lang="en-US" altLang="en-US" sz="2400" i="1" dirty="0">
                <a:latin typeface="Sitka Text" panose="02000505000000020004" pitchFamily="2" charset="0"/>
              </a:rPr>
              <a:t> </a:t>
            </a:r>
            <a:r>
              <a:rPr lang="en-US" altLang="en-US" sz="2400" i="1" dirty="0" err="1">
                <a:latin typeface="Sitka Text" panose="02000505000000020004" pitchFamily="2" charset="0"/>
              </a:rPr>
              <a:t>minbar</a:t>
            </a:r>
            <a:r>
              <a:rPr lang="en-US" altLang="en-US" sz="2400" i="1" dirty="0">
                <a:latin typeface="Sitka Text" panose="02000505000000020004" pitchFamily="2" charset="0"/>
              </a:rPr>
              <a:t> </a:t>
            </a:r>
            <a:r>
              <a:rPr lang="en-US" altLang="en-US" sz="2400" i="1" dirty="0" err="1">
                <a:latin typeface="Sitka Text" panose="02000505000000020004" pitchFamily="2" charset="0"/>
              </a:rPr>
              <a:t>bersabda</a:t>
            </a:r>
            <a:r>
              <a:rPr lang="en-US" altLang="en-US" sz="2400" i="1" dirty="0">
                <a:latin typeface="Sitka Text" panose="02000505000000020004" pitchFamily="2" charset="0"/>
              </a:rPr>
              <a:t>: "</a:t>
            </a:r>
            <a:r>
              <a:rPr lang="en-US" altLang="en-US" sz="2400" i="1" dirty="0" err="1">
                <a:latin typeface="Sitka Text" panose="02000505000000020004" pitchFamily="2" charset="0"/>
              </a:rPr>
              <a:t>Keberadaan</a:t>
            </a:r>
            <a:r>
              <a:rPr lang="en-US" altLang="en-US" sz="2400" i="1" dirty="0">
                <a:latin typeface="Sitka Text" panose="02000505000000020004" pitchFamily="2" charset="0"/>
              </a:rPr>
              <a:t> kalian </a:t>
            </a:r>
            <a:r>
              <a:rPr lang="en-US" altLang="en-US" sz="2400" i="1" dirty="0" err="1">
                <a:latin typeface="Sitka Text" panose="02000505000000020004" pitchFamily="2" charset="0"/>
              </a:rPr>
              <a:t>dibandingkan</a:t>
            </a:r>
            <a:r>
              <a:rPr lang="en-US" altLang="en-US" sz="2400" i="1" dirty="0">
                <a:latin typeface="Sitka Text" panose="02000505000000020004" pitchFamily="2" charset="0"/>
              </a:rPr>
              <a:t> </a:t>
            </a:r>
            <a:r>
              <a:rPr lang="en-US" altLang="en-US" sz="2400" i="1" dirty="0" err="1">
                <a:latin typeface="Sitka Text" panose="02000505000000020004" pitchFamily="2" charset="0"/>
              </a:rPr>
              <a:t>umat-umat</a:t>
            </a:r>
            <a:r>
              <a:rPr lang="en-US" altLang="en-US" sz="2400" i="1" dirty="0">
                <a:latin typeface="Sitka Text" panose="02000505000000020004" pitchFamily="2" charset="0"/>
              </a:rPr>
              <a:t> </a:t>
            </a:r>
            <a:r>
              <a:rPr lang="en-US" altLang="en-US" sz="2400" i="1" dirty="0" err="1">
                <a:latin typeface="Sitka Text" panose="02000505000000020004" pitchFamily="2" charset="0"/>
              </a:rPr>
              <a:t>sebelum</a:t>
            </a:r>
            <a:r>
              <a:rPr lang="en-US" altLang="en-US" sz="2400" i="1" dirty="0">
                <a:latin typeface="Sitka Text" panose="02000505000000020004" pitchFamily="2" charset="0"/>
              </a:rPr>
              <a:t> kalian </a:t>
            </a:r>
            <a:r>
              <a:rPr lang="en-US" altLang="en-US" sz="2400" i="1" dirty="0" err="1">
                <a:latin typeface="Sitka Text" panose="02000505000000020004" pitchFamily="2" charset="0"/>
              </a:rPr>
              <a:t>adalah</a:t>
            </a:r>
            <a:r>
              <a:rPr lang="en-US" altLang="en-US" sz="2400" i="1" dirty="0">
                <a:latin typeface="Sitka Text" panose="02000505000000020004" pitchFamily="2" charset="0"/>
              </a:rPr>
              <a:t> </a:t>
            </a:r>
            <a:r>
              <a:rPr lang="en-US" altLang="en-US" sz="2400" i="1" dirty="0" err="1">
                <a:latin typeface="Sitka Text" panose="02000505000000020004" pitchFamily="2" charset="0"/>
              </a:rPr>
              <a:t>bagaikan</a:t>
            </a:r>
            <a:r>
              <a:rPr lang="en-US" altLang="en-US" sz="2400" i="1" dirty="0">
                <a:latin typeface="Sitka Text" panose="02000505000000020004" pitchFamily="2" charset="0"/>
              </a:rPr>
              <a:t> </a:t>
            </a:r>
            <a:r>
              <a:rPr lang="en-US" altLang="en-US" sz="2400" i="1" dirty="0" err="1">
                <a:latin typeface="Sitka Text" panose="02000505000000020004" pitchFamily="2" charset="0"/>
              </a:rPr>
              <a:t>antara</a:t>
            </a:r>
            <a:r>
              <a:rPr lang="en-US" altLang="en-US" sz="2400" i="1" dirty="0">
                <a:latin typeface="Sitka Text" panose="02000505000000020004" pitchFamily="2" charset="0"/>
              </a:rPr>
              <a:t> </a:t>
            </a:r>
            <a:r>
              <a:rPr lang="en-US" altLang="en-US" sz="2400" i="1" dirty="0" err="1">
                <a:latin typeface="Sitka Text" panose="02000505000000020004" pitchFamily="2" charset="0"/>
              </a:rPr>
              <a:t>shalat</a:t>
            </a:r>
            <a:r>
              <a:rPr lang="en-US" altLang="en-US" sz="2400" i="1" dirty="0">
                <a:latin typeface="Sitka Text" panose="02000505000000020004" pitchFamily="2" charset="0"/>
              </a:rPr>
              <a:t> </a:t>
            </a:r>
            <a:r>
              <a:rPr lang="en-US" altLang="en-US" sz="2400" i="1" dirty="0" err="1">
                <a:latin typeface="Sitka Text" panose="02000505000000020004" pitchFamily="2" charset="0"/>
              </a:rPr>
              <a:t>ashar</a:t>
            </a:r>
            <a:r>
              <a:rPr lang="en-US" altLang="en-US" sz="2400" i="1" dirty="0">
                <a:latin typeface="Sitka Text" panose="02000505000000020004" pitchFamily="2" charset="0"/>
              </a:rPr>
              <a:t> </a:t>
            </a:r>
            <a:r>
              <a:rPr lang="en-US" altLang="en-US" sz="2400" i="1" dirty="0" err="1">
                <a:latin typeface="Sitka Text" panose="02000505000000020004" pitchFamily="2" charset="0"/>
              </a:rPr>
              <a:t>hingga</a:t>
            </a:r>
            <a:r>
              <a:rPr lang="en-US" altLang="en-US" sz="2400" i="1" dirty="0">
                <a:latin typeface="Sitka Text" panose="02000505000000020004" pitchFamily="2" charset="0"/>
              </a:rPr>
              <a:t> </a:t>
            </a:r>
            <a:r>
              <a:rPr lang="en-US" altLang="en-US" sz="2400" i="1" dirty="0" err="1">
                <a:latin typeface="Sitka Text" panose="02000505000000020004" pitchFamily="2" charset="0"/>
              </a:rPr>
              <a:t>matahari</a:t>
            </a:r>
            <a:r>
              <a:rPr lang="en-US" altLang="en-US" sz="2400" i="1" dirty="0">
                <a:latin typeface="Sitka Text" panose="02000505000000020004" pitchFamily="2" charset="0"/>
              </a:rPr>
              <a:t> </a:t>
            </a:r>
            <a:r>
              <a:rPr lang="en-US" altLang="en-US" sz="2400" i="1" dirty="0" err="1">
                <a:latin typeface="Sitka Text" panose="02000505000000020004" pitchFamily="2" charset="0"/>
              </a:rPr>
              <a:t>terbenam</a:t>
            </a:r>
            <a:r>
              <a:rPr lang="en-US" altLang="en-US" sz="2400" i="1" dirty="0">
                <a:latin typeface="Sitka Text" panose="02000505000000020004" pitchFamily="2" charset="0"/>
              </a:rPr>
              <a:t>.” </a:t>
            </a:r>
          </a:p>
          <a:p>
            <a:pPr algn="ctr">
              <a:lnSpc>
                <a:spcPct val="90000"/>
              </a:lnSpc>
              <a:buFont typeface="Wingdings" panose="05000000000000000000" pitchFamily="2" charset="2"/>
              <a:buNone/>
            </a:pPr>
            <a:r>
              <a:rPr lang="en-US" altLang="en-US" sz="2400" dirty="0">
                <a:latin typeface="Sitka Text" panose="02000505000000020004" pitchFamily="2" charset="0"/>
              </a:rPr>
              <a:t>(H.R. Bukhari)</a:t>
            </a:r>
            <a:r>
              <a:rPr lang="en-US" altLang="en-US" sz="2400" i="1" dirty="0">
                <a:latin typeface="Sitka Text" panose="02000505000000020004" pitchFamily="2" charset="0"/>
              </a:rPr>
              <a:t>  </a:t>
            </a:r>
          </a:p>
        </p:txBody>
      </p:sp>
    </p:spTree>
    <p:extLst>
      <p:ext uri="{BB962C8B-B14F-4D97-AF65-F5344CB8AC3E}">
        <p14:creationId xmlns:p14="http://schemas.microsoft.com/office/powerpoint/2010/main" val="8618505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2" name="Picture 4" descr="eye_pyramid 2">
            <a:extLst>
              <a:ext uri="{FF2B5EF4-FFF2-40B4-BE49-F238E27FC236}">
                <a16:creationId xmlns:a16="http://schemas.microsoft.com/office/drawing/2014/main" id="{BB9C246D-4E49-4FC2-B069-8A60898D7D1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304800"/>
            <a:ext cx="8458200" cy="6248400"/>
          </a:xfrm>
          <a:prstGeom prst="rect">
            <a:avLst/>
          </a:prstGeom>
          <a:noFill/>
          <a:extLst>
            <a:ext uri="{909E8E84-426E-40DD-AFC4-6F175D3DCCD1}">
              <a14:hiddenFill xmlns:a14="http://schemas.microsoft.com/office/drawing/2010/main">
                <a:solidFill>
                  <a:srgbClr val="FFFFFF"/>
                </a:solidFill>
              </a14:hiddenFill>
            </a:ext>
          </a:extLst>
        </p:spPr>
      </p:pic>
      <p:sp>
        <p:nvSpPr>
          <p:cNvPr id="12290" name="Rectangle 2">
            <a:extLst>
              <a:ext uri="{FF2B5EF4-FFF2-40B4-BE49-F238E27FC236}">
                <a16:creationId xmlns:a16="http://schemas.microsoft.com/office/drawing/2014/main" id="{645ECE88-C8F9-4EC7-9DE4-A24C59B876E6}"/>
              </a:ext>
            </a:extLst>
          </p:cNvPr>
          <p:cNvSpPr>
            <a:spLocks noGrp="1" noChangeArrowheads="1"/>
          </p:cNvSpPr>
          <p:nvPr>
            <p:ph type="title"/>
          </p:nvPr>
        </p:nvSpPr>
        <p:spPr>
          <a:xfrm>
            <a:off x="533400" y="1219200"/>
            <a:ext cx="8229600" cy="1143000"/>
          </a:xfrm>
        </p:spPr>
        <p:txBody>
          <a:bodyPr/>
          <a:lstStyle/>
          <a:p>
            <a:pPr marL="838200" indent="-838200"/>
            <a:r>
              <a:rPr lang="en-US" altLang="en-US" sz="4000" u="sng" dirty="0" err="1">
                <a:solidFill>
                  <a:srgbClr val="000099"/>
                </a:solidFill>
              </a:rPr>
              <a:t>Kiat-Kiat</a:t>
            </a:r>
            <a:r>
              <a:rPr lang="en-US" altLang="en-US" sz="4000" u="sng" dirty="0">
                <a:solidFill>
                  <a:srgbClr val="000099"/>
                </a:solidFill>
              </a:rPr>
              <a:t> </a:t>
            </a:r>
            <a:r>
              <a:rPr lang="en-US" altLang="en-US" sz="4000" u="sng" dirty="0" err="1">
                <a:solidFill>
                  <a:srgbClr val="000099"/>
                </a:solidFill>
              </a:rPr>
              <a:t>melindungi</a:t>
            </a:r>
            <a:r>
              <a:rPr lang="en-US" altLang="en-US" sz="4000" u="sng" dirty="0">
                <a:solidFill>
                  <a:srgbClr val="000099"/>
                </a:solidFill>
              </a:rPr>
              <a:t> </a:t>
            </a:r>
            <a:r>
              <a:rPr lang="en-US" altLang="en-US" sz="4000" u="sng" dirty="0" err="1">
                <a:solidFill>
                  <a:srgbClr val="000099"/>
                </a:solidFill>
              </a:rPr>
              <a:t>diri</a:t>
            </a:r>
            <a:r>
              <a:rPr lang="en-US" altLang="en-US" sz="4000" u="sng" dirty="0">
                <a:solidFill>
                  <a:srgbClr val="000099"/>
                </a:solidFill>
              </a:rPr>
              <a:t> </a:t>
            </a:r>
            <a:r>
              <a:rPr lang="en-US" altLang="en-US" sz="4000" u="sng" dirty="0" err="1">
                <a:solidFill>
                  <a:srgbClr val="000099"/>
                </a:solidFill>
              </a:rPr>
              <a:t>dari</a:t>
            </a:r>
            <a:r>
              <a:rPr lang="en-US" altLang="en-US" sz="4000" u="sng" dirty="0">
                <a:solidFill>
                  <a:srgbClr val="000099"/>
                </a:solidFill>
              </a:rPr>
              <a:t> </a:t>
            </a:r>
            <a:br>
              <a:rPr lang="en-US" altLang="en-US" sz="4000" u="sng" dirty="0">
                <a:solidFill>
                  <a:srgbClr val="000099"/>
                </a:solidFill>
              </a:rPr>
            </a:br>
            <a:r>
              <a:rPr lang="en-US" altLang="en-US" sz="4000" u="sng" dirty="0">
                <a:solidFill>
                  <a:srgbClr val="000099"/>
                </a:solidFill>
              </a:rPr>
              <a:t>fitnah  Dajjal</a:t>
            </a:r>
            <a:br>
              <a:rPr lang="en-US" altLang="en-US" sz="4000" u="sng" dirty="0">
                <a:solidFill>
                  <a:srgbClr val="000099"/>
                </a:solidFill>
              </a:rPr>
            </a:br>
            <a:endParaRPr lang="en-US" altLang="en-US" sz="4000" u="sng" dirty="0">
              <a:solidFill>
                <a:srgbClr val="000099"/>
              </a:solidFill>
            </a:endParaRPr>
          </a:p>
        </p:txBody>
      </p:sp>
      <p:sp>
        <p:nvSpPr>
          <p:cNvPr id="12291" name="Rectangle 3">
            <a:extLst>
              <a:ext uri="{FF2B5EF4-FFF2-40B4-BE49-F238E27FC236}">
                <a16:creationId xmlns:a16="http://schemas.microsoft.com/office/drawing/2014/main" id="{EE9E3C29-6B16-4DB6-92CB-2B52993F531E}"/>
              </a:ext>
            </a:extLst>
          </p:cNvPr>
          <p:cNvSpPr>
            <a:spLocks noGrp="1" noChangeArrowheads="1"/>
          </p:cNvSpPr>
          <p:nvPr>
            <p:ph type="body" idx="1"/>
          </p:nvPr>
        </p:nvSpPr>
        <p:spPr>
          <a:xfrm>
            <a:off x="685800" y="2971800"/>
            <a:ext cx="8229600" cy="4525963"/>
          </a:xfrm>
        </p:spPr>
        <p:txBody>
          <a:bodyPr/>
          <a:lstStyle/>
          <a:p>
            <a:pPr marL="609600" indent="-609600">
              <a:buFontTx/>
              <a:buAutoNum type="arabicPeriod"/>
            </a:pPr>
            <a:r>
              <a:rPr lang="en-US" altLang="en-US" dirty="0" err="1"/>
              <a:t>Do'a</a:t>
            </a:r>
            <a:r>
              <a:rPr lang="en-US" altLang="en-US" dirty="0"/>
              <a:t> </a:t>
            </a:r>
            <a:r>
              <a:rPr lang="en-US" altLang="en-US" dirty="0" err="1"/>
              <a:t>saat</a:t>
            </a:r>
            <a:r>
              <a:rPr lang="en-US" altLang="en-US" dirty="0"/>
              <a:t> </a:t>
            </a:r>
            <a:r>
              <a:rPr lang="en-US" altLang="en-US" dirty="0" err="1"/>
              <a:t>tasyahud</a:t>
            </a:r>
            <a:r>
              <a:rPr lang="en-US" altLang="en-US" dirty="0"/>
              <a:t> </a:t>
            </a:r>
            <a:r>
              <a:rPr lang="en-US" altLang="en-US" dirty="0" err="1"/>
              <a:t>akhir</a:t>
            </a:r>
            <a:endParaRPr lang="en-US" altLang="en-US" dirty="0"/>
          </a:p>
          <a:p>
            <a:pPr marL="609600" indent="-609600">
              <a:buFontTx/>
              <a:buAutoNum type="arabicPeriod"/>
            </a:pPr>
            <a:r>
              <a:rPr lang="en-US" altLang="en-US" dirty="0" err="1"/>
              <a:t>Bersembunyi</a:t>
            </a:r>
            <a:r>
              <a:rPr lang="en-US" altLang="en-US" dirty="0"/>
              <a:t>/</a:t>
            </a:r>
            <a:r>
              <a:rPr lang="en-US" altLang="en-US" dirty="0" err="1"/>
              <a:t>menghindar</a:t>
            </a:r>
            <a:r>
              <a:rPr lang="en-US" altLang="en-US" dirty="0"/>
              <a:t> </a:t>
            </a:r>
            <a:r>
              <a:rPr lang="en-US" altLang="en-US" dirty="0" err="1"/>
              <a:t>berjumpa</a:t>
            </a:r>
            <a:r>
              <a:rPr lang="en-US" altLang="en-US" dirty="0"/>
              <a:t> </a:t>
            </a:r>
            <a:r>
              <a:rPr lang="en-US" altLang="en-US" dirty="0" err="1"/>
              <a:t>dgn</a:t>
            </a:r>
            <a:r>
              <a:rPr lang="en-US" altLang="en-US" dirty="0"/>
              <a:t> Dajjal</a:t>
            </a:r>
          </a:p>
          <a:p>
            <a:pPr marL="609600" indent="-609600">
              <a:buFontTx/>
              <a:buAutoNum type="arabicPeriod"/>
            </a:pPr>
            <a:r>
              <a:rPr lang="en-US" altLang="en-US" dirty="0" err="1"/>
              <a:t>Menghafal</a:t>
            </a:r>
            <a:r>
              <a:rPr lang="en-US" altLang="en-US" dirty="0"/>
              <a:t> 10 </a:t>
            </a:r>
            <a:r>
              <a:rPr lang="en-US" altLang="en-US" dirty="0" err="1"/>
              <a:t>ayat</a:t>
            </a:r>
            <a:r>
              <a:rPr lang="en-US" altLang="en-US" dirty="0"/>
              <a:t> </a:t>
            </a:r>
            <a:r>
              <a:rPr lang="en-US" altLang="en-US" dirty="0" err="1"/>
              <a:t>awal</a:t>
            </a:r>
            <a:r>
              <a:rPr lang="en-US" altLang="en-US" dirty="0"/>
              <a:t> QS Al-</a:t>
            </a:r>
            <a:r>
              <a:rPr lang="en-US" altLang="en-US" dirty="0" err="1"/>
              <a:t>Kahfi</a:t>
            </a:r>
            <a:endParaRPr lang="en-US" altLang="en-US" dirty="0"/>
          </a:p>
          <a:p>
            <a:pPr marL="609600" indent="-609600">
              <a:buFontTx/>
              <a:buAutoNum type="arabicPeriod"/>
            </a:pPr>
            <a:r>
              <a:rPr lang="en-US" altLang="en-US" dirty="0" err="1"/>
              <a:t>Tinggal</a:t>
            </a:r>
            <a:r>
              <a:rPr lang="en-US" altLang="en-US" dirty="0"/>
              <a:t> di </a:t>
            </a:r>
            <a:r>
              <a:rPr lang="en-US" altLang="en-US" dirty="0" err="1"/>
              <a:t>Mekkah</a:t>
            </a:r>
            <a:r>
              <a:rPr lang="en-US" altLang="en-US" dirty="0"/>
              <a:t> </a:t>
            </a:r>
            <a:r>
              <a:rPr lang="en-US" altLang="en-US" dirty="0" err="1"/>
              <a:t>dan</a:t>
            </a:r>
            <a:r>
              <a:rPr lang="en-US" altLang="en-US" dirty="0"/>
              <a:t> </a:t>
            </a:r>
            <a:r>
              <a:rPr lang="en-US" altLang="en-US" dirty="0" err="1"/>
              <a:t>atau</a:t>
            </a:r>
            <a:r>
              <a:rPr lang="en-US" altLang="en-US" dirty="0"/>
              <a:t> Madinah</a:t>
            </a:r>
          </a:p>
        </p:txBody>
      </p:sp>
    </p:spTree>
    <p:extLst>
      <p:ext uri="{BB962C8B-B14F-4D97-AF65-F5344CB8AC3E}">
        <p14:creationId xmlns:p14="http://schemas.microsoft.com/office/powerpoint/2010/main" val="34161951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4" name="Picture 4" descr="eye_pyramid 2">
            <a:extLst>
              <a:ext uri="{FF2B5EF4-FFF2-40B4-BE49-F238E27FC236}">
                <a16:creationId xmlns:a16="http://schemas.microsoft.com/office/drawing/2014/main" id="{EC8585CD-1545-4D78-BC70-FAB300AE941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304800"/>
            <a:ext cx="8458200" cy="6248400"/>
          </a:xfrm>
          <a:prstGeom prst="rect">
            <a:avLst/>
          </a:prstGeom>
          <a:noFill/>
          <a:extLst>
            <a:ext uri="{909E8E84-426E-40DD-AFC4-6F175D3DCCD1}">
              <a14:hiddenFill xmlns:a14="http://schemas.microsoft.com/office/drawing/2010/main">
                <a:solidFill>
                  <a:srgbClr val="FFFFFF"/>
                </a:solidFill>
              </a14:hiddenFill>
            </a:ext>
          </a:extLst>
        </p:spPr>
      </p:pic>
      <p:sp>
        <p:nvSpPr>
          <p:cNvPr id="46082" name="Rectangle 2">
            <a:extLst>
              <a:ext uri="{FF2B5EF4-FFF2-40B4-BE49-F238E27FC236}">
                <a16:creationId xmlns:a16="http://schemas.microsoft.com/office/drawing/2014/main" id="{CE52A896-1FC9-4A11-AE4A-E6FEB108D96B}"/>
              </a:ext>
            </a:extLst>
          </p:cNvPr>
          <p:cNvSpPr>
            <a:spLocks noGrp="1" noChangeArrowheads="1"/>
          </p:cNvSpPr>
          <p:nvPr>
            <p:ph type="title"/>
          </p:nvPr>
        </p:nvSpPr>
        <p:spPr>
          <a:xfrm>
            <a:off x="457200" y="685800"/>
            <a:ext cx="8229600" cy="1143000"/>
          </a:xfrm>
        </p:spPr>
        <p:txBody>
          <a:bodyPr/>
          <a:lstStyle/>
          <a:p>
            <a:r>
              <a:rPr lang="en-US" altLang="en-US" sz="4000" b="1" u="sng">
                <a:solidFill>
                  <a:srgbClr val="008000"/>
                </a:solidFill>
              </a:rPr>
              <a:t>BACALAH TIAP KALI SETELAH TASYAHUD AKHIR</a:t>
            </a:r>
          </a:p>
        </p:txBody>
      </p:sp>
      <p:sp>
        <p:nvSpPr>
          <p:cNvPr id="46083" name="Rectangle 3">
            <a:extLst>
              <a:ext uri="{FF2B5EF4-FFF2-40B4-BE49-F238E27FC236}">
                <a16:creationId xmlns:a16="http://schemas.microsoft.com/office/drawing/2014/main" id="{40FFFEC2-1F7A-4237-A24C-C848F1B5C0AE}"/>
              </a:ext>
            </a:extLst>
          </p:cNvPr>
          <p:cNvSpPr>
            <a:spLocks noGrp="1" noChangeArrowheads="1"/>
          </p:cNvSpPr>
          <p:nvPr>
            <p:ph type="body" idx="1"/>
          </p:nvPr>
        </p:nvSpPr>
        <p:spPr>
          <a:xfrm>
            <a:off x="533400" y="1981200"/>
            <a:ext cx="8229600" cy="4525963"/>
          </a:xfrm>
        </p:spPr>
        <p:txBody>
          <a:bodyPr/>
          <a:lstStyle/>
          <a:p>
            <a:pPr>
              <a:buFontTx/>
              <a:buNone/>
            </a:pPr>
            <a:r>
              <a:rPr lang="ar-SA" altLang="en-US" sz="4000">
                <a:cs typeface="Traditional Arabic" panose="02020603050405020304" pitchFamily="18" charset="-78"/>
              </a:rPr>
              <a:t>عَنْ أَبِي هُرَيْرَةَ قَالَ قَالَ رَسُولُ اللَّهِ صَلَّى اللَّهُ عَلَيْهِ وَسَلَّمَ إِذَا تَشَهَّدَ أَحَدُكُمْ فَلْيَسْتَعِذْ بِاللَّهِ مِنْ أَرْبَعٍ يَقُولُ</a:t>
            </a:r>
            <a:r>
              <a:rPr lang="en-GB" altLang="en-US" sz="4000">
                <a:cs typeface="Traditional Arabic" panose="02020603050405020304" pitchFamily="18" charset="-78"/>
              </a:rPr>
              <a:t> </a:t>
            </a:r>
            <a:endParaRPr lang="ar-SA" altLang="en-US" sz="4000">
              <a:cs typeface="Traditional Arabic" panose="02020603050405020304" pitchFamily="18" charset="-78"/>
            </a:endParaRPr>
          </a:p>
          <a:p>
            <a:pPr algn="ctr">
              <a:buFontTx/>
              <a:buNone/>
            </a:pPr>
            <a:r>
              <a:rPr lang="ar-SA" altLang="en-US" sz="4000">
                <a:cs typeface="Traditional Arabic" panose="02020603050405020304" pitchFamily="18" charset="-78"/>
              </a:rPr>
              <a:t>اللهم إني أعوذبك بِكَ مِنْ عَذَابِ جَهَنَّمَ وَمِنْ عَذَابِ الْقَبْرِ وَمِنْ فِتْنَةِ الْمَحْيَا وَالْمَمَاتِ وَمِنْ شَرِّ </a:t>
            </a:r>
            <a:r>
              <a:rPr lang="ar-SA" altLang="en-US" sz="4000" b="1">
                <a:solidFill>
                  <a:srgbClr val="FF0000"/>
                </a:solidFill>
                <a:cs typeface="Traditional Arabic" panose="02020603050405020304" pitchFamily="18" charset="-78"/>
              </a:rPr>
              <a:t>فِتْنَةِ الْمَسِيحِ الدَّجَّالِ</a:t>
            </a:r>
            <a:r>
              <a:rPr lang="en-GB" altLang="en-US" sz="4000" u="sng">
                <a:cs typeface="Traditional Arabic" panose="02020603050405020304" pitchFamily="18" charset="-78"/>
              </a:rPr>
              <a:t> </a:t>
            </a:r>
            <a:r>
              <a:rPr lang="ar-SA" altLang="en-US" sz="4000">
                <a:cs typeface="Traditional Arabic" panose="02020603050405020304" pitchFamily="18" charset="-78"/>
              </a:rPr>
              <a:t>(مسلم 924)</a:t>
            </a:r>
            <a:endParaRPr lang="en-US" altLang="en-US" sz="4000">
              <a:cs typeface="Traditional Arabic" panose="02020603050405020304" pitchFamily="18" charset="-78"/>
            </a:endParaRPr>
          </a:p>
          <a:p>
            <a:pPr algn="ctr">
              <a:buFontTx/>
              <a:buNone/>
            </a:pPr>
            <a:r>
              <a:rPr lang="en-US" altLang="en-US" sz="2400" i="1">
                <a:latin typeface="Times New Roman" panose="02020603050405020304" pitchFamily="18" charset="0"/>
                <a:cs typeface="Times New Roman" panose="02020603050405020304" pitchFamily="18" charset="0"/>
              </a:rPr>
              <a:t>"Ya Allah, aku berlindung kpd-Mu dari azab jahannam, &amp; azab kubur, &amp; fitnah kehidupan &amp; kematian &amp; dari jahatnya </a:t>
            </a:r>
            <a:r>
              <a:rPr lang="en-US" altLang="en-US" sz="2400" b="1" i="1">
                <a:solidFill>
                  <a:srgbClr val="FF0000"/>
                </a:solidFill>
                <a:latin typeface="Times New Roman" panose="02020603050405020304" pitchFamily="18" charset="0"/>
                <a:cs typeface="Times New Roman" panose="02020603050405020304" pitchFamily="18" charset="0"/>
              </a:rPr>
              <a:t>fitnah Al-Masih Ad-Dajjal</a:t>
            </a:r>
            <a:r>
              <a:rPr lang="en-US" altLang="en-US" sz="2400" i="1">
                <a:latin typeface="Times New Roman" panose="02020603050405020304" pitchFamily="18" charset="0"/>
                <a:cs typeface="Times New Roman" panose="02020603050405020304" pitchFamily="18" charset="0"/>
              </a:rPr>
              <a:t>" (HR Muslim 923)</a:t>
            </a:r>
          </a:p>
        </p:txBody>
      </p:sp>
    </p:spTree>
    <p:extLst>
      <p:ext uri="{BB962C8B-B14F-4D97-AF65-F5344CB8AC3E}">
        <p14:creationId xmlns:p14="http://schemas.microsoft.com/office/powerpoint/2010/main" val="30311647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descr="eye_pyramid 2">
            <a:extLst>
              <a:ext uri="{FF2B5EF4-FFF2-40B4-BE49-F238E27FC236}">
                <a16:creationId xmlns:a16="http://schemas.microsoft.com/office/drawing/2014/main" id="{6F2B2A07-FD69-4C44-81A8-40C639F0D70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304800"/>
            <a:ext cx="8458200" cy="6248400"/>
          </a:xfrm>
          <a:prstGeom prst="rect">
            <a:avLst/>
          </a:prstGeom>
          <a:noFill/>
          <a:extLst>
            <a:ext uri="{909E8E84-426E-40DD-AFC4-6F175D3DCCD1}">
              <a14:hiddenFill xmlns:a14="http://schemas.microsoft.com/office/drawing/2010/main">
                <a:solidFill>
                  <a:srgbClr val="FFFFFF"/>
                </a:solidFill>
              </a14:hiddenFill>
            </a:ext>
          </a:extLst>
        </p:spPr>
      </p:pic>
      <p:sp>
        <p:nvSpPr>
          <p:cNvPr id="48131" name="Rectangle 3">
            <a:extLst>
              <a:ext uri="{FF2B5EF4-FFF2-40B4-BE49-F238E27FC236}">
                <a16:creationId xmlns:a16="http://schemas.microsoft.com/office/drawing/2014/main" id="{D5358B52-7F1E-4A6F-8900-8F5A78811E9A}"/>
              </a:ext>
            </a:extLst>
          </p:cNvPr>
          <p:cNvSpPr>
            <a:spLocks noGrp="1" noChangeArrowheads="1"/>
          </p:cNvSpPr>
          <p:nvPr>
            <p:ph type="title"/>
          </p:nvPr>
        </p:nvSpPr>
        <p:spPr/>
        <p:txBody>
          <a:bodyPr/>
          <a:lstStyle/>
          <a:p>
            <a:r>
              <a:rPr lang="en-US" altLang="en-US" sz="4000" b="1" u="sng">
                <a:solidFill>
                  <a:srgbClr val="008000"/>
                </a:solidFill>
              </a:rPr>
              <a:t>MENJAUH DARI DAJJAL</a:t>
            </a:r>
          </a:p>
        </p:txBody>
      </p:sp>
      <p:sp>
        <p:nvSpPr>
          <p:cNvPr id="48132" name="Rectangle 4">
            <a:extLst>
              <a:ext uri="{FF2B5EF4-FFF2-40B4-BE49-F238E27FC236}">
                <a16:creationId xmlns:a16="http://schemas.microsoft.com/office/drawing/2014/main" id="{A2263A0E-E80A-4570-93AF-CCE9DF793A62}"/>
              </a:ext>
            </a:extLst>
          </p:cNvPr>
          <p:cNvSpPr>
            <a:spLocks noGrp="1" noChangeArrowheads="1"/>
          </p:cNvSpPr>
          <p:nvPr>
            <p:ph type="body" idx="1"/>
          </p:nvPr>
        </p:nvSpPr>
        <p:spPr/>
        <p:txBody>
          <a:bodyPr/>
          <a:lstStyle/>
          <a:p>
            <a:pPr>
              <a:lnSpc>
                <a:spcPct val="90000"/>
              </a:lnSpc>
              <a:buFontTx/>
              <a:buNone/>
            </a:pPr>
            <a:endParaRPr lang="en-US" altLang="en-US" b="1"/>
          </a:p>
          <a:p>
            <a:pPr algn="ctr" rtl="1">
              <a:lnSpc>
                <a:spcPct val="90000"/>
              </a:lnSpc>
              <a:buFontTx/>
              <a:buNone/>
            </a:pPr>
            <a:r>
              <a:rPr lang="ar-SA" altLang="en-US" u="sng">
                <a:cs typeface="Traditional Arabic" panose="02020603050405020304" pitchFamily="18" charset="-78"/>
              </a:rPr>
              <a:t>مَنْ سَمِعَ بِالدَّجَّالِ </a:t>
            </a:r>
            <a:r>
              <a:rPr lang="ar-SA" altLang="en-US" b="1" u="sng">
                <a:solidFill>
                  <a:srgbClr val="FF0000"/>
                </a:solidFill>
                <a:cs typeface="Traditional Arabic" panose="02020603050405020304" pitchFamily="18" charset="-78"/>
              </a:rPr>
              <a:t>فَلْيَنْأَ عَنْهُ</a:t>
            </a:r>
            <a:r>
              <a:rPr lang="ar-SA" altLang="en-US">
                <a:cs typeface="Traditional Arabic" panose="02020603050405020304" pitchFamily="18" charset="-78"/>
              </a:rPr>
              <a:t> فَوَاللَّهِ إِنَّ الرَّجُلَ لَيَأْتِيهِ وَهُوَ يَحْسِبُ أَنَّهُ مُؤْمِنٌ فَيَتَّبِعُهُ مِمَّا يَبْعَثُ بِهِ مِنْ الشُّبُهَاتِ أَوْ لِمَا يَبْعَثُ بِهِ مِنْ الشُّبُهَاتِ هَكَذَا قَال </a:t>
            </a:r>
            <a:endParaRPr lang="en-US" altLang="en-US">
              <a:cs typeface="Traditional Arabic" panose="02020603050405020304" pitchFamily="18" charset="-78"/>
            </a:endParaRPr>
          </a:p>
          <a:p>
            <a:pPr algn="ctr" rtl="1">
              <a:lnSpc>
                <a:spcPct val="90000"/>
              </a:lnSpc>
              <a:buFontTx/>
              <a:buNone/>
            </a:pPr>
            <a:r>
              <a:rPr lang="ar-SA" altLang="en-US">
                <a:cs typeface="Traditional Arabic" panose="02020603050405020304" pitchFamily="18" charset="-78"/>
              </a:rPr>
              <a:t>(أبيٍ داود) َ</a:t>
            </a:r>
            <a:endParaRPr lang="en-US" altLang="en-US">
              <a:cs typeface="Traditional Arabic" panose="02020603050405020304" pitchFamily="18" charset="-78"/>
            </a:endParaRPr>
          </a:p>
          <a:p>
            <a:pPr algn="ctr" rtl="1">
              <a:lnSpc>
                <a:spcPct val="90000"/>
              </a:lnSpc>
              <a:buFontTx/>
              <a:buNone/>
            </a:pPr>
            <a:r>
              <a:rPr lang="en-US" altLang="en-US" sz="2400" i="1">
                <a:latin typeface="Times New Roman" panose="02020603050405020304" pitchFamily="18" charset="0"/>
                <a:cs typeface="Times New Roman" panose="02020603050405020304" pitchFamily="18" charset="0"/>
              </a:rPr>
              <a:t>"Barangsiapa mendengar tentang Dajjal, hendaknya ia </a:t>
            </a:r>
            <a:r>
              <a:rPr lang="en-US" altLang="en-US" sz="2400" b="1" i="1">
                <a:solidFill>
                  <a:srgbClr val="FF0000"/>
                </a:solidFill>
                <a:latin typeface="Times New Roman" panose="02020603050405020304" pitchFamily="18" charset="0"/>
                <a:cs typeface="Times New Roman" panose="02020603050405020304" pitchFamily="18" charset="0"/>
              </a:rPr>
              <a:t>berupaya menjauh darinya</a:t>
            </a:r>
            <a:r>
              <a:rPr lang="en-US" altLang="en-US" sz="2400" i="1">
                <a:latin typeface="Times New Roman" panose="02020603050405020304" pitchFamily="18" charset="0"/>
                <a:cs typeface="Times New Roman" panose="02020603050405020304" pitchFamily="18" charset="0"/>
              </a:rPr>
              <a:t>, sebab -demi Allah- sesungguhnya ada seseorang yang mendekatinya (Dajjal) sedang ia mengira bahwa Dajjal tersebut mukmin kemudian ia mengikutinya karena faktor syubhat yang ditimbulkannya." </a:t>
            </a:r>
          </a:p>
          <a:p>
            <a:pPr algn="ctr" rtl="1">
              <a:lnSpc>
                <a:spcPct val="90000"/>
              </a:lnSpc>
              <a:buFontTx/>
              <a:buNone/>
            </a:pPr>
            <a:r>
              <a:rPr lang="en-US" altLang="en-US" sz="2400" i="1">
                <a:latin typeface="Times New Roman" panose="02020603050405020304" pitchFamily="18" charset="0"/>
                <a:cs typeface="Times New Roman" panose="02020603050405020304" pitchFamily="18" charset="0"/>
              </a:rPr>
              <a:t>(HR Abu Dawud)</a:t>
            </a:r>
          </a:p>
        </p:txBody>
      </p:sp>
    </p:spTree>
    <p:extLst>
      <p:ext uri="{BB962C8B-B14F-4D97-AF65-F5344CB8AC3E}">
        <p14:creationId xmlns:p14="http://schemas.microsoft.com/office/powerpoint/2010/main" val="7793586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descr="eye_pyramid 2">
            <a:extLst>
              <a:ext uri="{FF2B5EF4-FFF2-40B4-BE49-F238E27FC236}">
                <a16:creationId xmlns:a16="http://schemas.microsoft.com/office/drawing/2014/main" id="{F9FA33F3-43F9-4858-97EF-C81F3A91AA0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3813"/>
            <a:ext cx="9144000" cy="6754812"/>
          </a:xfrm>
          <a:prstGeom prst="rect">
            <a:avLst/>
          </a:prstGeom>
          <a:noFill/>
          <a:extLst>
            <a:ext uri="{909E8E84-426E-40DD-AFC4-6F175D3DCCD1}">
              <a14:hiddenFill xmlns:a14="http://schemas.microsoft.com/office/drawing/2010/main">
                <a:solidFill>
                  <a:srgbClr val="FFFFFF"/>
                </a:solidFill>
              </a14:hiddenFill>
            </a:ext>
          </a:extLst>
        </p:spPr>
      </p:pic>
      <p:sp>
        <p:nvSpPr>
          <p:cNvPr id="49155" name="Rectangle 3">
            <a:extLst>
              <a:ext uri="{FF2B5EF4-FFF2-40B4-BE49-F238E27FC236}">
                <a16:creationId xmlns:a16="http://schemas.microsoft.com/office/drawing/2014/main" id="{D7393EA9-6BDB-4513-B826-8D653F3777B2}"/>
              </a:ext>
            </a:extLst>
          </p:cNvPr>
          <p:cNvSpPr>
            <a:spLocks noGrp="1" noChangeArrowheads="1"/>
          </p:cNvSpPr>
          <p:nvPr>
            <p:ph type="title"/>
          </p:nvPr>
        </p:nvSpPr>
        <p:spPr>
          <a:xfrm>
            <a:off x="457200" y="609600"/>
            <a:ext cx="8229600" cy="1143000"/>
          </a:xfrm>
        </p:spPr>
        <p:txBody>
          <a:bodyPr/>
          <a:lstStyle/>
          <a:p>
            <a:r>
              <a:rPr lang="en-US" altLang="en-US" sz="4000" b="1" u="sng">
                <a:solidFill>
                  <a:srgbClr val="008000"/>
                </a:solidFill>
              </a:rPr>
              <a:t>HAFALKAN 10 AYAT AWAL SURAH AL-KAHFI</a:t>
            </a:r>
          </a:p>
        </p:txBody>
      </p:sp>
      <p:sp>
        <p:nvSpPr>
          <p:cNvPr id="49156" name="Rectangle 4">
            <a:extLst>
              <a:ext uri="{FF2B5EF4-FFF2-40B4-BE49-F238E27FC236}">
                <a16:creationId xmlns:a16="http://schemas.microsoft.com/office/drawing/2014/main" id="{EA4B0C2E-C48E-402D-9933-233A68465D25}"/>
              </a:ext>
            </a:extLst>
          </p:cNvPr>
          <p:cNvSpPr>
            <a:spLocks noGrp="1" noChangeArrowheads="1"/>
          </p:cNvSpPr>
          <p:nvPr>
            <p:ph type="body" idx="1"/>
          </p:nvPr>
        </p:nvSpPr>
        <p:spPr/>
        <p:txBody>
          <a:bodyPr/>
          <a:lstStyle/>
          <a:p>
            <a:pPr>
              <a:buFontTx/>
              <a:buNone/>
            </a:pPr>
            <a:r>
              <a:rPr lang="ar-SA" altLang="en-US">
                <a:cs typeface="Traditional Arabic" panose="02020603050405020304" pitchFamily="18" charset="-78"/>
              </a:rPr>
              <a:t>َ</a:t>
            </a:r>
            <a:endParaRPr lang="en-US" altLang="en-US">
              <a:cs typeface="Traditional Arabic" panose="02020603050405020304" pitchFamily="18" charset="-78"/>
            </a:endParaRPr>
          </a:p>
          <a:p>
            <a:pPr algn="ctr" rtl="1">
              <a:buFontTx/>
              <a:buNone/>
            </a:pPr>
            <a:r>
              <a:rPr lang="ar-SA" altLang="en-US" sz="3600">
                <a:cs typeface="Traditional Arabic" panose="02020603050405020304" pitchFamily="18" charset="-78"/>
              </a:rPr>
              <a:t>مَنْ حَفِظَ </a:t>
            </a:r>
            <a:r>
              <a:rPr lang="ar-SA" altLang="en-US" sz="3600" b="1">
                <a:solidFill>
                  <a:srgbClr val="FF0000"/>
                </a:solidFill>
                <a:cs typeface="Traditional Arabic" panose="02020603050405020304" pitchFamily="18" charset="-78"/>
              </a:rPr>
              <a:t>عَشْرَ آيَاتٍ مِنْ أَوَّلِ سُورَةِ الْكَهْفِ</a:t>
            </a:r>
            <a:r>
              <a:rPr lang="ar-SA" altLang="en-US" sz="3600">
                <a:cs typeface="Traditional Arabic" panose="02020603050405020304" pitchFamily="18" charset="-78"/>
              </a:rPr>
              <a:t> عُصِمَ مِنْ فِتْنَةِ الدَّجَّالِ</a:t>
            </a:r>
          </a:p>
          <a:p>
            <a:pPr algn="ctr" rtl="1">
              <a:buFontTx/>
              <a:buNone/>
            </a:pPr>
            <a:r>
              <a:rPr lang="ar-SA" altLang="en-US" sz="3600">
                <a:cs typeface="Traditional Arabic" panose="02020603050405020304" pitchFamily="18" charset="-78"/>
              </a:rPr>
              <a:t>(أبيٍ داود) َ</a:t>
            </a:r>
            <a:endParaRPr lang="en-US" altLang="en-US" sz="3600">
              <a:cs typeface="Traditional Arabic" panose="02020603050405020304" pitchFamily="18" charset="-78"/>
            </a:endParaRPr>
          </a:p>
          <a:p>
            <a:pPr algn="ctr">
              <a:buFontTx/>
              <a:buNone/>
            </a:pPr>
            <a:r>
              <a:rPr lang="en-US" altLang="en-US" sz="2800" i="1">
                <a:latin typeface="Times New Roman" panose="02020603050405020304" pitchFamily="18" charset="0"/>
                <a:cs typeface="Times New Roman" panose="02020603050405020304" pitchFamily="18" charset="0"/>
              </a:rPr>
              <a:t>"Barangsiapa menghafal </a:t>
            </a:r>
            <a:r>
              <a:rPr lang="en-US" altLang="en-US" sz="2800" i="1">
                <a:solidFill>
                  <a:srgbClr val="FF0000"/>
                </a:solidFill>
                <a:latin typeface="Times New Roman" panose="02020603050405020304" pitchFamily="18" charset="0"/>
                <a:cs typeface="Times New Roman" panose="02020603050405020304" pitchFamily="18" charset="0"/>
              </a:rPr>
              <a:t>sepuluh ayat pertama surah Al-Kahfi</a:t>
            </a:r>
            <a:r>
              <a:rPr lang="en-US" altLang="en-US" sz="2800" i="1">
                <a:latin typeface="Times New Roman" panose="02020603050405020304" pitchFamily="18" charset="0"/>
                <a:cs typeface="Times New Roman" panose="02020603050405020304" pitchFamily="18" charset="0"/>
              </a:rPr>
              <a:t>, ia terlindungi dari fitnah Dajjal." </a:t>
            </a:r>
          </a:p>
          <a:p>
            <a:pPr algn="ctr">
              <a:buFontTx/>
              <a:buNone/>
            </a:pPr>
            <a:r>
              <a:rPr lang="en-US" altLang="en-US" sz="2800" i="1">
                <a:latin typeface="Times New Roman" panose="02020603050405020304" pitchFamily="18" charset="0"/>
                <a:cs typeface="Times New Roman" panose="02020603050405020304" pitchFamily="18" charset="0"/>
              </a:rPr>
              <a:t>(HR Abu Dawud)</a:t>
            </a:r>
          </a:p>
          <a:p>
            <a:pPr rtl="1">
              <a:buFontTx/>
              <a:buNone/>
            </a:pPr>
            <a:endParaRPr lang="en-US" altLang="en-US" sz="3600"/>
          </a:p>
        </p:txBody>
      </p:sp>
    </p:spTree>
    <p:extLst>
      <p:ext uri="{BB962C8B-B14F-4D97-AF65-F5344CB8AC3E}">
        <p14:creationId xmlns:p14="http://schemas.microsoft.com/office/powerpoint/2010/main" val="410064508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82" name="Picture 6" descr="eye_pyramid 2">
            <a:extLst>
              <a:ext uri="{FF2B5EF4-FFF2-40B4-BE49-F238E27FC236}">
                <a16:creationId xmlns:a16="http://schemas.microsoft.com/office/drawing/2014/main" id="{B276FDBC-FD65-4819-958C-B1EE40F44D1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50178" name="Picture 2">
            <a:extLst>
              <a:ext uri="{FF2B5EF4-FFF2-40B4-BE49-F238E27FC236}">
                <a16:creationId xmlns:a16="http://schemas.microsoft.com/office/drawing/2014/main" id="{5AF76738-B535-4148-AE35-FE987A68C5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0" y="5369442"/>
            <a:ext cx="2286000" cy="152400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0179" name="Picture 3">
            <a:extLst>
              <a:ext uri="{FF2B5EF4-FFF2-40B4-BE49-F238E27FC236}">
                <a16:creationId xmlns:a16="http://schemas.microsoft.com/office/drawing/2014/main" id="{8780E7A0-FCFC-4595-BE1B-5AED27C8B2F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5334000"/>
            <a:ext cx="2209800" cy="152400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0180" name="Rectangle 4">
            <a:extLst>
              <a:ext uri="{FF2B5EF4-FFF2-40B4-BE49-F238E27FC236}">
                <a16:creationId xmlns:a16="http://schemas.microsoft.com/office/drawing/2014/main" id="{34C1E4B5-9313-4A93-998A-512FBB5983E7}"/>
              </a:ext>
            </a:extLst>
          </p:cNvPr>
          <p:cNvSpPr>
            <a:spLocks noGrp="1" noChangeArrowheads="1"/>
          </p:cNvSpPr>
          <p:nvPr>
            <p:ph type="title"/>
          </p:nvPr>
        </p:nvSpPr>
        <p:spPr>
          <a:xfrm>
            <a:off x="381000" y="533400"/>
            <a:ext cx="7239000" cy="1143000"/>
          </a:xfrm>
        </p:spPr>
        <p:txBody>
          <a:bodyPr/>
          <a:lstStyle/>
          <a:p>
            <a:r>
              <a:rPr lang="en-US" altLang="en-US" sz="4000" b="1" u="sng">
                <a:solidFill>
                  <a:srgbClr val="008000"/>
                </a:solidFill>
                <a:cs typeface="Traditional Arabic" panose="02020603050405020304" pitchFamily="18" charset="-78"/>
              </a:rPr>
              <a:t>MENETAP DI </a:t>
            </a:r>
            <a:br>
              <a:rPr lang="en-US" altLang="en-US" sz="4000" b="1" u="sng">
                <a:solidFill>
                  <a:srgbClr val="008000"/>
                </a:solidFill>
                <a:cs typeface="Traditional Arabic" panose="02020603050405020304" pitchFamily="18" charset="-78"/>
              </a:rPr>
            </a:br>
            <a:r>
              <a:rPr lang="en-US" altLang="en-US" sz="4000" b="1" u="sng">
                <a:solidFill>
                  <a:srgbClr val="008000"/>
                </a:solidFill>
                <a:cs typeface="Traditional Arabic" panose="02020603050405020304" pitchFamily="18" charset="-78"/>
              </a:rPr>
              <a:t>MEKKAH &amp; MADINAH</a:t>
            </a:r>
          </a:p>
        </p:txBody>
      </p:sp>
      <p:sp>
        <p:nvSpPr>
          <p:cNvPr id="50181" name="Rectangle 5">
            <a:extLst>
              <a:ext uri="{FF2B5EF4-FFF2-40B4-BE49-F238E27FC236}">
                <a16:creationId xmlns:a16="http://schemas.microsoft.com/office/drawing/2014/main" id="{2D7FEB48-1DD1-4ADF-8E84-80ADC908B91B}"/>
              </a:ext>
            </a:extLst>
          </p:cNvPr>
          <p:cNvSpPr>
            <a:spLocks noGrp="1" noChangeArrowheads="1"/>
          </p:cNvSpPr>
          <p:nvPr>
            <p:ph type="body" idx="1"/>
          </p:nvPr>
        </p:nvSpPr>
        <p:spPr/>
        <p:txBody>
          <a:bodyPr/>
          <a:lstStyle/>
          <a:p>
            <a:pPr algn="ctr" rtl="1">
              <a:buFontTx/>
              <a:buNone/>
            </a:pPr>
            <a:endParaRPr lang="en-US" altLang="en-US" dirty="0">
              <a:solidFill>
                <a:srgbClr val="FF0000"/>
              </a:solidFill>
              <a:cs typeface="Traditional Arabic" panose="02020603050405020304" pitchFamily="18" charset="-78"/>
            </a:endParaRPr>
          </a:p>
          <a:p>
            <a:pPr algn="ctr" rtl="1">
              <a:buFontTx/>
              <a:buNone/>
            </a:pPr>
            <a:r>
              <a:rPr lang="ar-SA" altLang="en-US" dirty="0">
                <a:cs typeface="Traditional Arabic" panose="02020603050405020304" pitchFamily="18" charset="-78"/>
              </a:rPr>
              <a:t>قَالَ رَسُولُ اللَّهِ صَلَّى اللَّهُ عَلَيْهِ وَسَلَّمَ لَيْسَ مِنْ بَلَدٍ إِلَّا سَيَطَؤُهُ الدَّجَّالُ </a:t>
            </a:r>
            <a:r>
              <a:rPr lang="ar-SA" altLang="en-US" b="1" dirty="0">
                <a:solidFill>
                  <a:srgbClr val="FF0000"/>
                </a:solidFill>
                <a:cs typeface="Traditional Arabic" panose="02020603050405020304" pitchFamily="18" charset="-78"/>
              </a:rPr>
              <a:t>إِلَّا مَكَّةَ وَالْمَدِينَةَ</a:t>
            </a:r>
            <a:r>
              <a:rPr lang="ar-SA" altLang="en-US" dirty="0">
                <a:cs typeface="Traditional Arabic" panose="02020603050405020304" pitchFamily="18" charset="-78"/>
              </a:rPr>
              <a:t> وَلَيْسَ نَقْبٌ مِنْ أَنْقَابِهَا إِلَّا عَلَيْهِ الْمَلَائِكَةُ صَافِّينَ</a:t>
            </a:r>
            <a:r>
              <a:rPr lang="ar-SA" altLang="en-US" u="sng" dirty="0">
                <a:cs typeface="Traditional Arabic" panose="02020603050405020304" pitchFamily="18" charset="-78"/>
              </a:rPr>
              <a:t> </a:t>
            </a:r>
            <a:r>
              <a:rPr lang="ar-SA" altLang="en-US" dirty="0">
                <a:cs typeface="Traditional Arabic" panose="02020603050405020304" pitchFamily="18" charset="-78"/>
              </a:rPr>
              <a:t>تَحْرُسُهَا</a:t>
            </a:r>
            <a:endParaRPr lang="en-US" altLang="en-US" dirty="0">
              <a:cs typeface="Traditional Arabic" panose="02020603050405020304" pitchFamily="18" charset="-78"/>
            </a:endParaRPr>
          </a:p>
          <a:p>
            <a:pPr algn="ctr">
              <a:buFontTx/>
              <a:buNone/>
            </a:pPr>
            <a:r>
              <a:rPr lang="en-US" altLang="en-US" sz="2400" i="1" dirty="0">
                <a:latin typeface="Times New Roman" panose="02020603050405020304" pitchFamily="18" charset="0"/>
                <a:cs typeface="Times New Roman" panose="02020603050405020304" pitchFamily="18" charset="0"/>
              </a:rPr>
              <a:t>"</a:t>
            </a:r>
            <a:r>
              <a:rPr lang="en-US" altLang="en-US" sz="2400" i="1" dirty="0" err="1">
                <a:latin typeface="Times New Roman" panose="02020603050405020304" pitchFamily="18" charset="0"/>
                <a:cs typeface="Times New Roman" panose="02020603050405020304" pitchFamily="18" charset="0"/>
              </a:rPr>
              <a:t>Tidak</a:t>
            </a:r>
            <a:r>
              <a:rPr lang="en-US" altLang="en-US" sz="2400" i="1" dirty="0">
                <a:latin typeface="Times New Roman" panose="02020603050405020304" pitchFamily="18" charset="0"/>
                <a:cs typeface="Times New Roman" panose="02020603050405020304" pitchFamily="18" charset="0"/>
              </a:rPr>
              <a:t> </a:t>
            </a:r>
            <a:r>
              <a:rPr lang="en-US" altLang="en-US" sz="2400" i="1" dirty="0" err="1">
                <a:latin typeface="Times New Roman" panose="02020603050405020304" pitchFamily="18" charset="0"/>
                <a:cs typeface="Times New Roman" panose="02020603050405020304" pitchFamily="18" charset="0"/>
              </a:rPr>
              <a:t>ada</a:t>
            </a:r>
            <a:r>
              <a:rPr lang="en-US" altLang="en-US" sz="2400" i="1" dirty="0">
                <a:latin typeface="Times New Roman" panose="02020603050405020304" pitchFamily="18" charset="0"/>
                <a:cs typeface="Times New Roman" panose="02020603050405020304" pitchFamily="18" charset="0"/>
              </a:rPr>
              <a:t> </a:t>
            </a:r>
            <a:r>
              <a:rPr lang="en-US" altLang="en-US" sz="2400" i="1" dirty="0" err="1">
                <a:latin typeface="Times New Roman" panose="02020603050405020304" pitchFamily="18" charset="0"/>
                <a:cs typeface="Times New Roman" panose="02020603050405020304" pitchFamily="18" charset="0"/>
              </a:rPr>
              <a:t>negeri</a:t>
            </a:r>
            <a:r>
              <a:rPr lang="en-US" altLang="en-US" sz="2400" i="1" dirty="0">
                <a:latin typeface="Times New Roman" panose="02020603050405020304" pitchFamily="18" charset="0"/>
                <a:cs typeface="Times New Roman" panose="02020603050405020304" pitchFamily="18" charset="0"/>
              </a:rPr>
              <a:t> (di dunia) </a:t>
            </a:r>
            <a:r>
              <a:rPr lang="en-US" altLang="en-US" sz="2400" i="1" dirty="0" err="1">
                <a:latin typeface="Times New Roman" panose="02020603050405020304" pitchFamily="18" charset="0"/>
                <a:cs typeface="Times New Roman" panose="02020603050405020304" pitchFamily="18" charset="0"/>
              </a:rPr>
              <a:t>melainkan</a:t>
            </a:r>
            <a:r>
              <a:rPr lang="en-US" altLang="en-US" sz="2400" i="1" dirty="0">
                <a:latin typeface="Times New Roman" panose="02020603050405020304" pitchFamily="18" charset="0"/>
                <a:cs typeface="Times New Roman" panose="02020603050405020304" pitchFamily="18" charset="0"/>
              </a:rPr>
              <a:t> </a:t>
            </a:r>
            <a:r>
              <a:rPr lang="en-US" altLang="en-US" sz="2400" i="1" dirty="0" err="1">
                <a:latin typeface="Times New Roman" panose="02020603050405020304" pitchFamily="18" charset="0"/>
                <a:cs typeface="Times New Roman" panose="02020603050405020304" pitchFamily="18" charset="0"/>
              </a:rPr>
              <a:t>akan</a:t>
            </a:r>
            <a:r>
              <a:rPr lang="en-US" altLang="en-US" sz="2400" i="1" dirty="0">
                <a:latin typeface="Times New Roman" panose="02020603050405020304" pitchFamily="18" charset="0"/>
                <a:cs typeface="Times New Roman" panose="02020603050405020304" pitchFamily="18" charset="0"/>
              </a:rPr>
              <a:t> </a:t>
            </a:r>
            <a:r>
              <a:rPr lang="en-US" altLang="en-US" sz="2400" i="1" dirty="0" err="1">
                <a:latin typeface="Times New Roman" panose="02020603050405020304" pitchFamily="18" charset="0"/>
                <a:cs typeface="Times New Roman" panose="02020603050405020304" pitchFamily="18" charset="0"/>
              </a:rPr>
              <a:t>dipijak</a:t>
            </a:r>
            <a:r>
              <a:rPr lang="en-US" altLang="en-US" sz="2400" i="1" dirty="0">
                <a:latin typeface="Times New Roman" panose="02020603050405020304" pitchFamily="18" charset="0"/>
                <a:cs typeface="Times New Roman" panose="02020603050405020304" pitchFamily="18" charset="0"/>
              </a:rPr>
              <a:t> (</a:t>
            </a:r>
            <a:r>
              <a:rPr lang="en-US" altLang="en-US" sz="2400" i="1" dirty="0" err="1">
                <a:latin typeface="Times New Roman" panose="02020603050405020304" pitchFamily="18" charset="0"/>
                <a:cs typeface="Times New Roman" panose="02020603050405020304" pitchFamily="18" charset="0"/>
              </a:rPr>
              <a:t>dilanda</a:t>
            </a:r>
            <a:r>
              <a:rPr lang="en-US" altLang="en-US" sz="2400" i="1" dirty="0">
                <a:latin typeface="Times New Roman" panose="02020603050405020304" pitchFamily="18" charset="0"/>
                <a:cs typeface="Times New Roman" panose="02020603050405020304" pitchFamily="18" charset="0"/>
              </a:rPr>
              <a:t>/</a:t>
            </a:r>
            <a:r>
              <a:rPr lang="en-US" altLang="en-US" sz="2400" i="1" dirty="0" err="1">
                <a:latin typeface="Times New Roman" panose="02020603050405020304" pitchFamily="18" charset="0"/>
                <a:cs typeface="Times New Roman" panose="02020603050405020304" pitchFamily="18" charset="0"/>
              </a:rPr>
              <a:t>diintervensi</a:t>
            </a:r>
            <a:r>
              <a:rPr lang="en-US" altLang="en-US" sz="2400" i="1" dirty="0">
                <a:latin typeface="Times New Roman" panose="02020603050405020304" pitchFamily="18" charset="0"/>
                <a:cs typeface="Times New Roman" panose="02020603050405020304" pitchFamily="18" charset="0"/>
              </a:rPr>
              <a:t>) </a:t>
            </a:r>
            <a:r>
              <a:rPr lang="en-US" altLang="en-US" sz="2400" i="1" dirty="0" err="1">
                <a:latin typeface="Times New Roman" panose="02020603050405020304" pitchFamily="18" charset="0"/>
                <a:cs typeface="Times New Roman" panose="02020603050405020304" pitchFamily="18" charset="0"/>
              </a:rPr>
              <a:t>oleh</a:t>
            </a:r>
            <a:r>
              <a:rPr lang="en-US" altLang="en-US" sz="2400" i="1" dirty="0">
                <a:latin typeface="Times New Roman" panose="02020603050405020304" pitchFamily="18" charset="0"/>
                <a:cs typeface="Times New Roman" panose="02020603050405020304" pitchFamily="18" charset="0"/>
              </a:rPr>
              <a:t> Dajjal </a:t>
            </a:r>
            <a:r>
              <a:rPr lang="en-US" altLang="en-US" sz="2400" b="1" i="1" dirty="0" err="1">
                <a:solidFill>
                  <a:srgbClr val="FF0000"/>
                </a:solidFill>
                <a:latin typeface="Times New Roman" panose="02020603050405020304" pitchFamily="18" charset="0"/>
                <a:cs typeface="Times New Roman" panose="02020603050405020304" pitchFamily="18" charset="0"/>
              </a:rPr>
              <a:t>kecuali</a:t>
            </a:r>
            <a:r>
              <a:rPr lang="en-US" altLang="en-US" sz="2400" b="1" i="1" dirty="0">
                <a:solidFill>
                  <a:srgbClr val="FF0000"/>
                </a:solidFill>
                <a:latin typeface="Times New Roman" panose="02020603050405020304" pitchFamily="18" charset="0"/>
                <a:cs typeface="Times New Roman" panose="02020603050405020304" pitchFamily="18" charset="0"/>
              </a:rPr>
              <a:t> </a:t>
            </a:r>
            <a:r>
              <a:rPr lang="en-US" altLang="en-US" sz="2400" b="1" i="1" dirty="0" err="1">
                <a:solidFill>
                  <a:srgbClr val="FF0000"/>
                </a:solidFill>
                <a:latin typeface="Times New Roman" panose="02020603050405020304" pitchFamily="18" charset="0"/>
                <a:cs typeface="Times New Roman" panose="02020603050405020304" pitchFamily="18" charset="0"/>
              </a:rPr>
              <a:t>Mekah</a:t>
            </a:r>
            <a:r>
              <a:rPr lang="en-US" altLang="en-US" sz="2400" b="1" i="1" dirty="0">
                <a:solidFill>
                  <a:srgbClr val="FF0000"/>
                </a:solidFill>
                <a:latin typeface="Times New Roman" panose="02020603050405020304" pitchFamily="18" charset="0"/>
                <a:cs typeface="Times New Roman" panose="02020603050405020304" pitchFamily="18" charset="0"/>
              </a:rPr>
              <a:t> </a:t>
            </a:r>
            <a:r>
              <a:rPr lang="en-US" altLang="en-US" sz="2400" b="1" i="1" dirty="0" err="1">
                <a:solidFill>
                  <a:srgbClr val="FF0000"/>
                </a:solidFill>
                <a:latin typeface="Times New Roman" panose="02020603050405020304" pitchFamily="18" charset="0"/>
                <a:cs typeface="Times New Roman" panose="02020603050405020304" pitchFamily="18" charset="0"/>
              </a:rPr>
              <a:t>dan</a:t>
            </a:r>
            <a:r>
              <a:rPr lang="en-US" altLang="en-US" sz="2400" b="1" i="1" dirty="0">
                <a:solidFill>
                  <a:srgbClr val="FF0000"/>
                </a:solidFill>
                <a:latin typeface="Times New Roman" panose="02020603050405020304" pitchFamily="18" charset="0"/>
                <a:cs typeface="Times New Roman" panose="02020603050405020304" pitchFamily="18" charset="0"/>
              </a:rPr>
              <a:t> Madinah</a:t>
            </a:r>
            <a:r>
              <a:rPr lang="en-US" altLang="en-US" sz="2400" i="1" dirty="0">
                <a:latin typeface="Times New Roman" panose="02020603050405020304" pitchFamily="18" charset="0"/>
                <a:cs typeface="Times New Roman" panose="02020603050405020304" pitchFamily="18" charset="0"/>
              </a:rPr>
              <a:t> kerana </a:t>
            </a:r>
            <a:r>
              <a:rPr lang="en-US" altLang="en-US" sz="2400" i="1" dirty="0" err="1">
                <a:latin typeface="Times New Roman" panose="02020603050405020304" pitchFamily="18" charset="0"/>
                <a:cs typeface="Times New Roman" panose="02020603050405020304" pitchFamily="18" charset="0"/>
              </a:rPr>
              <a:t>setiap</a:t>
            </a:r>
            <a:r>
              <a:rPr lang="en-US" altLang="en-US" sz="2400" i="1" dirty="0">
                <a:latin typeface="Times New Roman" panose="02020603050405020304" pitchFamily="18" charset="0"/>
                <a:cs typeface="Times New Roman" panose="02020603050405020304" pitchFamily="18" charset="0"/>
              </a:rPr>
              <a:t> </a:t>
            </a:r>
            <a:r>
              <a:rPr lang="en-US" altLang="en-US" sz="2400" i="1" dirty="0" err="1">
                <a:latin typeface="Times New Roman" panose="02020603050405020304" pitchFamily="18" charset="0"/>
                <a:cs typeface="Times New Roman" panose="02020603050405020304" pitchFamily="18" charset="0"/>
              </a:rPr>
              <a:t>jalan</a:t>
            </a:r>
            <a:r>
              <a:rPr lang="en-US" altLang="en-US" sz="2400" i="1" dirty="0">
                <a:latin typeface="Times New Roman" panose="02020603050405020304" pitchFamily="18" charset="0"/>
                <a:cs typeface="Times New Roman" panose="02020603050405020304" pitchFamily="18" charset="0"/>
              </a:rPr>
              <a:t> </a:t>
            </a:r>
            <a:r>
              <a:rPr lang="en-US" altLang="en-US" sz="2400" i="1" dirty="0" err="1">
                <a:latin typeface="Times New Roman" panose="02020603050405020304" pitchFamily="18" charset="0"/>
                <a:cs typeface="Times New Roman" panose="02020603050405020304" pitchFamily="18" charset="0"/>
              </a:rPr>
              <a:t>dan</a:t>
            </a:r>
            <a:r>
              <a:rPr lang="en-US" altLang="en-US" sz="2400" i="1" dirty="0">
                <a:latin typeface="Times New Roman" panose="02020603050405020304" pitchFamily="18" charset="0"/>
                <a:cs typeface="Times New Roman" panose="02020603050405020304" pitchFamily="18" charset="0"/>
              </a:rPr>
              <a:t> </a:t>
            </a:r>
            <a:r>
              <a:rPr lang="en-US" altLang="en-US" sz="2400" i="1" dirty="0" err="1">
                <a:latin typeface="Times New Roman" panose="02020603050405020304" pitchFamily="18" charset="0"/>
                <a:cs typeface="Times New Roman" panose="02020603050405020304" pitchFamily="18" charset="0"/>
              </a:rPr>
              <a:t>lereng</a:t>
            </a:r>
            <a:r>
              <a:rPr lang="en-US" altLang="en-US" sz="2400" i="1" dirty="0">
                <a:latin typeface="Times New Roman" panose="02020603050405020304" pitchFamily="18" charset="0"/>
                <a:cs typeface="Times New Roman" panose="02020603050405020304" pitchFamily="18" charset="0"/>
              </a:rPr>
              <a:t> </a:t>
            </a:r>
            <a:r>
              <a:rPr lang="en-US" altLang="en-US" sz="2400" i="1" dirty="0" err="1">
                <a:latin typeface="Times New Roman" panose="02020603050405020304" pitchFamily="18" charset="0"/>
                <a:cs typeface="Times New Roman" panose="02020603050405020304" pitchFamily="18" charset="0"/>
              </a:rPr>
              <a:t>bukit</a:t>
            </a:r>
            <a:r>
              <a:rPr lang="en-US" altLang="en-US" sz="2400" i="1" dirty="0">
                <a:latin typeface="Times New Roman" panose="02020603050405020304" pitchFamily="18" charset="0"/>
                <a:cs typeface="Times New Roman" panose="02020603050405020304" pitchFamily="18" charset="0"/>
              </a:rPr>
              <a:t> </a:t>
            </a:r>
            <a:r>
              <a:rPr lang="en-US" altLang="en-US" sz="2400" i="1" dirty="0" err="1">
                <a:latin typeface="Times New Roman" panose="02020603050405020304" pitchFamily="18" charset="0"/>
                <a:cs typeface="Times New Roman" panose="02020603050405020304" pitchFamily="18" charset="0"/>
              </a:rPr>
              <a:t>dijagai</a:t>
            </a:r>
            <a:r>
              <a:rPr lang="en-US" altLang="en-US" sz="2400" i="1" dirty="0">
                <a:latin typeface="Times New Roman" panose="02020603050405020304" pitchFamily="18" charset="0"/>
                <a:cs typeface="Times New Roman" panose="02020603050405020304" pitchFamily="18" charset="0"/>
              </a:rPr>
              <a:t> </a:t>
            </a:r>
            <a:r>
              <a:rPr lang="en-US" altLang="en-US" sz="2400" i="1" dirty="0" err="1">
                <a:latin typeface="Times New Roman" panose="02020603050405020304" pitchFamily="18" charset="0"/>
                <a:cs typeface="Times New Roman" panose="02020603050405020304" pitchFamily="18" charset="0"/>
              </a:rPr>
              <a:t>oleh</a:t>
            </a:r>
            <a:r>
              <a:rPr lang="en-US" altLang="en-US" sz="2400" i="1" dirty="0">
                <a:latin typeface="Times New Roman" panose="02020603050405020304" pitchFamily="18" charset="0"/>
                <a:cs typeface="Times New Roman" panose="02020603050405020304" pitchFamily="18" charset="0"/>
              </a:rPr>
              <a:t> </a:t>
            </a:r>
            <a:r>
              <a:rPr lang="en-US" altLang="en-US" sz="2400" i="1" dirty="0" err="1">
                <a:latin typeface="Times New Roman" panose="02020603050405020304" pitchFamily="18" charset="0"/>
                <a:cs typeface="Times New Roman" panose="02020603050405020304" pitchFamily="18" charset="0"/>
              </a:rPr>
              <a:t>barisan</a:t>
            </a:r>
            <a:r>
              <a:rPr lang="en-US" altLang="en-US" sz="2400" i="1" dirty="0">
                <a:latin typeface="Times New Roman" panose="02020603050405020304" pitchFamily="18" charset="0"/>
                <a:cs typeface="Times New Roman" panose="02020603050405020304" pitchFamily="18" charset="0"/>
              </a:rPr>
              <a:t> </a:t>
            </a:r>
            <a:r>
              <a:rPr lang="en-US" altLang="en-US" sz="2400" i="1" dirty="0" err="1">
                <a:latin typeface="Times New Roman" panose="02020603050405020304" pitchFamily="18" charset="0"/>
                <a:cs typeface="Times New Roman" panose="02020603050405020304" pitchFamily="18" charset="0"/>
              </a:rPr>
              <a:t>Malaikat</a:t>
            </a:r>
            <a:r>
              <a:rPr lang="en-US" altLang="en-US" sz="2400" i="1" dirty="0">
                <a:latin typeface="Times New Roman" panose="02020603050405020304" pitchFamily="18" charset="0"/>
                <a:cs typeface="Times New Roman" panose="02020603050405020304" pitchFamily="18" charset="0"/>
              </a:rPr>
              <a:t>." (Bukhari-Muslim 1702)</a:t>
            </a:r>
          </a:p>
          <a:p>
            <a:pPr algn="ctr" rtl="1">
              <a:buFontTx/>
              <a:buNone/>
            </a:pPr>
            <a:r>
              <a:rPr lang="en-US" altLang="en-US" dirty="0">
                <a:solidFill>
                  <a:srgbClr val="FF0000"/>
                </a:solidFill>
                <a:cs typeface="Traditional Arabic" panose="02020603050405020304" pitchFamily="18" charset="-78"/>
              </a:rPr>
              <a:t> </a:t>
            </a:r>
          </a:p>
        </p:txBody>
      </p:sp>
    </p:spTree>
    <p:extLst>
      <p:ext uri="{BB962C8B-B14F-4D97-AF65-F5344CB8AC3E}">
        <p14:creationId xmlns:p14="http://schemas.microsoft.com/office/powerpoint/2010/main" val="221275661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C0DD7B-CA1E-47FB-AB34-7941630AF81D}"/>
              </a:ext>
            </a:extLst>
          </p:cNvPr>
          <p:cNvSpPr>
            <a:spLocks noGrp="1"/>
          </p:cNvSpPr>
          <p:nvPr>
            <p:ph type="title"/>
          </p:nvPr>
        </p:nvSpPr>
        <p:spPr/>
        <p:txBody>
          <a:bodyPr/>
          <a:lstStyle/>
          <a:p>
            <a:endParaRPr lang="en-GB"/>
          </a:p>
        </p:txBody>
      </p:sp>
      <p:pic>
        <p:nvPicPr>
          <p:cNvPr id="5" name="Content Placeholder 4" descr="A close up of a sign&#10;&#10;Description generated with high confidence">
            <a:extLst>
              <a:ext uri="{FF2B5EF4-FFF2-40B4-BE49-F238E27FC236}">
                <a16:creationId xmlns:a16="http://schemas.microsoft.com/office/drawing/2014/main" id="{D72169B7-3E87-499A-9220-183462D4D0D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 y="76200"/>
            <a:ext cx="8839200" cy="6629400"/>
          </a:xfrm>
          <a:prstGeom prst="rect">
            <a:avLst/>
          </a:prstGeom>
          <a:ln>
            <a:noFill/>
          </a:ln>
          <a:effectLst>
            <a:softEdge rad="112500"/>
          </a:effectLst>
        </p:spPr>
      </p:pic>
    </p:spTree>
    <p:extLst>
      <p:ext uri="{BB962C8B-B14F-4D97-AF65-F5344CB8AC3E}">
        <p14:creationId xmlns:p14="http://schemas.microsoft.com/office/powerpoint/2010/main" val="28669300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4" name="Text Box 8">
            <a:extLst>
              <a:ext uri="{FF2B5EF4-FFF2-40B4-BE49-F238E27FC236}">
                <a16:creationId xmlns:a16="http://schemas.microsoft.com/office/drawing/2014/main" id="{F0F18EEF-207D-4D79-9262-CD0518869148}"/>
              </a:ext>
            </a:extLst>
          </p:cNvPr>
          <p:cNvSpPr txBox="1">
            <a:spLocks noChangeArrowheads="1"/>
          </p:cNvSpPr>
          <p:nvPr/>
        </p:nvSpPr>
        <p:spPr bwMode="auto">
          <a:xfrm>
            <a:off x="76200" y="3124200"/>
            <a:ext cx="1371600" cy="646331"/>
          </a:xfrm>
          <a:prstGeom prst="rect">
            <a:avLst/>
          </a:prstGeo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accent2"/>
          </a:lnRef>
          <a:fillRef idx="2">
            <a:schemeClr val="accent2"/>
          </a:fillRef>
          <a:effectRef idx="1">
            <a:schemeClr val="accent2"/>
          </a:effectRef>
          <a:fontRef idx="minor">
            <a:schemeClr val="dk1"/>
          </a:fontRef>
        </p:style>
        <p:txBody>
          <a:bodyPr wrap="square">
            <a:spAutoFit/>
          </a:bodyPr>
          <a:lstStyle/>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en-US" altLang="en-US" sz="1800" i="0" u="none" strike="noStrike" kern="1200" normalizeH="0" baseline="0" noProof="0" dirty="0" err="1">
                <a:ln w="0"/>
                <a:solidFill>
                  <a:schemeClr val="tx1"/>
                </a:solidFill>
                <a:effectLst>
                  <a:outerShdw blurRad="38100" dist="19050" dir="2700000" algn="tl" rotWithShape="0">
                    <a:schemeClr val="dk1">
                      <a:alpha val="40000"/>
                    </a:schemeClr>
                  </a:outerShdw>
                </a:effectLst>
                <a:uLnTx/>
                <a:uFillTx/>
                <a:latin typeface="Berlin Sans FB Demi" panose="020E0802020502020306" pitchFamily="34" charset="0"/>
              </a:rPr>
              <a:t>Umur</a:t>
            </a:r>
            <a:r>
              <a:rPr kumimoji="0" lang="en-US" altLang="en-US" sz="1800" i="0" u="none" strike="noStrike" kern="1200" normalizeH="0" baseline="0" noProof="0" dirty="0">
                <a:ln w="0"/>
                <a:solidFill>
                  <a:schemeClr val="tx1"/>
                </a:solidFill>
                <a:effectLst>
                  <a:outerShdw blurRad="38100" dist="19050" dir="2700000" algn="tl" rotWithShape="0">
                    <a:schemeClr val="dk1">
                      <a:alpha val="40000"/>
                    </a:schemeClr>
                  </a:outerShdw>
                </a:effectLst>
                <a:uLnTx/>
                <a:uFillTx/>
                <a:latin typeface="Berlin Sans FB Demi" panose="020E0802020502020306" pitchFamily="34" charset="0"/>
              </a:rPr>
              <a:t> </a:t>
            </a:r>
            <a:r>
              <a:rPr kumimoji="0" lang="en-US" altLang="en-US" sz="1800" i="0" u="none" strike="noStrike" kern="1200" normalizeH="0" baseline="0" noProof="0" dirty="0" err="1">
                <a:ln w="0"/>
                <a:solidFill>
                  <a:schemeClr val="tx1"/>
                </a:solidFill>
                <a:effectLst>
                  <a:outerShdw blurRad="38100" dist="19050" dir="2700000" algn="tl" rotWithShape="0">
                    <a:schemeClr val="dk1">
                      <a:alpha val="40000"/>
                    </a:schemeClr>
                  </a:outerShdw>
                </a:effectLst>
                <a:uLnTx/>
                <a:uFillTx/>
                <a:latin typeface="Berlin Sans FB Demi" panose="020E0802020502020306" pitchFamily="34" charset="0"/>
              </a:rPr>
              <a:t>umat</a:t>
            </a:r>
            <a:r>
              <a:rPr kumimoji="0" lang="en-US" altLang="en-US" sz="1800" i="0" u="none" strike="noStrike" kern="1200" normalizeH="0" baseline="0" noProof="0" dirty="0">
                <a:ln w="0"/>
                <a:solidFill>
                  <a:schemeClr val="tx1"/>
                </a:solidFill>
                <a:effectLst>
                  <a:outerShdw blurRad="38100" dist="19050" dir="2700000" algn="tl" rotWithShape="0">
                    <a:schemeClr val="dk1">
                      <a:alpha val="40000"/>
                    </a:schemeClr>
                  </a:outerShdw>
                </a:effectLst>
                <a:uLnTx/>
                <a:uFillTx/>
                <a:latin typeface="Berlin Sans FB Demi" panose="020E0802020502020306" pitchFamily="34" charset="0"/>
              </a:rPr>
              <a:t>  </a:t>
            </a:r>
            <a:r>
              <a:rPr kumimoji="0" lang="en-US" altLang="en-US" sz="1800" i="0" u="none" strike="noStrike" kern="1200" normalizeH="0" baseline="0" noProof="0" dirty="0" err="1">
                <a:ln w="0"/>
                <a:solidFill>
                  <a:schemeClr val="tx1"/>
                </a:solidFill>
                <a:effectLst>
                  <a:outerShdw blurRad="38100" dist="19050" dir="2700000" algn="tl" rotWithShape="0">
                    <a:schemeClr val="dk1">
                      <a:alpha val="40000"/>
                    </a:schemeClr>
                  </a:outerShdw>
                </a:effectLst>
                <a:uLnTx/>
                <a:uFillTx/>
                <a:latin typeface="Berlin Sans FB Demi" panose="020E0802020502020306" pitchFamily="34" charset="0"/>
              </a:rPr>
              <a:t>terdahulu</a:t>
            </a:r>
            <a:endParaRPr kumimoji="0" lang="id-ID" altLang="en-US" sz="1800" i="0" u="none" strike="noStrike" kern="1200" normalizeH="0" baseline="0" noProof="0" dirty="0">
              <a:ln w="0"/>
              <a:solidFill>
                <a:schemeClr val="tx1"/>
              </a:solidFill>
              <a:effectLst>
                <a:outerShdw blurRad="38100" dist="19050" dir="2700000" algn="tl" rotWithShape="0">
                  <a:schemeClr val="dk1">
                    <a:alpha val="40000"/>
                  </a:schemeClr>
                </a:outerShdw>
              </a:effectLst>
              <a:uLnTx/>
              <a:uFillTx/>
              <a:latin typeface="Berlin Sans FB Demi" panose="020E0802020502020306" pitchFamily="34" charset="0"/>
            </a:endParaRPr>
          </a:p>
        </p:txBody>
      </p:sp>
      <p:sp>
        <p:nvSpPr>
          <p:cNvPr id="34825" name="Text Box 9">
            <a:extLst>
              <a:ext uri="{FF2B5EF4-FFF2-40B4-BE49-F238E27FC236}">
                <a16:creationId xmlns:a16="http://schemas.microsoft.com/office/drawing/2014/main" id="{7572467C-8AC6-4568-BCB6-0B5C8BC742E5}"/>
              </a:ext>
            </a:extLst>
          </p:cNvPr>
          <p:cNvSpPr txBox="1">
            <a:spLocks noChangeArrowheads="1"/>
          </p:cNvSpPr>
          <p:nvPr/>
        </p:nvSpPr>
        <p:spPr bwMode="auto">
          <a:xfrm>
            <a:off x="6934200" y="3973470"/>
            <a:ext cx="1511594" cy="1338828"/>
          </a:xfrm>
          <a:prstGeom prst="rect">
            <a:avLst/>
          </a:prstGeo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2">
            <a:schemeClr val="dk1"/>
          </a:fillRef>
          <a:effectRef idx="1">
            <a:schemeClr val="dk1"/>
          </a:effectRef>
          <a:fontRef idx="minor">
            <a:schemeClr val="dk1"/>
          </a:fontRef>
        </p:style>
        <p:txBody>
          <a:bodyPr wrap="square">
            <a:spAutoFit/>
          </a:bodyPr>
          <a:lstStyle/>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en-US" altLang="en-US" sz="1800" b="1" i="0" u="none" strike="noStrike" kern="1200" normalizeH="0" baseline="0" noProof="0" dirty="0" err="1">
                <a:ln w="6600">
                  <a:solidFill>
                    <a:schemeClr val="accent2"/>
                  </a:solidFill>
                  <a:prstDash val="solid"/>
                </a:ln>
                <a:solidFill>
                  <a:srgbClr val="FFFFFF"/>
                </a:solidFill>
                <a:effectLst>
                  <a:outerShdw dist="38100" dir="2700000" algn="tl" rotWithShape="0">
                    <a:schemeClr val="accent2"/>
                  </a:outerShdw>
                </a:effectLst>
                <a:uLnTx/>
                <a:uFillTx/>
                <a:latin typeface="Berlin Sans FB Demi" panose="020E0802020502020306" pitchFamily="34" charset="0"/>
                <a:cs typeface="BrowalliaUPC" panose="020B0502040204020203" pitchFamily="34" charset="-34"/>
              </a:rPr>
              <a:t>umur</a:t>
            </a:r>
            <a:r>
              <a:rPr kumimoji="0" lang="en-US" altLang="en-US" sz="1800" b="1" i="0" u="none" strike="noStrike" kern="1200" normalizeH="0" baseline="0" noProof="0" dirty="0">
                <a:ln w="6600">
                  <a:solidFill>
                    <a:schemeClr val="accent2"/>
                  </a:solidFill>
                  <a:prstDash val="solid"/>
                </a:ln>
                <a:solidFill>
                  <a:srgbClr val="FFFFFF"/>
                </a:solidFill>
                <a:effectLst>
                  <a:outerShdw dist="38100" dir="2700000" algn="tl" rotWithShape="0">
                    <a:schemeClr val="accent2"/>
                  </a:outerShdw>
                </a:effectLst>
                <a:uLnTx/>
                <a:uFillTx/>
                <a:latin typeface="Berlin Sans FB Demi" panose="020E0802020502020306" pitchFamily="34" charset="0"/>
                <a:cs typeface="BrowalliaUPC" panose="020B0502040204020203" pitchFamily="34" charset="-34"/>
              </a:rPr>
              <a:t> </a:t>
            </a:r>
          </a:p>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en-US" altLang="en-US" sz="1800" b="1" i="0" u="none" strike="noStrike" kern="1200" normalizeH="0" baseline="0" noProof="0" dirty="0" err="1">
                <a:ln w="6600">
                  <a:solidFill>
                    <a:schemeClr val="accent2"/>
                  </a:solidFill>
                  <a:prstDash val="solid"/>
                </a:ln>
                <a:solidFill>
                  <a:srgbClr val="FFFFFF"/>
                </a:solidFill>
                <a:effectLst>
                  <a:outerShdw dist="38100" dir="2700000" algn="tl" rotWithShape="0">
                    <a:schemeClr val="accent2"/>
                  </a:outerShdw>
                </a:effectLst>
                <a:uLnTx/>
                <a:uFillTx/>
                <a:latin typeface="Berlin Sans FB Demi" panose="020E0802020502020306" pitchFamily="34" charset="0"/>
                <a:cs typeface="BrowalliaUPC" panose="020B0502040204020203" pitchFamily="34" charset="-34"/>
              </a:rPr>
              <a:t>umat</a:t>
            </a:r>
            <a:r>
              <a:rPr kumimoji="0" lang="en-US" altLang="en-US" sz="1800" b="1" i="0" u="none" strike="noStrike" kern="1200" normalizeH="0" baseline="0" noProof="0" dirty="0">
                <a:ln w="6600">
                  <a:solidFill>
                    <a:schemeClr val="accent2"/>
                  </a:solidFill>
                  <a:prstDash val="solid"/>
                </a:ln>
                <a:solidFill>
                  <a:srgbClr val="FFFFFF"/>
                </a:solidFill>
                <a:effectLst>
                  <a:outerShdw dist="38100" dir="2700000" algn="tl" rotWithShape="0">
                    <a:schemeClr val="accent2"/>
                  </a:outerShdw>
                </a:effectLst>
                <a:uLnTx/>
                <a:uFillTx/>
                <a:latin typeface="Berlin Sans FB Demi" panose="020E0802020502020306" pitchFamily="34" charset="0"/>
                <a:cs typeface="BrowalliaUPC" panose="020B0502040204020203" pitchFamily="34" charset="-34"/>
              </a:rPr>
              <a:t> Nabi Muhammad Saw</a:t>
            </a:r>
            <a:endParaRPr kumimoji="0" lang="id-ID" altLang="en-US" sz="1800" b="1" i="0" u="none" strike="noStrike" kern="1200" normalizeH="0" baseline="0" noProof="0" dirty="0">
              <a:ln w="6600">
                <a:solidFill>
                  <a:schemeClr val="accent2"/>
                </a:solidFill>
                <a:prstDash val="solid"/>
              </a:ln>
              <a:solidFill>
                <a:srgbClr val="FFFFFF"/>
              </a:solidFill>
              <a:effectLst>
                <a:outerShdw dist="38100" dir="2700000" algn="tl" rotWithShape="0">
                  <a:schemeClr val="accent2"/>
                </a:outerShdw>
              </a:effectLst>
              <a:uLnTx/>
              <a:uFillTx/>
              <a:latin typeface="Berlin Sans FB Demi" panose="020E0802020502020306" pitchFamily="34" charset="0"/>
              <a:cs typeface="BrowalliaUPC" panose="020B0502040204020203" pitchFamily="34" charset="-34"/>
            </a:endParaRPr>
          </a:p>
        </p:txBody>
      </p:sp>
      <p:pic>
        <p:nvPicPr>
          <p:cNvPr id="6" name="Picture 5" descr="domeclock">
            <a:extLst>
              <a:ext uri="{FF2B5EF4-FFF2-40B4-BE49-F238E27FC236}">
                <a16:creationId xmlns:a16="http://schemas.microsoft.com/office/drawing/2014/main" id="{B9AFB1D6-04A3-4077-808B-412F7DF089E6}"/>
              </a:ext>
            </a:extLst>
          </p:cNvPr>
          <p:cNvPicPr>
            <a:picLocks noChangeAspect="1" noChangeArrowheads="1"/>
          </p:cNvPicPr>
          <p:nvPr/>
        </p:nvPicPr>
        <p:blipFill>
          <a:blip r:embed="rId2">
            <a:lum bright="-12000"/>
            <a:extLst>
              <a:ext uri="{28A0092B-C50C-407E-A947-70E740481C1C}">
                <a14:useLocalDpi xmlns:a14="http://schemas.microsoft.com/office/drawing/2010/main" val="0"/>
              </a:ext>
            </a:extLst>
          </a:blip>
          <a:srcRect/>
          <a:stretch>
            <a:fillRect/>
          </a:stretch>
        </p:blipFill>
        <p:spPr bwMode="auto">
          <a:xfrm>
            <a:off x="7086600" y="563083"/>
            <a:ext cx="1905000" cy="27051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roman">
            <a:extLst>
              <a:ext uri="{FF2B5EF4-FFF2-40B4-BE49-F238E27FC236}">
                <a16:creationId xmlns:a16="http://schemas.microsoft.com/office/drawing/2014/main" id="{1DCA8DCA-7C12-4BB8-AC59-8D41B01FAEF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600297"/>
            <a:ext cx="5638800" cy="5562600"/>
          </a:xfrm>
          <a:prstGeom prst="rect">
            <a:avLst/>
          </a:prstGeom>
          <a:noFill/>
          <a:extLst>
            <a:ext uri="{909E8E84-426E-40DD-AFC4-6F175D3DCCD1}">
              <a14:hiddenFill xmlns:a14="http://schemas.microsoft.com/office/drawing/2010/main">
                <a:solidFill>
                  <a:srgbClr val="FFFFFF"/>
                </a:solidFill>
              </a14:hiddenFill>
            </a:ext>
          </a:extLst>
        </p:spPr>
      </p:pic>
      <p:sp>
        <p:nvSpPr>
          <p:cNvPr id="34823" name="Freeform 7">
            <a:extLst>
              <a:ext uri="{FF2B5EF4-FFF2-40B4-BE49-F238E27FC236}">
                <a16:creationId xmlns:a16="http://schemas.microsoft.com/office/drawing/2014/main" id="{0BA4053C-56CA-4283-8850-C540945A0DEF}"/>
              </a:ext>
            </a:extLst>
          </p:cNvPr>
          <p:cNvSpPr>
            <a:spLocks/>
          </p:cNvSpPr>
          <p:nvPr/>
        </p:nvSpPr>
        <p:spPr bwMode="auto">
          <a:xfrm>
            <a:off x="3354569" y="2332070"/>
            <a:ext cx="2076007" cy="2033719"/>
          </a:xfrm>
          <a:custGeom>
            <a:avLst/>
            <a:gdLst>
              <a:gd name="T0" fmla="*/ 1160 w 2352"/>
              <a:gd name="T1" fmla="*/ 2160 h 2160"/>
              <a:gd name="T2" fmla="*/ 0 w 2352"/>
              <a:gd name="T3" fmla="*/ 2160 h 2160"/>
              <a:gd name="T4" fmla="*/ 0 w 2352"/>
              <a:gd name="T5" fmla="*/ 0 h 2160"/>
              <a:gd name="T6" fmla="*/ 2352 w 2352"/>
              <a:gd name="T7" fmla="*/ 0 h 2160"/>
              <a:gd name="T8" fmla="*/ 2352 w 2352"/>
              <a:gd name="T9" fmla="*/ 1422 h 2160"/>
              <a:gd name="T10" fmla="*/ 1168 w 2352"/>
              <a:gd name="T11" fmla="*/ 1104 h 2160"/>
              <a:gd name="T12" fmla="*/ 1160 w 2352"/>
              <a:gd name="T13" fmla="*/ 2160 h 2160"/>
            </a:gdLst>
            <a:ahLst/>
            <a:cxnLst>
              <a:cxn ang="0">
                <a:pos x="T0" y="T1"/>
              </a:cxn>
              <a:cxn ang="0">
                <a:pos x="T2" y="T3"/>
              </a:cxn>
              <a:cxn ang="0">
                <a:pos x="T4" y="T5"/>
              </a:cxn>
              <a:cxn ang="0">
                <a:pos x="T6" y="T7"/>
              </a:cxn>
              <a:cxn ang="0">
                <a:pos x="T8" y="T9"/>
              </a:cxn>
              <a:cxn ang="0">
                <a:pos x="T10" y="T11"/>
              </a:cxn>
              <a:cxn ang="0">
                <a:pos x="T12" y="T13"/>
              </a:cxn>
            </a:cxnLst>
            <a:rect l="0" t="0" r="r" b="b"/>
            <a:pathLst>
              <a:path w="2352" h="2160">
                <a:moveTo>
                  <a:pt x="1160" y="2160"/>
                </a:moveTo>
                <a:lnTo>
                  <a:pt x="0" y="2160"/>
                </a:lnTo>
                <a:lnTo>
                  <a:pt x="0" y="0"/>
                </a:lnTo>
                <a:lnTo>
                  <a:pt x="2352" y="0"/>
                </a:lnTo>
                <a:lnTo>
                  <a:pt x="2352" y="1422"/>
                </a:lnTo>
                <a:lnTo>
                  <a:pt x="1168" y="1104"/>
                </a:lnTo>
                <a:lnTo>
                  <a:pt x="1160" y="2160"/>
                </a:lnTo>
                <a:close/>
              </a:path>
            </a:pathLst>
          </a:custGeom>
          <a:solidFill>
            <a:srgbClr val="FF0000">
              <a:alpha val="5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32872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34823"/>
                                        </p:tgtEl>
                                        <p:attrNameLst>
                                          <p:attrName>style.visibility</p:attrName>
                                        </p:attrNameLst>
                                      </p:cBhvr>
                                      <p:to>
                                        <p:strVal val="visible"/>
                                      </p:to>
                                    </p:set>
                                    <p:anim calcmode="lin" valueType="num">
                                      <p:cBhvr>
                                        <p:cTn id="7" dur="500" fill="hold"/>
                                        <p:tgtEl>
                                          <p:spTgt spid="34823"/>
                                        </p:tgtEl>
                                        <p:attrNameLst>
                                          <p:attrName>ppt_w</p:attrName>
                                        </p:attrNameLst>
                                      </p:cBhvr>
                                      <p:tavLst>
                                        <p:tav tm="0">
                                          <p:val>
                                            <p:fltVal val="0"/>
                                          </p:val>
                                        </p:tav>
                                        <p:tav tm="100000">
                                          <p:val>
                                            <p:strVal val="#ppt_w"/>
                                          </p:val>
                                        </p:tav>
                                      </p:tavLst>
                                    </p:anim>
                                    <p:anim calcmode="lin" valueType="num">
                                      <p:cBhvr>
                                        <p:cTn id="8" dur="500" fill="hold"/>
                                        <p:tgtEl>
                                          <p:spTgt spid="3482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57D85E-2344-4B80-B555-F132B91B7626}"/>
              </a:ext>
            </a:extLst>
          </p:cNvPr>
          <p:cNvSpPr>
            <a:spLocks noGrp="1"/>
          </p:cNvSpPr>
          <p:nvPr>
            <p:ph type="title"/>
          </p:nvPr>
        </p:nvSpPr>
        <p:spPr/>
        <p:txBody>
          <a:bodyPr/>
          <a:lstStyle/>
          <a:p>
            <a:endParaRPr lang="en-GB"/>
          </a:p>
        </p:txBody>
      </p:sp>
      <p:pic>
        <p:nvPicPr>
          <p:cNvPr id="5" name="Content Placeholder 4" descr="A close up of text on a black background&#10;&#10;Description generated with high confidence">
            <a:extLst>
              <a:ext uri="{FF2B5EF4-FFF2-40B4-BE49-F238E27FC236}">
                <a16:creationId xmlns:a16="http://schemas.microsoft.com/office/drawing/2014/main" id="{AC78B233-F1F9-4879-A4C2-50E25A6C2E7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 y="152400"/>
            <a:ext cx="8839200" cy="6553200"/>
          </a:xfrm>
          <a:prstGeom prst="rect">
            <a:avLst/>
          </a:prstGeom>
          <a:ln>
            <a:noFill/>
          </a:ln>
          <a:effectLst>
            <a:softEdge rad="112500"/>
          </a:effectLst>
        </p:spPr>
      </p:pic>
    </p:spTree>
    <p:extLst>
      <p:ext uri="{BB962C8B-B14F-4D97-AF65-F5344CB8AC3E}">
        <p14:creationId xmlns:p14="http://schemas.microsoft.com/office/powerpoint/2010/main" val="3529412047"/>
      </p:ext>
    </p:extLst>
  </p:cSld>
  <p:clrMapOvr>
    <a:masterClrMapping/>
  </p:clrMapOvr>
  <mc:AlternateContent xmlns:mc="http://schemas.openxmlformats.org/markup-compatibility/2006" xmlns:p14="http://schemas.microsoft.com/office/powerpoint/2010/main">
    <mc:Choice Requires="p14">
      <p:transition spd="slow" p14:dur="1400">
        <p:blinds/>
      </p:transition>
    </mc:Choice>
    <mc:Fallback xmlns="">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26728BA9-8344-4E3F-8618-83B8BADE0CEA}"/>
              </a:ext>
            </a:extLst>
          </p:cNvPr>
          <p:cNvSpPr>
            <a:spLocks noGrp="1" noChangeArrowheads="1"/>
          </p:cNvSpPr>
          <p:nvPr>
            <p:ph type="title"/>
          </p:nvPr>
        </p:nvSpPr>
        <p:spPr>
          <a:xfrm>
            <a:off x="1447800" y="304800"/>
            <a:ext cx="7086600" cy="762000"/>
          </a:xfrm>
        </p:spPr>
        <p:txBody>
          <a:bodyPr>
            <a:normAutofit fontScale="90000"/>
          </a:bodyPr>
          <a:lstStyle/>
          <a:p>
            <a:pPr algn="ctr"/>
            <a:r>
              <a:rPr lang="en-US" altLang="en-US" sz="4000" b="1" dirty="0" err="1">
                <a:solidFill>
                  <a:srgbClr val="008000"/>
                </a:solidFill>
                <a:latin typeface="Stencil" panose="040409050D0802020404" pitchFamily="82" charset="0"/>
              </a:rPr>
              <a:t>Fase</a:t>
            </a:r>
            <a:r>
              <a:rPr lang="en-US" altLang="en-US" sz="4000" b="1" dirty="0">
                <a:solidFill>
                  <a:srgbClr val="008000"/>
                </a:solidFill>
                <a:latin typeface="Stencil" panose="040409050D0802020404" pitchFamily="82" charset="0"/>
              </a:rPr>
              <a:t> Zaman </a:t>
            </a:r>
            <a:br>
              <a:rPr lang="en-US" altLang="en-US" sz="4000" b="1" dirty="0">
                <a:solidFill>
                  <a:srgbClr val="008000"/>
                </a:solidFill>
                <a:latin typeface="Stencil" panose="040409050D0802020404" pitchFamily="82" charset="0"/>
              </a:rPr>
            </a:br>
            <a:r>
              <a:rPr lang="en-US" altLang="en-US" sz="4000" b="1" dirty="0" err="1">
                <a:solidFill>
                  <a:srgbClr val="008000"/>
                </a:solidFill>
                <a:latin typeface="Stencil" panose="040409050D0802020404" pitchFamily="82" charset="0"/>
              </a:rPr>
              <a:t>Umat</a:t>
            </a:r>
            <a:r>
              <a:rPr lang="en-US" altLang="en-US" sz="4000" b="1" dirty="0">
                <a:solidFill>
                  <a:srgbClr val="008000"/>
                </a:solidFill>
                <a:latin typeface="Stencil" panose="040409050D0802020404" pitchFamily="82" charset="0"/>
              </a:rPr>
              <a:t> NABI MUHAMMAD SAW </a:t>
            </a:r>
          </a:p>
        </p:txBody>
      </p:sp>
      <p:sp>
        <p:nvSpPr>
          <p:cNvPr id="15363" name="Rectangle 3">
            <a:extLst>
              <a:ext uri="{FF2B5EF4-FFF2-40B4-BE49-F238E27FC236}">
                <a16:creationId xmlns:a16="http://schemas.microsoft.com/office/drawing/2014/main" id="{EDA600C2-4240-480A-9C92-3B7D4BC89305}"/>
              </a:ext>
            </a:extLst>
          </p:cNvPr>
          <p:cNvSpPr>
            <a:spLocks noGrp="1" noChangeArrowheads="1"/>
          </p:cNvSpPr>
          <p:nvPr>
            <p:ph idx="1"/>
          </p:nvPr>
        </p:nvSpPr>
        <p:spPr>
          <a:xfrm>
            <a:off x="762000" y="1981201"/>
            <a:ext cx="8229600" cy="4190999"/>
          </a:xfrm>
        </p:spPr>
        <p:txBody>
          <a:bodyPr>
            <a:normAutofit fontScale="92500"/>
          </a:bodyPr>
          <a:lstStyle/>
          <a:p>
            <a:pPr algn="ctr" rtl="1">
              <a:buFontTx/>
              <a:buNone/>
            </a:pPr>
            <a:r>
              <a:rPr lang="en-GB" altLang="en-US" sz="4000" dirty="0"/>
              <a:t> </a:t>
            </a:r>
            <a:r>
              <a:rPr lang="ar-SA" altLang="en-US" sz="4000" dirty="0">
                <a:cs typeface="Traditional Arabic" panose="02020603050405020304" pitchFamily="18" charset="-78"/>
              </a:rPr>
              <a:t> تكون</a:t>
            </a:r>
            <a:r>
              <a:rPr lang="ar-SA" altLang="en-US" sz="4000" b="1" dirty="0">
                <a:cs typeface="Traditional Arabic" panose="02020603050405020304" pitchFamily="18" charset="-78"/>
              </a:rPr>
              <a:t> </a:t>
            </a:r>
            <a:r>
              <a:rPr lang="ar-SA" altLang="en-US" sz="4000" b="1" u="sng" dirty="0">
                <a:cs typeface="Traditional Arabic" panose="02020603050405020304" pitchFamily="18" charset="-78"/>
              </a:rPr>
              <a:t>النبوة</a:t>
            </a:r>
            <a:r>
              <a:rPr lang="ar-SA" altLang="en-US" sz="4000" b="1" dirty="0">
                <a:cs typeface="Traditional Arabic" panose="02020603050405020304" pitchFamily="18" charset="-78"/>
              </a:rPr>
              <a:t> </a:t>
            </a:r>
            <a:r>
              <a:rPr lang="ar-SA" altLang="en-US" sz="4000" dirty="0">
                <a:cs typeface="Traditional Arabic" panose="02020603050405020304" pitchFamily="18" charset="-78"/>
              </a:rPr>
              <a:t>فيكم ما شاء الله أن تكون ثم يرفعها الله إذا شاء أن يرفعها ثم تكون </a:t>
            </a:r>
            <a:r>
              <a:rPr lang="ar-SA" altLang="en-US" sz="4000" b="1" u="sng" dirty="0">
                <a:cs typeface="Traditional Arabic" panose="02020603050405020304" pitchFamily="18" charset="-78"/>
              </a:rPr>
              <a:t>خلافة على منهاج النبوة</a:t>
            </a:r>
            <a:r>
              <a:rPr lang="ar-SA" altLang="en-US" sz="4000" b="1" dirty="0">
                <a:cs typeface="Traditional Arabic" panose="02020603050405020304" pitchFamily="18" charset="-78"/>
              </a:rPr>
              <a:t> </a:t>
            </a:r>
            <a:r>
              <a:rPr lang="ar-SA" altLang="en-US" sz="4000" dirty="0">
                <a:cs typeface="Traditional Arabic" panose="02020603050405020304" pitchFamily="18" charset="-78"/>
              </a:rPr>
              <a:t>فتكون ما شاء الله أن تكون ثم يرفعها الله إذا شاء أن يرفعها ثم تكون </a:t>
            </a:r>
            <a:r>
              <a:rPr lang="ar-SA" altLang="en-US" sz="4000" b="1" u="sng" dirty="0">
                <a:cs typeface="Traditional Arabic" panose="02020603050405020304" pitchFamily="18" charset="-78"/>
              </a:rPr>
              <a:t>ملكا عاضا</a:t>
            </a:r>
            <a:r>
              <a:rPr lang="ar-SA" altLang="en-US" sz="4000" b="1" dirty="0">
                <a:cs typeface="Traditional Arabic" panose="02020603050405020304" pitchFamily="18" charset="-78"/>
              </a:rPr>
              <a:t> </a:t>
            </a:r>
            <a:r>
              <a:rPr lang="ar-SA" altLang="en-US" sz="4000" dirty="0">
                <a:cs typeface="Traditional Arabic" panose="02020603050405020304" pitchFamily="18" charset="-78"/>
              </a:rPr>
              <a:t>فيكون ما شاء الله أن تكون ثم يرفعها الله إذا شاء أن يرفعها ثم يكون </a:t>
            </a:r>
            <a:r>
              <a:rPr lang="ar-SA" altLang="en-US" sz="4000" b="1" u="sng" dirty="0">
                <a:cs typeface="Traditional Arabic" panose="02020603050405020304" pitchFamily="18" charset="-78"/>
              </a:rPr>
              <a:t>ملكا جبريا</a:t>
            </a:r>
            <a:r>
              <a:rPr lang="ar-SA" altLang="en-US" sz="4000" b="1" dirty="0">
                <a:cs typeface="Traditional Arabic" panose="02020603050405020304" pitchFamily="18" charset="-78"/>
              </a:rPr>
              <a:t> </a:t>
            </a:r>
            <a:r>
              <a:rPr lang="ar-SA" altLang="en-US" sz="4000" dirty="0">
                <a:cs typeface="Traditional Arabic" panose="02020603050405020304" pitchFamily="18" charset="-78"/>
              </a:rPr>
              <a:t>فتكون ما شاء الله أن تكون ثم يرفعها إذا شاء أن يرفعها ثم تكون </a:t>
            </a:r>
            <a:r>
              <a:rPr lang="ar-SA" altLang="en-US" sz="4000" b="1" u="sng" dirty="0">
                <a:cs typeface="Traditional Arabic" panose="02020603050405020304" pitchFamily="18" charset="-78"/>
              </a:rPr>
              <a:t>خلافة على منهاج النبوة</a:t>
            </a:r>
            <a:r>
              <a:rPr lang="ar-SA" altLang="en-US" sz="4000" b="1" dirty="0">
                <a:cs typeface="Traditional Arabic" panose="02020603050405020304" pitchFamily="18" charset="-78"/>
              </a:rPr>
              <a:t> </a:t>
            </a:r>
            <a:r>
              <a:rPr lang="ar-SA" altLang="en-US" sz="4000" dirty="0">
                <a:cs typeface="Traditional Arabic" panose="02020603050405020304" pitchFamily="18" charset="-78"/>
              </a:rPr>
              <a:t>ثم سكت</a:t>
            </a:r>
            <a:endParaRPr lang="en-GB" altLang="en-US" sz="4000" dirty="0">
              <a:cs typeface="Traditional Arabic" panose="02020603050405020304" pitchFamily="18" charset="-78"/>
            </a:endParaRPr>
          </a:p>
          <a:p>
            <a:pPr algn="ctr" rtl="1">
              <a:buFontTx/>
              <a:buNone/>
            </a:pPr>
            <a:r>
              <a:rPr lang="ar-SA" altLang="en-US" sz="4000" dirty="0">
                <a:cs typeface="Traditional Arabic" panose="02020603050405020304" pitchFamily="18" charset="-78"/>
              </a:rPr>
              <a:t> (رواه أحمد)</a:t>
            </a:r>
            <a:r>
              <a:rPr lang="en-GB" altLang="en-US" sz="4000" dirty="0"/>
              <a:t> </a:t>
            </a:r>
          </a:p>
          <a:p>
            <a:pPr algn="ctr" rtl="1">
              <a:buFontTx/>
              <a:buNone/>
            </a:pPr>
            <a:endParaRPr lang="en-US" altLang="en-US" sz="4000" dirty="0"/>
          </a:p>
        </p:txBody>
      </p:sp>
    </p:spTree>
    <p:extLst>
      <p:ext uri="{BB962C8B-B14F-4D97-AF65-F5344CB8AC3E}">
        <p14:creationId xmlns:p14="http://schemas.microsoft.com/office/powerpoint/2010/main" val="24906021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8AAB64-E3D9-4D23-B8B6-051C8A577D11}"/>
              </a:ext>
            </a:extLst>
          </p:cNvPr>
          <p:cNvSpPr>
            <a:spLocks noGrp="1"/>
          </p:cNvSpPr>
          <p:nvPr>
            <p:ph type="title"/>
          </p:nvPr>
        </p:nvSpPr>
        <p:spPr/>
        <p:txBody>
          <a:bodyPr/>
          <a:lstStyle/>
          <a:p>
            <a:endParaRPr lang="en-GB"/>
          </a:p>
        </p:txBody>
      </p:sp>
      <p:pic>
        <p:nvPicPr>
          <p:cNvPr id="5" name="Content Placeholder 4" descr="A screenshot of a cell phone&#10;&#10;Description generated with very high confidence">
            <a:extLst>
              <a:ext uri="{FF2B5EF4-FFF2-40B4-BE49-F238E27FC236}">
                <a16:creationId xmlns:a16="http://schemas.microsoft.com/office/drawing/2014/main" id="{B98619DF-F61C-4F2B-99CE-044C6AA6353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0499" y="228600"/>
            <a:ext cx="8610600" cy="6477000"/>
          </a:xfrm>
        </p:spPr>
      </p:pic>
    </p:spTree>
    <p:extLst>
      <p:ext uri="{BB962C8B-B14F-4D97-AF65-F5344CB8AC3E}">
        <p14:creationId xmlns:p14="http://schemas.microsoft.com/office/powerpoint/2010/main" val="34525259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8B7BE5-DD8C-4FAD-A775-B64476FD9D2B}"/>
              </a:ext>
            </a:extLst>
          </p:cNvPr>
          <p:cNvSpPr>
            <a:spLocks noGrp="1"/>
          </p:cNvSpPr>
          <p:nvPr>
            <p:ph type="title"/>
          </p:nvPr>
        </p:nvSpPr>
        <p:spPr/>
        <p:txBody>
          <a:bodyPr/>
          <a:lstStyle/>
          <a:p>
            <a:endParaRPr lang="en-GB"/>
          </a:p>
        </p:txBody>
      </p:sp>
      <p:pic>
        <p:nvPicPr>
          <p:cNvPr id="5" name="Content Placeholder 4" descr="A close up of a logo&#10;&#10;Description generated with high confidence">
            <a:extLst>
              <a:ext uri="{FF2B5EF4-FFF2-40B4-BE49-F238E27FC236}">
                <a16:creationId xmlns:a16="http://schemas.microsoft.com/office/drawing/2014/main" id="{AC1D31EE-B0B6-47D2-8082-741096E79EA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 y="228600"/>
            <a:ext cx="8839200" cy="6477000"/>
          </a:xfrm>
        </p:spPr>
      </p:pic>
    </p:spTree>
    <p:extLst>
      <p:ext uri="{BB962C8B-B14F-4D97-AF65-F5344CB8AC3E}">
        <p14:creationId xmlns:p14="http://schemas.microsoft.com/office/powerpoint/2010/main" val="5698623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EE1FBE-D383-4CE9-86F6-DE46F51B6960}"/>
              </a:ext>
            </a:extLst>
          </p:cNvPr>
          <p:cNvSpPr>
            <a:spLocks noGrp="1"/>
          </p:cNvSpPr>
          <p:nvPr>
            <p:ph type="title"/>
          </p:nvPr>
        </p:nvSpPr>
        <p:spPr/>
        <p:txBody>
          <a:bodyPr/>
          <a:lstStyle/>
          <a:p>
            <a:endParaRPr lang="en-GB"/>
          </a:p>
        </p:txBody>
      </p:sp>
      <p:pic>
        <p:nvPicPr>
          <p:cNvPr id="5" name="Content Placeholder 4" descr="A black sign with white text&#10;&#10;Description generated with high confidence">
            <a:extLst>
              <a:ext uri="{FF2B5EF4-FFF2-40B4-BE49-F238E27FC236}">
                <a16:creationId xmlns:a16="http://schemas.microsoft.com/office/drawing/2014/main" id="{89774BC3-A289-43BE-841C-93E5AB6F812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 y="152400"/>
            <a:ext cx="8839199" cy="6553200"/>
          </a:xfrm>
          <a:prstGeom prst="rect">
            <a:avLst/>
          </a:prstGeom>
          <a:ln>
            <a:noFill/>
          </a:ln>
          <a:effectLst>
            <a:softEdge rad="112500"/>
          </a:effectLst>
        </p:spPr>
      </p:pic>
    </p:spTree>
    <p:extLst>
      <p:ext uri="{BB962C8B-B14F-4D97-AF65-F5344CB8AC3E}">
        <p14:creationId xmlns:p14="http://schemas.microsoft.com/office/powerpoint/2010/main" val="1125779650"/>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theme/_rels/them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image" Target="../media/image4.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3.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4.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5.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ppt/theme/theme6.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7.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2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docProps/app.xml><?xml version="1.0" encoding="utf-8"?>
<Properties xmlns="http://schemas.openxmlformats.org/officeDocument/2006/extended-properties" xmlns:vt="http://schemas.openxmlformats.org/officeDocument/2006/docPropsVTypes">
  <Template/>
  <TotalTime>1210</TotalTime>
  <Words>930</Words>
  <Application>Microsoft Office PowerPoint</Application>
  <PresentationFormat>On-screen Show (4:3)</PresentationFormat>
  <Paragraphs>117</Paragraphs>
  <Slides>35</Slides>
  <Notes>7</Notes>
  <HiddenSlides>0</HiddenSlides>
  <MMClips>0</MMClips>
  <ScaleCrop>false</ScaleCrop>
  <HeadingPairs>
    <vt:vector size="6" baseType="variant">
      <vt:variant>
        <vt:lpstr>Fonts Used</vt:lpstr>
      </vt:variant>
      <vt:variant>
        <vt:i4>22</vt:i4>
      </vt:variant>
      <vt:variant>
        <vt:lpstr>Theme</vt:lpstr>
      </vt:variant>
      <vt:variant>
        <vt:i4>9</vt:i4>
      </vt:variant>
      <vt:variant>
        <vt:lpstr>Slide Titles</vt:lpstr>
      </vt:variant>
      <vt:variant>
        <vt:i4>35</vt:i4>
      </vt:variant>
    </vt:vector>
  </HeadingPairs>
  <TitlesOfParts>
    <vt:vector size="66" baseType="lpstr">
      <vt:lpstr>Arial</vt:lpstr>
      <vt:lpstr>Berlin Sans FB Demi</vt:lpstr>
      <vt:lpstr>BrowalliaUPC</vt:lpstr>
      <vt:lpstr>Brush Script MT</vt:lpstr>
      <vt:lpstr>Calibri</vt:lpstr>
      <vt:lpstr>Calibri Light</vt:lpstr>
      <vt:lpstr>Century Gothic</vt:lpstr>
      <vt:lpstr>Chiller</vt:lpstr>
      <vt:lpstr>DecoType Naskh Variants</vt:lpstr>
      <vt:lpstr>Franklin Gothic Book</vt:lpstr>
      <vt:lpstr>Garamond</vt:lpstr>
      <vt:lpstr>Gill Sans MT</vt:lpstr>
      <vt:lpstr>Gill Sans Ultra Bold Condensed</vt:lpstr>
      <vt:lpstr>Impact</vt:lpstr>
      <vt:lpstr>Mistral</vt:lpstr>
      <vt:lpstr>Sitka Text</vt:lpstr>
      <vt:lpstr>Stencil</vt:lpstr>
      <vt:lpstr>Tahoma</vt:lpstr>
      <vt:lpstr>Times New Roman</vt:lpstr>
      <vt:lpstr>Traditional Arabic</vt:lpstr>
      <vt:lpstr>Wingdings</vt:lpstr>
      <vt:lpstr>Wingdings 3</vt:lpstr>
      <vt:lpstr>Office Theme</vt:lpstr>
      <vt:lpstr>Gallery</vt:lpstr>
      <vt:lpstr>Wisp</vt:lpstr>
      <vt:lpstr>Organic</vt:lpstr>
      <vt:lpstr>Vapor Trail</vt:lpstr>
      <vt:lpstr>Crop</vt:lpstr>
      <vt:lpstr>1_Default Design</vt:lpstr>
      <vt:lpstr>2_Default Design</vt:lpstr>
      <vt:lpstr>Badge</vt:lpstr>
      <vt:lpstr>PowerPoint Presentation</vt:lpstr>
      <vt:lpstr>PowerPoint Presentation</vt:lpstr>
      <vt:lpstr>Umur UMAT  NABI Muhammad Saw  antara AShAR hingga matahari terbenam</vt:lpstr>
      <vt:lpstr>PowerPoint Presentation</vt:lpstr>
      <vt:lpstr>PowerPoint Presentation</vt:lpstr>
      <vt:lpstr>Fase Zaman  Umat NABI MUHAMMAD SAW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ERA PENUH FITNAH  YANG KIAN MEMUNCAK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MEWASPADAI  FITNAH AD-DAJJAL</vt:lpstr>
      <vt:lpstr>PowerPoint Presentation</vt:lpstr>
      <vt:lpstr>PARA NABI MEMPERINGATKAN  SOAL AD-DAJJAL</vt:lpstr>
      <vt:lpstr> AD-DAJJAL FITNAH TERBESAR</vt:lpstr>
      <vt:lpstr>SAAT KELUARNYA AD-DAJJAL ,…..</vt:lpstr>
      <vt:lpstr>Kiat-Kiat melindungi diri dari  fitnah  Dajjal </vt:lpstr>
      <vt:lpstr>BACALAH TIAP KALI SETELAH TASYAHUD AKHIR</vt:lpstr>
      <vt:lpstr>MENJAUH DARI DAJJAL</vt:lpstr>
      <vt:lpstr>HAFALKAN 10 AYAT AWAL SURAH AL-KAHFI</vt:lpstr>
      <vt:lpstr>MENETAP DI  MEKKAH &amp; MADINAH</vt:lpstr>
      <vt:lpstr>PowerPoint Presentation</vt:lpstr>
    </vt:vector>
  </TitlesOfParts>
  <Company>171177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PERHITUNGAN UMUR UMAT ISLAM</dc:title>
  <dc:creator>JAMES BOND</dc:creator>
  <cp:lastModifiedBy>Asep Setiawan</cp:lastModifiedBy>
  <cp:revision>82</cp:revision>
  <dcterms:created xsi:type="dcterms:W3CDTF">2005-12-16T08:51:42Z</dcterms:created>
  <dcterms:modified xsi:type="dcterms:W3CDTF">2018-04-02T09:57:50Z</dcterms:modified>
</cp:coreProperties>
</file>