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2" r:id="rId3"/>
    <p:sldId id="259" r:id="rId4"/>
    <p:sldId id="261" r:id="rId5"/>
    <p:sldId id="262" r:id="rId6"/>
    <p:sldId id="260" r:id="rId7"/>
    <p:sldId id="264" r:id="rId8"/>
    <p:sldId id="270" r:id="rId9"/>
    <p:sldId id="263" r:id="rId10"/>
    <p:sldId id="265" r:id="rId11"/>
    <p:sldId id="266" r:id="rId12"/>
    <p:sldId id="267" r:id="rId13"/>
    <p:sldId id="268" r:id="rId14"/>
    <p:sldId id="269" r:id="rId15"/>
    <p:sldId id="257" r:id="rId16"/>
    <p:sldId id="258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4" d="100"/>
          <a:sy n="64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2699-BFA6-4F66-82E2-5791BF723C0D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CB5360F-7380-4A53-9F89-25945E0B1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440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2699-BFA6-4F66-82E2-5791BF723C0D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CB5360F-7380-4A53-9F89-25945E0B1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204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2699-BFA6-4F66-82E2-5791BF723C0D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CB5360F-7380-4A53-9F89-25945E0B1B4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70122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2699-BFA6-4F66-82E2-5791BF723C0D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CB5360F-7380-4A53-9F89-25945E0B1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033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2699-BFA6-4F66-82E2-5791BF723C0D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CB5360F-7380-4A53-9F89-25945E0B1B41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2971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2699-BFA6-4F66-82E2-5791BF723C0D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CB5360F-7380-4A53-9F89-25945E0B1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6830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2699-BFA6-4F66-82E2-5791BF723C0D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360F-7380-4A53-9F89-25945E0B1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423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2699-BFA6-4F66-82E2-5791BF723C0D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360F-7380-4A53-9F89-25945E0B1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822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2699-BFA6-4F66-82E2-5791BF723C0D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360F-7380-4A53-9F89-25945E0B1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528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2699-BFA6-4F66-82E2-5791BF723C0D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CB5360F-7380-4A53-9F89-25945E0B1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731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2699-BFA6-4F66-82E2-5791BF723C0D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CB5360F-7380-4A53-9F89-25945E0B1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22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2699-BFA6-4F66-82E2-5791BF723C0D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CB5360F-7380-4A53-9F89-25945E0B1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166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2699-BFA6-4F66-82E2-5791BF723C0D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360F-7380-4A53-9F89-25945E0B1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955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2699-BFA6-4F66-82E2-5791BF723C0D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360F-7380-4A53-9F89-25945E0B1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655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2699-BFA6-4F66-82E2-5791BF723C0D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360F-7380-4A53-9F89-25945E0B1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009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2699-BFA6-4F66-82E2-5791BF723C0D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CB5360F-7380-4A53-9F89-25945E0B1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060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C2699-BFA6-4F66-82E2-5791BF723C0D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CB5360F-7380-4A53-9F89-25945E0B1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486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56984" y="1436914"/>
            <a:ext cx="8915399" cy="1221381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MEREVIEW “KKNI”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0185" y="2658295"/>
            <a:ext cx="8915399" cy="1126283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PROGRAM STUDI </a:t>
            </a:r>
          </a:p>
          <a:p>
            <a:r>
              <a:rPr lang="en-US" sz="3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HUBUNGAN INTERNASIONAL</a:t>
            </a:r>
            <a:endParaRPr lang="en-US" sz="3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08289" y="4287187"/>
            <a:ext cx="8874177" cy="989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DR. SURWANDONO</a:t>
            </a:r>
          </a:p>
          <a:p>
            <a:r>
              <a:rPr lang="en-US" dirty="0" smtClean="0"/>
              <a:t>UNIVERSITAS MUHAMMADIYAH YOGYAKARTA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78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86" y="362854"/>
            <a:ext cx="11669485" cy="653142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489371" y="0"/>
            <a:ext cx="4702629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KETRAMPILAN UMUM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182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914" y="442686"/>
            <a:ext cx="11408229" cy="641531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112000" y="0"/>
            <a:ext cx="50800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PENGUASAAN PENGETAHUAN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7302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886" y="130629"/>
            <a:ext cx="11263085" cy="647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45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887" y="420915"/>
            <a:ext cx="11408228" cy="615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07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886" y="275771"/>
            <a:ext cx="11234057" cy="6328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2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329784" y="434715"/>
            <a:ext cx="11122701" cy="6145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59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299803" y="254833"/>
            <a:ext cx="11512446" cy="58761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69626" y="6280878"/>
            <a:ext cx="8964118" cy="3297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/>
              <a:t>Sumber</a:t>
            </a:r>
            <a:r>
              <a:rPr lang="en-US" dirty="0" smtClean="0"/>
              <a:t>: </a:t>
            </a:r>
            <a:r>
              <a:rPr lang="en-US" b="1" dirty="0" err="1"/>
              <a:t>Permendikbud</a:t>
            </a:r>
            <a:r>
              <a:rPr lang="en-US" b="1" dirty="0"/>
              <a:t> no 73 </a:t>
            </a:r>
            <a:r>
              <a:rPr lang="en-US" b="1" dirty="0" err="1"/>
              <a:t>tahun</a:t>
            </a:r>
            <a:r>
              <a:rPr lang="en-US" b="1" dirty="0"/>
              <a:t> 2013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Permendikbud</a:t>
            </a:r>
            <a:r>
              <a:rPr lang="en-US" b="1" dirty="0" smtClean="0"/>
              <a:t> </a:t>
            </a:r>
            <a:r>
              <a:rPr lang="en-US" b="1" dirty="0"/>
              <a:t>no 81 </a:t>
            </a:r>
            <a:r>
              <a:rPr lang="en-US" b="1" dirty="0" err="1"/>
              <a:t>tahun</a:t>
            </a:r>
            <a:r>
              <a:rPr lang="en-US" b="1" dirty="0"/>
              <a:t>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99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75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708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HUBUNGAN INTERNASIONAL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586038"/>
            <a:ext cx="9144000" cy="2885848"/>
          </a:xfrm>
        </p:spPr>
        <p:txBody>
          <a:bodyPr>
            <a:normAutofit lnSpcReduction="10000"/>
          </a:bodyPr>
          <a:lstStyle/>
          <a:p>
            <a:r>
              <a:rPr lang="en-US" sz="4800" dirty="0" smtClean="0"/>
              <a:t>ANTARA ILMU DASAR ATAU TERAPAN ?</a:t>
            </a:r>
          </a:p>
          <a:p>
            <a:r>
              <a:rPr lang="en-US" sz="4800" dirty="0" smtClean="0"/>
              <a:t>ANTARA ILMU DAN REGULASI KHUSUSNYA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77010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41791"/>
            <a:ext cx="9144000" cy="1040266"/>
          </a:xfrm>
        </p:spPr>
        <p:txBody>
          <a:bodyPr/>
          <a:lstStyle/>
          <a:p>
            <a:r>
              <a:rPr lang="en-US" dirty="0" err="1" smtClean="0"/>
              <a:t>Rumusan</a:t>
            </a:r>
            <a:r>
              <a:rPr lang="en-US" dirty="0" smtClean="0"/>
              <a:t> KKNI </a:t>
            </a:r>
            <a:r>
              <a:rPr lang="en-US" dirty="0" err="1" smtClean="0"/>
              <a:t>tentang</a:t>
            </a:r>
            <a:r>
              <a:rPr lang="en-US" dirty="0" smtClean="0"/>
              <a:t> HI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582057"/>
            <a:ext cx="9144000" cy="493486"/>
          </a:xfrm>
        </p:spPr>
        <p:txBody>
          <a:bodyPr/>
          <a:lstStyle/>
          <a:p>
            <a:r>
              <a:rPr lang="en-US" dirty="0" err="1" smtClean="0"/>
              <a:t>Cenderung</a:t>
            </a:r>
            <a:r>
              <a:rPr lang="en-US" dirty="0" smtClean="0"/>
              <a:t> </a:t>
            </a:r>
            <a:r>
              <a:rPr lang="en-US" dirty="0" err="1" smtClean="0"/>
              <a:t>mewakili</a:t>
            </a:r>
            <a:r>
              <a:rPr lang="en-US" dirty="0" smtClean="0"/>
              <a:t> HI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Ilmu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1524000" y="3049399"/>
            <a:ext cx="9144000" cy="201608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65600" y="2510971"/>
            <a:ext cx="3918857" cy="3773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Jenjang</a:t>
            </a:r>
            <a:r>
              <a:rPr lang="en-US" dirty="0" smtClean="0"/>
              <a:t> </a:t>
            </a:r>
            <a:r>
              <a:rPr lang="en-US" dirty="0" err="1" smtClean="0"/>
              <a:t>Sarjana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88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000" dirty="0" err="1" smtClean="0"/>
              <a:t>Landasan</a:t>
            </a:r>
            <a:r>
              <a:rPr lang="en-US" sz="8000" dirty="0" smtClean="0"/>
              <a:t> </a:t>
            </a:r>
            <a:r>
              <a:rPr lang="en-US" sz="8000" dirty="0" err="1" smtClean="0"/>
              <a:t>dan</a:t>
            </a:r>
            <a:r>
              <a:rPr lang="en-US" sz="8000" dirty="0" smtClean="0"/>
              <a:t> Proses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49253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020457" y="1640114"/>
            <a:ext cx="3918857" cy="3773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Jenjang</a:t>
            </a:r>
            <a:r>
              <a:rPr lang="en-US" dirty="0" smtClean="0"/>
              <a:t> Magister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1669143" y="2983700"/>
            <a:ext cx="9869713" cy="2517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47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11237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Apakah</a:t>
            </a:r>
            <a:r>
              <a:rPr lang="en-US" dirty="0" smtClean="0"/>
              <a:t> </a:t>
            </a:r>
            <a:r>
              <a:rPr lang="en-US" dirty="0" err="1" smtClean="0"/>
              <a:t>Rumusan</a:t>
            </a:r>
            <a:r>
              <a:rPr lang="en-US" dirty="0" smtClean="0"/>
              <a:t> </a:t>
            </a:r>
            <a:r>
              <a:rPr lang="en-US" dirty="0" err="1" smtClean="0"/>
              <a:t>kompetensi</a:t>
            </a:r>
            <a:r>
              <a:rPr lang="en-US" dirty="0" smtClean="0"/>
              <a:t> HI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merujuk</a:t>
            </a:r>
            <a:r>
              <a:rPr lang="en-US" dirty="0" smtClean="0"/>
              <a:t> </a:t>
            </a:r>
            <a:r>
              <a:rPr lang="en-US" dirty="0" err="1" smtClean="0"/>
              <a:t>regulasi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365829"/>
            <a:ext cx="9260114" cy="4005941"/>
          </a:xfrm>
        </p:spPr>
        <p:txBody>
          <a:bodyPr>
            <a:normAutofit/>
          </a:bodyPr>
          <a:lstStyle/>
          <a:p>
            <a:r>
              <a:rPr lang="en-US" dirty="0" smtClean="0"/>
              <a:t>UU-No.37.1999 -</a:t>
            </a:r>
            <a:r>
              <a:rPr lang="en-US" dirty="0" err="1" smtClean="0"/>
              <a:t>Hubungan-Luar-Negeri</a:t>
            </a:r>
            <a:endParaRPr lang="en-US" dirty="0" smtClean="0"/>
          </a:p>
          <a:p>
            <a:r>
              <a:rPr lang="en-US" dirty="0" smtClean="0"/>
              <a:t>UU No. 17 2003_Keuangan Negara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Pinjaman</a:t>
            </a:r>
            <a:r>
              <a:rPr lang="en-US" dirty="0" smtClean="0"/>
              <a:t> </a:t>
            </a:r>
            <a:r>
              <a:rPr lang="en-US" dirty="0" err="1" smtClean="0"/>
              <a:t>Luar</a:t>
            </a:r>
            <a:r>
              <a:rPr lang="en-US" dirty="0" smtClean="0"/>
              <a:t> </a:t>
            </a:r>
            <a:r>
              <a:rPr lang="en-US" dirty="0" err="1" smtClean="0"/>
              <a:t>Negeri</a:t>
            </a:r>
            <a:endParaRPr lang="en-US" dirty="0" smtClean="0"/>
          </a:p>
          <a:p>
            <a:r>
              <a:rPr lang="en-US" dirty="0" smtClean="0"/>
              <a:t>UU N0 24-2000 </a:t>
            </a:r>
            <a:r>
              <a:rPr lang="en-US" dirty="0" err="1" smtClean="0"/>
              <a:t>Perjanjian</a:t>
            </a:r>
            <a:r>
              <a:rPr lang="en-US" dirty="0" smtClean="0"/>
              <a:t> </a:t>
            </a:r>
            <a:r>
              <a:rPr lang="en-US" dirty="0" err="1" smtClean="0"/>
              <a:t>Internasional</a:t>
            </a:r>
            <a:endParaRPr lang="en-US" dirty="0" smtClean="0"/>
          </a:p>
          <a:p>
            <a:r>
              <a:rPr lang="es-ES" dirty="0" smtClean="0"/>
              <a:t>UU NO 25_2007_BENCANA</a:t>
            </a:r>
            <a:endParaRPr lang="en-US" dirty="0" smtClean="0"/>
          </a:p>
          <a:p>
            <a:r>
              <a:rPr lang="en-US" dirty="0" smtClean="0"/>
              <a:t>UU No. 25-2007_PenanamanModal</a:t>
            </a:r>
          </a:p>
          <a:p>
            <a:r>
              <a:rPr lang="en-US" dirty="0" smtClean="0"/>
              <a:t>UU No_43_2008 Wilayah Negara</a:t>
            </a:r>
          </a:p>
          <a:p>
            <a:r>
              <a:rPr lang="en-US" dirty="0" smtClean="0"/>
              <a:t>UU_No_1_2017_Perbatasan</a:t>
            </a:r>
          </a:p>
          <a:p>
            <a:r>
              <a:rPr lang="nb-NO" dirty="0" smtClean="0"/>
              <a:t>UU_No_23_2014_Pemerintah Daerah (Dan 3 UU Papua, Aceh, DIY)</a:t>
            </a:r>
          </a:p>
          <a:p>
            <a:r>
              <a:rPr lang="en-US" dirty="0" err="1" smtClean="0"/>
              <a:t>PP_No</a:t>
            </a:r>
            <a:r>
              <a:rPr lang="en-US" dirty="0" smtClean="0"/>
              <a:t>. 2_2006 </a:t>
            </a:r>
            <a:r>
              <a:rPr lang="en-US" dirty="0" err="1" smtClean="0"/>
              <a:t>Hibah</a:t>
            </a:r>
            <a:r>
              <a:rPr lang="en-US" dirty="0" smtClean="0"/>
              <a:t> </a:t>
            </a:r>
            <a:r>
              <a:rPr lang="en-US" dirty="0" err="1" smtClean="0"/>
              <a:t>Luar</a:t>
            </a:r>
            <a:r>
              <a:rPr lang="en-US" dirty="0" smtClean="0"/>
              <a:t> </a:t>
            </a:r>
            <a:r>
              <a:rPr lang="en-US" dirty="0" err="1" smtClean="0"/>
              <a:t>Negeri</a:t>
            </a:r>
            <a:endParaRPr lang="en-US" dirty="0" smtClean="0"/>
          </a:p>
          <a:p>
            <a:r>
              <a:rPr lang="en-US" dirty="0" smtClean="0"/>
              <a:t>PP_22_2008_PENDANAAN DAN PENGELOLAAN BANTUAN BENCANA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16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369" y="374755"/>
            <a:ext cx="11812251" cy="6086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73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45" y="644577"/>
            <a:ext cx="11602386" cy="5966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06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705" y="344774"/>
            <a:ext cx="11512446" cy="6175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39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528" y="734517"/>
            <a:ext cx="10852879" cy="5786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12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172" y="500744"/>
            <a:ext cx="11263086" cy="635725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331200" y="0"/>
            <a:ext cx="3860800" cy="4934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JENJANG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6918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44" y="319314"/>
            <a:ext cx="11234056" cy="6066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79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971" y="551543"/>
            <a:ext cx="11553371" cy="606697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026402" y="0"/>
            <a:ext cx="4180114" cy="5515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SIKAP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8662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5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5" id="{E3091FA2-694B-455A-B724-B2FB73801E54}" vid="{78ABFB4B-14CE-4003-8957-29BAFFE1541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Theme5</Template>
  <TotalTime>291</TotalTime>
  <Words>128</Words>
  <Application>Microsoft Office PowerPoint</Application>
  <PresentationFormat>Widescreen</PresentationFormat>
  <Paragraphs>30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 Unicode MS</vt:lpstr>
      <vt:lpstr>Arial</vt:lpstr>
      <vt:lpstr>Century Gothic</vt:lpstr>
      <vt:lpstr>Wingdings 3</vt:lpstr>
      <vt:lpstr>Theme5</vt:lpstr>
      <vt:lpstr>MEREVIEW “KKNI”</vt:lpstr>
      <vt:lpstr>Landasan dan Proses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REVIEW</vt:lpstr>
      <vt:lpstr>HUBUNGAN INTERNASIONAL</vt:lpstr>
      <vt:lpstr>Rumusan KKNI tentang HI</vt:lpstr>
      <vt:lpstr>PowerPoint Presentation</vt:lpstr>
      <vt:lpstr>Apakah Rumusan kompetensi HI sudah merujuk regulasi ini?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18</cp:revision>
  <dcterms:created xsi:type="dcterms:W3CDTF">2018-04-18T08:32:10Z</dcterms:created>
  <dcterms:modified xsi:type="dcterms:W3CDTF">2018-05-12T03:39:05Z</dcterms:modified>
</cp:coreProperties>
</file>