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34" r:id="rId3"/>
    <p:sldId id="336" r:id="rId4"/>
    <p:sldId id="337" r:id="rId5"/>
    <p:sldId id="338" r:id="rId6"/>
    <p:sldId id="339" r:id="rId7"/>
    <p:sldId id="340" r:id="rId8"/>
    <p:sldId id="341" r:id="rId9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6EEBDDA-AFD7-4D8D-AE8F-39D2C9309C57}" type="datetimeFigureOut">
              <a:rPr lang="id-ID" smtClean="0"/>
              <a:pPr/>
              <a:t>12/03/2018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BDDA-AFD7-4D8D-AE8F-39D2C9309C57}" type="datetimeFigureOut">
              <a:rPr lang="id-ID" smtClean="0"/>
              <a:pPr/>
              <a:t>12/03/2018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6EEBDDA-AFD7-4D8D-AE8F-39D2C9309C57}" type="datetimeFigureOut">
              <a:rPr lang="id-ID" smtClean="0"/>
              <a:pPr/>
              <a:t>12/03/2018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id-ID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BDDA-AFD7-4D8D-AE8F-39D2C9309C57}" type="datetimeFigureOut">
              <a:rPr lang="id-ID" smtClean="0"/>
              <a:pPr/>
              <a:t>12/03/2018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BDDA-AFD7-4D8D-AE8F-39D2C9309C57}" type="datetimeFigureOut">
              <a:rPr lang="id-ID" smtClean="0"/>
              <a:pPr/>
              <a:t>12/03/2018</a:t>
            </a:fld>
            <a:endParaRPr lang="id-ID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6EEBDDA-AFD7-4D8D-AE8F-39D2C9309C57}" type="datetimeFigureOut">
              <a:rPr lang="id-ID" smtClean="0"/>
              <a:pPr/>
              <a:t>12/03/2018</a:t>
            </a:fld>
            <a:endParaRPr lang="id-ID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6EEBDDA-AFD7-4D8D-AE8F-39D2C9309C57}" type="datetimeFigureOut">
              <a:rPr lang="id-ID" smtClean="0"/>
              <a:pPr/>
              <a:t>12/03/2018</a:t>
            </a:fld>
            <a:endParaRPr lang="id-ID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id-ID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BDDA-AFD7-4D8D-AE8F-39D2C9309C57}" type="datetimeFigureOut">
              <a:rPr lang="id-ID" smtClean="0"/>
              <a:pPr/>
              <a:t>12/03/2018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BDDA-AFD7-4D8D-AE8F-39D2C9309C57}" type="datetimeFigureOut">
              <a:rPr lang="id-ID" smtClean="0"/>
              <a:pPr/>
              <a:t>12/03/2018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BDDA-AFD7-4D8D-AE8F-39D2C9309C57}" type="datetimeFigureOut">
              <a:rPr lang="id-ID" smtClean="0"/>
              <a:pPr/>
              <a:t>12/03/2018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6EEBDDA-AFD7-4D8D-AE8F-39D2C9309C57}" type="datetimeFigureOut">
              <a:rPr lang="id-ID" smtClean="0"/>
              <a:pPr/>
              <a:t>12/03/2018</a:t>
            </a:fld>
            <a:endParaRPr lang="id-ID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6EEBDDA-AFD7-4D8D-AE8F-39D2C9309C57}" type="datetimeFigureOut">
              <a:rPr lang="id-ID" smtClean="0"/>
              <a:pPr/>
              <a:t>12/03/2018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4414" y="4286256"/>
            <a:ext cx="6786610" cy="1285884"/>
          </a:xfrm>
        </p:spPr>
        <p:txBody>
          <a:bodyPr>
            <a:noAutofit/>
          </a:bodyPr>
          <a:lstStyle/>
          <a:p>
            <a:endParaRPr lang="id-ID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d-ID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d-ID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d-ID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d-ID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Disampaikan pada acara Workshop Nasional Kurikulum </a:t>
            </a:r>
          </a:p>
          <a:p>
            <a:pPr algn="ctr"/>
            <a:r>
              <a:rPr lang="id-ID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Ekonomi Makro Islam</a:t>
            </a:r>
          </a:p>
          <a:p>
            <a:pPr algn="ctr"/>
            <a:r>
              <a:rPr lang="id-ID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 Universitas Muhammadiyah Yogyakarta</a:t>
            </a:r>
          </a:p>
          <a:p>
            <a:pPr algn="ctr"/>
            <a:r>
              <a:rPr lang="id-ID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 Maret 2018</a:t>
            </a:r>
          </a:p>
          <a:p>
            <a:endParaRPr lang="id-ID" sz="500" b="1" dirty="0">
              <a:solidFill>
                <a:schemeClr val="tx1"/>
              </a:solidFill>
            </a:endParaRPr>
          </a:p>
          <a:p>
            <a:endParaRPr lang="id-ID" sz="500" b="1" dirty="0" smtClean="0">
              <a:solidFill>
                <a:schemeClr val="tx1"/>
              </a:solidFill>
            </a:endParaRPr>
          </a:p>
          <a:p>
            <a:endParaRPr lang="id-ID" sz="500" b="1" dirty="0">
              <a:solidFill>
                <a:schemeClr val="tx1"/>
              </a:solidFill>
            </a:endParaRPr>
          </a:p>
          <a:p>
            <a:endParaRPr lang="id-ID" sz="500" b="1" dirty="0" smtClean="0">
              <a:solidFill>
                <a:schemeClr val="tx1"/>
              </a:solidFill>
            </a:endParaRPr>
          </a:p>
          <a:p>
            <a:endParaRPr lang="id-ID" sz="500" b="1" dirty="0">
              <a:solidFill>
                <a:schemeClr val="tx1"/>
              </a:solidFill>
            </a:endParaRPr>
          </a:p>
          <a:p>
            <a:endParaRPr lang="id-ID" sz="500" b="1" dirty="0">
              <a:solidFill>
                <a:schemeClr val="tx1"/>
              </a:solidFill>
            </a:endParaRPr>
          </a:p>
          <a:p>
            <a:endParaRPr lang="id-ID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d-ID" sz="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d-ID" sz="800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00100" y="1785926"/>
            <a:ext cx="7429552" cy="1357322"/>
          </a:xfrm>
        </p:spPr>
        <p:txBody>
          <a:bodyPr>
            <a:noAutofit/>
          </a:bodyPr>
          <a:lstStyle/>
          <a:p>
            <a:pPr algn="ctr"/>
            <a:r>
              <a:rPr lang="id-ID" sz="2400" b="1" dirty="0" smtClean="0">
                <a:latin typeface="Aharoni" pitchFamily="2" charset="-79"/>
                <a:cs typeface="Aharoni" pitchFamily="2" charset="-79"/>
              </a:rPr>
              <a:t>perbandingan Ekonomi Makro : Kajian Historis Islam dan Barat </a:t>
            </a:r>
            <a:r>
              <a:rPr lang="id-ID" sz="24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id-ID" sz="2400" dirty="0" smtClean="0">
                <a:latin typeface="Aharoni" pitchFamily="2" charset="-79"/>
                <a:cs typeface="Aharoni" pitchFamily="2" charset="-79"/>
              </a:rPr>
            </a:br>
            <a:r>
              <a:rPr lang="id-ID" sz="24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.</a:t>
            </a:r>
            <a:endParaRPr lang="id-ID" sz="24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Literatur </a:t>
            </a:r>
            <a:r>
              <a:rPr lang="id-ID" dirty="0" smtClean="0"/>
              <a:t>Ekonomi Barat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 smtClean="0"/>
              <a:t>Di dalam sejarah Ekonomi Barat, perdebatan antara </a:t>
            </a:r>
            <a:r>
              <a:rPr lang="id-ID" i="1" dirty="0" smtClean="0"/>
              <a:t>market</a:t>
            </a:r>
            <a:r>
              <a:rPr lang="id-ID" dirty="0" smtClean="0"/>
              <a:t> dan </a:t>
            </a:r>
            <a:r>
              <a:rPr lang="id-ID" i="1" dirty="0" smtClean="0"/>
              <a:t>state</a:t>
            </a:r>
            <a:r>
              <a:rPr lang="id-ID" dirty="0" smtClean="0"/>
              <a:t> menimbulkan pertikaian  intelektual yang panjang dan berujung pada ketidakadilan.</a:t>
            </a:r>
          </a:p>
          <a:p>
            <a:r>
              <a:rPr lang="id-ID" dirty="0" smtClean="0"/>
              <a:t>Melahirkan idiologi ekonomi </a:t>
            </a:r>
            <a:r>
              <a:rPr lang="id-ID" dirty="0" smtClean="0">
                <a:sym typeface="Wingdings" pitchFamily="2" charset="2"/>
              </a:rPr>
              <a:t> merkantilisme  </a:t>
            </a:r>
            <a:r>
              <a:rPr lang="id-ID" dirty="0" smtClean="0"/>
              <a:t>kapitalisme </a:t>
            </a:r>
            <a:r>
              <a:rPr lang="id-ID" dirty="0" smtClean="0">
                <a:sym typeface="Wingdings" pitchFamily="2" charset="2"/>
              </a:rPr>
              <a:t> </a:t>
            </a:r>
            <a:r>
              <a:rPr lang="id-ID" dirty="0" smtClean="0"/>
              <a:t>Sosialisme.</a:t>
            </a:r>
          </a:p>
          <a:p>
            <a:r>
              <a:rPr lang="id-ID" dirty="0" smtClean="0"/>
              <a:t>Ekonomi pasar telah mengalami pristiwa the great depression </a:t>
            </a:r>
            <a:r>
              <a:rPr lang="id-ID" dirty="0" smtClean="0">
                <a:sym typeface="Wingdings" pitchFamily="2" charset="2"/>
              </a:rPr>
              <a:t> </a:t>
            </a:r>
            <a:r>
              <a:rPr lang="id-ID" dirty="0" smtClean="0"/>
              <a:t>Inilah sejarah awal peran negara (</a:t>
            </a:r>
            <a:r>
              <a:rPr lang="id-ID" i="1" dirty="0" smtClean="0"/>
              <a:t>state</a:t>
            </a:r>
            <a:r>
              <a:rPr lang="id-ID" dirty="0" smtClean="0"/>
              <a:t>) mulai diterima di dalam mekanisme pasar (</a:t>
            </a:r>
            <a:r>
              <a:rPr lang="id-ID" i="1" dirty="0" smtClean="0"/>
              <a:t>market mechansim</a:t>
            </a:r>
            <a:r>
              <a:rPr lang="id-ID" dirty="0" smtClean="0"/>
              <a:t>). </a:t>
            </a:r>
          </a:p>
          <a:p>
            <a:endParaRPr lang="id-ID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Literatur Ekonomi Islam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d-ID" dirty="0" smtClean="0"/>
              <a:t>Kajian ekonomi Islam kontemporer mulai digelorakan kembali pada tahun 1940-an.</a:t>
            </a:r>
          </a:p>
          <a:p>
            <a:r>
              <a:rPr lang="id-ID" dirty="0" smtClean="0"/>
              <a:t>Semangat islamisasi ilmu pengetahuan, termasuk di dalamnya ilmu ekonomi, selain dari al-Quran tentang riba, juga berangkat dari gelora “jihad” kemerdekaan baik secara pemikiran maupun teritorial kekuasaan negara-negara muslim (</a:t>
            </a:r>
            <a:r>
              <a:rPr lang="id-ID" dirty="0" smtClean="0"/>
              <a:t>mayoritas </a:t>
            </a:r>
            <a:r>
              <a:rPr lang="id-ID" dirty="0" smtClean="0"/>
              <a:t>populasi muslim) dari kolonialisme dan imprealisme Barat. 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Literatur </a:t>
            </a:r>
            <a:r>
              <a:rPr lang="id-ID" dirty="0" smtClean="0"/>
              <a:t>Ekonomi: </a:t>
            </a:r>
            <a:r>
              <a:rPr lang="id-ID" smtClean="0"/>
              <a:t>Islam </a:t>
            </a:r>
            <a:r>
              <a:rPr lang="id-ID" smtClean="0"/>
              <a:t>vs </a:t>
            </a:r>
            <a:r>
              <a:rPr lang="id-ID" smtClean="0"/>
              <a:t>Barat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id-ID" sz="3600" b="1" dirty="0" smtClean="0"/>
              <a:t>Barat : </a:t>
            </a:r>
            <a:r>
              <a:rPr lang="id-ID" sz="3600" dirty="0" smtClean="0"/>
              <a:t>ada</a:t>
            </a:r>
            <a:r>
              <a:rPr lang="id-ID" sz="3600" b="1" dirty="0" smtClean="0"/>
              <a:t> </a:t>
            </a:r>
            <a:r>
              <a:rPr lang="id-ID" sz="3600" dirty="0" smtClean="0"/>
              <a:t>perdebatan antara </a:t>
            </a:r>
            <a:r>
              <a:rPr lang="id-ID" sz="3600" i="1" dirty="0" smtClean="0"/>
              <a:t>market</a:t>
            </a:r>
            <a:r>
              <a:rPr lang="id-ID" sz="3600" dirty="0" smtClean="0"/>
              <a:t> dan </a:t>
            </a:r>
            <a:r>
              <a:rPr lang="id-ID" sz="3600" i="1" dirty="0" smtClean="0"/>
              <a:t>state</a:t>
            </a:r>
          </a:p>
          <a:p>
            <a:r>
              <a:rPr lang="id-ID" sz="3600" b="1" dirty="0" smtClean="0"/>
              <a:t>Islam : </a:t>
            </a:r>
            <a:r>
              <a:rPr lang="id-ID" sz="3600" dirty="0" smtClean="0"/>
              <a:t>Dan tidak ada satu kata pun yang menerangkan ada pertikaian pemikiran antara </a:t>
            </a:r>
            <a:r>
              <a:rPr lang="id-ID" sz="3600" i="1" dirty="0" smtClean="0"/>
              <a:t>market </a:t>
            </a:r>
            <a:r>
              <a:rPr lang="id-ID" sz="3600" dirty="0" smtClean="0"/>
              <a:t>dan </a:t>
            </a:r>
            <a:r>
              <a:rPr lang="id-ID" sz="3600" i="1" dirty="0" smtClean="0"/>
              <a:t>state </a:t>
            </a:r>
            <a:r>
              <a:rPr lang="id-ID" sz="3600" dirty="0" smtClean="0"/>
              <a:t> seperti yang telah terjadi di sejarah pemikiran ekonomi Barat</a:t>
            </a:r>
            <a:endParaRPr lang="id-ID" sz="3600" b="1" dirty="0" smtClean="0"/>
          </a:p>
          <a:p>
            <a:r>
              <a:rPr lang="id-ID" sz="3600" b="1" dirty="0" smtClean="0"/>
              <a:t>Perlukah istilah “makro” dalam pembelajaran ekonomi islam?</a:t>
            </a:r>
            <a:endParaRPr lang="id-ID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Perlukah istilah “makro</a:t>
            </a:r>
            <a:r>
              <a:rPr lang="id-ID" b="1" dirty="0" smtClean="0"/>
              <a:t>”?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d-ID" dirty="0" smtClean="0"/>
              <a:t>Jika Ekonomi </a:t>
            </a:r>
            <a:r>
              <a:rPr lang="id-ID" dirty="0" smtClean="0"/>
              <a:t>mikro Islam </a:t>
            </a:r>
            <a:r>
              <a:rPr lang="id-ID" dirty="0" smtClean="0"/>
              <a:t>fokus pada </a:t>
            </a:r>
            <a:r>
              <a:rPr lang="id-ID" i="1" dirty="0" smtClean="0">
                <a:solidFill>
                  <a:srgbClr val="FF0000"/>
                </a:solidFill>
              </a:rPr>
              <a:t>behaviour</a:t>
            </a:r>
            <a:r>
              <a:rPr lang="id-ID" i="1" dirty="0" smtClean="0"/>
              <a:t> </a:t>
            </a:r>
            <a:r>
              <a:rPr lang="id-ID" dirty="0" smtClean="0"/>
              <a:t>pelaku ekonomi, yang perlu </a:t>
            </a:r>
            <a:r>
              <a:rPr lang="id-ID" dirty="0" smtClean="0"/>
              <a:t>bimbingan (</a:t>
            </a:r>
            <a:r>
              <a:rPr lang="id-ID" i="1" dirty="0" smtClean="0"/>
              <a:t>guidance</a:t>
            </a:r>
            <a:r>
              <a:rPr lang="id-ID" dirty="0" smtClean="0"/>
              <a:t>), seperti </a:t>
            </a:r>
            <a:r>
              <a:rPr lang="id-ID" dirty="0" smtClean="0"/>
              <a:t>1). Pemantapan aqidah; 2). Pematangan </a:t>
            </a:r>
            <a:r>
              <a:rPr lang="id-ID" dirty="0" smtClean="0"/>
              <a:t>akhlak</a:t>
            </a:r>
          </a:p>
          <a:p>
            <a:r>
              <a:rPr lang="id-ID" dirty="0" smtClean="0"/>
              <a:t>M</a:t>
            </a:r>
            <a:r>
              <a:rPr lang="id-ID" dirty="0" smtClean="0"/>
              <a:t>aka </a:t>
            </a:r>
            <a:r>
              <a:rPr lang="id-ID" dirty="0" smtClean="0"/>
              <a:t>ekonomi makro islam adalah </a:t>
            </a:r>
            <a:r>
              <a:rPr lang="id-ID" i="1" dirty="0" smtClean="0"/>
              <a:t>the real islamic economics </a:t>
            </a:r>
            <a:r>
              <a:rPr lang="id-ID" dirty="0" smtClean="0"/>
              <a:t>itu sendiri sebagai “eksekutor” kebijakan pro kemaslahatan. Tanpa istilah “makro”, kajian-kajian ekonomi islam rata-rata sudah mengarah kepada kemaslahatan sosial yang bersifat agregat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id-ID" sz="3600" b="1" dirty="0" smtClean="0"/>
              <a:t/>
            </a:r>
            <a:br>
              <a:rPr lang="id-ID" sz="3600" b="1" dirty="0" smtClean="0"/>
            </a:br>
            <a:r>
              <a:rPr lang="id-ID" sz="3600" b="1" dirty="0" smtClean="0"/>
              <a:t>Menuju </a:t>
            </a:r>
            <a:r>
              <a:rPr lang="id-ID" sz="3600" b="1" dirty="0" smtClean="0"/>
              <a:t>Kurikulum Ekonomi Makro Islam Solutif</a:t>
            </a:r>
            <a:r>
              <a:rPr lang="id-ID" dirty="0" smtClean="0"/>
              <a:t/>
            </a:r>
            <a:br>
              <a:rPr lang="id-ID" dirty="0" smtClean="0"/>
            </a:b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d-ID" dirty="0" smtClean="0"/>
              <a:t>Pada masa Rasulullah, aktivitas ekonomi pasar berjalan dengan prinsip maslahah. Konsep maslahah diyakini sebagai penyangga keseimbangan (</a:t>
            </a:r>
            <a:r>
              <a:rPr lang="id-ID" i="1" dirty="0" smtClean="0"/>
              <a:t>equalibrium</a:t>
            </a:r>
            <a:r>
              <a:rPr lang="id-ID" dirty="0" smtClean="0"/>
              <a:t>) ekonomi. Konsep maslahah ini bisa berbentuk stabilitas harga, seperti pada kasus “pembiaran” pasar Yahudi di Madinah untuk tetap eksis beroperasi, meskipun telah berdiri juga pasar Islam (</a:t>
            </a:r>
            <a:r>
              <a:rPr lang="id-ID" i="1" dirty="0" smtClean="0"/>
              <a:t>suqul anshor</a:t>
            </a:r>
            <a:r>
              <a:rPr lang="id-ID" dirty="0" smtClean="0"/>
              <a:t>) dan pada saat itu Rasulullah adalah pemimpin Madinah</a:t>
            </a:r>
            <a:r>
              <a:rPr lang="id-ID" dirty="0" smtClean="0"/>
              <a:t>.</a:t>
            </a:r>
          </a:p>
          <a:p>
            <a:r>
              <a:rPr lang="id-ID" dirty="0" smtClean="0"/>
              <a:t>kebijakan ini lebih mengarah pada konsep keseimbangan penawaran agregat (</a:t>
            </a:r>
            <a:r>
              <a:rPr lang="id-ID" i="1" dirty="0" smtClean="0"/>
              <a:t>agregat supply</a:t>
            </a:r>
            <a:r>
              <a:rPr lang="id-ID" dirty="0" smtClean="0"/>
              <a:t>) dan permintaan agregat (</a:t>
            </a:r>
            <a:r>
              <a:rPr lang="id-ID" i="1" dirty="0" smtClean="0"/>
              <a:t>agregat demand</a:t>
            </a:r>
            <a:r>
              <a:rPr lang="id-ID" dirty="0" smtClean="0"/>
              <a:t>).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d-ID" b="1" dirty="0" smtClean="0"/>
              <a:t>Menuju Kurikulum Ekonomi Makro Islam Solutif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 smtClean="0"/>
              <a:t>Peroalan ekonomi makro lain adalah fenomena pangangguran dan kemiskinan yang juga menjadi perhatian serius Islam pada masa Rasulullah</a:t>
            </a:r>
            <a:r>
              <a:rPr lang="id-ID" dirty="0" smtClean="0"/>
              <a:t>.</a:t>
            </a:r>
          </a:p>
          <a:p>
            <a:r>
              <a:rPr lang="id-ID" dirty="0" smtClean="0"/>
              <a:t>S</a:t>
            </a:r>
            <a:r>
              <a:rPr lang="id-ID" dirty="0" smtClean="0"/>
              <a:t>ejumlah </a:t>
            </a:r>
            <a:r>
              <a:rPr lang="id-ID" dirty="0" smtClean="0"/>
              <a:t>ayat dalam al-Qur’an berbicara tentang strategi penanggulangan persoalan </a:t>
            </a:r>
            <a:r>
              <a:rPr lang="id-ID" i="1" dirty="0" smtClean="0"/>
              <a:t>parennial </a:t>
            </a:r>
            <a:r>
              <a:rPr lang="id-ID" dirty="0" smtClean="0"/>
              <a:t>ini, seperti QS. al-Maun, 107:1-3 dan QS. Ar-Rum, 30:38, dll, yaitu dengan konsep zakat</a:t>
            </a:r>
            <a:r>
              <a:rPr lang="id-ID" dirty="0" smtClean="0"/>
              <a:t>.</a:t>
            </a:r>
          </a:p>
          <a:p>
            <a:r>
              <a:rPr lang="id-ID" dirty="0" smtClean="0"/>
              <a:t>Konsep zakat (fiskal) selaras dengan konsep harta (moneter) dalam Islam, yang senantiasa harus mengalir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d-ID" b="1" dirty="0" smtClean="0"/>
              <a:t>Menuju Kurikulum Ekonomi Makro Islam Solutif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d-ID" b="1" dirty="0" smtClean="0"/>
              <a:t>Secara konsep dan teori, ekonomi “makro” Islam layaknya “ekosistem” tersusun secara sistematis dan sangat rapi. Antara konsep, dan teori dengan permasalahannya saling bertautan dan bertalian, dan tetap di dalam bingkai “</a:t>
            </a:r>
            <a:r>
              <a:rPr lang="id-ID" b="1" i="1" dirty="0" smtClean="0"/>
              <a:t>grand theory</a:t>
            </a:r>
            <a:r>
              <a:rPr lang="id-ID" b="1" dirty="0" smtClean="0"/>
              <a:t>” berupa teori maslahah (</a:t>
            </a:r>
            <a:r>
              <a:rPr lang="id-ID" b="1" i="1" dirty="0" smtClean="0"/>
              <a:t>maqasid syariah</a:t>
            </a:r>
            <a:r>
              <a:rPr lang="id-ID" b="1" dirty="0" smtClean="0"/>
              <a:t>).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5581</TotalTime>
  <Words>477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Median</vt:lpstr>
      <vt:lpstr>perbandingan Ekonomi Makro : Kajian Historis Islam dan Barat  .</vt:lpstr>
      <vt:lpstr>Literatur Ekonomi Barat</vt:lpstr>
      <vt:lpstr>Literatur Ekonomi Islam</vt:lpstr>
      <vt:lpstr>Literatur Ekonomi: Islam vs Barat</vt:lpstr>
      <vt:lpstr>Perlukah istilah “makro”?</vt:lpstr>
      <vt:lpstr> Menuju Kurikulum Ekonomi Makro Islam Solutif </vt:lpstr>
      <vt:lpstr>Menuju Kurikulum Ekonomi Makro Islam Solutif</vt:lpstr>
      <vt:lpstr>Menuju Kurikulum Ekonomi Makro Islam Solutif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PENGARUH FRACTIONAL RESERVE BANGKING DAN FINANCIAL VARIABLE TERHADAP KINERJA DAN KESEHATAN BANK UMUM (KONVENSIONAL DAN SYARIAH) DI INDONESIA PERIODE TAHUN 2010-2015</dc:title>
  <dc:creator>Speiz</dc:creator>
  <cp:lastModifiedBy>Speiz</cp:lastModifiedBy>
  <cp:revision>137</cp:revision>
  <dcterms:created xsi:type="dcterms:W3CDTF">2017-01-18T03:20:05Z</dcterms:created>
  <dcterms:modified xsi:type="dcterms:W3CDTF">2018-03-12T15:17:52Z</dcterms:modified>
</cp:coreProperties>
</file>