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1" r:id="rId3"/>
    <p:sldId id="262" r:id="rId4"/>
    <p:sldId id="263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21F6"/>
    <a:srgbClr val="E92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EA8AB03-F2A2-482F-BA34-2BBDD3C81A96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40BF104-C595-4249-A9B8-81ABDF787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AB03-F2A2-482F-BA34-2BBDD3C81A96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F104-C595-4249-A9B8-81ABDF787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AB03-F2A2-482F-BA34-2BBDD3C81A96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F104-C595-4249-A9B8-81ABDF787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EA8AB03-F2A2-482F-BA34-2BBDD3C81A96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F104-C595-4249-A9B8-81ABDF787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EA8AB03-F2A2-482F-BA34-2BBDD3C81A96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40BF104-C595-4249-A9B8-81ABDF78730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EA8AB03-F2A2-482F-BA34-2BBDD3C81A96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40BF104-C595-4249-A9B8-81ABDF787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EA8AB03-F2A2-482F-BA34-2BBDD3C81A96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40BF104-C595-4249-A9B8-81ABDF7873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AB03-F2A2-482F-BA34-2BBDD3C81A96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F104-C595-4249-A9B8-81ABDF787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EA8AB03-F2A2-482F-BA34-2BBDD3C81A96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40BF104-C595-4249-A9B8-81ABDF787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EA8AB03-F2A2-482F-BA34-2BBDD3C81A96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40BF104-C595-4249-A9B8-81ABDF7873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EA8AB03-F2A2-482F-BA34-2BBDD3C81A96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40BF104-C595-4249-A9B8-81ABDF7873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EA8AB03-F2A2-482F-BA34-2BBDD3C81A96}" type="datetimeFigureOut">
              <a:rPr lang="en-US" smtClean="0"/>
              <a:t>12/25/2018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40BF104-C595-4249-A9B8-81ABDF78730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PRINSIP KEHATI-HATIAN PADA BANK SYARIAH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886200"/>
            <a:ext cx="7162800" cy="1752600"/>
          </a:xfrm>
        </p:spPr>
        <p:txBody>
          <a:bodyPr/>
          <a:lstStyle/>
          <a:p>
            <a:r>
              <a:rPr lang="en-US" dirty="0" err="1" smtClean="0"/>
              <a:t>Oleh</a:t>
            </a:r>
            <a:r>
              <a:rPr lang="en-US" dirty="0" smtClean="0"/>
              <a:t>:</a:t>
            </a:r>
          </a:p>
          <a:p>
            <a:r>
              <a:rPr lang="en-US" sz="2900" dirty="0" smtClean="0"/>
              <a:t>Dr. </a:t>
            </a:r>
            <a:r>
              <a:rPr lang="en-US" sz="2900" dirty="0" err="1" smtClean="0"/>
              <a:t>Danang</a:t>
            </a:r>
            <a:r>
              <a:rPr lang="en-US" sz="2900" dirty="0" smtClean="0"/>
              <a:t> </a:t>
            </a:r>
            <a:r>
              <a:rPr lang="en-US" sz="2900" dirty="0" err="1" smtClean="0"/>
              <a:t>Wahyu</a:t>
            </a:r>
            <a:r>
              <a:rPr lang="en-US" sz="2900" dirty="0" smtClean="0"/>
              <a:t> Muhammad, S,H., </a:t>
            </a:r>
            <a:r>
              <a:rPr lang="en-US" sz="2900" dirty="0" err="1" smtClean="0"/>
              <a:t>M.Hum</a:t>
            </a:r>
            <a:r>
              <a:rPr lang="en-US" sz="3000" dirty="0" smtClean="0"/>
              <a:t>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53923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26766" y="540774"/>
            <a:ext cx="1600200" cy="6858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Ekonomi</a:t>
            </a:r>
            <a:r>
              <a:rPr lang="en-US" dirty="0" smtClean="0"/>
              <a:t> Islam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26963" y="1759974"/>
            <a:ext cx="1600200" cy="6858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Bank </a:t>
            </a:r>
            <a:r>
              <a:rPr lang="en-US" dirty="0" err="1" smtClean="0"/>
              <a:t>Syariah</a:t>
            </a: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>
            <a:off x="4384747" y="1301545"/>
            <a:ext cx="484632" cy="342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403295" y="2927554"/>
            <a:ext cx="2438400" cy="806246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Produk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Bank </a:t>
            </a:r>
            <a:r>
              <a:rPr lang="en-US" dirty="0" err="1" smtClean="0"/>
              <a:t>Syariah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4380179" y="3956254"/>
            <a:ext cx="484632" cy="34290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4396203" y="2500466"/>
            <a:ext cx="484632" cy="3429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737714" y="4431890"/>
            <a:ext cx="1769562" cy="1752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Aman</a:t>
            </a:r>
            <a:endParaRPr lang="en-US" dirty="0" smtClean="0"/>
          </a:p>
          <a:p>
            <a:pPr algn="ctr"/>
            <a:r>
              <a:rPr lang="en-US" dirty="0" smtClean="0"/>
              <a:t>Halal</a:t>
            </a:r>
          </a:p>
          <a:p>
            <a:pPr algn="ctr"/>
            <a:r>
              <a:rPr lang="en-US" dirty="0" err="1" smtClean="0"/>
              <a:t>Falah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9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Prinsip</a:t>
            </a:r>
            <a:r>
              <a:rPr lang="en-US" dirty="0" smtClean="0"/>
              <a:t> Bank </a:t>
            </a:r>
            <a:r>
              <a:rPr lang="en-US" dirty="0" err="1" smtClean="0"/>
              <a:t>Syariah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At-</a:t>
            </a:r>
            <a:r>
              <a:rPr lang="en-US" dirty="0" err="1" smtClean="0"/>
              <a:t>Ta’awun</a:t>
            </a:r>
            <a:endParaRPr lang="en-US" dirty="0" smtClean="0"/>
          </a:p>
          <a:p>
            <a:r>
              <a:rPr lang="en-US" dirty="0" smtClean="0"/>
              <a:t>Al-</a:t>
            </a:r>
            <a:r>
              <a:rPr lang="en-US" dirty="0" err="1" smtClean="0"/>
              <a:t>Ikhtinaz</a:t>
            </a:r>
            <a:endParaRPr lang="en-US" dirty="0" smtClean="0"/>
          </a:p>
          <a:p>
            <a:r>
              <a:rPr lang="en-US" dirty="0" err="1" smtClean="0"/>
              <a:t>Menghindari</a:t>
            </a:r>
            <a:r>
              <a:rPr lang="en-US" dirty="0" smtClean="0"/>
              <a:t> </a:t>
            </a:r>
            <a:r>
              <a:rPr lang="en-US" dirty="0" err="1" smtClean="0"/>
              <a:t>Riba</a:t>
            </a:r>
            <a:r>
              <a:rPr lang="en-US" dirty="0" smtClean="0"/>
              <a:t>, </a:t>
            </a:r>
            <a:r>
              <a:rPr lang="en-US" dirty="0" err="1" smtClean="0"/>
              <a:t>Maisir</a:t>
            </a:r>
            <a:r>
              <a:rPr lang="en-US" dirty="0" smtClean="0"/>
              <a:t>, </a:t>
            </a:r>
            <a:r>
              <a:rPr lang="en-US" dirty="0" err="1" smtClean="0"/>
              <a:t>Gharar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Islam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657600" y="1752600"/>
            <a:ext cx="1828799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Ekonomi</a:t>
            </a:r>
            <a:r>
              <a:rPr lang="en-US" dirty="0" smtClean="0"/>
              <a:t> Islam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657601" y="3276600"/>
            <a:ext cx="1828798" cy="914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Falah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5943600" y="5009535"/>
            <a:ext cx="1828800" cy="9144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Bahagia</a:t>
            </a:r>
            <a:r>
              <a:rPr lang="en-US" dirty="0" smtClean="0"/>
              <a:t> </a:t>
            </a:r>
            <a:r>
              <a:rPr lang="en-US" dirty="0" err="1" smtClean="0"/>
              <a:t>Akhirat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371600" y="5009535"/>
            <a:ext cx="1843548" cy="9144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Bahagia</a:t>
            </a:r>
            <a:r>
              <a:rPr lang="en-US" dirty="0" smtClean="0"/>
              <a:t> </a:t>
            </a:r>
            <a:r>
              <a:rPr lang="en-US" dirty="0" err="1" smtClean="0"/>
              <a:t>Dunia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4329684" y="2667000"/>
            <a:ext cx="484632" cy="49530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5" idx="4"/>
          </p:cNvCxnSpPr>
          <p:nvPr/>
        </p:nvCxnSpPr>
        <p:spPr>
          <a:xfrm flipH="1">
            <a:off x="3215148" y="4191000"/>
            <a:ext cx="1356852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4"/>
          </p:cNvCxnSpPr>
          <p:nvPr/>
        </p:nvCxnSpPr>
        <p:spPr>
          <a:xfrm>
            <a:off x="4572000" y="4191000"/>
            <a:ext cx="13716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275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0" y="609600"/>
            <a:ext cx="1600200" cy="762000"/>
          </a:xfrm>
          <a:prstGeom prst="rect">
            <a:avLst/>
          </a:prstGeom>
          <a:solidFill>
            <a:srgbClr val="E923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Ekonomi</a:t>
            </a:r>
            <a:r>
              <a:rPr lang="en-US" dirty="0" smtClean="0"/>
              <a:t> Islam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0" y="2362200"/>
            <a:ext cx="1600200" cy="76200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Bank </a:t>
            </a:r>
            <a:r>
              <a:rPr lang="en-US" dirty="0" err="1" smtClean="0"/>
              <a:t>Syariah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4367981" y="1524000"/>
            <a:ext cx="484632" cy="68580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14400" y="1556004"/>
            <a:ext cx="2438400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Prinsip</a:t>
            </a:r>
            <a:r>
              <a:rPr lang="en-US" dirty="0" smtClean="0"/>
              <a:t> </a:t>
            </a:r>
          </a:p>
          <a:p>
            <a:pPr algn="ctr"/>
            <a:r>
              <a:rPr lang="en-US" dirty="0" err="1" smtClean="0"/>
              <a:t>Kehati-hatian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5943600" y="1588008"/>
            <a:ext cx="2362200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Prinsip</a:t>
            </a:r>
            <a:r>
              <a:rPr lang="en-US" dirty="0" smtClean="0"/>
              <a:t> </a:t>
            </a:r>
            <a:r>
              <a:rPr lang="en-US" dirty="0" err="1" smtClean="0"/>
              <a:t>Syariah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810000" y="4191000"/>
            <a:ext cx="1600200" cy="9144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Produk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Bank </a:t>
            </a:r>
            <a:r>
              <a:rPr lang="en-US" dirty="0" err="1" smtClean="0"/>
              <a:t>Syariah</a:t>
            </a:r>
            <a:endParaRPr lang="en-US" dirty="0"/>
          </a:p>
        </p:txBody>
      </p:sp>
      <p:sp>
        <p:nvSpPr>
          <p:cNvPr id="9" name="Down Arrow 8"/>
          <p:cNvSpPr/>
          <p:nvPr/>
        </p:nvSpPr>
        <p:spPr>
          <a:xfrm>
            <a:off x="4367784" y="3352800"/>
            <a:ext cx="484632" cy="6035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6" idx="6"/>
          </p:cNvCxnSpPr>
          <p:nvPr/>
        </p:nvCxnSpPr>
        <p:spPr>
          <a:xfrm>
            <a:off x="3352800" y="2013204"/>
            <a:ext cx="457200" cy="3489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2"/>
          </p:cNvCxnSpPr>
          <p:nvPr/>
        </p:nvCxnSpPr>
        <p:spPr>
          <a:xfrm flipH="1">
            <a:off x="5410200" y="2045208"/>
            <a:ext cx="533400" cy="3169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6324600" y="4191000"/>
            <a:ext cx="1143000" cy="914400"/>
          </a:xfrm>
          <a:prstGeom prst="ellipse">
            <a:avLst/>
          </a:prstGeom>
          <a:solidFill>
            <a:srgbClr val="1621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Halal 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828800" y="4191000"/>
            <a:ext cx="1066800" cy="914400"/>
          </a:xfrm>
          <a:prstGeom prst="ellipse">
            <a:avLst/>
          </a:prstGeom>
          <a:solidFill>
            <a:srgbClr val="1621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Halal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8" idx="1"/>
            <a:endCxn id="13" idx="6"/>
          </p:cNvCxnSpPr>
          <p:nvPr/>
        </p:nvCxnSpPr>
        <p:spPr>
          <a:xfrm flipH="1">
            <a:off x="2895600" y="46482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3"/>
            <a:endCxn id="12" idx="2"/>
          </p:cNvCxnSpPr>
          <p:nvPr/>
        </p:nvCxnSpPr>
        <p:spPr>
          <a:xfrm>
            <a:off x="5410200" y="46482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038600" y="5402826"/>
            <a:ext cx="1143000" cy="914400"/>
          </a:xfrm>
          <a:prstGeom prst="ellipse">
            <a:avLst/>
          </a:prstGeom>
          <a:solidFill>
            <a:srgbClr val="1621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Falah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8" idx="2"/>
            <a:endCxn id="16" idx="0"/>
          </p:cNvCxnSpPr>
          <p:nvPr/>
        </p:nvCxnSpPr>
        <p:spPr>
          <a:xfrm>
            <a:off x="4610100" y="5105400"/>
            <a:ext cx="0" cy="2974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66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207</TotalTime>
  <Words>62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Verve</vt:lpstr>
      <vt:lpstr>PRINSIP KEHATI-HATIAN PADA BANK SYARIAH</vt:lpstr>
      <vt:lpstr>PowerPoint Presentation</vt:lpstr>
      <vt:lpstr>Prinsip Bank Syariah</vt:lpstr>
      <vt:lpstr>Tujuan Ekonomi Islam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PRINSIP KEHATI-HATIAN PADA BANK SYARIAH</dc:title>
  <dc:creator>USER</dc:creator>
  <cp:lastModifiedBy>USER</cp:lastModifiedBy>
  <cp:revision>8</cp:revision>
  <dcterms:created xsi:type="dcterms:W3CDTF">2018-12-25T14:30:56Z</dcterms:created>
  <dcterms:modified xsi:type="dcterms:W3CDTF">2018-12-25T17:58:00Z</dcterms:modified>
</cp:coreProperties>
</file>