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21031200" cy="51206400"/>
  <p:notesSz cx="6858000" cy="9144000"/>
  <p:defaultTextStyle>
    <a:defPPr>
      <a:defRPr lang="en-US"/>
    </a:defPPr>
    <a:lvl1pPr marL="0" algn="l" defTabSz="4127784" rtl="0" eaLnBrk="1" latinLnBrk="0" hangingPunct="1">
      <a:defRPr sz="8100" kern="1200">
        <a:solidFill>
          <a:schemeClr val="tx1"/>
        </a:solidFill>
        <a:latin typeface="+mn-lt"/>
        <a:ea typeface="+mn-ea"/>
        <a:cs typeface="+mn-cs"/>
      </a:defRPr>
    </a:lvl1pPr>
    <a:lvl2pPr marL="2063892" algn="l" defTabSz="4127784" rtl="0" eaLnBrk="1" latinLnBrk="0" hangingPunct="1">
      <a:defRPr sz="8100" kern="1200">
        <a:solidFill>
          <a:schemeClr val="tx1"/>
        </a:solidFill>
        <a:latin typeface="+mn-lt"/>
        <a:ea typeface="+mn-ea"/>
        <a:cs typeface="+mn-cs"/>
      </a:defRPr>
    </a:lvl2pPr>
    <a:lvl3pPr marL="4127784" algn="l" defTabSz="4127784" rtl="0" eaLnBrk="1" latinLnBrk="0" hangingPunct="1">
      <a:defRPr sz="8100" kern="1200">
        <a:solidFill>
          <a:schemeClr val="tx1"/>
        </a:solidFill>
        <a:latin typeface="+mn-lt"/>
        <a:ea typeface="+mn-ea"/>
        <a:cs typeface="+mn-cs"/>
      </a:defRPr>
    </a:lvl3pPr>
    <a:lvl4pPr marL="6191677" algn="l" defTabSz="4127784" rtl="0" eaLnBrk="1" latinLnBrk="0" hangingPunct="1">
      <a:defRPr sz="8100" kern="1200">
        <a:solidFill>
          <a:schemeClr val="tx1"/>
        </a:solidFill>
        <a:latin typeface="+mn-lt"/>
        <a:ea typeface="+mn-ea"/>
        <a:cs typeface="+mn-cs"/>
      </a:defRPr>
    </a:lvl4pPr>
    <a:lvl5pPr marL="8255569" algn="l" defTabSz="4127784" rtl="0" eaLnBrk="1" latinLnBrk="0" hangingPunct="1">
      <a:defRPr sz="8100" kern="1200">
        <a:solidFill>
          <a:schemeClr val="tx1"/>
        </a:solidFill>
        <a:latin typeface="+mn-lt"/>
        <a:ea typeface="+mn-ea"/>
        <a:cs typeface="+mn-cs"/>
      </a:defRPr>
    </a:lvl5pPr>
    <a:lvl6pPr marL="10319461" algn="l" defTabSz="4127784" rtl="0" eaLnBrk="1" latinLnBrk="0" hangingPunct="1">
      <a:defRPr sz="8100" kern="1200">
        <a:solidFill>
          <a:schemeClr val="tx1"/>
        </a:solidFill>
        <a:latin typeface="+mn-lt"/>
        <a:ea typeface="+mn-ea"/>
        <a:cs typeface="+mn-cs"/>
      </a:defRPr>
    </a:lvl6pPr>
    <a:lvl7pPr marL="12383353" algn="l" defTabSz="4127784" rtl="0" eaLnBrk="1" latinLnBrk="0" hangingPunct="1">
      <a:defRPr sz="8100" kern="1200">
        <a:solidFill>
          <a:schemeClr val="tx1"/>
        </a:solidFill>
        <a:latin typeface="+mn-lt"/>
        <a:ea typeface="+mn-ea"/>
        <a:cs typeface="+mn-cs"/>
      </a:defRPr>
    </a:lvl7pPr>
    <a:lvl8pPr marL="14447246" algn="l" defTabSz="4127784" rtl="0" eaLnBrk="1" latinLnBrk="0" hangingPunct="1">
      <a:defRPr sz="8100" kern="1200">
        <a:solidFill>
          <a:schemeClr val="tx1"/>
        </a:solidFill>
        <a:latin typeface="+mn-lt"/>
        <a:ea typeface="+mn-ea"/>
        <a:cs typeface="+mn-cs"/>
      </a:defRPr>
    </a:lvl8pPr>
    <a:lvl9pPr marL="16511138" algn="l" defTabSz="4127784" rtl="0" eaLnBrk="1" latinLnBrk="0" hangingPunct="1">
      <a:defRPr sz="8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128">
          <p15:clr>
            <a:srgbClr val="A4A3A4"/>
          </p15:clr>
        </p15:guide>
        <p15:guide id="2" pos="662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 d="100"/>
          <a:sy n="10" d="100"/>
        </p:scale>
        <p:origin x="2772" y="66"/>
      </p:cViewPr>
      <p:guideLst>
        <p:guide orient="horz" pos="16128"/>
        <p:guide pos="662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77340" y="15907184"/>
            <a:ext cx="17876520" cy="10976185"/>
          </a:xfrm>
        </p:spPr>
        <p:txBody>
          <a:bodyPr/>
          <a:lstStyle/>
          <a:p>
            <a:r>
              <a:rPr lang="en-US" smtClean="0"/>
              <a:t>Click to edit Master title style</a:t>
            </a:r>
            <a:endParaRPr lang="en-US"/>
          </a:p>
        </p:txBody>
      </p:sp>
      <p:sp>
        <p:nvSpPr>
          <p:cNvPr id="3" name="Subtitle 2"/>
          <p:cNvSpPr>
            <a:spLocks noGrp="1"/>
          </p:cNvSpPr>
          <p:nvPr>
            <p:ph type="subTitle" idx="1"/>
          </p:nvPr>
        </p:nvSpPr>
        <p:spPr>
          <a:xfrm>
            <a:off x="3154680" y="29016960"/>
            <a:ext cx="14721840" cy="13086080"/>
          </a:xfrm>
        </p:spPr>
        <p:txBody>
          <a:bodyPr/>
          <a:lstStyle>
            <a:lvl1pPr marL="0" indent="0" algn="ctr">
              <a:buNone/>
              <a:defRPr>
                <a:solidFill>
                  <a:schemeClr val="tx1">
                    <a:tint val="75000"/>
                  </a:schemeClr>
                </a:solidFill>
              </a:defRPr>
            </a:lvl1pPr>
            <a:lvl2pPr marL="2063892" indent="0" algn="ctr">
              <a:buNone/>
              <a:defRPr>
                <a:solidFill>
                  <a:schemeClr val="tx1">
                    <a:tint val="75000"/>
                  </a:schemeClr>
                </a:solidFill>
              </a:defRPr>
            </a:lvl2pPr>
            <a:lvl3pPr marL="4127784" indent="0" algn="ctr">
              <a:buNone/>
              <a:defRPr>
                <a:solidFill>
                  <a:schemeClr val="tx1">
                    <a:tint val="75000"/>
                  </a:schemeClr>
                </a:solidFill>
              </a:defRPr>
            </a:lvl3pPr>
            <a:lvl4pPr marL="6191677" indent="0" algn="ctr">
              <a:buNone/>
              <a:defRPr>
                <a:solidFill>
                  <a:schemeClr val="tx1">
                    <a:tint val="75000"/>
                  </a:schemeClr>
                </a:solidFill>
              </a:defRPr>
            </a:lvl4pPr>
            <a:lvl5pPr marL="8255569" indent="0" algn="ctr">
              <a:buNone/>
              <a:defRPr>
                <a:solidFill>
                  <a:schemeClr val="tx1">
                    <a:tint val="75000"/>
                  </a:schemeClr>
                </a:solidFill>
              </a:defRPr>
            </a:lvl5pPr>
            <a:lvl6pPr marL="10319461" indent="0" algn="ctr">
              <a:buNone/>
              <a:defRPr>
                <a:solidFill>
                  <a:schemeClr val="tx1">
                    <a:tint val="75000"/>
                  </a:schemeClr>
                </a:solidFill>
              </a:defRPr>
            </a:lvl6pPr>
            <a:lvl7pPr marL="12383353" indent="0" algn="ctr">
              <a:buNone/>
              <a:defRPr>
                <a:solidFill>
                  <a:schemeClr val="tx1">
                    <a:tint val="75000"/>
                  </a:schemeClr>
                </a:solidFill>
              </a:defRPr>
            </a:lvl7pPr>
            <a:lvl8pPr marL="14447246" indent="0" algn="ctr">
              <a:buNone/>
              <a:defRPr>
                <a:solidFill>
                  <a:schemeClr val="tx1">
                    <a:tint val="75000"/>
                  </a:schemeClr>
                </a:solidFill>
              </a:defRPr>
            </a:lvl8pPr>
            <a:lvl9pPr marL="1651113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7EF2740-F883-49BA-9F44-C760276189C4}" type="datetimeFigureOut">
              <a:rPr lang="en-US" smtClean="0"/>
              <a:t>2/13/2019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3601884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EF2740-F883-49BA-9F44-C760276189C4}" type="datetimeFigureOut">
              <a:rPr lang="en-US" smtClean="0"/>
              <a:t>2/13/2019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4042470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435713" y="2738126"/>
            <a:ext cx="3549017" cy="582472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88671" y="2738126"/>
            <a:ext cx="10296527" cy="582472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EF2740-F883-49BA-9F44-C760276189C4}" type="datetimeFigureOut">
              <a:rPr lang="en-US" smtClean="0"/>
              <a:t>2/13/2019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19744205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7EF2740-F883-49BA-9F44-C760276189C4}" type="datetimeFigureOut">
              <a:rPr lang="en-US" smtClean="0"/>
              <a:t>2/13/2019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3727894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1321" y="32904855"/>
            <a:ext cx="17876520" cy="10170160"/>
          </a:xfrm>
        </p:spPr>
        <p:txBody>
          <a:bodyPr anchor="t"/>
          <a:lstStyle>
            <a:lvl1pPr algn="l">
              <a:defRPr sz="18100" b="1" cap="all"/>
            </a:lvl1pPr>
          </a:lstStyle>
          <a:p>
            <a:r>
              <a:rPr lang="en-US" smtClean="0"/>
              <a:t>Click to edit Master title style</a:t>
            </a:r>
            <a:endParaRPr lang="en-US"/>
          </a:p>
        </p:txBody>
      </p:sp>
      <p:sp>
        <p:nvSpPr>
          <p:cNvPr id="3" name="Text Placeholder 2"/>
          <p:cNvSpPr>
            <a:spLocks noGrp="1"/>
          </p:cNvSpPr>
          <p:nvPr>
            <p:ph type="body" idx="1"/>
          </p:nvPr>
        </p:nvSpPr>
        <p:spPr>
          <a:xfrm>
            <a:off x="1661321" y="21703464"/>
            <a:ext cx="17876520" cy="11201394"/>
          </a:xfrm>
        </p:spPr>
        <p:txBody>
          <a:bodyPr anchor="b"/>
          <a:lstStyle>
            <a:lvl1pPr marL="0" indent="0">
              <a:buNone/>
              <a:defRPr sz="9000">
                <a:solidFill>
                  <a:schemeClr val="tx1">
                    <a:tint val="75000"/>
                  </a:schemeClr>
                </a:solidFill>
              </a:defRPr>
            </a:lvl1pPr>
            <a:lvl2pPr marL="2063892" indent="0">
              <a:buNone/>
              <a:defRPr sz="8100">
                <a:solidFill>
                  <a:schemeClr val="tx1">
                    <a:tint val="75000"/>
                  </a:schemeClr>
                </a:solidFill>
              </a:defRPr>
            </a:lvl2pPr>
            <a:lvl3pPr marL="4127784" indent="0">
              <a:buNone/>
              <a:defRPr sz="7200">
                <a:solidFill>
                  <a:schemeClr val="tx1">
                    <a:tint val="75000"/>
                  </a:schemeClr>
                </a:solidFill>
              </a:defRPr>
            </a:lvl3pPr>
            <a:lvl4pPr marL="6191677" indent="0">
              <a:buNone/>
              <a:defRPr sz="6300">
                <a:solidFill>
                  <a:schemeClr val="tx1">
                    <a:tint val="75000"/>
                  </a:schemeClr>
                </a:solidFill>
              </a:defRPr>
            </a:lvl4pPr>
            <a:lvl5pPr marL="8255569" indent="0">
              <a:buNone/>
              <a:defRPr sz="6300">
                <a:solidFill>
                  <a:schemeClr val="tx1">
                    <a:tint val="75000"/>
                  </a:schemeClr>
                </a:solidFill>
              </a:defRPr>
            </a:lvl5pPr>
            <a:lvl6pPr marL="10319461" indent="0">
              <a:buNone/>
              <a:defRPr sz="6300">
                <a:solidFill>
                  <a:schemeClr val="tx1">
                    <a:tint val="75000"/>
                  </a:schemeClr>
                </a:solidFill>
              </a:defRPr>
            </a:lvl6pPr>
            <a:lvl7pPr marL="12383353" indent="0">
              <a:buNone/>
              <a:defRPr sz="6300">
                <a:solidFill>
                  <a:schemeClr val="tx1">
                    <a:tint val="75000"/>
                  </a:schemeClr>
                </a:solidFill>
              </a:defRPr>
            </a:lvl7pPr>
            <a:lvl8pPr marL="14447246" indent="0">
              <a:buNone/>
              <a:defRPr sz="6300">
                <a:solidFill>
                  <a:schemeClr val="tx1">
                    <a:tint val="75000"/>
                  </a:schemeClr>
                </a:solidFill>
              </a:defRPr>
            </a:lvl8pPr>
            <a:lvl9pPr marL="16511138" indent="0">
              <a:buNone/>
              <a:defRPr sz="63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7EF2740-F883-49BA-9F44-C760276189C4}" type="datetimeFigureOut">
              <a:rPr lang="en-US" smtClean="0"/>
              <a:t>2/13/2019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1991075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8672" y="15930883"/>
            <a:ext cx="6922770" cy="45054526"/>
          </a:xfrm>
        </p:spPr>
        <p:txBody>
          <a:bodyPr/>
          <a:lstStyle>
            <a:lvl1pPr>
              <a:defRPr sz="12600"/>
            </a:lvl1pPr>
            <a:lvl2pPr>
              <a:defRPr sz="10800"/>
            </a:lvl2pPr>
            <a:lvl3pPr>
              <a:defRPr sz="9000"/>
            </a:lvl3pPr>
            <a:lvl4pPr>
              <a:defRPr sz="8100"/>
            </a:lvl4pPr>
            <a:lvl5pPr>
              <a:defRPr sz="8100"/>
            </a:lvl5pPr>
            <a:lvl6pPr>
              <a:defRPr sz="8100"/>
            </a:lvl6pPr>
            <a:lvl7pPr>
              <a:defRPr sz="8100"/>
            </a:lvl7pPr>
            <a:lvl8pPr>
              <a:defRPr sz="8100"/>
            </a:lvl8pPr>
            <a:lvl9pPr>
              <a:defRPr sz="8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061962" y="15930883"/>
            <a:ext cx="6922770" cy="45054526"/>
          </a:xfrm>
        </p:spPr>
        <p:txBody>
          <a:bodyPr/>
          <a:lstStyle>
            <a:lvl1pPr>
              <a:defRPr sz="12600"/>
            </a:lvl1pPr>
            <a:lvl2pPr>
              <a:defRPr sz="10800"/>
            </a:lvl2pPr>
            <a:lvl3pPr>
              <a:defRPr sz="9000"/>
            </a:lvl3pPr>
            <a:lvl4pPr>
              <a:defRPr sz="8100"/>
            </a:lvl4pPr>
            <a:lvl5pPr>
              <a:defRPr sz="8100"/>
            </a:lvl5pPr>
            <a:lvl6pPr>
              <a:defRPr sz="8100"/>
            </a:lvl6pPr>
            <a:lvl7pPr>
              <a:defRPr sz="8100"/>
            </a:lvl7pPr>
            <a:lvl8pPr>
              <a:defRPr sz="8100"/>
            </a:lvl8pPr>
            <a:lvl9pPr>
              <a:defRPr sz="8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7EF2740-F883-49BA-9F44-C760276189C4}" type="datetimeFigureOut">
              <a:rPr lang="en-US" smtClean="0"/>
              <a:t>2/13/2019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246756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051560" y="2050630"/>
            <a:ext cx="18928080" cy="8534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2" y="11462175"/>
            <a:ext cx="9292432" cy="4776890"/>
          </a:xfrm>
        </p:spPr>
        <p:txBody>
          <a:bodyPr anchor="b"/>
          <a:lstStyle>
            <a:lvl1pPr marL="0" indent="0">
              <a:buNone/>
              <a:defRPr sz="10800" b="1"/>
            </a:lvl1pPr>
            <a:lvl2pPr marL="2063892" indent="0">
              <a:buNone/>
              <a:defRPr sz="9000" b="1"/>
            </a:lvl2pPr>
            <a:lvl3pPr marL="4127784" indent="0">
              <a:buNone/>
              <a:defRPr sz="8100" b="1"/>
            </a:lvl3pPr>
            <a:lvl4pPr marL="6191677" indent="0">
              <a:buNone/>
              <a:defRPr sz="7200" b="1"/>
            </a:lvl4pPr>
            <a:lvl5pPr marL="8255569" indent="0">
              <a:buNone/>
              <a:defRPr sz="7200" b="1"/>
            </a:lvl5pPr>
            <a:lvl6pPr marL="10319461" indent="0">
              <a:buNone/>
              <a:defRPr sz="7200" b="1"/>
            </a:lvl6pPr>
            <a:lvl7pPr marL="12383353" indent="0">
              <a:buNone/>
              <a:defRPr sz="7200" b="1"/>
            </a:lvl7pPr>
            <a:lvl8pPr marL="14447246" indent="0">
              <a:buNone/>
              <a:defRPr sz="7200" b="1"/>
            </a:lvl8pPr>
            <a:lvl9pPr marL="16511138" indent="0">
              <a:buNone/>
              <a:defRPr sz="7200" b="1"/>
            </a:lvl9pPr>
          </a:lstStyle>
          <a:p>
            <a:pPr lvl="0"/>
            <a:r>
              <a:rPr lang="en-US" smtClean="0"/>
              <a:t>Click to edit Master text styles</a:t>
            </a:r>
          </a:p>
        </p:txBody>
      </p:sp>
      <p:sp>
        <p:nvSpPr>
          <p:cNvPr id="4" name="Content Placeholder 3"/>
          <p:cNvSpPr>
            <a:spLocks noGrp="1"/>
          </p:cNvSpPr>
          <p:nvPr>
            <p:ph sz="half" idx="2"/>
          </p:nvPr>
        </p:nvSpPr>
        <p:spPr>
          <a:xfrm>
            <a:off x="1051562" y="16239065"/>
            <a:ext cx="9292432" cy="29502950"/>
          </a:xfrm>
        </p:spPr>
        <p:txBody>
          <a:bodyPr/>
          <a:lstStyle>
            <a:lvl1pPr>
              <a:defRPr sz="10800"/>
            </a:lvl1pPr>
            <a:lvl2pPr>
              <a:defRPr sz="9000"/>
            </a:lvl2pPr>
            <a:lvl3pPr>
              <a:defRPr sz="81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0683560" y="11462175"/>
            <a:ext cx="9296082" cy="4776890"/>
          </a:xfrm>
        </p:spPr>
        <p:txBody>
          <a:bodyPr anchor="b"/>
          <a:lstStyle>
            <a:lvl1pPr marL="0" indent="0">
              <a:buNone/>
              <a:defRPr sz="10800" b="1"/>
            </a:lvl1pPr>
            <a:lvl2pPr marL="2063892" indent="0">
              <a:buNone/>
              <a:defRPr sz="9000" b="1"/>
            </a:lvl2pPr>
            <a:lvl3pPr marL="4127784" indent="0">
              <a:buNone/>
              <a:defRPr sz="8100" b="1"/>
            </a:lvl3pPr>
            <a:lvl4pPr marL="6191677" indent="0">
              <a:buNone/>
              <a:defRPr sz="7200" b="1"/>
            </a:lvl4pPr>
            <a:lvl5pPr marL="8255569" indent="0">
              <a:buNone/>
              <a:defRPr sz="7200" b="1"/>
            </a:lvl5pPr>
            <a:lvl6pPr marL="10319461" indent="0">
              <a:buNone/>
              <a:defRPr sz="7200" b="1"/>
            </a:lvl6pPr>
            <a:lvl7pPr marL="12383353" indent="0">
              <a:buNone/>
              <a:defRPr sz="7200" b="1"/>
            </a:lvl7pPr>
            <a:lvl8pPr marL="14447246" indent="0">
              <a:buNone/>
              <a:defRPr sz="7200" b="1"/>
            </a:lvl8pPr>
            <a:lvl9pPr marL="16511138" indent="0">
              <a:buNone/>
              <a:defRPr sz="7200" b="1"/>
            </a:lvl9pPr>
          </a:lstStyle>
          <a:p>
            <a:pPr lvl="0"/>
            <a:r>
              <a:rPr lang="en-US" smtClean="0"/>
              <a:t>Click to edit Master text styles</a:t>
            </a:r>
          </a:p>
        </p:txBody>
      </p:sp>
      <p:sp>
        <p:nvSpPr>
          <p:cNvPr id="6" name="Content Placeholder 5"/>
          <p:cNvSpPr>
            <a:spLocks noGrp="1"/>
          </p:cNvSpPr>
          <p:nvPr>
            <p:ph sz="quarter" idx="4"/>
          </p:nvPr>
        </p:nvSpPr>
        <p:spPr>
          <a:xfrm>
            <a:off x="10683560" y="16239065"/>
            <a:ext cx="9296082" cy="29502950"/>
          </a:xfrm>
        </p:spPr>
        <p:txBody>
          <a:bodyPr/>
          <a:lstStyle>
            <a:lvl1pPr>
              <a:defRPr sz="10800"/>
            </a:lvl1pPr>
            <a:lvl2pPr>
              <a:defRPr sz="9000"/>
            </a:lvl2pPr>
            <a:lvl3pPr>
              <a:defRPr sz="81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7EF2740-F883-49BA-9F44-C760276189C4}" type="datetimeFigureOut">
              <a:rPr lang="en-US" smtClean="0"/>
              <a:t>2/13/2019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3109760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7EF2740-F883-49BA-9F44-C760276189C4}" type="datetimeFigureOut">
              <a:rPr lang="en-US" smtClean="0"/>
              <a:t>2/13/2019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622150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EF2740-F883-49BA-9F44-C760276189C4}" type="datetimeFigureOut">
              <a:rPr lang="en-US" smtClean="0"/>
              <a:t>2/13/2019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2840123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51561" y="2038775"/>
            <a:ext cx="6919121" cy="8676640"/>
          </a:xfrm>
        </p:spPr>
        <p:txBody>
          <a:bodyPr anchor="b"/>
          <a:lstStyle>
            <a:lvl1pPr algn="l">
              <a:defRPr sz="9000" b="1"/>
            </a:lvl1pPr>
          </a:lstStyle>
          <a:p>
            <a:r>
              <a:rPr lang="en-US" smtClean="0"/>
              <a:t>Click to edit Master title style</a:t>
            </a:r>
            <a:endParaRPr lang="en-US"/>
          </a:p>
        </p:txBody>
      </p:sp>
      <p:sp>
        <p:nvSpPr>
          <p:cNvPr id="3" name="Content Placeholder 2"/>
          <p:cNvSpPr>
            <a:spLocks noGrp="1"/>
          </p:cNvSpPr>
          <p:nvPr>
            <p:ph idx="1"/>
          </p:nvPr>
        </p:nvSpPr>
        <p:spPr>
          <a:xfrm>
            <a:off x="8222615" y="2038778"/>
            <a:ext cx="11757027" cy="43703246"/>
          </a:xfrm>
        </p:spPr>
        <p:txBody>
          <a:bodyPr/>
          <a:lstStyle>
            <a:lvl1pPr>
              <a:defRPr sz="14400"/>
            </a:lvl1pPr>
            <a:lvl2pPr>
              <a:defRPr sz="12600"/>
            </a:lvl2pPr>
            <a:lvl3pPr>
              <a:defRPr sz="10800"/>
            </a:lvl3pPr>
            <a:lvl4pPr>
              <a:defRPr sz="9000"/>
            </a:lvl4pPr>
            <a:lvl5pPr>
              <a:defRPr sz="9000"/>
            </a:lvl5pPr>
            <a:lvl6pPr>
              <a:defRPr sz="9000"/>
            </a:lvl6pPr>
            <a:lvl7pPr>
              <a:defRPr sz="9000"/>
            </a:lvl7pPr>
            <a:lvl8pPr>
              <a:defRPr sz="9000"/>
            </a:lvl8pPr>
            <a:lvl9pPr>
              <a:defRPr sz="9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51561" y="10715418"/>
            <a:ext cx="6919121" cy="35026606"/>
          </a:xfrm>
        </p:spPr>
        <p:txBody>
          <a:bodyPr/>
          <a:lstStyle>
            <a:lvl1pPr marL="0" indent="0">
              <a:buNone/>
              <a:defRPr sz="6300"/>
            </a:lvl1pPr>
            <a:lvl2pPr marL="2063892" indent="0">
              <a:buNone/>
              <a:defRPr sz="5400"/>
            </a:lvl2pPr>
            <a:lvl3pPr marL="4127784" indent="0">
              <a:buNone/>
              <a:defRPr sz="4500"/>
            </a:lvl3pPr>
            <a:lvl4pPr marL="6191677" indent="0">
              <a:buNone/>
              <a:defRPr sz="4100"/>
            </a:lvl4pPr>
            <a:lvl5pPr marL="8255569" indent="0">
              <a:buNone/>
              <a:defRPr sz="4100"/>
            </a:lvl5pPr>
            <a:lvl6pPr marL="10319461" indent="0">
              <a:buNone/>
              <a:defRPr sz="4100"/>
            </a:lvl6pPr>
            <a:lvl7pPr marL="12383353" indent="0">
              <a:buNone/>
              <a:defRPr sz="4100"/>
            </a:lvl7pPr>
            <a:lvl8pPr marL="14447246" indent="0">
              <a:buNone/>
              <a:defRPr sz="4100"/>
            </a:lvl8pPr>
            <a:lvl9pPr marL="16511138"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EF2740-F883-49BA-9F44-C760276189C4}" type="datetimeFigureOut">
              <a:rPr lang="en-US" smtClean="0"/>
              <a:t>2/13/2019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207252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122262" y="35844483"/>
            <a:ext cx="12618720" cy="4231646"/>
          </a:xfrm>
        </p:spPr>
        <p:txBody>
          <a:bodyPr anchor="b"/>
          <a:lstStyle>
            <a:lvl1pPr algn="l">
              <a:defRPr sz="9000" b="1"/>
            </a:lvl1pPr>
          </a:lstStyle>
          <a:p>
            <a:r>
              <a:rPr lang="en-US" smtClean="0"/>
              <a:t>Click to edit Master title style</a:t>
            </a:r>
            <a:endParaRPr lang="en-US"/>
          </a:p>
        </p:txBody>
      </p:sp>
      <p:sp>
        <p:nvSpPr>
          <p:cNvPr id="3" name="Picture Placeholder 2"/>
          <p:cNvSpPr>
            <a:spLocks noGrp="1"/>
          </p:cNvSpPr>
          <p:nvPr>
            <p:ph type="pic" idx="1"/>
          </p:nvPr>
        </p:nvSpPr>
        <p:spPr>
          <a:xfrm>
            <a:off x="4122262" y="4575385"/>
            <a:ext cx="12618720" cy="30723840"/>
          </a:xfrm>
        </p:spPr>
        <p:txBody>
          <a:bodyPr/>
          <a:lstStyle>
            <a:lvl1pPr marL="0" indent="0">
              <a:buNone/>
              <a:defRPr sz="14400"/>
            </a:lvl1pPr>
            <a:lvl2pPr marL="2063892" indent="0">
              <a:buNone/>
              <a:defRPr sz="12600"/>
            </a:lvl2pPr>
            <a:lvl3pPr marL="4127784" indent="0">
              <a:buNone/>
              <a:defRPr sz="10800"/>
            </a:lvl3pPr>
            <a:lvl4pPr marL="6191677" indent="0">
              <a:buNone/>
              <a:defRPr sz="9000"/>
            </a:lvl4pPr>
            <a:lvl5pPr marL="8255569" indent="0">
              <a:buNone/>
              <a:defRPr sz="9000"/>
            </a:lvl5pPr>
            <a:lvl6pPr marL="10319461" indent="0">
              <a:buNone/>
              <a:defRPr sz="9000"/>
            </a:lvl6pPr>
            <a:lvl7pPr marL="12383353" indent="0">
              <a:buNone/>
              <a:defRPr sz="9000"/>
            </a:lvl7pPr>
            <a:lvl8pPr marL="14447246" indent="0">
              <a:buNone/>
              <a:defRPr sz="9000"/>
            </a:lvl8pPr>
            <a:lvl9pPr marL="16511138" indent="0">
              <a:buNone/>
              <a:defRPr sz="9000"/>
            </a:lvl9pPr>
          </a:lstStyle>
          <a:p>
            <a:endParaRPr lang="en-US"/>
          </a:p>
        </p:txBody>
      </p:sp>
      <p:sp>
        <p:nvSpPr>
          <p:cNvPr id="4" name="Text Placeholder 3"/>
          <p:cNvSpPr>
            <a:spLocks noGrp="1"/>
          </p:cNvSpPr>
          <p:nvPr>
            <p:ph type="body" sz="half" idx="2"/>
          </p:nvPr>
        </p:nvSpPr>
        <p:spPr>
          <a:xfrm>
            <a:off x="4122262" y="40076129"/>
            <a:ext cx="12618720" cy="6009634"/>
          </a:xfrm>
        </p:spPr>
        <p:txBody>
          <a:bodyPr/>
          <a:lstStyle>
            <a:lvl1pPr marL="0" indent="0">
              <a:buNone/>
              <a:defRPr sz="6300"/>
            </a:lvl1pPr>
            <a:lvl2pPr marL="2063892" indent="0">
              <a:buNone/>
              <a:defRPr sz="5400"/>
            </a:lvl2pPr>
            <a:lvl3pPr marL="4127784" indent="0">
              <a:buNone/>
              <a:defRPr sz="4500"/>
            </a:lvl3pPr>
            <a:lvl4pPr marL="6191677" indent="0">
              <a:buNone/>
              <a:defRPr sz="4100"/>
            </a:lvl4pPr>
            <a:lvl5pPr marL="8255569" indent="0">
              <a:buNone/>
              <a:defRPr sz="4100"/>
            </a:lvl5pPr>
            <a:lvl6pPr marL="10319461" indent="0">
              <a:buNone/>
              <a:defRPr sz="4100"/>
            </a:lvl6pPr>
            <a:lvl7pPr marL="12383353" indent="0">
              <a:buNone/>
              <a:defRPr sz="4100"/>
            </a:lvl7pPr>
            <a:lvl8pPr marL="14447246" indent="0">
              <a:buNone/>
              <a:defRPr sz="4100"/>
            </a:lvl8pPr>
            <a:lvl9pPr marL="16511138"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7EF2740-F883-49BA-9F44-C760276189C4}" type="datetimeFigureOut">
              <a:rPr lang="en-US" smtClean="0"/>
              <a:t>2/13/2019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67AC60-63AE-4095-9E0D-6201299E2CCE}" type="slidenum">
              <a:rPr lang="en-US" smtClean="0"/>
              <a:t>‹#›</a:t>
            </a:fld>
            <a:endParaRPr lang="en-US"/>
          </a:p>
        </p:txBody>
      </p:sp>
    </p:spTree>
    <p:extLst>
      <p:ext uri="{BB962C8B-B14F-4D97-AF65-F5344CB8AC3E}">
        <p14:creationId xmlns:p14="http://schemas.microsoft.com/office/powerpoint/2010/main" val="2746802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51560" y="2050630"/>
            <a:ext cx="18928080" cy="8534400"/>
          </a:xfrm>
          <a:prstGeom prst="rect">
            <a:avLst/>
          </a:prstGeom>
        </p:spPr>
        <p:txBody>
          <a:bodyPr vert="horz" lIns="412778" tIns="206389" rIns="412778" bIns="20638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051560" y="11948169"/>
            <a:ext cx="18928080" cy="33793855"/>
          </a:xfrm>
          <a:prstGeom prst="rect">
            <a:avLst/>
          </a:prstGeom>
        </p:spPr>
        <p:txBody>
          <a:bodyPr vert="horz" lIns="412778" tIns="206389" rIns="412778" bIns="2063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051560" y="47460753"/>
            <a:ext cx="4907280" cy="2726265"/>
          </a:xfrm>
          <a:prstGeom prst="rect">
            <a:avLst/>
          </a:prstGeom>
        </p:spPr>
        <p:txBody>
          <a:bodyPr vert="horz" lIns="412778" tIns="206389" rIns="412778" bIns="206389" rtlCol="0" anchor="ctr"/>
          <a:lstStyle>
            <a:lvl1pPr algn="l">
              <a:defRPr sz="5400">
                <a:solidFill>
                  <a:schemeClr val="tx1">
                    <a:tint val="75000"/>
                  </a:schemeClr>
                </a:solidFill>
              </a:defRPr>
            </a:lvl1pPr>
          </a:lstStyle>
          <a:p>
            <a:fld id="{E7EF2740-F883-49BA-9F44-C760276189C4}" type="datetimeFigureOut">
              <a:rPr lang="en-US" smtClean="0"/>
              <a:t>2/13/2019</a:t>
            </a:fld>
            <a:endParaRPr lang="en-US"/>
          </a:p>
        </p:txBody>
      </p:sp>
      <p:sp>
        <p:nvSpPr>
          <p:cNvPr id="5" name="Footer Placeholder 4"/>
          <p:cNvSpPr>
            <a:spLocks noGrp="1"/>
          </p:cNvSpPr>
          <p:nvPr>
            <p:ph type="ftr" sz="quarter" idx="3"/>
          </p:nvPr>
        </p:nvSpPr>
        <p:spPr>
          <a:xfrm>
            <a:off x="7185660" y="47460753"/>
            <a:ext cx="6659880" cy="2726265"/>
          </a:xfrm>
          <a:prstGeom prst="rect">
            <a:avLst/>
          </a:prstGeom>
        </p:spPr>
        <p:txBody>
          <a:bodyPr vert="horz" lIns="412778" tIns="206389" rIns="412778" bIns="206389" rtlCol="0" anchor="ctr"/>
          <a:lstStyle>
            <a:lvl1pPr algn="ctr">
              <a:defRPr sz="5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072360" y="47460753"/>
            <a:ext cx="4907280" cy="2726265"/>
          </a:xfrm>
          <a:prstGeom prst="rect">
            <a:avLst/>
          </a:prstGeom>
        </p:spPr>
        <p:txBody>
          <a:bodyPr vert="horz" lIns="412778" tIns="206389" rIns="412778" bIns="206389" rtlCol="0" anchor="ctr"/>
          <a:lstStyle>
            <a:lvl1pPr algn="r">
              <a:defRPr sz="5400">
                <a:solidFill>
                  <a:schemeClr val="tx1">
                    <a:tint val="75000"/>
                  </a:schemeClr>
                </a:solidFill>
              </a:defRPr>
            </a:lvl1pPr>
          </a:lstStyle>
          <a:p>
            <a:fld id="{8C67AC60-63AE-4095-9E0D-6201299E2CCE}" type="slidenum">
              <a:rPr lang="en-US" smtClean="0"/>
              <a:t>‹#›</a:t>
            </a:fld>
            <a:endParaRPr lang="en-US"/>
          </a:p>
        </p:txBody>
      </p:sp>
    </p:spTree>
    <p:extLst>
      <p:ext uri="{BB962C8B-B14F-4D97-AF65-F5344CB8AC3E}">
        <p14:creationId xmlns:p14="http://schemas.microsoft.com/office/powerpoint/2010/main" val="11162329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127784" rtl="0" eaLnBrk="1" latinLnBrk="0" hangingPunct="1">
        <a:spcBef>
          <a:spcPct val="0"/>
        </a:spcBef>
        <a:buNone/>
        <a:defRPr sz="19900" kern="1200">
          <a:solidFill>
            <a:schemeClr val="tx1"/>
          </a:solidFill>
          <a:latin typeface="+mj-lt"/>
          <a:ea typeface="+mj-ea"/>
          <a:cs typeface="+mj-cs"/>
        </a:defRPr>
      </a:lvl1pPr>
    </p:titleStyle>
    <p:bodyStyle>
      <a:lvl1pPr marL="1547919" indent="-1547919" algn="l" defTabSz="4127784" rtl="0" eaLnBrk="1" latinLnBrk="0" hangingPunct="1">
        <a:spcBef>
          <a:spcPct val="20000"/>
        </a:spcBef>
        <a:buFont typeface="Arial" pitchFamily="34" charset="0"/>
        <a:buChar char="•"/>
        <a:defRPr sz="14400" kern="1200">
          <a:solidFill>
            <a:schemeClr val="tx1"/>
          </a:solidFill>
          <a:latin typeface="+mn-lt"/>
          <a:ea typeface="+mn-ea"/>
          <a:cs typeface="+mn-cs"/>
        </a:defRPr>
      </a:lvl1pPr>
      <a:lvl2pPr marL="3353825" indent="-1289933" algn="l" defTabSz="4127784" rtl="0" eaLnBrk="1" latinLnBrk="0" hangingPunct="1">
        <a:spcBef>
          <a:spcPct val="20000"/>
        </a:spcBef>
        <a:buFont typeface="Arial" pitchFamily="34" charset="0"/>
        <a:buChar char="–"/>
        <a:defRPr sz="12600" kern="1200">
          <a:solidFill>
            <a:schemeClr val="tx1"/>
          </a:solidFill>
          <a:latin typeface="+mn-lt"/>
          <a:ea typeface="+mn-ea"/>
          <a:cs typeface="+mn-cs"/>
        </a:defRPr>
      </a:lvl2pPr>
      <a:lvl3pPr marL="5159731" indent="-1031946" algn="l" defTabSz="4127784" rtl="0" eaLnBrk="1" latinLnBrk="0" hangingPunct="1">
        <a:spcBef>
          <a:spcPct val="20000"/>
        </a:spcBef>
        <a:buFont typeface="Arial" pitchFamily="34" charset="0"/>
        <a:buChar char="•"/>
        <a:defRPr sz="10800" kern="1200">
          <a:solidFill>
            <a:schemeClr val="tx1"/>
          </a:solidFill>
          <a:latin typeface="+mn-lt"/>
          <a:ea typeface="+mn-ea"/>
          <a:cs typeface="+mn-cs"/>
        </a:defRPr>
      </a:lvl3pPr>
      <a:lvl4pPr marL="7223623" indent="-1031946" algn="l" defTabSz="4127784" rtl="0" eaLnBrk="1" latinLnBrk="0" hangingPunct="1">
        <a:spcBef>
          <a:spcPct val="20000"/>
        </a:spcBef>
        <a:buFont typeface="Arial" pitchFamily="34" charset="0"/>
        <a:buChar char="–"/>
        <a:defRPr sz="9000" kern="1200">
          <a:solidFill>
            <a:schemeClr val="tx1"/>
          </a:solidFill>
          <a:latin typeface="+mn-lt"/>
          <a:ea typeface="+mn-ea"/>
          <a:cs typeface="+mn-cs"/>
        </a:defRPr>
      </a:lvl4pPr>
      <a:lvl5pPr marL="9287515" indent="-1031946" algn="l" defTabSz="4127784" rtl="0" eaLnBrk="1" latinLnBrk="0" hangingPunct="1">
        <a:spcBef>
          <a:spcPct val="20000"/>
        </a:spcBef>
        <a:buFont typeface="Arial" pitchFamily="34" charset="0"/>
        <a:buChar char="»"/>
        <a:defRPr sz="9000" kern="1200">
          <a:solidFill>
            <a:schemeClr val="tx1"/>
          </a:solidFill>
          <a:latin typeface="+mn-lt"/>
          <a:ea typeface="+mn-ea"/>
          <a:cs typeface="+mn-cs"/>
        </a:defRPr>
      </a:lvl5pPr>
      <a:lvl6pPr marL="11351407" indent="-1031946" algn="l" defTabSz="4127784" rtl="0" eaLnBrk="1" latinLnBrk="0" hangingPunct="1">
        <a:spcBef>
          <a:spcPct val="20000"/>
        </a:spcBef>
        <a:buFont typeface="Arial" pitchFamily="34" charset="0"/>
        <a:buChar char="•"/>
        <a:defRPr sz="9000" kern="1200">
          <a:solidFill>
            <a:schemeClr val="tx1"/>
          </a:solidFill>
          <a:latin typeface="+mn-lt"/>
          <a:ea typeface="+mn-ea"/>
          <a:cs typeface="+mn-cs"/>
        </a:defRPr>
      </a:lvl6pPr>
      <a:lvl7pPr marL="13415300" indent="-1031946" algn="l" defTabSz="4127784" rtl="0" eaLnBrk="1" latinLnBrk="0" hangingPunct="1">
        <a:spcBef>
          <a:spcPct val="20000"/>
        </a:spcBef>
        <a:buFont typeface="Arial" pitchFamily="34" charset="0"/>
        <a:buChar char="•"/>
        <a:defRPr sz="9000" kern="1200">
          <a:solidFill>
            <a:schemeClr val="tx1"/>
          </a:solidFill>
          <a:latin typeface="+mn-lt"/>
          <a:ea typeface="+mn-ea"/>
          <a:cs typeface="+mn-cs"/>
        </a:defRPr>
      </a:lvl7pPr>
      <a:lvl8pPr marL="15479192" indent="-1031946" algn="l" defTabSz="4127784" rtl="0" eaLnBrk="1" latinLnBrk="0" hangingPunct="1">
        <a:spcBef>
          <a:spcPct val="20000"/>
        </a:spcBef>
        <a:buFont typeface="Arial" pitchFamily="34" charset="0"/>
        <a:buChar char="•"/>
        <a:defRPr sz="9000" kern="1200">
          <a:solidFill>
            <a:schemeClr val="tx1"/>
          </a:solidFill>
          <a:latin typeface="+mn-lt"/>
          <a:ea typeface="+mn-ea"/>
          <a:cs typeface="+mn-cs"/>
        </a:defRPr>
      </a:lvl8pPr>
      <a:lvl9pPr marL="17543084" indent="-1031946" algn="l" defTabSz="4127784" rtl="0" eaLnBrk="1" latinLnBrk="0" hangingPunct="1">
        <a:spcBef>
          <a:spcPct val="20000"/>
        </a:spcBef>
        <a:buFont typeface="Arial" pitchFamily="34" charset="0"/>
        <a:buChar char="•"/>
        <a:defRPr sz="9000" kern="1200">
          <a:solidFill>
            <a:schemeClr val="tx1"/>
          </a:solidFill>
          <a:latin typeface="+mn-lt"/>
          <a:ea typeface="+mn-ea"/>
          <a:cs typeface="+mn-cs"/>
        </a:defRPr>
      </a:lvl9pPr>
    </p:bodyStyle>
    <p:otherStyle>
      <a:defPPr>
        <a:defRPr lang="en-US"/>
      </a:defPPr>
      <a:lvl1pPr marL="0" algn="l" defTabSz="4127784" rtl="0" eaLnBrk="1" latinLnBrk="0" hangingPunct="1">
        <a:defRPr sz="8100" kern="1200">
          <a:solidFill>
            <a:schemeClr val="tx1"/>
          </a:solidFill>
          <a:latin typeface="+mn-lt"/>
          <a:ea typeface="+mn-ea"/>
          <a:cs typeface="+mn-cs"/>
        </a:defRPr>
      </a:lvl1pPr>
      <a:lvl2pPr marL="2063892" algn="l" defTabSz="4127784" rtl="0" eaLnBrk="1" latinLnBrk="0" hangingPunct="1">
        <a:defRPr sz="8100" kern="1200">
          <a:solidFill>
            <a:schemeClr val="tx1"/>
          </a:solidFill>
          <a:latin typeface="+mn-lt"/>
          <a:ea typeface="+mn-ea"/>
          <a:cs typeface="+mn-cs"/>
        </a:defRPr>
      </a:lvl2pPr>
      <a:lvl3pPr marL="4127784" algn="l" defTabSz="4127784" rtl="0" eaLnBrk="1" latinLnBrk="0" hangingPunct="1">
        <a:defRPr sz="8100" kern="1200">
          <a:solidFill>
            <a:schemeClr val="tx1"/>
          </a:solidFill>
          <a:latin typeface="+mn-lt"/>
          <a:ea typeface="+mn-ea"/>
          <a:cs typeface="+mn-cs"/>
        </a:defRPr>
      </a:lvl3pPr>
      <a:lvl4pPr marL="6191677" algn="l" defTabSz="4127784" rtl="0" eaLnBrk="1" latinLnBrk="0" hangingPunct="1">
        <a:defRPr sz="8100" kern="1200">
          <a:solidFill>
            <a:schemeClr val="tx1"/>
          </a:solidFill>
          <a:latin typeface="+mn-lt"/>
          <a:ea typeface="+mn-ea"/>
          <a:cs typeface="+mn-cs"/>
        </a:defRPr>
      </a:lvl4pPr>
      <a:lvl5pPr marL="8255569" algn="l" defTabSz="4127784" rtl="0" eaLnBrk="1" latinLnBrk="0" hangingPunct="1">
        <a:defRPr sz="8100" kern="1200">
          <a:solidFill>
            <a:schemeClr val="tx1"/>
          </a:solidFill>
          <a:latin typeface="+mn-lt"/>
          <a:ea typeface="+mn-ea"/>
          <a:cs typeface="+mn-cs"/>
        </a:defRPr>
      </a:lvl5pPr>
      <a:lvl6pPr marL="10319461" algn="l" defTabSz="4127784" rtl="0" eaLnBrk="1" latinLnBrk="0" hangingPunct="1">
        <a:defRPr sz="8100" kern="1200">
          <a:solidFill>
            <a:schemeClr val="tx1"/>
          </a:solidFill>
          <a:latin typeface="+mn-lt"/>
          <a:ea typeface="+mn-ea"/>
          <a:cs typeface="+mn-cs"/>
        </a:defRPr>
      </a:lvl6pPr>
      <a:lvl7pPr marL="12383353" algn="l" defTabSz="4127784" rtl="0" eaLnBrk="1" latinLnBrk="0" hangingPunct="1">
        <a:defRPr sz="8100" kern="1200">
          <a:solidFill>
            <a:schemeClr val="tx1"/>
          </a:solidFill>
          <a:latin typeface="+mn-lt"/>
          <a:ea typeface="+mn-ea"/>
          <a:cs typeface="+mn-cs"/>
        </a:defRPr>
      </a:lvl7pPr>
      <a:lvl8pPr marL="14447246" algn="l" defTabSz="4127784" rtl="0" eaLnBrk="1" latinLnBrk="0" hangingPunct="1">
        <a:defRPr sz="8100" kern="1200">
          <a:solidFill>
            <a:schemeClr val="tx1"/>
          </a:solidFill>
          <a:latin typeface="+mn-lt"/>
          <a:ea typeface="+mn-ea"/>
          <a:cs typeface="+mn-cs"/>
        </a:defRPr>
      </a:lvl8pPr>
      <a:lvl9pPr marL="16511138" algn="l" defTabSz="4127784" rtl="0" eaLnBrk="1" latinLnBrk="0" hangingPunct="1">
        <a:defRPr sz="8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514600" y="2153513"/>
            <a:ext cx="16687800" cy="1754326"/>
          </a:xfrm>
          <a:prstGeom prst="rect">
            <a:avLst/>
          </a:prstGeom>
        </p:spPr>
        <p:txBody>
          <a:bodyPr wrap="square">
            <a:spAutoFit/>
          </a:bodyPr>
          <a:lstStyle/>
          <a:p>
            <a:pPr algn="ctr"/>
            <a:r>
              <a:rPr lang="en-US" sz="5400" dirty="0" smtClean="0">
                <a:solidFill>
                  <a:srgbClr val="FF0000"/>
                </a:solidFill>
              </a:rPr>
              <a:t>Spatial Analyze of ISPA Distribution  During Fire Forest in </a:t>
            </a:r>
            <a:r>
              <a:rPr lang="en-US" sz="5400" dirty="0" err="1" smtClean="0">
                <a:solidFill>
                  <a:srgbClr val="FF0000"/>
                </a:solidFill>
              </a:rPr>
              <a:t>Palangkaraya</a:t>
            </a:r>
            <a:r>
              <a:rPr lang="en-US" sz="5400" dirty="0" smtClean="0">
                <a:solidFill>
                  <a:srgbClr val="FF0000"/>
                </a:solidFill>
              </a:rPr>
              <a:t> City</a:t>
            </a:r>
            <a:r>
              <a:rPr lang="en-US" sz="5400" dirty="0" smtClean="0">
                <a:solidFill>
                  <a:srgbClr val="C00000"/>
                </a:solidFill>
              </a:rPr>
              <a:t>.</a:t>
            </a:r>
            <a:endParaRPr lang="en-US" sz="5400" dirty="0">
              <a:solidFill>
                <a:srgbClr val="C00000"/>
              </a:solidFill>
            </a:endParaRPr>
          </a:p>
        </p:txBody>
      </p:sp>
      <p:sp>
        <p:nvSpPr>
          <p:cNvPr id="5" name="TextBox 4"/>
          <p:cNvSpPr txBox="1"/>
          <p:nvPr/>
        </p:nvSpPr>
        <p:spPr>
          <a:xfrm>
            <a:off x="228600" y="1143000"/>
            <a:ext cx="19964400" cy="707886"/>
          </a:xfrm>
          <a:prstGeom prst="rect">
            <a:avLst/>
          </a:prstGeom>
          <a:noFill/>
        </p:spPr>
        <p:txBody>
          <a:bodyPr wrap="square" rtlCol="0">
            <a:spAutoFit/>
          </a:bodyPr>
          <a:lstStyle/>
          <a:p>
            <a:pPr algn="ctr"/>
            <a:r>
              <a:rPr lang="en-US" sz="4000" dirty="0" smtClean="0">
                <a:solidFill>
                  <a:schemeClr val="tx2">
                    <a:lumMod val="60000"/>
                    <a:lumOff val="40000"/>
                  </a:schemeClr>
                </a:solidFill>
              </a:rPr>
              <a:t>2</a:t>
            </a:r>
            <a:r>
              <a:rPr lang="en-US" sz="4000" baseline="30000" dirty="0" smtClean="0">
                <a:solidFill>
                  <a:schemeClr val="tx2">
                    <a:lumMod val="60000"/>
                    <a:lumOff val="40000"/>
                  </a:schemeClr>
                </a:solidFill>
              </a:rPr>
              <a:t>nd</a:t>
            </a:r>
            <a:r>
              <a:rPr lang="en-US" sz="4000" dirty="0" smtClean="0">
                <a:solidFill>
                  <a:schemeClr val="tx2">
                    <a:lumMod val="60000"/>
                    <a:lumOff val="40000"/>
                  </a:schemeClr>
                </a:solidFill>
              </a:rPr>
              <a:t> International Seminar on Natural Resources Biotechnology : from Local To Global -2018</a:t>
            </a:r>
            <a:endParaRPr lang="en-US" sz="4000" dirty="0">
              <a:solidFill>
                <a:schemeClr val="tx2">
                  <a:lumMod val="60000"/>
                  <a:lumOff val="40000"/>
                </a:schemeClr>
              </a:solidFill>
            </a:endParaRPr>
          </a:p>
        </p:txBody>
      </p:sp>
      <p:sp>
        <p:nvSpPr>
          <p:cNvPr id="6" name="Rectangle 5"/>
          <p:cNvSpPr/>
          <p:nvPr/>
        </p:nvSpPr>
        <p:spPr>
          <a:xfrm>
            <a:off x="1886557" y="4581435"/>
            <a:ext cx="17145000" cy="1200329"/>
          </a:xfrm>
          <a:prstGeom prst="rect">
            <a:avLst/>
          </a:prstGeom>
        </p:spPr>
        <p:txBody>
          <a:bodyPr wrap="square">
            <a:spAutoFit/>
          </a:bodyPr>
          <a:lstStyle/>
          <a:p>
            <a:pPr algn="ctr"/>
            <a:r>
              <a:rPr lang="en-US" sz="3600" b="1" dirty="0"/>
              <a:t>Yoni </a:t>
            </a:r>
            <a:r>
              <a:rPr lang="en-US" sz="3600" b="1" dirty="0" err="1"/>
              <a:t>Astuti</a:t>
            </a:r>
            <a:endParaRPr lang="en-US" sz="3600" dirty="0"/>
          </a:p>
          <a:p>
            <a:pPr algn="ctr"/>
            <a:r>
              <a:rPr lang="en-US" sz="3600" dirty="0"/>
              <a:t>Faculty of Medicine and Health Sciences, </a:t>
            </a:r>
            <a:r>
              <a:rPr lang="en-US" sz="3600" dirty="0" err="1"/>
              <a:t>Universitas</a:t>
            </a:r>
            <a:r>
              <a:rPr lang="en-US" sz="3600" dirty="0"/>
              <a:t> </a:t>
            </a:r>
            <a:r>
              <a:rPr lang="en-US" sz="3600" dirty="0" err="1"/>
              <a:t>Muhammadiyah</a:t>
            </a:r>
            <a:r>
              <a:rPr lang="en-US" sz="3600" dirty="0"/>
              <a:t> Yogyakarta </a:t>
            </a:r>
          </a:p>
        </p:txBody>
      </p:sp>
      <p:sp>
        <p:nvSpPr>
          <p:cNvPr id="7" name="Rounded Rectangle 6"/>
          <p:cNvSpPr/>
          <p:nvPr/>
        </p:nvSpPr>
        <p:spPr>
          <a:xfrm>
            <a:off x="1939382" y="6172200"/>
            <a:ext cx="17373600" cy="73152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endParaRPr lang="en-US" sz="3200" dirty="0" smtClean="0"/>
          </a:p>
          <a:p>
            <a:pPr algn="just"/>
            <a:r>
              <a:rPr lang="en-US" sz="3200" dirty="0" smtClean="0"/>
              <a:t>Fire forest in Indonesia was a repeatable since 30 years ago due to open Forest area as a plantation and combine  with el Nino  as the effect  of  climate change. The following  huge fire forest  was in 1994 and 2015 cause of both phenomenon.  Middle of Kalimantan was one of area received the impact of Haze during Fire Forest in 2015. The Haze were covered  the city cause the black and dark. The haze annoyed the sight, daily activity such as schooling,  farming,  trading,  transporting and so on. Haze caused the eye irritating, and bothering respiration. People  </a:t>
            </a:r>
            <a:r>
              <a:rPr lang="en-US" sz="3200" dirty="0" err="1" smtClean="0"/>
              <a:t>attendded</a:t>
            </a:r>
            <a:r>
              <a:rPr lang="en-US" sz="3200" dirty="0" smtClean="0"/>
              <a:t> to hospital and  Primary Care were increased. Some of elementary school were closed for some days  when the haze very thick. The haze contain particulate matter. The  Particulate matter (PM10) were very high. In October 2015 haze was very thick and covered </a:t>
            </a:r>
            <a:r>
              <a:rPr lang="en-US" sz="3200" dirty="0" err="1" smtClean="0"/>
              <a:t>Palangkaraya</a:t>
            </a:r>
            <a:r>
              <a:rPr lang="en-US" sz="3200" dirty="0" smtClean="0"/>
              <a:t> city. A lot of people and children suffered ISPA ( </a:t>
            </a:r>
            <a:r>
              <a:rPr lang="en-US" sz="3200" dirty="0" err="1" smtClean="0"/>
              <a:t>Infeksi</a:t>
            </a:r>
            <a:r>
              <a:rPr lang="en-US" sz="3200" dirty="0" smtClean="0"/>
              <a:t> </a:t>
            </a:r>
            <a:r>
              <a:rPr lang="en-US" sz="3200" dirty="0" err="1" smtClean="0"/>
              <a:t>Saluran</a:t>
            </a:r>
            <a:r>
              <a:rPr lang="en-US" sz="3200" dirty="0" smtClean="0"/>
              <a:t> </a:t>
            </a:r>
            <a:r>
              <a:rPr lang="en-US" sz="3200" dirty="0" err="1" smtClean="0"/>
              <a:t>Pernafasan</a:t>
            </a:r>
            <a:r>
              <a:rPr lang="en-US" sz="3200" dirty="0" smtClean="0"/>
              <a:t> </a:t>
            </a:r>
            <a:r>
              <a:rPr lang="en-US" sz="3200" dirty="0" err="1" smtClean="0"/>
              <a:t>Akut</a:t>
            </a:r>
            <a:r>
              <a:rPr lang="en-US" sz="3200" dirty="0" smtClean="0"/>
              <a:t>). Children had higher risk to get ISPA due to the immunity still growing. Sometime haze thicker in one area than other area, Many factors influence spreading of haze. </a:t>
            </a:r>
            <a:endParaRPr lang="en-US" sz="3200" dirty="0"/>
          </a:p>
        </p:txBody>
      </p:sp>
      <p:sp>
        <p:nvSpPr>
          <p:cNvPr id="9" name="Rounded Rectangle 8"/>
          <p:cNvSpPr/>
          <p:nvPr/>
        </p:nvSpPr>
        <p:spPr>
          <a:xfrm>
            <a:off x="1837782" y="13925592"/>
            <a:ext cx="17430750" cy="241545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4400" dirty="0" smtClean="0"/>
          </a:p>
          <a:p>
            <a:pPr algn="ctr"/>
            <a:r>
              <a:rPr lang="en-US" sz="3200" dirty="0" smtClean="0"/>
              <a:t>These </a:t>
            </a:r>
            <a:r>
              <a:rPr lang="en-US" sz="3200" dirty="0"/>
              <a:t>research carry out to analyze spatially distribution of ISPA in children on October 2015 at </a:t>
            </a:r>
            <a:r>
              <a:rPr lang="en-US" sz="3200" dirty="0" err="1"/>
              <a:t>Palangkaraya</a:t>
            </a:r>
            <a:r>
              <a:rPr lang="en-US" sz="3200" dirty="0"/>
              <a:t> City</a:t>
            </a:r>
          </a:p>
        </p:txBody>
      </p:sp>
      <p:sp>
        <p:nvSpPr>
          <p:cNvPr id="10" name="Rounded Rectangle 9"/>
          <p:cNvSpPr/>
          <p:nvPr/>
        </p:nvSpPr>
        <p:spPr>
          <a:xfrm>
            <a:off x="1983225" y="17011332"/>
            <a:ext cx="17430750" cy="2724468"/>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endParaRPr lang="en-US" sz="3200" dirty="0" smtClean="0"/>
          </a:p>
          <a:p>
            <a:pPr algn="just"/>
            <a:r>
              <a:rPr lang="en-US" sz="3200" dirty="0" smtClean="0"/>
              <a:t>Data </a:t>
            </a:r>
            <a:r>
              <a:rPr lang="en-US" sz="3200" dirty="0"/>
              <a:t>of ISPA number was collected from Primary Care under Public Health Office of </a:t>
            </a:r>
            <a:r>
              <a:rPr lang="en-US" sz="3200" dirty="0" err="1"/>
              <a:t>Palangkaraya</a:t>
            </a:r>
            <a:r>
              <a:rPr lang="en-US" sz="3200" dirty="0"/>
              <a:t> City. PM 10 value was collected from Environmental Agency of </a:t>
            </a:r>
            <a:r>
              <a:rPr lang="en-US" sz="3200" dirty="0" err="1"/>
              <a:t>Palangkaraya</a:t>
            </a:r>
            <a:r>
              <a:rPr lang="en-US" sz="3200" dirty="0"/>
              <a:t> City. Method to analyze spatially was used average nearest neighbor (ANN) </a:t>
            </a:r>
            <a:r>
              <a:rPr lang="en-US" sz="3200" dirty="0" smtClean="0"/>
              <a:t>method.</a:t>
            </a:r>
            <a:endParaRPr lang="en-US" sz="3200" dirty="0"/>
          </a:p>
        </p:txBody>
      </p:sp>
      <p:sp>
        <p:nvSpPr>
          <p:cNvPr id="11" name="Rounded Rectangle 10"/>
          <p:cNvSpPr/>
          <p:nvPr/>
        </p:nvSpPr>
        <p:spPr>
          <a:xfrm>
            <a:off x="1939382" y="20259980"/>
            <a:ext cx="17602200" cy="119634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4400" dirty="0" smtClean="0"/>
          </a:p>
          <a:p>
            <a:pPr algn="ctr"/>
            <a:endParaRPr lang="en-US" sz="4400" dirty="0"/>
          </a:p>
          <a:p>
            <a:pPr algn="ctr"/>
            <a:endParaRPr lang="en-US" sz="4400" dirty="0" smtClean="0"/>
          </a:p>
          <a:p>
            <a:pPr algn="ctr"/>
            <a:endParaRPr lang="en-US" sz="4400" dirty="0"/>
          </a:p>
          <a:p>
            <a:pPr algn="ctr"/>
            <a:endParaRPr lang="en-US" sz="4400" dirty="0" smtClean="0"/>
          </a:p>
          <a:p>
            <a:pPr algn="ctr"/>
            <a:endParaRPr lang="en-US" sz="4400" dirty="0"/>
          </a:p>
          <a:p>
            <a:pPr algn="ctr"/>
            <a:endParaRPr lang="en-US" sz="4400" dirty="0" smtClean="0"/>
          </a:p>
          <a:p>
            <a:pPr algn="ctr"/>
            <a:endParaRPr lang="en-US" sz="3200" dirty="0" smtClean="0"/>
          </a:p>
          <a:p>
            <a:pPr algn="ctr"/>
            <a:endParaRPr lang="en-US" sz="3200" dirty="0"/>
          </a:p>
          <a:p>
            <a:pPr algn="ctr"/>
            <a:endParaRPr lang="en-US" sz="3200" dirty="0" smtClean="0"/>
          </a:p>
          <a:p>
            <a:pPr algn="ctr"/>
            <a:endParaRPr lang="en-US" sz="3200" dirty="0"/>
          </a:p>
          <a:p>
            <a:pPr algn="ctr"/>
            <a:endParaRPr lang="en-US" sz="3200" dirty="0" smtClean="0"/>
          </a:p>
          <a:p>
            <a:pPr algn="ctr"/>
            <a:endParaRPr lang="en-US" sz="3200" dirty="0"/>
          </a:p>
          <a:p>
            <a:pPr algn="ctr"/>
            <a:endParaRPr lang="en-US" sz="3200" dirty="0" smtClean="0"/>
          </a:p>
          <a:p>
            <a:pPr algn="ctr"/>
            <a:endParaRPr lang="en-US" sz="3200" dirty="0"/>
          </a:p>
          <a:p>
            <a:pPr algn="ctr"/>
            <a:endParaRPr lang="en-US" sz="3200" dirty="0" smtClean="0"/>
          </a:p>
          <a:p>
            <a:pPr algn="ctr"/>
            <a:endParaRPr lang="en-US" sz="3200" dirty="0"/>
          </a:p>
          <a:p>
            <a:pPr algn="ctr"/>
            <a:endParaRPr lang="en-US" sz="3200" dirty="0" smtClean="0"/>
          </a:p>
          <a:p>
            <a:pPr algn="ctr"/>
            <a:endParaRPr lang="en-US" sz="3200" dirty="0" smtClean="0"/>
          </a:p>
          <a:p>
            <a:pPr algn="ctr"/>
            <a:r>
              <a:rPr lang="en-US" sz="3200" dirty="0" smtClean="0"/>
              <a:t>. 1</a:t>
            </a:r>
            <a:endParaRPr lang="en-US" sz="3200" dirty="0"/>
          </a:p>
        </p:txBody>
      </p:sp>
      <p:sp>
        <p:nvSpPr>
          <p:cNvPr id="12" name="Rounded Rectangle 11"/>
          <p:cNvSpPr/>
          <p:nvPr/>
        </p:nvSpPr>
        <p:spPr>
          <a:xfrm>
            <a:off x="2364225" y="32613600"/>
            <a:ext cx="17372384" cy="695706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endParaRPr lang="en-US" sz="3200" dirty="0" smtClean="0"/>
          </a:p>
          <a:p>
            <a:pPr algn="just"/>
            <a:r>
              <a:rPr lang="en-US" sz="3200" dirty="0" smtClean="0"/>
              <a:t>The ANN method was used to analyze the model of distribution ISPA in  October 2015 in </a:t>
            </a:r>
            <a:r>
              <a:rPr lang="en-US" sz="3200" dirty="0" err="1" smtClean="0"/>
              <a:t>Palangkaraya</a:t>
            </a:r>
            <a:r>
              <a:rPr lang="en-US" sz="3200" dirty="0" smtClean="0"/>
              <a:t>,. This method based on  distance of spot with ISPA  patient in area to the spot of nearest  location of ISPA Patient, then the average of all the nearest distance. The  value in index  ratio between distance of the location of patient ISPA  per distance in expected . There  three value : below of 1  reflect the distribution model is  cluster,  </a:t>
            </a:r>
            <a:r>
              <a:rPr lang="en-US" sz="2400" dirty="0" smtClean="0"/>
              <a:t>I</a:t>
            </a:r>
            <a:r>
              <a:rPr lang="en-US" sz="3200" dirty="0" smtClean="0"/>
              <a:t>f the value more then 1 reflect the distribution modal  is  disperse. If the value closer to 1 reflect the distribution model is random</a:t>
            </a:r>
            <a:r>
              <a:rPr lang="en-US" sz="1800" dirty="0" smtClean="0"/>
              <a:t>. </a:t>
            </a:r>
            <a:r>
              <a:rPr lang="en-US" sz="3200" dirty="0" smtClean="0"/>
              <a:t>Z score and p Value  showed that the data to analyze was  significant  and believable  (</a:t>
            </a:r>
            <a:r>
              <a:rPr lang="en-US" sz="3200" dirty="0" err="1" smtClean="0"/>
              <a:t>trushtworthy</a:t>
            </a:r>
            <a:r>
              <a:rPr lang="en-US" sz="3200" dirty="0" smtClean="0"/>
              <a:t> )  with p value below than 0.01 is very significant. Based on Z score showed the hypothesis of data was cluster is accepted. Z score was  </a:t>
            </a:r>
            <a:r>
              <a:rPr lang="en-US" sz="3200" dirty="0"/>
              <a:t>-2,58 </a:t>
            </a:r>
            <a:r>
              <a:rPr lang="en-US" sz="3200" dirty="0" smtClean="0"/>
              <a:t> on p value 0, 01 , this mean that the data acceptable as cluster. In this research showed that  </a:t>
            </a:r>
            <a:r>
              <a:rPr lang="en-US" sz="3200" dirty="0"/>
              <a:t>z </a:t>
            </a:r>
            <a:r>
              <a:rPr lang="en-US" sz="3200" dirty="0" smtClean="0"/>
              <a:t>score </a:t>
            </a:r>
            <a:r>
              <a:rPr lang="en-US" sz="3200" dirty="0"/>
              <a:t>was </a:t>
            </a:r>
            <a:r>
              <a:rPr lang="en-US" sz="3200" dirty="0" smtClean="0"/>
              <a:t>- 4,05. The ANN value  was </a:t>
            </a:r>
            <a:r>
              <a:rPr lang="en-US" sz="3200" dirty="0"/>
              <a:t>0,761801. </a:t>
            </a:r>
          </a:p>
          <a:p>
            <a:pPr algn="just"/>
            <a:r>
              <a:rPr lang="en-US" sz="3200" dirty="0" smtClean="0"/>
              <a:t>The </a:t>
            </a:r>
            <a:r>
              <a:rPr lang="en-US" sz="3200" dirty="0" err="1" smtClean="0"/>
              <a:t>distributiom</a:t>
            </a:r>
            <a:r>
              <a:rPr lang="en-US" sz="3200" dirty="0" smtClean="0"/>
              <a:t> of  Children with ISPA in </a:t>
            </a:r>
            <a:r>
              <a:rPr lang="en-US" sz="3200" dirty="0" err="1" smtClean="0"/>
              <a:t>Palangkaraya</a:t>
            </a:r>
            <a:r>
              <a:rPr lang="en-US" sz="3200" dirty="0" smtClean="0"/>
              <a:t> was  cluster. It was showed in  one part of </a:t>
            </a:r>
            <a:r>
              <a:rPr lang="en-US" sz="3200" dirty="0" err="1" smtClean="0"/>
              <a:t>palangkaraya</a:t>
            </a:r>
            <a:r>
              <a:rPr lang="en-US" sz="3200" dirty="0" smtClean="0"/>
              <a:t> city  the patient massive  than other part. </a:t>
            </a:r>
            <a:endParaRPr lang="en-US" sz="2000" dirty="0"/>
          </a:p>
        </p:txBody>
      </p:sp>
      <p:sp>
        <p:nvSpPr>
          <p:cNvPr id="13" name="Rounded Rectangle 12"/>
          <p:cNvSpPr/>
          <p:nvPr/>
        </p:nvSpPr>
        <p:spPr>
          <a:xfrm>
            <a:off x="2297178" y="40089243"/>
            <a:ext cx="17244404" cy="200882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3200" dirty="0" smtClean="0"/>
          </a:p>
          <a:p>
            <a:pPr algn="ctr"/>
            <a:endParaRPr lang="en-US" sz="3200" dirty="0"/>
          </a:p>
          <a:p>
            <a:pPr algn="ctr"/>
            <a:r>
              <a:rPr lang="en-US" sz="3200" dirty="0" smtClean="0"/>
              <a:t>Model </a:t>
            </a:r>
            <a:r>
              <a:rPr lang="en-US" sz="3200" dirty="0"/>
              <a:t>of distribution ISPA in children was </a:t>
            </a:r>
            <a:r>
              <a:rPr lang="en-US" sz="3200" dirty="0" smtClean="0"/>
              <a:t>Cluster. One area in </a:t>
            </a:r>
            <a:r>
              <a:rPr lang="en-US" sz="3200" dirty="0" err="1" smtClean="0"/>
              <a:t>Palangkayraya</a:t>
            </a:r>
            <a:r>
              <a:rPr lang="en-US" sz="3200" dirty="0" smtClean="0"/>
              <a:t> City has the massive Children with.</a:t>
            </a:r>
            <a:endParaRPr lang="en-US" dirty="0"/>
          </a:p>
        </p:txBody>
      </p:sp>
      <p:sp>
        <p:nvSpPr>
          <p:cNvPr id="14" name="Rounded Rectangle 13"/>
          <p:cNvSpPr/>
          <p:nvPr/>
        </p:nvSpPr>
        <p:spPr>
          <a:xfrm>
            <a:off x="2364225" y="42876892"/>
            <a:ext cx="17295375" cy="220980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4400" dirty="0" smtClean="0"/>
          </a:p>
          <a:p>
            <a:pPr algn="ctr"/>
            <a:r>
              <a:rPr lang="en-US" sz="3200" dirty="0" smtClean="0"/>
              <a:t>We would like to thank  for funding  the project  to MDMC, WVI, and </a:t>
            </a:r>
            <a:r>
              <a:rPr lang="en-US" sz="3200" dirty="0" err="1" smtClean="0"/>
              <a:t>Unicef</a:t>
            </a:r>
            <a:r>
              <a:rPr lang="en-US" sz="3200" dirty="0" smtClean="0"/>
              <a:t>, also thank to </a:t>
            </a:r>
            <a:r>
              <a:rPr lang="en-US" sz="3200" dirty="0" err="1" smtClean="0"/>
              <a:t>Bayu</a:t>
            </a:r>
            <a:r>
              <a:rPr lang="en-US" sz="3200" dirty="0" smtClean="0"/>
              <a:t> for SIG supporting</a:t>
            </a:r>
            <a:r>
              <a:rPr lang="en-US" sz="4400" dirty="0" smtClean="0"/>
              <a:t>.</a:t>
            </a:r>
            <a:endParaRPr lang="en-US" sz="4400" dirty="0"/>
          </a:p>
        </p:txBody>
      </p:sp>
      <p:sp>
        <p:nvSpPr>
          <p:cNvPr id="15" name="Rounded Rectangle 14"/>
          <p:cNvSpPr/>
          <p:nvPr/>
        </p:nvSpPr>
        <p:spPr>
          <a:xfrm>
            <a:off x="6324600" y="15087600"/>
            <a:ext cx="76200" cy="457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p:nvSpPr>
        <p:spPr>
          <a:xfrm>
            <a:off x="7200900" y="42678770"/>
            <a:ext cx="7315200" cy="868681"/>
          </a:xfrm>
          <a:prstGeom prst="roundRect">
            <a:avLst>
              <a:gd name="adj" fmla="val 50000"/>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4000" dirty="0" smtClean="0"/>
              <a:t>Acknowledgment</a:t>
            </a:r>
            <a:endParaRPr lang="en-US" sz="4000" dirty="0"/>
          </a:p>
        </p:txBody>
      </p:sp>
      <p:sp>
        <p:nvSpPr>
          <p:cNvPr id="22" name="Rounded Rectangle 21"/>
          <p:cNvSpPr/>
          <p:nvPr/>
        </p:nvSpPr>
        <p:spPr>
          <a:xfrm>
            <a:off x="7224934" y="32613600"/>
            <a:ext cx="7315200" cy="708659"/>
          </a:xfrm>
          <a:prstGeom prst="roundRect">
            <a:avLst>
              <a:gd name="adj" fmla="val 50000"/>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4000" dirty="0" smtClean="0"/>
              <a:t>Discussion</a:t>
            </a:r>
            <a:endParaRPr lang="en-US" sz="4000" dirty="0"/>
          </a:p>
        </p:txBody>
      </p:sp>
      <p:sp>
        <p:nvSpPr>
          <p:cNvPr id="23" name="Rounded Rectangle 22"/>
          <p:cNvSpPr/>
          <p:nvPr/>
        </p:nvSpPr>
        <p:spPr>
          <a:xfrm>
            <a:off x="7200900" y="40089243"/>
            <a:ext cx="7315200" cy="868681"/>
          </a:xfrm>
          <a:prstGeom prst="roundRect">
            <a:avLst>
              <a:gd name="adj" fmla="val 50000"/>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4000" dirty="0" smtClean="0"/>
              <a:t>Conclusion</a:t>
            </a:r>
            <a:endParaRPr lang="en-US" sz="4000" dirty="0"/>
          </a:p>
        </p:txBody>
      </p:sp>
      <p:sp>
        <p:nvSpPr>
          <p:cNvPr id="24" name="Rounded Rectangle 23"/>
          <p:cNvSpPr/>
          <p:nvPr/>
        </p:nvSpPr>
        <p:spPr>
          <a:xfrm>
            <a:off x="6949499" y="20259980"/>
            <a:ext cx="7286625" cy="868681"/>
          </a:xfrm>
          <a:prstGeom prst="roundRect">
            <a:avLst>
              <a:gd name="adj" fmla="val 50000"/>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4000" dirty="0" smtClean="0"/>
              <a:t>Results</a:t>
            </a:r>
            <a:endParaRPr lang="en-US" sz="4000" dirty="0"/>
          </a:p>
        </p:txBody>
      </p:sp>
      <p:sp>
        <p:nvSpPr>
          <p:cNvPr id="25" name="Rounded Rectangle 24"/>
          <p:cNvSpPr/>
          <p:nvPr/>
        </p:nvSpPr>
        <p:spPr>
          <a:xfrm>
            <a:off x="6567487" y="13942525"/>
            <a:ext cx="7286625" cy="868681"/>
          </a:xfrm>
          <a:prstGeom prst="roundRect">
            <a:avLst>
              <a:gd name="adj" fmla="val 50000"/>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4000" dirty="0" smtClean="0"/>
              <a:t>Objective </a:t>
            </a:r>
            <a:endParaRPr lang="en-US" sz="4000" dirty="0"/>
          </a:p>
        </p:txBody>
      </p:sp>
      <p:sp>
        <p:nvSpPr>
          <p:cNvPr id="26" name="Rounded Rectangle 25"/>
          <p:cNvSpPr/>
          <p:nvPr/>
        </p:nvSpPr>
        <p:spPr>
          <a:xfrm>
            <a:off x="7030057" y="17026096"/>
            <a:ext cx="6924675" cy="868681"/>
          </a:xfrm>
          <a:prstGeom prst="roundRect">
            <a:avLst>
              <a:gd name="adj" fmla="val 50000"/>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4000" dirty="0" err="1" smtClean="0"/>
              <a:t>Methode</a:t>
            </a:r>
            <a:endParaRPr lang="en-US" sz="4000" dirty="0"/>
          </a:p>
        </p:txBody>
      </p:sp>
      <p:sp>
        <p:nvSpPr>
          <p:cNvPr id="27" name="Rounded Rectangle 26"/>
          <p:cNvSpPr/>
          <p:nvPr/>
        </p:nvSpPr>
        <p:spPr>
          <a:xfrm>
            <a:off x="6736909" y="6172200"/>
            <a:ext cx="7117203" cy="868681"/>
          </a:xfrm>
          <a:prstGeom prst="roundRect">
            <a:avLst>
              <a:gd name="adj" fmla="val 50000"/>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4000" dirty="0" smtClean="0"/>
              <a:t>Introduction </a:t>
            </a:r>
            <a:endParaRPr lang="en-US" sz="4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957" y="2612439"/>
            <a:ext cx="27432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11800932" y="29108400"/>
            <a:ext cx="7467600" cy="151119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sz="8800" dirty="0"/>
              <a:t> </a:t>
            </a:r>
            <a:r>
              <a:rPr lang="en-US" sz="3200" dirty="0"/>
              <a:t>The number of ANN ratio was 0,76180</a:t>
            </a:r>
          </a:p>
        </p:txBody>
      </p:sp>
      <p:pic>
        <p:nvPicPr>
          <p:cNvPr id="8" name="Picture 7"/>
          <p:cNvPicPr>
            <a:picLocks noChangeAspect="1"/>
          </p:cNvPicPr>
          <p:nvPr/>
        </p:nvPicPr>
        <p:blipFill>
          <a:blip r:embed="rId3"/>
          <a:stretch>
            <a:fillRect/>
          </a:stretch>
        </p:blipFill>
        <p:spPr>
          <a:xfrm>
            <a:off x="2564959" y="21463785"/>
            <a:ext cx="8763000" cy="10382998"/>
          </a:xfrm>
          <a:prstGeom prst="rect">
            <a:avLst/>
          </a:prstGeom>
        </p:spPr>
      </p:pic>
      <p:pic>
        <p:nvPicPr>
          <p:cNvPr id="16" name="Picture 15"/>
          <p:cNvPicPr>
            <a:picLocks noChangeAspect="1"/>
          </p:cNvPicPr>
          <p:nvPr/>
        </p:nvPicPr>
        <p:blipFill>
          <a:blip r:embed="rId4"/>
          <a:stretch>
            <a:fillRect/>
          </a:stretch>
        </p:blipFill>
        <p:spPr>
          <a:xfrm>
            <a:off x="12192000" y="21463785"/>
            <a:ext cx="6172200" cy="7220560"/>
          </a:xfrm>
          <a:prstGeom prst="rect">
            <a:avLst/>
          </a:prstGeom>
        </p:spPr>
      </p:pic>
      <p:sp>
        <p:nvSpPr>
          <p:cNvPr id="2" name="Rounded Rectangle 1"/>
          <p:cNvSpPr/>
          <p:nvPr/>
        </p:nvSpPr>
        <p:spPr>
          <a:xfrm>
            <a:off x="2402324" y="49301400"/>
            <a:ext cx="17219175" cy="7849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Corresponding : yoni_astuti@yahoo.co.id</a:t>
            </a:r>
            <a:endParaRPr lang="en-US" sz="2400" dirty="0"/>
          </a:p>
        </p:txBody>
      </p:sp>
      <p:sp>
        <p:nvSpPr>
          <p:cNvPr id="31" name="Rounded Rectangle 30"/>
          <p:cNvSpPr/>
          <p:nvPr/>
        </p:nvSpPr>
        <p:spPr>
          <a:xfrm>
            <a:off x="2364225" y="45539553"/>
            <a:ext cx="17381975" cy="3365770"/>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sz="3200" dirty="0" smtClean="0"/>
          </a:p>
          <a:p>
            <a:pPr lvl="0" algn="just"/>
            <a:endParaRPr lang="en-US" sz="3200" dirty="0"/>
          </a:p>
          <a:p>
            <a:pPr lvl="0" algn="just"/>
            <a:r>
              <a:rPr lang="en-US" sz="3200" dirty="0" smtClean="0"/>
              <a:t>1.</a:t>
            </a:r>
            <a:r>
              <a:rPr lang="en-GB" sz="3200" dirty="0"/>
              <a:t> </a:t>
            </a:r>
            <a:r>
              <a:rPr lang="en-GB" sz="3200" dirty="0" err="1"/>
              <a:t>Schweithelm</a:t>
            </a:r>
            <a:r>
              <a:rPr lang="en-GB" sz="3200" dirty="0"/>
              <a:t>, J, &amp; Glover, D (2006) in Glover, D &amp; Jessup, T. (2006) Indonesia’s Fires and Haze. The Cost of </a:t>
            </a:r>
            <a:r>
              <a:rPr lang="en-GB" sz="3200" dirty="0" err="1"/>
              <a:t>Catastrope</a:t>
            </a:r>
            <a:r>
              <a:rPr lang="en-GB" sz="3200" dirty="0"/>
              <a:t>. Institute of Southeast Asian Studies. Singapore.</a:t>
            </a:r>
            <a:endParaRPr lang="en-US" sz="3200" dirty="0"/>
          </a:p>
          <a:p>
            <a:pPr algn="just"/>
            <a:r>
              <a:rPr lang="en-US" sz="3200" dirty="0"/>
              <a:t>2. </a:t>
            </a:r>
            <a:r>
              <a:rPr lang="en-US" sz="3200" dirty="0" err="1"/>
              <a:t>Alper</a:t>
            </a:r>
            <a:r>
              <a:rPr lang="en-US" sz="3200" dirty="0"/>
              <a:t> </a:t>
            </a:r>
            <a:r>
              <a:rPr lang="en-US" sz="3200" dirty="0" err="1" smtClean="0"/>
              <a:t>Şen</a:t>
            </a:r>
            <a:r>
              <a:rPr lang="en-US" sz="3200" dirty="0" smtClean="0"/>
              <a:t>, </a:t>
            </a:r>
            <a:r>
              <a:rPr lang="en-US" sz="3200" dirty="0"/>
              <a:t>M. </a:t>
            </a:r>
            <a:r>
              <a:rPr lang="en-US" sz="3200" dirty="0" err="1"/>
              <a:t>Ümit</a:t>
            </a:r>
            <a:r>
              <a:rPr lang="en-US" sz="3200" dirty="0"/>
              <a:t> </a:t>
            </a:r>
            <a:r>
              <a:rPr lang="en-US" sz="3200" dirty="0" err="1" smtClean="0"/>
              <a:t>Gümüşay</a:t>
            </a:r>
            <a:r>
              <a:rPr lang="en-US" sz="3200" dirty="0" smtClean="0"/>
              <a:t>, </a:t>
            </a:r>
            <a:r>
              <a:rPr lang="en-US" sz="3200" dirty="0" err="1"/>
              <a:t>Aktül</a:t>
            </a:r>
            <a:r>
              <a:rPr lang="en-US" sz="3200" dirty="0"/>
              <a:t> Kavas </a:t>
            </a:r>
            <a:r>
              <a:rPr lang="en-US" sz="3200" dirty="0" smtClean="0"/>
              <a:t> </a:t>
            </a:r>
            <a:r>
              <a:rPr lang="en-US" sz="3200" dirty="0"/>
              <a:t>and </a:t>
            </a:r>
            <a:r>
              <a:rPr lang="en-US" sz="3200" dirty="0" err="1"/>
              <a:t>Umut</a:t>
            </a:r>
            <a:r>
              <a:rPr lang="en-US" sz="3200" dirty="0"/>
              <a:t> </a:t>
            </a:r>
            <a:r>
              <a:rPr lang="en-US" sz="3200" dirty="0" err="1"/>
              <a:t>Bulucu</a:t>
            </a:r>
            <a:r>
              <a:rPr lang="en-US" sz="3200" dirty="0"/>
              <a:t> </a:t>
            </a:r>
            <a:r>
              <a:rPr lang="en-US" sz="3200" dirty="0" smtClean="0"/>
              <a:t>. </a:t>
            </a:r>
            <a:r>
              <a:rPr lang="en-US" sz="3200" dirty="0"/>
              <a:t>2008. Programming an Artificial Neural Network Tool for Spatial Interpolation in GIS - A Case Study for Indoor Radio Wave Propagation of </a:t>
            </a:r>
            <a:r>
              <a:rPr lang="en-US" sz="3200" dirty="0" smtClean="0"/>
              <a:t>WLAN. Sensors.8.pp 5996-6015 </a:t>
            </a:r>
            <a:endParaRPr lang="en-US" sz="3200" dirty="0"/>
          </a:p>
        </p:txBody>
      </p:sp>
      <p:sp>
        <p:nvSpPr>
          <p:cNvPr id="29" name="Rounded Rectangle 28"/>
          <p:cNvSpPr/>
          <p:nvPr/>
        </p:nvSpPr>
        <p:spPr>
          <a:xfrm>
            <a:off x="7476210" y="45557783"/>
            <a:ext cx="7315200" cy="868681"/>
          </a:xfrm>
          <a:prstGeom prst="roundRect">
            <a:avLst>
              <a:gd name="adj" fmla="val 50000"/>
            </a:avLst>
          </a:prstGeom>
        </p:spPr>
        <p:style>
          <a:lnRef idx="3">
            <a:schemeClr val="lt1"/>
          </a:lnRef>
          <a:fillRef idx="1">
            <a:schemeClr val="accent4"/>
          </a:fillRef>
          <a:effectRef idx="1">
            <a:schemeClr val="accent4"/>
          </a:effectRef>
          <a:fontRef idx="minor">
            <a:schemeClr val="lt1"/>
          </a:fontRef>
        </p:style>
        <p:txBody>
          <a:bodyPr rtlCol="0" anchor="ctr"/>
          <a:lstStyle/>
          <a:p>
            <a:pPr algn="ctr"/>
            <a:r>
              <a:rPr lang="en-US" sz="4000" dirty="0" err="1" smtClean="0"/>
              <a:t>Refference</a:t>
            </a:r>
            <a:r>
              <a:rPr lang="en-US" sz="4000" dirty="0" smtClean="0"/>
              <a:t> </a:t>
            </a:r>
            <a:endParaRPr lang="en-US" sz="4000" dirty="0"/>
          </a:p>
        </p:txBody>
      </p:sp>
    </p:spTree>
    <p:extLst>
      <p:ext uri="{BB962C8B-B14F-4D97-AF65-F5344CB8AC3E}">
        <p14:creationId xmlns:p14="http://schemas.microsoft.com/office/powerpoint/2010/main" val="346771303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419</TotalTime>
  <Words>670</Words>
  <Application>Microsoft Office PowerPoint</Application>
  <PresentationFormat>Custom</PresentationFormat>
  <Paragraphs>52</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umy</dc:creator>
  <cp:lastModifiedBy>DELL</cp:lastModifiedBy>
  <cp:revision>38</cp:revision>
  <dcterms:created xsi:type="dcterms:W3CDTF">2018-06-25T04:16:41Z</dcterms:created>
  <dcterms:modified xsi:type="dcterms:W3CDTF">2019-02-13T07:10:46Z</dcterms:modified>
</cp:coreProperties>
</file>