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2" r:id="rId3"/>
    <p:sldId id="263" r:id="rId4"/>
    <p:sldId id="268" r:id="rId5"/>
    <p:sldId id="272" r:id="rId6"/>
    <p:sldId id="266" r:id="rId7"/>
    <p:sldId id="264" r:id="rId8"/>
    <p:sldId id="269" r:id="rId9"/>
    <p:sldId id="267" r:id="rId10"/>
    <p:sldId id="273" r:id="rId11"/>
    <p:sldId id="274" r:id="rId12"/>
    <p:sldId id="257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92" r:id="rId26"/>
    <p:sldId id="293" r:id="rId27"/>
    <p:sldId id="294" r:id="rId28"/>
    <p:sldId id="295" r:id="rId29"/>
    <p:sldId id="296" r:id="rId30"/>
    <p:sldId id="297" r:id="rId31"/>
    <p:sldId id="299" r:id="rId32"/>
    <p:sldId id="300" r:id="rId33"/>
    <p:sldId id="301" r:id="rId34"/>
    <p:sldId id="302" r:id="rId35"/>
    <p:sldId id="298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8" r:id="rId52"/>
    <p:sldId id="319" r:id="rId53"/>
    <p:sldId id="322" r:id="rId54"/>
    <p:sldId id="323" r:id="rId55"/>
    <p:sldId id="325" r:id="rId56"/>
    <p:sldId id="326" r:id="rId57"/>
    <p:sldId id="328" r:id="rId58"/>
    <p:sldId id="329" r:id="rId59"/>
    <p:sldId id="320" r:id="rId6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>
        <p:scale>
          <a:sx n="90" d="100"/>
          <a:sy n="90" d="100"/>
        </p:scale>
        <p:origin x="-12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9A9752-2C82-4247-9BA3-321ECC6C6E01}" type="doc">
      <dgm:prSet loTypeId="urn:microsoft.com/office/officeart/2005/8/layout/hierarchy1#1" loCatId="" qsTypeId="urn:microsoft.com/office/officeart/2005/8/quickstyle/simple3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4C6279BD-C05B-FA4D-9C8F-E0FCB8C64F2B}">
      <dgm:prSet phldrT="[Text]"/>
      <dgm:spPr/>
      <dgm:t>
        <a:bodyPr/>
        <a:lstStyle/>
        <a:p>
          <a:r>
            <a:rPr lang="en-US" dirty="0" smtClean="0"/>
            <a:t>CLI confirmed</a:t>
          </a:r>
          <a:endParaRPr lang="en-US" dirty="0"/>
        </a:p>
      </dgm:t>
    </dgm:pt>
    <dgm:pt modelId="{59AF2F94-8C52-8346-B592-698EB3146EFC}" type="parTrans" cxnId="{3024110B-485A-E44E-BAF6-DC1B7167F4ED}">
      <dgm:prSet/>
      <dgm:spPr/>
      <dgm:t>
        <a:bodyPr/>
        <a:lstStyle/>
        <a:p>
          <a:endParaRPr lang="en-US"/>
        </a:p>
      </dgm:t>
    </dgm:pt>
    <dgm:pt modelId="{A7F99EC8-D19A-B249-A8C8-AFEC6692D1E5}" type="sibTrans" cxnId="{3024110B-485A-E44E-BAF6-DC1B7167F4ED}">
      <dgm:prSet/>
      <dgm:spPr/>
      <dgm:t>
        <a:bodyPr/>
        <a:lstStyle/>
        <a:p>
          <a:endParaRPr lang="en-US"/>
        </a:p>
      </dgm:t>
    </dgm:pt>
    <dgm:pt modelId="{A146AFBF-4E86-D54D-B766-87E754592B66}">
      <dgm:prSet/>
      <dgm:spPr/>
      <dgm:t>
        <a:bodyPr/>
        <a:lstStyle/>
        <a:p>
          <a:r>
            <a:rPr lang="en-US" dirty="0" smtClean="0"/>
            <a:t>Not </a:t>
          </a:r>
          <a:r>
            <a:rPr lang="en-US" dirty="0" err="1" smtClean="0"/>
            <a:t>revasc</a:t>
          </a:r>
          <a:r>
            <a:rPr lang="en-US" dirty="0" smtClean="0"/>
            <a:t> Candidate</a:t>
          </a:r>
          <a:endParaRPr lang="en-US" dirty="0"/>
        </a:p>
      </dgm:t>
    </dgm:pt>
    <dgm:pt modelId="{AA2AA824-9F06-684E-8F54-82088FC2A3F1}" type="parTrans" cxnId="{0C795DF1-6D7C-C44B-9902-6018F7889C05}">
      <dgm:prSet/>
      <dgm:spPr/>
      <dgm:t>
        <a:bodyPr/>
        <a:lstStyle/>
        <a:p>
          <a:endParaRPr lang="en-US"/>
        </a:p>
      </dgm:t>
    </dgm:pt>
    <dgm:pt modelId="{2184F04D-8F69-E94F-8979-870D7048F398}" type="sibTrans" cxnId="{0C795DF1-6D7C-C44B-9902-6018F7889C05}">
      <dgm:prSet/>
      <dgm:spPr/>
      <dgm:t>
        <a:bodyPr/>
        <a:lstStyle/>
        <a:p>
          <a:endParaRPr lang="en-US"/>
        </a:p>
      </dgm:t>
    </dgm:pt>
    <dgm:pt modelId="{E8F0FC01-1D65-3043-A36E-76506DFF2F4D}">
      <dgm:prSet/>
      <dgm:spPr/>
      <dgm:t>
        <a:bodyPr/>
        <a:lstStyle/>
        <a:p>
          <a:r>
            <a:rPr lang="en-US" dirty="0" smtClean="0"/>
            <a:t>Candidate for </a:t>
          </a:r>
          <a:r>
            <a:rPr lang="en-US" dirty="0" err="1" smtClean="0"/>
            <a:t>revasc</a:t>
          </a:r>
          <a:endParaRPr lang="en-US" dirty="0"/>
        </a:p>
      </dgm:t>
    </dgm:pt>
    <dgm:pt modelId="{E355F65F-F6EF-2643-B78F-CE05DE69176C}" type="parTrans" cxnId="{BCC9EA8C-B63D-384F-B162-DFDC75633098}">
      <dgm:prSet/>
      <dgm:spPr/>
      <dgm:t>
        <a:bodyPr/>
        <a:lstStyle/>
        <a:p>
          <a:endParaRPr lang="en-US"/>
        </a:p>
      </dgm:t>
    </dgm:pt>
    <dgm:pt modelId="{C4BF6E52-09AE-F345-AD1B-4467E626978E}" type="sibTrans" cxnId="{BCC9EA8C-B63D-384F-B162-DFDC75633098}">
      <dgm:prSet/>
      <dgm:spPr/>
      <dgm:t>
        <a:bodyPr/>
        <a:lstStyle/>
        <a:p>
          <a:endParaRPr lang="en-US"/>
        </a:p>
      </dgm:t>
    </dgm:pt>
    <dgm:pt modelId="{1BDB4E2E-4D36-824D-A58D-F5547DF7F2D0}">
      <dgm:prSet/>
      <dgm:spPr/>
      <dgm:t>
        <a:bodyPr/>
        <a:lstStyle/>
        <a:p>
          <a:r>
            <a:rPr lang="en-US" dirty="0" smtClean="0"/>
            <a:t>Not </a:t>
          </a:r>
          <a:r>
            <a:rPr lang="en-US" dirty="0" err="1" smtClean="0"/>
            <a:t>revasc</a:t>
          </a:r>
          <a:r>
            <a:rPr lang="en-US" dirty="0" smtClean="0"/>
            <a:t> candidate</a:t>
          </a:r>
          <a:endParaRPr lang="en-US" dirty="0"/>
        </a:p>
      </dgm:t>
    </dgm:pt>
    <dgm:pt modelId="{0B6DE04A-253C-CC47-B7C0-D92D23E41434}" type="parTrans" cxnId="{2F70C18C-B7C1-5B44-A8D6-8B7E7B6ADE44}">
      <dgm:prSet/>
      <dgm:spPr/>
      <dgm:t>
        <a:bodyPr/>
        <a:lstStyle/>
        <a:p>
          <a:endParaRPr lang="en-US"/>
        </a:p>
      </dgm:t>
    </dgm:pt>
    <dgm:pt modelId="{2ED04BC8-0B0D-5A48-8B6F-8D826EF60780}" type="sibTrans" cxnId="{2F70C18C-B7C1-5B44-A8D6-8B7E7B6ADE44}">
      <dgm:prSet/>
      <dgm:spPr/>
      <dgm:t>
        <a:bodyPr/>
        <a:lstStyle/>
        <a:p>
          <a:endParaRPr lang="en-US"/>
        </a:p>
      </dgm:t>
    </dgm:pt>
    <dgm:pt modelId="{73416E97-BCC7-6B42-BC59-6D522D9426C5}">
      <dgm:prSet/>
      <dgm:spPr/>
      <dgm:t>
        <a:bodyPr/>
        <a:lstStyle/>
        <a:p>
          <a:r>
            <a:rPr lang="en-US" dirty="0" smtClean="0"/>
            <a:t>Intolerable Pain/ Infection</a:t>
          </a:r>
          <a:endParaRPr lang="en-US" dirty="0"/>
        </a:p>
      </dgm:t>
    </dgm:pt>
    <dgm:pt modelId="{47602C2C-06DF-4840-9FC9-10F2E2086BF5}" type="parTrans" cxnId="{F2AC26A9-8ED9-AE4B-AF43-285F1C5831E1}">
      <dgm:prSet/>
      <dgm:spPr/>
      <dgm:t>
        <a:bodyPr/>
        <a:lstStyle/>
        <a:p>
          <a:endParaRPr lang="en-US"/>
        </a:p>
      </dgm:t>
    </dgm:pt>
    <dgm:pt modelId="{16B2B30D-F44D-D24C-B521-ED8620AF2012}" type="sibTrans" cxnId="{F2AC26A9-8ED9-AE4B-AF43-285F1C5831E1}">
      <dgm:prSet/>
      <dgm:spPr/>
      <dgm:t>
        <a:bodyPr/>
        <a:lstStyle/>
        <a:p>
          <a:endParaRPr lang="en-US"/>
        </a:p>
      </dgm:t>
    </dgm:pt>
    <dgm:pt modelId="{989503E2-7D96-0E4F-AC1F-B3FC0289CFAE}">
      <dgm:prSet/>
      <dgm:spPr/>
      <dgm:t>
        <a:bodyPr/>
        <a:lstStyle/>
        <a:p>
          <a:r>
            <a:rPr lang="en-US" dirty="0" smtClean="0"/>
            <a:t>Amputation</a:t>
          </a:r>
          <a:endParaRPr lang="en-US" dirty="0"/>
        </a:p>
      </dgm:t>
    </dgm:pt>
    <dgm:pt modelId="{65FDA180-6DA1-204C-98D4-05507AEE9955}" type="parTrans" cxnId="{96D98B24-F5B3-0E43-8774-866C95AE6890}">
      <dgm:prSet/>
      <dgm:spPr/>
      <dgm:t>
        <a:bodyPr/>
        <a:lstStyle/>
        <a:p>
          <a:endParaRPr lang="en-US"/>
        </a:p>
      </dgm:t>
    </dgm:pt>
    <dgm:pt modelId="{B45D2490-E299-8E4A-B1CF-6F89155B34D2}" type="sibTrans" cxnId="{96D98B24-F5B3-0E43-8774-866C95AE6890}">
      <dgm:prSet/>
      <dgm:spPr/>
      <dgm:t>
        <a:bodyPr/>
        <a:lstStyle/>
        <a:p>
          <a:endParaRPr lang="en-US"/>
        </a:p>
      </dgm:t>
    </dgm:pt>
    <dgm:pt modelId="{2089C757-0013-C04E-8ED2-DF36E53CC58A}">
      <dgm:prSet/>
      <dgm:spPr/>
      <dgm:t>
        <a:bodyPr/>
        <a:lstStyle/>
        <a:p>
          <a:r>
            <a:rPr lang="en-US" dirty="0" smtClean="0"/>
            <a:t>Angiogram </a:t>
          </a:r>
          <a:endParaRPr lang="en-US" dirty="0"/>
        </a:p>
      </dgm:t>
    </dgm:pt>
    <dgm:pt modelId="{65FB0435-B935-8B49-911B-94437B1BE429}" type="parTrans" cxnId="{75268976-7203-E549-AAC5-51FAA014A286}">
      <dgm:prSet/>
      <dgm:spPr/>
      <dgm:t>
        <a:bodyPr/>
        <a:lstStyle/>
        <a:p>
          <a:endParaRPr lang="en-US"/>
        </a:p>
      </dgm:t>
    </dgm:pt>
    <dgm:pt modelId="{C86149A7-98B7-2F4E-873A-4AB0D965ED2F}" type="sibTrans" cxnId="{75268976-7203-E549-AAC5-51FAA014A286}">
      <dgm:prSet/>
      <dgm:spPr/>
      <dgm:t>
        <a:bodyPr/>
        <a:lstStyle/>
        <a:p>
          <a:endParaRPr lang="en-US"/>
        </a:p>
      </dgm:t>
    </dgm:pt>
    <dgm:pt modelId="{05BA2C25-9154-E546-835F-7435A3B60A01}">
      <dgm:prSet/>
      <dgm:spPr/>
      <dgm:t>
        <a:bodyPr/>
        <a:lstStyle/>
        <a:p>
          <a:r>
            <a:rPr lang="en-US" dirty="0" smtClean="0"/>
            <a:t>Stable pain or lesion</a:t>
          </a:r>
          <a:endParaRPr lang="en-US" dirty="0"/>
        </a:p>
      </dgm:t>
    </dgm:pt>
    <dgm:pt modelId="{7DA3DE5E-A971-BF4D-A5B0-10BBCF39E6F7}" type="parTrans" cxnId="{83640FD1-62C7-9448-9896-F3DFA681880E}">
      <dgm:prSet/>
      <dgm:spPr/>
      <dgm:t>
        <a:bodyPr/>
        <a:lstStyle/>
        <a:p>
          <a:endParaRPr lang="en-US"/>
        </a:p>
      </dgm:t>
    </dgm:pt>
    <dgm:pt modelId="{E35BAD0A-374B-B94F-BADB-744921C8E395}" type="sibTrans" cxnId="{83640FD1-62C7-9448-9896-F3DFA681880E}">
      <dgm:prSet/>
      <dgm:spPr/>
      <dgm:t>
        <a:bodyPr/>
        <a:lstStyle/>
        <a:p>
          <a:endParaRPr lang="en-US"/>
        </a:p>
      </dgm:t>
    </dgm:pt>
    <dgm:pt modelId="{7B4ECC90-76B2-C544-B4C9-36CA1C0F1653}">
      <dgm:prSet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Endovascular or </a:t>
          </a:r>
          <a:r>
            <a:rPr lang="id-ID" b="1" dirty="0" smtClean="0">
              <a:solidFill>
                <a:srgbClr val="FF0000"/>
              </a:solidFill>
            </a:rPr>
            <a:t>S</a:t>
          </a:r>
          <a:r>
            <a:rPr lang="en-US" b="1" dirty="0" err="1" smtClean="0">
              <a:solidFill>
                <a:srgbClr val="FF0000"/>
              </a:solidFill>
            </a:rPr>
            <a:t>urgical</a:t>
          </a:r>
          <a:r>
            <a:rPr lang="en-US" b="1" dirty="0" smtClean="0">
              <a:solidFill>
                <a:srgbClr val="FF0000"/>
              </a:solidFill>
            </a:rPr>
            <a:t> treatment</a:t>
          </a:r>
          <a:endParaRPr lang="en-US" b="1" dirty="0">
            <a:solidFill>
              <a:srgbClr val="FF0000"/>
            </a:solidFill>
          </a:endParaRPr>
        </a:p>
      </dgm:t>
    </dgm:pt>
    <dgm:pt modelId="{73107045-5ACE-E043-9AD6-C2B963F31599}" type="parTrans" cxnId="{01131E8B-9410-9746-B5ED-18F10DAD2FDB}">
      <dgm:prSet/>
      <dgm:spPr/>
      <dgm:t>
        <a:bodyPr/>
        <a:lstStyle/>
        <a:p>
          <a:endParaRPr lang="en-US"/>
        </a:p>
      </dgm:t>
    </dgm:pt>
    <dgm:pt modelId="{A45F1757-B80B-7F48-A806-4ECBFC01ED9E}" type="sibTrans" cxnId="{01131E8B-9410-9746-B5ED-18F10DAD2FDB}">
      <dgm:prSet/>
      <dgm:spPr/>
      <dgm:t>
        <a:bodyPr/>
        <a:lstStyle/>
        <a:p>
          <a:endParaRPr lang="en-US"/>
        </a:p>
      </dgm:t>
    </dgm:pt>
    <dgm:pt modelId="{2D4845D5-22D1-5B48-A14D-A9A6688C4201}">
      <dgm:prSet/>
      <dgm:spPr/>
      <dgm:t>
        <a:bodyPr/>
        <a:lstStyle/>
        <a:p>
          <a:r>
            <a:rPr lang="en-US" dirty="0" smtClean="0"/>
            <a:t>Medical treatment</a:t>
          </a:r>
          <a:endParaRPr lang="en-US" dirty="0"/>
        </a:p>
      </dgm:t>
    </dgm:pt>
    <dgm:pt modelId="{943E67E4-F297-EA47-9648-929B284D11EE}" type="parTrans" cxnId="{27DECE94-49B1-0D47-AB19-F2C8E252D2B1}">
      <dgm:prSet/>
      <dgm:spPr/>
      <dgm:t>
        <a:bodyPr/>
        <a:lstStyle/>
        <a:p>
          <a:endParaRPr lang="en-US"/>
        </a:p>
      </dgm:t>
    </dgm:pt>
    <dgm:pt modelId="{196D680C-B3C8-0C49-BF7D-26104E5A6A4E}" type="sibTrans" cxnId="{27DECE94-49B1-0D47-AB19-F2C8E252D2B1}">
      <dgm:prSet/>
      <dgm:spPr/>
      <dgm:t>
        <a:bodyPr/>
        <a:lstStyle/>
        <a:p>
          <a:endParaRPr lang="en-US"/>
        </a:p>
      </dgm:t>
    </dgm:pt>
    <dgm:pt modelId="{258ACAE3-54DA-1144-B2C1-5F8CB800B28B}" type="pres">
      <dgm:prSet presAssocID="{D29A9752-2C82-4247-9BA3-321ECC6C6E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A5819BC-87C4-054F-8EBC-3E6C47262D4D}" type="pres">
      <dgm:prSet presAssocID="{4C6279BD-C05B-FA4D-9C8F-E0FCB8C64F2B}" presName="hierRoot1" presStyleCnt="0"/>
      <dgm:spPr/>
    </dgm:pt>
    <dgm:pt modelId="{7DA0FBB4-7DC6-B547-8DD2-439F85996525}" type="pres">
      <dgm:prSet presAssocID="{4C6279BD-C05B-FA4D-9C8F-E0FCB8C64F2B}" presName="composite" presStyleCnt="0"/>
      <dgm:spPr/>
    </dgm:pt>
    <dgm:pt modelId="{C3D4E46E-1B9C-D54F-83CF-8A729057EA84}" type="pres">
      <dgm:prSet presAssocID="{4C6279BD-C05B-FA4D-9C8F-E0FCB8C64F2B}" presName="background" presStyleLbl="node0" presStyleIdx="0" presStyleCnt="1"/>
      <dgm:spPr/>
    </dgm:pt>
    <dgm:pt modelId="{0BD60042-27E9-8E49-949B-732FC8DD7D78}" type="pres">
      <dgm:prSet presAssocID="{4C6279BD-C05B-FA4D-9C8F-E0FCB8C64F2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B09FFD-75F3-6C4D-A16A-32F0898F7393}" type="pres">
      <dgm:prSet presAssocID="{4C6279BD-C05B-FA4D-9C8F-E0FCB8C64F2B}" presName="hierChild2" presStyleCnt="0"/>
      <dgm:spPr/>
    </dgm:pt>
    <dgm:pt modelId="{9C25B6F2-96E2-4245-A520-50189DC2FA7E}" type="pres">
      <dgm:prSet presAssocID="{AA2AA824-9F06-684E-8F54-82088FC2A3F1}" presName="Name10" presStyleLbl="parChTrans1D2" presStyleIdx="0" presStyleCnt="3"/>
      <dgm:spPr/>
      <dgm:t>
        <a:bodyPr/>
        <a:lstStyle/>
        <a:p>
          <a:endParaRPr lang="en-US"/>
        </a:p>
      </dgm:t>
    </dgm:pt>
    <dgm:pt modelId="{EF8F9612-EC7A-2D47-8F79-6202A90227DA}" type="pres">
      <dgm:prSet presAssocID="{A146AFBF-4E86-D54D-B766-87E754592B66}" presName="hierRoot2" presStyleCnt="0"/>
      <dgm:spPr/>
    </dgm:pt>
    <dgm:pt modelId="{8F3A7D17-FC69-C149-8BE7-FCF9276647B3}" type="pres">
      <dgm:prSet presAssocID="{A146AFBF-4E86-D54D-B766-87E754592B66}" presName="composite2" presStyleCnt="0"/>
      <dgm:spPr/>
    </dgm:pt>
    <dgm:pt modelId="{5903EDF7-6367-484F-98FE-2EAB0888D481}" type="pres">
      <dgm:prSet presAssocID="{A146AFBF-4E86-D54D-B766-87E754592B66}" presName="background2" presStyleLbl="node2" presStyleIdx="0" presStyleCnt="3"/>
      <dgm:spPr/>
    </dgm:pt>
    <dgm:pt modelId="{322E91CB-7E39-6944-87ED-5D82FF3F0FD9}" type="pres">
      <dgm:prSet presAssocID="{A146AFBF-4E86-D54D-B766-87E754592B6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CDA133-40C6-2845-A977-28095530BE8F}" type="pres">
      <dgm:prSet presAssocID="{A146AFBF-4E86-D54D-B766-87E754592B66}" presName="hierChild3" presStyleCnt="0"/>
      <dgm:spPr/>
    </dgm:pt>
    <dgm:pt modelId="{26847508-7942-D44D-AD98-3190CDD035A0}" type="pres">
      <dgm:prSet presAssocID="{7DA3DE5E-A971-BF4D-A5B0-10BBCF39E6F7}" presName="Name17" presStyleLbl="parChTrans1D3" presStyleIdx="0" presStyleCnt="3"/>
      <dgm:spPr/>
      <dgm:t>
        <a:bodyPr/>
        <a:lstStyle/>
        <a:p>
          <a:endParaRPr lang="en-US"/>
        </a:p>
      </dgm:t>
    </dgm:pt>
    <dgm:pt modelId="{FF0841A6-1EF6-504A-9756-4A61A1A4E39A}" type="pres">
      <dgm:prSet presAssocID="{05BA2C25-9154-E546-835F-7435A3B60A01}" presName="hierRoot3" presStyleCnt="0"/>
      <dgm:spPr/>
    </dgm:pt>
    <dgm:pt modelId="{1AD20049-1B15-234A-AE27-AB9FDF5A916B}" type="pres">
      <dgm:prSet presAssocID="{05BA2C25-9154-E546-835F-7435A3B60A01}" presName="composite3" presStyleCnt="0"/>
      <dgm:spPr/>
    </dgm:pt>
    <dgm:pt modelId="{F327821F-F72F-2644-99C8-0715A3D7C942}" type="pres">
      <dgm:prSet presAssocID="{05BA2C25-9154-E546-835F-7435A3B60A01}" presName="background3" presStyleLbl="node3" presStyleIdx="0" presStyleCnt="3"/>
      <dgm:spPr/>
    </dgm:pt>
    <dgm:pt modelId="{CF151E3B-6D4E-714C-95DE-7C36F02A23E2}" type="pres">
      <dgm:prSet presAssocID="{05BA2C25-9154-E546-835F-7435A3B60A01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55CC98-17F5-6345-9D64-B1221312DD9F}" type="pres">
      <dgm:prSet presAssocID="{05BA2C25-9154-E546-835F-7435A3B60A01}" presName="hierChild4" presStyleCnt="0"/>
      <dgm:spPr/>
    </dgm:pt>
    <dgm:pt modelId="{FDE09F1F-CE02-364F-AD55-61E4D4C3BE57}" type="pres">
      <dgm:prSet presAssocID="{943E67E4-F297-EA47-9648-929B284D11EE}" presName="Name23" presStyleLbl="parChTrans1D4" presStyleIdx="0" presStyleCnt="3"/>
      <dgm:spPr/>
      <dgm:t>
        <a:bodyPr/>
        <a:lstStyle/>
        <a:p>
          <a:endParaRPr lang="en-US"/>
        </a:p>
      </dgm:t>
    </dgm:pt>
    <dgm:pt modelId="{C59DC257-21F9-FB4E-B49D-69073ADD70B2}" type="pres">
      <dgm:prSet presAssocID="{2D4845D5-22D1-5B48-A14D-A9A6688C4201}" presName="hierRoot4" presStyleCnt="0"/>
      <dgm:spPr/>
    </dgm:pt>
    <dgm:pt modelId="{E68DE202-F0AE-0A42-B117-72458578BA8F}" type="pres">
      <dgm:prSet presAssocID="{2D4845D5-22D1-5B48-A14D-A9A6688C4201}" presName="composite4" presStyleCnt="0"/>
      <dgm:spPr/>
    </dgm:pt>
    <dgm:pt modelId="{91221191-5093-A345-8A78-C8004C4DFDC9}" type="pres">
      <dgm:prSet presAssocID="{2D4845D5-22D1-5B48-A14D-A9A6688C4201}" presName="background4" presStyleLbl="node4" presStyleIdx="0" presStyleCnt="3"/>
      <dgm:spPr/>
    </dgm:pt>
    <dgm:pt modelId="{A3B62093-7954-7643-87D9-8755FC8A8198}" type="pres">
      <dgm:prSet presAssocID="{2D4845D5-22D1-5B48-A14D-A9A6688C4201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75335B-641F-3B49-B494-34A46ECF87B4}" type="pres">
      <dgm:prSet presAssocID="{2D4845D5-22D1-5B48-A14D-A9A6688C4201}" presName="hierChild5" presStyleCnt="0"/>
      <dgm:spPr/>
    </dgm:pt>
    <dgm:pt modelId="{6C164FF0-6A71-304C-820A-C277E39CA8CF}" type="pres">
      <dgm:prSet presAssocID="{E355F65F-F6EF-2643-B78F-CE05DE69176C}" presName="Name10" presStyleLbl="parChTrans1D2" presStyleIdx="1" presStyleCnt="3"/>
      <dgm:spPr/>
      <dgm:t>
        <a:bodyPr/>
        <a:lstStyle/>
        <a:p>
          <a:endParaRPr lang="en-US"/>
        </a:p>
      </dgm:t>
    </dgm:pt>
    <dgm:pt modelId="{21BCDF15-289A-D543-A622-B68DE9EE7F32}" type="pres">
      <dgm:prSet presAssocID="{E8F0FC01-1D65-3043-A36E-76506DFF2F4D}" presName="hierRoot2" presStyleCnt="0"/>
      <dgm:spPr/>
    </dgm:pt>
    <dgm:pt modelId="{56B4F1CE-33F1-D549-8109-5D162C2A6322}" type="pres">
      <dgm:prSet presAssocID="{E8F0FC01-1D65-3043-A36E-76506DFF2F4D}" presName="composite2" presStyleCnt="0"/>
      <dgm:spPr/>
    </dgm:pt>
    <dgm:pt modelId="{D6A7DDB0-2CED-AD42-B029-AEA2755DF973}" type="pres">
      <dgm:prSet presAssocID="{E8F0FC01-1D65-3043-A36E-76506DFF2F4D}" presName="background2" presStyleLbl="node2" presStyleIdx="1" presStyleCnt="3"/>
      <dgm:spPr/>
    </dgm:pt>
    <dgm:pt modelId="{E8AA1DEC-B9EB-B04C-80BB-E4BAFC060B9C}" type="pres">
      <dgm:prSet presAssocID="{E8F0FC01-1D65-3043-A36E-76506DFF2F4D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5CC2BC-08C2-9744-ABD9-7CA2CEC7C832}" type="pres">
      <dgm:prSet presAssocID="{E8F0FC01-1D65-3043-A36E-76506DFF2F4D}" presName="hierChild3" presStyleCnt="0"/>
      <dgm:spPr/>
    </dgm:pt>
    <dgm:pt modelId="{FB494870-D0C9-1B44-A501-F34D211AC73F}" type="pres">
      <dgm:prSet presAssocID="{65FB0435-B935-8B49-911B-94437B1BE429}" presName="Name17" presStyleLbl="parChTrans1D3" presStyleIdx="1" presStyleCnt="3"/>
      <dgm:spPr/>
      <dgm:t>
        <a:bodyPr/>
        <a:lstStyle/>
        <a:p>
          <a:endParaRPr lang="en-US"/>
        </a:p>
      </dgm:t>
    </dgm:pt>
    <dgm:pt modelId="{496A2468-CD9C-0149-B4BB-3DFACAFAAADF}" type="pres">
      <dgm:prSet presAssocID="{2089C757-0013-C04E-8ED2-DF36E53CC58A}" presName="hierRoot3" presStyleCnt="0"/>
      <dgm:spPr/>
    </dgm:pt>
    <dgm:pt modelId="{D31058B4-25AC-DE46-99DF-EDC96CFC1CEB}" type="pres">
      <dgm:prSet presAssocID="{2089C757-0013-C04E-8ED2-DF36E53CC58A}" presName="composite3" presStyleCnt="0"/>
      <dgm:spPr/>
    </dgm:pt>
    <dgm:pt modelId="{18DD4C33-D002-254C-B8FE-0EB0A9497417}" type="pres">
      <dgm:prSet presAssocID="{2089C757-0013-C04E-8ED2-DF36E53CC58A}" presName="background3" presStyleLbl="node3" presStyleIdx="1" presStyleCnt="3"/>
      <dgm:spPr/>
    </dgm:pt>
    <dgm:pt modelId="{43EC0999-4BEA-274F-A3F4-D5AEC6CACDC7}" type="pres">
      <dgm:prSet presAssocID="{2089C757-0013-C04E-8ED2-DF36E53CC58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F27562-DBD1-FC44-9AEE-206ACB76353B}" type="pres">
      <dgm:prSet presAssocID="{2089C757-0013-C04E-8ED2-DF36E53CC58A}" presName="hierChild4" presStyleCnt="0"/>
      <dgm:spPr/>
    </dgm:pt>
    <dgm:pt modelId="{C49B85E1-1D18-8B4E-B70B-7B72762BA17D}" type="pres">
      <dgm:prSet presAssocID="{73107045-5ACE-E043-9AD6-C2B963F31599}" presName="Name23" presStyleLbl="parChTrans1D4" presStyleIdx="1" presStyleCnt="3"/>
      <dgm:spPr/>
      <dgm:t>
        <a:bodyPr/>
        <a:lstStyle/>
        <a:p>
          <a:endParaRPr lang="en-US"/>
        </a:p>
      </dgm:t>
    </dgm:pt>
    <dgm:pt modelId="{3817941B-1C49-3E4E-8C88-F71216B60537}" type="pres">
      <dgm:prSet presAssocID="{7B4ECC90-76B2-C544-B4C9-36CA1C0F1653}" presName="hierRoot4" presStyleCnt="0"/>
      <dgm:spPr/>
    </dgm:pt>
    <dgm:pt modelId="{DECB5320-B70F-9B4D-8519-8C7EB4D5C7F1}" type="pres">
      <dgm:prSet presAssocID="{7B4ECC90-76B2-C544-B4C9-36CA1C0F1653}" presName="composite4" presStyleCnt="0"/>
      <dgm:spPr/>
    </dgm:pt>
    <dgm:pt modelId="{3285B494-5CD3-B44D-9A7D-C3D33DE9CA4D}" type="pres">
      <dgm:prSet presAssocID="{7B4ECC90-76B2-C544-B4C9-36CA1C0F1653}" presName="background4" presStyleLbl="node4" presStyleIdx="1" presStyleCnt="3"/>
      <dgm:spPr/>
    </dgm:pt>
    <dgm:pt modelId="{073A7F70-47E1-7848-8D45-0ECF84477E6A}" type="pres">
      <dgm:prSet presAssocID="{7B4ECC90-76B2-C544-B4C9-36CA1C0F1653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12F17B-6C95-8D40-AE2F-D60F3FA26615}" type="pres">
      <dgm:prSet presAssocID="{7B4ECC90-76B2-C544-B4C9-36CA1C0F1653}" presName="hierChild5" presStyleCnt="0"/>
      <dgm:spPr/>
    </dgm:pt>
    <dgm:pt modelId="{4F92FD40-EF18-A94B-95DD-555288200D3A}" type="pres">
      <dgm:prSet presAssocID="{0B6DE04A-253C-CC47-B7C0-D92D23E41434}" presName="Name10" presStyleLbl="parChTrans1D2" presStyleIdx="2" presStyleCnt="3"/>
      <dgm:spPr/>
      <dgm:t>
        <a:bodyPr/>
        <a:lstStyle/>
        <a:p>
          <a:endParaRPr lang="en-US"/>
        </a:p>
      </dgm:t>
    </dgm:pt>
    <dgm:pt modelId="{9871A3DD-41BC-4446-8F9A-E64CB4C6A6F3}" type="pres">
      <dgm:prSet presAssocID="{1BDB4E2E-4D36-824D-A58D-F5547DF7F2D0}" presName="hierRoot2" presStyleCnt="0"/>
      <dgm:spPr/>
    </dgm:pt>
    <dgm:pt modelId="{819D7BB0-74A6-D04B-A007-B01CA77CFBCE}" type="pres">
      <dgm:prSet presAssocID="{1BDB4E2E-4D36-824D-A58D-F5547DF7F2D0}" presName="composite2" presStyleCnt="0"/>
      <dgm:spPr/>
    </dgm:pt>
    <dgm:pt modelId="{307B45EF-F113-3A45-B4A6-E62221E79A8D}" type="pres">
      <dgm:prSet presAssocID="{1BDB4E2E-4D36-824D-A58D-F5547DF7F2D0}" presName="background2" presStyleLbl="node2" presStyleIdx="2" presStyleCnt="3"/>
      <dgm:spPr/>
    </dgm:pt>
    <dgm:pt modelId="{F16C807D-D8B7-7C4A-89DB-737B61CAD078}" type="pres">
      <dgm:prSet presAssocID="{1BDB4E2E-4D36-824D-A58D-F5547DF7F2D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F254D4-686F-3D44-B696-89D9C1CAC47A}" type="pres">
      <dgm:prSet presAssocID="{1BDB4E2E-4D36-824D-A58D-F5547DF7F2D0}" presName="hierChild3" presStyleCnt="0"/>
      <dgm:spPr/>
    </dgm:pt>
    <dgm:pt modelId="{4EABD02D-FC5B-7243-8C61-1B90FF9FD31B}" type="pres">
      <dgm:prSet presAssocID="{47602C2C-06DF-4840-9FC9-10F2E2086BF5}" presName="Name17" presStyleLbl="parChTrans1D3" presStyleIdx="2" presStyleCnt="3"/>
      <dgm:spPr/>
      <dgm:t>
        <a:bodyPr/>
        <a:lstStyle/>
        <a:p>
          <a:endParaRPr lang="en-US"/>
        </a:p>
      </dgm:t>
    </dgm:pt>
    <dgm:pt modelId="{BDA6D045-3760-2E45-B5DC-69067ACEA54D}" type="pres">
      <dgm:prSet presAssocID="{73416E97-BCC7-6B42-BC59-6D522D9426C5}" presName="hierRoot3" presStyleCnt="0"/>
      <dgm:spPr/>
    </dgm:pt>
    <dgm:pt modelId="{F3E838F9-B6C4-0049-B89A-0681019E427F}" type="pres">
      <dgm:prSet presAssocID="{73416E97-BCC7-6B42-BC59-6D522D9426C5}" presName="composite3" presStyleCnt="0"/>
      <dgm:spPr/>
    </dgm:pt>
    <dgm:pt modelId="{36F567E3-2A55-1143-BC68-E550AEB52FC8}" type="pres">
      <dgm:prSet presAssocID="{73416E97-BCC7-6B42-BC59-6D522D9426C5}" presName="background3" presStyleLbl="node3" presStyleIdx="2" presStyleCnt="3"/>
      <dgm:spPr/>
    </dgm:pt>
    <dgm:pt modelId="{877E5F5C-9879-014F-B7A4-6865F101F2BE}" type="pres">
      <dgm:prSet presAssocID="{73416E97-BCC7-6B42-BC59-6D522D9426C5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E288AA-D7D3-3E46-8093-1E9B066D079F}" type="pres">
      <dgm:prSet presAssocID="{73416E97-BCC7-6B42-BC59-6D522D9426C5}" presName="hierChild4" presStyleCnt="0"/>
      <dgm:spPr/>
    </dgm:pt>
    <dgm:pt modelId="{162CF677-08B0-C24F-B908-AA9C5D51CE6A}" type="pres">
      <dgm:prSet presAssocID="{65FDA180-6DA1-204C-98D4-05507AEE9955}" presName="Name23" presStyleLbl="parChTrans1D4" presStyleIdx="2" presStyleCnt="3"/>
      <dgm:spPr/>
      <dgm:t>
        <a:bodyPr/>
        <a:lstStyle/>
        <a:p>
          <a:endParaRPr lang="en-US"/>
        </a:p>
      </dgm:t>
    </dgm:pt>
    <dgm:pt modelId="{9FD16E22-C2B0-934E-8D31-D2BBC9276227}" type="pres">
      <dgm:prSet presAssocID="{989503E2-7D96-0E4F-AC1F-B3FC0289CFAE}" presName="hierRoot4" presStyleCnt="0"/>
      <dgm:spPr/>
    </dgm:pt>
    <dgm:pt modelId="{24E0C735-3A26-C949-9C64-8A364DAB3C6B}" type="pres">
      <dgm:prSet presAssocID="{989503E2-7D96-0E4F-AC1F-B3FC0289CFAE}" presName="composite4" presStyleCnt="0"/>
      <dgm:spPr/>
    </dgm:pt>
    <dgm:pt modelId="{E096FF08-6A3F-4747-A700-9127E66BD289}" type="pres">
      <dgm:prSet presAssocID="{989503E2-7D96-0E4F-AC1F-B3FC0289CFAE}" presName="background4" presStyleLbl="node4" presStyleIdx="2" presStyleCnt="3"/>
      <dgm:spPr/>
    </dgm:pt>
    <dgm:pt modelId="{64DAA575-DEFE-4645-B65F-E9652289CB34}" type="pres">
      <dgm:prSet presAssocID="{989503E2-7D96-0E4F-AC1F-B3FC0289CFAE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BC86A4-5DA3-1C4D-B67A-7A124B9B9FCE}" type="pres">
      <dgm:prSet presAssocID="{989503E2-7D96-0E4F-AC1F-B3FC0289CFAE}" presName="hierChild5" presStyleCnt="0"/>
      <dgm:spPr/>
    </dgm:pt>
  </dgm:ptLst>
  <dgm:cxnLst>
    <dgm:cxn modelId="{3024110B-485A-E44E-BAF6-DC1B7167F4ED}" srcId="{D29A9752-2C82-4247-9BA3-321ECC6C6E01}" destId="{4C6279BD-C05B-FA4D-9C8F-E0FCB8C64F2B}" srcOrd="0" destOrd="0" parTransId="{59AF2F94-8C52-8346-B592-698EB3146EFC}" sibTransId="{A7F99EC8-D19A-B249-A8C8-AFEC6692D1E5}"/>
    <dgm:cxn modelId="{96D98B24-F5B3-0E43-8774-866C95AE6890}" srcId="{73416E97-BCC7-6B42-BC59-6D522D9426C5}" destId="{989503E2-7D96-0E4F-AC1F-B3FC0289CFAE}" srcOrd="0" destOrd="0" parTransId="{65FDA180-6DA1-204C-98D4-05507AEE9955}" sibTransId="{B45D2490-E299-8E4A-B1CF-6F89155B34D2}"/>
    <dgm:cxn modelId="{0E856A70-FD13-48A4-A359-E0D9F60B909D}" type="presOf" srcId="{E355F65F-F6EF-2643-B78F-CE05DE69176C}" destId="{6C164FF0-6A71-304C-820A-C277E39CA8CF}" srcOrd="0" destOrd="0" presId="urn:microsoft.com/office/officeart/2005/8/layout/hierarchy1#1"/>
    <dgm:cxn modelId="{CF35B290-B3A1-4613-932B-EF8A06E7396D}" type="presOf" srcId="{A146AFBF-4E86-D54D-B766-87E754592B66}" destId="{322E91CB-7E39-6944-87ED-5D82FF3F0FD9}" srcOrd="0" destOrd="0" presId="urn:microsoft.com/office/officeart/2005/8/layout/hierarchy1#1"/>
    <dgm:cxn modelId="{EF059637-516F-4FF6-B890-847303935E41}" type="presOf" srcId="{989503E2-7D96-0E4F-AC1F-B3FC0289CFAE}" destId="{64DAA575-DEFE-4645-B65F-E9652289CB34}" srcOrd="0" destOrd="0" presId="urn:microsoft.com/office/officeart/2005/8/layout/hierarchy1#1"/>
    <dgm:cxn modelId="{BCC9EA8C-B63D-384F-B162-DFDC75633098}" srcId="{4C6279BD-C05B-FA4D-9C8F-E0FCB8C64F2B}" destId="{E8F0FC01-1D65-3043-A36E-76506DFF2F4D}" srcOrd="1" destOrd="0" parTransId="{E355F65F-F6EF-2643-B78F-CE05DE69176C}" sibTransId="{C4BF6E52-09AE-F345-AD1B-4467E626978E}"/>
    <dgm:cxn modelId="{27DECE94-49B1-0D47-AB19-F2C8E252D2B1}" srcId="{05BA2C25-9154-E546-835F-7435A3B60A01}" destId="{2D4845D5-22D1-5B48-A14D-A9A6688C4201}" srcOrd="0" destOrd="0" parTransId="{943E67E4-F297-EA47-9648-929B284D11EE}" sibTransId="{196D680C-B3C8-0C49-BF7D-26104E5A6A4E}"/>
    <dgm:cxn modelId="{6A7BC246-B7E4-4BB6-B14E-2CBF5F8D8D98}" type="presOf" srcId="{0B6DE04A-253C-CC47-B7C0-D92D23E41434}" destId="{4F92FD40-EF18-A94B-95DD-555288200D3A}" srcOrd="0" destOrd="0" presId="urn:microsoft.com/office/officeart/2005/8/layout/hierarchy1#1"/>
    <dgm:cxn modelId="{62930A37-582D-49FF-BD12-3B9EA2149EB2}" type="presOf" srcId="{2D4845D5-22D1-5B48-A14D-A9A6688C4201}" destId="{A3B62093-7954-7643-87D9-8755FC8A8198}" srcOrd="0" destOrd="0" presId="urn:microsoft.com/office/officeart/2005/8/layout/hierarchy1#1"/>
    <dgm:cxn modelId="{DA36EFA5-3471-4990-A47A-08C1E723B512}" type="presOf" srcId="{05BA2C25-9154-E546-835F-7435A3B60A01}" destId="{CF151E3B-6D4E-714C-95DE-7C36F02A23E2}" srcOrd="0" destOrd="0" presId="urn:microsoft.com/office/officeart/2005/8/layout/hierarchy1#1"/>
    <dgm:cxn modelId="{C7680564-071A-4802-9B92-95D2303C4554}" type="presOf" srcId="{73416E97-BCC7-6B42-BC59-6D522D9426C5}" destId="{877E5F5C-9879-014F-B7A4-6865F101F2BE}" srcOrd="0" destOrd="0" presId="urn:microsoft.com/office/officeart/2005/8/layout/hierarchy1#1"/>
    <dgm:cxn modelId="{83640FD1-62C7-9448-9896-F3DFA681880E}" srcId="{A146AFBF-4E86-D54D-B766-87E754592B66}" destId="{05BA2C25-9154-E546-835F-7435A3B60A01}" srcOrd="0" destOrd="0" parTransId="{7DA3DE5E-A971-BF4D-A5B0-10BBCF39E6F7}" sibTransId="{E35BAD0A-374B-B94F-BADB-744921C8E395}"/>
    <dgm:cxn modelId="{877D7A88-5ED7-4A32-BBD1-1D80E93B3A03}" type="presOf" srcId="{D29A9752-2C82-4247-9BA3-321ECC6C6E01}" destId="{258ACAE3-54DA-1144-B2C1-5F8CB800B28B}" srcOrd="0" destOrd="0" presId="urn:microsoft.com/office/officeart/2005/8/layout/hierarchy1#1"/>
    <dgm:cxn modelId="{53B748E2-EC03-4E8B-8B88-7C16EA2AE45E}" type="presOf" srcId="{65FB0435-B935-8B49-911B-94437B1BE429}" destId="{FB494870-D0C9-1B44-A501-F34D211AC73F}" srcOrd="0" destOrd="0" presId="urn:microsoft.com/office/officeart/2005/8/layout/hierarchy1#1"/>
    <dgm:cxn modelId="{75268976-7203-E549-AAC5-51FAA014A286}" srcId="{E8F0FC01-1D65-3043-A36E-76506DFF2F4D}" destId="{2089C757-0013-C04E-8ED2-DF36E53CC58A}" srcOrd="0" destOrd="0" parTransId="{65FB0435-B935-8B49-911B-94437B1BE429}" sibTransId="{C86149A7-98B7-2F4E-873A-4AB0D965ED2F}"/>
    <dgm:cxn modelId="{D91A25DE-4271-4A7E-93A5-E23FE881C3F3}" type="presOf" srcId="{E8F0FC01-1D65-3043-A36E-76506DFF2F4D}" destId="{E8AA1DEC-B9EB-B04C-80BB-E4BAFC060B9C}" srcOrd="0" destOrd="0" presId="urn:microsoft.com/office/officeart/2005/8/layout/hierarchy1#1"/>
    <dgm:cxn modelId="{5E4B970B-BE71-45E4-8C55-10F8F433C3C0}" type="presOf" srcId="{943E67E4-F297-EA47-9648-929B284D11EE}" destId="{FDE09F1F-CE02-364F-AD55-61E4D4C3BE57}" srcOrd="0" destOrd="0" presId="urn:microsoft.com/office/officeart/2005/8/layout/hierarchy1#1"/>
    <dgm:cxn modelId="{184CC37A-92C9-41C4-BC37-A077748BAD7C}" type="presOf" srcId="{7B4ECC90-76B2-C544-B4C9-36CA1C0F1653}" destId="{073A7F70-47E1-7848-8D45-0ECF84477E6A}" srcOrd="0" destOrd="0" presId="urn:microsoft.com/office/officeart/2005/8/layout/hierarchy1#1"/>
    <dgm:cxn modelId="{0C795DF1-6D7C-C44B-9902-6018F7889C05}" srcId="{4C6279BD-C05B-FA4D-9C8F-E0FCB8C64F2B}" destId="{A146AFBF-4E86-D54D-B766-87E754592B66}" srcOrd="0" destOrd="0" parTransId="{AA2AA824-9F06-684E-8F54-82088FC2A3F1}" sibTransId="{2184F04D-8F69-E94F-8979-870D7048F398}"/>
    <dgm:cxn modelId="{1447EDBD-5056-4679-8FE8-0AF8C3409E58}" type="presOf" srcId="{65FDA180-6DA1-204C-98D4-05507AEE9955}" destId="{162CF677-08B0-C24F-B908-AA9C5D51CE6A}" srcOrd="0" destOrd="0" presId="urn:microsoft.com/office/officeart/2005/8/layout/hierarchy1#1"/>
    <dgm:cxn modelId="{F2AC26A9-8ED9-AE4B-AF43-285F1C5831E1}" srcId="{1BDB4E2E-4D36-824D-A58D-F5547DF7F2D0}" destId="{73416E97-BCC7-6B42-BC59-6D522D9426C5}" srcOrd="0" destOrd="0" parTransId="{47602C2C-06DF-4840-9FC9-10F2E2086BF5}" sibTransId="{16B2B30D-F44D-D24C-B521-ED8620AF2012}"/>
    <dgm:cxn modelId="{6FD38297-01E3-4141-A771-4D51DCF9CC55}" type="presOf" srcId="{47602C2C-06DF-4840-9FC9-10F2E2086BF5}" destId="{4EABD02D-FC5B-7243-8C61-1B90FF9FD31B}" srcOrd="0" destOrd="0" presId="urn:microsoft.com/office/officeart/2005/8/layout/hierarchy1#1"/>
    <dgm:cxn modelId="{4B061BF7-808C-4A15-858A-A0892A02A667}" type="presOf" srcId="{7DA3DE5E-A971-BF4D-A5B0-10BBCF39E6F7}" destId="{26847508-7942-D44D-AD98-3190CDD035A0}" srcOrd="0" destOrd="0" presId="urn:microsoft.com/office/officeart/2005/8/layout/hierarchy1#1"/>
    <dgm:cxn modelId="{4888CB21-81C2-46D9-8803-4B718DEAE160}" type="presOf" srcId="{4C6279BD-C05B-FA4D-9C8F-E0FCB8C64F2B}" destId="{0BD60042-27E9-8E49-949B-732FC8DD7D78}" srcOrd="0" destOrd="0" presId="urn:microsoft.com/office/officeart/2005/8/layout/hierarchy1#1"/>
    <dgm:cxn modelId="{DFC99631-9FC3-4E26-9B5E-D9E01D1CF995}" type="presOf" srcId="{1BDB4E2E-4D36-824D-A58D-F5547DF7F2D0}" destId="{F16C807D-D8B7-7C4A-89DB-737B61CAD078}" srcOrd="0" destOrd="0" presId="urn:microsoft.com/office/officeart/2005/8/layout/hierarchy1#1"/>
    <dgm:cxn modelId="{01131E8B-9410-9746-B5ED-18F10DAD2FDB}" srcId="{2089C757-0013-C04E-8ED2-DF36E53CC58A}" destId="{7B4ECC90-76B2-C544-B4C9-36CA1C0F1653}" srcOrd="0" destOrd="0" parTransId="{73107045-5ACE-E043-9AD6-C2B963F31599}" sibTransId="{A45F1757-B80B-7F48-A806-4ECBFC01ED9E}"/>
    <dgm:cxn modelId="{63296B78-A614-4FF6-8E14-A23F7C2DC285}" type="presOf" srcId="{2089C757-0013-C04E-8ED2-DF36E53CC58A}" destId="{43EC0999-4BEA-274F-A3F4-D5AEC6CACDC7}" srcOrd="0" destOrd="0" presId="urn:microsoft.com/office/officeart/2005/8/layout/hierarchy1#1"/>
    <dgm:cxn modelId="{3840A206-6011-4C53-B36D-70BC4CC9B54F}" type="presOf" srcId="{73107045-5ACE-E043-9AD6-C2B963F31599}" destId="{C49B85E1-1D18-8B4E-B70B-7B72762BA17D}" srcOrd="0" destOrd="0" presId="urn:microsoft.com/office/officeart/2005/8/layout/hierarchy1#1"/>
    <dgm:cxn modelId="{2F70C18C-B7C1-5B44-A8D6-8B7E7B6ADE44}" srcId="{4C6279BD-C05B-FA4D-9C8F-E0FCB8C64F2B}" destId="{1BDB4E2E-4D36-824D-A58D-F5547DF7F2D0}" srcOrd="2" destOrd="0" parTransId="{0B6DE04A-253C-CC47-B7C0-D92D23E41434}" sibTransId="{2ED04BC8-0B0D-5A48-8B6F-8D826EF60780}"/>
    <dgm:cxn modelId="{734817A8-6CB7-4672-9B25-C5285E732B3A}" type="presOf" srcId="{AA2AA824-9F06-684E-8F54-82088FC2A3F1}" destId="{9C25B6F2-96E2-4245-A520-50189DC2FA7E}" srcOrd="0" destOrd="0" presId="urn:microsoft.com/office/officeart/2005/8/layout/hierarchy1#1"/>
    <dgm:cxn modelId="{B3CEF621-B666-4E0F-80E5-46EAF36D611D}" type="presParOf" srcId="{258ACAE3-54DA-1144-B2C1-5F8CB800B28B}" destId="{3A5819BC-87C4-054F-8EBC-3E6C47262D4D}" srcOrd="0" destOrd="0" presId="urn:microsoft.com/office/officeart/2005/8/layout/hierarchy1#1"/>
    <dgm:cxn modelId="{54B9B536-7647-4499-91C9-2215627B2885}" type="presParOf" srcId="{3A5819BC-87C4-054F-8EBC-3E6C47262D4D}" destId="{7DA0FBB4-7DC6-B547-8DD2-439F85996525}" srcOrd="0" destOrd="0" presId="urn:microsoft.com/office/officeart/2005/8/layout/hierarchy1#1"/>
    <dgm:cxn modelId="{B3C7292D-2963-46ED-BFB7-0548A6C0F71B}" type="presParOf" srcId="{7DA0FBB4-7DC6-B547-8DD2-439F85996525}" destId="{C3D4E46E-1B9C-D54F-83CF-8A729057EA84}" srcOrd="0" destOrd="0" presId="urn:microsoft.com/office/officeart/2005/8/layout/hierarchy1#1"/>
    <dgm:cxn modelId="{C5682E72-922A-4B8B-BE44-5DDF62FB4027}" type="presParOf" srcId="{7DA0FBB4-7DC6-B547-8DD2-439F85996525}" destId="{0BD60042-27E9-8E49-949B-732FC8DD7D78}" srcOrd="1" destOrd="0" presId="urn:microsoft.com/office/officeart/2005/8/layout/hierarchy1#1"/>
    <dgm:cxn modelId="{159CF4C0-957B-4213-B386-7E20E266FB6C}" type="presParOf" srcId="{3A5819BC-87C4-054F-8EBC-3E6C47262D4D}" destId="{A3B09FFD-75F3-6C4D-A16A-32F0898F7393}" srcOrd="1" destOrd="0" presId="urn:microsoft.com/office/officeart/2005/8/layout/hierarchy1#1"/>
    <dgm:cxn modelId="{A8EDBA8D-183E-4520-BDCE-68AA1F7F2483}" type="presParOf" srcId="{A3B09FFD-75F3-6C4D-A16A-32F0898F7393}" destId="{9C25B6F2-96E2-4245-A520-50189DC2FA7E}" srcOrd="0" destOrd="0" presId="urn:microsoft.com/office/officeart/2005/8/layout/hierarchy1#1"/>
    <dgm:cxn modelId="{9AE47D8D-BAE9-40E2-B94A-3F08DBD45528}" type="presParOf" srcId="{A3B09FFD-75F3-6C4D-A16A-32F0898F7393}" destId="{EF8F9612-EC7A-2D47-8F79-6202A90227DA}" srcOrd="1" destOrd="0" presId="urn:microsoft.com/office/officeart/2005/8/layout/hierarchy1#1"/>
    <dgm:cxn modelId="{1D482E96-CBA1-4A37-A720-9550C62CB8D0}" type="presParOf" srcId="{EF8F9612-EC7A-2D47-8F79-6202A90227DA}" destId="{8F3A7D17-FC69-C149-8BE7-FCF9276647B3}" srcOrd="0" destOrd="0" presId="urn:microsoft.com/office/officeart/2005/8/layout/hierarchy1#1"/>
    <dgm:cxn modelId="{FDF66B55-EF40-4515-A85E-8E931250A069}" type="presParOf" srcId="{8F3A7D17-FC69-C149-8BE7-FCF9276647B3}" destId="{5903EDF7-6367-484F-98FE-2EAB0888D481}" srcOrd="0" destOrd="0" presId="urn:microsoft.com/office/officeart/2005/8/layout/hierarchy1#1"/>
    <dgm:cxn modelId="{15D65DBA-0E16-4BB6-91A4-7208FFC55555}" type="presParOf" srcId="{8F3A7D17-FC69-C149-8BE7-FCF9276647B3}" destId="{322E91CB-7E39-6944-87ED-5D82FF3F0FD9}" srcOrd="1" destOrd="0" presId="urn:microsoft.com/office/officeart/2005/8/layout/hierarchy1#1"/>
    <dgm:cxn modelId="{5DD1E5F2-3F6F-4185-B4B9-4675F5FAEDA5}" type="presParOf" srcId="{EF8F9612-EC7A-2D47-8F79-6202A90227DA}" destId="{2CCDA133-40C6-2845-A977-28095530BE8F}" srcOrd="1" destOrd="0" presId="urn:microsoft.com/office/officeart/2005/8/layout/hierarchy1#1"/>
    <dgm:cxn modelId="{A2445573-2CE1-4F16-B093-7975A7788028}" type="presParOf" srcId="{2CCDA133-40C6-2845-A977-28095530BE8F}" destId="{26847508-7942-D44D-AD98-3190CDD035A0}" srcOrd="0" destOrd="0" presId="urn:microsoft.com/office/officeart/2005/8/layout/hierarchy1#1"/>
    <dgm:cxn modelId="{614199E8-6947-4CEB-9CC5-AB2B5E4F7745}" type="presParOf" srcId="{2CCDA133-40C6-2845-A977-28095530BE8F}" destId="{FF0841A6-1EF6-504A-9756-4A61A1A4E39A}" srcOrd="1" destOrd="0" presId="urn:microsoft.com/office/officeart/2005/8/layout/hierarchy1#1"/>
    <dgm:cxn modelId="{21DE5122-6E94-4193-BDCC-578FE0133428}" type="presParOf" srcId="{FF0841A6-1EF6-504A-9756-4A61A1A4E39A}" destId="{1AD20049-1B15-234A-AE27-AB9FDF5A916B}" srcOrd="0" destOrd="0" presId="urn:microsoft.com/office/officeart/2005/8/layout/hierarchy1#1"/>
    <dgm:cxn modelId="{435A4689-E691-4E51-9C1F-B2CDF257C1C5}" type="presParOf" srcId="{1AD20049-1B15-234A-AE27-AB9FDF5A916B}" destId="{F327821F-F72F-2644-99C8-0715A3D7C942}" srcOrd="0" destOrd="0" presId="urn:microsoft.com/office/officeart/2005/8/layout/hierarchy1#1"/>
    <dgm:cxn modelId="{1F2CDB36-E486-4EB0-9A3A-49F6C3AFD5B0}" type="presParOf" srcId="{1AD20049-1B15-234A-AE27-AB9FDF5A916B}" destId="{CF151E3B-6D4E-714C-95DE-7C36F02A23E2}" srcOrd="1" destOrd="0" presId="urn:microsoft.com/office/officeart/2005/8/layout/hierarchy1#1"/>
    <dgm:cxn modelId="{08BEEFE8-196D-4A71-A662-EBD77806B51C}" type="presParOf" srcId="{FF0841A6-1EF6-504A-9756-4A61A1A4E39A}" destId="{1255CC98-17F5-6345-9D64-B1221312DD9F}" srcOrd="1" destOrd="0" presId="urn:microsoft.com/office/officeart/2005/8/layout/hierarchy1#1"/>
    <dgm:cxn modelId="{DC0B015B-E823-4D8B-94AB-516F108AD7AC}" type="presParOf" srcId="{1255CC98-17F5-6345-9D64-B1221312DD9F}" destId="{FDE09F1F-CE02-364F-AD55-61E4D4C3BE57}" srcOrd="0" destOrd="0" presId="urn:microsoft.com/office/officeart/2005/8/layout/hierarchy1#1"/>
    <dgm:cxn modelId="{0F7BDCE9-66B8-40EF-8ADC-7FF796288656}" type="presParOf" srcId="{1255CC98-17F5-6345-9D64-B1221312DD9F}" destId="{C59DC257-21F9-FB4E-B49D-69073ADD70B2}" srcOrd="1" destOrd="0" presId="urn:microsoft.com/office/officeart/2005/8/layout/hierarchy1#1"/>
    <dgm:cxn modelId="{2378F8A5-D22C-4D3B-A5D6-4610DF74EE95}" type="presParOf" srcId="{C59DC257-21F9-FB4E-B49D-69073ADD70B2}" destId="{E68DE202-F0AE-0A42-B117-72458578BA8F}" srcOrd="0" destOrd="0" presId="urn:microsoft.com/office/officeart/2005/8/layout/hierarchy1#1"/>
    <dgm:cxn modelId="{F92C44D9-CDC7-4B44-AD7A-9E3CEFE93D79}" type="presParOf" srcId="{E68DE202-F0AE-0A42-B117-72458578BA8F}" destId="{91221191-5093-A345-8A78-C8004C4DFDC9}" srcOrd="0" destOrd="0" presId="urn:microsoft.com/office/officeart/2005/8/layout/hierarchy1#1"/>
    <dgm:cxn modelId="{6E9C4362-3C32-434E-B295-7CDA64045923}" type="presParOf" srcId="{E68DE202-F0AE-0A42-B117-72458578BA8F}" destId="{A3B62093-7954-7643-87D9-8755FC8A8198}" srcOrd="1" destOrd="0" presId="urn:microsoft.com/office/officeart/2005/8/layout/hierarchy1#1"/>
    <dgm:cxn modelId="{96FED954-8E4F-4B7E-B32D-ED485C1D955E}" type="presParOf" srcId="{C59DC257-21F9-FB4E-B49D-69073ADD70B2}" destId="{AE75335B-641F-3B49-B494-34A46ECF87B4}" srcOrd="1" destOrd="0" presId="urn:microsoft.com/office/officeart/2005/8/layout/hierarchy1#1"/>
    <dgm:cxn modelId="{6D32F17E-E5F7-48CA-BD28-3371B382284C}" type="presParOf" srcId="{A3B09FFD-75F3-6C4D-A16A-32F0898F7393}" destId="{6C164FF0-6A71-304C-820A-C277E39CA8CF}" srcOrd="2" destOrd="0" presId="urn:microsoft.com/office/officeart/2005/8/layout/hierarchy1#1"/>
    <dgm:cxn modelId="{18224F23-6D5A-41DC-95F9-AD967936D31A}" type="presParOf" srcId="{A3B09FFD-75F3-6C4D-A16A-32F0898F7393}" destId="{21BCDF15-289A-D543-A622-B68DE9EE7F32}" srcOrd="3" destOrd="0" presId="urn:microsoft.com/office/officeart/2005/8/layout/hierarchy1#1"/>
    <dgm:cxn modelId="{B6EF58CB-4260-40CF-A4EB-C2ECABFA1464}" type="presParOf" srcId="{21BCDF15-289A-D543-A622-B68DE9EE7F32}" destId="{56B4F1CE-33F1-D549-8109-5D162C2A6322}" srcOrd="0" destOrd="0" presId="urn:microsoft.com/office/officeart/2005/8/layout/hierarchy1#1"/>
    <dgm:cxn modelId="{409F28D5-7189-4A20-869B-9FECBC1DEFCD}" type="presParOf" srcId="{56B4F1CE-33F1-D549-8109-5D162C2A6322}" destId="{D6A7DDB0-2CED-AD42-B029-AEA2755DF973}" srcOrd="0" destOrd="0" presId="urn:microsoft.com/office/officeart/2005/8/layout/hierarchy1#1"/>
    <dgm:cxn modelId="{0A05FB6E-0183-45BA-ACC4-994AA0C4FBAF}" type="presParOf" srcId="{56B4F1CE-33F1-D549-8109-5D162C2A6322}" destId="{E8AA1DEC-B9EB-B04C-80BB-E4BAFC060B9C}" srcOrd="1" destOrd="0" presId="urn:microsoft.com/office/officeart/2005/8/layout/hierarchy1#1"/>
    <dgm:cxn modelId="{4FA38F83-A9A7-48D1-8135-2A242B98CC20}" type="presParOf" srcId="{21BCDF15-289A-D543-A622-B68DE9EE7F32}" destId="{A95CC2BC-08C2-9744-ABD9-7CA2CEC7C832}" srcOrd="1" destOrd="0" presId="urn:microsoft.com/office/officeart/2005/8/layout/hierarchy1#1"/>
    <dgm:cxn modelId="{B0B1A96C-7B71-4DA7-A074-4214B4373CB9}" type="presParOf" srcId="{A95CC2BC-08C2-9744-ABD9-7CA2CEC7C832}" destId="{FB494870-D0C9-1B44-A501-F34D211AC73F}" srcOrd="0" destOrd="0" presId="urn:microsoft.com/office/officeart/2005/8/layout/hierarchy1#1"/>
    <dgm:cxn modelId="{552BE595-29C5-41A2-A70E-32402BA86579}" type="presParOf" srcId="{A95CC2BC-08C2-9744-ABD9-7CA2CEC7C832}" destId="{496A2468-CD9C-0149-B4BB-3DFACAFAAADF}" srcOrd="1" destOrd="0" presId="urn:microsoft.com/office/officeart/2005/8/layout/hierarchy1#1"/>
    <dgm:cxn modelId="{CB55DB23-3A3E-44FE-820C-3C47D2FD02BB}" type="presParOf" srcId="{496A2468-CD9C-0149-B4BB-3DFACAFAAADF}" destId="{D31058B4-25AC-DE46-99DF-EDC96CFC1CEB}" srcOrd="0" destOrd="0" presId="urn:microsoft.com/office/officeart/2005/8/layout/hierarchy1#1"/>
    <dgm:cxn modelId="{167F916B-8B04-4C5E-AB7F-856EE9D43596}" type="presParOf" srcId="{D31058B4-25AC-DE46-99DF-EDC96CFC1CEB}" destId="{18DD4C33-D002-254C-B8FE-0EB0A9497417}" srcOrd="0" destOrd="0" presId="urn:microsoft.com/office/officeart/2005/8/layout/hierarchy1#1"/>
    <dgm:cxn modelId="{DBEC7698-8CB4-40B5-BFBF-B76D38486228}" type="presParOf" srcId="{D31058B4-25AC-DE46-99DF-EDC96CFC1CEB}" destId="{43EC0999-4BEA-274F-A3F4-D5AEC6CACDC7}" srcOrd="1" destOrd="0" presId="urn:microsoft.com/office/officeart/2005/8/layout/hierarchy1#1"/>
    <dgm:cxn modelId="{3B5A517B-0203-47A3-AF30-CFBE64F53D0B}" type="presParOf" srcId="{496A2468-CD9C-0149-B4BB-3DFACAFAAADF}" destId="{12F27562-DBD1-FC44-9AEE-206ACB76353B}" srcOrd="1" destOrd="0" presId="urn:microsoft.com/office/officeart/2005/8/layout/hierarchy1#1"/>
    <dgm:cxn modelId="{D6DDEDC7-D273-4CA1-93DE-0677C96D71CD}" type="presParOf" srcId="{12F27562-DBD1-FC44-9AEE-206ACB76353B}" destId="{C49B85E1-1D18-8B4E-B70B-7B72762BA17D}" srcOrd="0" destOrd="0" presId="urn:microsoft.com/office/officeart/2005/8/layout/hierarchy1#1"/>
    <dgm:cxn modelId="{AF014C1F-C4C4-4EA2-BB63-2140215569AD}" type="presParOf" srcId="{12F27562-DBD1-FC44-9AEE-206ACB76353B}" destId="{3817941B-1C49-3E4E-8C88-F71216B60537}" srcOrd="1" destOrd="0" presId="urn:microsoft.com/office/officeart/2005/8/layout/hierarchy1#1"/>
    <dgm:cxn modelId="{EC104074-CA8B-4A0C-A888-93C874BE7E71}" type="presParOf" srcId="{3817941B-1C49-3E4E-8C88-F71216B60537}" destId="{DECB5320-B70F-9B4D-8519-8C7EB4D5C7F1}" srcOrd="0" destOrd="0" presId="urn:microsoft.com/office/officeart/2005/8/layout/hierarchy1#1"/>
    <dgm:cxn modelId="{4B8129AD-B1CF-4433-914A-C97C40027902}" type="presParOf" srcId="{DECB5320-B70F-9B4D-8519-8C7EB4D5C7F1}" destId="{3285B494-5CD3-B44D-9A7D-C3D33DE9CA4D}" srcOrd="0" destOrd="0" presId="urn:microsoft.com/office/officeart/2005/8/layout/hierarchy1#1"/>
    <dgm:cxn modelId="{242B09BC-001D-4381-9D1E-FF17B849D026}" type="presParOf" srcId="{DECB5320-B70F-9B4D-8519-8C7EB4D5C7F1}" destId="{073A7F70-47E1-7848-8D45-0ECF84477E6A}" srcOrd="1" destOrd="0" presId="urn:microsoft.com/office/officeart/2005/8/layout/hierarchy1#1"/>
    <dgm:cxn modelId="{E2C9A8DA-19CC-4F9D-9C05-22446FB034CD}" type="presParOf" srcId="{3817941B-1C49-3E4E-8C88-F71216B60537}" destId="{2E12F17B-6C95-8D40-AE2F-D60F3FA26615}" srcOrd="1" destOrd="0" presId="urn:microsoft.com/office/officeart/2005/8/layout/hierarchy1#1"/>
    <dgm:cxn modelId="{B1725AF4-4DE1-463E-A063-B68FE82EA76B}" type="presParOf" srcId="{A3B09FFD-75F3-6C4D-A16A-32F0898F7393}" destId="{4F92FD40-EF18-A94B-95DD-555288200D3A}" srcOrd="4" destOrd="0" presId="urn:microsoft.com/office/officeart/2005/8/layout/hierarchy1#1"/>
    <dgm:cxn modelId="{AB1159B8-5E0A-47EF-83CA-EA9A43959491}" type="presParOf" srcId="{A3B09FFD-75F3-6C4D-A16A-32F0898F7393}" destId="{9871A3DD-41BC-4446-8F9A-E64CB4C6A6F3}" srcOrd="5" destOrd="0" presId="urn:microsoft.com/office/officeart/2005/8/layout/hierarchy1#1"/>
    <dgm:cxn modelId="{7327884D-0261-40A8-AA4D-1AD6A5E6A732}" type="presParOf" srcId="{9871A3DD-41BC-4446-8F9A-E64CB4C6A6F3}" destId="{819D7BB0-74A6-D04B-A007-B01CA77CFBCE}" srcOrd="0" destOrd="0" presId="urn:microsoft.com/office/officeart/2005/8/layout/hierarchy1#1"/>
    <dgm:cxn modelId="{B37A0DEB-3973-41D2-8E7A-0942730D45DD}" type="presParOf" srcId="{819D7BB0-74A6-D04B-A007-B01CA77CFBCE}" destId="{307B45EF-F113-3A45-B4A6-E62221E79A8D}" srcOrd="0" destOrd="0" presId="urn:microsoft.com/office/officeart/2005/8/layout/hierarchy1#1"/>
    <dgm:cxn modelId="{BFD3C371-8B82-460B-A8D4-6F5A113358C9}" type="presParOf" srcId="{819D7BB0-74A6-D04B-A007-B01CA77CFBCE}" destId="{F16C807D-D8B7-7C4A-89DB-737B61CAD078}" srcOrd="1" destOrd="0" presId="urn:microsoft.com/office/officeart/2005/8/layout/hierarchy1#1"/>
    <dgm:cxn modelId="{FDFBBF9D-DA96-416E-A2C3-75D9FD5C7FE5}" type="presParOf" srcId="{9871A3DD-41BC-4446-8F9A-E64CB4C6A6F3}" destId="{02F254D4-686F-3D44-B696-89D9C1CAC47A}" srcOrd="1" destOrd="0" presId="urn:microsoft.com/office/officeart/2005/8/layout/hierarchy1#1"/>
    <dgm:cxn modelId="{8B747640-2508-4234-976E-4CF391CC8D5D}" type="presParOf" srcId="{02F254D4-686F-3D44-B696-89D9C1CAC47A}" destId="{4EABD02D-FC5B-7243-8C61-1B90FF9FD31B}" srcOrd="0" destOrd="0" presId="urn:microsoft.com/office/officeart/2005/8/layout/hierarchy1#1"/>
    <dgm:cxn modelId="{DD4EB484-CD06-4CFE-A6D8-91BEC9242B7E}" type="presParOf" srcId="{02F254D4-686F-3D44-B696-89D9C1CAC47A}" destId="{BDA6D045-3760-2E45-B5DC-69067ACEA54D}" srcOrd="1" destOrd="0" presId="urn:microsoft.com/office/officeart/2005/8/layout/hierarchy1#1"/>
    <dgm:cxn modelId="{C3DE9EE9-D600-4C66-A5EF-D0B712ADF29C}" type="presParOf" srcId="{BDA6D045-3760-2E45-B5DC-69067ACEA54D}" destId="{F3E838F9-B6C4-0049-B89A-0681019E427F}" srcOrd="0" destOrd="0" presId="urn:microsoft.com/office/officeart/2005/8/layout/hierarchy1#1"/>
    <dgm:cxn modelId="{A3535F48-9CCC-435E-8ABC-10169026A534}" type="presParOf" srcId="{F3E838F9-B6C4-0049-B89A-0681019E427F}" destId="{36F567E3-2A55-1143-BC68-E550AEB52FC8}" srcOrd="0" destOrd="0" presId="urn:microsoft.com/office/officeart/2005/8/layout/hierarchy1#1"/>
    <dgm:cxn modelId="{0ADB9A8B-C708-4803-9D81-A30301EDBBE8}" type="presParOf" srcId="{F3E838F9-B6C4-0049-B89A-0681019E427F}" destId="{877E5F5C-9879-014F-B7A4-6865F101F2BE}" srcOrd="1" destOrd="0" presId="urn:microsoft.com/office/officeart/2005/8/layout/hierarchy1#1"/>
    <dgm:cxn modelId="{759351E2-8A13-4863-9FF7-54A2D1941249}" type="presParOf" srcId="{BDA6D045-3760-2E45-B5DC-69067ACEA54D}" destId="{7FE288AA-D7D3-3E46-8093-1E9B066D079F}" srcOrd="1" destOrd="0" presId="urn:microsoft.com/office/officeart/2005/8/layout/hierarchy1#1"/>
    <dgm:cxn modelId="{CF3E76B3-956C-4A1D-9843-38E00E6D51DA}" type="presParOf" srcId="{7FE288AA-D7D3-3E46-8093-1E9B066D079F}" destId="{162CF677-08B0-C24F-B908-AA9C5D51CE6A}" srcOrd="0" destOrd="0" presId="urn:microsoft.com/office/officeart/2005/8/layout/hierarchy1#1"/>
    <dgm:cxn modelId="{E619386B-B2D9-4F9F-AD21-B414BCA8C49F}" type="presParOf" srcId="{7FE288AA-D7D3-3E46-8093-1E9B066D079F}" destId="{9FD16E22-C2B0-934E-8D31-D2BBC9276227}" srcOrd="1" destOrd="0" presId="urn:microsoft.com/office/officeart/2005/8/layout/hierarchy1#1"/>
    <dgm:cxn modelId="{E0E20013-B2D2-48BD-B418-5D370F3EC566}" type="presParOf" srcId="{9FD16E22-C2B0-934E-8D31-D2BBC9276227}" destId="{24E0C735-3A26-C949-9C64-8A364DAB3C6B}" srcOrd="0" destOrd="0" presId="urn:microsoft.com/office/officeart/2005/8/layout/hierarchy1#1"/>
    <dgm:cxn modelId="{B0D648F3-5571-437D-AA57-670ED4CB3373}" type="presParOf" srcId="{24E0C735-3A26-C949-9C64-8A364DAB3C6B}" destId="{E096FF08-6A3F-4747-A700-9127E66BD289}" srcOrd="0" destOrd="0" presId="urn:microsoft.com/office/officeart/2005/8/layout/hierarchy1#1"/>
    <dgm:cxn modelId="{363473A8-FED0-4B4F-9761-3605CD6340E5}" type="presParOf" srcId="{24E0C735-3A26-C949-9C64-8A364DAB3C6B}" destId="{64DAA575-DEFE-4645-B65F-E9652289CB34}" srcOrd="1" destOrd="0" presId="urn:microsoft.com/office/officeart/2005/8/layout/hierarchy1#1"/>
    <dgm:cxn modelId="{AE9FB1AB-F5C7-4627-946F-8443B12E4846}" type="presParOf" srcId="{9FD16E22-C2B0-934E-8D31-D2BBC9276227}" destId="{38BC86A4-5DA3-1C4D-B67A-7A124B9B9FCE}" srcOrd="1" destOrd="0" presId="urn:microsoft.com/office/officeart/2005/8/layout/hierarchy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#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srcNode" val="background"/>
                    <dgm:param type="dstNode" val="background2"/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tCtr"/>
                    <dgm:param type="bendPt" val="end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srcNode" val="background2"/>
                            <dgm:param type="dstNode" val="background3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srcNode" val="background3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if>
                                    <dgm:else name="Name26">
                                      <dgm:alg type="conn">
                                        <dgm:param type="srcNode" val="background4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#1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6360" y="674688"/>
            <a:ext cx="9144000" cy="2387600"/>
          </a:xfrm>
        </p:spPr>
        <p:txBody>
          <a:bodyPr/>
          <a:lstStyle/>
          <a:p>
            <a:pPr algn="r"/>
            <a:r>
              <a:rPr lang="en-US"/>
              <a:t>DIABETIC FOOT ULCER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875" y="3602038"/>
            <a:ext cx="9144000" cy="1655762"/>
          </a:xfrm>
        </p:spPr>
        <p:txBody>
          <a:bodyPr/>
          <a:lstStyle/>
          <a:p>
            <a:pPr algn="r"/>
            <a:r>
              <a:rPr lang="en-US"/>
              <a:t>dr. Nicko Rachmanio, Sp.B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891" t="32458" r="45753" b="14452"/>
          <a:stretch>
            <a:fillRect/>
          </a:stretch>
        </p:blipFill>
        <p:spPr>
          <a:xfrm>
            <a:off x="-18415" y="57785"/>
            <a:ext cx="3846830" cy="2944495"/>
          </a:xfrm>
          <a:prstGeom prst="rect">
            <a:avLst/>
          </a:prstGeom>
        </p:spPr>
      </p:pic>
      <p:sp>
        <p:nvSpPr>
          <p:cNvPr id="5" name="object 4"/>
          <p:cNvSpPr/>
          <p:nvPr/>
        </p:nvSpPr>
        <p:spPr>
          <a:xfrm>
            <a:off x="779780" y="3002280"/>
            <a:ext cx="3636645" cy="38906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Akut Iskemik --&gt; Revascularization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>
                <a:sym typeface="+mn-ea"/>
              </a:rPr>
              <a:t>a. Pain  </a:t>
            </a:r>
            <a:br>
              <a:rPr lang="en-US" sz="3600" dirty="0">
                <a:sym typeface="+mn-ea"/>
              </a:rPr>
            </a:br>
            <a:r>
              <a:rPr lang="en-US" sz="3600" dirty="0">
                <a:sym typeface="+mn-ea"/>
              </a:rPr>
              <a:t>b. Pale  </a:t>
            </a:r>
            <a:br>
              <a:rPr lang="en-US" sz="3600" dirty="0">
                <a:sym typeface="+mn-ea"/>
              </a:rPr>
            </a:br>
            <a:r>
              <a:rPr lang="en-US" sz="3600" dirty="0">
                <a:sym typeface="+mn-ea"/>
              </a:rPr>
              <a:t>c. Paresthesia </a:t>
            </a:r>
            <a:br>
              <a:rPr lang="en-US" sz="3600" dirty="0">
                <a:sym typeface="+mn-ea"/>
              </a:rPr>
            </a:br>
            <a:r>
              <a:rPr lang="en-US" sz="3600" dirty="0">
                <a:sym typeface="+mn-ea"/>
              </a:rPr>
              <a:t>d. Pulseless  </a:t>
            </a:r>
            <a:br>
              <a:rPr lang="en-US" sz="3600" dirty="0">
                <a:sym typeface="+mn-ea"/>
              </a:rPr>
            </a:br>
            <a:r>
              <a:rPr lang="en-US" sz="3600" dirty="0">
                <a:sym typeface="+mn-ea"/>
              </a:rPr>
              <a:t>e. Paralysis </a:t>
            </a:r>
            <a:r>
              <a:rPr lang="en-US" sz="4000" dirty="0">
                <a:sym typeface="+mn-ea"/>
              </a:rPr>
              <a:t> </a:t>
            </a:r>
          </a:p>
          <a:p>
            <a:pPr marL="0" indent="0">
              <a:buNone/>
            </a:pPr>
            <a:endParaRPr lang="en-US" sz="4000" dirty="0"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485" y="365125"/>
            <a:ext cx="10267315" cy="645795"/>
          </a:xfrm>
        </p:spPr>
        <p:txBody>
          <a:bodyPr>
            <a:normAutofit fontScale="90000"/>
          </a:bodyPr>
          <a:lstStyle/>
          <a:p>
            <a:r>
              <a:rPr lang="en-US" b="1" spc="-1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+mn-ea"/>
              </a:rPr>
              <a:t>Algorithm CLI in Diabetes Mellitus</a:t>
            </a:r>
          </a:p>
        </p:txBody>
      </p:sp>
      <p:graphicFrame>
        <p:nvGraphicFramePr>
          <p:cNvPr id="4" name="Diagram 3"/>
          <p:cNvGraphicFramePr>
            <a:graphicFrameLocks noGrp="1"/>
          </p:cNvGraphicFramePr>
          <p:nvPr/>
        </p:nvGraphicFramePr>
        <p:xfrm>
          <a:off x="2110290" y="1301146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Grp="1" noChangeAspect="1"/>
          </p:cNvPicPr>
          <p:nvPr>
            <p:ph idx="1"/>
          </p:nvPr>
        </p:nvPicPr>
        <p:blipFill>
          <a:blip r:embed="rId2"/>
          <a:srcRect l="5295" t="18061" r="3063" b="2358"/>
          <a:stretch>
            <a:fillRect/>
          </a:stretch>
        </p:blipFill>
        <p:spPr>
          <a:xfrm>
            <a:off x="1469390" y="80645"/>
            <a:ext cx="10284460" cy="66967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Klasifikasi Wagner</a:t>
            </a:r>
            <a:br>
              <a:rPr lang="en-US" dirty="0"/>
            </a:br>
            <a:r>
              <a:rPr lang="en-US" dirty="0"/>
              <a:t>Grade 0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err="1"/>
              <a:t>Perubahan</a:t>
            </a:r>
            <a:r>
              <a:rPr lang="en-US" sz="3200" dirty="0"/>
              <a:t> </a:t>
            </a:r>
            <a:r>
              <a:rPr lang="en-US" sz="3200" dirty="0" err="1"/>
              <a:t>warna</a:t>
            </a:r>
            <a:r>
              <a:rPr lang="en-US" sz="3200" dirty="0"/>
              <a:t> </a:t>
            </a:r>
            <a:r>
              <a:rPr lang="en-US" sz="3200" dirty="0" err="1"/>
              <a:t>kulit</a:t>
            </a:r>
            <a:endParaRPr lang="en-US" sz="3200" dirty="0"/>
          </a:p>
          <a:p>
            <a:r>
              <a:rPr lang="en-US" sz="3200" dirty="0" err="1"/>
              <a:t>Perubahan</a:t>
            </a:r>
            <a:r>
              <a:rPr lang="en-US" sz="3200" dirty="0"/>
              <a:t> </a:t>
            </a:r>
            <a:r>
              <a:rPr lang="en-US" sz="3200" dirty="0" err="1"/>
              <a:t>bentuk</a:t>
            </a:r>
            <a:r>
              <a:rPr lang="en-US" sz="3200" dirty="0"/>
              <a:t> kaki (</a:t>
            </a:r>
            <a:r>
              <a:rPr lang="en-US" sz="3200" dirty="0" err="1"/>
              <a:t>deformitas</a:t>
            </a:r>
            <a:r>
              <a:rPr lang="en-US" sz="3200" dirty="0"/>
              <a:t>)</a:t>
            </a:r>
          </a:p>
          <a:p>
            <a:r>
              <a:rPr lang="en-US" sz="3200" dirty="0" err="1"/>
              <a:t>Kulit</a:t>
            </a:r>
            <a:r>
              <a:rPr lang="en-US" sz="3200" dirty="0"/>
              <a:t> </a:t>
            </a:r>
            <a:r>
              <a:rPr lang="en-US" sz="3200" dirty="0" err="1"/>
              <a:t>intak</a:t>
            </a:r>
            <a:endParaRPr lang="en-US" sz="3200" dirty="0"/>
          </a:p>
          <a:p>
            <a:r>
              <a:rPr lang="en-US" sz="3200" dirty="0" err="1"/>
              <a:t>Terbentuk</a:t>
            </a:r>
            <a:r>
              <a:rPr lang="en-US" sz="3200" dirty="0"/>
              <a:t> </a:t>
            </a:r>
            <a:r>
              <a:rPr lang="en-US" sz="3200" dirty="0" err="1"/>
              <a:t>kalus</a:t>
            </a:r>
            <a:r>
              <a:rPr lang="en-US" sz="3200" dirty="0"/>
              <a:t> (</a:t>
            </a:r>
            <a:r>
              <a:rPr lang="en-US" sz="3200" dirty="0" err="1"/>
              <a:t>penonjolan</a:t>
            </a:r>
            <a:r>
              <a:rPr lang="en-US" sz="3200" dirty="0"/>
              <a:t> </a:t>
            </a:r>
            <a:r>
              <a:rPr lang="en-US" sz="3200" dirty="0" err="1"/>
              <a:t>tulang</a:t>
            </a:r>
            <a:r>
              <a:rPr lang="en-US" sz="3200" dirty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6230" t="50917" r="50493" b="23453"/>
          <a:stretch>
            <a:fillRect/>
          </a:stretch>
        </p:blipFill>
        <p:spPr>
          <a:xfrm>
            <a:off x="7249885" y="1945547"/>
            <a:ext cx="3396343" cy="40977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Grade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err="1"/>
              <a:t>Tampak</a:t>
            </a:r>
            <a:r>
              <a:rPr lang="en-US" sz="3200" dirty="0"/>
              <a:t> </a:t>
            </a:r>
            <a:r>
              <a:rPr lang="en-US" sz="3200" dirty="0" err="1"/>
              <a:t>Ulkus</a:t>
            </a:r>
            <a:r>
              <a:rPr lang="en-US" sz="3200" dirty="0"/>
              <a:t> yang </a:t>
            </a:r>
            <a:r>
              <a:rPr lang="en-US" sz="3200" dirty="0" err="1"/>
              <a:t>dangkal</a:t>
            </a:r>
            <a:r>
              <a:rPr lang="en-US" sz="3200" dirty="0"/>
              <a:t> </a:t>
            </a:r>
            <a:r>
              <a:rPr lang="en-US" sz="3200" dirty="0" err="1"/>
              <a:t>atau</a:t>
            </a:r>
            <a:r>
              <a:rPr lang="en-US" sz="3200" dirty="0"/>
              <a:t> </a:t>
            </a:r>
            <a:r>
              <a:rPr lang="en-US" sz="3200" dirty="0" err="1"/>
              <a:t>superfisial</a:t>
            </a:r>
            <a:r>
              <a:rPr lang="en-US" sz="3200" dirty="0"/>
              <a:t> (</a:t>
            </a:r>
            <a:r>
              <a:rPr lang="en-US" sz="3200" dirty="0" err="1"/>
              <a:t>hingga</a:t>
            </a:r>
            <a:r>
              <a:rPr lang="en-US" sz="3200" dirty="0"/>
              <a:t> </a:t>
            </a:r>
            <a:r>
              <a:rPr lang="en-US" sz="3200" dirty="0" err="1"/>
              <a:t>lapisan</a:t>
            </a:r>
            <a:r>
              <a:rPr lang="en-US" sz="3200" dirty="0"/>
              <a:t> dermis </a:t>
            </a:r>
            <a:r>
              <a:rPr lang="en-US" sz="3200" dirty="0" err="1"/>
              <a:t>atau</a:t>
            </a:r>
            <a:r>
              <a:rPr lang="en-US" sz="3200" dirty="0"/>
              <a:t> </a:t>
            </a:r>
            <a:r>
              <a:rPr lang="en-US" sz="3200" dirty="0" err="1"/>
              <a:t>subkutis</a:t>
            </a:r>
            <a:r>
              <a:rPr lang="en-US" sz="3200" dirty="0"/>
              <a:t>)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Grade II </a:t>
            </a:r>
            <a:r>
              <a:rPr lang="en-US" sz="3200" dirty="0">
                <a:sym typeface="Wingdings" panose="05000000000000000000" pitchFamily="2" charset="2"/>
              </a:rPr>
              <a:t> </a:t>
            </a:r>
            <a:r>
              <a:rPr lang="en-US" sz="3200" dirty="0" err="1">
                <a:sym typeface="Wingdings" panose="05000000000000000000" pitchFamily="2" charset="2"/>
              </a:rPr>
              <a:t>lebih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dalam</a:t>
            </a:r>
            <a:r>
              <a:rPr lang="en-US" sz="3200" dirty="0">
                <a:sym typeface="Wingdings" panose="05000000000000000000" pitchFamily="2" charset="2"/>
              </a:rPr>
              <a:t>, </a:t>
            </a:r>
            <a:r>
              <a:rPr lang="en-US" sz="3200" dirty="0" err="1">
                <a:sym typeface="Wingdings" panose="05000000000000000000" pitchFamily="2" charset="2"/>
              </a:rPr>
              <a:t>sampai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menembus</a:t>
            </a:r>
            <a:r>
              <a:rPr lang="en-US" sz="3200" dirty="0">
                <a:sym typeface="Wingdings" panose="05000000000000000000" pitchFamily="2" charset="2"/>
              </a:rPr>
              <a:t> fascia/</a:t>
            </a:r>
            <a:r>
              <a:rPr lang="en-US" sz="3200" dirty="0" err="1">
                <a:sym typeface="Wingdings" panose="05000000000000000000" pitchFamily="2" charset="2"/>
              </a:rPr>
              <a:t>otot</a:t>
            </a:r>
            <a:endParaRPr lang="en-US" sz="3200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2934" t="53373" r="50035" b="22766"/>
          <a:stretch>
            <a:fillRect/>
          </a:stretch>
        </p:blipFill>
        <p:spPr>
          <a:xfrm>
            <a:off x="6635931" y="1899636"/>
            <a:ext cx="4692855" cy="410927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Grade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Ulkus</a:t>
            </a:r>
            <a:r>
              <a:rPr lang="en-US" sz="3200" dirty="0"/>
              <a:t> yang </a:t>
            </a:r>
            <a:r>
              <a:rPr lang="en-US" sz="3200" dirty="0" err="1"/>
              <a:t>dalam</a:t>
            </a:r>
            <a:r>
              <a:rPr lang="en-US" sz="3200" dirty="0"/>
              <a:t> </a:t>
            </a:r>
            <a:r>
              <a:rPr lang="en-US" sz="3200" dirty="0" err="1"/>
              <a:t>sampai</a:t>
            </a:r>
            <a:r>
              <a:rPr lang="en-US" sz="3200" dirty="0"/>
              <a:t> </a:t>
            </a:r>
            <a:r>
              <a:rPr lang="en-US" sz="3200" dirty="0" err="1"/>
              <a:t>ke</a:t>
            </a:r>
            <a:r>
              <a:rPr lang="en-US" sz="3200" dirty="0"/>
              <a:t> </a:t>
            </a:r>
            <a:r>
              <a:rPr lang="en-US" sz="3200" dirty="0" err="1"/>
              <a:t>tulang</a:t>
            </a:r>
            <a:r>
              <a:rPr lang="en-US" sz="3200" dirty="0"/>
              <a:t>, </a:t>
            </a:r>
            <a:r>
              <a:rPr lang="en-US" sz="3200" dirty="0" err="1"/>
              <a:t>disertai</a:t>
            </a:r>
            <a:r>
              <a:rPr lang="en-US" sz="3200" dirty="0"/>
              <a:t> </a:t>
            </a:r>
            <a:r>
              <a:rPr lang="en-US" sz="3200" dirty="0" err="1"/>
              <a:t>adanya</a:t>
            </a:r>
            <a:r>
              <a:rPr lang="en-US" sz="3200" dirty="0"/>
              <a:t> </a:t>
            </a:r>
            <a:r>
              <a:rPr lang="en-US" sz="3200" dirty="0" err="1"/>
              <a:t>abses</a:t>
            </a:r>
            <a:r>
              <a:rPr lang="en-US" sz="3200" dirty="0"/>
              <a:t> di </a:t>
            </a:r>
            <a:r>
              <a:rPr lang="en-US" sz="3200" dirty="0" err="1"/>
              <a:t>sekitar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dapat</a:t>
            </a:r>
            <a:r>
              <a:rPr lang="en-US" sz="3200" dirty="0"/>
              <a:t> juga </a:t>
            </a:r>
            <a:r>
              <a:rPr lang="en-US" sz="3200" dirty="0" err="1"/>
              <a:t>terjadi</a:t>
            </a:r>
            <a:r>
              <a:rPr lang="en-US" sz="3200" dirty="0"/>
              <a:t> osteomyelitis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2801" t="55542" r="49821" b="24825"/>
          <a:stretch>
            <a:fillRect/>
          </a:stretch>
        </p:blipFill>
        <p:spPr>
          <a:xfrm>
            <a:off x="6092482" y="1864194"/>
            <a:ext cx="5925369" cy="418390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GRADE IV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352578" cy="3448595"/>
          </a:xfrm>
        </p:spPr>
        <p:txBody>
          <a:bodyPr>
            <a:normAutofit/>
          </a:bodyPr>
          <a:lstStyle/>
          <a:p>
            <a:r>
              <a:rPr lang="en-US" sz="3200" dirty="0" err="1"/>
              <a:t>Gangren</a:t>
            </a:r>
            <a:r>
              <a:rPr lang="en-US" sz="3200" dirty="0"/>
              <a:t> (</a:t>
            </a:r>
            <a:r>
              <a:rPr lang="en-US" sz="3200" dirty="0" err="1"/>
              <a:t>jaringan</a:t>
            </a:r>
            <a:r>
              <a:rPr lang="en-US" sz="3200" dirty="0"/>
              <a:t> </a:t>
            </a:r>
            <a:r>
              <a:rPr lang="en-US" sz="3200" dirty="0" err="1"/>
              <a:t>mati</a:t>
            </a:r>
            <a:r>
              <a:rPr lang="en-US" sz="3200" dirty="0"/>
              <a:t>) yang </a:t>
            </a:r>
            <a:r>
              <a:rPr lang="en-US" sz="3200" dirty="0" err="1"/>
              <a:t>sifatnya</a:t>
            </a:r>
            <a:r>
              <a:rPr lang="en-US" sz="3200" dirty="0"/>
              <a:t> </a:t>
            </a:r>
            <a:r>
              <a:rPr lang="en-US" sz="3200" dirty="0" err="1"/>
              <a:t>lokal</a:t>
            </a:r>
            <a:r>
              <a:rPr lang="en-US" sz="3200" dirty="0"/>
              <a:t>, </a:t>
            </a:r>
            <a:r>
              <a:rPr lang="en-US" sz="3200" dirty="0" err="1"/>
              <a:t>seperti</a:t>
            </a:r>
            <a:r>
              <a:rPr lang="en-US" sz="3200" dirty="0"/>
              <a:t> </a:t>
            </a:r>
            <a:r>
              <a:rPr lang="en-US" sz="3200" dirty="0" err="1"/>
              <a:t>ujung</a:t>
            </a:r>
            <a:r>
              <a:rPr lang="en-US" sz="3200" dirty="0"/>
              <a:t> </a:t>
            </a:r>
            <a:r>
              <a:rPr lang="en-US" sz="3200" dirty="0" err="1"/>
              <a:t>jari</a:t>
            </a:r>
            <a:r>
              <a:rPr lang="en-US" sz="3200" dirty="0"/>
              <a:t> kaki.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0616" t="58683" r="49820" b="23109"/>
          <a:stretch>
            <a:fillRect/>
          </a:stretch>
        </p:blipFill>
        <p:spPr>
          <a:xfrm>
            <a:off x="5917475" y="2243961"/>
            <a:ext cx="6094538" cy="354507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GRADE  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Gangren</a:t>
            </a:r>
            <a:r>
              <a:rPr lang="en-US" sz="3200" dirty="0"/>
              <a:t> </a:t>
            </a:r>
            <a:r>
              <a:rPr lang="en-US" sz="3200" dirty="0" err="1"/>
              <a:t>pada</a:t>
            </a:r>
            <a:r>
              <a:rPr lang="en-US" sz="3200" dirty="0"/>
              <a:t> </a:t>
            </a:r>
            <a:r>
              <a:rPr lang="en-US" sz="3200" dirty="0" err="1"/>
              <a:t>sebagian</a:t>
            </a:r>
            <a:r>
              <a:rPr lang="en-US" sz="3200" dirty="0"/>
              <a:t> </a:t>
            </a:r>
            <a:r>
              <a:rPr lang="en-US" sz="3200" dirty="0" err="1"/>
              <a:t>atau</a:t>
            </a:r>
            <a:r>
              <a:rPr lang="en-US" sz="3200" dirty="0"/>
              <a:t> </a:t>
            </a:r>
            <a:r>
              <a:rPr lang="en-US" sz="3200" dirty="0" err="1"/>
              <a:t>seluruh</a:t>
            </a:r>
            <a:r>
              <a:rPr lang="en-US" sz="3200" dirty="0"/>
              <a:t> kaki </a:t>
            </a:r>
            <a:r>
              <a:rPr lang="en-US" sz="3200" dirty="0" err="1"/>
              <a:t>atau</a:t>
            </a:r>
            <a:r>
              <a:rPr lang="en-US" sz="3200" dirty="0"/>
              <a:t> </a:t>
            </a:r>
            <a:r>
              <a:rPr lang="en-US" sz="3200" dirty="0" err="1"/>
              <a:t>tungkai</a:t>
            </a:r>
            <a:r>
              <a:rPr lang="en-US" sz="3200" dirty="0"/>
              <a:t> </a:t>
            </a:r>
            <a:r>
              <a:rPr lang="en-US" sz="3200" dirty="0" err="1"/>
              <a:t>bawah</a:t>
            </a:r>
            <a:endParaRPr lang="en-US" sz="3200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1000" t="50249" r="49606" b="22766"/>
          <a:stretch>
            <a:fillRect/>
          </a:stretch>
        </p:blipFill>
        <p:spPr>
          <a:xfrm>
            <a:off x="6583679" y="1866827"/>
            <a:ext cx="4913249" cy="427271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3955"/>
            <a:ext cx="11158855" cy="528828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err="1">
                <a:solidFill>
                  <a:schemeClr val="accent1"/>
                </a:solidFill>
              </a:rPr>
              <a:t>Pengobatan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perawatan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ulkus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dilakukan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dengan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tujuan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pada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penyakit</a:t>
            </a:r>
            <a:r>
              <a:rPr lang="en-US" sz="2800" b="1" dirty="0">
                <a:solidFill>
                  <a:schemeClr val="accent1"/>
                </a:solidFill>
              </a:rPr>
              <a:t> yang </a:t>
            </a:r>
            <a:r>
              <a:rPr lang="en-US" sz="2800" b="1" dirty="0" err="1">
                <a:solidFill>
                  <a:schemeClr val="accent1"/>
                </a:solidFill>
              </a:rPr>
              <a:t>mendasar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terhadap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ulkusnya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sendiri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yaitu</a:t>
            </a:r>
            <a:r>
              <a:rPr lang="en-US" sz="2800" b="1" dirty="0">
                <a:solidFill>
                  <a:schemeClr val="accent1"/>
                </a:solidFill>
              </a:rPr>
              <a:t> :</a:t>
            </a:r>
          </a:p>
          <a:p>
            <a:pPr marL="0" indent="0">
              <a:buNone/>
            </a:pPr>
            <a:endParaRPr lang="en-US" sz="2400" b="1" dirty="0"/>
          </a:p>
          <a:p>
            <a:pPr marL="457200" indent="-457200">
              <a:buAutoNum type="arabicPeriod"/>
            </a:pPr>
            <a:r>
              <a:rPr lang="en-US" sz="2800" dirty="0" err="1"/>
              <a:t>Usahakan</a:t>
            </a:r>
            <a:r>
              <a:rPr lang="en-US" sz="2800" dirty="0"/>
              <a:t> </a:t>
            </a:r>
            <a:r>
              <a:rPr lang="en-US" sz="2800" dirty="0" err="1"/>
              <a:t>pengobatan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perawatan</a:t>
            </a:r>
            <a:r>
              <a:rPr lang="en-US" sz="2800" dirty="0"/>
              <a:t> </a:t>
            </a:r>
            <a:r>
              <a:rPr lang="en-US" sz="2800" dirty="0" err="1"/>
              <a:t>ditujukan</a:t>
            </a:r>
            <a:r>
              <a:rPr lang="en-US" sz="2800" dirty="0"/>
              <a:t> </a:t>
            </a:r>
            <a:r>
              <a:rPr lang="en-US" sz="2800" dirty="0" err="1"/>
              <a:t>terhadap</a:t>
            </a:r>
            <a:r>
              <a:rPr lang="en-US" sz="2800" dirty="0"/>
              <a:t> </a:t>
            </a:r>
            <a:r>
              <a:rPr lang="en-US" sz="2800" dirty="0" err="1"/>
              <a:t>penyakit</a:t>
            </a:r>
            <a:r>
              <a:rPr lang="en-US" sz="2800" dirty="0"/>
              <a:t> </a:t>
            </a:r>
            <a:r>
              <a:rPr lang="en-US" sz="2800" dirty="0" err="1"/>
              <a:t>terhadap</a:t>
            </a:r>
            <a:r>
              <a:rPr lang="en-US" sz="2800" dirty="0"/>
              <a:t> </a:t>
            </a:r>
            <a:r>
              <a:rPr lang="en-US" sz="2800" dirty="0" err="1"/>
              <a:t>penyakit</a:t>
            </a:r>
            <a:r>
              <a:rPr lang="en-US" sz="2800" dirty="0"/>
              <a:t> </a:t>
            </a:r>
            <a:r>
              <a:rPr lang="en-US" sz="2800" dirty="0" err="1"/>
              <a:t>kausal</a:t>
            </a:r>
            <a:r>
              <a:rPr lang="en-US" sz="2800" dirty="0"/>
              <a:t> yang men-</a:t>
            </a:r>
            <a:r>
              <a:rPr lang="en-US" sz="2800" dirty="0" err="1"/>
              <a:t>dasari</a:t>
            </a:r>
            <a:r>
              <a:rPr lang="en-US" sz="2800" dirty="0"/>
              <a:t> </a:t>
            </a:r>
            <a:r>
              <a:rPr lang="en-US" sz="2800" dirty="0" err="1"/>
              <a:t>yaitu</a:t>
            </a:r>
            <a:r>
              <a:rPr lang="en-US" sz="2800" dirty="0"/>
              <a:t> DM.</a:t>
            </a:r>
          </a:p>
          <a:p>
            <a:pPr marL="457200" indent="-457200">
              <a:buAutoNum type="arabicPeriod"/>
            </a:pPr>
            <a:endParaRPr lang="en-US" sz="2800" dirty="0"/>
          </a:p>
          <a:p>
            <a:pPr marL="457200" indent="-457200">
              <a:buAutoNum type="arabicPeriod"/>
            </a:pPr>
            <a:r>
              <a:rPr lang="en-US" sz="2800" dirty="0"/>
              <a:t>Usaha yang </a:t>
            </a:r>
            <a:r>
              <a:rPr lang="en-US" sz="2800" dirty="0" err="1"/>
              <a:t>ditujukan</a:t>
            </a:r>
            <a:r>
              <a:rPr lang="en-US" sz="2800" dirty="0"/>
              <a:t> </a:t>
            </a:r>
            <a:r>
              <a:rPr lang="en-US" sz="2800" dirty="0" err="1"/>
              <a:t>terhadap</a:t>
            </a:r>
            <a:r>
              <a:rPr lang="en-US" sz="2800" dirty="0"/>
              <a:t> </a:t>
            </a:r>
            <a:r>
              <a:rPr lang="en-US" sz="2800" dirty="0" err="1"/>
              <a:t>ulkusnya</a:t>
            </a:r>
            <a:r>
              <a:rPr lang="en-US" sz="2800" dirty="0"/>
              <a:t> </a:t>
            </a:r>
            <a:r>
              <a:rPr lang="en-US" sz="2800" dirty="0" err="1"/>
              <a:t>antara</a:t>
            </a:r>
            <a:r>
              <a:rPr lang="en-US" sz="2800" dirty="0"/>
              <a:t> lain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perawatan</a:t>
            </a:r>
            <a:r>
              <a:rPr lang="en-US" sz="2800" dirty="0"/>
              <a:t> </a:t>
            </a:r>
            <a:r>
              <a:rPr lang="en-US" sz="2800" dirty="0" err="1"/>
              <a:t>luka</a:t>
            </a:r>
            <a:r>
              <a:rPr lang="en-US" sz="2800" dirty="0"/>
              <a:t> yang </a:t>
            </a:r>
            <a:r>
              <a:rPr lang="en-US" sz="2800" dirty="0" err="1"/>
              <a:t>baik</a:t>
            </a:r>
            <a:r>
              <a:rPr lang="en-US" sz="2800" dirty="0"/>
              <a:t>, </a:t>
            </a:r>
            <a:r>
              <a:rPr lang="en-US" sz="2800" dirty="0" err="1"/>
              <a:t>nekrotomi</a:t>
            </a:r>
            <a:r>
              <a:rPr lang="en-US" sz="2800" dirty="0"/>
              <a:t> </a:t>
            </a:r>
            <a:r>
              <a:rPr lang="en-US" sz="2800" dirty="0" err="1"/>
              <a:t>sampai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tindakan</a:t>
            </a:r>
            <a:r>
              <a:rPr lang="en-US" sz="2800" dirty="0"/>
              <a:t> </a:t>
            </a:r>
            <a:r>
              <a:rPr lang="en-US" sz="2800" dirty="0" err="1"/>
              <a:t>amputasi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726" y="1071154"/>
            <a:ext cx="9419500" cy="5786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err="1">
                <a:solidFill>
                  <a:schemeClr val="accent1"/>
                </a:solidFill>
              </a:rPr>
              <a:t>Pencegahan</a:t>
            </a:r>
            <a:r>
              <a:rPr lang="en-US" sz="3600" b="1" dirty="0">
                <a:solidFill>
                  <a:schemeClr val="accent1"/>
                </a:solidFill>
              </a:rPr>
              <a:t> (</a:t>
            </a:r>
            <a:r>
              <a:rPr lang="en-US" sz="3600" b="1" dirty="0" err="1">
                <a:solidFill>
                  <a:schemeClr val="accent1"/>
                </a:solidFill>
              </a:rPr>
              <a:t>hal</a:t>
            </a:r>
            <a:r>
              <a:rPr lang="en-US" sz="3600" b="1" dirty="0">
                <a:solidFill>
                  <a:schemeClr val="accent1"/>
                </a:solidFill>
              </a:rPr>
              <a:t> yang </a:t>
            </a:r>
            <a:r>
              <a:rPr lang="en-US" sz="3600" b="1" dirty="0" err="1">
                <a:solidFill>
                  <a:schemeClr val="accent1"/>
                </a:solidFill>
              </a:rPr>
              <a:t>harus</a:t>
            </a:r>
            <a:r>
              <a:rPr lang="en-US" sz="3600" b="1" dirty="0">
                <a:solidFill>
                  <a:schemeClr val="accent1"/>
                </a:solidFill>
              </a:rPr>
              <a:t> </a:t>
            </a:r>
            <a:r>
              <a:rPr lang="en-US" sz="3600" b="1" dirty="0" err="1">
                <a:solidFill>
                  <a:schemeClr val="accent1"/>
                </a:solidFill>
              </a:rPr>
              <a:t>dilakukan</a:t>
            </a:r>
            <a:r>
              <a:rPr lang="en-US" sz="3600" b="1" dirty="0">
                <a:solidFill>
                  <a:schemeClr val="accent1"/>
                </a:solidFill>
              </a:rPr>
              <a:t>)? </a:t>
            </a:r>
          </a:p>
          <a:p>
            <a:r>
              <a:rPr lang="en-US" sz="3600" dirty="0" err="1"/>
              <a:t>Cuci</a:t>
            </a:r>
            <a:r>
              <a:rPr lang="en-US" sz="3600" dirty="0"/>
              <a:t>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/>
              <a:t>keringkan</a:t>
            </a:r>
            <a:r>
              <a:rPr lang="en-US" sz="3600" dirty="0"/>
              <a:t> kaki </a:t>
            </a:r>
            <a:r>
              <a:rPr lang="en-US" sz="3600" dirty="0" err="1"/>
              <a:t>secara</a:t>
            </a:r>
            <a:r>
              <a:rPr lang="en-US" sz="3600" dirty="0"/>
              <a:t> </a:t>
            </a:r>
            <a:r>
              <a:rPr lang="en-US" sz="3600" dirty="0" err="1"/>
              <a:t>hati-hati</a:t>
            </a:r>
            <a:r>
              <a:rPr lang="en-US" sz="3600" dirty="0"/>
              <a:t> </a:t>
            </a:r>
            <a:r>
              <a:rPr lang="en-US" sz="3600" dirty="0" err="1"/>
              <a:t>setiap</a:t>
            </a:r>
            <a:r>
              <a:rPr lang="en-US" sz="3600" dirty="0"/>
              <a:t> </a:t>
            </a:r>
            <a:r>
              <a:rPr lang="en-US" sz="3600" dirty="0" err="1"/>
              <a:t>hari</a:t>
            </a:r>
            <a:endParaRPr lang="en-US" sz="3600" dirty="0"/>
          </a:p>
          <a:p>
            <a:r>
              <a:rPr lang="en-US" sz="3600" dirty="0" err="1"/>
              <a:t>Periksa</a:t>
            </a:r>
            <a:r>
              <a:rPr lang="en-US" sz="3600" dirty="0"/>
              <a:t> kaki </a:t>
            </a:r>
            <a:r>
              <a:rPr lang="en-US" sz="3600" dirty="0" err="1"/>
              <a:t>setiap</a:t>
            </a:r>
            <a:r>
              <a:rPr lang="en-US" sz="3600" dirty="0"/>
              <a:t> </a:t>
            </a:r>
            <a:r>
              <a:rPr lang="en-US" sz="3600" dirty="0" err="1"/>
              <a:t>hari</a:t>
            </a:r>
            <a:endParaRPr lang="en-US" sz="3600" dirty="0"/>
          </a:p>
          <a:p>
            <a:r>
              <a:rPr lang="en-US" sz="3600" dirty="0" err="1"/>
              <a:t>Lakukan</a:t>
            </a:r>
            <a:r>
              <a:rPr lang="en-US" sz="3600" dirty="0"/>
              <a:t> </a:t>
            </a:r>
            <a:r>
              <a:rPr lang="en-US" sz="3600" dirty="0" err="1"/>
              <a:t>perawatan</a:t>
            </a:r>
            <a:r>
              <a:rPr lang="en-US" sz="3600" dirty="0"/>
              <a:t> kuku kaki </a:t>
            </a:r>
            <a:r>
              <a:rPr lang="en-US" sz="3600" dirty="0" err="1"/>
              <a:t>secara</a:t>
            </a:r>
            <a:r>
              <a:rPr lang="en-US" sz="3600" dirty="0"/>
              <a:t> </a:t>
            </a:r>
            <a:r>
              <a:rPr lang="en-US" sz="3600" dirty="0" err="1"/>
              <a:t>teratur</a:t>
            </a:r>
            <a:endParaRPr lang="en-US" sz="3600" dirty="0"/>
          </a:p>
          <a:p>
            <a:r>
              <a:rPr lang="en-US" sz="3600" dirty="0" err="1"/>
              <a:t>Gunakan</a:t>
            </a:r>
            <a:r>
              <a:rPr lang="en-US" sz="3600" dirty="0"/>
              <a:t> pelembab kulit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x-none" dirty="0">
                <a:latin typeface="Arial Rounded MT Bold" panose="020F0704030504030204" pitchFamily="34" charset="0"/>
                <a:sym typeface="+mn-ea"/>
              </a:rPr>
              <a:t>Infection, ulceration or destruction of deep tissues associated with neurological abnormalities &amp; various degrees of peripheral vascular diseases</a:t>
            </a:r>
            <a:r>
              <a:rPr lang="ar-SA" altLang="x-none" dirty="0">
                <a:latin typeface="Arial Rounded MT Bold" panose="020F0704030504030204" pitchFamily="34" charset="0"/>
                <a:cs typeface="Tahoma" panose="020B0604030504040204" pitchFamily="34" charset="0"/>
                <a:sym typeface="+mn-ea"/>
              </a:rPr>
              <a:t> </a:t>
            </a:r>
            <a:r>
              <a:rPr lang="en-US" altLang="x-none" dirty="0">
                <a:latin typeface="Arial Rounded MT Bold" panose="020F0704030504030204" pitchFamily="34" charset="0"/>
                <a:sym typeface="+mn-ea"/>
              </a:rPr>
              <a:t>in the lower limb</a:t>
            </a:r>
            <a:endParaRPr lang="en-US" altLang="x-none" dirty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altLang="x-none" dirty="0">
                <a:latin typeface="Arial Rounded MT Bold" panose="020F0704030504030204" pitchFamily="34" charset="0"/>
                <a:sym typeface="+mn-ea"/>
              </a:rPr>
              <a:t> (based on WHO definition)</a:t>
            </a:r>
            <a:endParaRPr lang="en-US" altLang="x-none" dirty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30" y="1136650"/>
            <a:ext cx="11596370" cy="4330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err="1">
                <a:solidFill>
                  <a:schemeClr val="accent1"/>
                </a:solidFill>
              </a:rPr>
              <a:t>Pencegahan</a:t>
            </a:r>
            <a:r>
              <a:rPr lang="en-US" sz="3600" b="1" dirty="0">
                <a:solidFill>
                  <a:schemeClr val="accent1"/>
                </a:solidFill>
              </a:rPr>
              <a:t> (</a:t>
            </a:r>
            <a:r>
              <a:rPr lang="en-US" sz="3600" b="1" dirty="0" err="1">
                <a:solidFill>
                  <a:schemeClr val="accent1"/>
                </a:solidFill>
              </a:rPr>
              <a:t>hal</a:t>
            </a:r>
            <a:r>
              <a:rPr lang="en-US" sz="3600" b="1" dirty="0">
                <a:solidFill>
                  <a:schemeClr val="accent1"/>
                </a:solidFill>
              </a:rPr>
              <a:t> yang </a:t>
            </a:r>
            <a:r>
              <a:rPr lang="en-US" sz="3600" b="1" dirty="0" err="1">
                <a:solidFill>
                  <a:schemeClr val="accent1"/>
                </a:solidFill>
              </a:rPr>
              <a:t>tidak</a:t>
            </a:r>
            <a:r>
              <a:rPr lang="en-US" sz="3600" b="1" dirty="0">
                <a:solidFill>
                  <a:schemeClr val="accent1"/>
                </a:solidFill>
              </a:rPr>
              <a:t> </a:t>
            </a:r>
            <a:r>
              <a:rPr lang="en-US" sz="3600" b="1" dirty="0" err="1">
                <a:solidFill>
                  <a:schemeClr val="accent1"/>
                </a:solidFill>
              </a:rPr>
              <a:t>seharusnya</a:t>
            </a:r>
            <a:r>
              <a:rPr lang="en-US" sz="3600" b="1" dirty="0">
                <a:solidFill>
                  <a:schemeClr val="accent1"/>
                </a:solidFill>
              </a:rPr>
              <a:t> </a:t>
            </a:r>
            <a:r>
              <a:rPr lang="en-US" sz="3600" b="1" dirty="0" err="1">
                <a:solidFill>
                  <a:schemeClr val="accent1"/>
                </a:solidFill>
              </a:rPr>
              <a:t>dilakukan</a:t>
            </a:r>
            <a:r>
              <a:rPr lang="en-US" sz="3600" b="1" dirty="0">
                <a:solidFill>
                  <a:schemeClr val="accent1"/>
                </a:solidFill>
              </a:rPr>
              <a:t>) ? </a:t>
            </a:r>
          </a:p>
          <a:p>
            <a:r>
              <a:rPr lang="en-US" sz="3600" dirty="0" err="1"/>
              <a:t>Berjalan</a:t>
            </a:r>
            <a:r>
              <a:rPr lang="en-US" sz="3600" dirty="0"/>
              <a:t> </a:t>
            </a:r>
            <a:r>
              <a:rPr lang="en-US" sz="3600" dirty="0" err="1"/>
              <a:t>tanpa</a:t>
            </a:r>
            <a:r>
              <a:rPr lang="en-US" sz="3600" dirty="0"/>
              <a:t> alas kaki</a:t>
            </a:r>
          </a:p>
          <a:p>
            <a:r>
              <a:rPr lang="en-US" sz="3600" dirty="0" err="1"/>
              <a:t>Menggunakan</a:t>
            </a:r>
            <a:r>
              <a:rPr lang="en-US" sz="3600" dirty="0"/>
              <a:t> </a:t>
            </a:r>
            <a:r>
              <a:rPr lang="en-US" sz="3600" dirty="0" err="1"/>
              <a:t>sepatu</a:t>
            </a:r>
            <a:r>
              <a:rPr lang="en-US" sz="3600" dirty="0"/>
              <a:t> yang </a:t>
            </a:r>
            <a:r>
              <a:rPr lang="en-US" sz="3600" dirty="0" err="1"/>
              <a:t>terlalu</a:t>
            </a:r>
            <a:r>
              <a:rPr lang="en-US" sz="3600" dirty="0"/>
              <a:t> </a:t>
            </a:r>
            <a:r>
              <a:rPr lang="en-US" sz="3600" dirty="0" err="1"/>
              <a:t>sempit</a:t>
            </a:r>
            <a:endParaRPr lang="en-US" sz="3600" dirty="0"/>
          </a:p>
          <a:p>
            <a:r>
              <a:rPr lang="en-US" sz="3600" dirty="0" err="1"/>
              <a:t>Merendam</a:t>
            </a:r>
            <a:r>
              <a:rPr lang="en-US" sz="3600" dirty="0"/>
              <a:t> kaki </a:t>
            </a:r>
            <a:r>
              <a:rPr lang="en-US" sz="3600" dirty="0" err="1"/>
              <a:t>dengan</a:t>
            </a:r>
            <a:r>
              <a:rPr lang="en-US" sz="3600" dirty="0"/>
              <a:t> air </a:t>
            </a:r>
            <a:r>
              <a:rPr lang="en-US" sz="3600" dirty="0" err="1"/>
              <a:t>panas</a:t>
            </a:r>
            <a:endParaRPr lang="en-US" sz="3600" dirty="0"/>
          </a:p>
          <a:p>
            <a:r>
              <a:rPr lang="en-US" sz="3600" dirty="0" err="1"/>
              <a:t>Menyepelekan</a:t>
            </a:r>
            <a:r>
              <a:rPr lang="en-US" sz="3600" dirty="0"/>
              <a:t> </a:t>
            </a:r>
            <a:r>
              <a:rPr lang="en-US" sz="3600" dirty="0" err="1"/>
              <a:t>setiap</a:t>
            </a:r>
            <a:r>
              <a:rPr lang="en-US" sz="3600" dirty="0"/>
              <a:t> trauma </a:t>
            </a:r>
            <a:r>
              <a:rPr lang="en-US" sz="3600" dirty="0" err="1"/>
              <a:t>pada</a:t>
            </a:r>
            <a:r>
              <a:rPr lang="en-US" sz="3600" dirty="0"/>
              <a:t> kaki</a:t>
            </a:r>
          </a:p>
          <a:p>
            <a:pPr marL="0" indent="0">
              <a:buNone/>
            </a:pP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905" y="1306195"/>
            <a:ext cx="11313160" cy="40214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err="1">
                <a:solidFill>
                  <a:schemeClr val="accent1"/>
                </a:solidFill>
              </a:rPr>
              <a:t>Kaidah</a:t>
            </a:r>
            <a:r>
              <a:rPr lang="en-US" sz="3200" b="1" dirty="0">
                <a:solidFill>
                  <a:schemeClr val="accent1"/>
                </a:solidFill>
              </a:rPr>
              <a:t> </a:t>
            </a:r>
            <a:r>
              <a:rPr lang="en-US" sz="3200" b="1" dirty="0" err="1">
                <a:solidFill>
                  <a:schemeClr val="accent1"/>
                </a:solidFill>
              </a:rPr>
              <a:t>pencegahan</a:t>
            </a:r>
            <a:r>
              <a:rPr lang="en-US" sz="3200" b="1" dirty="0">
                <a:solidFill>
                  <a:schemeClr val="accent1"/>
                </a:solidFill>
              </a:rPr>
              <a:t> kaki </a:t>
            </a:r>
            <a:r>
              <a:rPr lang="en-US" sz="3200" b="1" dirty="0" err="1">
                <a:solidFill>
                  <a:schemeClr val="accent1"/>
                </a:solidFill>
              </a:rPr>
              <a:t>diabetik</a:t>
            </a:r>
            <a:r>
              <a:rPr lang="en-US" sz="3200" b="1" dirty="0">
                <a:solidFill>
                  <a:schemeClr val="accent1"/>
                </a:solidFill>
              </a:rPr>
              <a:t>, </a:t>
            </a:r>
            <a:r>
              <a:rPr lang="en-US" sz="3200" b="1" dirty="0" err="1">
                <a:solidFill>
                  <a:schemeClr val="accent1"/>
                </a:solidFill>
              </a:rPr>
              <a:t>yaitu</a:t>
            </a:r>
            <a:r>
              <a:rPr lang="en-US" sz="3200" b="1" dirty="0">
                <a:solidFill>
                  <a:schemeClr val="accent1"/>
                </a:solidFill>
              </a:rPr>
              <a:t> :</a:t>
            </a:r>
          </a:p>
          <a:p>
            <a:pPr marL="287655" indent="-287655">
              <a:buNone/>
            </a:pPr>
            <a:r>
              <a:rPr lang="en-US" sz="2800" dirty="0"/>
              <a:t>a. </a:t>
            </a:r>
            <a:r>
              <a:rPr lang="en-US" sz="2800" dirty="0" err="1"/>
              <a:t>Setiap</a:t>
            </a:r>
            <a:r>
              <a:rPr lang="en-US" sz="2800" dirty="0"/>
              <a:t> </a:t>
            </a:r>
            <a:r>
              <a:rPr lang="en-US" sz="2800" dirty="0" err="1"/>
              <a:t>infeksi</a:t>
            </a:r>
            <a:r>
              <a:rPr lang="en-US" sz="2800" dirty="0"/>
              <a:t> </a:t>
            </a:r>
            <a:r>
              <a:rPr lang="en-US" sz="2800" dirty="0" err="1"/>
              <a:t>meskipun</a:t>
            </a:r>
            <a:r>
              <a:rPr lang="en-US" sz="2800" dirty="0"/>
              <a:t> </a:t>
            </a:r>
            <a:r>
              <a:rPr lang="en-US" sz="2800" dirty="0" err="1"/>
              <a:t>kecil</a:t>
            </a:r>
            <a:r>
              <a:rPr lang="en-US" sz="2800" dirty="0"/>
              <a:t> </a:t>
            </a:r>
            <a:r>
              <a:rPr lang="en-US" sz="2800" dirty="0" err="1"/>
              <a:t>merupakan</a:t>
            </a:r>
            <a:r>
              <a:rPr lang="en-US" sz="2800" dirty="0"/>
              <a:t> </a:t>
            </a:r>
            <a:r>
              <a:rPr lang="en-US" sz="2800" dirty="0" err="1"/>
              <a:t>masalah</a:t>
            </a:r>
            <a:r>
              <a:rPr lang="en-US" sz="2800" dirty="0"/>
              <a:t> </a:t>
            </a:r>
            <a:r>
              <a:rPr lang="en-US" sz="2800" dirty="0" err="1"/>
              <a:t>penting</a:t>
            </a:r>
            <a:r>
              <a:rPr lang="en-US" sz="2800" dirty="0"/>
              <a:t> </a:t>
            </a:r>
            <a:r>
              <a:rPr lang="en-US" sz="2800" dirty="0" err="1"/>
              <a:t>sehingga</a:t>
            </a:r>
            <a:r>
              <a:rPr lang="en-US" sz="2800" dirty="0"/>
              <a:t> </a:t>
            </a:r>
            <a:r>
              <a:rPr lang="en-US" sz="2800" dirty="0" err="1"/>
              <a:t>menuntut</a:t>
            </a:r>
            <a:r>
              <a:rPr lang="en-US" sz="2800" dirty="0"/>
              <a:t> </a:t>
            </a:r>
            <a:r>
              <a:rPr lang="en-US" sz="2800" dirty="0" err="1"/>
              <a:t>perhatian</a:t>
            </a:r>
            <a:r>
              <a:rPr lang="en-US" sz="2800" dirty="0"/>
              <a:t> </a:t>
            </a:r>
            <a:r>
              <a:rPr lang="en-US" sz="2800" dirty="0" err="1"/>
              <a:t>penuh</a:t>
            </a:r>
            <a:r>
              <a:rPr lang="en-US" sz="2800" dirty="0"/>
              <a:t>.</a:t>
            </a:r>
          </a:p>
          <a:p>
            <a:pPr marL="287655" indent="-287655">
              <a:buNone/>
            </a:pPr>
            <a:r>
              <a:rPr lang="en-US" sz="2800" dirty="0"/>
              <a:t>b. Kaki </a:t>
            </a:r>
            <a:r>
              <a:rPr lang="en-US" sz="2800" dirty="0" err="1"/>
              <a:t>harus</a:t>
            </a:r>
            <a:r>
              <a:rPr lang="en-US" sz="2800" dirty="0"/>
              <a:t> </a:t>
            </a:r>
            <a:r>
              <a:rPr lang="en-US" sz="2800" dirty="0" err="1"/>
              <a:t>dibersihkan</a:t>
            </a:r>
            <a:r>
              <a:rPr lang="en-US" sz="2800" dirty="0"/>
              <a:t> </a:t>
            </a:r>
            <a:r>
              <a:rPr lang="en-US" sz="2800" dirty="0" err="1"/>
              <a:t>secara</a:t>
            </a:r>
            <a:r>
              <a:rPr lang="en-US" sz="2800" dirty="0"/>
              <a:t> </a:t>
            </a:r>
            <a:r>
              <a:rPr lang="en-US" sz="2800" dirty="0" err="1"/>
              <a:t>teliti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dikeringkan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handuk</a:t>
            </a:r>
            <a:r>
              <a:rPr lang="en-US" sz="2800" dirty="0"/>
              <a:t> </a:t>
            </a:r>
            <a:r>
              <a:rPr lang="en-US" sz="2800" dirty="0" err="1"/>
              <a:t>kering</a:t>
            </a:r>
            <a:r>
              <a:rPr lang="en-US" sz="2800" dirty="0"/>
              <a:t> </a:t>
            </a:r>
            <a:r>
              <a:rPr lang="en-US" sz="2800" dirty="0" err="1"/>
              <a:t>setiap</a:t>
            </a:r>
            <a:r>
              <a:rPr lang="en-US" sz="2800" dirty="0"/>
              <a:t> kali </a:t>
            </a:r>
            <a:r>
              <a:rPr lang="en-US" sz="2800" dirty="0" err="1"/>
              <a:t>mandi</a:t>
            </a:r>
            <a:r>
              <a:rPr lang="en-US" sz="2800" dirty="0"/>
              <a:t>.</a:t>
            </a:r>
          </a:p>
          <a:p>
            <a:pPr marL="287655" indent="-287655">
              <a:buNone/>
            </a:pPr>
            <a:r>
              <a:rPr lang="en-US" sz="2800" dirty="0"/>
              <a:t>c. Kaki </a:t>
            </a:r>
            <a:r>
              <a:rPr lang="en-US" sz="2800" dirty="0" err="1"/>
              <a:t>harus</a:t>
            </a:r>
            <a:r>
              <a:rPr lang="en-US" sz="2800" dirty="0"/>
              <a:t> </a:t>
            </a:r>
            <a:r>
              <a:rPr lang="en-US" sz="2800" dirty="0" err="1"/>
              <a:t>diinspeksi</a:t>
            </a:r>
            <a:r>
              <a:rPr lang="en-US" sz="2800" dirty="0"/>
              <a:t> </a:t>
            </a:r>
            <a:r>
              <a:rPr lang="en-US" sz="2800" dirty="0" err="1"/>
              <a:t>setiap</a:t>
            </a:r>
            <a:r>
              <a:rPr lang="en-US" sz="2800" dirty="0"/>
              <a:t> </a:t>
            </a:r>
            <a:r>
              <a:rPr lang="en-US" sz="2800" dirty="0" err="1"/>
              <a:t>hari</a:t>
            </a:r>
            <a:r>
              <a:rPr lang="en-US" sz="2800" dirty="0"/>
              <a:t> </a:t>
            </a:r>
            <a:r>
              <a:rPr lang="en-US" sz="2800" dirty="0" err="1"/>
              <a:t>termasuk</a:t>
            </a:r>
            <a:r>
              <a:rPr lang="en-US" sz="2800" dirty="0"/>
              <a:t> </a:t>
            </a:r>
            <a:r>
              <a:rPr lang="en-US" sz="2800" dirty="0" err="1"/>
              <a:t>telapaknya</a:t>
            </a:r>
            <a:r>
              <a:rPr lang="en-US" sz="2800" dirty="0"/>
              <a:t>, </a:t>
            </a:r>
            <a:r>
              <a:rPr lang="en-US" sz="2800" dirty="0" err="1"/>
              <a:t>dapat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menggunakan</a:t>
            </a:r>
            <a:r>
              <a:rPr lang="en-US" sz="2800" dirty="0"/>
              <a:t> </a:t>
            </a:r>
            <a:r>
              <a:rPr lang="en-US" sz="2800" dirty="0" err="1"/>
              <a:t>cermin</a:t>
            </a:r>
            <a:r>
              <a:rPr lang="en-US" sz="2800" dirty="0"/>
              <a:t>.</a:t>
            </a:r>
          </a:p>
          <a:p>
            <a:pPr marL="287655" indent="-287655">
              <a:buNone/>
            </a:pPr>
            <a:r>
              <a:rPr lang="en-US" sz="2800" dirty="0"/>
              <a:t>d. Kaki </a:t>
            </a:r>
            <a:r>
              <a:rPr lang="en-US" sz="2800" dirty="0" err="1"/>
              <a:t>harus</a:t>
            </a:r>
            <a:r>
              <a:rPr lang="en-US" sz="2800" dirty="0"/>
              <a:t> </a:t>
            </a:r>
            <a:r>
              <a:rPr lang="en-US" sz="2800" dirty="0" err="1"/>
              <a:t>dilindungi</a:t>
            </a:r>
            <a:r>
              <a:rPr lang="en-US" sz="2800" dirty="0"/>
              <a:t> </a:t>
            </a:r>
            <a:r>
              <a:rPr lang="en-US" sz="2800" dirty="0" err="1"/>
              <a:t>dari</a:t>
            </a:r>
            <a:r>
              <a:rPr lang="en-US" sz="2800" dirty="0"/>
              <a:t> </a:t>
            </a:r>
            <a:r>
              <a:rPr lang="en-US" sz="2800" dirty="0" err="1"/>
              <a:t>kedinginan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230" y="1672590"/>
            <a:ext cx="10484485" cy="4688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e. Kaki </a:t>
            </a:r>
            <a:r>
              <a:rPr lang="en-US" sz="2800" dirty="0" err="1"/>
              <a:t>harus</a:t>
            </a:r>
            <a:r>
              <a:rPr lang="en-US" sz="2800" dirty="0"/>
              <a:t> </a:t>
            </a:r>
            <a:r>
              <a:rPr lang="en-US" sz="2800" dirty="0" err="1"/>
              <a:t>dilindungi</a:t>
            </a:r>
            <a:r>
              <a:rPr lang="en-US" sz="2800" dirty="0"/>
              <a:t> </a:t>
            </a:r>
            <a:r>
              <a:rPr lang="en-US" sz="2800" dirty="0" err="1"/>
              <a:t>dari</a:t>
            </a:r>
            <a:r>
              <a:rPr lang="en-US" sz="2800" dirty="0"/>
              <a:t> </a:t>
            </a:r>
            <a:r>
              <a:rPr lang="en-US" sz="2800" dirty="0" err="1"/>
              <a:t>kepanasan,batu</a:t>
            </a:r>
            <a:r>
              <a:rPr lang="en-US" sz="2800" dirty="0"/>
              <a:t>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pasir</a:t>
            </a:r>
            <a:r>
              <a:rPr lang="en-US" sz="2800" dirty="0"/>
              <a:t> </a:t>
            </a:r>
            <a:r>
              <a:rPr lang="en-US" sz="2800" dirty="0" err="1"/>
              <a:t>panas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api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f.  Sepatu </a:t>
            </a:r>
            <a:r>
              <a:rPr lang="en-US" sz="2800" dirty="0" err="1"/>
              <a:t>harus</a:t>
            </a:r>
            <a:r>
              <a:rPr lang="en-US" sz="2800" dirty="0"/>
              <a:t> </a:t>
            </a:r>
            <a:r>
              <a:rPr lang="en-US" sz="2800" dirty="0" err="1"/>
              <a:t>cukup</a:t>
            </a:r>
            <a:r>
              <a:rPr lang="en-US" sz="2800" dirty="0"/>
              <a:t> </a:t>
            </a:r>
            <a:r>
              <a:rPr lang="en-US" sz="2800" dirty="0" err="1"/>
              <a:t>lebar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pas.</a:t>
            </a:r>
          </a:p>
          <a:p>
            <a:pPr marL="0" indent="0">
              <a:buNone/>
            </a:pPr>
            <a:r>
              <a:rPr lang="en-US" sz="2800" dirty="0"/>
              <a:t>g. </a:t>
            </a:r>
            <a:r>
              <a:rPr lang="en-US" sz="2800" dirty="0" err="1"/>
              <a:t>Dianjurkan</a:t>
            </a:r>
            <a:r>
              <a:rPr lang="en-US" sz="2800" dirty="0"/>
              <a:t> </a:t>
            </a:r>
            <a:r>
              <a:rPr lang="en-US" sz="2800" dirty="0" err="1"/>
              <a:t>memakai</a:t>
            </a:r>
            <a:r>
              <a:rPr lang="en-US" sz="2800" dirty="0"/>
              <a:t> </a:t>
            </a:r>
            <a:r>
              <a:rPr lang="en-US" sz="2800" dirty="0" err="1"/>
              <a:t>kaus</a:t>
            </a:r>
            <a:r>
              <a:rPr lang="en-US" sz="2800" dirty="0"/>
              <a:t> kaki </a:t>
            </a:r>
            <a:r>
              <a:rPr lang="en-US" sz="2800" dirty="0" err="1"/>
              <a:t>setiap</a:t>
            </a:r>
            <a:r>
              <a:rPr lang="en-US" sz="2800" dirty="0"/>
              <a:t> </a:t>
            </a:r>
            <a:r>
              <a:rPr lang="en-US" sz="2800" dirty="0" err="1"/>
              <a:t>saat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h. </a:t>
            </a:r>
            <a:r>
              <a:rPr lang="en-US" sz="2800" dirty="0" err="1"/>
              <a:t>Kaus</a:t>
            </a:r>
            <a:r>
              <a:rPr lang="en-US" sz="2800" dirty="0"/>
              <a:t> kaki </a:t>
            </a:r>
            <a:r>
              <a:rPr lang="en-US" sz="2800" dirty="0" err="1"/>
              <a:t>harus</a:t>
            </a:r>
            <a:r>
              <a:rPr lang="en-US" sz="2800" dirty="0"/>
              <a:t> </a:t>
            </a:r>
            <a:r>
              <a:rPr lang="en-US" sz="2800" dirty="0" err="1"/>
              <a:t>cocok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dikenakan</a:t>
            </a:r>
            <a:r>
              <a:rPr lang="en-US" sz="2800" dirty="0"/>
              <a:t> </a:t>
            </a:r>
            <a:r>
              <a:rPr lang="en-US" sz="2800" dirty="0" err="1"/>
              <a:t>secara</a:t>
            </a:r>
            <a:r>
              <a:rPr lang="en-US" sz="2800" dirty="0"/>
              <a:t> </a:t>
            </a:r>
            <a:r>
              <a:rPr lang="en-US" sz="2800" dirty="0" err="1"/>
              <a:t>teliti</a:t>
            </a:r>
            <a:r>
              <a:rPr lang="en-US" sz="2800" dirty="0"/>
              <a:t> </a:t>
            </a:r>
            <a:r>
              <a:rPr lang="en-US" sz="2800" dirty="0" err="1"/>
              <a:t>tanpa</a:t>
            </a:r>
            <a:r>
              <a:rPr lang="en-US" sz="2800" dirty="0"/>
              <a:t> </a:t>
            </a:r>
            <a:r>
              <a:rPr lang="en-US" sz="2800" dirty="0" err="1"/>
              <a:t>lipatan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 err="1"/>
              <a:t>i</a:t>
            </a:r>
            <a:r>
              <a:rPr lang="en-US" sz="2800" dirty="0"/>
              <a:t>.  Alas kaki </a:t>
            </a:r>
            <a:r>
              <a:rPr lang="en-US" sz="2800" dirty="0" err="1"/>
              <a:t>tanpa</a:t>
            </a:r>
            <a:r>
              <a:rPr lang="en-US" sz="2800" dirty="0"/>
              <a:t> </a:t>
            </a:r>
            <a:r>
              <a:rPr lang="en-US" sz="2800" dirty="0" err="1"/>
              <a:t>pegangan</a:t>
            </a:r>
            <a:r>
              <a:rPr lang="en-US" sz="2800" dirty="0"/>
              <a:t>, pita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tali</a:t>
            </a:r>
            <a:r>
              <a:rPr lang="en-US" sz="2800" dirty="0"/>
              <a:t> </a:t>
            </a:r>
            <a:r>
              <a:rPr lang="en-US" sz="2800" dirty="0" err="1"/>
              <a:t>antara</a:t>
            </a:r>
            <a:r>
              <a:rPr lang="en-US" sz="2800" dirty="0"/>
              <a:t> </a:t>
            </a:r>
            <a:r>
              <a:rPr lang="en-US" sz="2800" dirty="0" err="1"/>
              <a:t>jari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j.  Kuku </a:t>
            </a:r>
            <a:r>
              <a:rPr lang="en-US" sz="2800" dirty="0" err="1"/>
              <a:t>dipotong</a:t>
            </a:r>
            <a:r>
              <a:rPr lang="en-US" sz="2800" dirty="0"/>
              <a:t> </a:t>
            </a:r>
            <a:r>
              <a:rPr lang="en-US" sz="2800" dirty="0" err="1"/>
              <a:t>secara</a:t>
            </a:r>
            <a:r>
              <a:rPr lang="en-US" sz="2800" dirty="0"/>
              <a:t> </a:t>
            </a:r>
            <a:r>
              <a:rPr lang="en-US" sz="2800" dirty="0" err="1"/>
              <a:t>lurus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k. </a:t>
            </a:r>
            <a:r>
              <a:rPr lang="en-US" sz="2800" dirty="0" err="1"/>
              <a:t>Berhenti</a:t>
            </a:r>
            <a:r>
              <a:rPr lang="en-US" sz="2800" dirty="0"/>
              <a:t> </a:t>
            </a:r>
            <a:r>
              <a:rPr lang="en-US" sz="2800" dirty="0" err="1"/>
              <a:t>merokok</a:t>
            </a:r>
            <a:r>
              <a:rPr lang="en-US" sz="2800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1" y="732625"/>
            <a:ext cx="10131425" cy="56151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err="1">
                <a:solidFill>
                  <a:schemeClr val="accent1"/>
                </a:solidFill>
              </a:rPr>
              <a:t>Penanganan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ulkus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diabetik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dapat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dilakukan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dalam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beberapa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tingkatan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dirty="0" err="1">
                <a:solidFill>
                  <a:schemeClr val="accent1"/>
                </a:solidFill>
              </a:rPr>
              <a:t>yaitu</a:t>
            </a:r>
            <a:r>
              <a:rPr lang="en-US" sz="2800" b="1" dirty="0">
                <a:solidFill>
                  <a:schemeClr val="accent1"/>
                </a:solidFill>
              </a:rPr>
              <a:t> : 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1"/>
                </a:solidFill>
              </a:rPr>
              <a:t>a) Grade 0. </a:t>
            </a:r>
            <a:endParaRPr lang="en-US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400" dirty="0" err="1"/>
              <a:t>Bila</a:t>
            </a:r>
            <a:r>
              <a:rPr lang="en-US" sz="2400" dirty="0"/>
              <a:t> </a:t>
            </a:r>
            <a:r>
              <a:rPr lang="en-US" sz="2400" dirty="0" err="1"/>
              <a:t>pada</a:t>
            </a:r>
            <a:r>
              <a:rPr lang="en-US" sz="2400" dirty="0"/>
              <a:t> kaki </a:t>
            </a:r>
            <a:r>
              <a:rPr lang="en-US" sz="2400" dirty="0" err="1"/>
              <a:t>terdapat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yang </a:t>
            </a:r>
            <a:r>
              <a:rPr lang="en-US" sz="2400" dirty="0" err="1"/>
              <a:t>menonjol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adanya</a:t>
            </a:r>
            <a:r>
              <a:rPr lang="en-US" sz="2400" dirty="0"/>
              <a:t> </a:t>
            </a:r>
            <a:r>
              <a:rPr lang="en-US" sz="2400" dirty="0" err="1"/>
              <a:t>deformitas</a:t>
            </a:r>
            <a:r>
              <a:rPr lang="en-US" sz="2400" dirty="0"/>
              <a:t>, </a:t>
            </a:r>
            <a:r>
              <a:rPr lang="en-US" sz="2400" dirty="0" err="1"/>
              <a:t>biasanya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hanya</a:t>
            </a:r>
            <a:r>
              <a:rPr lang="en-US" sz="2400" dirty="0"/>
              <a:t> </a:t>
            </a:r>
            <a:r>
              <a:rPr lang="en-US" sz="2400" dirty="0" err="1"/>
              <a:t>diatasi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penggunaan</a:t>
            </a:r>
            <a:r>
              <a:rPr lang="en-US" sz="2400" dirty="0"/>
              <a:t> alas kaki </a:t>
            </a:r>
            <a:r>
              <a:rPr lang="en-US" sz="2400" dirty="0" err="1"/>
              <a:t>buatan</a:t>
            </a:r>
            <a:r>
              <a:rPr lang="en-US" sz="2400" dirty="0"/>
              <a:t> </a:t>
            </a:r>
            <a:r>
              <a:rPr lang="en-US" sz="2400" dirty="0" err="1"/>
              <a:t>umumnya</a:t>
            </a:r>
            <a:r>
              <a:rPr lang="en-US" sz="2400" dirty="0"/>
              <a:t> </a:t>
            </a:r>
            <a:r>
              <a:rPr lang="en-US" sz="2400" dirty="0" err="1"/>
              <a:t>memerlukan</a:t>
            </a:r>
            <a:r>
              <a:rPr lang="en-US" sz="2400" dirty="0"/>
              <a:t> </a:t>
            </a:r>
            <a:r>
              <a:rPr lang="en-US" sz="2400" dirty="0" err="1"/>
              <a:t>tindakan</a:t>
            </a:r>
            <a:r>
              <a:rPr lang="en-US" sz="2400" dirty="0"/>
              <a:t> </a:t>
            </a:r>
            <a:r>
              <a:rPr lang="en-US" sz="2400" dirty="0" err="1"/>
              <a:t>pemotongan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yang </a:t>
            </a:r>
            <a:r>
              <a:rPr lang="en-US" sz="2400" dirty="0" err="1"/>
              <a:t>menonjol</a:t>
            </a:r>
            <a:r>
              <a:rPr lang="en-US" sz="2400" dirty="0"/>
              <a:t> (osteotomy).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chemeClr val="accent1"/>
                </a:solidFill>
              </a:rPr>
              <a:t>b) Grade I. </a:t>
            </a:r>
            <a:r>
              <a:rPr lang="en-US" sz="2400" b="1" dirty="0">
                <a:solidFill>
                  <a:srgbClr val="FFC000"/>
                </a:solidFill>
              </a:rPr>
              <a:t/>
            </a:r>
            <a:br>
              <a:rPr lang="en-US" sz="2400" b="1" dirty="0">
                <a:solidFill>
                  <a:srgbClr val="FFC000"/>
                </a:solidFill>
              </a:rPr>
            </a:br>
            <a:r>
              <a:rPr lang="en-US" sz="2400" dirty="0" err="1"/>
              <a:t>Memerlukan</a:t>
            </a:r>
            <a:r>
              <a:rPr lang="en-US" sz="2400" dirty="0"/>
              <a:t> </a:t>
            </a:r>
            <a:r>
              <a:rPr lang="en-US" sz="2400" dirty="0" err="1"/>
              <a:t>debridemen</a:t>
            </a:r>
            <a:r>
              <a:rPr lang="en-US" sz="2400" dirty="0"/>
              <a:t> </a:t>
            </a:r>
            <a:r>
              <a:rPr lang="en-US" sz="2400" dirty="0" err="1"/>
              <a:t>jaringan</a:t>
            </a:r>
            <a:r>
              <a:rPr lang="en-US" sz="2400" dirty="0"/>
              <a:t> </a:t>
            </a:r>
            <a:r>
              <a:rPr lang="en-US" sz="2400" dirty="0" err="1"/>
              <a:t>nekrotik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jaringan</a:t>
            </a:r>
            <a:r>
              <a:rPr lang="en-US" sz="2400" dirty="0"/>
              <a:t> yang </a:t>
            </a:r>
            <a:r>
              <a:rPr lang="en-US" sz="2400" dirty="0" err="1"/>
              <a:t>infeksius</a:t>
            </a:r>
            <a:r>
              <a:rPr lang="en-US" sz="2400" dirty="0"/>
              <a:t>, </a:t>
            </a:r>
            <a:r>
              <a:rPr lang="en-US" sz="2400" dirty="0" err="1"/>
              <a:t>perawatan</a:t>
            </a:r>
            <a:r>
              <a:rPr lang="en-US" sz="2400" dirty="0"/>
              <a:t> </a:t>
            </a:r>
            <a:r>
              <a:rPr lang="en-US" sz="2400" dirty="0" err="1"/>
              <a:t>lokal</a:t>
            </a:r>
            <a:r>
              <a:rPr lang="en-US" sz="2400" dirty="0"/>
              <a:t> </a:t>
            </a:r>
            <a:r>
              <a:rPr lang="en-US" sz="2400" dirty="0" err="1"/>
              <a:t>luka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pengurangan</a:t>
            </a:r>
            <a:r>
              <a:rPr lang="en-US" sz="2400" dirty="0"/>
              <a:t> </a:t>
            </a:r>
            <a:r>
              <a:rPr lang="en-US" sz="2400" dirty="0" err="1"/>
              <a:t>beban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58520"/>
            <a:ext cx="10131425" cy="543750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c) Tingkat II.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br>
              <a:rPr lang="en-US" sz="2800" dirty="0">
                <a:solidFill>
                  <a:schemeClr val="accent1"/>
                </a:solidFill>
              </a:rPr>
            </a:br>
            <a:r>
              <a:rPr lang="en-US" sz="2800" dirty="0" err="1"/>
              <a:t>Memerlukan</a:t>
            </a:r>
            <a:r>
              <a:rPr lang="en-US" sz="2800" dirty="0"/>
              <a:t> </a:t>
            </a:r>
            <a:r>
              <a:rPr lang="en-US" sz="2800" dirty="0" err="1"/>
              <a:t>debridemen</a:t>
            </a:r>
            <a:r>
              <a:rPr lang="en-US" sz="2800" dirty="0"/>
              <a:t>, </a:t>
            </a:r>
            <a:r>
              <a:rPr lang="en-US" sz="2800" dirty="0" err="1"/>
              <a:t>antibiotik</a:t>
            </a:r>
            <a:r>
              <a:rPr lang="en-US" sz="2800" dirty="0"/>
              <a:t> yang </a:t>
            </a:r>
            <a:r>
              <a:rPr lang="en-US" sz="2800" dirty="0" err="1"/>
              <a:t>sesuai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hasil</a:t>
            </a:r>
            <a:r>
              <a:rPr lang="en-US" sz="2800" dirty="0"/>
              <a:t> </a:t>
            </a:r>
            <a:r>
              <a:rPr lang="en-US" sz="2800" dirty="0" err="1"/>
              <a:t>kultur,perawatan</a:t>
            </a:r>
            <a:r>
              <a:rPr lang="en-US" sz="2800" dirty="0"/>
              <a:t> </a:t>
            </a:r>
            <a:r>
              <a:rPr lang="en-US" sz="2800" dirty="0" err="1"/>
              <a:t>lokal</a:t>
            </a:r>
            <a:r>
              <a:rPr lang="en-US" sz="2800" dirty="0"/>
              <a:t> </a:t>
            </a:r>
            <a:r>
              <a:rPr lang="en-US" sz="2800" dirty="0" err="1"/>
              <a:t>luka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teknik</a:t>
            </a:r>
            <a:r>
              <a:rPr lang="en-US" sz="2800" dirty="0"/>
              <a:t> </a:t>
            </a:r>
            <a:r>
              <a:rPr lang="en-US" sz="2800" dirty="0" err="1"/>
              <a:t>pengurangan</a:t>
            </a:r>
            <a:r>
              <a:rPr lang="en-US" sz="2800" dirty="0"/>
              <a:t> </a:t>
            </a:r>
            <a:r>
              <a:rPr lang="en-US" sz="2800" dirty="0" err="1"/>
              <a:t>beban</a:t>
            </a:r>
            <a:r>
              <a:rPr lang="en-US" sz="2800" dirty="0"/>
              <a:t> yang </a:t>
            </a:r>
            <a:r>
              <a:rPr lang="en-US" sz="2800" dirty="0" err="1"/>
              <a:t>lebih</a:t>
            </a:r>
            <a:r>
              <a:rPr lang="en-US" sz="2800" dirty="0"/>
              <a:t> </a:t>
            </a:r>
            <a:r>
              <a:rPr lang="en-US" sz="2800" dirty="0" err="1"/>
              <a:t>berarti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d) Tingkat III.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err="1"/>
              <a:t>Memerlukan</a:t>
            </a:r>
            <a:r>
              <a:rPr lang="en-US" sz="2800" dirty="0"/>
              <a:t> </a:t>
            </a:r>
            <a:r>
              <a:rPr lang="en-US" sz="2800" dirty="0" err="1"/>
              <a:t>debridemen</a:t>
            </a:r>
            <a:r>
              <a:rPr lang="en-US" sz="2800" dirty="0"/>
              <a:t> </a:t>
            </a:r>
            <a:r>
              <a:rPr lang="en-US" sz="2800" dirty="0" err="1"/>
              <a:t>jaringan</a:t>
            </a:r>
            <a:r>
              <a:rPr lang="en-US" sz="2800" dirty="0"/>
              <a:t> yang </a:t>
            </a:r>
            <a:r>
              <a:rPr lang="en-US" sz="2800" dirty="0" err="1"/>
              <a:t>sudah</a:t>
            </a:r>
            <a:r>
              <a:rPr lang="en-US" sz="2800" dirty="0"/>
              <a:t> </a:t>
            </a:r>
            <a:r>
              <a:rPr lang="en-US" sz="2800" dirty="0" err="1"/>
              <a:t>menjadi</a:t>
            </a:r>
            <a:r>
              <a:rPr lang="en-US" sz="2800" dirty="0"/>
              <a:t> </a:t>
            </a:r>
            <a:r>
              <a:rPr lang="en-US" sz="2800" dirty="0" err="1"/>
              <a:t>gangren</a:t>
            </a:r>
            <a:r>
              <a:rPr lang="en-US" sz="2800" dirty="0"/>
              <a:t>, </a:t>
            </a:r>
            <a:r>
              <a:rPr lang="en-US" sz="2800" dirty="0" err="1"/>
              <a:t>amputasi</a:t>
            </a:r>
            <a:r>
              <a:rPr lang="en-US" sz="2800" dirty="0"/>
              <a:t> </a:t>
            </a:r>
            <a:r>
              <a:rPr lang="en-US" sz="2800" dirty="0" err="1"/>
              <a:t>sebagian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pemberian</a:t>
            </a:r>
            <a:r>
              <a:rPr lang="en-US" sz="2800" dirty="0"/>
              <a:t> </a:t>
            </a:r>
            <a:r>
              <a:rPr lang="en-US" sz="2800" dirty="0" err="1"/>
              <a:t>antibiotik</a:t>
            </a:r>
            <a:r>
              <a:rPr lang="en-US" sz="2800" dirty="0"/>
              <a:t> parenteral yang </a:t>
            </a:r>
            <a:r>
              <a:rPr lang="en-US" sz="2800" dirty="0" err="1"/>
              <a:t>sesuai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kultur</a:t>
            </a:r>
            <a:r>
              <a:rPr lang="en-US" sz="2800" dirty="0"/>
              <a:t>. 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e) Tingkat IV </a:t>
            </a:r>
            <a:r>
              <a:rPr lang="en-US" sz="2800" b="1" dirty="0" err="1">
                <a:solidFill>
                  <a:schemeClr val="accent1"/>
                </a:solidFill>
              </a:rPr>
              <a:t>dan</a:t>
            </a:r>
            <a:r>
              <a:rPr lang="en-US" sz="2800" b="1" dirty="0">
                <a:solidFill>
                  <a:schemeClr val="accent1"/>
                </a:solidFill>
              </a:rPr>
              <a:t> V</a:t>
            </a:r>
            <a:br>
              <a:rPr lang="en-US" sz="2800" b="1" dirty="0">
                <a:solidFill>
                  <a:schemeClr val="accent1"/>
                </a:solidFill>
              </a:rPr>
            </a:b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tahap</a:t>
            </a:r>
            <a:r>
              <a:rPr lang="en-US" sz="2800" dirty="0"/>
              <a:t> </a:t>
            </a:r>
            <a:r>
              <a:rPr lang="en-US" sz="2800" dirty="0" err="1"/>
              <a:t>ini</a:t>
            </a:r>
            <a:r>
              <a:rPr lang="en-US" sz="2800" dirty="0"/>
              <a:t> </a:t>
            </a:r>
            <a:r>
              <a:rPr lang="en-US" sz="2800" dirty="0" err="1"/>
              <a:t>biasanya</a:t>
            </a:r>
            <a:r>
              <a:rPr lang="en-US" sz="2800" dirty="0"/>
              <a:t> </a:t>
            </a:r>
            <a:r>
              <a:rPr lang="en-US" sz="2800" dirty="0" err="1"/>
              <a:t>memerlukan</a:t>
            </a:r>
            <a:r>
              <a:rPr lang="en-US" sz="2800" dirty="0"/>
              <a:t> </a:t>
            </a:r>
            <a:r>
              <a:rPr lang="en-US" sz="2800" dirty="0" err="1"/>
              <a:t>tindakan</a:t>
            </a:r>
            <a:r>
              <a:rPr lang="en-US" sz="2800" dirty="0"/>
              <a:t> </a:t>
            </a:r>
            <a:r>
              <a:rPr lang="en-US" sz="2800" dirty="0" err="1"/>
              <a:t>amputasi</a:t>
            </a:r>
            <a:r>
              <a:rPr lang="en-US" sz="2800" dirty="0"/>
              <a:t> </a:t>
            </a:r>
            <a:r>
              <a:rPr lang="en-US" sz="2800" dirty="0" err="1"/>
              <a:t>sebagian</a:t>
            </a:r>
            <a:r>
              <a:rPr lang="en-US" sz="2800" dirty="0"/>
              <a:t>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amputasi</a:t>
            </a:r>
            <a:r>
              <a:rPr lang="en-US" sz="2800" dirty="0"/>
              <a:t> </a:t>
            </a:r>
            <a:r>
              <a:rPr lang="en-US" sz="2800" dirty="0" err="1"/>
              <a:t>seluruh</a:t>
            </a:r>
            <a:r>
              <a:rPr lang="en-US" sz="2800" dirty="0"/>
              <a:t> kaki.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/>
              <a:t>Perawatan Ulkus Kaki Diabetikum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/>
              <a:t>dr. Nicko Rachmanio, Sp.B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30984" t="42863" r="42508" b="26620"/>
          <a:stretch>
            <a:fillRect/>
          </a:stretch>
        </p:blipFill>
        <p:spPr>
          <a:xfrm>
            <a:off x="6537960" y="2795905"/>
            <a:ext cx="5663565" cy="407543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Grp="1" noChangeAspect="1"/>
          </p:cNvPicPr>
          <p:nvPr>
            <p:ph idx="1"/>
          </p:nvPr>
        </p:nvPicPr>
        <p:blipFill>
          <a:blip r:embed="rId2"/>
          <a:srcRect l="10988" t="4055" r="16572" b="2937"/>
          <a:stretch>
            <a:fillRect/>
          </a:stretch>
        </p:blipFill>
        <p:spPr>
          <a:xfrm>
            <a:off x="1156335" y="13970"/>
            <a:ext cx="9448800" cy="683069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5547" t="27127" r="36465" b="14869"/>
          <a:stretch>
            <a:fillRect/>
          </a:stretch>
        </p:blipFill>
        <p:spPr>
          <a:xfrm>
            <a:off x="2543175" y="38100"/>
            <a:ext cx="7106285" cy="67818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Wound Healing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  <p:sp>
        <p:nvSpPr>
          <p:cNvPr id="4" name="object 3"/>
          <p:cNvSpPr/>
          <p:nvPr/>
        </p:nvSpPr>
        <p:spPr>
          <a:xfrm>
            <a:off x="838200" y="1691005"/>
            <a:ext cx="10687050" cy="49491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8584" t="29359" r="40980" b="17919"/>
          <a:stretch>
            <a:fillRect/>
          </a:stretch>
        </p:blipFill>
        <p:spPr>
          <a:xfrm>
            <a:off x="3227705" y="90805"/>
            <a:ext cx="6166485" cy="66763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altLang="x-none" dirty="0">
                <a:latin typeface="Arial Rounded MT Bold" panose="020F0704030504030204" pitchFamily="34" charset="0"/>
                <a:sym typeface="+mn-ea"/>
              </a:rPr>
              <a:t>4% -10% is the prevalence of foot ulcer in diabetics</a:t>
            </a:r>
          </a:p>
          <a:p>
            <a:pPr algn="just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altLang="x-none" dirty="0">
                <a:latin typeface="Arial Rounded MT Bold" panose="020F0704030504030204" pitchFamily="34" charset="0"/>
                <a:ea typeface="Angsana New" pitchFamily="18" charset="-34"/>
                <a:sym typeface="+mn-ea"/>
              </a:rPr>
              <a:t> 40% - 60% of all non traumatic lower limb amputation</a:t>
            </a:r>
            <a:endParaRPr lang="en-US" altLang="x-none" dirty="0">
              <a:latin typeface="Arial Rounded MT Bold" panose="020F0704030504030204" pitchFamily="34" charset="0"/>
              <a:ea typeface="Angsana New" pitchFamily="18" charset="-34"/>
              <a:cs typeface="Tahoma" panose="020B0604030504040204" pitchFamily="34" charset="0"/>
              <a:sym typeface="+mn-ea"/>
            </a:endParaRPr>
          </a:p>
          <a:p>
            <a:pPr algn="just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altLang="x-none" dirty="0">
                <a:latin typeface="Arial Rounded MT Bold" panose="020F0704030504030204" pitchFamily="34" charset="0"/>
                <a:sym typeface="+mn-ea"/>
              </a:rPr>
              <a:t> 85% of diabetic related foot amputation are preceded by foot ulcer</a:t>
            </a:r>
          </a:p>
          <a:p>
            <a:pPr algn="just" eaLnBrk="1" hangingPunct="1"/>
            <a:endParaRPr lang="en-US" altLang="x-none" dirty="0">
              <a:latin typeface="Arial Rounded MT Bold" panose="020F070403050403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Ulcer </a:t>
            </a:r>
            <a:r>
              <a:rPr dirty="0">
                <a:solidFill>
                  <a:srgbClr val="000000"/>
                </a:solidFill>
                <a:latin typeface="MS PGothic" panose="020B0600070205080204" charset="-128"/>
                <a:cs typeface="MS PGothic" panose="020B0600070205080204" charset="-128"/>
                <a:sym typeface="+mn-ea"/>
              </a:rPr>
              <a:t>– </a:t>
            </a:r>
            <a:r>
              <a:rPr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Stuck in</a:t>
            </a:r>
            <a:r>
              <a:rPr spc="-409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Inﬂamatory</a:t>
            </a:r>
            <a:endParaRPr lang="en-US"/>
          </a:p>
        </p:txBody>
      </p:sp>
      <p:sp>
        <p:nvSpPr>
          <p:cNvPr id="4" name="object 4"/>
          <p:cNvSpPr/>
          <p:nvPr/>
        </p:nvSpPr>
        <p:spPr>
          <a:xfrm>
            <a:off x="1233170" y="1450975"/>
            <a:ext cx="8458200" cy="53244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3586" t="23245" r="37404" b="15628"/>
          <a:stretch>
            <a:fillRect/>
          </a:stretch>
        </p:blipFill>
        <p:spPr>
          <a:xfrm>
            <a:off x="2813050" y="26035"/>
            <a:ext cx="6962775" cy="681926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  <p:sp>
        <p:nvSpPr>
          <p:cNvPr id="4" name="object 3"/>
          <p:cNvSpPr/>
          <p:nvPr/>
        </p:nvSpPr>
        <p:spPr>
          <a:xfrm>
            <a:off x="838200" y="128905"/>
            <a:ext cx="10515600" cy="66598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Tissue Assesment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0000"/>
          </a:bodyPr>
          <a:lstStyle/>
          <a:p>
            <a:pPr marL="355600" indent="-342900">
              <a:lnSpc>
                <a:spcPct val="100000"/>
              </a:lnSpc>
              <a:spcBef>
                <a:spcPts val="3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Viable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(granulation,</a:t>
            </a:r>
            <a:r>
              <a:rPr spc="30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epithelialising)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Non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viable </a:t>
            </a:r>
            <a:r>
              <a:rPr spc="-10" dirty="0">
                <a:latin typeface="Calibri" panose="020F0502020204030204"/>
                <a:cs typeface="Calibri" panose="020F0502020204030204"/>
                <a:sym typeface="+mn-ea"/>
              </a:rPr>
              <a:t>(necrotic,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sloughy,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eschar)</a:t>
            </a:r>
            <a:endParaRPr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 panose="020B0604020202020204"/>
              <a:buChar char="•"/>
            </a:pPr>
            <a:endParaRPr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ct val="100000"/>
              </a:lnSpc>
            </a:pPr>
            <a:r>
              <a:rPr u="sng" spc="-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How does non </a:t>
            </a:r>
            <a:r>
              <a:rPr u="sng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viable </a:t>
            </a:r>
            <a:r>
              <a:rPr u="sng" spc="-10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tissue </a:t>
            </a:r>
            <a:r>
              <a:rPr u="sng" spc="-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impede</a:t>
            </a:r>
            <a:r>
              <a:rPr u="sng" spc="1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u="sng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healing?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35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Prolongs inﬂammation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Impedes epithelialisation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3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Antibiotics don’t penetrate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to 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wound</a:t>
            </a:r>
            <a:r>
              <a:rPr spc="2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environment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Dressings are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unable to eﬀect 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wound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environment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Medium for bacteria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growth</a:t>
            </a:r>
            <a:endParaRPr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 panose="020B0604020202020204"/>
              <a:buChar char="•"/>
            </a:pPr>
            <a:endParaRPr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ct val="100000"/>
              </a:lnSpc>
            </a:pPr>
            <a:r>
              <a:rPr u="sng" spc="-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Goals </a:t>
            </a:r>
            <a:r>
              <a:rPr u="sng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in </a:t>
            </a:r>
            <a:r>
              <a:rPr u="sng" spc="-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treating </a:t>
            </a:r>
            <a:r>
              <a:rPr u="sng" spc="-10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tissue </a:t>
            </a:r>
            <a:r>
              <a:rPr u="sng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in </a:t>
            </a:r>
            <a:r>
              <a:rPr u="sng" spc="-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chronic</a:t>
            </a:r>
            <a:r>
              <a:rPr u="sng" spc="1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u="sng" spc="-5" dirty="0">
                <a:uFill>
                  <a:solidFill>
                    <a:srgbClr val="000000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wounds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35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Clear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away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dead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or necrotic tissue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–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debridement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5080" indent="-342900">
              <a:lnSpc>
                <a:spcPts val="2120"/>
              </a:lnSpc>
              <a:spcBef>
                <a:spcPts val="605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Always ensure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adequate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tissue oxygenation for angiogenesis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and 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granulation process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3349" t="32015" r="31932" b="20969"/>
          <a:stretch>
            <a:fillRect/>
          </a:stretch>
        </p:blipFill>
        <p:spPr>
          <a:xfrm>
            <a:off x="838200" y="55245"/>
            <a:ext cx="10332085" cy="678942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Wound Care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marR="133985" indent="-342900">
              <a:lnSpc>
                <a:spcPct val="80000"/>
              </a:lnSpc>
              <a:spcBef>
                <a:spcPts val="675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Early accounts from 1650 BC described standard treatments 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to include </a:t>
            </a:r>
            <a:r>
              <a:rPr i="1" spc="-5" dirty="0">
                <a:latin typeface="Calibri" panose="020F0502020204030204"/>
                <a:cs typeface="Calibri" panose="020F0502020204030204"/>
                <a:sym typeface="+mn-ea"/>
              </a:rPr>
              <a:t>grease, honey, and</a:t>
            </a:r>
            <a:r>
              <a:rPr i="1" spc="-10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i="1" spc="-5" dirty="0">
                <a:latin typeface="Calibri" panose="020F0502020204030204"/>
                <a:cs typeface="Calibri" panose="020F0502020204030204"/>
                <a:sym typeface="+mn-ea"/>
              </a:rPr>
              <a:t>lint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.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429895" indent="-342900">
              <a:lnSpc>
                <a:spcPct val="77000"/>
              </a:lnSpc>
              <a:spcBef>
                <a:spcPts val="655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The Egyptians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and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Greeks introduced various </a:t>
            </a:r>
            <a:r>
              <a:rPr i="1" spc="-5" dirty="0">
                <a:latin typeface="Calibri" panose="020F0502020204030204"/>
                <a:cs typeface="Calibri" panose="020F0502020204030204"/>
                <a:sym typeface="+mn-ea"/>
              </a:rPr>
              <a:t>metallic </a:t>
            </a:r>
            <a:r>
              <a:rPr i="1" dirty="0">
                <a:latin typeface="Calibri" panose="020F0502020204030204"/>
                <a:cs typeface="Calibri" panose="020F0502020204030204"/>
                <a:sym typeface="+mn-ea"/>
              </a:rPr>
              <a:t>salt  </a:t>
            </a:r>
            <a:r>
              <a:rPr i="1" spc="-5" dirty="0">
                <a:latin typeface="Calibri" panose="020F0502020204030204"/>
                <a:cs typeface="Calibri" panose="020F0502020204030204"/>
                <a:sym typeface="+mn-ea"/>
              </a:rPr>
              <a:t>compounds, astringents, </a:t>
            </a:r>
            <a:r>
              <a:rPr i="1" dirty="0">
                <a:latin typeface="Calibri" panose="020F0502020204030204"/>
                <a:cs typeface="Calibri" panose="020F0502020204030204"/>
                <a:sym typeface="+mn-ea"/>
              </a:rPr>
              <a:t>and </a:t>
            </a:r>
            <a:r>
              <a:rPr i="1" spc="-5" dirty="0">
                <a:latin typeface="Calibri" panose="020F0502020204030204"/>
                <a:cs typeface="Calibri" panose="020F0502020204030204"/>
                <a:sym typeface="+mn-ea"/>
              </a:rPr>
              <a:t>antiseptics.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ts val="2600"/>
              </a:lnSpc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Joseph Lister addressed wound sepsis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leading to 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use</a:t>
            </a:r>
            <a:r>
              <a:rPr spc="2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of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>
              <a:lnSpc>
                <a:spcPts val="2600"/>
              </a:lnSpc>
            </a:pPr>
            <a:r>
              <a:rPr i="1" spc="-5" dirty="0">
                <a:latin typeface="Calibri" panose="020F0502020204030204"/>
                <a:cs typeface="Calibri" panose="020F0502020204030204"/>
                <a:sym typeface="+mn-ea"/>
              </a:rPr>
              <a:t>speciﬁc chemical therapies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to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manage</a:t>
            </a:r>
            <a:r>
              <a:rPr spc="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wounds.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5080" indent="-342900">
              <a:lnSpc>
                <a:spcPts val="2320"/>
              </a:lnSpc>
              <a:spcBef>
                <a:spcPts val="54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Winter</a:t>
            </a:r>
            <a:r>
              <a:rPr spc="-5" dirty="0">
                <a:latin typeface="MS PGothic" panose="020B0600070205080204" charset="-128"/>
                <a:cs typeface="MS PGothic" panose="020B0600070205080204" charset="-128"/>
                <a:sym typeface="+mn-ea"/>
              </a:rPr>
              <a:t>’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 1962 observations of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the beneﬁts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of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 </a:t>
            </a:r>
            <a:r>
              <a:rPr i="1" spc="-5" dirty="0">
                <a:latin typeface="Calibri" panose="020F0502020204030204"/>
                <a:cs typeface="Calibri" panose="020F0502020204030204"/>
                <a:sym typeface="+mn-ea"/>
              </a:rPr>
              <a:t>moist wound  environment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regarding scar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formation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19537" t="30483" r="30263" b="16387"/>
          <a:stretch>
            <a:fillRect/>
          </a:stretch>
        </p:blipFill>
        <p:spPr>
          <a:xfrm>
            <a:off x="959485" y="-8890"/>
            <a:ext cx="10394315" cy="687641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D</a:t>
            </a:r>
            <a:r>
              <a:rPr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eveloping </a:t>
            </a:r>
            <a:r>
              <a:rPr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a </a:t>
            </a:r>
            <a:r>
              <a:rPr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Wound Care Product Formulary</a:t>
            </a:r>
            <a:r>
              <a:rPr spc="50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Criteria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2900">
              <a:lnSpc>
                <a:spcPct val="100000"/>
              </a:lnSpc>
              <a:spcBef>
                <a:spcPts val="28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Eﬃcacy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18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Eﬀectiveness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and Safety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3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Quality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of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Drug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and Supply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Chain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Availability of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Clinical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expertise for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questions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5080" indent="-342900">
              <a:lnSpc>
                <a:spcPts val="2220"/>
              </a:lnSpc>
              <a:spcBef>
                <a:spcPts val="42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Cost estimates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to 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institution,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including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costs of drug, hospitalization, 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and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10" dirty="0">
                <a:latin typeface="Calibri" panose="020F0502020204030204"/>
                <a:cs typeface="Calibri" panose="020F0502020204030204"/>
                <a:sym typeface="+mn-ea"/>
              </a:rPr>
              <a:t>time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14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Availability of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Drug</a:t>
            </a:r>
            <a:endParaRPr>
              <a:latin typeface="Calibri" panose="020F0502020204030204"/>
              <a:cs typeface="Calibri" panose="020F0502020204030204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2900">
              <a:lnSpc>
                <a:spcPct val="100000"/>
              </a:lnSpc>
              <a:spcBef>
                <a:spcPts val="28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Do not assume that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all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products within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particular category are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the</a:t>
            </a:r>
            <a:r>
              <a:rPr spc="110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same.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234315" indent="-342900">
              <a:lnSpc>
                <a:spcPts val="2220"/>
              </a:lnSpc>
              <a:spcBef>
                <a:spcPts val="4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Always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challenge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product suppliers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to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provide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evidence to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support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their 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claims.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225425" indent="-342900">
              <a:lnSpc>
                <a:spcPts val="2120"/>
              </a:lnSpc>
              <a:spcBef>
                <a:spcPts val="44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price of products used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in 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treatment process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is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relatively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minor  part of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overall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cost.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2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Available resources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thus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must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be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used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in the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most eﬃcient way</a:t>
            </a:r>
            <a:r>
              <a:rPr spc="7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possible.</a:t>
            </a:r>
            <a:endParaRPr>
              <a:latin typeface="Calibri" panose="020F0502020204030204"/>
              <a:cs typeface="Calibri" panose="020F0502020204030204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 - Infection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>
                <a:latin typeface="Arial" panose="020B0604020202020204"/>
                <a:cs typeface="Arial" panose="020B0604020202020204"/>
                <a:sym typeface="+mn-ea"/>
              </a:rPr>
              <a:t>Bila ada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infeksi </a:t>
            </a:r>
            <a:r>
              <a:rPr lang="en-US" spc="-5" dirty="0">
                <a:latin typeface="Arial" panose="020B0604020202020204"/>
                <a:cs typeface="Arial" panose="020B0604020202020204"/>
                <a:sym typeface="+mn-ea"/>
              </a:rPr>
              <a:t>--&gt;</a:t>
            </a:r>
            <a:r>
              <a:rPr dirty="0">
                <a:latin typeface="Arial" panose="020B0604020202020204"/>
                <a:cs typeface="Arial" panose="020B0604020202020204"/>
                <a:sym typeface="+mn-ea"/>
              </a:rPr>
              <a:t>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inflamasi </a:t>
            </a:r>
            <a:r>
              <a:rPr lang="en-US" spc="-5" dirty="0">
                <a:latin typeface="Arial" panose="020B0604020202020204"/>
                <a:cs typeface="Arial" panose="020B0604020202020204"/>
                <a:sym typeface="+mn-ea"/>
              </a:rPr>
              <a:t>--&gt;</a:t>
            </a:r>
            <a:r>
              <a:rPr dirty="0">
                <a:latin typeface="Arial" panose="020B0604020202020204"/>
                <a:cs typeface="Arial" panose="020B0604020202020204"/>
                <a:sym typeface="+mn-ea"/>
              </a:rPr>
              <a:t>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tidak </a:t>
            </a:r>
            <a:r>
              <a:rPr dirty="0">
                <a:latin typeface="Arial" panose="020B0604020202020204"/>
                <a:cs typeface="Arial" panose="020B0604020202020204"/>
                <a:sym typeface="+mn-ea"/>
              </a:rPr>
              <a:t>bisa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proliferasi.  </a:t>
            </a:r>
          </a:p>
          <a:p>
            <a:pPr marL="0" indent="0">
              <a:buNone/>
            </a:pPr>
            <a:endParaRPr spc="-5" dirty="0">
              <a:latin typeface="Arial" panose="020B0604020202020204"/>
              <a:cs typeface="Arial" panose="020B0604020202020204"/>
              <a:sym typeface="+mn-ea"/>
            </a:endParaRPr>
          </a:p>
          <a:p>
            <a:pPr marL="0" indent="0">
              <a:buNone/>
            </a:pP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Selama </a:t>
            </a:r>
            <a:r>
              <a:rPr dirty="0">
                <a:latin typeface="Arial" panose="020B0604020202020204"/>
                <a:cs typeface="Arial" panose="020B0604020202020204"/>
                <a:sym typeface="+mn-ea"/>
              </a:rPr>
              <a:t>ada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infeksi, maka </a:t>
            </a:r>
            <a:r>
              <a:rPr dirty="0">
                <a:latin typeface="Arial" panose="020B0604020202020204"/>
                <a:cs typeface="Arial" panose="020B0604020202020204"/>
                <a:sym typeface="+mn-ea"/>
              </a:rPr>
              <a:t>luka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tetap </a:t>
            </a:r>
            <a:r>
              <a:rPr dirty="0">
                <a:latin typeface="Arial" panose="020B0604020202020204"/>
                <a:cs typeface="Arial" panose="020B0604020202020204"/>
                <a:sym typeface="+mn-ea"/>
              </a:rPr>
              <a:t>di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tahap</a:t>
            </a:r>
            <a:r>
              <a:rPr spc="55" dirty="0">
                <a:latin typeface="Arial" panose="020B0604020202020204"/>
                <a:cs typeface="Arial" panose="020B0604020202020204"/>
                <a:sym typeface="+mn-ea"/>
              </a:rPr>
              <a:t> </a:t>
            </a:r>
            <a:r>
              <a:rPr spc="-5" dirty="0">
                <a:latin typeface="Arial" panose="020B0604020202020204"/>
                <a:cs typeface="Arial" panose="020B0604020202020204"/>
                <a:sym typeface="+mn-ea"/>
              </a:rPr>
              <a:t>inflamasi.</a:t>
            </a:r>
            <a:endParaRPr>
              <a:latin typeface="Arial" panose="020B0604020202020204"/>
              <a:cs typeface="Arial" panose="020B0604020202020204"/>
            </a:endParaRPr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067" t="39890" r="45316" b="13157"/>
          <a:stretch>
            <a:fillRect/>
          </a:stretch>
        </p:blipFill>
        <p:spPr>
          <a:xfrm>
            <a:off x="99060" y="356870"/>
            <a:ext cx="11962130" cy="647509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pc="-5" dirty="0">
                <a:solidFill>
                  <a:srgbClr val="000000"/>
                </a:solidFill>
                <a:sym typeface="+mn-ea"/>
              </a:rPr>
              <a:t>Clinical Presentation of local wound</a:t>
            </a:r>
            <a:r>
              <a:rPr spc="-10" dirty="0">
                <a:solidFill>
                  <a:srgbClr val="000000"/>
                </a:solidFill>
                <a:sym typeface="+mn-ea"/>
              </a:rPr>
              <a:t> </a:t>
            </a:r>
            <a:r>
              <a:rPr spc="-5" dirty="0">
                <a:solidFill>
                  <a:srgbClr val="000000"/>
                </a:solidFill>
                <a:sym typeface="+mn-ea"/>
              </a:rPr>
              <a:t>infection</a:t>
            </a:r>
            <a:r>
              <a:rPr spc="-5" dirty="0">
                <a:solidFill>
                  <a:srgbClr val="000000"/>
                </a:solidFill>
              </a:rPr>
              <a:t/>
            </a:r>
            <a:br>
              <a:rPr spc="-5" dirty="0">
                <a:solidFill>
                  <a:srgbClr val="000000"/>
                </a:solidFill>
              </a:rPr>
            </a:b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4F81BD"/>
                </a:solidFill>
                <a:sym typeface="+mn-ea"/>
              </a:rPr>
              <a:t>“Secondary”</a:t>
            </a:r>
            <a:r>
              <a:rPr dirty="0">
                <a:sym typeface="+mn-ea"/>
              </a:rPr>
              <a:t> </a:t>
            </a:r>
            <a:r>
              <a:rPr spc="-5" dirty="0">
                <a:sym typeface="+mn-ea"/>
              </a:rPr>
              <a:t>signs </a:t>
            </a:r>
            <a:r>
              <a:rPr dirty="0">
                <a:sym typeface="+mn-ea"/>
              </a:rPr>
              <a:t>&amp;</a:t>
            </a:r>
            <a:r>
              <a:rPr spc="-70" dirty="0">
                <a:sym typeface="+mn-ea"/>
              </a:rPr>
              <a:t> </a:t>
            </a:r>
            <a:r>
              <a:rPr spc="-5" dirty="0">
                <a:sym typeface="+mn-ea"/>
              </a:rPr>
              <a:t>symptoms</a:t>
            </a:r>
            <a:endParaRPr spc="-5" dirty="0"/>
          </a:p>
          <a:p>
            <a:pPr marL="355600" indent="-342900">
              <a:lnSpc>
                <a:spcPct val="100000"/>
              </a:lnSpc>
              <a:spcBef>
                <a:spcPts val="1625"/>
              </a:spcBef>
              <a:buClr>
                <a:srgbClr val="FF6600"/>
              </a:buClr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Delayed </a:t>
            </a:r>
            <a:r>
              <a:rPr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healing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17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Change in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color of wound</a:t>
            </a:r>
            <a:r>
              <a:rPr spc="-50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bed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5080" indent="-342900">
              <a:lnSpc>
                <a:spcPct val="101000"/>
              </a:lnSpc>
              <a:spcBef>
                <a:spcPts val="73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Absent/ abnormal granulation  </a:t>
            </a:r>
            <a:r>
              <a:rPr spc="-10" dirty="0">
                <a:latin typeface="Calibri" panose="020F0502020204030204"/>
                <a:cs typeface="Calibri" panose="020F0502020204030204"/>
                <a:sym typeface="+mn-ea"/>
              </a:rPr>
              <a:t>tissue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1590"/>
              </a:spcBef>
              <a:buClr>
                <a:srgbClr val="FF6600"/>
              </a:buClr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solidFill>
                  <a:srgbClr val="FF7C00"/>
                </a:solidFill>
                <a:latin typeface="Symbol" panose="05050102010706020507"/>
                <a:cs typeface="Symbol" panose="05050102010706020507"/>
                <a:sym typeface="+mn-ea"/>
              </a:rPr>
              <a:t></a:t>
            </a:r>
            <a:r>
              <a:rPr spc="-5" dirty="0">
                <a:solidFill>
                  <a:srgbClr val="FF7C00"/>
                </a:solidFill>
                <a:latin typeface="Times New Roman" panose="02020603050405020304"/>
                <a:cs typeface="Times New Roman" panose="02020603050405020304"/>
                <a:sym typeface="+mn-ea"/>
              </a:rPr>
              <a:t> </a:t>
            </a:r>
            <a:r>
              <a:rPr spc="-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or abnormal</a:t>
            </a:r>
            <a:r>
              <a:rPr spc="-5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odor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1860"/>
              </a:spcBef>
              <a:buClr>
                <a:srgbClr val="FF6600"/>
              </a:buClr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solidFill>
                  <a:srgbClr val="FF7C00"/>
                </a:solidFill>
                <a:latin typeface="Symbol" panose="05050102010706020507"/>
                <a:cs typeface="Symbol" panose="05050102010706020507"/>
                <a:sym typeface="+mn-ea"/>
              </a:rPr>
              <a:t></a:t>
            </a:r>
            <a:r>
              <a:rPr spc="-5" dirty="0">
                <a:solidFill>
                  <a:srgbClr val="FF7C00"/>
                </a:solidFill>
                <a:latin typeface="Times New Roman" panose="02020603050405020304"/>
                <a:cs typeface="Times New Roman" panose="02020603050405020304"/>
                <a:sym typeface="+mn-ea"/>
              </a:rPr>
              <a:t> </a:t>
            </a:r>
            <a:r>
              <a:rPr spc="-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serous</a:t>
            </a:r>
            <a:r>
              <a:rPr spc="-5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drainage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1860"/>
              </a:spcBef>
              <a:buClr>
                <a:srgbClr val="FF6600"/>
              </a:buClr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solidFill>
                  <a:srgbClr val="FF7C00"/>
                </a:solidFill>
                <a:latin typeface="Symbol" panose="05050102010706020507"/>
                <a:cs typeface="Symbol" panose="05050102010706020507"/>
                <a:sym typeface="+mn-ea"/>
              </a:rPr>
              <a:t></a:t>
            </a:r>
            <a:r>
              <a:rPr spc="-5" dirty="0">
                <a:solidFill>
                  <a:srgbClr val="FF7C00"/>
                </a:solidFill>
                <a:latin typeface="Times New Roman" panose="02020603050405020304"/>
                <a:cs typeface="Times New Roman" panose="02020603050405020304"/>
                <a:sym typeface="+mn-ea"/>
              </a:rPr>
              <a:t> </a:t>
            </a:r>
            <a:r>
              <a:rPr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pain </a:t>
            </a:r>
            <a:r>
              <a:rPr spc="-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at wound</a:t>
            </a:r>
            <a:r>
              <a:rPr spc="-60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solidFill>
                  <a:srgbClr val="FF7C00"/>
                </a:solidFill>
                <a:latin typeface="Calibri" panose="020F0502020204030204"/>
                <a:cs typeface="Calibri" panose="020F0502020204030204"/>
                <a:sym typeface="+mn-ea"/>
              </a:rPr>
              <a:t>site</a:t>
            </a:r>
            <a:endParaRPr>
              <a:latin typeface="Calibri" panose="020F0502020204030204"/>
              <a:cs typeface="Calibri" panose="020F0502020204030204"/>
            </a:endParaRPr>
          </a:p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55600" indent="-342900">
              <a:lnSpc>
                <a:spcPct val="100000"/>
              </a:lnSpc>
              <a:spcBef>
                <a:spcPts val="585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u="sng" spc="-5" dirty="0">
                <a:solidFill>
                  <a:srgbClr val="4F81BD"/>
                </a:solidFill>
                <a:uFill>
                  <a:solidFill>
                    <a:srgbClr val="6095C9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“Classic”</a:t>
            </a:r>
            <a:r>
              <a:rPr u="sng" spc="-5" dirty="0">
                <a:uFill>
                  <a:solidFill>
                    <a:srgbClr val="6095C9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 signs </a:t>
            </a:r>
            <a:r>
              <a:rPr u="sng" dirty="0">
                <a:uFill>
                  <a:solidFill>
                    <a:srgbClr val="6095C9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&amp;</a:t>
            </a:r>
            <a:r>
              <a:rPr u="sng" spc="-5" dirty="0">
                <a:uFill>
                  <a:solidFill>
                    <a:srgbClr val="6095C9"/>
                  </a:solidFill>
                </a:uFill>
                <a:latin typeface="Calibri" panose="020F0502020204030204"/>
                <a:cs typeface="Calibri" panose="020F0502020204030204"/>
                <a:sym typeface="+mn-ea"/>
              </a:rPr>
              <a:t> Symptoms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49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Advancing erythema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Fever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4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Warmth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Edema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/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swelling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Pain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4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Purulence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  <p:sp>
        <p:nvSpPr>
          <p:cNvPr id="7" name="object 2"/>
          <p:cNvSpPr/>
          <p:nvPr/>
        </p:nvSpPr>
        <p:spPr>
          <a:xfrm>
            <a:off x="1143000" y="121285"/>
            <a:ext cx="9279890" cy="67411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Kulit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intak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Lembab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Fungsi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dressing </a:t>
            </a:r>
            <a:r>
              <a:rPr lang="en-US" spc="-5" dirty="0">
                <a:latin typeface="Calibri" panose="020F0502020204030204"/>
                <a:cs typeface="Calibri" panose="020F0502020204030204"/>
                <a:sym typeface="+mn-ea"/>
              </a:rPr>
              <a:t>--&gt;</a:t>
            </a:r>
            <a:r>
              <a:rPr spc="-100" dirty="0">
                <a:latin typeface="Arial" panose="020B0604020202020204"/>
                <a:cs typeface="Arial" panose="020B060402020202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fungsi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kuli</a:t>
            </a:r>
            <a:r>
              <a:rPr lang="en-US" dirty="0">
                <a:latin typeface="Calibri" panose="020F0502020204030204"/>
                <a:cs typeface="Calibri" panose="020F0502020204030204"/>
                <a:sym typeface="+mn-ea"/>
              </a:rPr>
              <a:t>t --&gt;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menjaga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kelembaban.</a:t>
            </a:r>
            <a:endParaRPr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 panose="020B0604020202020204"/>
              <a:buChar char="•"/>
            </a:pPr>
            <a:endParaRPr>
              <a:latin typeface="Times New Roman" panose="02020603050405020304"/>
              <a:cs typeface="Times New Roman" panose="02020603050405020304"/>
            </a:endParaRPr>
          </a:p>
          <a:p>
            <a:pPr marL="355600" indent="-342900">
              <a:lnSpc>
                <a:spcPct val="100000"/>
              </a:lnSpc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Luka kering </a:t>
            </a:r>
            <a:r>
              <a:rPr lang="en-US" b="1" spc="-5" dirty="0">
                <a:latin typeface="Calibri" panose="020F0502020204030204"/>
                <a:cs typeface="Calibri" panose="020F0502020204030204"/>
                <a:sym typeface="+mn-ea"/>
              </a:rPr>
              <a:t>--&gt;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sel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tidak bisa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proliferasi </a:t>
            </a:r>
            <a:r>
              <a:rPr lang="en-US" spc="-5" dirty="0">
                <a:latin typeface="Calibri" panose="020F0502020204030204"/>
                <a:cs typeface="Calibri" panose="020F0502020204030204"/>
                <a:sym typeface="+mn-ea"/>
              </a:rPr>
              <a:t>--&gt;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tidak sembuh.</a:t>
            </a:r>
            <a:endParaRPr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 panose="020B0604020202020204"/>
              <a:buChar char="•"/>
            </a:pPr>
            <a:endParaRPr>
              <a:latin typeface="Times New Roman" panose="02020603050405020304"/>
              <a:cs typeface="Times New Roman" panose="02020603050405020304"/>
            </a:endParaRPr>
          </a:p>
          <a:p>
            <a:pPr marL="355600" indent="-342900">
              <a:lnSpc>
                <a:spcPct val="100000"/>
              </a:lnSpc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Luka basa</a:t>
            </a:r>
            <a:r>
              <a:rPr lang="en-US" b="1" spc="-5" dirty="0">
                <a:latin typeface="Calibri" panose="020F0502020204030204"/>
                <a:cs typeface="Calibri" panose="020F0502020204030204"/>
                <a:sym typeface="+mn-ea"/>
              </a:rPr>
              <a:t>h --&gt;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maserasi </a:t>
            </a:r>
            <a:r>
              <a:rPr lang="en-US" spc="-5" dirty="0">
                <a:latin typeface="Calibri" panose="020F0502020204030204"/>
                <a:cs typeface="Calibri" panose="020F0502020204030204"/>
                <a:sym typeface="+mn-ea"/>
              </a:rPr>
              <a:t>--&gt;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inﬂamasi </a:t>
            </a:r>
            <a:r>
              <a:rPr lang="en-US" spc="-5" dirty="0">
                <a:latin typeface="Calibri" panose="020F0502020204030204"/>
                <a:cs typeface="Calibri" panose="020F0502020204030204"/>
                <a:sym typeface="+mn-ea"/>
              </a:rPr>
              <a:t>--&gt;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tidak sembuh.</a:t>
            </a:r>
            <a:endParaRPr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 panose="020B0604020202020204"/>
              <a:buChar char="•"/>
            </a:pPr>
            <a:endParaRPr>
              <a:latin typeface="Times New Roman" panose="02020603050405020304"/>
              <a:cs typeface="Times New Roman" panose="02020603050405020304"/>
            </a:endParaRPr>
          </a:p>
          <a:p>
            <a:pPr marL="355600" indent="-342900">
              <a:lnSpc>
                <a:spcPct val="100000"/>
              </a:lnSpc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Luka lembab </a:t>
            </a:r>
            <a:r>
              <a:rPr lang="en-US" b="1" spc="-5" dirty="0">
                <a:latin typeface="Calibri" panose="020F0502020204030204"/>
                <a:cs typeface="Calibri" panose="020F0502020204030204"/>
                <a:sym typeface="+mn-ea"/>
              </a:rPr>
              <a:t>--&gt;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ideal untuk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proliferasi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sel </a:t>
            </a:r>
            <a:r>
              <a:rPr lang="en-US" spc="-5" dirty="0">
                <a:latin typeface="Calibri" panose="020F0502020204030204"/>
                <a:cs typeface="Calibri" panose="020F0502020204030204"/>
                <a:sym typeface="+mn-ea"/>
              </a:rPr>
              <a:t>--&gt;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sembuh.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  <p:sp>
        <p:nvSpPr>
          <p:cNvPr id="4" name="object 2"/>
          <p:cNvSpPr/>
          <p:nvPr/>
        </p:nvSpPr>
        <p:spPr>
          <a:xfrm>
            <a:off x="912495" y="220980"/>
            <a:ext cx="10128885" cy="62141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  <p:sp>
        <p:nvSpPr>
          <p:cNvPr id="4" name="object 2"/>
          <p:cNvSpPr/>
          <p:nvPr/>
        </p:nvSpPr>
        <p:spPr>
          <a:xfrm>
            <a:off x="473075" y="239395"/>
            <a:ext cx="11174095" cy="6115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Calibri" panose="020F0502020204030204"/>
                <a:cs typeface="Calibri" panose="020F0502020204030204"/>
                <a:sym typeface="+mn-ea"/>
              </a:rPr>
              <a:t>timE --&gt; </a:t>
            </a:r>
            <a:r>
              <a:rPr b="1" dirty="0">
                <a:latin typeface="Calibri" panose="020F0502020204030204"/>
                <a:cs typeface="Calibri" panose="020F0502020204030204"/>
                <a:sym typeface="+mn-ea"/>
              </a:rPr>
              <a:t>E = </a:t>
            </a: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Edge </a:t>
            </a:r>
            <a:r>
              <a:rPr b="1" dirty="0">
                <a:latin typeface="Calibri" panose="020F0502020204030204"/>
                <a:cs typeface="Calibri" panose="020F0502020204030204"/>
                <a:sym typeface="+mn-ea"/>
              </a:rPr>
              <a:t>of</a:t>
            </a:r>
            <a:r>
              <a:rPr b="1" spc="-7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Wound</a:t>
            </a:r>
            <a:r>
              <a:rPr>
                <a:latin typeface="Calibri" panose="020F0502020204030204"/>
                <a:cs typeface="Calibri" panose="020F0502020204030204"/>
              </a:rPr>
              <a:t/>
            </a:r>
            <a:br>
              <a:rPr>
                <a:latin typeface="Calibri" panose="020F0502020204030204"/>
                <a:cs typeface="Calibri" panose="020F0502020204030204"/>
              </a:rPr>
            </a:b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55600" marR="5080" indent="-342900">
              <a:lnSpc>
                <a:spcPts val="1900"/>
              </a:lnSpc>
              <a:spcBef>
                <a:spcPts val="18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Non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advancing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wound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edge =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non</a:t>
            </a:r>
            <a:r>
              <a:rPr spc="-65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healing 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wound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530225" indent="-342900">
              <a:lnSpc>
                <a:spcPct val="100000"/>
              </a:lnSpc>
              <a:spcBef>
                <a:spcPts val="3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Undermining (critically colonised or  infected)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Persisting inﬂammation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Non responsive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cells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355600" marR="141605" indent="-342900">
              <a:lnSpc>
                <a:spcPct val="101000"/>
              </a:lnSpc>
              <a:spcBef>
                <a:spcPts val="545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If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EDGE of wound does not  </a:t>
            </a:r>
            <a:r>
              <a:rPr dirty="0">
                <a:latin typeface="Calibri" panose="020F0502020204030204"/>
                <a:cs typeface="Calibri" panose="020F0502020204030204"/>
                <a:sym typeface="+mn-ea"/>
              </a:rPr>
              <a:t>advance </a:t>
            </a:r>
            <a:r>
              <a:rPr spc="-40" dirty="0">
                <a:latin typeface="Calibri" panose="020F0502020204030204"/>
                <a:cs typeface="Calibri" panose="020F0502020204030204"/>
                <a:sym typeface="+mn-ea"/>
              </a:rPr>
              <a:t>aQer </a:t>
            </a:r>
            <a:r>
              <a:rPr spc="-5" dirty="0">
                <a:latin typeface="Calibri" panose="020F0502020204030204"/>
                <a:cs typeface="Calibri" panose="020F0502020204030204"/>
                <a:sym typeface="+mn-ea"/>
              </a:rPr>
              <a:t>2-4 weeks,  reassess intervetion.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  <p:sp>
        <p:nvSpPr>
          <p:cNvPr id="8" name="object 8"/>
          <p:cNvSpPr/>
          <p:nvPr/>
        </p:nvSpPr>
        <p:spPr>
          <a:xfrm>
            <a:off x="8041005" y="1825625"/>
            <a:ext cx="2924175" cy="3949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The epidermis fails </a:t>
            </a:r>
            <a:r>
              <a:rPr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to</a:t>
            </a:r>
            <a:r>
              <a:rPr spc="-7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  <a:sym typeface="+mn-ea"/>
              </a:rPr>
              <a:t>advance</a:t>
            </a:r>
            <a:r>
              <a:rPr>
                <a:latin typeface="Calibri" panose="020F0502020204030204"/>
                <a:cs typeface="Calibri" panose="020F0502020204030204"/>
              </a:rPr>
              <a:t/>
            </a:r>
            <a:br>
              <a:rPr>
                <a:latin typeface="Calibri" panose="020F0502020204030204"/>
                <a:cs typeface="Calibri" panose="020F0502020204030204"/>
              </a:rPr>
            </a:b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6530" marR="5080">
              <a:lnSpc>
                <a:spcPts val="3000"/>
              </a:lnSpc>
              <a:spcBef>
                <a:spcPts val="100"/>
              </a:spcBef>
            </a:pPr>
            <a:r>
              <a:rPr spc="-5" dirty="0">
                <a:sym typeface="+mn-ea"/>
              </a:rPr>
              <a:t>Reconsider </a:t>
            </a:r>
            <a:r>
              <a:rPr dirty="0">
                <a:sym typeface="+mn-ea"/>
              </a:rPr>
              <a:t>the </a:t>
            </a:r>
            <a:r>
              <a:rPr spc="-5" dirty="0">
                <a:sym typeface="+mn-ea"/>
              </a:rPr>
              <a:t>principles of Wound Bed Preparation </a:t>
            </a:r>
            <a:r>
              <a:rPr dirty="0">
                <a:sym typeface="+mn-ea"/>
              </a:rPr>
              <a:t>and the  </a:t>
            </a:r>
            <a:r>
              <a:rPr spc="-5" dirty="0">
                <a:sym typeface="+mn-ea"/>
              </a:rPr>
              <a:t>acronym TIME:</a:t>
            </a:r>
            <a:endParaRPr spc="-5" dirty="0"/>
          </a:p>
          <a:p>
            <a:pPr marL="576580" indent="-285750">
              <a:lnSpc>
                <a:spcPct val="100000"/>
              </a:lnSpc>
              <a:spcBef>
                <a:spcPts val="475"/>
              </a:spcBef>
              <a:buFont typeface="Arial" panose="020B0604020202020204"/>
              <a:buChar char="–"/>
              <a:tabLst>
                <a:tab pos="576580" algn="l"/>
              </a:tabLst>
            </a:pPr>
            <a:r>
              <a:rPr spc="-5" dirty="0">
                <a:sym typeface="+mn-ea"/>
              </a:rPr>
              <a:t>Has necrotic </a:t>
            </a:r>
            <a:r>
              <a:rPr spc="-10" dirty="0">
                <a:sym typeface="+mn-ea"/>
              </a:rPr>
              <a:t>tissue </a:t>
            </a:r>
            <a:r>
              <a:rPr dirty="0">
                <a:sym typeface="+mn-ea"/>
              </a:rPr>
              <a:t>been</a:t>
            </a:r>
            <a:r>
              <a:rPr spc="10" dirty="0">
                <a:sym typeface="+mn-ea"/>
              </a:rPr>
              <a:t> </a:t>
            </a:r>
            <a:r>
              <a:rPr spc="-5" dirty="0">
                <a:sym typeface="+mn-ea"/>
              </a:rPr>
              <a:t>debrided?</a:t>
            </a:r>
            <a:endParaRPr spc="-5" dirty="0"/>
          </a:p>
          <a:p>
            <a:pPr marL="576580" indent="-285750">
              <a:lnSpc>
                <a:spcPct val="100000"/>
              </a:lnSpc>
              <a:spcBef>
                <a:spcPts val="520"/>
              </a:spcBef>
              <a:buFont typeface="Arial" panose="020B0604020202020204"/>
              <a:buChar char="–"/>
              <a:tabLst>
                <a:tab pos="576580" algn="l"/>
              </a:tabLst>
            </a:pPr>
            <a:r>
              <a:rPr dirty="0">
                <a:sym typeface="+mn-ea"/>
              </a:rPr>
              <a:t>Is </a:t>
            </a:r>
            <a:r>
              <a:rPr spc="-5" dirty="0">
                <a:sym typeface="+mn-ea"/>
              </a:rPr>
              <a:t>there </a:t>
            </a:r>
            <a:r>
              <a:rPr dirty="0">
                <a:sym typeface="+mn-ea"/>
              </a:rPr>
              <a:t>a </a:t>
            </a:r>
            <a:r>
              <a:rPr spc="-5" dirty="0">
                <a:sym typeface="+mn-ea"/>
              </a:rPr>
              <a:t>well vascularised wound</a:t>
            </a:r>
            <a:r>
              <a:rPr spc="10" dirty="0">
                <a:sym typeface="+mn-ea"/>
              </a:rPr>
              <a:t> </a:t>
            </a:r>
            <a:r>
              <a:rPr dirty="0">
                <a:sym typeface="+mn-ea"/>
              </a:rPr>
              <a:t>bed?</a:t>
            </a:r>
            <a:endParaRPr dirty="0"/>
          </a:p>
          <a:p>
            <a:pPr marL="576580" indent="-285750">
              <a:lnSpc>
                <a:spcPct val="100000"/>
              </a:lnSpc>
              <a:spcBef>
                <a:spcPts val="620"/>
              </a:spcBef>
              <a:buFont typeface="Arial" panose="020B0604020202020204"/>
              <a:buChar char="–"/>
              <a:tabLst>
                <a:tab pos="576580" algn="l"/>
              </a:tabLst>
            </a:pPr>
            <a:r>
              <a:rPr spc="-5" dirty="0">
                <a:sym typeface="+mn-ea"/>
              </a:rPr>
              <a:t>Has infection </a:t>
            </a:r>
            <a:r>
              <a:rPr dirty="0">
                <a:sym typeface="+mn-ea"/>
              </a:rPr>
              <a:t>been put under</a:t>
            </a:r>
            <a:r>
              <a:rPr spc="-45" dirty="0">
                <a:sym typeface="+mn-ea"/>
              </a:rPr>
              <a:t> </a:t>
            </a:r>
            <a:r>
              <a:rPr spc="-5" dirty="0">
                <a:sym typeface="+mn-ea"/>
              </a:rPr>
              <a:t>control?</a:t>
            </a:r>
            <a:endParaRPr spc="-5" dirty="0"/>
          </a:p>
          <a:p>
            <a:pPr marL="576580" indent="-285750">
              <a:lnSpc>
                <a:spcPct val="100000"/>
              </a:lnSpc>
              <a:spcBef>
                <a:spcPts val="520"/>
              </a:spcBef>
              <a:buFont typeface="Arial" panose="020B0604020202020204"/>
              <a:buChar char="–"/>
              <a:tabLst>
                <a:tab pos="576580" algn="l"/>
              </a:tabLst>
            </a:pPr>
            <a:r>
              <a:rPr spc="-5" dirty="0">
                <a:sym typeface="+mn-ea"/>
              </a:rPr>
              <a:t>What </a:t>
            </a:r>
            <a:r>
              <a:rPr dirty="0">
                <a:sym typeface="+mn-ea"/>
              </a:rPr>
              <a:t>is the </a:t>
            </a:r>
            <a:r>
              <a:rPr spc="-5" dirty="0">
                <a:sym typeface="+mn-ea"/>
              </a:rPr>
              <a:t>status with</a:t>
            </a:r>
            <a:r>
              <a:rPr spc="-15" dirty="0">
                <a:sym typeface="+mn-ea"/>
              </a:rPr>
              <a:t> </a:t>
            </a:r>
            <a:r>
              <a:rPr spc="-5" dirty="0">
                <a:sym typeface="+mn-ea"/>
              </a:rPr>
              <a:t>inﬂammation?</a:t>
            </a:r>
            <a:endParaRPr spc="-5" dirty="0"/>
          </a:p>
          <a:p>
            <a:pPr marL="576580" indent="-285750">
              <a:lnSpc>
                <a:spcPct val="100000"/>
              </a:lnSpc>
              <a:spcBef>
                <a:spcPts val="620"/>
              </a:spcBef>
              <a:buFont typeface="Arial" panose="020B0604020202020204"/>
              <a:buChar char="–"/>
              <a:tabLst>
                <a:tab pos="576580" algn="l"/>
              </a:tabLst>
            </a:pPr>
            <a:r>
              <a:rPr spc="-5" dirty="0">
                <a:sym typeface="+mn-ea"/>
              </a:rPr>
              <a:t>To what </a:t>
            </a:r>
            <a:r>
              <a:rPr dirty="0">
                <a:sym typeface="+mn-ea"/>
              </a:rPr>
              <a:t>level has </a:t>
            </a:r>
            <a:r>
              <a:rPr spc="-5" dirty="0">
                <a:sym typeface="+mn-ea"/>
              </a:rPr>
              <a:t>moisture imbalance </a:t>
            </a:r>
            <a:r>
              <a:rPr dirty="0">
                <a:sym typeface="+mn-ea"/>
              </a:rPr>
              <a:t>been</a:t>
            </a:r>
            <a:r>
              <a:rPr spc="15" dirty="0">
                <a:sym typeface="+mn-ea"/>
              </a:rPr>
              <a:t> </a:t>
            </a:r>
            <a:r>
              <a:rPr spc="-5" dirty="0">
                <a:sym typeface="+mn-ea"/>
              </a:rPr>
              <a:t>corrected?</a:t>
            </a:r>
            <a:endParaRPr spc="-5" dirty="0"/>
          </a:p>
          <a:p>
            <a:pPr marL="576580" indent="-285750">
              <a:lnSpc>
                <a:spcPct val="100000"/>
              </a:lnSpc>
              <a:spcBef>
                <a:spcPts val="620"/>
              </a:spcBef>
              <a:buFont typeface="Arial" panose="020B0604020202020204"/>
              <a:buChar char="–"/>
              <a:tabLst>
                <a:tab pos="576580" algn="l"/>
              </a:tabLst>
            </a:pPr>
            <a:r>
              <a:rPr spc="-5" dirty="0">
                <a:sym typeface="+mn-ea"/>
              </a:rPr>
              <a:t>What dressings have </a:t>
            </a:r>
            <a:r>
              <a:rPr dirty="0">
                <a:sym typeface="+mn-ea"/>
              </a:rPr>
              <a:t>been</a:t>
            </a:r>
            <a:r>
              <a:rPr spc="5" dirty="0">
                <a:sym typeface="+mn-ea"/>
              </a:rPr>
              <a:t> </a:t>
            </a:r>
            <a:r>
              <a:rPr dirty="0">
                <a:sym typeface="+mn-ea"/>
              </a:rPr>
              <a:t>applied?</a:t>
            </a:r>
            <a:endParaRPr dirty="0"/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Perawatan Ulkus Kronik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69900" indent="-457200">
              <a:lnSpc>
                <a:spcPct val="100000"/>
              </a:lnSpc>
              <a:spcBef>
                <a:spcPts val="860"/>
              </a:spcBef>
              <a:buFont typeface="Calibri" panose="020F0502020204030204"/>
              <a:buChar char="•"/>
              <a:tabLst>
                <a:tab pos="469265" algn="l"/>
                <a:tab pos="469900" algn="l"/>
              </a:tabLst>
            </a:pP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teliti/sabar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469900" indent="-457200">
              <a:lnSpc>
                <a:spcPct val="100000"/>
              </a:lnSpc>
              <a:spcBef>
                <a:spcPts val="760"/>
              </a:spcBef>
              <a:buFont typeface="Calibri" panose="020F0502020204030204"/>
              <a:buChar char="•"/>
              <a:tabLst>
                <a:tab pos="469265" algn="l"/>
                <a:tab pos="469900" algn="l"/>
              </a:tabLst>
            </a:pP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komunikatif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469900" indent="-457200">
              <a:lnSpc>
                <a:spcPct val="100000"/>
              </a:lnSpc>
              <a:spcBef>
                <a:spcPts val="760"/>
              </a:spcBef>
              <a:buFont typeface="Calibri" panose="020F0502020204030204"/>
              <a:buChar char="•"/>
              <a:tabLst>
                <a:tab pos="469265" algn="l"/>
                <a:tab pos="469900" algn="l"/>
              </a:tabLst>
            </a:pP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cukup</a:t>
            </a:r>
            <a:r>
              <a:rPr b="1" spc="-60" dirty="0">
                <a:latin typeface="Calibri" panose="020F0502020204030204"/>
                <a:cs typeface="Calibri" panose="020F0502020204030204"/>
                <a:sym typeface="+mn-ea"/>
              </a:rPr>
              <a:t> </a:t>
            </a:r>
            <a:r>
              <a:rPr b="1" spc="-5" dirty="0">
                <a:latin typeface="Calibri" panose="020F0502020204030204"/>
                <a:cs typeface="Calibri" panose="020F0502020204030204"/>
                <a:sym typeface="+mn-ea"/>
              </a:rPr>
              <a:t>mahal</a:t>
            </a:r>
            <a:endParaRPr>
              <a:latin typeface="Calibri" panose="020F0502020204030204"/>
              <a:cs typeface="Calibri" panose="020F0502020204030204"/>
            </a:endParaRPr>
          </a:p>
          <a:p>
            <a:pPr marL="469900" indent="-457200">
              <a:lnSpc>
                <a:spcPct val="100000"/>
              </a:lnSpc>
              <a:spcBef>
                <a:spcPts val="860"/>
              </a:spcBef>
              <a:buFont typeface="Calibri" panose="020F0502020204030204"/>
              <a:buChar char="•"/>
              <a:tabLst>
                <a:tab pos="469265" algn="l"/>
                <a:tab pos="469900" algn="l"/>
              </a:tabLst>
            </a:pPr>
            <a:r>
              <a:rPr b="1" spc="-10" dirty="0">
                <a:latin typeface="Calibri" panose="020F0502020204030204"/>
                <a:cs typeface="Calibri" panose="020F0502020204030204"/>
                <a:sym typeface="+mn-ea"/>
              </a:rPr>
              <a:t>multidisiplin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222250"/>
            <a:ext cx="5731510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spc="-114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Negative Pressure </a:t>
            </a:r>
            <a:r>
              <a:rPr b="0" spc="-10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Wound </a:t>
            </a:r>
            <a:r>
              <a:rPr b="0" spc="-114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Therapy</a:t>
            </a:r>
            <a:r>
              <a:rPr b="0" spc="-180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b="0" spc="-110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(NPWT)</a:t>
            </a:r>
          </a:p>
        </p:txBody>
      </p:sp>
      <p:sp>
        <p:nvSpPr>
          <p:cNvPr id="3" name="object 3"/>
          <p:cNvSpPr/>
          <p:nvPr/>
        </p:nvSpPr>
        <p:spPr>
          <a:xfrm>
            <a:off x="6702831" y="2207022"/>
            <a:ext cx="3686695" cy="36659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362200" y="4114800"/>
            <a:ext cx="2819400" cy="2436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05000" y="1485900"/>
            <a:ext cx="3124200" cy="25939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91212" y="414337"/>
            <a:ext cx="4776787" cy="408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51382" y="679768"/>
            <a:ext cx="7237730" cy="62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0"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NPWT dressing: How does </a:t>
            </a:r>
            <a:r>
              <a:rPr sz="4000" b="0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it</a:t>
            </a:r>
            <a:r>
              <a:rPr sz="4000" b="0" spc="-10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4000" b="0"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work?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98015" y="1480820"/>
            <a:ext cx="3581400" cy="1499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 Narrow" panose="020B0606020202030204"/>
                <a:cs typeface="Arial Narrow" panose="020B0606020202030204"/>
              </a:rPr>
              <a:t>NPWT dressing is constructed from </a:t>
            </a:r>
            <a:r>
              <a:rPr sz="1600" b="1" dirty="0">
                <a:latin typeface="Arial Narrow" panose="020B0606020202030204"/>
                <a:cs typeface="Arial Narrow" panose="020B0606020202030204"/>
              </a:rPr>
              <a:t>4</a:t>
            </a:r>
            <a:r>
              <a:rPr sz="1600" b="1" spc="30" dirty="0">
                <a:latin typeface="Arial Narrow" panose="020B0606020202030204"/>
                <a:cs typeface="Arial Narrow" panose="020B0606020202030204"/>
              </a:rPr>
              <a:t>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layers:</a:t>
            </a:r>
            <a:endParaRPr sz="1600">
              <a:latin typeface="Arial Narrow" panose="020B0606020202030204"/>
              <a:cs typeface="Arial Narrow" panose="020B0606020202030204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>
              <a:latin typeface="Times New Roman" panose="02020603050405020304"/>
              <a:cs typeface="Times New Roman" panose="02020603050405020304"/>
            </a:endParaRPr>
          </a:p>
          <a:p>
            <a:pPr marL="784225" indent="-314325">
              <a:lnSpc>
                <a:spcPts val="1910"/>
              </a:lnSpc>
              <a:buAutoNum type="arabicPeriod"/>
              <a:tabLst>
                <a:tab pos="784225" algn="l"/>
                <a:tab pos="784860" algn="l"/>
              </a:tabLst>
            </a:pPr>
            <a:r>
              <a:rPr sz="1600" b="1" dirty="0">
                <a:latin typeface="Arial Narrow" panose="020B0606020202030204"/>
                <a:cs typeface="Arial Narrow" panose="020B0606020202030204"/>
              </a:rPr>
              <a:t>A high MVTR upper</a:t>
            </a:r>
            <a:r>
              <a:rPr sz="1600" b="1" spc="-80" dirty="0">
                <a:latin typeface="Arial Narrow" panose="020B0606020202030204"/>
                <a:cs typeface="Arial Narrow" panose="020B0606020202030204"/>
              </a:rPr>
              <a:t>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film</a:t>
            </a:r>
            <a:endParaRPr sz="1600">
              <a:latin typeface="Arial Narrow" panose="020B0606020202030204"/>
              <a:cs typeface="Arial Narrow" panose="020B0606020202030204"/>
            </a:endParaRPr>
          </a:p>
          <a:p>
            <a:pPr marL="784225" indent="-314325">
              <a:lnSpc>
                <a:spcPts val="1900"/>
              </a:lnSpc>
              <a:buAutoNum type="arabicPeriod"/>
              <a:tabLst>
                <a:tab pos="784225" algn="l"/>
                <a:tab pos="784860" algn="l"/>
              </a:tabLst>
            </a:pPr>
            <a:r>
              <a:rPr sz="1600" b="1" spc="-5" dirty="0">
                <a:latin typeface="Arial Narrow" panose="020B0606020202030204"/>
                <a:cs typeface="Arial Narrow" panose="020B0606020202030204"/>
              </a:rPr>
              <a:t>Absorbent</a:t>
            </a:r>
            <a:r>
              <a:rPr sz="1600" b="1" spc="-10" dirty="0">
                <a:latin typeface="Arial Narrow" panose="020B0606020202030204"/>
                <a:cs typeface="Arial Narrow" panose="020B0606020202030204"/>
              </a:rPr>
              <a:t>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layer</a:t>
            </a:r>
            <a:endParaRPr sz="1600">
              <a:latin typeface="Arial Narrow" panose="020B0606020202030204"/>
              <a:cs typeface="Arial Narrow" panose="020B0606020202030204"/>
            </a:endParaRPr>
          </a:p>
          <a:p>
            <a:pPr marL="784225" indent="-314325">
              <a:lnSpc>
                <a:spcPts val="1910"/>
              </a:lnSpc>
              <a:buAutoNum type="arabicPeriod"/>
              <a:tabLst>
                <a:tab pos="784225" algn="l"/>
                <a:tab pos="784860" algn="l"/>
              </a:tabLst>
            </a:pPr>
            <a:r>
              <a:rPr sz="1600" b="1" spc="-5" dirty="0">
                <a:latin typeface="Arial Narrow" panose="020B0606020202030204"/>
                <a:cs typeface="Arial Narrow" panose="020B0606020202030204"/>
              </a:rPr>
              <a:t>Airlock layer</a:t>
            </a:r>
            <a:endParaRPr sz="1600">
              <a:latin typeface="Arial Narrow" panose="020B0606020202030204"/>
              <a:cs typeface="Arial Narrow" panose="020B0606020202030204"/>
            </a:endParaRPr>
          </a:p>
          <a:p>
            <a:pPr marL="784225" indent="-314325">
              <a:lnSpc>
                <a:spcPct val="100000"/>
              </a:lnSpc>
              <a:spcBef>
                <a:spcPts val="80"/>
              </a:spcBef>
              <a:buAutoNum type="arabicPeriod"/>
              <a:tabLst>
                <a:tab pos="784225" algn="l"/>
                <a:tab pos="784860" algn="l"/>
              </a:tabLst>
            </a:pPr>
            <a:r>
              <a:rPr sz="1600" b="1" spc="-5" dirty="0">
                <a:latin typeface="Arial Narrow" panose="020B0606020202030204"/>
                <a:cs typeface="Arial Narrow" panose="020B0606020202030204"/>
              </a:rPr>
              <a:t>Silicone adhesive</a:t>
            </a:r>
            <a:r>
              <a:rPr sz="1600" b="1" dirty="0">
                <a:latin typeface="Arial Narrow" panose="020B0606020202030204"/>
                <a:cs typeface="Arial Narrow" panose="020B0606020202030204"/>
              </a:rPr>
              <a:t>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layer</a:t>
            </a:r>
            <a:endParaRPr sz="160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38300" y="3657600"/>
            <a:ext cx="3771900" cy="25050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37137" y="1912880"/>
            <a:ext cx="2943860" cy="495934"/>
          </a:xfrm>
          <a:custGeom>
            <a:avLst/>
            <a:gdLst/>
            <a:ahLst/>
            <a:cxnLst/>
            <a:rect l="l" t="t" r="r" b="b"/>
            <a:pathLst>
              <a:path w="2943860" h="495935">
                <a:moveTo>
                  <a:pt x="0" y="495356"/>
                </a:moveTo>
                <a:lnTo>
                  <a:pt x="2943837" y="0"/>
                </a:lnTo>
              </a:path>
            </a:pathLst>
          </a:custGeom>
          <a:ln w="28574">
            <a:solidFill>
              <a:srgbClr val="5B9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71980" y="1861642"/>
            <a:ext cx="136956" cy="1308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67200" y="2458398"/>
            <a:ext cx="3172460" cy="285115"/>
          </a:xfrm>
          <a:custGeom>
            <a:avLst/>
            <a:gdLst/>
            <a:ahLst/>
            <a:cxnLst/>
            <a:rect l="l" t="t" r="r" b="b"/>
            <a:pathLst>
              <a:path w="3172460" h="285114">
                <a:moveTo>
                  <a:pt x="0" y="284801"/>
                </a:moveTo>
                <a:lnTo>
                  <a:pt x="3172157" y="0"/>
                </a:lnTo>
              </a:path>
            </a:pathLst>
          </a:custGeom>
          <a:ln w="28574">
            <a:solidFill>
              <a:srgbClr val="5B9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33221" y="2399969"/>
            <a:ext cx="134378" cy="13211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210050" y="2994025"/>
            <a:ext cx="3839210" cy="0"/>
          </a:xfrm>
          <a:custGeom>
            <a:avLst/>
            <a:gdLst/>
            <a:ahLst/>
            <a:cxnLst/>
            <a:rect l="l" t="t" r="r" b="b"/>
            <a:pathLst>
              <a:path w="3839209">
                <a:moveTo>
                  <a:pt x="0" y="0"/>
                </a:moveTo>
                <a:lnTo>
                  <a:pt x="3838787" y="0"/>
                </a:lnTo>
              </a:path>
            </a:pathLst>
          </a:custGeom>
          <a:ln w="28574">
            <a:solidFill>
              <a:srgbClr val="5B9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46796" y="2927705"/>
            <a:ext cx="130403" cy="1326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987925" y="3284537"/>
            <a:ext cx="3290570" cy="642620"/>
          </a:xfrm>
          <a:custGeom>
            <a:avLst/>
            <a:gdLst/>
            <a:ahLst/>
            <a:cxnLst/>
            <a:rect l="l" t="t" r="r" b="b"/>
            <a:pathLst>
              <a:path w="3290570" h="642620">
                <a:moveTo>
                  <a:pt x="0" y="0"/>
                </a:moveTo>
                <a:lnTo>
                  <a:pt x="3290037" y="642266"/>
                </a:lnTo>
              </a:path>
            </a:pathLst>
          </a:custGeom>
          <a:ln w="28574">
            <a:solidFill>
              <a:srgbClr val="5B9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68157" y="3845356"/>
            <a:ext cx="137642" cy="1301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641340" y="4249420"/>
            <a:ext cx="4350385" cy="125095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106045">
              <a:lnSpc>
                <a:spcPts val="1900"/>
              </a:lnSpc>
              <a:spcBef>
                <a:spcPts val="180"/>
              </a:spcBef>
            </a:pPr>
            <a:r>
              <a:rPr sz="1600" b="1" spc="-5" dirty="0">
                <a:latin typeface="Arial Narrow" panose="020B0606020202030204"/>
                <a:cs typeface="Arial Narrow" panose="020B0606020202030204"/>
              </a:rPr>
              <a:t>Pressure is </a:t>
            </a:r>
            <a:r>
              <a:rPr sz="1600" b="1" dirty="0">
                <a:latin typeface="Arial Narrow" panose="020B0606020202030204"/>
                <a:cs typeface="Arial Narrow" panose="020B0606020202030204"/>
              </a:rPr>
              <a:t>evenly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transmitted </a:t>
            </a:r>
            <a:r>
              <a:rPr sz="1600" b="1" dirty="0">
                <a:latin typeface="Arial Narrow" panose="020B0606020202030204"/>
                <a:cs typeface="Arial Narrow" panose="020B0606020202030204"/>
              </a:rPr>
              <a:t>by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the airlock layer (3)  </a:t>
            </a:r>
            <a:r>
              <a:rPr sz="1600" b="1" dirty="0">
                <a:latin typeface="Arial Narrow" panose="020B0606020202030204"/>
                <a:cs typeface="Arial Narrow" panose="020B0606020202030204"/>
              </a:rPr>
              <a:t>which doesn’t collapse under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negative</a:t>
            </a:r>
            <a:r>
              <a:rPr sz="1600" b="1" spc="-25" dirty="0">
                <a:latin typeface="Arial Narrow" panose="020B0606020202030204"/>
                <a:cs typeface="Arial Narrow" panose="020B0606020202030204"/>
              </a:rPr>
              <a:t>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pressure</a:t>
            </a:r>
            <a:endParaRPr sz="1600">
              <a:latin typeface="Arial Narrow" panose="020B0606020202030204"/>
              <a:cs typeface="Arial Narrow" panose="020B0606020202030204"/>
            </a:endParaRPr>
          </a:p>
          <a:p>
            <a:pPr>
              <a:lnSpc>
                <a:spcPct val="100000"/>
              </a:lnSpc>
            </a:pPr>
            <a:endParaRPr sz="1650">
              <a:latin typeface="Times New Roman" panose="02020603050405020304"/>
              <a:cs typeface="Times New Roman" panose="02020603050405020304"/>
            </a:endParaRPr>
          </a:p>
          <a:p>
            <a:pPr marL="12700" marR="5080">
              <a:lnSpc>
                <a:spcPts val="1900"/>
              </a:lnSpc>
            </a:pPr>
            <a:r>
              <a:rPr sz="1600" b="1" dirty="0">
                <a:latin typeface="Arial Narrow" panose="020B0606020202030204"/>
                <a:cs typeface="Arial Narrow" panose="020B0606020202030204"/>
              </a:rPr>
              <a:t>The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Perforated silicone adhesive layer (4) transmits  negative pressure to the </a:t>
            </a:r>
            <a:r>
              <a:rPr sz="1600" b="1" dirty="0">
                <a:latin typeface="Arial Narrow" panose="020B0606020202030204"/>
                <a:cs typeface="Arial Narrow" panose="020B0606020202030204"/>
              </a:rPr>
              <a:t>wound bed and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removes</a:t>
            </a:r>
            <a:r>
              <a:rPr sz="1600" b="1" spc="25" dirty="0">
                <a:latin typeface="Arial Narrow" panose="020B0606020202030204"/>
                <a:cs typeface="Arial Narrow" panose="020B0606020202030204"/>
              </a:rPr>
              <a:t> </a:t>
            </a:r>
            <a:r>
              <a:rPr sz="1600" b="1" spc="-5" dirty="0">
                <a:latin typeface="Arial Narrow" panose="020B0606020202030204"/>
                <a:cs typeface="Arial Narrow" panose="020B0606020202030204"/>
              </a:rPr>
              <a:t>fluid</a:t>
            </a:r>
            <a:endParaRPr sz="1600">
              <a:latin typeface="Arial Narrow" panose="020B0606020202030204"/>
              <a:cs typeface="Arial Narrow" panose="020B060602020203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59940" y="6434772"/>
            <a:ext cx="60706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 panose="020F0502020204030204"/>
                <a:cs typeface="Calibri" panose="020F0502020204030204"/>
              </a:rPr>
              <a:t>10/15/17</a:t>
            </a:r>
            <a:endParaRPr sz="1200">
              <a:latin typeface="Calibri" panose="020F0502020204030204"/>
              <a:cs typeface="Calibri" panose="020F050202020403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Grp="1" noChangeAspect="1"/>
          </p:cNvPicPr>
          <p:nvPr>
            <p:ph idx="1"/>
          </p:nvPr>
        </p:nvPicPr>
        <p:blipFill>
          <a:blip r:embed="rId2"/>
          <a:srcRect l="22021" t="4223" r="22674" b="3183"/>
          <a:stretch>
            <a:fillRect/>
          </a:stretch>
        </p:blipFill>
        <p:spPr>
          <a:xfrm>
            <a:off x="414020" y="173355"/>
            <a:ext cx="11573510" cy="651129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87405" y="928687"/>
            <a:ext cx="4079240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Infection </a:t>
            </a:r>
            <a:r>
              <a:rPr sz="3200" b="0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&amp; Pus -&gt;</a:t>
            </a:r>
            <a:r>
              <a:rPr sz="3200" b="0" spc="-80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3200" b="0" spc="-5" dirty="0">
                <a:solidFill>
                  <a:srgbClr val="000000"/>
                </a:solidFill>
                <a:latin typeface="Calibri" panose="020F0502020204030204"/>
                <a:cs typeface="Calibri" panose="020F0502020204030204"/>
              </a:rPr>
              <a:t>NPWT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05000" y="1447800"/>
            <a:ext cx="8077200" cy="4625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059940" y="6434772"/>
            <a:ext cx="60706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 panose="020F0502020204030204"/>
                <a:cs typeface="Calibri" panose="020F0502020204030204"/>
              </a:rPr>
              <a:t>10/15/17</a:t>
            </a:r>
            <a:endParaRPr sz="1200">
              <a:latin typeface="Calibri" panose="020F0502020204030204"/>
              <a:cs typeface="Calibri" panose="020F0502020204030204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6381749"/>
            <a:ext cx="6428105" cy="476250"/>
          </a:xfrm>
          <a:custGeom>
            <a:avLst/>
            <a:gdLst/>
            <a:ahLst/>
            <a:cxnLst/>
            <a:rect l="l" t="t" r="r" b="b"/>
            <a:pathLst>
              <a:path w="6428105" h="476250">
                <a:moveTo>
                  <a:pt x="0" y="476250"/>
                </a:moveTo>
                <a:lnTo>
                  <a:pt x="6427787" y="476250"/>
                </a:lnTo>
                <a:lnTo>
                  <a:pt x="6427787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0" y="974089"/>
            <a:ext cx="549021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spc="-5" dirty="0">
                <a:solidFill>
                  <a:srgbClr val="000000"/>
                </a:solidFill>
                <a:latin typeface="Arial" panose="020B0604020202020204"/>
                <a:cs typeface="Arial" panose="020B0604020202020204"/>
              </a:rPr>
              <a:t>Hyperbaric </a:t>
            </a:r>
            <a:r>
              <a:rPr sz="3600" b="0" dirty="0">
                <a:solidFill>
                  <a:srgbClr val="000000"/>
                </a:solidFill>
                <a:latin typeface="Arial" panose="020B0604020202020204"/>
                <a:cs typeface="Arial" panose="020B0604020202020204"/>
              </a:rPr>
              <a:t>oxygen</a:t>
            </a:r>
            <a:r>
              <a:rPr sz="3600" b="0" spc="-35" dirty="0">
                <a:solidFill>
                  <a:srgbClr val="00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3600" b="0" spc="-5" dirty="0">
                <a:solidFill>
                  <a:srgbClr val="000000"/>
                </a:solidFill>
                <a:latin typeface="Arial" panose="020B0604020202020204"/>
                <a:cs typeface="Arial" panose="020B0604020202020204"/>
              </a:rPr>
              <a:t>therapy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35825" y="5777345"/>
            <a:ext cx="3204552" cy="10806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8000" y="2133600"/>
            <a:ext cx="3161931" cy="3657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85603" y="6234545"/>
            <a:ext cx="4206240" cy="62345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05000" y="1828800"/>
            <a:ext cx="4166298" cy="4419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7150" y="227330"/>
            <a:ext cx="7820660" cy="6402705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775"/>
          <a:ext cx="9144000" cy="6010275"/>
          <a:chOff x="0" y="866775"/>
          <a:chExt cx="9144000" cy="601027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36830"/>
            <a:ext cx="11946255" cy="6720205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775"/>
          <a:ext cx="9144000" cy="6010275"/>
          <a:chOff x="0" y="866775"/>
          <a:chExt cx="9144000" cy="601027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rcRect b="14185"/>
          <a:stretch>
            <a:fillRect/>
          </a:stretch>
        </p:blipFill>
        <p:spPr>
          <a:xfrm>
            <a:off x="480695" y="666750"/>
            <a:ext cx="11442700" cy="5523865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775"/>
          <a:ext cx="9144000" cy="6010275"/>
          <a:chOff x="0" y="866775"/>
          <a:chExt cx="9144000" cy="601027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rcRect t="19988"/>
          <a:stretch>
            <a:fillRect/>
          </a:stretch>
        </p:blipFill>
        <p:spPr>
          <a:xfrm>
            <a:off x="124460" y="577850"/>
            <a:ext cx="12070080" cy="5432425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775"/>
          <a:ext cx="9144000" cy="6010275"/>
          <a:chOff x="0" y="866775"/>
          <a:chExt cx="9144000" cy="601027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rcRect l="8889" t="18704" b="12259"/>
          <a:stretch>
            <a:fillRect/>
          </a:stretch>
        </p:blipFill>
        <p:spPr>
          <a:xfrm>
            <a:off x="1492885" y="751205"/>
            <a:ext cx="9205595" cy="507619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775"/>
          <a:ext cx="9144000" cy="6010275"/>
          <a:chOff x="0" y="866775"/>
          <a:chExt cx="9144000" cy="601027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rcRect l="5444"/>
          <a:stretch>
            <a:fillRect/>
          </a:stretch>
        </p:blipFill>
        <p:spPr>
          <a:xfrm>
            <a:off x="1046480" y="386080"/>
            <a:ext cx="10429240" cy="6204585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6775"/>
          <a:ext cx="9144000" cy="6010275"/>
          <a:chOff x="0" y="866775"/>
          <a:chExt cx="9144000" cy="601027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rcRect l="7257"/>
          <a:stretch>
            <a:fillRect/>
          </a:stretch>
        </p:blipFill>
        <p:spPr>
          <a:xfrm>
            <a:off x="876300" y="137160"/>
            <a:ext cx="10994390" cy="666877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Terima Kasih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147955"/>
            <a:ext cx="6795135" cy="6609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925695" cy="1325880"/>
          </a:xfrm>
        </p:spPr>
        <p:txBody>
          <a:bodyPr>
            <a:normAutofit fontScale="90000"/>
          </a:bodyPr>
          <a:lstStyle/>
          <a:p>
            <a:r>
              <a:rPr lang="en-US"/>
              <a:t>Peripheral Arterial Dissease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25695" cy="4351655"/>
          </a:xfrm>
        </p:spPr>
        <p:txBody>
          <a:bodyPr>
            <a:normAutofit fontScale="60000"/>
          </a:bodyPr>
          <a:lstStyle/>
          <a:p>
            <a:pPr marL="68580" marR="0" lvl="0" indent="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None/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Rutherford Classification</a:t>
            </a: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0 – Asymptomatic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1 – Mild </a:t>
            </a:r>
            <a:r>
              <a:rPr lang="en-US" noProof="0" dirty="0" err="1" smtClean="0">
                <a:ln>
                  <a:noFill/>
                </a:ln>
                <a:effectLst/>
                <a:uLnTx/>
                <a:uFillTx/>
                <a:sym typeface="+mn-ea"/>
              </a:rPr>
              <a:t>Claudication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2 – Moderate </a:t>
            </a:r>
            <a:r>
              <a:rPr lang="en-US" noProof="0" dirty="0" err="1" smtClean="0">
                <a:ln>
                  <a:noFill/>
                </a:ln>
                <a:effectLst/>
                <a:uLnTx/>
                <a:uFillTx/>
                <a:sym typeface="+mn-ea"/>
              </a:rPr>
              <a:t>Claudication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3 – Severe </a:t>
            </a:r>
            <a:r>
              <a:rPr lang="en-US" noProof="0" dirty="0" err="1" smtClean="0">
                <a:ln>
                  <a:noFill/>
                </a:ln>
                <a:effectLst/>
                <a:uLnTx/>
                <a:uFillTx/>
                <a:sym typeface="+mn-ea"/>
              </a:rPr>
              <a:t>Claudication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4 – Rest Pain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1325" marR="0" lvl="0" indent="-37338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tabLst>
                <a:tab pos="1889125" algn="l"/>
              </a:tabLst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5 – Ischemic ulceration not exceeding the </a:t>
            </a:r>
            <a:r>
              <a:rPr lang="id-ID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	</a:t>
            </a: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digits of the foot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defRPr/>
            </a:pPr>
            <a:r>
              <a:rPr 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6 – Severe Ischemic ulcers or gangrene</a:t>
            </a:r>
            <a:endParaRPr kumimoji="0" lang="id-ID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Char char=""/>
              <a:defRPr/>
            </a:pPr>
            <a:endParaRPr kumimoji="0" lang="id-ID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None/>
              <a:defRPr/>
            </a:pPr>
            <a:r>
              <a:rPr lang="id-ID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Stage 3-6 Critical Limb Ischemia ( CLI )</a:t>
            </a:r>
            <a:endParaRPr kumimoji="0" lang="id-ID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None/>
              <a:defRPr/>
            </a:pPr>
            <a:r>
              <a:rPr lang="id-ID" noProof="0" dirty="0" smtClean="0">
                <a:ln>
                  <a:noFill/>
                </a:ln>
                <a:effectLst/>
                <a:uLnTx/>
                <a:uFillTx/>
                <a:sym typeface="Wingdings" panose="05000000000000000000" pitchFamily="2" charset="2"/>
              </a:rPr>
              <a:t> </a:t>
            </a:r>
            <a:r>
              <a:rPr lang="id-ID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Candidate for revascularization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US"/>
          </a:p>
        </p:txBody>
      </p:sp>
      <p:sp>
        <p:nvSpPr>
          <p:cNvPr id="4" name="object 4"/>
          <p:cNvSpPr/>
          <p:nvPr/>
        </p:nvSpPr>
        <p:spPr>
          <a:xfrm>
            <a:off x="6029325" y="365124"/>
            <a:ext cx="5702300" cy="62007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Ankle Brachial Index  (ABI)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sz="2800" dirty="0">
                <a:sym typeface="+mn-ea"/>
              </a:rPr>
              <a:t>Simple, painless, accurate, highly reproducible examination</a:t>
            </a:r>
            <a:endParaRPr sz="2800" dirty="0"/>
          </a:p>
          <a:p>
            <a:pPr>
              <a:lnSpc>
                <a:spcPct val="75000"/>
              </a:lnSpc>
            </a:pPr>
            <a:r>
              <a:rPr sz="2800" dirty="0">
                <a:sym typeface="+mn-ea"/>
              </a:rPr>
              <a:t>Clinically useful</a:t>
            </a:r>
            <a:endParaRPr sz="2800" dirty="0"/>
          </a:p>
          <a:p>
            <a:pPr lvl="1">
              <a:lnSpc>
                <a:spcPct val="85000"/>
              </a:lnSpc>
              <a:spcBef>
                <a:spcPct val="10000"/>
              </a:spcBef>
            </a:pPr>
            <a:r>
              <a:rPr sz="2800" dirty="0">
                <a:sym typeface="+mn-ea"/>
              </a:rPr>
              <a:t>Identifies patients with PAD</a:t>
            </a:r>
            <a:endParaRPr sz="2800" dirty="0"/>
          </a:p>
          <a:p>
            <a:pPr lvl="1">
              <a:lnSpc>
                <a:spcPct val="85000"/>
              </a:lnSpc>
              <a:spcBef>
                <a:spcPct val="10000"/>
              </a:spcBef>
            </a:pPr>
            <a:r>
              <a:rPr sz="2800" dirty="0">
                <a:sym typeface="+mn-ea"/>
              </a:rPr>
              <a:t>Major indicator of premature MI, CVA, mortality</a:t>
            </a:r>
            <a:endParaRPr sz="2800" dirty="0"/>
          </a:p>
          <a:p>
            <a:pPr>
              <a:lnSpc>
                <a:spcPct val="75000"/>
              </a:lnSpc>
            </a:pPr>
            <a:r>
              <a:rPr sz="2800" dirty="0">
                <a:sym typeface="+mn-ea"/>
              </a:rPr>
              <a:t>Indications</a:t>
            </a:r>
            <a:endParaRPr sz="2800" dirty="0"/>
          </a:p>
          <a:p>
            <a:pPr lvl="1">
              <a:lnSpc>
                <a:spcPct val="85000"/>
              </a:lnSpc>
              <a:spcBef>
                <a:spcPct val="10000"/>
              </a:spcBef>
            </a:pPr>
            <a:r>
              <a:rPr sz="2800" dirty="0">
                <a:sym typeface="+mn-ea"/>
              </a:rPr>
              <a:t>Any patient with suspicion for PAD</a:t>
            </a:r>
            <a:endParaRPr sz="2800" dirty="0"/>
          </a:p>
          <a:p>
            <a:pPr lvl="1">
              <a:lnSpc>
                <a:spcPct val="85000"/>
              </a:lnSpc>
              <a:spcBef>
                <a:spcPct val="10000"/>
              </a:spcBef>
            </a:pPr>
            <a:r>
              <a:rPr sz="2800" dirty="0">
                <a:sym typeface="+mn-ea"/>
              </a:rPr>
              <a:t>Any patient at risk of PAD</a:t>
            </a:r>
            <a:endParaRPr sz="2800" dirty="0"/>
          </a:p>
          <a:p>
            <a:pPr lvl="2">
              <a:lnSpc>
                <a:spcPct val="75000"/>
              </a:lnSpc>
              <a:spcBef>
                <a:spcPct val="10000"/>
              </a:spcBef>
            </a:pPr>
            <a:r>
              <a:rPr sz="2800" dirty="0">
                <a:sym typeface="+mn-ea"/>
              </a:rPr>
              <a:t>Age 50 or greater with history of DM or tobacco use</a:t>
            </a:r>
            <a:endParaRPr sz="2800" dirty="0"/>
          </a:p>
          <a:p>
            <a:pPr lvl="2">
              <a:lnSpc>
                <a:spcPct val="75000"/>
              </a:lnSpc>
              <a:spcBef>
                <a:spcPct val="10000"/>
              </a:spcBef>
            </a:pPr>
            <a:r>
              <a:rPr sz="2800" dirty="0">
                <a:sym typeface="+mn-ea"/>
              </a:rPr>
              <a:t>Age 70 or greater regardless of risk factors</a:t>
            </a:r>
            <a:endParaRPr sz="2800" dirty="0"/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Grp="1" noChangeAspect="1"/>
          </p:cNvPicPr>
          <p:nvPr>
            <p:ph idx="1"/>
          </p:nvPr>
        </p:nvPicPr>
        <p:blipFill>
          <a:blip r:embed="rId2"/>
          <a:srcRect l="569" t="8011" r="-569" b="8770"/>
          <a:stretch>
            <a:fillRect/>
          </a:stretch>
        </p:blipFill>
        <p:spPr>
          <a:xfrm>
            <a:off x="440055" y="80010"/>
            <a:ext cx="10735310" cy="66979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1167</Words>
  <Application>Microsoft Office PowerPoint</Application>
  <PresentationFormat>Custom</PresentationFormat>
  <Paragraphs>193</Paragraphs>
  <Slides>59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DIABETIC FOOT ULCER </vt:lpstr>
      <vt:lpstr>Definition</vt:lpstr>
      <vt:lpstr>Epidemiology</vt:lpstr>
      <vt:lpstr>PowerPoint Presentation</vt:lpstr>
      <vt:lpstr>PowerPoint Presentation</vt:lpstr>
      <vt:lpstr>PowerPoint Presentation</vt:lpstr>
      <vt:lpstr>Peripheral Arterial Dissease</vt:lpstr>
      <vt:lpstr>Ankle Brachial Index  (ABI)</vt:lpstr>
      <vt:lpstr>PowerPoint Presentation</vt:lpstr>
      <vt:lpstr>Akut Iskemik --&gt; Revascularization</vt:lpstr>
      <vt:lpstr>Algorithm CLI in Diabetes Mellitus</vt:lpstr>
      <vt:lpstr>PowerPoint Presentation</vt:lpstr>
      <vt:lpstr>Klasifikasi Wagner Grade 0</vt:lpstr>
      <vt:lpstr>Grade 1</vt:lpstr>
      <vt:lpstr>Grade III</vt:lpstr>
      <vt:lpstr>GRADE IV</vt:lpstr>
      <vt:lpstr>GRADE  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Perawatan Ulkus Kaki Diabetikum</vt:lpstr>
      <vt:lpstr>PowerPoint Presentation</vt:lpstr>
      <vt:lpstr>PowerPoint Presentation</vt:lpstr>
      <vt:lpstr>Wound Healing Process</vt:lpstr>
      <vt:lpstr>PowerPoint Presentation</vt:lpstr>
      <vt:lpstr>Ulcer – Stuck in Inﬂamatory</vt:lpstr>
      <vt:lpstr>PowerPoint Presentation</vt:lpstr>
      <vt:lpstr>PowerPoint Presentation</vt:lpstr>
      <vt:lpstr>Tissue Assesment</vt:lpstr>
      <vt:lpstr>PowerPoint Presentation</vt:lpstr>
      <vt:lpstr>Wound Care History</vt:lpstr>
      <vt:lpstr>PowerPoint Presentation</vt:lpstr>
      <vt:lpstr>Developing a Wound Care Product Formulary Criteria</vt:lpstr>
      <vt:lpstr>PowerPoint Presentation</vt:lpstr>
      <vt:lpstr>I - Infection</vt:lpstr>
      <vt:lpstr>Clinical Presentation of local wound infection </vt:lpstr>
      <vt:lpstr>PowerPoint Presentation</vt:lpstr>
      <vt:lpstr>Moist</vt:lpstr>
      <vt:lpstr>PowerPoint Presentation</vt:lpstr>
      <vt:lpstr>PowerPoint Presentation</vt:lpstr>
      <vt:lpstr>timE --&gt; E = Edge of Wound </vt:lpstr>
      <vt:lpstr>The epidermis fails to advance </vt:lpstr>
      <vt:lpstr>Perawatan Ulkus Kronik</vt:lpstr>
      <vt:lpstr>Negative Pressure Wound Therapy (NPWT)</vt:lpstr>
      <vt:lpstr>NPWT dressing: How does it work?</vt:lpstr>
      <vt:lpstr>Infection &amp; Pus -&gt; NPWT</vt:lpstr>
      <vt:lpstr>Hyperbaric oxygen therapy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DIABETIC FOOT ULCER</dc:title>
  <dc:creator>ACER</dc:creator>
  <cp:lastModifiedBy>lenovo</cp:lastModifiedBy>
  <cp:revision>6</cp:revision>
  <dcterms:created xsi:type="dcterms:W3CDTF">2018-01-09T14:55:00Z</dcterms:created>
  <dcterms:modified xsi:type="dcterms:W3CDTF">2019-02-19T03:07:55Z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1033-10.2.0.5965</vt:lpwstr>
  </property>
</Properties>
</file>