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av" ContentType="audio/x-wav"/>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4.xml" ContentType="application/vnd.openxmlformats-officedocument.theme+xml"/>
  <Override PartName="/ppt/theme/themeOverride1.xml" ContentType="application/vnd.openxmlformats-officedocument.themeOverrid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5.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6.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heme/themeOverride2.xml" ContentType="application/vnd.openxmlformats-officedocument.themeOverride+xml"/>
  <Override PartName="/ppt/notesSlides/notesSlide7.xml" ContentType="application/vnd.openxmlformats-officedocument.presentationml.notesSlide+xml"/>
  <Override PartName="/ppt/theme/themeOverride3.xml" ContentType="application/vnd.openxmlformats-officedocument.themeOverride+xml"/>
  <Override PartName="/ppt/notesSlides/notesSlide8.xml" ContentType="application/vnd.openxmlformats-officedocument.presentationml.notesSlide+xml"/>
  <Override PartName="/ppt/theme/themeOverride4.xml" ContentType="application/vnd.openxmlformats-officedocument.themeOverr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4" r:id="rId1"/>
    <p:sldMasterId id="2147483696" r:id="rId2"/>
    <p:sldMasterId id="2147483727" r:id="rId3"/>
    <p:sldMasterId id="2147483745" r:id="rId4"/>
    <p:sldMasterId id="2147483758" r:id="rId5"/>
    <p:sldMasterId id="2147483770" r:id="rId6"/>
    <p:sldMasterId id="2147483782" r:id="rId7"/>
  </p:sldMasterIdLst>
  <p:notesMasterIdLst>
    <p:notesMasterId r:id="rId29"/>
  </p:notesMasterIdLst>
  <p:sldIdLst>
    <p:sldId id="256" r:id="rId8"/>
    <p:sldId id="272" r:id="rId9"/>
    <p:sldId id="273" r:id="rId10"/>
    <p:sldId id="266" r:id="rId11"/>
    <p:sldId id="267" r:id="rId12"/>
    <p:sldId id="268" r:id="rId13"/>
    <p:sldId id="269" r:id="rId14"/>
    <p:sldId id="270" r:id="rId15"/>
    <p:sldId id="271" r:id="rId16"/>
    <p:sldId id="347" r:id="rId17"/>
    <p:sldId id="365" r:id="rId18"/>
    <p:sldId id="366" r:id="rId19"/>
    <p:sldId id="275" r:id="rId20"/>
    <p:sldId id="276" r:id="rId21"/>
    <p:sldId id="262" r:id="rId22"/>
    <p:sldId id="367" r:id="rId23"/>
    <p:sldId id="263" r:id="rId24"/>
    <p:sldId id="368" r:id="rId25"/>
    <p:sldId id="369" r:id="rId26"/>
    <p:sldId id="370" r:id="rId27"/>
    <p:sldId id="265"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0" d="100"/>
          <a:sy n="60" d="100"/>
        </p:scale>
        <p:origin x="8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presProps" Target="presProps.xml"/><Relationship Id="rId8" Type="http://schemas.openxmlformats.org/officeDocument/2006/relationships/slide" Target="slides/slide1.xml"/></Relationships>
</file>

<file path=ppt/diagrams/_rels/drawing2.xml.rels><?xml version="1.0" encoding="UTF-8" standalone="yes"?>
<Relationships xmlns="http://schemas.openxmlformats.org/package/2006/relationships"><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C1A076-6E3E-48A7-88F7-16646CB1684B}" type="doc">
      <dgm:prSet loTypeId="urn:microsoft.com/office/officeart/2005/8/layout/hierarchy2" loCatId="hierarchy" qsTypeId="urn:microsoft.com/office/officeart/2005/8/quickstyle/simple2" qsCatId="simple" csTypeId="urn:microsoft.com/office/officeart/2005/8/colors/accent1_2" csCatId="accent1" phldr="1"/>
      <dgm:spPr/>
      <dgm:t>
        <a:bodyPr/>
        <a:lstStyle/>
        <a:p>
          <a:endParaRPr lang="en-US"/>
        </a:p>
      </dgm:t>
    </dgm:pt>
    <dgm:pt modelId="{6020E04A-EFBF-40A0-BCBB-BC14688EC1FB}">
      <dgm:prSet phldrT="[Text]"/>
      <dgm:spPr/>
      <dgm:t>
        <a:bodyPr/>
        <a:lstStyle/>
        <a:p>
          <a:r>
            <a:rPr lang="en-US" dirty="0" err="1"/>
            <a:t>Dakwah</a:t>
          </a:r>
          <a:r>
            <a:rPr lang="en-US" dirty="0"/>
            <a:t> </a:t>
          </a:r>
          <a:r>
            <a:rPr lang="en-US" dirty="0" err="1"/>
            <a:t>Kepada</a:t>
          </a:r>
          <a:r>
            <a:rPr lang="en-US" dirty="0"/>
            <a:t> </a:t>
          </a:r>
          <a:r>
            <a:rPr lang="en-US" dirty="0" err="1"/>
            <a:t>Manusia</a:t>
          </a:r>
          <a:endParaRPr lang="en-US" dirty="0"/>
        </a:p>
      </dgm:t>
    </dgm:pt>
    <dgm:pt modelId="{A8C007C0-918A-4913-9949-07ECD6244043}" type="parTrans" cxnId="{EFBC97A9-2DF7-4E32-8E03-B471C941EE6A}">
      <dgm:prSet/>
      <dgm:spPr/>
      <dgm:t>
        <a:bodyPr/>
        <a:lstStyle/>
        <a:p>
          <a:endParaRPr lang="en-US"/>
        </a:p>
      </dgm:t>
    </dgm:pt>
    <dgm:pt modelId="{EED175D7-619D-461B-838C-CB8848BF38A4}" type="sibTrans" cxnId="{EFBC97A9-2DF7-4E32-8E03-B471C941EE6A}">
      <dgm:prSet/>
      <dgm:spPr/>
      <dgm:t>
        <a:bodyPr/>
        <a:lstStyle/>
        <a:p>
          <a:endParaRPr lang="en-US"/>
        </a:p>
      </dgm:t>
    </dgm:pt>
    <dgm:pt modelId="{FCDD0AAC-AC7B-4EA0-BE1C-EC9C14699D13}">
      <dgm:prSet phldrT="[Text]"/>
      <dgm:spPr/>
      <dgm:t>
        <a:bodyPr/>
        <a:lstStyle/>
        <a:p>
          <a:r>
            <a:rPr lang="en-US" dirty="0" err="1"/>
            <a:t>Dengan</a:t>
          </a:r>
          <a:r>
            <a:rPr lang="en-US" dirty="0"/>
            <a:t> </a:t>
          </a:r>
          <a:r>
            <a:rPr lang="en-US" dirty="0" err="1"/>
            <a:t>cara</a:t>
          </a:r>
          <a:r>
            <a:rPr lang="en-US" dirty="0"/>
            <a:t> </a:t>
          </a:r>
          <a:r>
            <a:rPr lang="en-US" dirty="0" err="1"/>
            <a:t>manusiawi</a:t>
          </a:r>
          <a:endParaRPr lang="en-US" dirty="0"/>
        </a:p>
      </dgm:t>
    </dgm:pt>
    <dgm:pt modelId="{826DBB0E-B835-4117-8F44-1470A0AE95A8}" type="parTrans" cxnId="{7032F968-E4A1-4A8E-8A28-D9AF669C57A4}">
      <dgm:prSet/>
      <dgm:spPr/>
      <dgm:t>
        <a:bodyPr/>
        <a:lstStyle/>
        <a:p>
          <a:endParaRPr lang="en-US"/>
        </a:p>
      </dgm:t>
    </dgm:pt>
    <dgm:pt modelId="{B09EC4D6-B973-4BFF-876A-8FD97974565E}" type="sibTrans" cxnId="{7032F968-E4A1-4A8E-8A28-D9AF669C57A4}">
      <dgm:prSet/>
      <dgm:spPr/>
      <dgm:t>
        <a:bodyPr/>
        <a:lstStyle/>
        <a:p>
          <a:endParaRPr lang="en-US"/>
        </a:p>
      </dgm:t>
    </dgm:pt>
    <dgm:pt modelId="{3D78B3ED-4A37-4AD1-87DD-8BA8B30E1696}">
      <dgm:prSet phldrT="[Text]"/>
      <dgm:spPr/>
      <dgm:t>
        <a:bodyPr/>
        <a:lstStyle/>
        <a:p>
          <a:r>
            <a:rPr lang="en-US" dirty="0" err="1"/>
            <a:t>Menyampaikan</a:t>
          </a:r>
          <a:r>
            <a:rPr lang="en-US" dirty="0"/>
            <a:t> </a:t>
          </a:r>
          <a:r>
            <a:rPr lang="en-US" dirty="0" err="1"/>
            <a:t>nilai</a:t>
          </a:r>
          <a:r>
            <a:rPr lang="en-US" dirty="0"/>
            <a:t> Islam</a:t>
          </a:r>
        </a:p>
      </dgm:t>
    </dgm:pt>
    <dgm:pt modelId="{A31A2750-01B9-4BE8-B8E4-5FDD9318D31B}" type="parTrans" cxnId="{9CD994AE-548A-4481-8E58-70EC76EEC325}">
      <dgm:prSet/>
      <dgm:spPr/>
      <dgm:t>
        <a:bodyPr/>
        <a:lstStyle/>
        <a:p>
          <a:endParaRPr lang="en-US"/>
        </a:p>
      </dgm:t>
    </dgm:pt>
    <dgm:pt modelId="{2D16AEBE-8148-447C-8B49-6FF0240C668C}" type="sibTrans" cxnId="{9CD994AE-548A-4481-8E58-70EC76EEC325}">
      <dgm:prSet/>
      <dgm:spPr/>
      <dgm:t>
        <a:bodyPr/>
        <a:lstStyle/>
        <a:p>
          <a:endParaRPr lang="en-US"/>
        </a:p>
      </dgm:t>
    </dgm:pt>
    <dgm:pt modelId="{E2B015CB-D4DA-459D-B2A7-CE08A912AB10}" type="pres">
      <dgm:prSet presAssocID="{27C1A076-6E3E-48A7-88F7-16646CB1684B}" presName="diagram" presStyleCnt="0">
        <dgm:presLayoutVars>
          <dgm:chPref val="1"/>
          <dgm:dir/>
          <dgm:animOne val="branch"/>
          <dgm:animLvl val="lvl"/>
          <dgm:resizeHandles val="exact"/>
        </dgm:presLayoutVars>
      </dgm:prSet>
      <dgm:spPr/>
    </dgm:pt>
    <dgm:pt modelId="{DC1318E0-5790-44DE-97AD-CD47782758C3}" type="pres">
      <dgm:prSet presAssocID="{6020E04A-EFBF-40A0-BCBB-BC14688EC1FB}" presName="root1" presStyleCnt="0"/>
      <dgm:spPr/>
    </dgm:pt>
    <dgm:pt modelId="{8208C9B4-7468-4922-AF74-D2AD1CEA0346}" type="pres">
      <dgm:prSet presAssocID="{6020E04A-EFBF-40A0-BCBB-BC14688EC1FB}" presName="LevelOneTextNode" presStyleLbl="node0" presStyleIdx="0" presStyleCnt="1">
        <dgm:presLayoutVars>
          <dgm:chPref val="3"/>
        </dgm:presLayoutVars>
      </dgm:prSet>
      <dgm:spPr/>
    </dgm:pt>
    <dgm:pt modelId="{01464484-A0F0-4A92-9FC8-C3B3DFB05BB2}" type="pres">
      <dgm:prSet presAssocID="{6020E04A-EFBF-40A0-BCBB-BC14688EC1FB}" presName="level2hierChild" presStyleCnt="0"/>
      <dgm:spPr/>
    </dgm:pt>
    <dgm:pt modelId="{15698383-5EFD-446D-BA5A-1A84057ADFD6}" type="pres">
      <dgm:prSet presAssocID="{826DBB0E-B835-4117-8F44-1470A0AE95A8}" presName="conn2-1" presStyleLbl="parChTrans1D2" presStyleIdx="0" presStyleCnt="2"/>
      <dgm:spPr/>
    </dgm:pt>
    <dgm:pt modelId="{529EBA6C-5573-44F7-9DC8-F3D54B13CC82}" type="pres">
      <dgm:prSet presAssocID="{826DBB0E-B835-4117-8F44-1470A0AE95A8}" presName="connTx" presStyleLbl="parChTrans1D2" presStyleIdx="0" presStyleCnt="2"/>
      <dgm:spPr/>
    </dgm:pt>
    <dgm:pt modelId="{96E5E327-0B7B-4204-877F-865898304B96}" type="pres">
      <dgm:prSet presAssocID="{FCDD0AAC-AC7B-4EA0-BE1C-EC9C14699D13}" presName="root2" presStyleCnt="0"/>
      <dgm:spPr/>
    </dgm:pt>
    <dgm:pt modelId="{C80BF399-3EAD-400D-95D4-57CABDB82757}" type="pres">
      <dgm:prSet presAssocID="{FCDD0AAC-AC7B-4EA0-BE1C-EC9C14699D13}" presName="LevelTwoTextNode" presStyleLbl="node2" presStyleIdx="0" presStyleCnt="2">
        <dgm:presLayoutVars>
          <dgm:chPref val="3"/>
        </dgm:presLayoutVars>
      </dgm:prSet>
      <dgm:spPr/>
    </dgm:pt>
    <dgm:pt modelId="{D129E311-F7C6-4F3B-ADBE-EE728F46EAAA}" type="pres">
      <dgm:prSet presAssocID="{FCDD0AAC-AC7B-4EA0-BE1C-EC9C14699D13}" presName="level3hierChild" presStyleCnt="0"/>
      <dgm:spPr/>
    </dgm:pt>
    <dgm:pt modelId="{C987F400-D862-466A-B7A0-784443F72092}" type="pres">
      <dgm:prSet presAssocID="{A31A2750-01B9-4BE8-B8E4-5FDD9318D31B}" presName="conn2-1" presStyleLbl="parChTrans1D2" presStyleIdx="1" presStyleCnt="2"/>
      <dgm:spPr/>
    </dgm:pt>
    <dgm:pt modelId="{F42D4CD5-9F87-4E3C-946A-1CD03989D665}" type="pres">
      <dgm:prSet presAssocID="{A31A2750-01B9-4BE8-B8E4-5FDD9318D31B}" presName="connTx" presStyleLbl="parChTrans1D2" presStyleIdx="1" presStyleCnt="2"/>
      <dgm:spPr/>
    </dgm:pt>
    <dgm:pt modelId="{1B3E414F-FC3F-49F0-86EE-3DEE30C119D2}" type="pres">
      <dgm:prSet presAssocID="{3D78B3ED-4A37-4AD1-87DD-8BA8B30E1696}" presName="root2" presStyleCnt="0"/>
      <dgm:spPr/>
    </dgm:pt>
    <dgm:pt modelId="{6B3F8E06-6864-4F6C-BB73-37D3A3C8F0A3}" type="pres">
      <dgm:prSet presAssocID="{3D78B3ED-4A37-4AD1-87DD-8BA8B30E1696}" presName="LevelTwoTextNode" presStyleLbl="node2" presStyleIdx="1" presStyleCnt="2">
        <dgm:presLayoutVars>
          <dgm:chPref val="3"/>
        </dgm:presLayoutVars>
      </dgm:prSet>
      <dgm:spPr/>
    </dgm:pt>
    <dgm:pt modelId="{48B074DB-2307-4C98-99E8-C3AD22756AF9}" type="pres">
      <dgm:prSet presAssocID="{3D78B3ED-4A37-4AD1-87DD-8BA8B30E1696}" presName="level3hierChild" presStyleCnt="0"/>
      <dgm:spPr/>
    </dgm:pt>
  </dgm:ptLst>
  <dgm:cxnLst>
    <dgm:cxn modelId="{F272930D-8D6B-47B1-8D74-1FDF73006085}" type="presOf" srcId="{A31A2750-01B9-4BE8-B8E4-5FDD9318D31B}" destId="{F42D4CD5-9F87-4E3C-946A-1CD03989D665}" srcOrd="1" destOrd="0" presId="urn:microsoft.com/office/officeart/2005/8/layout/hierarchy2"/>
    <dgm:cxn modelId="{28E82311-45D8-428C-A546-EECF50399E61}" type="presOf" srcId="{826DBB0E-B835-4117-8F44-1470A0AE95A8}" destId="{529EBA6C-5573-44F7-9DC8-F3D54B13CC82}" srcOrd="1" destOrd="0" presId="urn:microsoft.com/office/officeart/2005/8/layout/hierarchy2"/>
    <dgm:cxn modelId="{0904A027-04C3-4CD7-8DDF-9A0AD15AB9A4}" type="presOf" srcId="{27C1A076-6E3E-48A7-88F7-16646CB1684B}" destId="{E2B015CB-D4DA-459D-B2A7-CE08A912AB10}" srcOrd="0" destOrd="0" presId="urn:microsoft.com/office/officeart/2005/8/layout/hierarchy2"/>
    <dgm:cxn modelId="{F157CD40-DB98-4CDC-B1AE-7F81A9EAF854}" type="presOf" srcId="{6020E04A-EFBF-40A0-BCBB-BC14688EC1FB}" destId="{8208C9B4-7468-4922-AF74-D2AD1CEA0346}" srcOrd="0" destOrd="0" presId="urn:microsoft.com/office/officeart/2005/8/layout/hierarchy2"/>
    <dgm:cxn modelId="{7032F968-E4A1-4A8E-8A28-D9AF669C57A4}" srcId="{6020E04A-EFBF-40A0-BCBB-BC14688EC1FB}" destId="{FCDD0AAC-AC7B-4EA0-BE1C-EC9C14699D13}" srcOrd="0" destOrd="0" parTransId="{826DBB0E-B835-4117-8F44-1470A0AE95A8}" sibTransId="{B09EC4D6-B973-4BFF-876A-8FD97974565E}"/>
    <dgm:cxn modelId="{A880B685-E4BE-4881-9FE6-11798460D8B6}" type="presOf" srcId="{826DBB0E-B835-4117-8F44-1470A0AE95A8}" destId="{15698383-5EFD-446D-BA5A-1A84057ADFD6}" srcOrd="0" destOrd="0" presId="urn:microsoft.com/office/officeart/2005/8/layout/hierarchy2"/>
    <dgm:cxn modelId="{EFBC97A9-2DF7-4E32-8E03-B471C941EE6A}" srcId="{27C1A076-6E3E-48A7-88F7-16646CB1684B}" destId="{6020E04A-EFBF-40A0-BCBB-BC14688EC1FB}" srcOrd="0" destOrd="0" parTransId="{A8C007C0-918A-4913-9949-07ECD6244043}" sibTransId="{EED175D7-619D-461B-838C-CB8848BF38A4}"/>
    <dgm:cxn modelId="{9A2780AD-23F7-4935-B0A5-D77D9892F59C}" type="presOf" srcId="{FCDD0AAC-AC7B-4EA0-BE1C-EC9C14699D13}" destId="{C80BF399-3EAD-400D-95D4-57CABDB82757}" srcOrd="0" destOrd="0" presId="urn:microsoft.com/office/officeart/2005/8/layout/hierarchy2"/>
    <dgm:cxn modelId="{9CD994AE-548A-4481-8E58-70EC76EEC325}" srcId="{6020E04A-EFBF-40A0-BCBB-BC14688EC1FB}" destId="{3D78B3ED-4A37-4AD1-87DD-8BA8B30E1696}" srcOrd="1" destOrd="0" parTransId="{A31A2750-01B9-4BE8-B8E4-5FDD9318D31B}" sibTransId="{2D16AEBE-8148-447C-8B49-6FF0240C668C}"/>
    <dgm:cxn modelId="{F843D5D4-602B-4D99-9127-F946BDF0265E}" type="presOf" srcId="{3D78B3ED-4A37-4AD1-87DD-8BA8B30E1696}" destId="{6B3F8E06-6864-4F6C-BB73-37D3A3C8F0A3}" srcOrd="0" destOrd="0" presId="urn:microsoft.com/office/officeart/2005/8/layout/hierarchy2"/>
    <dgm:cxn modelId="{8D13D1D9-D149-487D-AADB-FE2B0DC145EE}" type="presOf" srcId="{A31A2750-01B9-4BE8-B8E4-5FDD9318D31B}" destId="{C987F400-D862-466A-B7A0-784443F72092}" srcOrd="0" destOrd="0" presId="urn:microsoft.com/office/officeart/2005/8/layout/hierarchy2"/>
    <dgm:cxn modelId="{8AC96C2A-A64E-4A52-924F-1137761C8328}" type="presParOf" srcId="{E2B015CB-D4DA-459D-B2A7-CE08A912AB10}" destId="{DC1318E0-5790-44DE-97AD-CD47782758C3}" srcOrd="0" destOrd="0" presId="urn:microsoft.com/office/officeart/2005/8/layout/hierarchy2"/>
    <dgm:cxn modelId="{7B692306-C89E-468F-B65B-43CE9EB2FB72}" type="presParOf" srcId="{DC1318E0-5790-44DE-97AD-CD47782758C3}" destId="{8208C9B4-7468-4922-AF74-D2AD1CEA0346}" srcOrd="0" destOrd="0" presId="urn:microsoft.com/office/officeart/2005/8/layout/hierarchy2"/>
    <dgm:cxn modelId="{0CE2558D-8186-44BF-AFE5-5D7A39D655D6}" type="presParOf" srcId="{DC1318E0-5790-44DE-97AD-CD47782758C3}" destId="{01464484-A0F0-4A92-9FC8-C3B3DFB05BB2}" srcOrd="1" destOrd="0" presId="urn:microsoft.com/office/officeart/2005/8/layout/hierarchy2"/>
    <dgm:cxn modelId="{EFC49143-9ED9-45D6-A721-D70C7FC1BA2F}" type="presParOf" srcId="{01464484-A0F0-4A92-9FC8-C3B3DFB05BB2}" destId="{15698383-5EFD-446D-BA5A-1A84057ADFD6}" srcOrd="0" destOrd="0" presId="urn:microsoft.com/office/officeart/2005/8/layout/hierarchy2"/>
    <dgm:cxn modelId="{FD5E7641-CC08-4310-98C6-605543F8EDC0}" type="presParOf" srcId="{15698383-5EFD-446D-BA5A-1A84057ADFD6}" destId="{529EBA6C-5573-44F7-9DC8-F3D54B13CC82}" srcOrd="0" destOrd="0" presId="urn:microsoft.com/office/officeart/2005/8/layout/hierarchy2"/>
    <dgm:cxn modelId="{D95B03B9-8CB7-4658-8B0F-ECD9DF415091}" type="presParOf" srcId="{01464484-A0F0-4A92-9FC8-C3B3DFB05BB2}" destId="{96E5E327-0B7B-4204-877F-865898304B96}" srcOrd="1" destOrd="0" presId="urn:microsoft.com/office/officeart/2005/8/layout/hierarchy2"/>
    <dgm:cxn modelId="{4BC2B653-CF52-4396-8A77-B2C46086C30C}" type="presParOf" srcId="{96E5E327-0B7B-4204-877F-865898304B96}" destId="{C80BF399-3EAD-400D-95D4-57CABDB82757}" srcOrd="0" destOrd="0" presId="urn:microsoft.com/office/officeart/2005/8/layout/hierarchy2"/>
    <dgm:cxn modelId="{8864E5E4-511A-4D52-82B7-1FA20B3CD790}" type="presParOf" srcId="{96E5E327-0B7B-4204-877F-865898304B96}" destId="{D129E311-F7C6-4F3B-ADBE-EE728F46EAAA}" srcOrd="1" destOrd="0" presId="urn:microsoft.com/office/officeart/2005/8/layout/hierarchy2"/>
    <dgm:cxn modelId="{E51225AA-71AE-4B6A-9F53-BC45FBC8204F}" type="presParOf" srcId="{01464484-A0F0-4A92-9FC8-C3B3DFB05BB2}" destId="{C987F400-D862-466A-B7A0-784443F72092}" srcOrd="2" destOrd="0" presId="urn:microsoft.com/office/officeart/2005/8/layout/hierarchy2"/>
    <dgm:cxn modelId="{0D019534-D815-475A-8636-B3C20FF401DD}" type="presParOf" srcId="{C987F400-D862-466A-B7A0-784443F72092}" destId="{F42D4CD5-9F87-4E3C-946A-1CD03989D665}" srcOrd="0" destOrd="0" presId="urn:microsoft.com/office/officeart/2005/8/layout/hierarchy2"/>
    <dgm:cxn modelId="{7E03A4E4-1001-45AB-84FA-135C3EEF1816}" type="presParOf" srcId="{01464484-A0F0-4A92-9FC8-C3B3DFB05BB2}" destId="{1B3E414F-FC3F-49F0-86EE-3DEE30C119D2}" srcOrd="3" destOrd="0" presId="urn:microsoft.com/office/officeart/2005/8/layout/hierarchy2"/>
    <dgm:cxn modelId="{AC7788CA-DB5D-498A-8F42-8C3007655999}" type="presParOf" srcId="{1B3E414F-FC3F-49F0-86EE-3DEE30C119D2}" destId="{6B3F8E06-6864-4F6C-BB73-37D3A3C8F0A3}" srcOrd="0" destOrd="0" presId="urn:microsoft.com/office/officeart/2005/8/layout/hierarchy2"/>
    <dgm:cxn modelId="{CF00E809-B8AB-4C04-A886-944B7618A045}" type="presParOf" srcId="{1B3E414F-FC3F-49F0-86EE-3DEE30C119D2}" destId="{48B074DB-2307-4C98-99E8-C3AD22756AF9}"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78B52D7-FA0D-4BAE-AA1D-B28C0CCDCC0F}" type="doc">
      <dgm:prSet loTypeId="urn:microsoft.com/office/officeart/2005/8/layout/radial4" loCatId="relationship" qsTypeId="urn:microsoft.com/office/officeart/2005/8/quickstyle/3d1" qsCatId="3D" csTypeId="urn:microsoft.com/office/officeart/2005/8/colors/accent2_2" csCatId="accent2" phldr="1"/>
      <dgm:spPr/>
      <dgm:t>
        <a:bodyPr/>
        <a:lstStyle/>
        <a:p>
          <a:endParaRPr lang="en-US"/>
        </a:p>
      </dgm:t>
    </dgm:pt>
    <dgm:pt modelId="{C2D511A4-620D-493E-B767-02B22C19EFF0}">
      <dgm:prSet phldrT="[Text]"/>
      <dgm:spPr/>
      <dgm:t>
        <a:bodyPr/>
        <a:lstStyle/>
        <a:p>
          <a:r>
            <a:rPr lang="en-US" dirty="0" err="1"/>
            <a:t>Kepada</a:t>
          </a:r>
          <a:r>
            <a:rPr lang="en-US" dirty="0"/>
            <a:t> Allah</a:t>
          </a:r>
        </a:p>
      </dgm:t>
    </dgm:pt>
    <dgm:pt modelId="{AC063899-8667-4C49-A213-63554F1FF3B1}" type="parTrans" cxnId="{0E414DDD-3DFF-4A02-A2DB-4DC2EC727DAE}">
      <dgm:prSet/>
      <dgm:spPr/>
      <dgm:t>
        <a:bodyPr/>
        <a:lstStyle/>
        <a:p>
          <a:endParaRPr lang="en-US"/>
        </a:p>
      </dgm:t>
    </dgm:pt>
    <dgm:pt modelId="{FDBA1359-261F-449E-84BB-444AC8C74A1C}" type="sibTrans" cxnId="{0E414DDD-3DFF-4A02-A2DB-4DC2EC727DAE}">
      <dgm:prSet/>
      <dgm:spPr/>
      <dgm:t>
        <a:bodyPr/>
        <a:lstStyle/>
        <a:p>
          <a:endParaRPr lang="en-US"/>
        </a:p>
      </dgm:t>
    </dgm:pt>
    <dgm:pt modelId="{B2C45C21-0722-4CB1-AD1F-2530585DBD8A}">
      <dgm:prSet phldrT="[Text]"/>
      <dgm:spPr/>
      <dgm:t>
        <a:bodyPr/>
        <a:lstStyle/>
        <a:p>
          <a:r>
            <a:rPr lang="en-US" dirty="0" err="1"/>
            <a:t>Mengajak</a:t>
          </a:r>
          <a:r>
            <a:rPr lang="en-US" dirty="0"/>
            <a:t> </a:t>
          </a:r>
          <a:r>
            <a:rPr lang="en-US" dirty="0" err="1"/>
            <a:t>untuk</a:t>
          </a:r>
          <a:r>
            <a:rPr lang="en-US" dirty="0"/>
            <a:t> </a:t>
          </a:r>
          <a:r>
            <a:rPr lang="en-US" dirty="0" err="1"/>
            <a:t>beriman</a:t>
          </a:r>
          <a:r>
            <a:rPr lang="en-US" dirty="0"/>
            <a:t> </a:t>
          </a:r>
          <a:r>
            <a:rPr lang="en-US" dirty="0" err="1"/>
            <a:t>kepada</a:t>
          </a:r>
          <a:r>
            <a:rPr lang="en-US" dirty="0"/>
            <a:t> Allah</a:t>
          </a:r>
        </a:p>
      </dgm:t>
    </dgm:pt>
    <dgm:pt modelId="{D7BF6C60-8CCA-458D-B333-4FF6877FD6A4}" type="parTrans" cxnId="{869C83D0-25D0-407B-9E57-1C8F95505E05}">
      <dgm:prSet/>
      <dgm:spPr/>
      <dgm:t>
        <a:bodyPr/>
        <a:lstStyle/>
        <a:p>
          <a:endParaRPr lang="en-US"/>
        </a:p>
      </dgm:t>
    </dgm:pt>
    <dgm:pt modelId="{B0D26BB7-3215-4FC6-B465-302A2A5D063B}" type="sibTrans" cxnId="{869C83D0-25D0-407B-9E57-1C8F95505E05}">
      <dgm:prSet/>
      <dgm:spPr/>
      <dgm:t>
        <a:bodyPr/>
        <a:lstStyle/>
        <a:p>
          <a:endParaRPr lang="en-US"/>
        </a:p>
      </dgm:t>
    </dgm:pt>
    <dgm:pt modelId="{655178A5-AB54-4A7D-AED6-33CA3902776A}">
      <dgm:prSet phldrT="[Text]"/>
      <dgm:spPr/>
      <dgm:t>
        <a:bodyPr/>
        <a:lstStyle/>
        <a:p>
          <a:r>
            <a:rPr lang="en-US" dirty="0" err="1"/>
            <a:t>Bukan</a:t>
          </a:r>
          <a:r>
            <a:rPr lang="en-US" dirty="0"/>
            <a:t> </a:t>
          </a:r>
          <a:r>
            <a:rPr lang="en-US" dirty="0" err="1"/>
            <a:t>mengajak</a:t>
          </a:r>
          <a:r>
            <a:rPr lang="en-US" dirty="0"/>
            <a:t> </a:t>
          </a:r>
          <a:r>
            <a:rPr lang="en-US" dirty="0" err="1"/>
            <a:t>ke</a:t>
          </a:r>
          <a:r>
            <a:rPr lang="en-US" dirty="0"/>
            <a:t> </a:t>
          </a:r>
          <a:r>
            <a:rPr lang="en-US" dirty="0" err="1"/>
            <a:t>lembaga</a:t>
          </a:r>
          <a:endParaRPr lang="en-US" dirty="0"/>
        </a:p>
      </dgm:t>
    </dgm:pt>
    <dgm:pt modelId="{27301DC1-BA87-4F0A-818B-BE13A474F5B7}" type="parTrans" cxnId="{A1B44B51-B5C3-473B-B720-174E7648566A}">
      <dgm:prSet/>
      <dgm:spPr/>
      <dgm:t>
        <a:bodyPr/>
        <a:lstStyle/>
        <a:p>
          <a:endParaRPr lang="en-US"/>
        </a:p>
      </dgm:t>
    </dgm:pt>
    <dgm:pt modelId="{809D21E7-1CB7-44F9-8EA8-AC44210BBB28}" type="sibTrans" cxnId="{A1B44B51-B5C3-473B-B720-174E7648566A}">
      <dgm:prSet/>
      <dgm:spPr/>
      <dgm:t>
        <a:bodyPr/>
        <a:lstStyle/>
        <a:p>
          <a:endParaRPr lang="en-US"/>
        </a:p>
      </dgm:t>
    </dgm:pt>
    <dgm:pt modelId="{EDD1054B-0507-45AC-9816-3449438DE227}">
      <dgm:prSet phldrT="[Text]"/>
      <dgm:spPr/>
      <dgm:t>
        <a:bodyPr/>
        <a:lstStyle/>
        <a:p>
          <a:r>
            <a:rPr lang="en-US" dirty="0" err="1"/>
            <a:t>Lembaga</a:t>
          </a:r>
          <a:r>
            <a:rPr lang="en-US" dirty="0"/>
            <a:t> </a:t>
          </a:r>
          <a:r>
            <a:rPr lang="en-US" dirty="0" err="1"/>
            <a:t>hanya</a:t>
          </a:r>
          <a:r>
            <a:rPr lang="en-US" dirty="0"/>
            <a:t> </a:t>
          </a:r>
          <a:r>
            <a:rPr lang="en-US" dirty="0" err="1"/>
            <a:t>sarana</a:t>
          </a:r>
          <a:r>
            <a:rPr lang="en-US" dirty="0"/>
            <a:t> </a:t>
          </a:r>
          <a:r>
            <a:rPr lang="en-US" dirty="0" err="1"/>
            <a:t>saja</a:t>
          </a:r>
          <a:endParaRPr lang="en-US" dirty="0"/>
        </a:p>
      </dgm:t>
    </dgm:pt>
    <dgm:pt modelId="{0BB88EE9-1FB3-408A-B3B6-A1B2B2787B71}" type="parTrans" cxnId="{D80A2B50-EC38-4F08-A275-2F7483C068CA}">
      <dgm:prSet/>
      <dgm:spPr/>
      <dgm:t>
        <a:bodyPr/>
        <a:lstStyle/>
        <a:p>
          <a:endParaRPr lang="en-US"/>
        </a:p>
      </dgm:t>
    </dgm:pt>
    <dgm:pt modelId="{D5382A42-305B-4C45-8570-CB758EE2F13A}" type="sibTrans" cxnId="{D80A2B50-EC38-4F08-A275-2F7483C068CA}">
      <dgm:prSet/>
      <dgm:spPr/>
      <dgm:t>
        <a:bodyPr/>
        <a:lstStyle/>
        <a:p>
          <a:endParaRPr lang="en-US"/>
        </a:p>
      </dgm:t>
    </dgm:pt>
    <dgm:pt modelId="{F077FFA4-89B0-4500-982E-4FB62AA2DBC4}" type="pres">
      <dgm:prSet presAssocID="{878B52D7-FA0D-4BAE-AA1D-B28C0CCDCC0F}" presName="cycle" presStyleCnt="0">
        <dgm:presLayoutVars>
          <dgm:chMax val="1"/>
          <dgm:dir/>
          <dgm:animLvl val="ctr"/>
          <dgm:resizeHandles val="exact"/>
        </dgm:presLayoutVars>
      </dgm:prSet>
      <dgm:spPr/>
    </dgm:pt>
    <dgm:pt modelId="{1D0CDAA4-DAA2-4619-993F-71B788162F59}" type="pres">
      <dgm:prSet presAssocID="{C2D511A4-620D-493E-B767-02B22C19EFF0}" presName="centerShape" presStyleLbl="node0" presStyleIdx="0" presStyleCnt="1"/>
      <dgm:spPr/>
    </dgm:pt>
    <dgm:pt modelId="{B16DD17F-5EFB-4B41-BCF0-D804FEA180A6}" type="pres">
      <dgm:prSet presAssocID="{D7BF6C60-8CCA-458D-B333-4FF6877FD6A4}" presName="parTrans" presStyleLbl="bgSibTrans2D1" presStyleIdx="0" presStyleCnt="3"/>
      <dgm:spPr/>
    </dgm:pt>
    <dgm:pt modelId="{B9DB972E-7C33-4E08-9CD7-F51EF2031F6B}" type="pres">
      <dgm:prSet presAssocID="{B2C45C21-0722-4CB1-AD1F-2530585DBD8A}" presName="node" presStyleLbl="node1" presStyleIdx="0" presStyleCnt="3">
        <dgm:presLayoutVars>
          <dgm:bulletEnabled val="1"/>
        </dgm:presLayoutVars>
      </dgm:prSet>
      <dgm:spPr/>
    </dgm:pt>
    <dgm:pt modelId="{8926A9AF-2FDB-4148-A2F3-168D01B20C92}" type="pres">
      <dgm:prSet presAssocID="{27301DC1-BA87-4F0A-818B-BE13A474F5B7}" presName="parTrans" presStyleLbl="bgSibTrans2D1" presStyleIdx="1" presStyleCnt="3"/>
      <dgm:spPr/>
    </dgm:pt>
    <dgm:pt modelId="{9DD99033-E802-4063-9CD7-FE2833536A04}" type="pres">
      <dgm:prSet presAssocID="{655178A5-AB54-4A7D-AED6-33CA3902776A}" presName="node" presStyleLbl="node1" presStyleIdx="1" presStyleCnt="3">
        <dgm:presLayoutVars>
          <dgm:bulletEnabled val="1"/>
        </dgm:presLayoutVars>
      </dgm:prSet>
      <dgm:spPr/>
    </dgm:pt>
    <dgm:pt modelId="{A6DF2EA5-ABA1-4B2C-BCD8-11B544A2EE91}" type="pres">
      <dgm:prSet presAssocID="{0BB88EE9-1FB3-408A-B3B6-A1B2B2787B71}" presName="parTrans" presStyleLbl="bgSibTrans2D1" presStyleIdx="2" presStyleCnt="3"/>
      <dgm:spPr/>
    </dgm:pt>
    <dgm:pt modelId="{2390FFCA-FE9F-4AC0-9819-B19F2B8BF860}" type="pres">
      <dgm:prSet presAssocID="{EDD1054B-0507-45AC-9816-3449438DE227}" presName="node" presStyleLbl="node1" presStyleIdx="2" presStyleCnt="3">
        <dgm:presLayoutVars>
          <dgm:bulletEnabled val="1"/>
        </dgm:presLayoutVars>
      </dgm:prSet>
      <dgm:spPr/>
    </dgm:pt>
  </dgm:ptLst>
  <dgm:cxnLst>
    <dgm:cxn modelId="{19997E11-8687-41FB-AB51-438AEBB22A51}" type="presOf" srcId="{EDD1054B-0507-45AC-9816-3449438DE227}" destId="{2390FFCA-FE9F-4AC0-9819-B19F2B8BF860}" srcOrd="0" destOrd="0" presId="urn:microsoft.com/office/officeart/2005/8/layout/radial4"/>
    <dgm:cxn modelId="{E6599513-85FF-46A8-B6CB-4500DBF6C7E9}" type="presOf" srcId="{27301DC1-BA87-4F0A-818B-BE13A474F5B7}" destId="{8926A9AF-2FDB-4148-A2F3-168D01B20C92}" srcOrd="0" destOrd="0" presId="urn:microsoft.com/office/officeart/2005/8/layout/radial4"/>
    <dgm:cxn modelId="{D458681E-A675-41CE-B554-2B418A405738}" type="presOf" srcId="{655178A5-AB54-4A7D-AED6-33CA3902776A}" destId="{9DD99033-E802-4063-9CD7-FE2833536A04}" srcOrd="0" destOrd="0" presId="urn:microsoft.com/office/officeart/2005/8/layout/radial4"/>
    <dgm:cxn modelId="{51A9F140-B63B-4DF7-A15F-669D3D23CC0D}" type="presOf" srcId="{878B52D7-FA0D-4BAE-AA1D-B28C0CCDCC0F}" destId="{F077FFA4-89B0-4500-982E-4FB62AA2DBC4}" srcOrd="0" destOrd="0" presId="urn:microsoft.com/office/officeart/2005/8/layout/radial4"/>
    <dgm:cxn modelId="{D80A2B50-EC38-4F08-A275-2F7483C068CA}" srcId="{C2D511A4-620D-493E-B767-02B22C19EFF0}" destId="{EDD1054B-0507-45AC-9816-3449438DE227}" srcOrd="2" destOrd="0" parTransId="{0BB88EE9-1FB3-408A-B3B6-A1B2B2787B71}" sibTransId="{D5382A42-305B-4C45-8570-CB758EE2F13A}"/>
    <dgm:cxn modelId="{4310C670-362D-4D43-8224-CB95E72EE41F}" type="presOf" srcId="{D7BF6C60-8CCA-458D-B333-4FF6877FD6A4}" destId="{B16DD17F-5EFB-4B41-BCF0-D804FEA180A6}" srcOrd="0" destOrd="0" presId="urn:microsoft.com/office/officeart/2005/8/layout/radial4"/>
    <dgm:cxn modelId="{A1B44B51-B5C3-473B-B720-174E7648566A}" srcId="{C2D511A4-620D-493E-B767-02B22C19EFF0}" destId="{655178A5-AB54-4A7D-AED6-33CA3902776A}" srcOrd="1" destOrd="0" parTransId="{27301DC1-BA87-4F0A-818B-BE13A474F5B7}" sibTransId="{809D21E7-1CB7-44F9-8EA8-AC44210BBB28}"/>
    <dgm:cxn modelId="{54A99574-E0D5-42C4-A7D7-E46F096E6C70}" type="presOf" srcId="{B2C45C21-0722-4CB1-AD1F-2530585DBD8A}" destId="{B9DB972E-7C33-4E08-9CD7-F51EF2031F6B}" srcOrd="0" destOrd="0" presId="urn:microsoft.com/office/officeart/2005/8/layout/radial4"/>
    <dgm:cxn modelId="{EBB33E8F-AA01-4C4D-8CB3-35FDF98E149D}" type="presOf" srcId="{C2D511A4-620D-493E-B767-02B22C19EFF0}" destId="{1D0CDAA4-DAA2-4619-993F-71B788162F59}" srcOrd="0" destOrd="0" presId="urn:microsoft.com/office/officeart/2005/8/layout/radial4"/>
    <dgm:cxn modelId="{869C83D0-25D0-407B-9E57-1C8F95505E05}" srcId="{C2D511A4-620D-493E-B767-02B22C19EFF0}" destId="{B2C45C21-0722-4CB1-AD1F-2530585DBD8A}" srcOrd="0" destOrd="0" parTransId="{D7BF6C60-8CCA-458D-B333-4FF6877FD6A4}" sibTransId="{B0D26BB7-3215-4FC6-B465-302A2A5D063B}"/>
    <dgm:cxn modelId="{0E414DDD-3DFF-4A02-A2DB-4DC2EC727DAE}" srcId="{878B52D7-FA0D-4BAE-AA1D-B28C0CCDCC0F}" destId="{C2D511A4-620D-493E-B767-02B22C19EFF0}" srcOrd="0" destOrd="0" parTransId="{AC063899-8667-4C49-A213-63554F1FF3B1}" sibTransId="{FDBA1359-261F-449E-84BB-444AC8C74A1C}"/>
    <dgm:cxn modelId="{28EA88DD-06A8-46E7-A6BE-BB7BD36CC2E2}" type="presOf" srcId="{0BB88EE9-1FB3-408A-B3B6-A1B2B2787B71}" destId="{A6DF2EA5-ABA1-4B2C-BCD8-11B544A2EE91}" srcOrd="0" destOrd="0" presId="urn:microsoft.com/office/officeart/2005/8/layout/radial4"/>
    <dgm:cxn modelId="{8008D469-EB27-4AD9-9FF5-049F89E4F036}" type="presParOf" srcId="{F077FFA4-89B0-4500-982E-4FB62AA2DBC4}" destId="{1D0CDAA4-DAA2-4619-993F-71B788162F59}" srcOrd="0" destOrd="0" presId="urn:microsoft.com/office/officeart/2005/8/layout/radial4"/>
    <dgm:cxn modelId="{215DA187-31D0-48E4-B81E-C76B3CCC7BA5}" type="presParOf" srcId="{F077FFA4-89B0-4500-982E-4FB62AA2DBC4}" destId="{B16DD17F-5EFB-4B41-BCF0-D804FEA180A6}" srcOrd="1" destOrd="0" presId="urn:microsoft.com/office/officeart/2005/8/layout/radial4"/>
    <dgm:cxn modelId="{3D19DBD1-5F63-41B4-883C-4CED6AC95F02}" type="presParOf" srcId="{F077FFA4-89B0-4500-982E-4FB62AA2DBC4}" destId="{B9DB972E-7C33-4E08-9CD7-F51EF2031F6B}" srcOrd="2" destOrd="0" presId="urn:microsoft.com/office/officeart/2005/8/layout/radial4"/>
    <dgm:cxn modelId="{E47FED07-65D9-42C3-BC65-66B3CEE017DA}" type="presParOf" srcId="{F077FFA4-89B0-4500-982E-4FB62AA2DBC4}" destId="{8926A9AF-2FDB-4148-A2F3-168D01B20C92}" srcOrd="3" destOrd="0" presId="urn:microsoft.com/office/officeart/2005/8/layout/radial4"/>
    <dgm:cxn modelId="{A2A97565-64D6-4CFA-AF04-5AD3745268AD}" type="presParOf" srcId="{F077FFA4-89B0-4500-982E-4FB62AA2DBC4}" destId="{9DD99033-E802-4063-9CD7-FE2833536A04}" srcOrd="4" destOrd="0" presId="urn:microsoft.com/office/officeart/2005/8/layout/radial4"/>
    <dgm:cxn modelId="{A6F9F7E3-25A4-4CA3-B31E-A3CBDA59059A}" type="presParOf" srcId="{F077FFA4-89B0-4500-982E-4FB62AA2DBC4}" destId="{A6DF2EA5-ABA1-4B2C-BCD8-11B544A2EE91}" srcOrd="5" destOrd="0" presId="urn:microsoft.com/office/officeart/2005/8/layout/radial4"/>
    <dgm:cxn modelId="{C571867C-82CF-478A-8496-7CA529C380C0}" type="presParOf" srcId="{F077FFA4-89B0-4500-982E-4FB62AA2DBC4}" destId="{2390FFCA-FE9F-4AC0-9819-B19F2B8BF860}" srcOrd="6" destOrd="0" presId="urn:microsoft.com/office/officeart/2005/8/layout/radial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CD0CBC-6E5E-435E-BCD0-BC62694D4B17}" type="doc">
      <dgm:prSet loTypeId="urn:microsoft.com/office/officeart/2005/8/layout/gear1" loCatId="cycle" qsTypeId="urn:microsoft.com/office/officeart/2005/8/quickstyle/simple3" qsCatId="simple" csTypeId="urn:microsoft.com/office/officeart/2005/8/colors/colorful5" csCatId="colorful" phldr="1"/>
      <dgm:spPr/>
    </dgm:pt>
    <dgm:pt modelId="{724137BB-B31B-4069-8B6E-473883647DB9}">
      <dgm:prSet phldrT="[Text]"/>
      <dgm:spPr/>
      <dgm:t>
        <a:bodyPr/>
        <a:lstStyle/>
        <a:p>
          <a:r>
            <a:rPr lang="en-US" dirty="0" err="1"/>
            <a:t>Dengan</a:t>
          </a:r>
          <a:r>
            <a:rPr lang="en-US" dirty="0"/>
            <a:t> </a:t>
          </a:r>
          <a:r>
            <a:rPr lang="en-US" dirty="0" err="1"/>
            <a:t>hikmah</a:t>
          </a:r>
          <a:endParaRPr lang="en-US" dirty="0"/>
        </a:p>
      </dgm:t>
    </dgm:pt>
    <dgm:pt modelId="{133CFC51-4977-4FEF-AE5A-056F1F85F352}" type="parTrans" cxnId="{6EE4843D-AE4D-4194-B5B5-9D5F674C75F1}">
      <dgm:prSet/>
      <dgm:spPr/>
      <dgm:t>
        <a:bodyPr/>
        <a:lstStyle/>
        <a:p>
          <a:endParaRPr lang="en-US"/>
        </a:p>
      </dgm:t>
    </dgm:pt>
    <dgm:pt modelId="{F9351293-9246-496D-AF55-D895156B35BF}" type="sibTrans" cxnId="{6EE4843D-AE4D-4194-B5B5-9D5F674C75F1}">
      <dgm:prSet/>
      <dgm:spPr/>
      <dgm:t>
        <a:bodyPr/>
        <a:lstStyle/>
        <a:p>
          <a:endParaRPr lang="en-US"/>
        </a:p>
      </dgm:t>
    </dgm:pt>
    <dgm:pt modelId="{59D9BBE9-89D1-4053-82F7-FF10E275897F}">
      <dgm:prSet phldrT="[Text]"/>
      <dgm:spPr/>
      <dgm:t>
        <a:bodyPr/>
        <a:lstStyle/>
        <a:p>
          <a:r>
            <a:rPr lang="en-US" dirty="0"/>
            <a:t>Al-</a:t>
          </a:r>
          <a:r>
            <a:rPr lang="en-US" dirty="0" err="1"/>
            <a:t>amin</a:t>
          </a:r>
          <a:endParaRPr lang="en-US" dirty="0"/>
        </a:p>
      </dgm:t>
    </dgm:pt>
    <dgm:pt modelId="{8D4E8647-7E79-4F3A-A8D9-F43712384188}" type="parTrans" cxnId="{6F940610-BB06-4A34-B989-B0DB9B1E1D50}">
      <dgm:prSet/>
      <dgm:spPr/>
      <dgm:t>
        <a:bodyPr/>
        <a:lstStyle/>
        <a:p>
          <a:endParaRPr lang="en-US"/>
        </a:p>
      </dgm:t>
    </dgm:pt>
    <dgm:pt modelId="{B7E1001A-5A1C-4628-B520-1B12E23843FD}" type="sibTrans" cxnId="{6F940610-BB06-4A34-B989-B0DB9B1E1D50}">
      <dgm:prSet/>
      <dgm:spPr/>
      <dgm:t>
        <a:bodyPr/>
        <a:lstStyle/>
        <a:p>
          <a:endParaRPr lang="en-US"/>
        </a:p>
      </dgm:t>
    </dgm:pt>
    <dgm:pt modelId="{1962E4D1-2B1A-4B1B-8D9C-851D26D72FB0}">
      <dgm:prSet phldrT="[Text]"/>
      <dgm:spPr/>
      <dgm:t>
        <a:bodyPr/>
        <a:lstStyle/>
        <a:p>
          <a:r>
            <a:rPr lang="en-US" dirty="0" err="1"/>
            <a:t>karakter</a:t>
          </a:r>
          <a:endParaRPr lang="en-US" dirty="0"/>
        </a:p>
      </dgm:t>
    </dgm:pt>
    <dgm:pt modelId="{CB9CA6F5-67F1-46AE-B9CD-9D6CAA5C2384}" type="parTrans" cxnId="{824E771F-7318-4FBF-9421-A240B761984D}">
      <dgm:prSet/>
      <dgm:spPr/>
      <dgm:t>
        <a:bodyPr/>
        <a:lstStyle/>
        <a:p>
          <a:endParaRPr lang="en-US"/>
        </a:p>
      </dgm:t>
    </dgm:pt>
    <dgm:pt modelId="{4712471A-B4D2-44CE-934E-EAC273C7E804}" type="sibTrans" cxnId="{824E771F-7318-4FBF-9421-A240B761984D}">
      <dgm:prSet/>
      <dgm:spPr/>
      <dgm:t>
        <a:bodyPr/>
        <a:lstStyle/>
        <a:p>
          <a:endParaRPr lang="en-US"/>
        </a:p>
      </dgm:t>
    </dgm:pt>
    <dgm:pt modelId="{3F6510F9-4F1A-4AF9-AC7D-798DF03A2E91}" type="pres">
      <dgm:prSet presAssocID="{5BCD0CBC-6E5E-435E-BCD0-BC62694D4B17}" presName="composite" presStyleCnt="0">
        <dgm:presLayoutVars>
          <dgm:chMax val="3"/>
          <dgm:animLvl val="lvl"/>
          <dgm:resizeHandles val="exact"/>
        </dgm:presLayoutVars>
      </dgm:prSet>
      <dgm:spPr/>
    </dgm:pt>
    <dgm:pt modelId="{8D94211F-9443-45FC-A174-60519FAB18DF}" type="pres">
      <dgm:prSet presAssocID="{724137BB-B31B-4069-8B6E-473883647DB9}" presName="gear1" presStyleLbl="node1" presStyleIdx="0" presStyleCnt="3">
        <dgm:presLayoutVars>
          <dgm:chMax val="1"/>
          <dgm:bulletEnabled val="1"/>
        </dgm:presLayoutVars>
      </dgm:prSet>
      <dgm:spPr/>
    </dgm:pt>
    <dgm:pt modelId="{48DF2DFB-A0AC-40C8-876F-BF2A38125418}" type="pres">
      <dgm:prSet presAssocID="{724137BB-B31B-4069-8B6E-473883647DB9}" presName="gear1srcNode" presStyleLbl="node1" presStyleIdx="0" presStyleCnt="3"/>
      <dgm:spPr/>
    </dgm:pt>
    <dgm:pt modelId="{2B97C2BA-D109-49D7-ADF4-783C7FAF359F}" type="pres">
      <dgm:prSet presAssocID="{724137BB-B31B-4069-8B6E-473883647DB9}" presName="gear1dstNode" presStyleLbl="node1" presStyleIdx="0" presStyleCnt="3"/>
      <dgm:spPr/>
    </dgm:pt>
    <dgm:pt modelId="{39F4F9AA-FF50-4ACB-915C-C378DFBB1312}" type="pres">
      <dgm:prSet presAssocID="{59D9BBE9-89D1-4053-82F7-FF10E275897F}" presName="gear2" presStyleLbl="node1" presStyleIdx="1" presStyleCnt="3">
        <dgm:presLayoutVars>
          <dgm:chMax val="1"/>
          <dgm:bulletEnabled val="1"/>
        </dgm:presLayoutVars>
      </dgm:prSet>
      <dgm:spPr/>
    </dgm:pt>
    <dgm:pt modelId="{DE8985FC-ECA9-48DB-8D12-E02E70E62BB7}" type="pres">
      <dgm:prSet presAssocID="{59D9BBE9-89D1-4053-82F7-FF10E275897F}" presName="gear2srcNode" presStyleLbl="node1" presStyleIdx="1" presStyleCnt="3"/>
      <dgm:spPr/>
    </dgm:pt>
    <dgm:pt modelId="{5F9513E9-7F7C-4FF1-9193-C996489CDCD1}" type="pres">
      <dgm:prSet presAssocID="{59D9BBE9-89D1-4053-82F7-FF10E275897F}" presName="gear2dstNode" presStyleLbl="node1" presStyleIdx="1" presStyleCnt="3"/>
      <dgm:spPr/>
    </dgm:pt>
    <dgm:pt modelId="{86F9254F-6763-4D94-A9D6-8624AB516409}" type="pres">
      <dgm:prSet presAssocID="{1962E4D1-2B1A-4B1B-8D9C-851D26D72FB0}" presName="gear3" presStyleLbl="node1" presStyleIdx="2" presStyleCnt="3"/>
      <dgm:spPr/>
    </dgm:pt>
    <dgm:pt modelId="{E1083687-C38B-46CC-9F6A-43D211E8FF5A}" type="pres">
      <dgm:prSet presAssocID="{1962E4D1-2B1A-4B1B-8D9C-851D26D72FB0}" presName="gear3tx" presStyleLbl="node1" presStyleIdx="2" presStyleCnt="3">
        <dgm:presLayoutVars>
          <dgm:chMax val="1"/>
          <dgm:bulletEnabled val="1"/>
        </dgm:presLayoutVars>
      </dgm:prSet>
      <dgm:spPr/>
    </dgm:pt>
    <dgm:pt modelId="{6F69A341-E1CA-4128-9AED-57B7D20C9D4B}" type="pres">
      <dgm:prSet presAssocID="{1962E4D1-2B1A-4B1B-8D9C-851D26D72FB0}" presName="gear3srcNode" presStyleLbl="node1" presStyleIdx="2" presStyleCnt="3"/>
      <dgm:spPr/>
    </dgm:pt>
    <dgm:pt modelId="{CD955551-D776-4419-AC2A-B2855B92903B}" type="pres">
      <dgm:prSet presAssocID="{1962E4D1-2B1A-4B1B-8D9C-851D26D72FB0}" presName="gear3dstNode" presStyleLbl="node1" presStyleIdx="2" presStyleCnt="3"/>
      <dgm:spPr/>
    </dgm:pt>
    <dgm:pt modelId="{C195AC35-FCA2-4D32-A020-48AE8B220558}" type="pres">
      <dgm:prSet presAssocID="{F9351293-9246-496D-AF55-D895156B35BF}" presName="connector1" presStyleLbl="sibTrans2D1" presStyleIdx="0" presStyleCnt="3"/>
      <dgm:spPr/>
    </dgm:pt>
    <dgm:pt modelId="{95B4E902-DFA1-4D5F-AFD6-90BEBBA48A98}" type="pres">
      <dgm:prSet presAssocID="{B7E1001A-5A1C-4628-B520-1B12E23843FD}" presName="connector2" presStyleLbl="sibTrans2D1" presStyleIdx="1" presStyleCnt="3"/>
      <dgm:spPr/>
    </dgm:pt>
    <dgm:pt modelId="{5A9928AA-6F51-4EB1-BCD9-21FBEB7DFB7B}" type="pres">
      <dgm:prSet presAssocID="{4712471A-B4D2-44CE-934E-EAC273C7E804}" presName="connector3" presStyleLbl="sibTrans2D1" presStyleIdx="2" presStyleCnt="3"/>
      <dgm:spPr/>
    </dgm:pt>
  </dgm:ptLst>
  <dgm:cxnLst>
    <dgm:cxn modelId="{86157D00-ABD5-497F-8D0E-01475320960B}" type="presOf" srcId="{1962E4D1-2B1A-4B1B-8D9C-851D26D72FB0}" destId="{CD955551-D776-4419-AC2A-B2855B92903B}" srcOrd="3" destOrd="0" presId="urn:microsoft.com/office/officeart/2005/8/layout/gear1"/>
    <dgm:cxn modelId="{7C041B05-1D2C-4CD9-92E5-507933F5B9A2}" type="presOf" srcId="{4712471A-B4D2-44CE-934E-EAC273C7E804}" destId="{5A9928AA-6F51-4EB1-BCD9-21FBEB7DFB7B}" srcOrd="0" destOrd="0" presId="urn:microsoft.com/office/officeart/2005/8/layout/gear1"/>
    <dgm:cxn modelId="{6F940610-BB06-4A34-B989-B0DB9B1E1D50}" srcId="{5BCD0CBC-6E5E-435E-BCD0-BC62694D4B17}" destId="{59D9BBE9-89D1-4053-82F7-FF10E275897F}" srcOrd="1" destOrd="0" parTransId="{8D4E8647-7E79-4F3A-A8D9-F43712384188}" sibTransId="{B7E1001A-5A1C-4628-B520-1B12E23843FD}"/>
    <dgm:cxn modelId="{824E771F-7318-4FBF-9421-A240B761984D}" srcId="{5BCD0CBC-6E5E-435E-BCD0-BC62694D4B17}" destId="{1962E4D1-2B1A-4B1B-8D9C-851D26D72FB0}" srcOrd="2" destOrd="0" parTransId="{CB9CA6F5-67F1-46AE-B9CD-9D6CAA5C2384}" sibTransId="{4712471A-B4D2-44CE-934E-EAC273C7E804}"/>
    <dgm:cxn modelId="{824C2721-87BE-47B0-B180-C2CF8BD67271}" type="presOf" srcId="{B7E1001A-5A1C-4628-B520-1B12E23843FD}" destId="{95B4E902-DFA1-4D5F-AFD6-90BEBBA48A98}" srcOrd="0" destOrd="0" presId="urn:microsoft.com/office/officeart/2005/8/layout/gear1"/>
    <dgm:cxn modelId="{862B6621-5B41-41E4-A6B1-882D79F1C134}" type="presOf" srcId="{59D9BBE9-89D1-4053-82F7-FF10E275897F}" destId="{DE8985FC-ECA9-48DB-8D12-E02E70E62BB7}" srcOrd="1" destOrd="0" presId="urn:microsoft.com/office/officeart/2005/8/layout/gear1"/>
    <dgm:cxn modelId="{6EE4843D-AE4D-4194-B5B5-9D5F674C75F1}" srcId="{5BCD0CBC-6E5E-435E-BCD0-BC62694D4B17}" destId="{724137BB-B31B-4069-8B6E-473883647DB9}" srcOrd="0" destOrd="0" parTransId="{133CFC51-4977-4FEF-AE5A-056F1F85F352}" sibTransId="{F9351293-9246-496D-AF55-D895156B35BF}"/>
    <dgm:cxn modelId="{DA8D4182-4619-4C20-99FB-B9288692474B}" type="presOf" srcId="{59D9BBE9-89D1-4053-82F7-FF10E275897F}" destId="{39F4F9AA-FF50-4ACB-915C-C378DFBB1312}" srcOrd="0" destOrd="0" presId="urn:microsoft.com/office/officeart/2005/8/layout/gear1"/>
    <dgm:cxn modelId="{6BEFD583-1B48-4039-9A85-E5EA1F4F2B07}" type="presOf" srcId="{5BCD0CBC-6E5E-435E-BCD0-BC62694D4B17}" destId="{3F6510F9-4F1A-4AF9-AC7D-798DF03A2E91}" srcOrd="0" destOrd="0" presId="urn:microsoft.com/office/officeart/2005/8/layout/gear1"/>
    <dgm:cxn modelId="{9A86018B-3E66-42E8-9318-01069204C790}" type="presOf" srcId="{1962E4D1-2B1A-4B1B-8D9C-851D26D72FB0}" destId="{E1083687-C38B-46CC-9F6A-43D211E8FF5A}" srcOrd="1" destOrd="0" presId="urn:microsoft.com/office/officeart/2005/8/layout/gear1"/>
    <dgm:cxn modelId="{CA60DB96-CB49-4AA4-91ED-B22119733B2F}" type="presOf" srcId="{1962E4D1-2B1A-4B1B-8D9C-851D26D72FB0}" destId="{6F69A341-E1CA-4128-9AED-57B7D20C9D4B}" srcOrd="2" destOrd="0" presId="urn:microsoft.com/office/officeart/2005/8/layout/gear1"/>
    <dgm:cxn modelId="{06A8469A-0F1C-471C-9B1A-DB5FBA5A1388}" type="presOf" srcId="{59D9BBE9-89D1-4053-82F7-FF10E275897F}" destId="{5F9513E9-7F7C-4FF1-9193-C996489CDCD1}" srcOrd="2" destOrd="0" presId="urn:microsoft.com/office/officeart/2005/8/layout/gear1"/>
    <dgm:cxn modelId="{FB08A6B2-2393-465F-BD03-A71776C1149F}" type="presOf" srcId="{724137BB-B31B-4069-8B6E-473883647DB9}" destId="{8D94211F-9443-45FC-A174-60519FAB18DF}" srcOrd="0" destOrd="0" presId="urn:microsoft.com/office/officeart/2005/8/layout/gear1"/>
    <dgm:cxn modelId="{EB8133B7-C0C5-4EB8-81C3-E684B994706C}" type="presOf" srcId="{1962E4D1-2B1A-4B1B-8D9C-851D26D72FB0}" destId="{86F9254F-6763-4D94-A9D6-8624AB516409}" srcOrd="0" destOrd="0" presId="urn:microsoft.com/office/officeart/2005/8/layout/gear1"/>
    <dgm:cxn modelId="{AD4432BF-825E-4008-8B5F-13D6C9B72D0B}" type="presOf" srcId="{724137BB-B31B-4069-8B6E-473883647DB9}" destId="{2B97C2BA-D109-49D7-ADF4-783C7FAF359F}" srcOrd="2" destOrd="0" presId="urn:microsoft.com/office/officeart/2005/8/layout/gear1"/>
    <dgm:cxn modelId="{49D7BECA-B71D-4C7E-A1B0-F5FAA5B07505}" type="presOf" srcId="{F9351293-9246-496D-AF55-D895156B35BF}" destId="{C195AC35-FCA2-4D32-A020-48AE8B220558}" srcOrd="0" destOrd="0" presId="urn:microsoft.com/office/officeart/2005/8/layout/gear1"/>
    <dgm:cxn modelId="{76CB00F4-950C-4C68-9972-28C507708249}" type="presOf" srcId="{724137BB-B31B-4069-8B6E-473883647DB9}" destId="{48DF2DFB-A0AC-40C8-876F-BF2A38125418}" srcOrd="1" destOrd="0" presId="urn:microsoft.com/office/officeart/2005/8/layout/gear1"/>
    <dgm:cxn modelId="{0ACC0BDF-AF96-4BE7-8151-896EB1571D3E}" type="presParOf" srcId="{3F6510F9-4F1A-4AF9-AC7D-798DF03A2E91}" destId="{8D94211F-9443-45FC-A174-60519FAB18DF}" srcOrd="0" destOrd="0" presId="urn:microsoft.com/office/officeart/2005/8/layout/gear1"/>
    <dgm:cxn modelId="{7B6D7985-69D8-47C8-A136-80FBE9BF3636}" type="presParOf" srcId="{3F6510F9-4F1A-4AF9-AC7D-798DF03A2E91}" destId="{48DF2DFB-A0AC-40C8-876F-BF2A38125418}" srcOrd="1" destOrd="0" presId="urn:microsoft.com/office/officeart/2005/8/layout/gear1"/>
    <dgm:cxn modelId="{3DB691AB-8810-4016-989F-752E3F957426}" type="presParOf" srcId="{3F6510F9-4F1A-4AF9-AC7D-798DF03A2E91}" destId="{2B97C2BA-D109-49D7-ADF4-783C7FAF359F}" srcOrd="2" destOrd="0" presId="urn:microsoft.com/office/officeart/2005/8/layout/gear1"/>
    <dgm:cxn modelId="{96BBECF8-2020-437E-8E91-F7ED8A427CAF}" type="presParOf" srcId="{3F6510F9-4F1A-4AF9-AC7D-798DF03A2E91}" destId="{39F4F9AA-FF50-4ACB-915C-C378DFBB1312}" srcOrd="3" destOrd="0" presId="urn:microsoft.com/office/officeart/2005/8/layout/gear1"/>
    <dgm:cxn modelId="{8D757934-F44B-4861-B593-6A9A59E1E141}" type="presParOf" srcId="{3F6510F9-4F1A-4AF9-AC7D-798DF03A2E91}" destId="{DE8985FC-ECA9-48DB-8D12-E02E70E62BB7}" srcOrd="4" destOrd="0" presId="urn:microsoft.com/office/officeart/2005/8/layout/gear1"/>
    <dgm:cxn modelId="{7C07E120-201E-4C8A-89C1-FECB0D4481E6}" type="presParOf" srcId="{3F6510F9-4F1A-4AF9-AC7D-798DF03A2E91}" destId="{5F9513E9-7F7C-4FF1-9193-C996489CDCD1}" srcOrd="5" destOrd="0" presId="urn:microsoft.com/office/officeart/2005/8/layout/gear1"/>
    <dgm:cxn modelId="{B086B2A0-4CB4-4EC5-A5BA-D43F4B04B6FC}" type="presParOf" srcId="{3F6510F9-4F1A-4AF9-AC7D-798DF03A2E91}" destId="{86F9254F-6763-4D94-A9D6-8624AB516409}" srcOrd="6" destOrd="0" presId="urn:microsoft.com/office/officeart/2005/8/layout/gear1"/>
    <dgm:cxn modelId="{B4832A43-6E00-4344-B812-3BCD809602DA}" type="presParOf" srcId="{3F6510F9-4F1A-4AF9-AC7D-798DF03A2E91}" destId="{E1083687-C38B-46CC-9F6A-43D211E8FF5A}" srcOrd="7" destOrd="0" presId="urn:microsoft.com/office/officeart/2005/8/layout/gear1"/>
    <dgm:cxn modelId="{FFC03410-C9FC-4DB6-A0E9-6A5310199783}" type="presParOf" srcId="{3F6510F9-4F1A-4AF9-AC7D-798DF03A2E91}" destId="{6F69A341-E1CA-4128-9AED-57B7D20C9D4B}" srcOrd="8" destOrd="0" presId="urn:microsoft.com/office/officeart/2005/8/layout/gear1"/>
    <dgm:cxn modelId="{3C89FE2F-FB35-45EC-BE89-9E726ECAAAAE}" type="presParOf" srcId="{3F6510F9-4F1A-4AF9-AC7D-798DF03A2E91}" destId="{CD955551-D776-4419-AC2A-B2855B92903B}" srcOrd="9" destOrd="0" presId="urn:microsoft.com/office/officeart/2005/8/layout/gear1"/>
    <dgm:cxn modelId="{85F98C4E-297D-4CC2-B30F-6E13318BC960}" type="presParOf" srcId="{3F6510F9-4F1A-4AF9-AC7D-798DF03A2E91}" destId="{C195AC35-FCA2-4D32-A020-48AE8B220558}" srcOrd="10" destOrd="0" presId="urn:microsoft.com/office/officeart/2005/8/layout/gear1"/>
    <dgm:cxn modelId="{C7874416-9E7C-4B7B-A0B0-8346FC7BD868}" type="presParOf" srcId="{3F6510F9-4F1A-4AF9-AC7D-798DF03A2E91}" destId="{95B4E902-DFA1-4D5F-AFD6-90BEBBA48A98}" srcOrd="11" destOrd="0" presId="urn:microsoft.com/office/officeart/2005/8/layout/gear1"/>
    <dgm:cxn modelId="{364FED6A-E77C-4ADC-8F62-AFAFC5030B9D}" type="presParOf" srcId="{3F6510F9-4F1A-4AF9-AC7D-798DF03A2E91}" destId="{5A9928AA-6F51-4EB1-BCD9-21FBEB7DFB7B}"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513832F-A93F-4DCD-8F10-B1BDD04EF0B6}" type="doc">
      <dgm:prSet loTypeId="urn:microsoft.com/office/officeart/2005/8/layout/funnel1" loCatId="relationship" qsTypeId="urn:microsoft.com/office/officeart/2005/8/quickstyle/simple5" qsCatId="simple" csTypeId="urn:microsoft.com/office/officeart/2005/8/colors/accent2_3" csCatId="accent2" phldr="1"/>
      <dgm:spPr/>
      <dgm:t>
        <a:bodyPr/>
        <a:lstStyle/>
        <a:p>
          <a:endParaRPr lang="en-US"/>
        </a:p>
      </dgm:t>
    </dgm:pt>
    <dgm:pt modelId="{ECE8C904-EDA9-4EB0-ABCC-5943D0539F3F}">
      <dgm:prSet phldrT="[Text]"/>
      <dgm:spPr/>
      <dgm:t>
        <a:bodyPr/>
        <a:lstStyle/>
        <a:p>
          <a:r>
            <a:rPr lang="en-US" dirty="0" err="1"/>
            <a:t>teladan</a:t>
          </a:r>
          <a:endParaRPr lang="en-US" dirty="0"/>
        </a:p>
      </dgm:t>
    </dgm:pt>
    <dgm:pt modelId="{62ADDBFF-180F-4924-A588-C154B18DA9C9}" type="parTrans" cxnId="{06F7B116-12C8-4721-BE73-FDE2B39AC162}">
      <dgm:prSet/>
      <dgm:spPr/>
      <dgm:t>
        <a:bodyPr/>
        <a:lstStyle/>
        <a:p>
          <a:endParaRPr lang="en-US"/>
        </a:p>
      </dgm:t>
    </dgm:pt>
    <dgm:pt modelId="{92FD803A-3193-47FD-A253-F979C5FB1538}" type="sibTrans" cxnId="{06F7B116-12C8-4721-BE73-FDE2B39AC162}">
      <dgm:prSet/>
      <dgm:spPr/>
      <dgm:t>
        <a:bodyPr/>
        <a:lstStyle/>
        <a:p>
          <a:endParaRPr lang="en-US"/>
        </a:p>
      </dgm:t>
    </dgm:pt>
    <dgm:pt modelId="{3CDE05A3-40AF-4E5F-ACC0-98C766F8C3EC}">
      <dgm:prSet phldrT="[Text]"/>
      <dgm:spPr/>
      <dgm:t>
        <a:bodyPr/>
        <a:lstStyle/>
        <a:p>
          <a:r>
            <a:rPr lang="en-US" dirty="0" err="1"/>
            <a:t>empati</a:t>
          </a:r>
          <a:endParaRPr lang="en-US" dirty="0"/>
        </a:p>
      </dgm:t>
    </dgm:pt>
    <dgm:pt modelId="{47972173-FBD7-4E4F-9679-4CE7445869B0}" type="parTrans" cxnId="{38358ACC-8325-4E64-9026-4D27C4148F88}">
      <dgm:prSet/>
      <dgm:spPr/>
      <dgm:t>
        <a:bodyPr/>
        <a:lstStyle/>
        <a:p>
          <a:endParaRPr lang="en-US"/>
        </a:p>
      </dgm:t>
    </dgm:pt>
    <dgm:pt modelId="{B721D364-3667-4F7F-AB00-FA806D31B742}" type="sibTrans" cxnId="{38358ACC-8325-4E64-9026-4D27C4148F88}">
      <dgm:prSet/>
      <dgm:spPr/>
      <dgm:t>
        <a:bodyPr/>
        <a:lstStyle/>
        <a:p>
          <a:endParaRPr lang="en-US"/>
        </a:p>
      </dgm:t>
    </dgm:pt>
    <dgm:pt modelId="{0749E236-31D8-4785-BD54-FE69B349D7F7}">
      <dgm:prSet phldrT="[Text]"/>
      <dgm:spPr/>
      <dgm:t>
        <a:bodyPr/>
        <a:lstStyle/>
        <a:p>
          <a:r>
            <a:rPr lang="en-US" dirty="0" err="1"/>
            <a:t>sesuai</a:t>
          </a:r>
          <a:endParaRPr lang="en-US" dirty="0"/>
        </a:p>
      </dgm:t>
    </dgm:pt>
    <dgm:pt modelId="{91B3C2F6-99BB-4A77-BE3B-AAC8260B831D}" type="parTrans" cxnId="{F8AE030A-A058-4939-81D0-D1EA48877053}">
      <dgm:prSet/>
      <dgm:spPr/>
      <dgm:t>
        <a:bodyPr/>
        <a:lstStyle/>
        <a:p>
          <a:endParaRPr lang="en-US"/>
        </a:p>
      </dgm:t>
    </dgm:pt>
    <dgm:pt modelId="{BEB60D20-DB31-4826-B500-A48CC627C1FE}" type="sibTrans" cxnId="{F8AE030A-A058-4939-81D0-D1EA48877053}">
      <dgm:prSet/>
      <dgm:spPr/>
      <dgm:t>
        <a:bodyPr/>
        <a:lstStyle/>
        <a:p>
          <a:endParaRPr lang="en-US"/>
        </a:p>
      </dgm:t>
    </dgm:pt>
    <dgm:pt modelId="{6C2F66E3-2EE9-4B10-AA1F-24A4A3B2ED6E}">
      <dgm:prSet phldrT="[Text]"/>
      <dgm:spPr/>
      <dgm:t>
        <a:bodyPr/>
        <a:lstStyle/>
        <a:p>
          <a:r>
            <a:rPr lang="en-US" dirty="0" err="1"/>
            <a:t>Dengan</a:t>
          </a:r>
          <a:r>
            <a:rPr lang="en-US" dirty="0"/>
            <a:t> </a:t>
          </a:r>
          <a:r>
            <a:rPr lang="en-US" dirty="0" err="1"/>
            <a:t>cara</a:t>
          </a:r>
          <a:r>
            <a:rPr lang="en-US" dirty="0"/>
            <a:t> yang </a:t>
          </a:r>
          <a:r>
            <a:rPr lang="en-US" dirty="0" err="1"/>
            <a:t>baik</a:t>
          </a:r>
          <a:endParaRPr lang="en-US" dirty="0"/>
        </a:p>
      </dgm:t>
    </dgm:pt>
    <dgm:pt modelId="{48022996-BF15-4305-9A51-792FEF30D97D}" type="parTrans" cxnId="{7450A557-EA74-4A40-A736-D1DDAC65AE44}">
      <dgm:prSet/>
      <dgm:spPr/>
      <dgm:t>
        <a:bodyPr/>
        <a:lstStyle/>
        <a:p>
          <a:endParaRPr lang="en-US"/>
        </a:p>
      </dgm:t>
    </dgm:pt>
    <dgm:pt modelId="{4105B179-43C9-41A5-9572-DA73D6C9B60B}" type="sibTrans" cxnId="{7450A557-EA74-4A40-A736-D1DDAC65AE44}">
      <dgm:prSet/>
      <dgm:spPr/>
      <dgm:t>
        <a:bodyPr/>
        <a:lstStyle/>
        <a:p>
          <a:endParaRPr lang="en-US"/>
        </a:p>
      </dgm:t>
    </dgm:pt>
    <dgm:pt modelId="{5C3A413F-1CAD-49B2-92C9-70E6665193BE}" type="pres">
      <dgm:prSet presAssocID="{F513832F-A93F-4DCD-8F10-B1BDD04EF0B6}" presName="Name0" presStyleCnt="0">
        <dgm:presLayoutVars>
          <dgm:chMax val="4"/>
          <dgm:resizeHandles val="exact"/>
        </dgm:presLayoutVars>
      </dgm:prSet>
      <dgm:spPr/>
    </dgm:pt>
    <dgm:pt modelId="{B8AC5FE1-D8E2-4000-A671-A94F759FED22}" type="pres">
      <dgm:prSet presAssocID="{F513832F-A93F-4DCD-8F10-B1BDD04EF0B6}" presName="ellipse" presStyleLbl="trBgShp" presStyleIdx="0" presStyleCnt="1"/>
      <dgm:spPr/>
    </dgm:pt>
    <dgm:pt modelId="{8718CCB3-0B07-45E7-B9DF-6D8FF14F44E2}" type="pres">
      <dgm:prSet presAssocID="{F513832F-A93F-4DCD-8F10-B1BDD04EF0B6}" presName="arrow1" presStyleLbl="fgShp" presStyleIdx="0" presStyleCnt="1"/>
      <dgm:spPr/>
    </dgm:pt>
    <dgm:pt modelId="{F2795F6B-9219-447B-8635-0A0743280B32}" type="pres">
      <dgm:prSet presAssocID="{F513832F-A93F-4DCD-8F10-B1BDD04EF0B6}" presName="rectangle" presStyleLbl="revTx" presStyleIdx="0" presStyleCnt="1">
        <dgm:presLayoutVars>
          <dgm:bulletEnabled val="1"/>
        </dgm:presLayoutVars>
      </dgm:prSet>
      <dgm:spPr/>
    </dgm:pt>
    <dgm:pt modelId="{71EBBA2A-A7DF-4841-8D23-939508D9D987}" type="pres">
      <dgm:prSet presAssocID="{3CDE05A3-40AF-4E5F-ACC0-98C766F8C3EC}" presName="item1" presStyleLbl="node1" presStyleIdx="0" presStyleCnt="3">
        <dgm:presLayoutVars>
          <dgm:bulletEnabled val="1"/>
        </dgm:presLayoutVars>
      </dgm:prSet>
      <dgm:spPr/>
    </dgm:pt>
    <dgm:pt modelId="{EF106332-8E33-46E9-AFA5-B5C1D0787419}" type="pres">
      <dgm:prSet presAssocID="{0749E236-31D8-4785-BD54-FE69B349D7F7}" presName="item2" presStyleLbl="node1" presStyleIdx="1" presStyleCnt="3">
        <dgm:presLayoutVars>
          <dgm:bulletEnabled val="1"/>
        </dgm:presLayoutVars>
      </dgm:prSet>
      <dgm:spPr/>
    </dgm:pt>
    <dgm:pt modelId="{12866F65-E5E7-408E-971F-244A31E3D45A}" type="pres">
      <dgm:prSet presAssocID="{6C2F66E3-2EE9-4B10-AA1F-24A4A3B2ED6E}" presName="item3" presStyleLbl="node1" presStyleIdx="2" presStyleCnt="3">
        <dgm:presLayoutVars>
          <dgm:bulletEnabled val="1"/>
        </dgm:presLayoutVars>
      </dgm:prSet>
      <dgm:spPr/>
    </dgm:pt>
    <dgm:pt modelId="{87394C71-FB75-4EC0-AA2B-519EB21BF48A}" type="pres">
      <dgm:prSet presAssocID="{F513832F-A93F-4DCD-8F10-B1BDD04EF0B6}" presName="funnel" presStyleLbl="trAlignAcc1" presStyleIdx="0" presStyleCnt="1"/>
      <dgm:spPr/>
    </dgm:pt>
  </dgm:ptLst>
  <dgm:cxnLst>
    <dgm:cxn modelId="{F8AE030A-A058-4939-81D0-D1EA48877053}" srcId="{F513832F-A93F-4DCD-8F10-B1BDD04EF0B6}" destId="{0749E236-31D8-4785-BD54-FE69B349D7F7}" srcOrd="2" destOrd="0" parTransId="{91B3C2F6-99BB-4A77-BE3B-AAC8260B831D}" sibTransId="{BEB60D20-DB31-4826-B500-A48CC627C1FE}"/>
    <dgm:cxn modelId="{06F7B116-12C8-4721-BE73-FDE2B39AC162}" srcId="{F513832F-A93F-4DCD-8F10-B1BDD04EF0B6}" destId="{ECE8C904-EDA9-4EB0-ABCC-5943D0539F3F}" srcOrd="0" destOrd="0" parTransId="{62ADDBFF-180F-4924-A588-C154B18DA9C9}" sibTransId="{92FD803A-3193-47FD-A253-F979C5FB1538}"/>
    <dgm:cxn modelId="{3DBA2321-C6E9-4F9C-AC71-4671EF4D3E8E}" type="presOf" srcId="{F513832F-A93F-4DCD-8F10-B1BDD04EF0B6}" destId="{5C3A413F-1CAD-49B2-92C9-70E6665193BE}" srcOrd="0" destOrd="0" presId="urn:microsoft.com/office/officeart/2005/8/layout/funnel1"/>
    <dgm:cxn modelId="{88835336-B85B-4131-AB84-878A6E758325}" type="presOf" srcId="{0749E236-31D8-4785-BD54-FE69B349D7F7}" destId="{71EBBA2A-A7DF-4841-8D23-939508D9D987}" srcOrd="0" destOrd="0" presId="urn:microsoft.com/office/officeart/2005/8/layout/funnel1"/>
    <dgm:cxn modelId="{ABE7F548-E651-44DA-BE70-1AC5A00CFFC7}" type="presOf" srcId="{3CDE05A3-40AF-4E5F-ACC0-98C766F8C3EC}" destId="{EF106332-8E33-46E9-AFA5-B5C1D0787419}" srcOrd="0" destOrd="0" presId="urn:microsoft.com/office/officeart/2005/8/layout/funnel1"/>
    <dgm:cxn modelId="{7450A557-EA74-4A40-A736-D1DDAC65AE44}" srcId="{F513832F-A93F-4DCD-8F10-B1BDD04EF0B6}" destId="{6C2F66E3-2EE9-4B10-AA1F-24A4A3B2ED6E}" srcOrd="3" destOrd="0" parTransId="{48022996-BF15-4305-9A51-792FEF30D97D}" sibTransId="{4105B179-43C9-41A5-9572-DA73D6C9B60B}"/>
    <dgm:cxn modelId="{E2D81793-C30D-453D-A581-E35D4C9D92A0}" type="presOf" srcId="{ECE8C904-EDA9-4EB0-ABCC-5943D0539F3F}" destId="{12866F65-E5E7-408E-971F-244A31E3D45A}" srcOrd="0" destOrd="0" presId="urn:microsoft.com/office/officeart/2005/8/layout/funnel1"/>
    <dgm:cxn modelId="{38358ACC-8325-4E64-9026-4D27C4148F88}" srcId="{F513832F-A93F-4DCD-8F10-B1BDD04EF0B6}" destId="{3CDE05A3-40AF-4E5F-ACC0-98C766F8C3EC}" srcOrd="1" destOrd="0" parTransId="{47972173-FBD7-4E4F-9679-4CE7445869B0}" sibTransId="{B721D364-3667-4F7F-AB00-FA806D31B742}"/>
    <dgm:cxn modelId="{A19AD9CF-F093-4ACF-8515-593178A36970}" type="presOf" srcId="{6C2F66E3-2EE9-4B10-AA1F-24A4A3B2ED6E}" destId="{F2795F6B-9219-447B-8635-0A0743280B32}" srcOrd="0" destOrd="0" presId="urn:microsoft.com/office/officeart/2005/8/layout/funnel1"/>
    <dgm:cxn modelId="{75EF4147-E617-4F5D-B616-D58ED034ABFF}" type="presParOf" srcId="{5C3A413F-1CAD-49B2-92C9-70E6665193BE}" destId="{B8AC5FE1-D8E2-4000-A671-A94F759FED22}" srcOrd="0" destOrd="0" presId="urn:microsoft.com/office/officeart/2005/8/layout/funnel1"/>
    <dgm:cxn modelId="{8931E14F-4A94-4925-AAFC-31063A65DBC1}" type="presParOf" srcId="{5C3A413F-1CAD-49B2-92C9-70E6665193BE}" destId="{8718CCB3-0B07-45E7-B9DF-6D8FF14F44E2}" srcOrd="1" destOrd="0" presId="urn:microsoft.com/office/officeart/2005/8/layout/funnel1"/>
    <dgm:cxn modelId="{E18E5B33-7BD0-40A3-BD76-4DBFE0DFECDC}" type="presParOf" srcId="{5C3A413F-1CAD-49B2-92C9-70E6665193BE}" destId="{F2795F6B-9219-447B-8635-0A0743280B32}" srcOrd="2" destOrd="0" presId="urn:microsoft.com/office/officeart/2005/8/layout/funnel1"/>
    <dgm:cxn modelId="{236FB177-4D99-40D6-B214-2547E446D8B9}" type="presParOf" srcId="{5C3A413F-1CAD-49B2-92C9-70E6665193BE}" destId="{71EBBA2A-A7DF-4841-8D23-939508D9D987}" srcOrd="3" destOrd="0" presId="urn:microsoft.com/office/officeart/2005/8/layout/funnel1"/>
    <dgm:cxn modelId="{63A3524D-8608-4047-8AC7-AEC06FFCDA72}" type="presParOf" srcId="{5C3A413F-1CAD-49B2-92C9-70E6665193BE}" destId="{EF106332-8E33-46E9-AFA5-B5C1D0787419}" srcOrd="4" destOrd="0" presId="urn:microsoft.com/office/officeart/2005/8/layout/funnel1"/>
    <dgm:cxn modelId="{3954D655-2DD5-477E-8C0A-7AB20C5974D9}" type="presParOf" srcId="{5C3A413F-1CAD-49B2-92C9-70E6665193BE}" destId="{12866F65-E5E7-408E-971F-244A31E3D45A}" srcOrd="5" destOrd="0" presId="urn:microsoft.com/office/officeart/2005/8/layout/funnel1"/>
    <dgm:cxn modelId="{D716FF74-FE1A-45FE-B27E-325A1092E674}" type="presParOf" srcId="{5C3A413F-1CAD-49B2-92C9-70E6665193BE}" destId="{87394C71-FB75-4EC0-AA2B-519EB21BF48A}"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EBED586-DC58-4EB5-A22E-1DF2E7DBDD68}" type="doc">
      <dgm:prSet loTypeId="urn:microsoft.com/office/officeart/2005/8/layout/arrow3" loCatId="relationship" qsTypeId="urn:microsoft.com/office/officeart/2005/8/quickstyle/3d3" qsCatId="3D" csTypeId="urn:microsoft.com/office/officeart/2005/8/colors/accent3_2" csCatId="accent3" phldr="1"/>
      <dgm:spPr/>
      <dgm:t>
        <a:bodyPr/>
        <a:lstStyle/>
        <a:p>
          <a:endParaRPr lang="en-US"/>
        </a:p>
      </dgm:t>
    </dgm:pt>
    <dgm:pt modelId="{F07C28B8-B518-4A32-B079-C4A830CE1850}">
      <dgm:prSet phldrT="[Text]"/>
      <dgm:spPr/>
      <dgm:t>
        <a:bodyPr/>
        <a:lstStyle/>
        <a:p>
          <a:r>
            <a:rPr lang="en-US" dirty="0" err="1"/>
            <a:t>Hingga</a:t>
          </a:r>
          <a:r>
            <a:rPr lang="en-US" dirty="0"/>
            <a:t> </a:t>
          </a:r>
          <a:r>
            <a:rPr lang="en-US" dirty="0" err="1"/>
            <a:t>Meninggalkan</a:t>
          </a:r>
          <a:r>
            <a:rPr lang="en-US" dirty="0"/>
            <a:t> </a:t>
          </a:r>
          <a:r>
            <a:rPr lang="en-US" dirty="0" err="1"/>
            <a:t>thagut</a:t>
          </a:r>
          <a:endParaRPr lang="en-US" dirty="0"/>
        </a:p>
      </dgm:t>
    </dgm:pt>
    <dgm:pt modelId="{CE65E40D-CD3B-4923-8B76-4B3F249FCBC4}" type="parTrans" cxnId="{1BFDF35E-1670-4AD0-8C28-028CC38ADBC5}">
      <dgm:prSet/>
      <dgm:spPr/>
      <dgm:t>
        <a:bodyPr/>
        <a:lstStyle/>
        <a:p>
          <a:endParaRPr lang="en-US"/>
        </a:p>
      </dgm:t>
    </dgm:pt>
    <dgm:pt modelId="{6B51DB8A-71E8-475D-A456-7F28B79A1738}" type="sibTrans" cxnId="{1BFDF35E-1670-4AD0-8C28-028CC38ADBC5}">
      <dgm:prSet/>
      <dgm:spPr/>
      <dgm:t>
        <a:bodyPr/>
        <a:lstStyle/>
        <a:p>
          <a:endParaRPr lang="en-US"/>
        </a:p>
      </dgm:t>
    </dgm:pt>
    <dgm:pt modelId="{92E408DD-B839-4706-9D6B-10214CE2E6DD}">
      <dgm:prSet phldrT="[Text]"/>
      <dgm:spPr/>
      <dgm:t>
        <a:bodyPr/>
        <a:lstStyle/>
        <a:p>
          <a:r>
            <a:rPr lang="en-US" dirty="0"/>
            <a:t>Dan </a:t>
          </a:r>
          <a:r>
            <a:rPr lang="en-US" dirty="0" err="1"/>
            <a:t>beriman</a:t>
          </a:r>
          <a:r>
            <a:rPr lang="en-US" dirty="0"/>
            <a:t> </a:t>
          </a:r>
          <a:r>
            <a:rPr lang="en-US" dirty="0" err="1"/>
            <a:t>kepada</a:t>
          </a:r>
          <a:r>
            <a:rPr lang="en-US" dirty="0"/>
            <a:t> Allah</a:t>
          </a:r>
        </a:p>
      </dgm:t>
    </dgm:pt>
    <dgm:pt modelId="{F88E02EF-4C19-4B1E-AC8A-759C327E9A16}" type="parTrans" cxnId="{395B4289-A507-4063-924B-592D11786ADB}">
      <dgm:prSet/>
      <dgm:spPr/>
      <dgm:t>
        <a:bodyPr/>
        <a:lstStyle/>
        <a:p>
          <a:endParaRPr lang="en-US"/>
        </a:p>
      </dgm:t>
    </dgm:pt>
    <dgm:pt modelId="{D0473406-4643-4298-87CD-CE0F32C4BB53}" type="sibTrans" cxnId="{395B4289-A507-4063-924B-592D11786ADB}">
      <dgm:prSet/>
      <dgm:spPr/>
      <dgm:t>
        <a:bodyPr/>
        <a:lstStyle/>
        <a:p>
          <a:endParaRPr lang="en-US"/>
        </a:p>
      </dgm:t>
    </dgm:pt>
    <dgm:pt modelId="{2CBA9A0C-6382-4581-872F-F7C26462802F}" type="pres">
      <dgm:prSet presAssocID="{5EBED586-DC58-4EB5-A22E-1DF2E7DBDD68}" presName="compositeShape" presStyleCnt="0">
        <dgm:presLayoutVars>
          <dgm:chMax val="2"/>
          <dgm:dir/>
          <dgm:resizeHandles val="exact"/>
        </dgm:presLayoutVars>
      </dgm:prSet>
      <dgm:spPr/>
    </dgm:pt>
    <dgm:pt modelId="{19565316-A3AA-42E3-BB95-632E4576691B}" type="pres">
      <dgm:prSet presAssocID="{5EBED586-DC58-4EB5-A22E-1DF2E7DBDD68}" presName="divider" presStyleLbl="fgShp" presStyleIdx="0" presStyleCnt="1"/>
      <dgm:spPr/>
    </dgm:pt>
    <dgm:pt modelId="{0856F7C1-744C-4750-AFB2-93EB0C376E26}" type="pres">
      <dgm:prSet presAssocID="{F07C28B8-B518-4A32-B079-C4A830CE1850}" presName="downArrow" presStyleLbl="node1" presStyleIdx="0" presStyleCnt="2"/>
      <dgm:spPr/>
    </dgm:pt>
    <dgm:pt modelId="{A5626A32-FC52-47F4-A6FA-52B608B8AB69}" type="pres">
      <dgm:prSet presAssocID="{F07C28B8-B518-4A32-B079-C4A830CE1850}" presName="downArrowText" presStyleLbl="revTx" presStyleIdx="0" presStyleCnt="2">
        <dgm:presLayoutVars>
          <dgm:bulletEnabled val="1"/>
        </dgm:presLayoutVars>
      </dgm:prSet>
      <dgm:spPr/>
    </dgm:pt>
    <dgm:pt modelId="{1DD54689-161E-49C5-B71A-90162C00DE52}" type="pres">
      <dgm:prSet presAssocID="{92E408DD-B839-4706-9D6B-10214CE2E6DD}" presName="upArrow" presStyleLbl="node1" presStyleIdx="1" presStyleCnt="2"/>
      <dgm:spPr/>
    </dgm:pt>
    <dgm:pt modelId="{C39D1916-CBE0-41D5-8D1E-2A93F95C89FA}" type="pres">
      <dgm:prSet presAssocID="{92E408DD-B839-4706-9D6B-10214CE2E6DD}" presName="upArrowText" presStyleLbl="revTx" presStyleIdx="1" presStyleCnt="2">
        <dgm:presLayoutVars>
          <dgm:bulletEnabled val="1"/>
        </dgm:presLayoutVars>
      </dgm:prSet>
      <dgm:spPr/>
    </dgm:pt>
  </dgm:ptLst>
  <dgm:cxnLst>
    <dgm:cxn modelId="{1BFDF35E-1670-4AD0-8C28-028CC38ADBC5}" srcId="{5EBED586-DC58-4EB5-A22E-1DF2E7DBDD68}" destId="{F07C28B8-B518-4A32-B079-C4A830CE1850}" srcOrd="0" destOrd="0" parTransId="{CE65E40D-CD3B-4923-8B76-4B3F249FCBC4}" sibTransId="{6B51DB8A-71E8-475D-A456-7F28B79A1738}"/>
    <dgm:cxn modelId="{E776DE42-4973-42EC-B88F-0F687465FBE2}" type="presOf" srcId="{92E408DD-B839-4706-9D6B-10214CE2E6DD}" destId="{C39D1916-CBE0-41D5-8D1E-2A93F95C89FA}" srcOrd="0" destOrd="0" presId="urn:microsoft.com/office/officeart/2005/8/layout/arrow3"/>
    <dgm:cxn modelId="{395B4289-A507-4063-924B-592D11786ADB}" srcId="{5EBED586-DC58-4EB5-A22E-1DF2E7DBDD68}" destId="{92E408DD-B839-4706-9D6B-10214CE2E6DD}" srcOrd="1" destOrd="0" parTransId="{F88E02EF-4C19-4B1E-AC8A-759C327E9A16}" sibTransId="{D0473406-4643-4298-87CD-CE0F32C4BB53}"/>
    <dgm:cxn modelId="{F3F6FCE2-A807-41D2-B302-AD55FBE911E8}" type="presOf" srcId="{5EBED586-DC58-4EB5-A22E-1DF2E7DBDD68}" destId="{2CBA9A0C-6382-4581-872F-F7C26462802F}" srcOrd="0" destOrd="0" presId="urn:microsoft.com/office/officeart/2005/8/layout/arrow3"/>
    <dgm:cxn modelId="{C7AF3EFA-9F00-471A-BBD2-CE37B46A7D56}" type="presOf" srcId="{F07C28B8-B518-4A32-B079-C4A830CE1850}" destId="{A5626A32-FC52-47F4-A6FA-52B608B8AB69}" srcOrd="0" destOrd="0" presId="urn:microsoft.com/office/officeart/2005/8/layout/arrow3"/>
    <dgm:cxn modelId="{AD1F5979-C869-4542-A765-7916A7738FFF}" type="presParOf" srcId="{2CBA9A0C-6382-4581-872F-F7C26462802F}" destId="{19565316-A3AA-42E3-BB95-632E4576691B}" srcOrd="0" destOrd="0" presId="urn:microsoft.com/office/officeart/2005/8/layout/arrow3"/>
    <dgm:cxn modelId="{0B461AA4-59DE-4DCC-80CC-539D0CC53B7A}" type="presParOf" srcId="{2CBA9A0C-6382-4581-872F-F7C26462802F}" destId="{0856F7C1-744C-4750-AFB2-93EB0C376E26}" srcOrd="1" destOrd="0" presId="urn:microsoft.com/office/officeart/2005/8/layout/arrow3"/>
    <dgm:cxn modelId="{119C9374-61FD-4882-938E-99D7F5E34DB0}" type="presParOf" srcId="{2CBA9A0C-6382-4581-872F-F7C26462802F}" destId="{A5626A32-FC52-47F4-A6FA-52B608B8AB69}" srcOrd="2" destOrd="0" presId="urn:microsoft.com/office/officeart/2005/8/layout/arrow3"/>
    <dgm:cxn modelId="{A7D0810F-1490-4CE6-BD24-DC4C8D9016B3}" type="presParOf" srcId="{2CBA9A0C-6382-4581-872F-F7C26462802F}" destId="{1DD54689-161E-49C5-B71A-90162C00DE52}" srcOrd="3" destOrd="0" presId="urn:microsoft.com/office/officeart/2005/8/layout/arrow3"/>
    <dgm:cxn modelId="{3593C5BC-36D6-459E-8EC3-82AD8DE06C13}" type="presParOf" srcId="{2CBA9A0C-6382-4581-872F-F7C26462802F}" destId="{C39D1916-CBE0-41D5-8D1E-2A93F95C89FA}" srcOrd="4" destOrd="0" presId="urn:microsoft.com/office/officeart/2005/8/layout/arrow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D08C43D-8913-4ADC-BD11-C28E67D36057}" type="doc">
      <dgm:prSet loTypeId="urn:microsoft.com/office/officeart/2005/8/layout/equation1" loCatId="process" qsTypeId="urn:microsoft.com/office/officeart/2005/8/quickstyle/3d3" qsCatId="3D" csTypeId="urn:microsoft.com/office/officeart/2005/8/colors/accent1_2" csCatId="accent1" phldr="1"/>
      <dgm:spPr/>
    </dgm:pt>
    <dgm:pt modelId="{8578595D-F41B-4922-A8DC-19F663FC9D98}">
      <dgm:prSet phldrT="[Text]" custT="1"/>
      <dgm:spPr/>
      <dgm:t>
        <a:bodyPr/>
        <a:lstStyle/>
        <a:p>
          <a:r>
            <a:rPr lang="id-ID" sz="1800" b="1" dirty="0"/>
            <a:t>Masyarakat</a:t>
          </a:r>
          <a:r>
            <a:rPr lang="en-US" sz="1800" b="1" dirty="0"/>
            <a:t> </a:t>
          </a:r>
          <a:endParaRPr lang="id-ID" sz="1800" b="1" dirty="0"/>
        </a:p>
      </dgm:t>
    </dgm:pt>
    <dgm:pt modelId="{460E72B9-964A-4A02-A7C0-A9143CB159FF}" type="parTrans" cxnId="{C002FF91-C2C7-4BAE-B0CB-539F087BC425}">
      <dgm:prSet/>
      <dgm:spPr/>
      <dgm:t>
        <a:bodyPr/>
        <a:lstStyle/>
        <a:p>
          <a:endParaRPr lang="id-ID"/>
        </a:p>
      </dgm:t>
    </dgm:pt>
    <dgm:pt modelId="{C5125519-458F-47DA-9F1A-81095EAC3D2D}" type="sibTrans" cxnId="{C002FF91-C2C7-4BAE-B0CB-539F087BC425}">
      <dgm:prSet/>
      <dgm:spPr/>
      <dgm:t>
        <a:bodyPr/>
        <a:lstStyle/>
        <a:p>
          <a:endParaRPr lang="id-ID"/>
        </a:p>
      </dgm:t>
    </dgm:pt>
    <dgm:pt modelId="{4EEE926D-BF9F-4DF7-8C48-3322102179BE}">
      <dgm:prSet phldrT="[Text]" custT="1"/>
      <dgm:spPr/>
      <dgm:t>
        <a:bodyPr/>
        <a:lstStyle/>
        <a:p>
          <a:r>
            <a:rPr lang="id-ID" sz="1400" b="1" dirty="0"/>
            <a:t>Transformasi</a:t>
          </a:r>
        </a:p>
      </dgm:t>
    </dgm:pt>
    <dgm:pt modelId="{A204194C-02F1-4B93-B376-21325123917C}" type="parTrans" cxnId="{48381BEB-CA21-45DB-9559-64CCE4B70A16}">
      <dgm:prSet/>
      <dgm:spPr/>
      <dgm:t>
        <a:bodyPr/>
        <a:lstStyle/>
        <a:p>
          <a:endParaRPr lang="id-ID"/>
        </a:p>
      </dgm:t>
    </dgm:pt>
    <dgm:pt modelId="{8F17B1E6-7D21-4928-8D6D-CDCE5C6F61A8}" type="sibTrans" cxnId="{48381BEB-CA21-45DB-9559-64CCE4B70A16}">
      <dgm:prSet/>
      <dgm:spPr/>
      <dgm:t>
        <a:bodyPr/>
        <a:lstStyle/>
        <a:p>
          <a:endParaRPr lang="id-ID"/>
        </a:p>
      </dgm:t>
    </dgm:pt>
    <dgm:pt modelId="{35E27059-F71C-41E5-9EF3-A07866AABE44}">
      <dgm:prSet phldrT="[Text]"/>
      <dgm:spPr/>
      <dgm:t>
        <a:bodyPr/>
        <a:lstStyle/>
        <a:p>
          <a:r>
            <a:rPr lang="id-ID" b="1" dirty="0"/>
            <a:t>Masyarakat Madani</a:t>
          </a:r>
        </a:p>
      </dgm:t>
    </dgm:pt>
    <dgm:pt modelId="{1B329454-1096-4957-8E9B-A3F05EDDC10A}" type="parTrans" cxnId="{098ABBCA-9D89-4BD3-8583-1BBDD9F6082D}">
      <dgm:prSet/>
      <dgm:spPr/>
      <dgm:t>
        <a:bodyPr/>
        <a:lstStyle/>
        <a:p>
          <a:endParaRPr lang="id-ID"/>
        </a:p>
      </dgm:t>
    </dgm:pt>
    <dgm:pt modelId="{AB98AB24-39BA-488A-9F88-2E53D168A1A5}" type="sibTrans" cxnId="{098ABBCA-9D89-4BD3-8583-1BBDD9F6082D}">
      <dgm:prSet/>
      <dgm:spPr/>
      <dgm:t>
        <a:bodyPr/>
        <a:lstStyle/>
        <a:p>
          <a:endParaRPr lang="id-ID"/>
        </a:p>
      </dgm:t>
    </dgm:pt>
    <dgm:pt modelId="{D513172B-4E23-4AC1-A002-C7963DDED3F1}" type="pres">
      <dgm:prSet presAssocID="{0D08C43D-8913-4ADC-BD11-C28E67D36057}" presName="linearFlow" presStyleCnt="0">
        <dgm:presLayoutVars>
          <dgm:dir/>
          <dgm:resizeHandles val="exact"/>
        </dgm:presLayoutVars>
      </dgm:prSet>
      <dgm:spPr/>
    </dgm:pt>
    <dgm:pt modelId="{5E7A5EE6-1A18-4524-974D-CC970ABE7D96}" type="pres">
      <dgm:prSet presAssocID="{8578595D-F41B-4922-A8DC-19F663FC9D98}" presName="node" presStyleLbl="node1" presStyleIdx="0" presStyleCnt="3" custLinFactNeighborX="68134">
        <dgm:presLayoutVars>
          <dgm:bulletEnabled val="1"/>
        </dgm:presLayoutVars>
      </dgm:prSet>
      <dgm:spPr/>
    </dgm:pt>
    <dgm:pt modelId="{20735AB2-F67F-40FA-AC0C-0AC7E5591C47}" type="pres">
      <dgm:prSet presAssocID="{C5125519-458F-47DA-9F1A-81095EAC3D2D}" presName="spacerL" presStyleCnt="0"/>
      <dgm:spPr/>
    </dgm:pt>
    <dgm:pt modelId="{EF13A711-E54D-4FF6-B567-5F351BEDFE20}" type="pres">
      <dgm:prSet presAssocID="{C5125519-458F-47DA-9F1A-81095EAC3D2D}" presName="sibTrans" presStyleLbl="sibTrans2D1" presStyleIdx="0" presStyleCnt="2"/>
      <dgm:spPr/>
    </dgm:pt>
    <dgm:pt modelId="{4F5C3795-435D-4644-BE43-0491A3677967}" type="pres">
      <dgm:prSet presAssocID="{C5125519-458F-47DA-9F1A-81095EAC3D2D}" presName="spacerR" presStyleCnt="0"/>
      <dgm:spPr/>
    </dgm:pt>
    <dgm:pt modelId="{155F59D4-2FA5-4D38-948C-71894C706A28}" type="pres">
      <dgm:prSet presAssocID="{4EEE926D-BF9F-4DF7-8C48-3322102179BE}" presName="node" presStyleLbl="node1" presStyleIdx="1" presStyleCnt="3">
        <dgm:presLayoutVars>
          <dgm:bulletEnabled val="1"/>
        </dgm:presLayoutVars>
      </dgm:prSet>
      <dgm:spPr/>
    </dgm:pt>
    <dgm:pt modelId="{F8940843-089B-4071-9BCC-58BB0AAC81CA}" type="pres">
      <dgm:prSet presAssocID="{8F17B1E6-7D21-4928-8D6D-CDCE5C6F61A8}" presName="spacerL" presStyleCnt="0"/>
      <dgm:spPr/>
    </dgm:pt>
    <dgm:pt modelId="{AF9B39DC-16E4-4EE9-B6AA-4FC2B65FD557}" type="pres">
      <dgm:prSet presAssocID="{8F17B1E6-7D21-4928-8D6D-CDCE5C6F61A8}" presName="sibTrans" presStyleLbl="sibTrans2D1" presStyleIdx="1" presStyleCnt="2"/>
      <dgm:spPr/>
    </dgm:pt>
    <dgm:pt modelId="{852C6E6C-0E1C-4CDC-920E-362062FDE12E}" type="pres">
      <dgm:prSet presAssocID="{8F17B1E6-7D21-4928-8D6D-CDCE5C6F61A8}" presName="spacerR" presStyleCnt="0"/>
      <dgm:spPr/>
    </dgm:pt>
    <dgm:pt modelId="{46B1F525-3977-4299-A736-19FE3E6B411A}" type="pres">
      <dgm:prSet presAssocID="{35E27059-F71C-41E5-9EF3-A07866AABE44}" presName="node" presStyleLbl="node1" presStyleIdx="2" presStyleCnt="3">
        <dgm:presLayoutVars>
          <dgm:bulletEnabled val="1"/>
        </dgm:presLayoutVars>
      </dgm:prSet>
      <dgm:spPr/>
    </dgm:pt>
  </dgm:ptLst>
  <dgm:cxnLst>
    <dgm:cxn modelId="{B86B3017-C99E-413B-B2FA-77839F395A77}" type="presOf" srcId="{0D08C43D-8913-4ADC-BD11-C28E67D36057}" destId="{D513172B-4E23-4AC1-A002-C7963DDED3F1}" srcOrd="0" destOrd="0" presId="urn:microsoft.com/office/officeart/2005/8/layout/equation1"/>
    <dgm:cxn modelId="{9D4D7217-BC28-43A0-89AB-CF8A9C487FEE}" type="presOf" srcId="{4EEE926D-BF9F-4DF7-8C48-3322102179BE}" destId="{155F59D4-2FA5-4D38-948C-71894C706A28}" srcOrd="0" destOrd="0" presId="urn:microsoft.com/office/officeart/2005/8/layout/equation1"/>
    <dgm:cxn modelId="{DA91D621-97AC-4597-BB64-FB5B76A78A3C}" type="presOf" srcId="{C5125519-458F-47DA-9F1A-81095EAC3D2D}" destId="{EF13A711-E54D-4FF6-B567-5F351BEDFE20}" srcOrd="0" destOrd="0" presId="urn:microsoft.com/office/officeart/2005/8/layout/equation1"/>
    <dgm:cxn modelId="{3A27136A-E892-41D3-987E-6690480F8E1C}" type="presOf" srcId="{8F17B1E6-7D21-4928-8D6D-CDCE5C6F61A8}" destId="{AF9B39DC-16E4-4EE9-B6AA-4FC2B65FD557}" srcOrd="0" destOrd="0" presId="urn:microsoft.com/office/officeart/2005/8/layout/equation1"/>
    <dgm:cxn modelId="{C002FF91-C2C7-4BAE-B0CB-539F087BC425}" srcId="{0D08C43D-8913-4ADC-BD11-C28E67D36057}" destId="{8578595D-F41B-4922-A8DC-19F663FC9D98}" srcOrd="0" destOrd="0" parTransId="{460E72B9-964A-4A02-A7C0-A9143CB159FF}" sibTransId="{C5125519-458F-47DA-9F1A-81095EAC3D2D}"/>
    <dgm:cxn modelId="{5C3F12A0-D1CD-4836-B625-F352B792DE74}" type="presOf" srcId="{8578595D-F41B-4922-A8DC-19F663FC9D98}" destId="{5E7A5EE6-1A18-4524-974D-CC970ABE7D96}" srcOrd="0" destOrd="0" presId="urn:microsoft.com/office/officeart/2005/8/layout/equation1"/>
    <dgm:cxn modelId="{098ABBCA-9D89-4BD3-8583-1BBDD9F6082D}" srcId="{0D08C43D-8913-4ADC-BD11-C28E67D36057}" destId="{35E27059-F71C-41E5-9EF3-A07866AABE44}" srcOrd="2" destOrd="0" parTransId="{1B329454-1096-4957-8E9B-A3F05EDDC10A}" sibTransId="{AB98AB24-39BA-488A-9F88-2E53D168A1A5}"/>
    <dgm:cxn modelId="{48381BEB-CA21-45DB-9559-64CCE4B70A16}" srcId="{0D08C43D-8913-4ADC-BD11-C28E67D36057}" destId="{4EEE926D-BF9F-4DF7-8C48-3322102179BE}" srcOrd="1" destOrd="0" parTransId="{A204194C-02F1-4B93-B376-21325123917C}" sibTransId="{8F17B1E6-7D21-4928-8D6D-CDCE5C6F61A8}"/>
    <dgm:cxn modelId="{C1D8ADF0-D7D1-41FE-ADCC-299F98928883}" type="presOf" srcId="{35E27059-F71C-41E5-9EF3-A07866AABE44}" destId="{46B1F525-3977-4299-A736-19FE3E6B411A}" srcOrd="0" destOrd="0" presId="urn:microsoft.com/office/officeart/2005/8/layout/equation1"/>
    <dgm:cxn modelId="{1D8077DB-13BF-4304-8857-41F99EA14BCE}" type="presParOf" srcId="{D513172B-4E23-4AC1-A002-C7963DDED3F1}" destId="{5E7A5EE6-1A18-4524-974D-CC970ABE7D96}" srcOrd="0" destOrd="0" presId="urn:microsoft.com/office/officeart/2005/8/layout/equation1"/>
    <dgm:cxn modelId="{951C79AF-20A0-44DB-A5EA-0B316F2B5266}" type="presParOf" srcId="{D513172B-4E23-4AC1-A002-C7963DDED3F1}" destId="{20735AB2-F67F-40FA-AC0C-0AC7E5591C47}" srcOrd="1" destOrd="0" presId="urn:microsoft.com/office/officeart/2005/8/layout/equation1"/>
    <dgm:cxn modelId="{A508FAF3-BB53-4A3B-B7AC-9DE9BF911B6D}" type="presParOf" srcId="{D513172B-4E23-4AC1-A002-C7963DDED3F1}" destId="{EF13A711-E54D-4FF6-B567-5F351BEDFE20}" srcOrd="2" destOrd="0" presId="urn:microsoft.com/office/officeart/2005/8/layout/equation1"/>
    <dgm:cxn modelId="{46CEA1CE-77B9-431C-91DC-F472798192B5}" type="presParOf" srcId="{D513172B-4E23-4AC1-A002-C7963DDED3F1}" destId="{4F5C3795-435D-4644-BE43-0491A3677967}" srcOrd="3" destOrd="0" presId="urn:microsoft.com/office/officeart/2005/8/layout/equation1"/>
    <dgm:cxn modelId="{752549F9-DB80-4E8D-8A04-485F9974F092}" type="presParOf" srcId="{D513172B-4E23-4AC1-A002-C7963DDED3F1}" destId="{155F59D4-2FA5-4D38-948C-71894C706A28}" srcOrd="4" destOrd="0" presId="urn:microsoft.com/office/officeart/2005/8/layout/equation1"/>
    <dgm:cxn modelId="{08013EBC-3D31-4E00-928E-045949363A78}" type="presParOf" srcId="{D513172B-4E23-4AC1-A002-C7963DDED3F1}" destId="{F8940843-089B-4071-9BCC-58BB0AAC81CA}" srcOrd="5" destOrd="0" presId="urn:microsoft.com/office/officeart/2005/8/layout/equation1"/>
    <dgm:cxn modelId="{085BD43B-1BE0-4ADF-B6FB-FD5487E5A270}" type="presParOf" srcId="{D513172B-4E23-4AC1-A002-C7963DDED3F1}" destId="{AF9B39DC-16E4-4EE9-B6AA-4FC2B65FD557}" srcOrd="6" destOrd="0" presId="urn:microsoft.com/office/officeart/2005/8/layout/equation1"/>
    <dgm:cxn modelId="{71CADA0D-3B1B-4AD0-B9E8-8A08E67FE612}" type="presParOf" srcId="{D513172B-4E23-4AC1-A002-C7963DDED3F1}" destId="{852C6E6C-0E1C-4CDC-920E-362062FDE12E}" srcOrd="7" destOrd="0" presId="urn:microsoft.com/office/officeart/2005/8/layout/equation1"/>
    <dgm:cxn modelId="{804ABE06-9621-459C-97BE-5A7C2C9FB040}" type="presParOf" srcId="{D513172B-4E23-4AC1-A002-C7963DDED3F1}" destId="{46B1F525-3977-4299-A736-19FE3E6B411A}"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08C9B4-7468-4922-AF74-D2AD1CEA0346}">
      <dsp:nvSpPr>
        <dsp:cNvPr id="0" name=""/>
        <dsp:cNvSpPr/>
      </dsp:nvSpPr>
      <dsp:spPr>
        <a:xfrm>
          <a:off x="0" y="1397000"/>
          <a:ext cx="2539999" cy="1269999"/>
        </a:xfrm>
        <a:prstGeom prst="roundRect">
          <a:avLst>
            <a:gd name="adj" fmla="val 10000"/>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kern="1200" dirty="0" err="1"/>
            <a:t>Dakwah</a:t>
          </a:r>
          <a:r>
            <a:rPr lang="en-US" sz="2900" kern="1200" dirty="0"/>
            <a:t> </a:t>
          </a:r>
          <a:r>
            <a:rPr lang="en-US" sz="2900" kern="1200" dirty="0" err="1"/>
            <a:t>Kepada</a:t>
          </a:r>
          <a:r>
            <a:rPr lang="en-US" sz="2900" kern="1200" dirty="0"/>
            <a:t> </a:t>
          </a:r>
          <a:r>
            <a:rPr lang="en-US" sz="2900" kern="1200" dirty="0" err="1"/>
            <a:t>Manusia</a:t>
          </a:r>
          <a:endParaRPr lang="en-US" sz="2900" kern="1200" dirty="0"/>
        </a:p>
      </dsp:txBody>
      <dsp:txXfrm>
        <a:off x="37197" y="1434197"/>
        <a:ext cx="2465605" cy="1195605"/>
      </dsp:txXfrm>
    </dsp:sp>
    <dsp:sp modelId="{15698383-5EFD-446D-BA5A-1A84057ADFD6}">
      <dsp:nvSpPr>
        <dsp:cNvPr id="0" name=""/>
        <dsp:cNvSpPr/>
      </dsp:nvSpPr>
      <dsp:spPr>
        <a:xfrm rot="19457599">
          <a:off x="2422396" y="1638750"/>
          <a:ext cx="1251207" cy="56250"/>
        </a:xfrm>
        <a:custGeom>
          <a:avLst/>
          <a:gdLst/>
          <a:ahLst/>
          <a:cxnLst/>
          <a:rect l="0" t="0" r="0" b="0"/>
          <a:pathLst>
            <a:path>
              <a:moveTo>
                <a:pt x="0" y="28125"/>
              </a:moveTo>
              <a:lnTo>
                <a:pt x="1251207" y="2812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016719" y="1635594"/>
        <a:ext cx="62560" cy="62560"/>
      </dsp:txXfrm>
    </dsp:sp>
    <dsp:sp modelId="{C80BF399-3EAD-400D-95D4-57CABDB82757}">
      <dsp:nvSpPr>
        <dsp:cNvPr id="0" name=""/>
        <dsp:cNvSpPr/>
      </dsp:nvSpPr>
      <dsp:spPr>
        <a:xfrm>
          <a:off x="3556000" y="666750"/>
          <a:ext cx="2539999" cy="1269999"/>
        </a:xfrm>
        <a:prstGeom prst="roundRect">
          <a:avLst>
            <a:gd name="adj" fmla="val 10000"/>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kern="1200" dirty="0" err="1"/>
            <a:t>Dengan</a:t>
          </a:r>
          <a:r>
            <a:rPr lang="en-US" sz="2900" kern="1200" dirty="0"/>
            <a:t> </a:t>
          </a:r>
          <a:r>
            <a:rPr lang="en-US" sz="2900" kern="1200" dirty="0" err="1"/>
            <a:t>cara</a:t>
          </a:r>
          <a:r>
            <a:rPr lang="en-US" sz="2900" kern="1200" dirty="0"/>
            <a:t> </a:t>
          </a:r>
          <a:r>
            <a:rPr lang="en-US" sz="2900" kern="1200" dirty="0" err="1"/>
            <a:t>manusiawi</a:t>
          </a:r>
          <a:endParaRPr lang="en-US" sz="2900" kern="1200" dirty="0"/>
        </a:p>
      </dsp:txBody>
      <dsp:txXfrm>
        <a:off x="3593197" y="703947"/>
        <a:ext cx="2465605" cy="1195605"/>
      </dsp:txXfrm>
    </dsp:sp>
    <dsp:sp modelId="{C987F400-D862-466A-B7A0-784443F72092}">
      <dsp:nvSpPr>
        <dsp:cNvPr id="0" name=""/>
        <dsp:cNvSpPr/>
      </dsp:nvSpPr>
      <dsp:spPr>
        <a:xfrm rot="2142401">
          <a:off x="2422396" y="2368999"/>
          <a:ext cx="1251207" cy="56250"/>
        </a:xfrm>
        <a:custGeom>
          <a:avLst/>
          <a:gdLst/>
          <a:ahLst/>
          <a:cxnLst/>
          <a:rect l="0" t="0" r="0" b="0"/>
          <a:pathLst>
            <a:path>
              <a:moveTo>
                <a:pt x="0" y="28125"/>
              </a:moveTo>
              <a:lnTo>
                <a:pt x="1251207" y="2812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016719" y="2365844"/>
        <a:ext cx="62560" cy="62560"/>
      </dsp:txXfrm>
    </dsp:sp>
    <dsp:sp modelId="{6B3F8E06-6864-4F6C-BB73-37D3A3C8F0A3}">
      <dsp:nvSpPr>
        <dsp:cNvPr id="0" name=""/>
        <dsp:cNvSpPr/>
      </dsp:nvSpPr>
      <dsp:spPr>
        <a:xfrm>
          <a:off x="3556000" y="2127250"/>
          <a:ext cx="2539999" cy="1269999"/>
        </a:xfrm>
        <a:prstGeom prst="roundRect">
          <a:avLst>
            <a:gd name="adj" fmla="val 10000"/>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a:lnSpc>
              <a:spcPct val="90000"/>
            </a:lnSpc>
            <a:spcBef>
              <a:spcPct val="0"/>
            </a:spcBef>
            <a:spcAft>
              <a:spcPct val="35000"/>
            </a:spcAft>
            <a:buNone/>
          </a:pPr>
          <a:r>
            <a:rPr lang="en-US" sz="2900" kern="1200" dirty="0" err="1"/>
            <a:t>Menyampaikan</a:t>
          </a:r>
          <a:r>
            <a:rPr lang="en-US" sz="2900" kern="1200" dirty="0"/>
            <a:t> </a:t>
          </a:r>
          <a:r>
            <a:rPr lang="en-US" sz="2900" kern="1200" dirty="0" err="1"/>
            <a:t>nilai</a:t>
          </a:r>
          <a:r>
            <a:rPr lang="en-US" sz="2900" kern="1200" dirty="0"/>
            <a:t> Islam</a:t>
          </a:r>
        </a:p>
      </dsp:txBody>
      <dsp:txXfrm>
        <a:off x="3593197" y="2164447"/>
        <a:ext cx="2465605" cy="11956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0CDAA4-DAA2-4619-993F-71B788162F59}">
      <dsp:nvSpPr>
        <dsp:cNvPr id="0" name=""/>
        <dsp:cNvSpPr/>
      </dsp:nvSpPr>
      <dsp:spPr>
        <a:xfrm>
          <a:off x="2640496" y="2740281"/>
          <a:ext cx="2186606" cy="2186606"/>
        </a:xfrm>
        <a:prstGeom prst="ellipse">
          <a:avLst/>
        </a:prstGeom>
        <a:blipFill>
          <a:blip xmlns:r="http://schemas.openxmlformats.org/officeDocument/2006/relationships" r:embed="rId1">
            <a:duotone>
              <a:schemeClr val="accent2">
                <a:hueOff val="0"/>
                <a:satOff val="0"/>
                <a:lumOff val="0"/>
                <a:alphaOff val="0"/>
                <a:shade val="74000"/>
                <a:satMod val="130000"/>
                <a:lumMod val="90000"/>
              </a:schemeClr>
              <a:schemeClr val="accent2">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765" tIns="24765" rIns="24765" bIns="24765" numCol="1" spcCol="1270" anchor="ctr" anchorCtr="0">
          <a:noAutofit/>
        </a:bodyPr>
        <a:lstStyle/>
        <a:p>
          <a:pPr marL="0" lvl="0" indent="0" algn="ctr" defTabSz="1733550">
            <a:lnSpc>
              <a:spcPct val="90000"/>
            </a:lnSpc>
            <a:spcBef>
              <a:spcPct val="0"/>
            </a:spcBef>
            <a:spcAft>
              <a:spcPct val="35000"/>
            </a:spcAft>
            <a:buNone/>
          </a:pPr>
          <a:r>
            <a:rPr lang="en-US" sz="3900" kern="1200" dirty="0" err="1"/>
            <a:t>Kepada</a:t>
          </a:r>
          <a:r>
            <a:rPr lang="en-US" sz="3900" kern="1200" dirty="0"/>
            <a:t> Allah</a:t>
          </a:r>
        </a:p>
      </dsp:txBody>
      <dsp:txXfrm>
        <a:off x="2960717" y="3060502"/>
        <a:ext cx="1546164" cy="1546164"/>
      </dsp:txXfrm>
    </dsp:sp>
    <dsp:sp modelId="{B16DD17F-5EFB-4B41-BCF0-D804FEA180A6}">
      <dsp:nvSpPr>
        <dsp:cNvPr id="0" name=""/>
        <dsp:cNvSpPr/>
      </dsp:nvSpPr>
      <dsp:spPr>
        <a:xfrm rot="12900000">
          <a:off x="1111640" y="2317413"/>
          <a:ext cx="1803682" cy="623182"/>
        </a:xfrm>
        <a:prstGeom prst="leftArrow">
          <a:avLst>
            <a:gd name="adj1" fmla="val 60000"/>
            <a:gd name="adj2" fmla="val 50000"/>
          </a:avLst>
        </a:prstGeom>
        <a:blipFill>
          <a:blip xmlns:r="http://schemas.openxmlformats.org/officeDocument/2006/relationships" r:embed="rId1">
            <a:duotone>
              <a:schemeClr val="accent2">
                <a:tint val="60000"/>
                <a:hueOff val="0"/>
                <a:satOff val="0"/>
                <a:lumOff val="0"/>
                <a:alphaOff val="0"/>
                <a:shade val="74000"/>
                <a:satMod val="130000"/>
                <a:lumMod val="90000"/>
              </a:schemeClr>
              <a:schemeClr val="accent2">
                <a:tint val="60000"/>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B9DB972E-7C33-4E08-9CD7-F51EF2031F6B}">
      <dsp:nvSpPr>
        <dsp:cNvPr id="0" name=""/>
        <dsp:cNvSpPr/>
      </dsp:nvSpPr>
      <dsp:spPr>
        <a:xfrm>
          <a:off x="236098" y="1280819"/>
          <a:ext cx="2077276" cy="1661821"/>
        </a:xfrm>
        <a:prstGeom prst="roundRect">
          <a:avLst>
            <a:gd name="adj" fmla="val 10000"/>
          </a:avLst>
        </a:prstGeom>
        <a:blipFill>
          <a:blip xmlns:r="http://schemas.openxmlformats.org/officeDocument/2006/relationships" r:embed="rId1">
            <a:duotone>
              <a:schemeClr val="accent2">
                <a:hueOff val="0"/>
                <a:satOff val="0"/>
                <a:lumOff val="0"/>
                <a:alphaOff val="0"/>
                <a:shade val="74000"/>
                <a:satMod val="130000"/>
                <a:lumMod val="90000"/>
              </a:schemeClr>
              <a:schemeClr val="accent2">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1244600">
            <a:lnSpc>
              <a:spcPct val="90000"/>
            </a:lnSpc>
            <a:spcBef>
              <a:spcPct val="0"/>
            </a:spcBef>
            <a:spcAft>
              <a:spcPct val="35000"/>
            </a:spcAft>
            <a:buNone/>
          </a:pPr>
          <a:r>
            <a:rPr lang="en-US" sz="2800" kern="1200" dirty="0" err="1"/>
            <a:t>Mengajak</a:t>
          </a:r>
          <a:r>
            <a:rPr lang="en-US" sz="2800" kern="1200" dirty="0"/>
            <a:t> </a:t>
          </a:r>
          <a:r>
            <a:rPr lang="en-US" sz="2800" kern="1200" dirty="0" err="1"/>
            <a:t>untuk</a:t>
          </a:r>
          <a:r>
            <a:rPr lang="en-US" sz="2800" kern="1200" dirty="0"/>
            <a:t> </a:t>
          </a:r>
          <a:r>
            <a:rPr lang="en-US" sz="2800" kern="1200" dirty="0" err="1"/>
            <a:t>beriman</a:t>
          </a:r>
          <a:r>
            <a:rPr lang="en-US" sz="2800" kern="1200" dirty="0"/>
            <a:t> </a:t>
          </a:r>
          <a:r>
            <a:rPr lang="en-US" sz="2800" kern="1200" dirty="0" err="1"/>
            <a:t>kepada</a:t>
          </a:r>
          <a:r>
            <a:rPr lang="en-US" sz="2800" kern="1200" dirty="0"/>
            <a:t> Allah</a:t>
          </a:r>
        </a:p>
      </dsp:txBody>
      <dsp:txXfrm>
        <a:off x="284771" y="1329492"/>
        <a:ext cx="1979930" cy="1564475"/>
      </dsp:txXfrm>
    </dsp:sp>
    <dsp:sp modelId="{8926A9AF-2FDB-4148-A2F3-168D01B20C92}">
      <dsp:nvSpPr>
        <dsp:cNvPr id="0" name=""/>
        <dsp:cNvSpPr/>
      </dsp:nvSpPr>
      <dsp:spPr>
        <a:xfrm rot="16200000">
          <a:off x="2831958" y="1421872"/>
          <a:ext cx="1803682" cy="623182"/>
        </a:xfrm>
        <a:prstGeom prst="leftArrow">
          <a:avLst>
            <a:gd name="adj1" fmla="val 60000"/>
            <a:gd name="adj2" fmla="val 50000"/>
          </a:avLst>
        </a:prstGeom>
        <a:blipFill>
          <a:blip xmlns:r="http://schemas.openxmlformats.org/officeDocument/2006/relationships" r:embed="rId1">
            <a:duotone>
              <a:schemeClr val="accent2">
                <a:tint val="60000"/>
                <a:hueOff val="0"/>
                <a:satOff val="0"/>
                <a:lumOff val="0"/>
                <a:alphaOff val="0"/>
                <a:shade val="74000"/>
                <a:satMod val="130000"/>
                <a:lumMod val="90000"/>
              </a:schemeClr>
              <a:schemeClr val="accent2">
                <a:tint val="60000"/>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DD99033-E802-4063-9CD7-FE2833536A04}">
      <dsp:nvSpPr>
        <dsp:cNvPr id="0" name=""/>
        <dsp:cNvSpPr/>
      </dsp:nvSpPr>
      <dsp:spPr>
        <a:xfrm>
          <a:off x="2695161" y="711"/>
          <a:ext cx="2077276" cy="1661821"/>
        </a:xfrm>
        <a:prstGeom prst="roundRect">
          <a:avLst>
            <a:gd name="adj" fmla="val 10000"/>
          </a:avLst>
        </a:prstGeom>
        <a:blipFill>
          <a:blip xmlns:r="http://schemas.openxmlformats.org/officeDocument/2006/relationships" r:embed="rId1">
            <a:duotone>
              <a:schemeClr val="accent2">
                <a:hueOff val="0"/>
                <a:satOff val="0"/>
                <a:lumOff val="0"/>
                <a:alphaOff val="0"/>
                <a:shade val="74000"/>
                <a:satMod val="130000"/>
                <a:lumMod val="90000"/>
              </a:schemeClr>
              <a:schemeClr val="accent2">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1244600">
            <a:lnSpc>
              <a:spcPct val="90000"/>
            </a:lnSpc>
            <a:spcBef>
              <a:spcPct val="0"/>
            </a:spcBef>
            <a:spcAft>
              <a:spcPct val="35000"/>
            </a:spcAft>
            <a:buNone/>
          </a:pPr>
          <a:r>
            <a:rPr lang="en-US" sz="2800" kern="1200" dirty="0" err="1"/>
            <a:t>Bukan</a:t>
          </a:r>
          <a:r>
            <a:rPr lang="en-US" sz="2800" kern="1200" dirty="0"/>
            <a:t> </a:t>
          </a:r>
          <a:r>
            <a:rPr lang="en-US" sz="2800" kern="1200" dirty="0" err="1"/>
            <a:t>mengajak</a:t>
          </a:r>
          <a:r>
            <a:rPr lang="en-US" sz="2800" kern="1200" dirty="0"/>
            <a:t> </a:t>
          </a:r>
          <a:r>
            <a:rPr lang="en-US" sz="2800" kern="1200" dirty="0" err="1"/>
            <a:t>ke</a:t>
          </a:r>
          <a:r>
            <a:rPr lang="en-US" sz="2800" kern="1200" dirty="0"/>
            <a:t> </a:t>
          </a:r>
          <a:r>
            <a:rPr lang="en-US" sz="2800" kern="1200" dirty="0" err="1"/>
            <a:t>lembaga</a:t>
          </a:r>
          <a:endParaRPr lang="en-US" sz="2800" kern="1200" dirty="0"/>
        </a:p>
      </dsp:txBody>
      <dsp:txXfrm>
        <a:off x="2743834" y="49384"/>
        <a:ext cx="1979930" cy="1564475"/>
      </dsp:txXfrm>
    </dsp:sp>
    <dsp:sp modelId="{A6DF2EA5-ABA1-4B2C-BCD8-11B544A2EE91}">
      <dsp:nvSpPr>
        <dsp:cNvPr id="0" name=""/>
        <dsp:cNvSpPr/>
      </dsp:nvSpPr>
      <dsp:spPr>
        <a:xfrm rot="19500000">
          <a:off x="4552276" y="2317413"/>
          <a:ext cx="1803682" cy="623182"/>
        </a:xfrm>
        <a:prstGeom prst="leftArrow">
          <a:avLst>
            <a:gd name="adj1" fmla="val 60000"/>
            <a:gd name="adj2" fmla="val 50000"/>
          </a:avLst>
        </a:prstGeom>
        <a:blipFill>
          <a:blip xmlns:r="http://schemas.openxmlformats.org/officeDocument/2006/relationships" r:embed="rId1">
            <a:duotone>
              <a:schemeClr val="accent2">
                <a:tint val="60000"/>
                <a:hueOff val="0"/>
                <a:satOff val="0"/>
                <a:lumOff val="0"/>
                <a:alphaOff val="0"/>
                <a:shade val="74000"/>
                <a:satMod val="130000"/>
                <a:lumMod val="90000"/>
              </a:schemeClr>
              <a:schemeClr val="accent2">
                <a:tint val="60000"/>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flat" dir="t"/>
        </a:scene3d>
        <a:sp3d z="-1905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2390FFCA-FE9F-4AC0-9819-B19F2B8BF860}">
      <dsp:nvSpPr>
        <dsp:cNvPr id="0" name=""/>
        <dsp:cNvSpPr/>
      </dsp:nvSpPr>
      <dsp:spPr>
        <a:xfrm>
          <a:off x="5154225" y="1280819"/>
          <a:ext cx="2077276" cy="1661821"/>
        </a:xfrm>
        <a:prstGeom prst="roundRect">
          <a:avLst>
            <a:gd name="adj" fmla="val 10000"/>
          </a:avLst>
        </a:prstGeom>
        <a:blipFill>
          <a:blip xmlns:r="http://schemas.openxmlformats.org/officeDocument/2006/relationships" r:embed="rId1">
            <a:duotone>
              <a:schemeClr val="accent2">
                <a:hueOff val="0"/>
                <a:satOff val="0"/>
                <a:lumOff val="0"/>
                <a:alphaOff val="0"/>
                <a:shade val="74000"/>
                <a:satMod val="130000"/>
                <a:lumMod val="90000"/>
              </a:schemeClr>
              <a:schemeClr val="accent2">
                <a:hueOff val="0"/>
                <a:satOff val="0"/>
                <a:lumOff val="0"/>
                <a:alphaOff val="0"/>
                <a:tint val="94000"/>
                <a:satMod val="120000"/>
                <a:lumMod val="104000"/>
              </a:schemeClr>
            </a:duotone>
          </a:blip>
          <a:tile tx="0" ty="0" sx="100000" sy="100000" flip="none" algn="tl"/>
        </a:blip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1244600">
            <a:lnSpc>
              <a:spcPct val="90000"/>
            </a:lnSpc>
            <a:spcBef>
              <a:spcPct val="0"/>
            </a:spcBef>
            <a:spcAft>
              <a:spcPct val="35000"/>
            </a:spcAft>
            <a:buNone/>
          </a:pPr>
          <a:r>
            <a:rPr lang="en-US" sz="2800" kern="1200" dirty="0" err="1"/>
            <a:t>Lembaga</a:t>
          </a:r>
          <a:r>
            <a:rPr lang="en-US" sz="2800" kern="1200" dirty="0"/>
            <a:t> </a:t>
          </a:r>
          <a:r>
            <a:rPr lang="en-US" sz="2800" kern="1200" dirty="0" err="1"/>
            <a:t>hanya</a:t>
          </a:r>
          <a:r>
            <a:rPr lang="en-US" sz="2800" kern="1200" dirty="0"/>
            <a:t> </a:t>
          </a:r>
          <a:r>
            <a:rPr lang="en-US" sz="2800" kern="1200" dirty="0" err="1"/>
            <a:t>sarana</a:t>
          </a:r>
          <a:r>
            <a:rPr lang="en-US" sz="2800" kern="1200" dirty="0"/>
            <a:t> </a:t>
          </a:r>
          <a:r>
            <a:rPr lang="en-US" sz="2800" kern="1200" dirty="0" err="1"/>
            <a:t>saja</a:t>
          </a:r>
          <a:endParaRPr lang="en-US" sz="2800" kern="1200" dirty="0"/>
        </a:p>
      </dsp:txBody>
      <dsp:txXfrm>
        <a:off x="5202898" y="1329492"/>
        <a:ext cx="1979930" cy="15644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94211F-9443-45FC-A174-60519FAB18DF}">
      <dsp:nvSpPr>
        <dsp:cNvPr id="0" name=""/>
        <dsp:cNvSpPr/>
      </dsp:nvSpPr>
      <dsp:spPr>
        <a:xfrm>
          <a:off x="3322320" y="2331720"/>
          <a:ext cx="2849880" cy="2849880"/>
        </a:xfrm>
        <a:prstGeom prst="gear9">
          <a:avLst/>
        </a:prstGeom>
        <a:solidFill>
          <a:schemeClr val="accent5">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err="1"/>
            <a:t>Dengan</a:t>
          </a:r>
          <a:r>
            <a:rPr lang="en-US" sz="2400" kern="1200" dirty="0"/>
            <a:t> </a:t>
          </a:r>
          <a:r>
            <a:rPr lang="en-US" sz="2400" kern="1200" dirty="0" err="1"/>
            <a:t>hikmah</a:t>
          </a:r>
          <a:endParaRPr lang="en-US" sz="2400" kern="1200" dirty="0"/>
        </a:p>
      </dsp:txBody>
      <dsp:txXfrm>
        <a:off x="3895273" y="2999291"/>
        <a:ext cx="1703974" cy="1464897"/>
      </dsp:txXfrm>
    </dsp:sp>
    <dsp:sp modelId="{39F4F9AA-FF50-4ACB-915C-C378DFBB1312}">
      <dsp:nvSpPr>
        <dsp:cNvPr id="0" name=""/>
        <dsp:cNvSpPr/>
      </dsp:nvSpPr>
      <dsp:spPr>
        <a:xfrm>
          <a:off x="1664208" y="1658112"/>
          <a:ext cx="2072640" cy="2072640"/>
        </a:xfrm>
        <a:prstGeom prst="gear6">
          <a:avLst/>
        </a:prstGeom>
        <a:solidFill>
          <a:schemeClr val="accent5">
            <a:hueOff val="1746304"/>
            <a:satOff val="21171"/>
            <a:lumOff val="-10981"/>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Al-</a:t>
          </a:r>
          <a:r>
            <a:rPr lang="en-US" sz="2400" kern="1200" dirty="0" err="1"/>
            <a:t>amin</a:t>
          </a:r>
          <a:endParaRPr lang="en-US" sz="2400" kern="1200" dirty="0"/>
        </a:p>
      </dsp:txBody>
      <dsp:txXfrm>
        <a:off x="2186001" y="2183059"/>
        <a:ext cx="1029054" cy="1022746"/>
      </dsp:txXfrm>
    </dsp:sp>
    <dsp:sp modelId="{86F9254F-6763-4D94-A9D6-8624AB516409}">
      <dsp:nvSpPr>
        <dsp:cNvPr id="0" name=""/>
        <dsp:cNvSpPr/>
      </dsp:nvSpPr>
      <dsp:spPr>
        <a:xfrm rot="20700000">
          <a:off x="2825097" y="228201"/>
          <a:ext cx="2030764" cy="2030764"/>
        </a:xfrm>
        <a:prstGeom prst="gear6">
          <a:avLst/>
        </a:prstGeom>
        <a:solidFill>
          <a:schemeClr val="accent5">
            <a:hueOff val="3492608"/>
            <a:satOff val="42342"/>
            <a:lumOff val="-21961"/>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err="1"/>
            <a:t>karakter</a:t>
          </a:r>
          <a:endParaRPr lang="en-US" sz="2400" kern="1200" dirty="0"/>
        </a:p>
      </dsp:txBody>
      <dsp:txXfrm rot="-20700000">
        <a:off x="3270504" y="673608"/>
        <a:ext cx="1139952" cy="1139952"/>
      </dsp:txXfrm>
    </dsp:sp>
    <dsp:sp modelId="{C195AC35-FCA2-4D32-A020-48AE8B220558}">
      <dsp:nvSpPr>
        <dsp:cNvPr id="0" name=""/>
        <dsp:cNvSpPr/>
      </dsp:nvSpPr>
      <dsp:spPr>
        <a:xfrm>
          <a:off x="3114174" y="1895399"/>
          <a:ext cx="3647846" cy="3647846"/>
        </a:xfrm>
        <a:prstGeom prst="circularArrow">
          <a:avLst>
            <a:gd name="adj1" fmla="val 4688"/>
            <a:gd name="adj2" fmla="val 299029"/>
            <a:gd name="adj3" fmla="val 2535592"/>
            <a:gd name="adj4" fmla="val 15820046"/>
            <a:gd name="adj5" fmla="val 5469"/>
          </a:avLst>
        </a:prstGeom>
        <a:solidFill>
          <a:schemeClr val="accent5">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2">
          <a:scrgbClr r="0" g="0" b="0"/>
        </a:fillRef>
        <a:effectRef idx="1">
          <a:scrgbClr r="0" g="0" b="0"/>
        </a:effectRef>
        <a:fontRef idx="minor">
          <a:schemeClr val="dk1"/>
        </a:fontRef>
      </dsp:style>
    </dsp:sp>
    <dsp:sp modelId="{95B4E902-DFA1-4D5F-AFD6-90BEBBA48A98}">
      <dsp:nvSpPr>
        <dsp:cNvPr id="0" name=""/>
        <dsp:cNvSpPr/>
      </dsp:nvSpPr>
      <dsp:spPr>
        <a:xfrm>
          <a:off x="1297147" y="1195278"/>
          <a:ext cx="2650388" cy="2650388"/>
        </a:xfrm>
        <a:prstGeom prst="leftCircularArrow">
          <a:avLst>
            <a:gd name="adj1" fmla="val 6452"/>
            <a:gd name="adj2" fmla="val 429999"/>
            <a:gd name="adj3" fmla="val 10489124"/>
            <a:gd name="adj4" fmla="val 14837806"/>
            <a:gd name="adj5" fmla="val 7527"/>
          </a:avLst>
        </a:prstGeom>
        <a:solidFill>
          <a:schemeClr val="accent5">
            <a:hueOff val="1746304"/>
            <a:satOff val="21171"/>
            <a:lumOff val="-10981"/>
            <a:alphaOff val="0"/>
          </a:schemeClr>
        </a:solidFill>
        <a:ln>
          <a:noFill/>
        </a:ln>
        <a:effectLst>
          <a:outerShdw blurRad="38100" dist="30000" dir="5400000" rotWithShape="0">
            <a:srgbClr val="000000">
              <a:alpha val="45000"/>
            </a:srgbClr>
          </a:outerShdw>
        </a:effectLst>
      </dsp:spPr>
      <dsp:style>
        <a:lnRef idx="0">
          <a:scrgbClr r="0" g="0" b="0"/>
        </a:lnRef>
        <a:fillRef idx="2">
          <a:scrgbClr r="0" g="0" b="0"/>
        </a:fillRef>
        <a:effectRef idx="1">
          <a:scrgbClr r="0" g="0" b="0"/>
        </a:effectRef>
        <a:fontRef idx="minor">
          <a:schemeClr val="dk1"/>
        </a:fontRef>
      </dsp:style>
    </dsp:sp>
    <dsp:sp modelId="{5A9928AA-6F51-4EB1-BCD9-21FBEB7DFB7B}">
      <dsp:nvSpPr>
        <dsp:cNvPr id="0" name=""/>
        <dsp:cNvSpPr/>
      </dsp:nvSpPr>
      <dsp:spPr>
        <a:xfrm>
          <a:off x="2355361" y="-220848"/>
          <a:ext cx="2857652" cy="2857652"/>
        </a:xfrm>
        <a:prstGeom prst="circularArrow">
          <a:avLst>
            <a:gd name="adj1" fmla="val 5984"/>
            <a:gd name="adj2" fmla="val 394124"/>
            <a:gd name="adj3" fmla="val 13313824"/>
            <a:gd name="adj4" fmla="val 10508221"/>
            <a:gd name="adj5" fmla="val 6981"/>
          </a:avLst>
        </a:prstGeom>
        <a:solidFill>
          <a:schemeClr val="accent5">
            <a:hueOff val="3492608"/>
            <a:satOff val="42342"/>
            <a:lumOff val="-21961"/>
            <a:alphaOff val="0"/>
          </a:schemeClr>
        </a:solidFill>
        <a:ln>
          <a:noFill/>
        </a:ln>
        <a:effectLst>
          <a:outerShdw blurRad="38100" dist="30000" dir="5400000" rotWithShape="0">
            <a:srgbClr val="000000">
              <a:alpha val="45000"/>
            </a:srgbClr>
          </a:outerShdw>
        </a:effectLst>
      </dsp:spPr>
      <dsp:style>
        <a:lnRef idx="0">
          <a:scrgbClr r="0" g="0" b="0"/>
        </a:lnRef>
        <a:fillRef idx="2">
          <a:scrgbClr r="0" g="0" b="0"/>
        </a:fillRef>
        <a:effectRef idx="1">
          <a:scrgbClr r="0" g="0" b="0"/>
        </a:effectRef>
        <a:fontRef idx="minor">
          <a:schemeClr val="dk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AC5FE1-D8E2-4000-A671-A94F759FED22}">
      <dsp:nvSpPr>
        <dsp:cNvPr id="0" name=""/>
        <dsp:cNvSpPr/>
      </dsp:nvSpPr>
      <dsp:spPr>
        <a:xfrm>
          <a:off x="1505315" y="197088"/>
          <a:ext cx="3911441" cy="1358392"/>
        </a:xfrm>
        <a:prstGeom prst="ellipse">
          <a:avLst/>
        </a:prstGeom>
        <a:solidFill>
          <a:schemeClr val="accent2">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718CCB3-0B07-45E7-B9DF-6D8FF14F44E2}">
      <dsp:nvSpPr>
        <dsp:cNvPr id="0" name=""/>
        <dsp:cNvSpPr/>
      </dsp:nvSpPr>
      <dsp:spPr>
        <a:xfrm>
          <a:off x="3088084" y="3523329"/>
          <a:ext cx="758031" cy="485140"/>
        </a:xfrm>
        <a:prstGeom prst="downArrow">
          <a:avLst/>
        </a:prstGeom>
        <a:solidFill>
          <a:schemeClr val="accent2">
            <a:tint val="40000"/>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2">
              <a:tint val="40000"/>
              <a:hueOff val="0"/>
              <a:satOff val="0"/>
              <a:lumOff val="0"/>
              <a:alphaOff val="0"/>
            </a:schemeClr>
          </a:contourClr>
        </a:sp3d>
      </dsp:spPr>
      <dsp:style>
        <a:lnRef idx="0">
          <a:scrgbClr r="0" g="0" b="0"/>
        </a:lnRef>
        <a:fillRef idx="3">
          <a:scrgbClr r="0" g="0" b="0"/>
        </a:fillRef>
        <a:effectRef idx="3">
          <a:scrgbClr r="0" g="0" b="0"/>
        </a:effectRef>
        <a:fontRef idx="minor"/>
      </dsp:style>
    </dsp:sp>
    <dsp:sp modelId="{F2795F6B-9219-447B-8635-0A0743280B32}">
      <dsp:nvSpPr>
        <dsp:cNvPr id="0" name=""/>
        <dsp:cNvSpPr/>
      </dsp:nvSpPr>
      <dsp:spPr>
        <a:xfrm>
          <a:off x="1647824" y="3911441"/>
          <a:ext cx="3638550" cy="9096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024" tIns="192024" rIns="192024" bIns="192024" numCol="1" spcCol="1270" anchor="ctr" anchorCtr="0">
          <a:noAutofit/>
        </a:bodyPr>
        <a:lstStyle/>
        <a:p>
          <a:pPr marL="0" lvl="0" indent="0" algn="ctr" defTabSz="1200150">
            <a:lnSpc>
              <a:spcPct val="90000"/>
            </a:lnSpc>
            <a:spcBef>
              <a:spcPct val="0"/>
            </a:spcBef>
            <a:spcAft>
              <a:spcPct val="35000"/>
            </a:spcAft>
            <a:buNone/>
          </a:pPr>
          <a:r>
            <a:rPr lang="en-US" sz="2700" kern="1200" dirty="0" err="1"/>
            <a:t>Dengan</a:t>
          </a:r>
          <a:r>
            <a:rPr lang="en-US" sz="2700" kern="1200" dirty="0"/>
            <a:t> </a:t>
          </a:r>
          <a:r>
            <a:rPr lang="en-US" sz="2700" kern="1200" dirty="0" err="1"/>
            <a:t>cara</a:t>
          </a:r>
          <a:r>
            <a:rPr lang="en-US" sz="2700" kern="1200" dirty="0"/>
            <a:t> yang </a:t>
          </a:r>
          <a:r>
            <a:rPr lang="en-US" sz="2700" kern="1200" dirty="0" err="1"/>
            <a:t>baik</a:t>
          </a:r>
          <a:endParaRPr lang="en-US" sz="2700" kern="1200" dirty="0"/>
        </a:p>
      </dsp:txBody>
      <dsp:txXfrm>
        <a:off x="1647824" y="3911441"/>
        <a:ext cx="3638550" cy="909637"/>
      </dsp:txXfrm>
    </dsp:sp>
    <dsp:sp modelId="{71EBBA2A-A7DF-4841-8D23-939508D9D987}">
      <dsp:nvSpPr>
        <dsp:cNvPr id="0" name=""/>
        <dsp:cNvSpPr/>
      </dsp:nvSpPr>
      <dsp:spPr>
        <a:xfrm>
          <a:off x="2927381" y="1660391"/>
          <a:ext cx="1364456" cy="1364456"/>
        </a:xfrm>
        <a:prstGeom prst="ellipse">
          <a:avLst/>
        </a:prstGeom>
        <a:solidFill>
          <a:schemeClr val="accent2">
            <a:shade val="80000"/>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2">
              <a:shade val="80000"/>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err="1"/>
            <a:t>sesuai</a:t>
          </a:r>
          <a:endParaRPr lang="en-US" sz="2300" kern="1200" dirty="0"/>
        </a:p>
      </dsp:txBody>
      <dsp:txXfrm>
        <a:off x="3127201" y="1860211"/>
        <a:ext cx="964816" cy="964816"/>
      </dsp:txXfrm>
    </dsp:sp>
    <dsp:sp modelId="{EF106332-8E33-46E9-AFA5-B5C1D0787419}">
      <dsp:nvSpPr>
        <dsp:cNvPr id="0" name=""/>
        <dsp:cNvSpPr/>
      </dsp:nvSpPr>
      <dsp:spPr>
        <a:xfrm>
          <a:off x="1951037" y="636746"/>
          <a:ext cx="1364456" cy="1364456"/>
        </a:xfrm>
        <a:prstGeom prst="ellipse">
          <a:avLst/>
        </a:prstGeom>
        <a:solidFill>
          <a:schemeClr val="accent2">
            <a:shade val="80000"/>
            <a:hueOff val="157538"/>
            <a:satOff val="1579"/>
            <a:lumOff val="12205"/>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2">
              <a:shade val="80000"/>
              <a:hueOff val="157538"/>
              <a:satOff val="1579"/>
              <a:lumOff val="12205"/>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err="1"/>
            <a:t>empati</a:t>
          </a:r>
          <a:endParaRPr lang="en-US" sz="2300" kern="1200" dirty="0"/>
        </a:p>
      </dsp:txBody>
      <dsp:txXfrm>
        <a:off x="2150857" y="836566"/>
        <a:ext cx="964816" cy="964816"/>
      </dsp:txXfrm>
    </dsp:sp>
    <dsp:sp modelId="{12866F65-E5E7-408E-971F-244A31E3D45A}">
      <dsp:nvSpPr>
        <dsp:cNvPr id="0" name=""/>
        <dsp:cNvSpPr/>
      </dsp:nvSpPr>
      <dsp:spPr>
        <a:xfrm>
          <a:off x="3345815" y="306851"/>
          <a:ext cx="1364456" cy="1364456"/>
        </a:xfrm>
        <a:prstGeom prst="ellipse">
          <a:avLst/>
        </a:prstGeom>
        <a:solidFill>
          <a:schemeClr val="accent2">
            <a:shade val="80000"/>
            <a:hueOff val="315076"/>
            <a:satOff val="3159"/>
            <a:lumOff val="2441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2">
              <a:shade val="80000"/>
              <a:hueOff val="315076"/>
              <a:satOff val="3159"/>
              <a:lumOff val="2441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kern="1200" dirty="0" err="1"/>
            <a:t>teladan</a:t>
          </a:r>
          <a:endParaRPr lang="en-US" sz="2300" kern="1200" dirty="0"/>
        </a:p>
      </dsp:txBody>
      <dsp:txXfrm>
        <a:off x="3545635" y="506671"/>
        <a:ext cx="964816" cy="964816"/>
      </dsp:txXfrm>
    </dsp:sp>
    <dsp:sp modelId="{87394C71-FB75-4EC0-AA2B-519EB21BF48A}">
      <dsp:nvSpPr>
        <dsp:cNvPr id="0" name=""/>
        <dsp:cNvSpPr/>
      </dsp:nvSpPr>
      <dsp:spPr>
        <a:xfrm>
          <a:off x="1344612" y="30321"/>
          <a:ext cx="4244975" cy="3395980"/>
        </a:xfrm>
        <a:prstGeom prst="funnel">
          <a:avLst/>
        </a:prstGeom>
        <a:solidFill>
          <a:schemeClr val="lt1">
            <a:alpha val="40000"/>
            <a:hueOff val="0"/>
            <a:satOff val="0"/>
            <a:lumOff val="0"/>
            <a:alphaOff val="0"/>
          </a:schemeClr>
        </a:solidFill>
        <a:ln w="100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65316-A3AA-42E3-BB95-632E4576691B}">
      <dsp:nvSpPr>
        <dsp:cNvPr id="0" name=""/>
        <dsp:cNvSpPr/>
      </dsp:nvSpPr>
      <dsp:spPr>
        <a:xfrm rot="21300000">
          <a:off x="22915" y="1810247"/>
          <a:ext cx="7421768" cy="849904"/>
        </a:xfrm>
        <a:prstGeom prst="mathMinus">
          <a:avLst/>
        </a:prstGeom>
        <a:solidFill>
          <a:schemeClr val="accent3">
            <a:tint val="6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0856F7C1-744C-4750-AFB2-93EB0C376E26}">
      <dsp:nvSpPr>
        <dsp:cNvPr id="0" name=""/>
        <dsp:cNvSpPr/>
      </dsp:nvSpPr>
      <dsp:spPr>
        <a:xfrm>
          <a:off x="896112" y="223520"/>
          <a:ext cx="2240280" cy="1788160"/>
        </a:xfrm>
        <a:prstGeom prst="downArrow">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A5626A32-FC52-47F4-A6FA-52B608B8AB69}">
      <dsp:nvSpPr>
        <dsp:cNvPr id="0" name=""/>
        <dsp:cNvSpPr/>
      </dsp:nvSpPr>
      <dsp:spPr>
        <a:xfrm>
          <a:off x="3957828" y="0"/>
          <a:ext cx="2389632" cy="1877568"/>
        </a:xfrm>
        <a:prstGeom prst="rect">
          <a:avLst/>
        </a:prstGeom>
        <a:noFill/>
        <a:ln w="10000"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92024" tIns="192024" rIns="192024" bIns="192024" numCol="1" spcCol="1270" anchor="ctr" anchorCtr="0">
          <a:noAutofit/>
        </a:bodyPr>
        <a:lstStyle/>
        <a:p>
          <a:pPr marL="0" lvl="0" indent="0" algn="ctr" defTabSz="1200150">
            <a:lnSpc>
              <a:spcPct val="90000"/>
            </a:lnSpc>
            <a:spcBef>
              <a:spcPct val="0"/>
            </a:spcBef>
            <a:spcAft>
              <a:spcPct val="35000"/>
            </a:spcAft>
            <a:buNone/>
          </a:pPr>
          <a:r>
            <a:rPr lang="en-US" sz="2700" kern="1200" dirty="0" err="1"/>
            <a:t>Hingga</a:t>
          </a:r>
          <a:r>
            <a:rPr lang="en-US" sz="2700" kern="1200" dirty="0"/>
            <a:t> </a:t>
          </a:r>
          <a:r>
            <a:rPr lang="en-US" sz="2700" kern="1200" dirty="0" err="1"/>
            <a:t>Meninggalkan</a:t>
          </a:r>
          <a:r>
            <a:rPr lang="en-US" sz="2700" kern="1200" dirty="0"/>
            <a:t> </a:t>
          </a:r>
          <a:r>
            <a:rPr lang="en-US" sz="2700" kern="1200" dirty="0" err="1"/>
            <a:t>thagut</a:t>
          </a:r>
          <a:endParaRPr lang="en-US" sz="2700" kern="1200" dirty="0"/>
        </a:p>
      </dsp:txBody>
      <dsp:txXfrm>
        <a:off x="3957828" y="0"/>
        <a:ext cx="2389632" cy="1877568"/>
      </dsp:txXfrm>
    </dsp:sp>
    <dsp:sp modelId="{1DD54689-161E-49C5-B71A-90162C00DE52}">
      <dsp:nvSpPr>
        <dsp:cNvPr id="0" name=""/>
        <dsp:cNvSpPr/>
      </dsp:nvSpPr>
      <dsp:spPr>
        <a:xfrm>
          <a:off x="4331208" y="2458720"/>
          <a:ext cx="2240280" cy="1788160"/>
        </a:xfrm>
        <a:prstGeom prst="upArrow">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39D1916-CBE0-41D5-8D1E-2A93F95C89FA}">
      <dsp:nvSpPr>
        <dsp:cNvPr id="0" name=""/>
        <dsp:cNvSpPr/>
      </dsp:nvSpPr>
      <dsp:spPr>
        <a:xfrm>
          <a:off x="1120140" y="2592832"/>
          <a:ext cx="2389632" cy="1877568"/>
        </a:xfrm>
        <a:prstGeom prst="rect">
          <a:avLst/>
        </a:prstGeom>
        <a:noFill/>
        <a:ln w="10000"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92024" tIns="192024" rIns="192024" bIns="192024" numCol="1" spcCol="1270" anchor="ctr" anchorCtr="0">
          <a:noAutofit/>
        </a:bodyPr>
        <a:lstStyle/>
        <a:p>
          <a:pPr marL="0" lvl="0" indent="0" algn="ctr" defTabSz="1200150">
            <a:lnSpc>
              <a:spcPct val="90000"/>
            </a:lnSpc>
            <a:spcBef>
              <a:spcPct val="0"/>
            </a:spcBef>
            <a:spcAft>
              <a:spcPct val="35000"/>
            </a:spcAft>
            <a:buNone/>
          </a:pPr>
          <a:r>
            <a:rPr lang="en-US" sz="2700" kern="1200" dirty="0"/>
            <a:t>Dan </a:t>
          </a:r>
          <a:r>
            <a:rPr lang="en-US" sz="2700" kern="1200" dirty="0" err="1"/>
            <a:t>beriman</a:t>
          </a:r>
          <a:r>
            <a:rPr lang="en-US" sz="2700" kern="1200" dirty="0"/>
            <a:t> </a:t>
          </a:r>
          <a:r>
            <a:rPr lang="en-US" sz="2700" kern="1200" dirty="0" err="1"/>
            <a:t>kepada</a:t>
          </a:r>
          <a:r>
            <a:rPr lang="en-US" sz="2700" kern="1200" dirty="0"/>
            <a:t> Allah</a:t>
          </a:r>
        </a:p>
      </dsp:txBody>
      <dsp:txXfrm>
        <a:off x="1120140" y="2592832"/>
        <a:ext cx="2389632" cy="187756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7A5EE6-1A18-4524-974D-CC970ABE7D96}">
      <dsp:nvSpPr>
        <dsp:cNvPr id="0" name=""/>
        <dsp:cNvSpPr/>
      </dsp:nvSpPr>
      <dsp:spPr>
        <a:xfrm>
          <a:off x="103823" y="1538116"/>
          <a:ext cx="1851366" cy="1851366"/>
        </a:xfrm>
        <a:prstGeom prst="ellipse">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id-ID" sz="1800" b="1" kern="1200" dirty="0"/>
            <a:t>Masyarakat</a:t>
          </a:r>
          <a:r>
            <a:rPr lang="en-US" sz="1800" b="1" kern="1200" dirty="0"/>
            <a:t> </a:t>
          </a:r>
          <a:endParaRPr lang="id-ID" sz="1800" b="1" kern="1200" dirty="0"/>
        </a:p>
      </dsp:txBody>
      <dsp:txXfrm>
        <a:off x="374949" y="1809242"/>
        <a:ext cx="1309114" cy="1309114"/>
      </dsp:txXfrm>
    </dsp:sp>
    <dsp:sp modelId="{EF13A711-E54D-4FF6-B567-5F351BEDFE20}">
      <dsp:nvSpPr>
        <dsp:cNvPr id="0" name=""/>
        <dsp:cNvSpPr/>
      </dsp:nvSpPr>
      <dsp:spPr>
        <a:xfrm>
          <a:off x="2003093" y="1926903"/>
          <a:ext cx="1073792" cy="1073792"/>
        </a:xfrm>
        <a:prstGeom prst="mathPlus">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id-ID" sz="1600" kern="1200"/>
        </a:p>
      </dsp:txBody>
      <dsp:txXfrm>
        <a:off x="2145424" y="2337521"/>
        <a:ext cx="789130" cy="252556"/>
      </dsp:txXfrm>
    </dsp:sp>
    <dsp:sp modelId="{155F59D4-2FA5-4D38-948C-71894C706A28}">
      <dsp:nvSpPr>
        <dsp:cNvPr id="0" name=""/>
        <dsp:cNvSpPr/>
      </dsp:nvSpPr>
      <dsp:spPr>
        <a:xfrm>
          <a:off x="3227216" y="1538116"/>
          <a:ext cx="1851366" cy="1851366"/>
        </a:xfrm>
        <a:prstGeom prst="ellipse">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d-ID" sz="1400" b="1" kern="1200" dirty="0"/>
            <a:t>Transformasi</a:t>
          </a:r>
        </a:p>
      </dsp:txBody>
      <dsp:txXfrm>
        <a:off x="3498342" y="1809242"/>
        <a:ext cx="1309114" cy="1309114"/>
      </dsp:txXfrm>
    </dsp:sp>
    <dsp:sp modelId="{AF9B39DC-16E4-4EE9-B6AA-4FC2B65FD557}">
      <dsp:nvSpPr>
        <dsp:cNvPr id="0" name=""/>
        <dsp:cNvSpPr/>
      </dsp:nvSpPr>
      <dsp:spPr>
        <a:xfrm>
          <a:off x="5228913" y="1926903"/>
          <a:ext cx="1073792" cy="1073792"/>
        </a:xfrm>
        <a:prstGeom prst="mathEqual">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id-ID" sz="1600" kern="1200"/>
        </a:p>
      </dsp:txBody>
      <dsp:txXfrm>
        <a:off x="5371244" y="2148104"/>
        <a:ext cx="789130" cy="631390"/>
      </dsp:txXfrm>
    </dsp:sp>
    <dsp:sp modelId="{46B1F525-3977-4299-A736-19FE3E6B411A}">
      <dsp:nvSpPr>
        <dsp:cNvPr id="0" name=""/>
        <dsp:cNvSpPr/>
      </dsp:nvSpPr>
      <dsp:spPr>
        <a:xfrm>
          <a:off x="6453037" y="1538116"/>
          <a:ext cx="1851366" cy="1851366"/>
        </a:xfrm>
        <a:prstGeom prst="ellipse">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d-ID" sz="2000" b="1" kern="1200" dirty="0"/>
            <a:t>Masyarakat Madani</a:t>
          </a:r>
        </a:p>
      </dsp:txBody>
      <dsp:txXfrm>
        <a:off x="6724163" y="1809242"/>
        <a:ext cx="1309114" cy="130911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5.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C1979D-D314-45BB-B41C-0CF5D6F210FE}" type="datetimeFigureOut">
              <a:rPr lang="en-GB" smtClean="0"/>
              <a:t>16/02/2019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3FB541-7C07-4BC2-9A77-1D8600CAB5A1}" type="slidenum">
              <a:rPr lang="en-GB" smtClean="0"/>
              <a:t>‹#›</a:t>
            </a:fld>
            <a:endParaRPr lang="en-GB"/>
          </a:p>
        </p:txBody>
      </p:sp>
    </p:spTree>
    <p:extLst>
      <p:ext uri="{BB962C8B-B14F-4D97-AF65-F5344CB8AC3E}">
        <p14:creationId xmlns:p14="http://schemas.microsoft.com/office/powerpoint/2010/main" val="2253521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BBF3E53-EC65-44A9-B255-1DF9F4A2FC8B}" type="slidenum">
              <a:rPr kumimoji="0" lang="en-US" sz="12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BBF3E53-EC65-44A9-B255-1DF9F4A2FC8B}" type="slidenum">
              <a:rPr kumimoji="0" lang="en-US" sz="12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BBF3E53-EC65-44A9-B255-1DF9F4A2FC8B}" type="slidenum">
              <a:rPr kumimoji="0" lang="en-US" sz="12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BBF3E53-EC65-44A9-B255-1DF9F4A2FC8B}" type="slidenum">
              <a:rPr kumimoji="0" lang="en-US" sz="12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BBF3E53-EC65-44A9-B255-1DF9F4A2FC8B}" type="slidenum">
              <a:rPr kumimoji="0" lang="en-US" sz="12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BBF3E53-EC65-44A9-B255-1DF9F4A2FC8B}" type="slidenum">
              <a:rPr kumimoji="0" lang="en-US" sz="12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65DF8CC6-B4C7-4869-9CF6-D2847E0A375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b="1">
                <a:solidFill>
                  <a:schemeClr val="tx2"/>
                </a:solidFill>
                <a:latin typeface="Arial" panose="020B0604020202020204" pitchFamily="34" charset="0"/>
                <a:ea typeface="MS PGothic" panose="020B0600070205080204" pitchFamily="34" charset="-128"/>
              </a:defRPr>
            </a:lvl1pPr>
            <a:lvl2pPr marL="742950" indent="-285750" eaLnBrk="0" hangingPunct="0">
              <a:defRPr sz="4000" b="1">
                <a:solidFill>
                  <a:schemeClr val="tx2"/>
                </a:solidFill>
                <a:latin typeface="Arial" panose="020B0604020202020204" pitchFamily="34" charset="0"/>
                <a:ea typeface="MS PGothic" panose="020B0600070205080204" pitchFamily="34" charset="-128"/>
              </a:defRPr>
            </a:lvl2pPr>
            <a:lvl3pPr marL="1143000" indent="-228600" eaLnBrk="0" hangingPunct="0">
              <a:defRPr sz="4000" b="1">
                <a:solidFill>
                  <a:schemeClr val="tx2"/>
                </a:solidFill>
                <a:latin typeface="Arial" panose="020B0604020202020204" pitchFamily="34" charset="0"/>
                <a:ea typeface="MS PGothic" panose="020B0600070205080204" pitchFamily="34" charset="-128"/>
              </a:defRPr>
            </a:lvl3pPr>
            <a:lvl4pPr marL="1600200" indent="-228600" eaLnBrk="0" hangingPunct="0">
              <a:defRPr sz="4000" b="1">
                <a:solidFill>
                  <a:schemeClr val="tx2"/>
                </a:solidFill>
                <a:latin typeface="Arial" panose="020B0604020202020204" pitchFamily="34" charset="0"/>
                <a:ea typeface="MS PGothic" panose="020B0600070205080204" pitchFamily="34" charset="-128"/>
              </a:defRPr>
            </a:lvl4pPr>
            <a:lvl5pPr marL="2057400" indent="-228600" eaLnBrk="0" hangingPunct="0">
              <a:defRPr sz="4000" b="1">
                <a:solidFill>
                  <a:schemeClr val="tx2"/>
                </a:solidFill>
                <a:latin typeface="Arial" panose="020B0604020202020204" pitchFamily="34" charset="0"/>
                <a:ea typeface="MS PGothic" panose="020B0600070205080204" pitchFamily="34" charset="-128"/>
              </a:defRPr>
            </a:lvl5pPr>
            <a:lvl6pPr marL="25146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6pPr>
            <a:lvl7pPr marL="29718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7pPr>
            <a:lvl8pPr marL="34290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8pPr>
            <a:lvl9pPr marL="38862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9pPr>
          </a:lstStyle>
          <a:p>
            <a:pPr marL="0" marR="0" lvl="0" indent="0" algn="r" defTabSz="914400" rtl="1" eaLnBrk="1" fontAlgn="base" latinLnBrk="0" hangingPunct="1">
              <a:lnSpc>
                <a:spcPct val="100000"/>
              </a:lnSpc>
              <a:spcBef>
                <a:spcPct val="0"/>
              </a:spcBef>
              <a:spcAft>
                <a:spcPct val="0"/>
              </a:spcAft>
              <a:buClrTx/>
              <a:buSzTx/>
              <a:buFontTx/>
              <a:buNone/>
              <a:tabLst/>
              <a:defRPr/>
            </a:pPr>
            <a:fld id="{5B4572F7-9F90-45EC-B885-0EA62C35DD9B}" type="slidenum">
              <a:rPr kumimoji="0" lang="ar-SA"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pPr marL="0" marR="0" lvl="0" indent="0" algn="r" defTabSz="914400" rtl="1" eaLnBrk="1" fontAlgn="base" latinLnBrk="0" hangingPunct="1">
                <a:lnSpc>
                  <a:spcPct val="100000"/>
                </a:lnSpc>
                <a:spcBef>
                  <a:spcPct val="0"/>
                </a:spcBef>
                <a:spcAft>
                  <a:spcPct val="0"/>
                </a:spcAft>
                <a:buClrTx/>
                <a:buSzTx/>
                <a:buFontTx/>
                <a:buNone/>
                <a:tabLst/>
                <a:defRPr/>
              </a:pPr>
              <a:t>10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
        <p:nvSpPr>
          <p:cNvPr id="23555" name="Rectangle 2">
            <a:extLst>
              <a:ext uri="{FF2B5EF4-FFF2-40B4-BE49-F238E27FC236}">
                <a16:creationId xmlns:a16="http://schemas.microsoft.com/office/drawing/2014/main" id="{2A6CC25A-555E-4A8E-9D75-7073C98C426F}"/>
              </a:ext>
            </a:extLst>
          </p:cNvPr>
          <p:cNvSpPr>
            <a:spLocks noRot="1" noChangeArrowheads="1" noTextEdit="1"/>
          </p:cNvSpPr>
          <p:nvPr>
            <p:ph type="sldImg"/>
          </p:nvPr>
        </p:nvSpPr>
        <p:spPr>
          <a:ln/>
        </p:spPr>
      </p:sp>
      <p:sp>
        <p:nvSpPr>
          <p:cNvPr id="23556" name="Rectangle 3">
            <a:extLst>
              <a:ext uri="{FF2B5EF4-FFF2-40B4-BE49-F238E27FC236}">
                <a16:creationId xmlns:a16="http://schemas.microsoft.com/office/drawing/2014/main" id="{85E0F422-39B0-4808-9BDC-FF6915FEC87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A385D88F-8A6F-43F8-96D3-DB022E774F0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b="1">
                <a:solidFill>
                  <a:schemeClr val="tx2"/>
                </a:solidFill>
                <a:latin typeface="Arial" panose="020B0604020202020204" pitchFamily="34" charset="0"/>
                <a:ea typeface="MS PGothic" panose="020B0600070205080204" pitchFamily="34" charset="-128"/>
              </a:defRPr>
            </a:lvl1pPr>
            <a:lvl2pPr marL="742950" indent="-285750" eaLnBrk="0" hangingPunct="0">
              <a:defRPr sz="4000" b="1">
                <a:solidFill>
                  <a:schemeClr val="tx2"/>
                </a:solidFill>
                <a:latin typeface="Arial" panose="020B0604020202020204" pitchFamily="34" charset="0"/>
                <a:ea typeface="MS PGothic" panose="020B0600070205080204" pitchFamily="34" charset="-128"/>
              </a:defRPr>
            </a:lvl2pPr>
            <a:lvl3pPr marL="1143000" indent="-228600" eaLnBrk="0" hangingPunct="0">
              <a:defRPr sz="4000" b="1">
                <a:solidFill>
                  <a:schemeClr val="tx2"/>
                </a:solidFill>
                <a:latin typeface="Arial" panose="020B0604020202020204" pitchFamily="34" charset="0"/>
                <a:ea typeface="MS PGothic" panose="020B0600070205080204" pitchFamily="34" charset="-128"/>
              </a:defRPr>
            </a:lvl3pPr>
            <a:lvl4pPr marL="1600200" indent="-228600" eaLnBrk="0" hangingPunct="0">
              <a:defRPr sz="4000" b="1">
                <a:solidFill>
                  <a:schemeClr val="tx2"/>
                </a:solidFill>
                <a:latin typeface="Arial" panose="020B0604020202020204" pitchFamily="34" charset="0"/>
                <a:ea typeface="MS PGothic" panose="020B0600070205080204" pitchFamily="34" charset="-128"/>
              </a:defRPr>
            </a:lvl4pPr>
            <a:lvl5pPr marL="2057400" indent="-228600" eaLnBrk="0" hangingPunct="0">
              <a:defRPr sz="4000" b="1">
                <a:solidFill>
                  <a:schemeClr val="tx2"/>
                </a:solidFill>
                <a:latin typeface="Arial" panose="020B0604020202020204" pitchFamily="34" charset="0"/>
                <a:ea typeface="MS PGothic" panose="020B0600070205080204" pitchFamily="34" charset="-128"/>
              </a:defRPr>
            </a:lvl5pPr>
            <a:lvl6pPr marL="25146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6pPr>
            <a:lvl7pPr marL="29718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7pPr>
            <a:lvl8pPr marL="34290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8pPr>
            <a:lvl9pPr marL="38862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9pPr>
          </a:lstStyle>
          <a:p>
            <a:pPr marL="0" marR="0" lvl="0" indent="0" algn="r" defTabSz="914400" rtl="1" eaLnBrk="1" fontAlgn="base" latinLnBrk="0" hangingPunct="1">
              <a:lnSpc>
                <a:spcPct val="100000"/>
              </a:lnSpc>
              <a:spcBef>
                <a:spcPct val="0"/>
              </a:spcBef>
              <a:spcAft>
                <a:spcPct val="0"/>
              </a:spcAft>
              <a:buClrTx/>
              <a:buSzTx/>
              <a:buFontTx/>
              <a:buNone/>
              <a:tabLst/>
              <a:defRPr/>
            </a:pPr>
            <a:fld id="{5794B557-F10B-471A-9F75-5787F5ABE6E9}" type="slidenum">
              <a:rPr kumimoji="0" lang="ar-SA"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pPr marL="0" marR="0" lvl="0" indent="0" algn="r" defTabSz="914400" rtl="1" eaLnBrk="1" fontAlgn="base" latinLnBrk="0" hangingPunct="1">
                <a:lnSpc>
                  <a:spcPct val="100000"/>
                </a:lnSpc>
                <a:spcBef>
                  <a:spcPct val="0"/>
                </a:spcBef>
                <a:spcAft>
                  <a:spcPct val="0"/>
                </a:spcAft>
                <a:buClrTx/>
                <a:buSzTx/>
                <a:buFontTx/>
                <a:buNone/>
                <a:tabLst/>
                <a:defRPr/>
              </a:pPr>
              <a:t>11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
        <p:nvSpPr>
          <p:cNvPr id="24579" name="Rectangle 2">
            <a:extLst>
              <a:ext uri="{FF2B5EF4-FFF2-40B4-BE49-F238E27FC236}">
                <a16:creationId xmlns:a16="http://schemas.microsoft.com/office/drawing/2014/main" id="{2F4EE752-EBE7-4A26-A99C-EFD22B268D3C}"/>
              </a:ext>
            </a:extLst>
          </p:cNvPr>
          <p:cNvSpPr>
            <a:spLocks noRot="1" noChangeArrowheads="1" noTextEdit="1"/>
          </p:cNvSpPr>
          <p:nvPr>
            <p:ph type="sldImg"/>
          </p:nvPr>
        </p:nvSpPr>
        <p:spPr>
          <a:ln/>
        </p:spPr>
      </p:sp>
      <p:sp>
        <p:nvSpPr>
          <p:cNvPr id="24580" name="Rectangle 3">
            <a:extLst>
              <a:ext uri="{FF2B5EF4-FFF2-40B4-BE49-F238E27FC236}">
                <a16:creationId xmlns:a16="http://schemas.microsoft.com/office/drawing/2014/main" id="{814EFF51-683A-4C26-B422-B593D153461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995A24B5-0D8B-4E66-92E7-AB0A10C7A1F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b="1">
                <a:solidFill>
                  <a:schemeClr val="tx2"/>
                </a:solidFill>
                <a:latin typeface="Arial" panose="020B0604020202020204" pitchFamily="34" charset="0"/>
                <a:ea typeface="MS PGothic" panose="020B0600070205080204" pitchFamily="34" charset="-128"/>
              </a:defRPr>
            </a:lvl1pPr>
            <a:lvl2pPr marL="742950" indent="-285750" eaLnBrk="0" hangingPunct="0">
              <a:defRPr sz="4000" b="1">
                <a:solidFill>
                  <a:schemeClr val="tx2"/>
                </a:solidFill>
                <a:latin typeface="Arial" panose="020B0604020202020204" pitchFamily="34" charset="0"/>
                <a:ea typeface="MS PGothic" panose="020B0600070205080204" pitchFamily="34" charset="-128"/>
              </a:defRPr>
            </a:lvl2pPr>
            <a:lvl3pPr marL="1143000" indent="-228600" eaLnBrk="0" hangingPunct="0">
              <a:defRPr sz="4000" b="1">
                <a:solidFill>
                  <a:schemeClr val="tx2"/>
                </a:solidFill>
                <a:latin typeface="Arial" panose="020B0604020202020204" pitchFamily="34" charset="0"/>
                <a:ea typeface="MS PGothic" panose="020B0600070205080204" pitchFamily="34" charset="-128"/>
              </a:defRPr>
            </a:lvl3pPr>
            <a:lvl4pPr marL="1600200" indent="-228600" eaLnBrk="0" hangingPunct="0">
              <a:defRPr sz="4000" b="1">
                <a:solidFill>
                  <a:schemeClr val="tx2"/>
                </a:solidFill>
                <a:latin typeface="Arial" panose="020B0604020202020204" pitchFamily="34" charset="0"/>
                <a:ea typeface="MS PGothic" panose="020B0600070205080204" pitchFamily="34" charset="-128"/>
              </a:defRPr>
            </a:lvl4pPr>
            <a:lvl5pPr marL="2057400" indent="-228600" eaLnBrk="0" hangingPunct="0">
              <a:defRPr sz="4000" b="1">
                <a:solidFill>
                  <a:schemeClr val="tx2"/>
                </a:solidFill>
                <a:latin typeface="Arial" panose="020B0604020202020204" pitchFamily="34" charset="0"/>
                <a:ea typeface="MS PGothic" panose="020B0600070205080204" pitchFamily="34" charset="-128"/>
              </a:defRPr>
            </a:lvl5pPr>
            <a:lvl6pPr marL="25146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6pPr>
            <a:lvl7pPr marL="29718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7pPr>
            <a:lvl8pPr marL="34290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8pPr>
            <a:lvl9pPr marL="38862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9pPr>
          </a:lstStyle>
          <a:p>
            <a:pPr marL="0" marR="0" lvl="0" indent="0" algn="r" defTabSz="914400" rtl="1" eaLnBrk="1" fontAlgn="base" latinLnBrk="0" hangingPunct="1">
              <a:lnSpc>
                <a:spcPct val="100000"/>
              </a:lnSpc>
              <a:spcBef>
                <a:spcPct val="0"/>
              </a:spcBef>
              <a:spcAft>
                <a:spcPct val="0"/>
              </a:spcAft>
              <a:buClrTx/>
              <a:buSzTx/>
              <a:buFontTx/>
              <a:buNone/>
              <a:tabLst/>
              <a:defRPr/>
            </a:pPr>
            <a:fld id="{3EEF0F9A-D619-4C66-A790-D4CCAF68E246}" type="slidenum">
              <a:rPr kumimoji="0" lang="ar-SA"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pPr marL="0" marR="0" lvl="0" indent="0" algn="r" defTabSz="914400" rtl="1" eaLnBrk="1" fontAlgn="base" latinLnBrk="0" hangingPunct="1">
                <a:lnSpc>
                  <a:spcPct val="100000"/>
                </a:lnSpc>
                <a:spcBef>
                  <a:spcPct val="0"/>
                </a:spcBef>
                <a:spcAft>
                  <a:spcPct val="0"/>
                </a:spcAft>
                <a:buClrTx/>
                <a:buSzTx/>
                <a:buFontTx/>
                <a:buNone/>
                <a:tabLst/>
                <a:defRPr/>
              </a:pPr>
              <a:t>12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mn-cs"/>
            </a:endParaRPr>
          </a:p>
        </p:txBody>
      </p:sp>
      <p:sp>
        <p:nvSpPr>
          <p:cNvPr id="25603" name="Rectangle 2">
            <a:extLst>
              <a:ext uri="{FF2B5EF4-FFF2-40B4-BE49-F238E27FC236}">
                <a16:creationId xmlns:a16="http://schemas.microsoft.com/office/drawing/2014/main" id="{77696217-339C-428C-98D6-57581D20E868}"/>
              </a:ext>
            </a:extLst>
          </p:cNvPr>
          <p:cNvSpPr>
            <a:spLocks noRot="1" noChangeArrowheads="1" noTextEdit="1"/>
          </p:cNvSpPr>
          <p:nvPr>
            <p:ph type="sldImg"/>
          </p:nvPr>
        </p:nvSpPr>
        <p:spPr>
          <a:ln/>
        </p:spPr>
      </p:sp>
      <p:sp>
        <p:nvSpPr>
          <p:cNvPr id="25604" name="Rectangle 3">
            <a:extLst>
              <a:ext uri="{FF2B5EF4-FFF2-40B4-BE49-F238E27FC236}">
                <a16:creationId xmlns:a16="http://schemas.microsoft.com/office/drawing/2014/main" id="{32070875-846F-444C-BA7E-30B3D43A293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hemeOverride" Target="../theme/themeOverride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5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6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6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6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6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6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6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6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6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wmf"/><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2/16/2019</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83249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55194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695000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1" y="0"/>
            <a:ext cx="12192903"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2562579" y="1811864"/>
            <a:ext cx="7078488" cy="1515533"/>
          </a:xfrm>
        </p:spPr>
        <p:txBody>
          <a:bodyPr anchor="b">
            <a:noAutofit/>
          </a:bodyPr>
          <a:lstStyle>
            <a:lvl1pPr algn="ct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2562579" y="3598328"/>
            <a:ext cx="7078488"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087223" y="5054602"/>
            <a:ext cx="897701" cy="279400"/>
          </a:xfrm>
        </p:spPr>
        <p:txBody>
          <a:bodyPr/>
          <a:lstStyle/>
          <a:p>
            <a:pPr>
              <a:defRPr/>
            </a:pPr>
            <a:endParaRPr lang="en-US">
              <a:solidFill>
                <a:srgbClr val="676A55">
                  <a:tint val="60000"/>
                  <a:satMod val="155000"/>
                </a:srgbClr>
              </a:solidFill>
            </a:endParaRPr>
          </a:p>
        </p:txBody>
      </p:sp>
      <p:sp>
        <p:nvSpPr>
          <p:cNvPr id="5" name="Footer Placeholder 4"/>
          <p:cNvSpPr>
            <a:spLocks noGrp="1"/>
          </p:cNvSpPr>
          <p:nvPr>
            <p:ph type="ftr" sz="quarter" idx="11"/>
          </p:nvPr>
        </p:nvSpPr>
        <p:spPr>
          <a:xfrm>
            <a:off x="2562579" y="5054602"/>
            <a:ext cx="5419813" cy="279400"/>
          </a:xfrm>
        </p:spPr>
        <p:txBody>
          <a:bodyPr/>
          <a:lstStyle/>
          <a:p>
            <a:pPr>
              <a:defRPr/>
            </a:pPr>
            <a:r>
              <a:rPr lang="en-US">
                <a:solidFill>
                  <a:srgbClr val="676A55">
                    <a:tint val="60000"/>
                    <a:satMod val="155000"/>
                  </a:srgbClr>
                </a:solidFill>
              </a:rPr>
              <a:t>Kuliah 'lumul-Hadits</a:t>
            </a:r>
          </a:p>
        </p:txBody>
      </p:sp>
      <p:sp>
        <p:nvSpPr>
          <p:cNvPr id="6" name="Slide Number Placeholder 5"/>
          <p:cNvSpPr>
            <a:spLocks noGrp="1"/>
          </p:cNvSpPr>
          <p:nvPr>
            <p:ph type="sldNum" sz="quarter" idx="12"/>
          </p:nvPr>
        </p:nvSpPr>
        <p:spPr>
          <a:xfrm>
            <a:off x="9089757" y="5054602"/>
            <a:ext cx="551311" cy="279400"/>
          </a:xfrm>
        </p:spPr>
        <p:txBody>
          <a:bodyPr/>
          <a:lstStyle/>
          <a:p>
            <a:pPr>
              <a:defRPr/>
            </a:pPr>
            <a:fld id="{C61750A9-CEE9-432C-AF3C-27452DD65B4D}" type="slidenum">
              <a:rPr lang="ar-SA" smtClean="0">
                <a:solidFill>
                  <a:srgbClr val="EAEBDE">
                    <a:shade val="90000"/>
                  </a:srgbClr>
                </a:solidFill>
              </a:rPr>
              <a:pPr>
                <a:defRPr/>
              </a:pPr>
              <a:t>‹#›</a:t>
            </a:fld>
            <a:endParaRPr lang="en-US">
              <a:solidFill>
                <a:srgbClr val="EAEBDE">
                  <a:shade val="90000"/>
                </a:srgbClr>
              </a:solidFill>
            </a:endParaRPr>
          </a:p>
        </p:txBody>
      </p:sp>
      <p:cxnSp>
        <p:nvCxnSpPr>
          <p:cNvPr id="15" name="Straight Connector 14"/>
          <p:cNvCxnSpPr/>
          <p:nvPr/>
        </p:nvCxnSpPr>
        <p:spPr>
          <a:xfrm>
            <a:off x="2693101" y="3471329"/>
            <a:ext cx="681744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317246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704620" y="235626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solidFill>
                <a:srgbClr val="676A55">
                  <a:tint val="60000"/>
                  <a:satMod val="155000"/>
                </a:srgbClr>
              </a:solidFill>
            </a:endParaRPr>
          </a:p>
        </p:txBody>
      </p:sp>
      <p:sp>
        <p:nvSpPr>
          <p:cNvPr id="5" name="Footer Placeholder 4"/>
          <p:cNvSpPr>
            <a:spLocks noGrp="1"/>
          </p:cNvSpPr>
          <p:nvPr>
            <p:ph type="ftr" sz="quarter" idx="11"/>
          </p:nvPr>
        </p:nvSpPr>
        <p:spPr/>
        <p:txBody>
          <a:bodyPr/>
          <a:lstStyle/>
          <a:p>
            <a:pPr>
              <a:defRPr/>
            </a:pPr>
            <a:r>
              <a:rPr lang="en-US">
                <a:solidFill>
                  <a:srgbClr val="676A55">
                    <a:tint val="60000"/>
                    <a:satMod val="155000"/>
                  </a:srgbClr>
                </a:solidFill>
              </a:rPr>
              <a:t>Kuliah 'lumul-Hadits</a:t>
            </a:r>
          </a:p>
        </p:txBody>
      </p:sp>
      <p:sp>
        <p:nvSpPr>
          <p:cNvPr id="6" name="Slide Number Placeholder 5"/>
          <p:cNvSpPr>
            <a:spLocks noGrp="1"/>
          </p:cNvSpPr>
          <p:nvPr>
            <p:ph type="sldNum" sz="quarter" idx="12"/>
          </p:nvPr>
        </p:nvSpPr>
        <p:spPr/>
        <p:txBody>
          <a:bodyPr/>
          <a:lstStyle/>
          <a:p>
            <a:pPr>
              <a:defRPr/>
            </a:pPr>
            <a:fld id="{B2F060A6-81C4-4540-B030-EE962FDB3D3B}" type="slidenum">
              <a:rPr lang="ar-SA" smtClean="0">
                <a:solidFill>
                  <a:srgbClr val="EAEBDE">
                    <a:shade val="90000"/>
                  </a:srgbClr>
                </a:solidFill>
              </a:rPr>
              <a:pPr>
                <a:defRPr/>
              </a:pPr>
              <a:t>‹#›</a:t>
            </a:fld>
            <a:endParaRPr lang="en-US">
              <a:solidFill>
                <a:srgbClr val="EAEBDE">
                  <a:shade val="90000"/>
                </a:srgbClr>
              </a:solidFill>
            </a:endParaRPr>
          </a:p>
        </p:txBody>
      </p:sp>
    </p:spTree>
    <p:extLst>
      <p:ext uri="{BB962C8B-B14F-4D97-AF65-F5344CB8AC3E}">
        <p14:creationId xmlns:p14="http://schemas.microsoft.com/office/powerpoint/2010/main" val="3371912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04620" y="1641413"/>
            <a:ext cx="8794045" cy="1822514"/>
          </a:xfrm>
        </p:spPr>
        <p:txBody>
          <a:bodyPr anchor="b">
            <a:normAutofit/>
          </a:bodyPr>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704620" y="3734860"/>
            <a:ext cx="8794045"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endParaRPr lang="en-US">
              <a:solidFill>
                <a:srgbClr val="676A55">
                  <a:tint val="60000"/>
                  <a:satMod val="155000"/>
                </a:srgbClr>
              </a:solidFill>
            </a:endParaRPr>
          </a:p>
        </p:txBody>
      </p:sp>
      <p:sp>
        <p:nvSpPr>
          <p:cNvPr id="5" name="Footer Placeholder 4"/>
          <p:cNvSpPr>
            <a:spLocks noGrp="1"/>
          </p:cNvSpPr>
          <p:nvPr>
            <p:ph type="ftr" sz="quarter" idx="11"/>
          </p:nvPr>
        </p:nvSpPr>
        <p:spPr/>
        <p:txBody>
          <a:bodyPr/>
          <a:lstStyle/>
          <a:p>
            <a:pPr>
              <a:defRPr/>
            </a:pPr>
            <a:r>
              <a:rPr lang="en-US">
                <a:solidFill>
                  <a:srgbClr val="676A55">
                    <a:tint val="60000"/>
                    <a:satMod val="155000"/>
                  </a:srgbClr>
                </a:solidFill>
              </a:rPr>
              <a:t>Kuliah 'lumul-Hadits</a:t>
            </a:r>
          </a:p>
        </p:txBody>
      </p:sp>
      <p:sp>
        <p:nvSpPr>
          <p:cNvPr id="6" name="Slide Number Placeholder 5"/>
          <p:cNvSpPr>
            <a:spLocks noGrp="1"/>
          </p:cNvSpPr>
          <p:nvPr>
            <p:ph type="sldNum" sz="quarter" idx="12"/>
          </p:nvPr>
        </p:nvSpPr>
        <p:spPr/>
        <p:txBody>
          <a:bodyPr/>
          <a:lstStyle/>
          <a:p>
            <a:pPr>
              <a:defRPr/>
            </a:pPr>
            <a:fld id="{F064D117-86A7-430B-9D39-28304674F7F3}" type="slidenum">
              <a:rPr lang="ar-SA" smtClean="0">
                <a:solidFill>
                  <a:srgbClr val="EAEBDE">
                    <a:shade val="90000"/>
                  </a:srgbClr>
                </a:solidFill>
              </a:rPr>
              <a:pPr>
                <a:defRPr/>
              </a:pPr>
              <a:t>‹#›</a:t>
            </a:fld>
            <a:endParaRPr lang="en-US">
              <a:solidFill>
                <a:srgbClr val="EAEBDE">
                  <a:shade val="90000"/>
                </a:srgbClr>
              </a:solidFill>
            </a:endParaRPr>
          </a:p>
        </p:txBody>
      </p:sp>
      <p:cxnSp>
        <p:nvCxnSpPr>
          <p:cNvPr id="31" name="Straight Connector 30"/>
          <p:cNvCxnSpPr/>
          <p:nvPr/>
        </p:nvCxnSpPr>
        <p:spPr>
          <a:xfrm>
            <a:off x="1704622" y="3599392"/>
            <a:ext cx="879404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11594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704620" y="235626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569155" y="915338"/>
            <a:ext cx="9064979" cy="130386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569155" y="2487168"/>
            <a:ext cx="4450080" cy="34472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3536" y="2487168"/>
            <a:ext cx="4450080" cy="34472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solidFill>
                <a:srgbClr val="676A55">
                  <a:tint val="60000"/>
                  <a:satMod val="155000"/>
                </a:srgbClr>
              </a:solidFill>
            </a:endParaRPr>
          </a:p>
        </p:txBody>
      </p:sp>
      <p:sp>
        <p:nvSpPr>
          <p:cNvPr id="6" name="Footer Placeholder 5"/>
          <p:cNvSpPr>
            <a:spLocks noGrp="1"/>
          </p:cNvSpPr>
          <p:nvPr>
            <p:ph type="ftr" sz="quarter" idx="11"/>
          </p:nvPr>
        </p:nvSpPr>
        <p:spPr/>
        <p:txBody>
          <a:bodyPr/>
          <a:lstStyle/>
          <a:p>
            <a:pPr>
              <a:defRPr/>
            </a:pPr>
            <a:r>
              <a:rPr lang="en-US">
                <a:solidFill>
                  <a:srgbClr val="676A55">
                    <a:tint val="60000"/>
                    <a:satMod val="155000"/>
                  </a:srgbClr>
                </a:solidFill>
              </a:rPr>
              <a:t>Kuliah 'lumul-Hadits</a:t>
            </a:r>
          </a:p>
        </p:txBody>
      </p:sp>
      <p:sp>
        <p:nvSpPr>
          <p:cNvPr id="7" name="Slide Number Placeholder 6"/>
          <p:cNvSpPr>
            <a:spLocks noGrp="1"/>
          </p:cNvSpPr>
          <p:nvPr>
            <p:ph type="sldNum" sz="quarter" idx="12"/>
          </p:nvPr>
        </p:nvSpPr>
        <p:spPr/>
        <p:txBody>
          <a:bodyPr/>
          <a:lstStyle/>
          <a:p>
            <a:pPr>
              <a:defRPr/>
            </a:pPr>
            <a:fld id="{88C7711C-8D9C-443C-AE89-E3062C1FFBB5}" type="slidenum">
              <a:rPr lang="ar-SA" smtClean="0">
                <a:solidFill>
                  <a:srgbClr val="EAEBDE">
                    <a:shade val="90000"/>
                  </a:srgbClr>
                </a:solidFill>
              </a:rPr>
              <a:pPr>
                <a:defRPr/>
              </a:pPr>
              <a:t>‹#›</a:t>
            </a:fld>
            <a:endParaRPr lang="en-US">
              <a:solidFill>
                <a:srgbClr val="EAEBDE">
                  <a:shade val="90000"/>
                </a:srgbClr>
              </a:solidFill>
            </a:endParaRPr>
          </a:p>
        </p:txBody>
      </p:sp>
    </p:spTree>
    <p:extLst>
      <p:ext uri="{BB962C8B-B14F-4D97-AF65-F5344CB8AC3E}">
        <p14:creationId xmlns:p14="http://schemas.microsoft.com/office/powerpoint/2010/main" val="6926473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569157" y="2658533"/>
            <a:ext cx="44500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69157" y="3243263"/>
            <a:ext cx="4450080" cy="270662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9109" y="2658533"/>
            <a:ext cx="44500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9109" y="3243263"/>
            <a:ext cx="4450080" cy="270662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solidFill>
                <a:srgbClr val="676A55">
                  <a:tint val="60000"/>
                  <a:satMod val="155000"/>
                </a:srgbClr>
              </a:solidFill>
            </a:endParaRPr>
          </a:p>
        </p:txBody>
      </p:sp>
      <p:sp>
        <p:nvSpPr>
          <p:cNvPr id="8" name="Footer Placeholder 7"/>
          <p:cNvSpPr>
            <a:spLocks noGrp="1"/>
          </p:cNvSpPr>
          <p:nvPr>
            <p:ph type="ftr" sz="quarter" idx="11"/>
          </p:nvPr>
        </p:nvSpPr>
        <p:spPr/>
        <p:txBody>
          <a:bodyPr/>
          <a:lstStyle/>
          <a:p>
            <a:pPr>
              <a:defRPr/>
            </a:pPr>
            <a:r>
              <a:rPr lang="en-US">
                <a:solidFill>
                  <a:srgbClr val="676A55">
                    <a:tint val="60000"/>
                    <a:satMod val="155000"/>
                  </a:srgbClr>
                </a:solidFill>
              </a:rPr>
              <a:t>Kuliah 'lumul-Hadits</a:t>
            </a:r>
          </a:p>
        </p:txBody>
      </p:sp>
      <p:sp>
        <p:nvSpPr>
          <p:cNvPr id="9" name="Slide Number Placeholder 8"/>
          <p:cNvSpPr>
            <a:spLocks noGrp="1"/>
          </p:cNvSpPr>
          <p:nvPr>
            <p:ph type="sldNum" sz="quarter" idx="12"/>
          </p:nvPr>
        </p:nvSpPr>
        <p:spPr/>
        <p:txBody>
          <a:bodyPr/>
          <a:lstStyle/>
          <a:p>
            <a:pPr>
              <a:defRPr/>
            </a:pPr>
            <a:fld id="{F8133D94-7340-4314-908E-C61656472B49}" type="slidenum">
              <a:rPr lang="ar-SA" smtClean="0">
                <a:solidFill>
                  <a:srgbClr val="EAEBDE">
                    <a:shade val="90000"/>
                  </a:srgbClr>
                </a:solidFill>
              </a:rPr>
              <a:pPr>
                <a:defRPr/>
              </a:pPr>
              <a:t>‹#›</a:t>
            </a:fld>
            <a:endParaRPr lang="en-US">
              <a:solidFill>
                <a:srgbClr val="EAEBDE">
                  <a:shade val="90000"/>
                </a:srgbClr>
              </a:solidFill>
            </a:endParaRPr>
          </a:p>
        </p:txBody>
      </p:sp>
      <p:cxnSp>
        <p:nvCxnSpPr>
          <p:cNvPr id="41" name="Straight Connector 40"/>
          <p:cNvCxnSpPr/>
          <p:nvPr/>
        </p:nvCxnSpPr>
        <p:spPr>
          <a:xfrm>
            <a:off x="1704622" y="235467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249441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69154" y="915338"/>
            <a:ext cx="9064980" cy="1303867"/>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solidFill>
                <a:srgbClr val="676A55">
                  <a:tint val="60000"/>
                  <a:satMod val="155000"/>
                </a:srgbClr>
              </a:solidFill>
            </a:endParaRPr>
          </a:p>
        </p:txBody>
      </p:sp>
      <p:sp>
        <p:nvSpPr>
          <p:cNvPr id="4" name="Footer Placeholder 3"/>
          <p:cNvSpPr>
            <a:spLocks noGrp="1"/>
          </p:cNvSpPr>
          <p:nvPr>
            <p:ph type="ftr" sz="quarter" idx="11"/>
          </p:nvPr>
        </p:nvSpPr>
        <p:spPr/>
        <p:txBody>
          <a:bodyPr/>
          <a:lstStyle/>
          <a:p>
            <a:pPr>
              <a:defRPr/>
            </a:pPr>
            <a:r>
              <a:rPr lang="en-US">
                <a:solidFill>
                  <a:srgbClr val="676A55">
                    <a:tint val="60000"/>
                    <a:satMod val="155000"/>
                  </a:srgbClr>
                </a:solidFill>
              </a:rPr>
              <a:t>Kuliah 'lumul-Hadits</a:t>
            </a:r>
          </a:p>
        </p:txBody>
      </p:sp>
      <p:sp>
        <p:nvSpPr>
          <p:cNvPr id="5" name="Slide Number Placeholder 4"/>
          <p:cNvSpPr>
            <a:spLocks noGrp="1"/>
          </p:cNvSpPr>
          <p:nvPr>
            <p:ph type="sldNum" sz="quarter" idx="12"/>
          </p:nvPr>
        </p:nvSpPr>
        <p:spPr/>
        <p:txBody>
          <a:bodyPr/>
          <a:lstStyle/>
          <a:p>
            <a:pPr>
              <a:defRPr/>
            </a:pPr>
            <a:fld id="{3CA8F80B-B818-4D28-8BEC-0B13796662E8}" type="slidenum">
              <a:rPr lang="ar-SA" smtClean="0">
                <a:solidFill>
                  <a:srgbClr val="EAEBDE">
                    <a:shade val="90000"/>
                  </a:srgbClr>
                </a:solidFill>
              </a:rPr>
              <a:pPr>
                <a:defRPr/>
              </a:pPr>
              <a:t>‹#›</a:t>
            </a:fld>
            <a:endParaRPr lang="en-US">
              <a:solidFill>
                <a:srgbClr val="EAEBDE">
                  <a:shade val="90000"/>
                </a:srgbClr>
              </a:solidFill>
            </a:endParaRPr>
          </a:p>
        </p:txBody>
      </p:sp>
      <p:cxnSp>
        <p:nvCxnSpPr>
          <p:cNvPr id="14" name="Straight Connector 13"/>
          <p:cNvCxnSpPr/>
          <p:nvPr/>
        </p:nvCxnSpPr>
        <p:spPr>
          <a:xfrm>
            <a:off x="1704622" y="235467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10292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solidFill>
                <a:srgbClr val="676A55">
                  <a:tint val="60000"/>
                  <a:satMod val="155000"/>
                </a:srgbClr>
              </a:solidFill>
            </a:endParaRPr>
          </a:p>
        </p:txBody>
      </p:sp>
      <p:sp>
        <p:nvSpPr>
          <p:cNvPr id="3" name="Footer Placeholder 2"/>
          <p:cNvSpPr>
            <a:spLocks noGrp="1"/>
          </p:cNvSpPr>
          <p:nvPr>
            <p:ph type="ftr" sz="quarter" idx="11"/>
          </p:nvPr>
        </p:nvSpPr>
        <p:spPr/>
        <p:txBody>
          <a:bodyPr/>
          <a:lstStyle/>
          <a:p>
            <a:pPr>
              <a:defRPr/>
            </a:pPr>
            <a:r>
              <a:rPr lang="en-US">
                <a:solidFill>
                  <a:srgbClr val="676A55">
                    <a:tint val="60000"/>
                    <a:satMod val="155000"/>
                  </a:srgbClr>
                </a:solidFill>
              </a:rPr>
              <a:t>Kuliah 'lumul-Hadits</a:t>
            </a:r>
          </a:p>
        </p:txBody>
      </p:sp>
      <p:sp>
        <p:nvSpPr>
          <p:cNvPr id="4" name="Slide Number Placeholder 3"/>
          <p:cNvSpPr>
            <a:spLocks noGrp="1"/>
          </p:cNvSpPr>
          <p:nvPr>
            <p:ph type="sldNum" sz="quarter" idx="12"/>
          </p:nvPr>
        </p:nvSpPr>
        <p:spPr/>
        <p:txBody>
          <a:bodyPr/>
          <a:lstStyle/>
          <a:p>
            <a:pPr>
              <a:defRPr/>
            </a:pPr>
            <a:fld id="{C05C42FF-0741-47D7-A685-F4CBC2436370}" type="slidenum">
              <a:rPr lang="ar-SA" smtClean="0">
                <a:solidFill>
                  <a:srgbClr val="EAEBDE">
                    <a:shade val="90000"/>
                  </a:srgbClr>
                </a:solidFill>
              </a:rPr>
              <a:pPr>
                <a:defRPr/>
              </a:pPr>
              <a:t>‹#›</a:t>
            </a:fld>
            <a:endParaRPr lang="en-US">
              <a:solidFill>
                <a:srgbClr val="EAEBDE">
                  <a:shade val="90000"/>
                </a:srgbClr>
              </a:solidFill>
            </a:endParaRPr>
          </a:p>
        </p:txBody>
      </p:sp>
    </p:spTree>
    <p:extLst>
      <p:ext uri="{BB962C8B-B14F-4D97-AF65-F5344CB8AC3E}">
        <p14:creationId xmlns:p14="http://schemas.microsoft.com/office/powerpoint/2010/main" val="29812708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3" y="1388534"/>
            <a:ext cx="3382397"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93417" y="982133"/>
            <a:ext cx="5140719"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569153" y="3031065"/>
            <a:ext cx="3382397"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solidFill>
                <a:srgbClr val="676A55">
                  <a:tint val="60000"/>
                  <a:satMod val="155000"/>
                </a:srgbClr>
              </a:solidFill>
            </a:endParaRPr>
          </a:p>
        </p:txBody>
      </p:sp>
      <p:sp>
        <p:nvSpPr>
          <p:cNvPr id="6" name="Footer Placeholder 5"/>
          <p:cNvSpPr>
            <a:spLocks noGrp="1"/>
          </p:cNvSpPr>
          <p:nvPr>
            <p:ph type="ftr" sz="quarter" idx="11"/>
          </p:nvPr>
        </p:nvSpPr>
        <p:spPr/>
        <p:txBody>
          <a:bodyPr/>
          <a:lstStyle/>
          <a:p>
            <a:pPr>
              <a:defRPr/>
            </a:pPr>
            <a:r>
              <a:rPr lang="en-US">
                <a:solidFill>
                  <a:srgbClr val="676A55">
                    <a:tint val="60000"/>
                    <a:satMod val="155000"/>
                  </a:srgbClr>
                </a:solidFill>
              </a:rPr>
              <a:t>Kuliah 'lumul-Hadits</a:t>
            </a:r>
          </a:p>
        </p:txBody>
      </p:sp>
      <p:sp>
        <p:nvSpPr>
          <p:cNvPr id="7" name="Slide Number Placeholder 6"/>
          <p:cNvSpPr>
            <a:spLocks noGrp="1"/>
          </p:cNvSpPr>
          <p:nvPr>
            <p:ph type="sldNum" sz="quarter" idx="12"/>
          </p:nvPr>
        </p:nvSpPr>
        <p:spPr/>
        <p:txBody>
          <a:bodyPr/>
          <a:lstStyle/>
          <a:p>
            <a:pPr>
              <a:defRPr/>
            </a:pPr>
            <a:fld id="{0DD64F24-A609-46C7-B925-86245CFBF094}" type="slidenum">
              <a:rPr lang="ar-SA" smtClean="0">
                <a:solidFill>
                  <a:srgbClr val="EAEBDE">
                    <a:shade val="90000"/>
                  </a:srgbClr>
                </a:solidFill>
              </a:rPr>
              <a:pPr>
                <a:defRPr/>
              </a:pPr>
              <a:t>‹#›</a:t>
            </a:fld>
            <a:endParaRPr lang="en-US">
              <a:solidFill>
                <a:srgbClr val="EAEBDE">
                  <a:shade val="90000"/>
                </a:srgbClr>
              </a:solidFill>
            </a:endParaRPr>
          </a:p>
        </p:txBody>
      </p:sp>
      <p:cxnSp>
        <p:nvCxnSpPr>
          <p:cNvPr id="16" name="Straight Connector 15"/>
          <p:cNvCxnSpPr/>
          <p:nvPr/>
        </p:nvCxnSpPr>
        <p:spPr>
          <a:xfrm>
            <a:off x="1704621" y="2912533"/>
            <a:ext cx="3111459"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7692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216419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3" y="1883832"/>
            <a:ext cx="4842936" cy="1371600"/>
          </a:xfrm>
        </p:spPr>
        <p:txBody>
          <a:bodyPr anchor="b">
            <a:normAutofit/>
          </a:bodyPr>
          <a:lstStyle>
            <a:lvl1pPr algn="ctr">
              <a:defRPr sz="24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6910759" y="1032933"/>
            <a:ext cx="3905951"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569154" y="3255432"/>
            <a:ext cx="4842935"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solidFill>
                <a:srgbClr val="676A55">
                  <a:tint val="60000"/>
                  <a:satMod val="155000"/>
                </a:srgbClr>
              </a:solidFill>
            </a:endParaRPr>
          </a:p>
        </p:txBody>
      </p:sp>
      <p:sp>
        <p:nvSpPr>
          <p:cNvPr id="6" name="Footer Placeholder 5"/>
          <p:cNvSpPr>
            <a:spLocks noGrp="1"/>
          </p:cNvSpPr>
          <p:nvPr>
            <p:ph type="ftr" sz="quarter" idx="11"/>
          </p:nvPr>
        </p:nvSpPr>
        <p:spPr/>
        <p:txBody>
          <a:bodyPr/>
          <a:lstStyle/>
          <a:p>
            <a:pPr>
              <a:defRPr/>
            </a:pPr>
            <a:r>
              <a:rPr lang="en-US">
                <a:solidFill>
                  <a:srgbClr val="676A55">
                    <a:tint val="60000"/>
                    <a:satMod val="155000"/>
                  </a:srgbClr>
                </a:solidFill>
              </a:rPr>
              <a:t>Kuliah 'lumul-Hadits</a:t>
            </a:r>
          </a:p>
        </p:txBody>
      </p:sp>
      <p:sp>
        <p:nvSpPr>
          <p:cNvPr id="7" name="Slide Number Placeholder 6"/>
          <p:cNvSpPr>
            <a:spLocks noGrp="1"/>
          </p:cNvSpPr>
          <p:nvPr>
            <p:ph type="sldNum" sz="quarter" idx="12"/>
          </p:nvPr>
        </p:nvSpPr>
        <p:spPr/>
        <p:txBody>
          <a:bodyPr/>
          <a:lstStyle/>
          <a:p>
            <a:pPr>
              <a:defRPr/>
            </a:pPr>
            <a:fld id="{A404883F-65FC-4BEB-9B63-72D70F7DF784}" type="slidenum">
              <a:rPr lang="ar-SA" smtClean="0">
                <a:solidFill>
                  <a:srgbClr val="EAEBDE">
                    <a:shade val="90000"/>
                  </a:srgbClr>
                </a:solidFill>
              </a:rPr>
              <a:pPr>
                <a:defRPr/>
              </a:pPr>
              <a:t>‹#›</a:t>
            </a:fld>
            <a:endParaRPr lang="en-US">
              <a:solidFill>
                <a:srgbClr val="EAEBDE">
                  <a:shade val="90000"/>
                </a:srgbClr>
              </a:solidFill>
            </a:endParaRPr>
          </a:p>
        </p:txBody>
      </p:sp>
    </p:spTree>
    <p:extLst>
      <p:ext uri="{BB962C8B-B14F-4D97-AF65-F5344CB8AC3E}">
        <p14:creationId xmlns:p14="http://schemas.microsoft.com/office/powerpoint/2010/main" val="27917888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5" y="4815415"/>
            <a:ext cx="9064979"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68347" y="1032934"/>
            <a:ext cx="9455309"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569155" y="5382153"/>
            <a:ext cx="9064979"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70515D8-A7C3-4BF8-B849-4F1C05987EE9}" type="datetimeFigureOut">
              <a:rPr lang="en-US" smtClean="0"/>
              <a:pPr/>
              <a:t>2/16/2019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3AC4F-EC0D-4000-960B-BE871342F371}" type="slidenum">
              <a:rPr lang="en-US" smtClean="0"/>
              <a:pPr/>
              <a:t>‹#›</a:t>
            </a:fld>
            <a:endParaRPr lang="en-US"/>
          </a:p>
        </p:txBody>
      </p:sp>
    </p:spTree>
    <p:extLst>
      <p:ext uri="{BB962C8B-B14F-4D97-AF65-F5344CB8AC3E}">
        <p14:creationId xmlns:p14="http://schemas.microsoft.com/office/powerpoint/2010/main" val="16145510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569155" y="906873"/>
            <a:ext cx="9064979" cy="309786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569154" y="4275666"/>
            <a:ext cx="9064981"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70515D8-A7C3-4BF8-B849-4F1C05987EE9}" type="datetimeFigureOut">
              <a:rPr lang="en-US" smtClean="0"/>
              <a:pPr/>
              <a:t>2/16/2019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AC4F-EC0D-4000-960B-BE871342F371}" type="slidenum">
              <a:rPr lang="en-US" smtClean="0"/>
              <a:pPr/>
              <a:t>‹#›</a:t>
            </a:fld>
            <a:endParaRPr lang="en-US"/>
          </a:p>
        </p:txBody>
      </p:sp>
      <p:cxnSp>
        <p:nvCxnSpPr>
          <p:cNvPr id="15" name="Straight Connector 14"/>
          <p:cNvCxnSpPr/>
          <p:nvPr/>
        </p:nvCxnSpPr>
        <p:spPr>
          <a:xfrm>
            <a:off x="1704621" y="4140199"/>
            <a:ext cx="8808567"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941367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79111" y="982132"/>
            <a:ext cx="8533667"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133600" y="3352800"/>
            <a:ext cx="7857064"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569151" y="4343401"/>
            <a:ext cx="9064984"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70515D8-A7C3-4BF8-B849-4F1C05987EE9}" type="datetimeFigureOut">
              <a:rPr lang="en-US" smtClean="0"/>
              <a:pPr/>
              <a:t>2/16/2019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AC4F-EC0D-4000-960B-BE871342F371}" type="slidenum">
              <a:rPr lang="en-US" smtClean="0"/>
              <a:pPr/>
              <a:t>‹#›</a:t>
            </a:fld>
            <a:endParaRPr lang="en-US"/>
          </a:p>
        </p:txBody>
      </p:sp>
      <p:sp>
        <p:nvSpPr>
          <p:cNvPr id="14" name="TextBox 13"/>
          <p:cNvSpPr txBox="1"/>
          <p:nvPr/>
        </p:nvSpPr>
        <p:spPr>
          <a:xfrm>
            <a:off x="1133293" y="905362"/>
            <a:ext cx="60975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10178005" y="2827870"/>
            <a:ext cx="60975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704622" y="4140199"/>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945536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569159" y="3308581"/>
            <a:ext cx="9064971"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569158" y="4777381"/>
            <a:ext cx="9064973"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70515D8-A7C3-4BF8-B849-4F1C05987EE9}" type="datetimeFigureOut">
              <a:rPr lang="en-US" smtClean="0"/>
              <a:pPr/>
              <a:t>2/16/2019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AC4F-EC0D-4000-960B-BE871342F371}" type="slidenum">
              <a:rPr lang="en-US" smtClean="0"/>
              <a:pPr/>
              <a:t>‹#›</a:t>
            </a:fld>
            <a:endParaRPr lang="en-US"/>
          </a:p>
        </p:txBody>
      </p:sp>
    </p:spTree>
    <p:extLst>
      <p:ext uri="{BB962C8B-B14F-4D97-AF65-F5344CB8AC3E}">
        <p14:creationId xmlns:p14="http://schemas.microsoft.com/office/powerpoint/2010/main" val="18289874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879222" y="982132"/>
            <a:ext cx="8433557"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8" name="Text Placeholder 2"/>
          <p:cNvSpPr>
            <a:spLocks noGrp="1"/>
          </p:cNvSpPr>
          <p:nvPr>
            <p:ph type="body" idx="13"/>
          </p:nvPr>
        </p:nvSpPr>
        <p:spPr>
          <a:xfrm>
            <a:off x="1569158" y="3639312"/>
            <a:ext cx="9064973"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569154" y="4529667"/>
            <a:ext cx="9064981"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70515D8-A7C3-4BF8-B849-4F1C05987EE9}" type="datetimeFigureOut">
              <a:rPr lang="en-US" smtClean="0"/>
              <a:pPr/>
              <a:t>2/16/2019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AC4F-EC0D-4000-960B-BE871342F371}" type="slidenum">
              <a:rPr lang="en-US" smtClean="0"/>
              <a:pPr/>
              <a:t>‹#›</a:t>
            </a:fld>
            <a:endParaRPr lang="en-US"/>
          </a:p>
        </p:txBody>
      </p:sp>
      <p:sp>
        <p:nvSpPr>
          <p:cNvPr id="12" name="TextBox 11"/>
          <p:cNvSpPr txBox="1"/>
          <p:nvPr/>
        </p:nvSpPr>
        <p:spPr>
          <a:xfrm>
            <a:off x="1170747" y="896895"/>
            <a:ext cx="60975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199729" y="2607728"/>
            <a:ext cx="60975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704622" y="3429000"/>
            <a:ext cx="879404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3085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569153" y="982132"/>
            <a:ext cx="9064979" cy="2294467"/>
          </a:xfrm>
        </p:spPr>
        <p:txBody>
          <a:bodyPr vert="horz" lIns="91440" tIns="45720" rIns="91440" bIns="45720" rtlCol="0" anchor="ctr">
            <a:normAutofit/>
          </a:bodyPr>
          <a:lstStyle>
            <a:lvl1pPr>
              <a:defRPr lang="en-US" sz="3200" b="0" dirty="0"/>
            </a:lvl1pPr>
          </a:lstStyle>
          <a:p>
            <a:pPr marL="0" lvl="0"/>
            <a:r>
              <a:rPr lang="en-US"/>
              <a:t>Click to edit Master title style</a:t>
            </a:r>
            <a:endParaRPr lang="en-US" dirty="0"/>
          </a:p>
        </p:txBody>
      </p:sp>
      <p:sp>
        <p:nvSpPr>
          <p:cNvPr id="14" name="Text Placeholder 2"/>
          <p:cNvSpPr>
            <a:spLocks noGrp="1"/>
          </p:cNvSpPr>
          <p:nvPr>
            <p:ph type="body" idx="13"/>
          </p:nvPr>
        </p:nvSpPr>
        <p:spPr>
          <a:xfrm>
            <a:off x="1569158" y="3566160"/>
            <a:ext cx="9064973"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569155" y="4470401"/>
            <a:ext cx="9064979"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70515D8-A7C3-4BF8-B849-4F1C05987EE9}" type="datetimeFigureOut">
              <a:rPr lang="en-US" smtClean="0"/>
              <a:pPr/>
              <a:t>2/16/2019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AC4F-EC0D-4000-960B-BE871342F371}" type="slidenum">
              <a:rPr lang="en-US" smtClean="0"/>
              <a:pPr/>
              <a:t>‹#›</a:t>
            </a:fld>
            <a:endParaRPr lang="en-US"/>
          </a:p>
        </p:txBody>
      </p:sp>
      <p:cxnSp>
        <p:nvCxnSpPr>
          <p:cNvPr id="15" name="Straight Connector 14"/>
          <p:cNvCxnSpPr/>
          <p:nvPr/>
        </p:nvCxnSpPr>
        <p:spPr>
          <a:xfrm>
            <a:off x="1704626" y="3429000"/>
            <a:ext cx="880856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088317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569154" y="2490136"/>
            <a:ext cx="9064981" cy="338573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solidFill>
                <a:srgbClr val="676A55">
                  <a:tint val="60000"/>
                  <a:satMod val="155000"/>
                </a:srgbClr>
              </a:solidFill>
            </a:endParaRPr>
          </a:p>
        </p:txBody>
      </p:sp>
      <p:sp>
        <p:nvSpPr>
          <p:cNvPr id="5" name="Footer Placeholder 4"/>
          <p:cNvSpPr>
            <a:spLocks noGrp="1"/>
          </p:cNvSpPr>
          <p:nvPr>
            <p:ph type="ftr" sz="quarter" idx="11"/>
          </p:nvPr>
        </p:nvSpPr>
        <p:spPr/>
        <p:txBody>
          <a:bodyPr/>
          <a:lstStyle/>
          <a:p>
            <a:pPr>
              <a:defRPr/>
            </a:pPr>
            <a:r>
              <a:rPr lang="en-US">
                <a:solidFill>
                  <a:srgbClr val="676A55">
                    <a:tint val="60000"/>
                    <a:satMod val="155000"/>
                  </a:srgbClr>
                </a:solidFill>
              </a:rPr>
              <a:t>Kuliah 'lumul-Hadits</a:t>
            </a:r>
          </a:p>
        </p:txBody>
      </p:sp>
      <p:sp>
        <p:nvSpPr>
          <p:cNvPr id="6" name="Slide Number Placeholder 5"/>
          <p:cNvSpPr>
            <a:spLocks noGrp="1"/>
          </p:cNvSpPr>
          <p:nvPr>
            <p:ph type="sldNum" sz="quarter" idx="12"/>
          </p:nvPr>
        </p:nvSpPr>
        <p:spPr/>
        <p:txBody>
          <a:bodyPr/>
          <a:lstStyle/>
          <a:p>
            <a:pPr>
              <a:defRPr/>
            </a:pPr>
            <a:fld id="{A7709500-0F69-493D-81C0-CB255C2E907B}" type="slidenum">
              <a:rPr lang="ar-SA" smtClean="0">
                <a:solidFill>
                  <a:srgbClr val="EAEBDE">
                    <a:shade val="90000"/>
                  </a:srgbClr>
                </a:solidFill>
              </a:rPr>
              <a:pPr>
                <a:defRPr/>
              </a:pPr>
              <a:t>‹#›</a:t>
            </a:fld>
            <a:endParaRPr lang="en-US">
              <a:solidFill>
                <a:srgbClr val="EAEBDE">
                  <a:shade val="90000"/>
                </a:srgbClr>
              </a:solidFill>
            </a:endParaRPr>
          </a:p>
        </p:txBody>
      </p:sp>
      <p:cxnSp>
        <p:nvCxnSpPr>
          <p:cNvPr id="14" name="Straight Connector 13"/>
          <p:cNvCxnSpPr/>
          <p:nvPr/>
        </p:nvCxnSpPr>
        <p:spPr>
          <a:xfrm>
            <a:off x="1704622" y="2354670"/>
            <a:ext cx="880856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107603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475556" y="906874"/>
            <a:ext cx="2158573" cy="496899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569157" y="906874"/>
            <a:ext cx="6554012" cy="496899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solidFill>
                <a:srgbClr val="676A55">
                  <a:tint val="60000"/>
                  <a:satMod val="155000"/>
                </a:srgbClr>
              </a:solidFill>
            </a:endParaRPr>
          </a:p>
        </p:txBody>
      </p:sp>
      <p:sp>
        <p:nvSpPr>
          <p:cNvPr id="5" name="Footer Placeholder 4"/>
          <p:cNvSpPr>
            <a:spLocks noGrp="1"/>
          </p:cNvSpPr>
          <p:nvPr>
            <p:ph type="ftr" sz="quarter" idx="11"/>
          </p:nvPr>
        </p:nvSpPr>
        <p:spPr/>
        <p:txBody>
          <a:bodyPr/>
          <a:lstStyle/>
          <a:p>
            <a:pPr>
              <a:defRPr/>
            </a:pPr>
            <a:r>
              <a:rPr lang="en-US">
                <a:solidFill>
                  <a:srgbClr val="676A55">
                    <a:tint val="60000"/>
                    <a:satMod val="155000"/>
                  </a:srgbClr>
                </a:solidFill>
              </a:rPr>
              <a:t>Kuliah 'lumul-Hadits</a:t>
            </a:r>
          </a:p>
        </p:txBody>
      </p:sp>
      <p:sp>
        <p:nvSpPr>
          <p:cNvPr id="6" name="Slide Number Placeholder 5"/>
          <p:cNvSpPr>
            <a:spLocks noGrp="1"/>
          </p:cNvSpPr>
          <p:nvPr>
            <p:ph type="sldNum" sz="quarter" idx="12"/>
          </p:nvPr>
        </p:nvSpPr>
        <p:spPr/>
        <p:txBody>
          <a:bodyPr/>
          <a:lstStyle/>
          <a:p>
            <a:pPr>
              <a:defRPr/>
            </a:pPr>
            <a:fld id="{BB41C1F8-253E-45F8-8F1D-521ADA930985}" type="slidenum">
              <a:rPr lang="ar-SA" smtClean="0">
                <a:solidFill>
                  <a:srgbClr val="EAEBDE">
                    <a:shade val="90000"/>
                  </a:srgbClr>
                </a:solidFill>
              </a:rPr>
              <a:pPr>
                <a:defRPr/>
              </a:pPr>
              <a:t>‹#›</a:t>
            </a:fld>
            <a:endParaRPr lang="en-US">
              <a:solidFill>
                <a:srgbClr val="EAEBDE">
                  <a:shade val="90000"/>
                </a:srgbClr>
              </a:solidFill>
            </a:endParaRPr>
          </a:p>
        </p:txBody>
      </p:sp>
      <p:cxnSp>
        <p:nvCxnSpPr>
          <p:cNvPr id="14" name="Straight Connector 13"/>
          <p:cNvCxnSpPr/>
          <p:nvPr/>
        </p:nvCxnSpPr>
        <p:spPr>
          <a:xfrm>
            <a:off x="8327349" y="906874"/>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967993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pPr>
              <a:defRPr/>
            </a:pPr>
            <a:fld id="{80EC8260-A493-4B21-97DF-68BED82121B7}" type="datetimeFigureOut">
              <a:rPr lang="en-US" smtClean="0"/>
              <a:pPr>
                <a:defRPr/>
              </a:pPr>
              <a:t>2/16/2019</a:t>
            </a:fld>
            <a:endParaRPr lang="en-US"/>
          </a:p>
        </p:txBody>
      </p:sp>
      <p:sp>
        <p:nvSpPr>
          <p:cNvPr id="5" name="Footer Placeholder 4"/>
          <p:cNvSpPr>
            <a:spLocks noGrp="1"/>
          </p:cNvSpPr>
          <p:nvPr>
            <p:ph type="ftr" sz="quarter" idx="11"/>
          </p:nvPr>
        </p:nvSpPr>
        <p:spPr>
          <a:xfrm>
            <a:off x="2692397" y="5037663"/>
            <a:ext cx="5214635" cy="279400"/>
          </a:xfrm>
        </p:spPr>
        <p:txBody>
          <a:bodyPr/>
          <a:lstStyle/>
          <a:p>
            <a:pPr>
              <a:defRPr/>
            </a:pPr>
            <a:endParaRPr lang="en-US"/>
          </a:p>
        </p:txBody>
      </p:sp>
      <p:sp>
        <p:nvSpPr>
          <p:cNvPr id="6" name="Slide Number Placeholder 5"/>
          <p:cNvSpPr>
            <a:spLocks noGrp="1"/>
          </p:cNvSpPr>
          <p:nvPr>
            <p:ph type="sldNum" sz="quarter" idx="12"/>
          </p:nvPr>
        </p:nvSpPr>
        <p:spPr>
          <a:xfrm>
            <a:off x="8956900" y="5037663"/>
            <a:ext cx="551167" cy="279400"/>
          </a:xfrm>
        </p:spPr>
        <p:txBody>
          <a:bodyPr/>
          <a:lstStyle/>
          <a:p>
            <a:pPr>
              <a:defRPr/>
            </a:pPr>
            <a:fld id="{01398D09-0723-47ED-8E2F-3293B5BC3D29}" type="slidenum">
              <a:rPr lang="en-US" smtClean="0"/>
              <a:pPr>
                <a:defRPr/>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6513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768842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26757D23-B1F4-46CF-B83C-5650C4B041BC}" type="datetimeFigureOut">
              <a:rPr lang="en-US" smtClean="0"/>
              <a:pPr>
                <a:defRPr/>
              </a:pPr>
              <a:t>2/16/2019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470DE45-B052-4AF0-8845-74DBA487623B}" type="slidenum">
              <a:rPr lang="en-US" smtClean="0"/>
              <a:pPr>
                <a:defRPr/>
              </a:pPr>
              <a:t>‹#›</a:t>
            </a:fld>
            <a:endParaRPr lang="en-US"/>
          </a:p>
        </p:txBody>
      </p:sp>
    </p:spTree>
    <p:extLst>
      <p:ext uri="{BB962C8B-B14F-4D97-AF65-F5344CB8AC3E}">
        <p14:creationId xmlns:p14="http://schemas.microsoft.com/office/powerpoint/2010/main" val="24820045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78D25C15-3979-4574-923F-F59830B55E07}" type="datetimeFigureOut">
              <a:rPr lang="en-US" smtClean="0"/>
              <a:pPr>
                <a:defRPr/>
              </a:pPr>
              <a:t>2/16/2019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6FA5193-C0DC-4E30-B371-833A39457C62}" type="slidenum">
              <a:rPr lang="en-US" smtClean="0"/>
              <a:pPr>
                <a:defRPr/>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89872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3A19EC32-B2DF-498E-B422-28ACF5B3B565}" type="datetimeFigureOut">
              <a:rPr lang="en-US" smtClean="0"/>
              <a:pPr>
                <a:defRPr/>
              </a:pPr>
              <a:t>2/16/2019</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7C858F1-0293-407F-A3A7-2CFE9500A598}" type="slidenum">
              <a:rPr lang="en-US" smtClean="0"/>
              <a:pPr>
                <a:defRPr/>
              </a:pPr>
              <a:t>‹#›</a:t>
            </a:fld>
            <a:endParaRPr lang="en-US"/>
          </a:p>
        </p:txBody>
      </p:sp>
    </p:spTree>
    <p:extLst>
      <p:ext uri="{BB962C8B-B14F-4D97-AF65-F5344CB8AC3E}">
        <p14:creationId xmlns:p14="http://schemas.microsoft.com/office/powerpoint/2010/main" val="20636555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20392D9A-73FA-411B-BB0F-9763E4950BD0}" type="datetimeFigureOut">
              <a:rPr lang="en-US" smtClean="0"/>
              <a:pPr>
                <a:defRPr/>
              </a:pPr>
              <a:t>2/16/2019</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0DEC0D14-1561-4629-B4F8-E9FF1757FA62}" type="slidenum">
              <a:rPr lang="en-US" smtClean="0"/>
              <a:pPr>
                <a:defRPr/>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490688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F356A701-62F8-4A7F-ADA4-C829E1FCFE51}" type="datetimeFigureOut">
              <a:rPr lang="en-US" smtClean="0"/>
              <a:pPr>
                <a:defRPr/>
              </a:pPr>
              <a:t>2/16/2019</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C91B8132-0575-4B31-9D1F-49ED391E070C}" type="slidenum">
              <a:rPr lang="en-US" smtClean="0"/>
              <a:pPr>
                <a:defRPr/>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809431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08A783A-3E49-4C82-8E2C-FF232A488455}" type="datetimeFigureOut">
              <a:rPr lang="en-US" smtClean="0"/>
              <a:pPr>
                <a:defRPr/>
              </a:pPr>
              <a:t>2/16/2019</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ECFFBDD2-0AF3-484A-A9D0-782B92FF5573}" type="slidenum">
              <a:rPr lang="en-US" smtClean="0"/>
              <a:pPr>
                <a:defRPr/>
              </a:pPr>
              <a:t>‹#›</a:t>
            </a:fld>
            <a:endParaRPr lang="en-US"/>
          </a:p>
        </p:txBody>
      </p:sp>
    </p:spTree>
    <p:extLst>
      <p:ext uri="{BB962C8B-B14F-4D97-AF65-F5344CB8AC3E}">
        <p14:creationId xmlns:p14="http://schemas.microsoft.com/office/powerpoint/2010/main" val="37597316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B41FE7AF-ACDC-455D-8943-4C6383EBEE3B}" type="datetimeFigureOut">
              <a:rPr lang="en-US" smtClean="0"/>
              <a:pPr>
                <a:defRPr/>
              </a:pPr>
              <a:t>2/16/2019</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FF0BC178-36FF-4DCE-92BF-0A15E417A9A7}" type="slidenum">
              <a:rPr lang="en-US" smtClean="0"/>
              <a:pPr>
                <a:defRPr/>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9857031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08FAB9D5-5F51-4FAC-BDC0-39DB91906927}" type="datetimeFigureOut">
              <a:rPr lang="en-US" smtClean="0"/>
              <a:pPr>
                <a:defRPr/>
              </a:pPr>
              <a:t>2/16/2019</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5CA7760-6FE4-4865-A5DC-638BC087F8A9}" type="slidenum">
              <a:rPr lang="en-US" smtClean="0"/>
              <a:pPr>
                <a:defRPr/>
              </a:pPr>
              <a:t>‹#›</a:t>
            </a:fld>
            <a:endParaRPr lang="en-US"/>
          </a:p>
        </p:txBody>
      </p:sp>
    </p:spTree>
    <p:extLst>
      <p:ext uri="{BB962C8B-B14F-4D97-AF65-F5344CB8AC3E}">
        <p14:creationId xmlns:p14="http://schemas.microsoft.com/office/powerpoint/2010/main" val="280293226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CD0C089D-487E-4356-8EAB-6B6EA57BA951}" type="datetimeFigureOut">
              <a:rPr lang="en-US" smtClean="0"/>
              <a:pPr>
                <a:defRPr/>
              </a:pPr>
              <a:t>2/16/2019</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DCF7FEC-AB4E-4504-81E4-2B8103A7604A}" type="slidenum">
              <a:rPr lang="en-US" smtClean="0"/>
              <a:pPr>
                <a:defRPr/>
              </a:pPr>
              <a:t>‹#›</a:t>
            </a:fld>
            <a:endParaRPr lang="en-US"/>
          </a:p>
        </p:txBody>
      </p:sp>
    </p:spTree>
    <p:extLst>
      <p:ext uri="{BB962C8B-B14F-4D97-AF65-F5344CB8AC3E}">
        <p14:creationId xmlns:p14="http://schemas.microsoft.com/office/powerpoint/2010/main" val="30220857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CD0C089D-487E-4356-8EAB-6B6EA57BA951}" type="datetimeFigureOut">
              <a:rPr lang="en-US" smtClean="0"/>
              <a:pPr>
                <a:defRPr/>
              </a:pPr>
              <a:t>2/16/2019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DCF7FEC-AB4E-4504-81E4-2B8103A7604A}" type="slidenum">
              <a:rPr lang="en-US" smtClean="0"/>
              <a:pPr>
                <a:defRPr/>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3867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2/16/2019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0718545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CD0C089D-487E-4356-8EAB-6B6EA57BA951}" type="datetimeFigureOut">
              <a:rPr lang="en-US" smtClean="0"/>
              <a:pPr>
                <a:defRPr/>
              </a:pPr>
              <a:t>2/16/2019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DCF7FEC-AB4E-4504-81E4-2B8103A7604A}" type="slidenum">
              <a:rPr lang="en-US" smtClean="0"/>
              <a:pPr>
                <a:defRPr/>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2681430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CD0C089D-487E-4356-8EAB-6B6EA57BA951}" type="datetimeFigureOut">
              <a:rPr lang="en-US" smtClean="0"/>
              <a:pPr>
                <a:defRPr/>
              </a:pPr>
              <a:t>2/16/2019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DCF7FEC-AB4E-4504-81E4-2B8103A7604A}" type="slidenum">
              <a:rPr lang="en-US" smtClean="0"/>
              <a:pPr>
                <a:defRPr/>
              </a:pPr>
              <a:t>‹#›</a:t>
            </a:fld>
            <a:endParaRPr lang="en-US"/>
          </a:p>
        </p:txBody>
      </p:sp>
    </p:spTree>
    <p:extLst>
      <p:ext uri="{BB962C8B-B14F-4D97-AF65-F5344CB8AC3E}">
        <p14:creationId xmlns:p14="http://schemas.microsoft.com/office/powerpoint/2010/main" val="280202306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CD0C089D-487E-4356-8EAB-6B6EA57BA951}" type="datetimeFigureOut">
              <a:rPr lang="en-US" smtClean="0"/>
              <a:pPr>
                <a:defRPr/>
              </a:pPr>
              <a:t>2/16/2019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DCF7FEC-AB4E-4504-81E4-2B8103A7604A}" type="slidenum">
              <a:rPr lang="en-US" smtClean="0"/>
              <a:pPr>
                <a:defRPr/>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805358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CD0C089D-487E-4356-8EAB-6B6EA57BA951}" type="datetimeFigureOut">
              <a:rPr lang="en-US" smtClean="0"/>
              <a:pPr>
                <a:defRPr/>
              </a:pPr>
              <a:t>2/16/2019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DCF7FEC-AB4E-4504-81E4-2B8103A7604A}" type="slidenum">
              <a:rPr lang="en-US" smtClean="0"/>
              <a:pPr>
                <a:defRPr/>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8609878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B1D683C6-09D7-42A4-ADB1-9D7DF9818ABE}" type="datetimeFigureOut">
              <a:rPr lang="en-US" smtClean="0"/>
              <a:pPr>
                <a:defRPr/>
              </a:pPr>
              <a:t>2/16/2019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0EB49CA-C57E-4C74-B957-158428ABD52C}" type="slidenum">
              <a:rPr lang="en-US" smtClean="0"/>
              <a:pPr>
                <a:defRPr/>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4883326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3152C47B-DB49-4193-8A28-D6F2FB46FF1A}" type="datetimeFigureOut">
              <a:rPr lang="en-US" smtClean="0"/>
              <a:pPr>
                <a:defRPr/>
              </a:pPr>
              <a:t>2/16/2019</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85A0E9A-82DA-453E-9A2D-ECAFC70DE4B6}" type="slidenum">
              <a:rPr lang="en-US" smtClean="0"/>
              <a:pPr>
                <a:defRPr/>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287451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12192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5" name="Rectangle 4"/>
          <p:cNvSpPr/>
          <p:nvPr/>
        </p:nvSpPr>
        <p:spPr>
          <a:xfrm>
            <a:off x="-12700" y="6053139"/>
            <a:ext cx="2999317"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6" name="Rectangle 5"/>
          <p:cNvSpPr/>
          <p:nvPr/>
        </p:nvSpPr>
        <p:spPr>
          <a:xfrm>
            <a:off x="3145368" y="6043614"/>
            <a:ext cx="9046633"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8" name="Title 7"/>
          <p:cNvSpPr>
            <a:spLocks noGrp="1"/>
          </p:cNvSpPr>
          <p:nvPr>
            <p:ph type="ctrTitle"/>
          </p:nvPr>
        </p:nvSpPr>
        <p:spPr>
          <a:xfrm>
            <a:off x="3149600" y="4038600"/>
            <a:ext cx="8636000" cy="1828800"/>
          </a:xfrm>
        </p:spPr>
        <p:txBody>
          <a:bodyPr anchor="b"/>
          <a:lstStyle>
            <a:lvl1pPr>
              <a:defRPr cap="all" baseline="0"/>
            </a:lvl1pPr>
          </a:lstStyle>
          <a:p>
            <a:r>
              <a:rPr lang="en-US"/>
              <a:t>Click to edit Master title style</a:t>
            </a:r>
          </a:p>
        </p:txBody>
      </p:sp>
      <p:sp>
        <p:nvSpPr>
          <p:cNvPr id="9" name="Subtitle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7" name="Date Placeholder 27"/>
          <p:cNvSpPr>
            <a:spLocks noGrp="1"/>
          </p:cNvSpPr>
          <p:nvPr>
            <p:ph type="dt" sz="half" idx="10"/>
          </p:nvPr>
        </p:nvSpPr>
        <p:spPr>
          <a:xfrm>
            <a:off x="101600" y="6069013"/>
            <a:ext cx="2743200" cy="685800"/>
          </a:xfrm>
        </p:spPr>
        <p:txBody>
          <a:bodyPr>
            <a:noAutofit/>
          </a:bodyPr>
          <a:lstStyle>
            <a:lvl1pPr algn="ctr">
              <a:defRPr sz="2000" smtClean="0">
                <a:solidFill>
                  <a:srgbClr val="FFFFFF"/>
                </a:solidFill>
              </a:defRPr>
            </a:lvl1pPr>
          </a:lstStyle>
          <a:p>
            <a:pPr>
              <a:defRPr/>
            </a:pPr>
            <a:fld id="{80EC8260-A493-4B21-97DF-68BED82121B7}" type="datetimeFigureOut">
              <a:rPr lang="en-US"/>
              <a:pPr>
                <a:defRPr/>
              </a:pPr>
              <a:t>2/16/2019</a:t>
            </a:fld>
            <a:endParaRPr lang="en-US"/>
          </a:p>
        </p:txBody>
      </p:sp>
      <p:sp>
        <p:nvSpPr>
          <p:cNvPr id="10" name="Footer Placeholder 16"/>
          <p:cNvSpPr>
            <a:spLocks noGrp="1"/>
          </p:cNvSpPr>
          <p:nvPr>
            <p:ph type="ftr" sz="quarter" idx="11"/>
          </p:nvPr>
        </p:nvSpPr>
        <p:spPr>
          <a:xfrm>
            <a:off x="2781300" y="236539"/>
            <a:ext cx="78232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10668000" y="228600"/>
            <a:ext cx="1117600" cy="381000"/>
          </a:xfrm>
        </p:spPr>
        <p:txBody>
          <a:bodyPr/>
          <a:lstStyle>
            <a:lvl1pPr>
              <a:defRPr smtClean="0">
                <a:solidFill>
                  <a:schemeClr val="tx2"/>
                </a:solidFill>
              </a:defRPr>
            </a:lvl1pPr>
          </a:lstStyle>
          <a:p>
            <a:pPr>
              <a:defRPr/>
            </a:pPr>
            <a:fld id="{01398D09-0723-47ED-8E2F-3293B5BC3D29}" type="slidenum">
              <a:rPr lang="en-US"/>
              <a:pPr>
                <a:defRPr/>
              </a:pPr>
              <a:t>‹#›</a:t>
            </a:fld>
            <a:endParaRPr lang="en-US"/>
          </a:p>
        </p:txBody>
      </p:sp>
    </p:spTree>
    <p:extLst>
      <p:ext uri="{BB962C8B-B14F-4D97-AF65-F5344CB8AC3E}">
        <p14:creationId xmlns:p14="http://schemas.microsoft.com/office/powerpoint/2010/main" val="3456626743"/>
      </p:ext>
    </p:extLst>
  </p:cSld>
  <p:clrMapOvr>
    <a:overrideClrMapping bg1="dk1" tx1="lt1" bg2="dk2" tx2="lt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6864" y="228600"/>
            <a:ext cx="10871200" cy="990600"/>
          </a:xfrm>
        </p:spPr>
        <p:txBody>
          <a:bodyPr/>
          <a:lstStyle/>
          <a:p>
            <a:r>
              <a:rPr lang="en-US"/>
              <a:t>Click to edit Master title style</a:t>
            </a:r>
          </a:p>
        </p:txBody>
      </p:sp>
      <p:sp>
        <p:nvSpPr>
          <p:cNvPr id="8" name="Content Placeholder 7"/>
          <p:cNvSpPr>
            <a:spLocks noGrp="1"/>
          </p:cNvSpPr>
          <p:nvPr>
            <p:ph sz="quarter" idx="1"/>
          </p:nvPr>
        </p:nvSpPr>
        <p:spPr>
          <a:xfrm>
            <a:off x="816864" y="1600200"/>
            <a:ext cx="108712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fld id="{26757D23-B1F4-46CF-B83C-5650C4B041BC}" type="datetimeFigureOut">
              <a:rPr lang="en-US"/>
              <a:pPr>
                <a:defRPr/>
              </a:pPr>
              <a:t>2/16/2019</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470DE45-B052-4AF0-8845-74DBA487623B}" type="slidenum">
              <a:rPr lang="en-US"/>
              <a:pPr>
                <a:defRPr/>
              </a:pPr>
              <a:t>‹#›</a:t>
            </a:fld>
            <a:endParaRPr lang="en-US"/>
          </a:p>
        </p:txBody>
      </p:sp>
    </p:spTree>
    <p:extLst>
      <p:ext uri="{BB962C8B-B14F-4D97-AF65-F5344CB8AC3E}">
        <p14:creationId xmlns:p14="http://schemas.microsoft.com/office/powerpoint/2010/main" val="81317169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5" name="Rectangle 4"/>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6" name="Rectangle 5"/>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3" name="Text Placeholder 2"/>
          <p:cNvSpPr>
            <a:spLocks noGrp="1"/>
          </p:cNvSpPr>
          <p:nvPr>
            <p:ph type="body" idx="1"/>
          </p:nvPr>
        </p:nvSpPr>
        <p:spPr>
          <a:xfrm>
            <a:off x="1828801" y="2743200"/>
            <a:ext cx="9497484"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2" name="Title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lang="en-US"/>
              <a:t>Click to edit Master title style</a:t>
            </a:r>
          </a:p>
        </p:txBody>
      </p:sp>
      <p:sp>
        <p:nvSpPr>
          <p:cNvPr id="7" name="Date Placeholder 11"/>
          <p:cNvSpPr>
            <a:spLocks noGrp="1"/>
          </p:cNvSpPr>
          <p:nvPr>
            <p:ph type="dt" sz="half" idx="10"/>
          </p:nvPr>
        </p:nvSpPr>
        <p:spPr/>
        <p:txBody>
          <a:bodyPr/>
          <a:lstStyle>
            <a:lvl1pPr>
              <a:defRPr/>
            </a:lvl1pPr>
          </a:lstStyle>
          <a:p>
            <a:pPr>
              <a:defRPr/>
            </a:pPr>
            <a:fld id="{78D25C15-3979-4574-923F-F59830B55E07}" type="datetimeFigureOut">
              <a:rPr lang="en-US"/>
              <a:pPr>
                <a:defRPr/>
              </a:pPr>
              <a:t>2/16/2019</a:t>
            </a:fld>
            <a:endParaRPr lang="en-US"/>
          </a:p>
        </p:txBody>
      </p:sp>
      <p:sp>
        <p:nvSpPr>
          <p:cNvPr id="8" name="Slide Number Placeholder 12"/>
          <p:cNvSpPr>
            <a:spLocks noGrp="1"/>
          </p:cNvSpPr>
          <p:nvPr>
            <p:ph type="sldNum" sz="quarter" idx="11"/>
          </p:nvPr>
        </p:nvSpPr>
        <p:spPr>
          <a:xfrm>
            <a:off x="0" y="1752601"/>
            <a:ext cx="1727200" cy="701675"/>
          </a:xfrm>
        </p:spPr>
        <p:txBody>
          <a:bodyPr>
            <a:noAutofit/>
          </a:bodyPr>
          <a:lstStyle>
            <a:lvl1pPr>
              <a:defRPr sz="2400" smtClean="0">
                <a:solidFill>
                  <a:srgbClr val="FFFFFF"/>
                </a:solidFill>
              </a:defRPr>
            </a:lvl1pPr>
          </a:lstStyle>
          <a:p>
            <a:pPr>
              <a:defRPr/>
            </a:pPr>
            <a:fld id="{56FA5193-C0DC-4E30-B371-833A39457C62}"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2887249405"/>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
          </p:nvPr>
        </p:nvSpPr>
        <p:spPr>
          <a:xfrm>
            <a:off x="812800" y="1589567"/>
            <a:ext cx="51816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2"/>
          </p:nvPr>
        </p:nvSpPr>
        <p:spPr>
          <a:xfrm>
            <a:off x="6459868" y="1589567"/>
            <a:ext cx="51816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7"/>
          <p:cNvSpPr>
            <a:spLocks noGrp="1"/>
          </p:cNvSpPr>
          <p:nvPr>
            <p:ph type="dt" sz="half" idx="10"/>
          </p:nvPr>
        </p:nvSpPr>
        <p:spPr/>
        <p:txBody>
          <a:bodyPr rtlCol="0"/>
          <a:lstStyle>
            <a:lvl1pPr>
              <a:defRPr/>
            </a:lvl1pPr>
          </a:lstStyle>
          <a:p>
            <a:pPr>
              <a:defRPr/>
            </a:pPr>
            <a:fld id="{3A19EC32-B2DF-498E-B422-28ACF5B3B565}" type="datetimeFigureOut">
              <a:rPr lang="en-US"/>
              <a:pPr>
                <a:defRPr/>
              </a:pPr>
              <a:t>2/16/2019</a:t>
            </a:fld>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B7C858F1-0293-407F-A3A7-2CFE9500A598}"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extLst>
      <p:ext uri="{BB962C8B-B14F-4D97-AF65-F5344CB8AC3E}">
        <p14:creationId xmlns:p14="http://schemas.microsoft.com/office/powerpoint/2010/main" val="3553778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2/16/2019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1163993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11200" y="273050"/>
            <a:ext cx="10871200" cy="869950"/>
          </a:xfrm>
        </p:spPr>
        <p:txBody>
          <a:bodyPr/>
          <a:lstStyle>
            <a:lvl1pPr>
              <a:defRPr/>
            </a:lvl1pPr>
          </a:lstStyle>
          <a:p>
            <a:r>
              <a:rPr lang="en-US"/>
              <a:t>Click to edit Master title style</a:t>
            </a:r>
          </a:p>
        </p:txBody>
      </p:sp>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20392D9A-73FA-411B-BB0F-9763E4950BD0}" type="datetimeFigureOut">
              <a:rPr lang="en-US"/>
              <a:pPr>
                <a:defRPr/>
              </a:pPr>
              <a:t>2/16/2019</a:t>
            </a:fld>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0DEC0D14-1561-4629-B4F8-E9FF1757FA62}"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extLst>
      <p:ext uri="{BB962C8B-B14F-4D97-AF65-F5344CB8AC3E}">
        <p14:creationId xmlns:p14="http://schemas.microsoft.com/office/powerpoint/2010/main" val="33932739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13"/>
          <p:cNvSpPr>
            <a:spLocks noGrp="1"/>
          </p:cNvSpPr>
          <p:nvPr>
            <p:ph type="dt" sz="half" idx="10"/>
          </p:nvPr>
        </p:nvSpPr>
        <p:spPr/>
        <p:txBody>
          <a:bodyPr/>
          <a:lstStyle>
            <a:lvl1pPr>
              <a:defRPr/>
            </a:lvl1pPr>
          </a:lstStyle>
          <a:p>
            <a:pPr>
              <a:defRPr/>
            </a:pPr>
            <a:fld id="{F356A701-62F8-4A7F-ADA4-C829E1FCFE51}" type="datetimeFigureOut">
              <a:rPr lang="en-US"/>
              <a:pPr>
                <a:defRPr/>
              </a:pPr>
              <a:t>2/16/2019</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C91B8132-0575-4B31-9D1F-49ED391E070C}" type="slidenum">
              <a:rPr lang="en-US"/>
              <a:pPr>
                <a:defRPr/>
              </a:pPr>
              <a:t>‹#›</a:t>
            </a:fld>
            <a:endParaRPr lang="en-US"/>
          </a:p>
        </p:txBody>
      </p:sp>
    </p:spTree>
    <p:extLst>
      <p:ext uri="{BB962C8B-B14F-4D97-AF65-F5344CB8AC3E}">
        <p14:creationId xmlns:p14="http://schemas.microsoft.com/office/powerpoint/2010/main" val="409781967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008A783A-3E49-4C82-8E2C-FF232A488455}" type="datetimeFigureOut">
              <a:rPr lang="en-US"/>
              <a:pPr>
                <a:defRPr/>
              </a:pPr>
              <a:t>2/16/2019</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711200" cy="381000"/>
          </a:xfrm>
        </p:spPr>
        <p:txBody>
          <a:bodyPr/>
          <a:lstStyle>
            <a:lvl1pPr>
              <a:defRPr smtClean="0">
                <a:solidFill>
                  <a:schemeClr val="tx2"/>
                </a:solidFill>
              </a:defRPr>
            </a:lvl1pPr>
          </a:lstStyle>
          <a:p>
            <a:pPr>
              <a:defRPr/>
            </a:pPr>
            <a:fld id="{ECFFBDD2-0AF3-484A-A9D0-782B92FF5573}" type="slidenum">
              <a:rPr lang="en-US"/>
              <a:pPr>
                <a:defRPr/>
              </a:pPr>
              <a:t>‹#›</a:t>
            </a:fld>
            <a:endParaRPr lang="en-US"/>
          </a:p>
        </p:txBody>
      </p:sp>
    </p:spTree>
    <p:extLst>
      <p:ext uri="{BB962C8B-B14F-4D97-AF65-F5344CB8AC3E}">
        <p14:creationId xmlns:p14="http://schemas.microsoft.com/office/powerpoint/2010/main" val="22244484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273050"/>
            <a:ext cx="10769600" cy="869950"/>
          </a:xfrm>
        </p:spPr>
        <p:txBody>
          <a:bodyPr/>
          <a:lstStyle>
            <a:lvl1pPr algn="l">
              <a:buNone/>
              <a:defRPr sz="4400" b="0"/>
            </a:lvl1pPr>
          </a:lstStyle>
          <a:p>
            <a:r>
              <a:rPr lang="en-US"/>
              <a:t>Click to edit Master title style</a:t>
            </a:r>
          </a:p>
        </p:txBody>
      </p:sp>
      <p:sp>
        <p:nvSpPr>
          <p:cNvPr id="3" name="Text Placehold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a:t>Click to edit Master text styles</a:t>
            </a:r>
          </a:p>
        </p:txBody>
      </p:sp>
      <p:sp>
        <p:nvSpPr>
          <p:cNvPr id="9" name="Content Placeholder 8"/>
          <p:cNvSpPr>
            <a:spLocks noGrp="1"/>
          </p:cNvSpPr>
          <p:nvPr>
            <p:ph sz="quarter" idx="1"/>
          </p:nvPr>
        </p:nvSpPr>
        <p:spPr>
          <a:xfrm>
            <a:off x="3149600" y="1752600"/>
            <a:ext cx="85344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13"/>
          <p:cNvSpPr>
            <a:spLocks noGrp="1"/>
          </p:cNvSpPr>
          <p:nvPr>
            <p:ph type="dt" sz="half" idx="10"/>
          </p:nvPr>
        </p:nvSpPr>
        <p:spPr/>
        <p:txBody>
          <a:bodyPr/>
          <a:lstStyle>
            <a:lvl1pPr>
              <a:defRPr/>
            </a:lvl1pPr>
          </a:lstStyle>
          <a:p>
            <a:pPr>
              <a:defRPr/>
            </a:pPr>
            <a:fld id="{B41FE7AF-ACDC-455D-8943-4C6383EBEE3B}" type="datetimeFigureOut">
              <a:rPr lang="en-US"/>
              <a:pPr>
                <a:defRPr/>
              </a:pPr>
              <a:t>2/16/2019</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FF0BC178-36FF-4DCE-92BF-0A15E417A9A7}" type="slidenum">
              <a:rPr lang="en-US"/>
              <a:pPr>
                <a:defRPr/>
              </a:pPr>
              <a:t>‹#›</a:t>
            </a:fld>
            <a:endParaRPr lang="en-US"/>
          </a:p>
        </p:txBody>
      </p:sp>
    </p:spTree>
    <p:extLst>
      <p:ext uri="{BB962C8B-B14F-4D97-AF65-F5344CB8AC3E}">
        <p14:creationId xmlns:p14="http://schemas.microsoft.com/office/powerpoint/2010/main" val="373728454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4"/>
          <p:cNvSpPr/>
          <p:nvPr/>
        </p:nvSpPr>
        <p:spPr bwMode="white">
          <a:xfrm>
            <a:off x="-12700" y="4572001"/>
            <a:ext cx="12192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6" name="Rectangle 5"/>
          <p:cNvSpPr/>
          <p:nvPr/>
        </p:nvSpPr>
        <p:spPr>
          <a:xfrm>
            <a:off x="-12699" y="4664075"/>
            <a:ext cx="1951567"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7" name="Rectangle 6"/>
          <p:cNvSpPr/>
          <p:nvPr/>
        </p:nvSpPr>
        <p:spPr>
          <a:xfrm>
            <a:off x="2059517" y="4654550"/>
            <a:ext cx="10132483"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8" name="Rectangle 7"/>
          <p:cNvSpPr/>
          <p:nvPr/>
        </p:nvSpPr>
        <p:spPr bwMode="white">
          <a:xfrm>
            <a:off x="1930401" y="1"/>
            <a:ext cx="133351"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4" name="Text Placehold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a:t>Click to edit Master text styles</a:t>
            </a:r>
          </a:p>
        </p:txBody>
      </p:sp>
      <p:sp>
        <p:nvSpPr>
          <p:cNvPr id="2" name="Title 1"/>
          <p:cNvSpPr>
            <a:spLocks noGrp="1"/>
          </p:cNvSpPr>
          <p:nvPr>
            <p:ph type="title"/>
          </p:nvPr>
        </p:nvSpPr>
        <p:spPr>
          <a:xfrm>
            <a:off x="2133600" y="4648200"/>
            <a:ext cx="9753600" cy="685800"/>
          </a:xfrm>
        </p:spPr>
        <p:txBody>
          <a:bodyPr/>
          <a:lstStyle>
            <a:lvl1pPr algn="l">
              <a:buNone/>
              <a:defRPr sz="2800" b="0">
                <a:solidFill>
                  <a:srgbClr val="FFFFFF"/>
                </a:solidFill>
              </a:defRPr>
            </a:lvl1pPr>
          </a:lstStyle>
          <a:p>
            <a:r>
              <a:rPr lang="en-US"/>
              <a:t>Click to edit Master title style</a:t>
            </a:r>
          </a:p>
        </p:txBody>
      </p:sp>
      <p:sp>
        <p:nvSpPr>
          <p:cNvPr id="3" name="Picture Placeholder 2"/>
          <p:cNvSpPr>
            <a:spLocks noGrp="1"/>
          </p:cNvSpPr>
          <p:nvPr>
            <p:ph type="pic" idx="1"/>
          </p:nvPr>
        </p:nvSpPr>
        <p:spPr>
          <a:xfrm>
            <a:off x="2080768" y="0"/>
            <a:ext cx="10111232" cy="4568952"/>
          </a:xfrm>
          <a:solidFill>
            <a:schemeClr val="accent1">
              <a:tint val="40000"/>
            </a:schemeClr>
          </a:solidFill>
          <a:ln>
            <a:noFill/>
          </a:ln>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11"/>
          <p:cNvSpPr>
            <a:spLocks noGrp="1"/>
          </p:cNvSpPr>
          <p:nvPr>
            <p:ph type="dt" sz="half" idx="10"/>
          </p:nvPr>
        </p:nvSpPr>
        <p:spPr>
          <a:xfrm>
            <a:off x="8331200" y="6248401"/>
            <a:ext cx="3556000" cy="365125"/>
          </a:xfrm>
        </p:spPr>
        <p:txBody>
          <a:bodyPr rtlCol="0"/>
          <a:lstStyle>
            <a:lvl1pPr>
              <a:defRPr/>
            </a:lvl1pPr>
          </a:lstStyle>
          <a:p>
            <a:pPr>
              <a:defRPr/>
            </a:pPr>
            <a:fld id="{08FAB9D5-5F51-4FAC-BDC0-39DB91906927}" type="datetimeFigureOut">
              <a:rPr lang="en-US"/>
              <a:pPr>
                <a:defRPr/>
              </a:pPr>
              <a:t>2/16/2019</a:t>
            </a:fld>
            <a:endParaRPr lang="en-US"/>
          </a:p>
        </p:txBody>
      </p:sp>
      <p:sp>
        <p:nvSpPr>
          <p:cNvPr id="10" name="Slide Number Placeholder 12"/>
          <p:cNvSpPr>
            <a:spLocks noGrp="1"/>
          </p:cNvSpPr>
          <p:nvPr>
            <p:ph type="sldNum" sz="quarter" idx="11"/>
          </p:nvPr>
        </p:nvSpPr>
        <p:spPr>
          <a:xfrm>
            <a:off x="0" y="4667251"/>
            <a:ext cx="1930400" cy="663575"/>
          </a:xfrm>
        </p:spPr>
        <p:txBody>
          <a:bodyPr rtlCol="0"/>
          <a:lstStyle>
            <a:lvl1pPr>
              <a:defRPr sz="2800" smtClean="0"/>
            </a:lvl1pPr>
          </a:lstStyle>
          <a:p>
            <a:pPr>
              <a:defRPr/>
            </a:pPr>
            <a:fld id="{85CA7760-6FE4-4865-A5DC-638BC087F8A9}" type="slidenum">
              <a:rPr lang="en-US"/>
              <a:pPr>
                <a:defRPr/>
              </a:pPr>
              <a:t>‹#›</a:t>
            </a:fld>
            <a:endParaRPr lang="en-US"/>
          </a:p>
        </p:txBody>
      </p:sp>
      <p:sp>
        <p:nvSpPr>
          <p:cNvPr id="11" name="Footer Placeholder 13"/>
          <p:cNvSpPr>
            <a:spLocks noGrp="1"/>
          </p:cNvSpPr>
          <p:nvPr>
            <p:ph type="ftr" sz="quarter" idx="12"/>
          </p:nvPr>
        </p:nvSpPr>
        <p:spPr>
          <a:xfrm>
            <a:off x="2133600" y="6248401"/>
            <a:ext cx="6096000" cy="365125"/>
          </a:xfrm>
        </p:spPr>
        <p:txBody>
          <a:bodyPr rtlCol="0"/>
          <a:lstStyle>
            <a:lvl1pPr>
              <a:defRPr/>
            </a:lvl1pPr>
          </a:lstStyle>
          <a:p>
            <a:pPr>
              <a:defRPr/>
            </a:pPr>
            <a:endParaRPr lang="en-US"/>
          </a:p>
        </p:txBody>
      </p:sp>
    </p:spTree>
    <p:extLst>
      <p:ext uri="{BB962C8B-B14F-4D97-AF65-F5344CB8AC3E}">
        <p14:creationId xmlns:p14="http://schemas.microsoft.com/office/powerpoint/2010/main" val="229364817"/>
      </p:ext>
    </p:extLst>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p:cNvSpPr>
            <a:spLocks noGrp="1"/>
          </p:cNvSpPr>
          <p:nvPr>
            <p:ph type="dt" sz="half" idx="10"/>
          </p:nvPr>
        </p:nvSpPr>
        <p:spPr/>
        <p:txBody>
          <a:bodyPr/>
          <a:lstStyle>
            <a:lvl1pPr>
              <a:defRPr/>
            </a:lvl1pPr>
          </a:lstStyle>
          <a:p>
            <a:pPr>
              <a:defRPr/>
            </a:pPr>
            <a:fld id="{B1D683C6-09D7-42A4-ADB1-9D7DF9818ABE}" type="datetimeFigureOut">
              <a:rPr lang="en-US"/>
              <a:pPr>
                <a:defRPr/>
              </a:pPr>
              <a:t>2/16/2019</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00EB49CA-C57E-4C74-B957-158428ABD52C}" type="slidenum">
              <a:rPr lang="en-US"/>
              <a:pPr>
                <a:defRPr/>
              </a:pPr>
              <a:t>‹#›</a:t>
            </a:fld>
            <a:endParaRPr lang="en-US"/>
          </a:p>
        </p:txBody>
      </p:sp>
    </p:spTree>
    <p:extLst>
      <p:ext uri="{BB962C8B-B14F-4D97-AF65-F5344CB8AC3E}">
        <p14:creationId xmlns:p14="http://schemas.microsoft.com/office/powerpoint/2010/main" val="204126209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8128001" y="0"/>
            <a:ext cx="427567"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5" name="Rectangle 4"/>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6" name="Rectangle 5"/>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Vertical Title 1"/>
          <p:cNvSpPr>
            <a:spLocks noGrp="1"/>
          </p:cNvSpPr>
          <p:nvPr>
            <p:ph type="title" orient="vert"/>
          </p:nvPr>
        </p:nvSpPr>
        <p:spPr>
          <a:xfrm>
            <a:off x="8737600" y="609601"/>
            <a:ext cx="2743200" cy="5516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609600"/>
            <a:ext cx="7416800" cy="55165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8737600" y="6248401"/>
            <a:ext cx="2946400" cy="365125"/>
          </a:xfrm>
        </p:spPr>
        <p:txBody>
          <a:bodyPr/>
          <a:lstStyle>
            <a:lvl1pPr>
              <a:defRPr/>
            </a:lvl1pPr>
          </a:lstStyle>
          <a:p>
            <a:pPr>
              <a:defRPr/>
            </a:pPr>
            <a:fld id="{3152C47B-DB49-4193-8A28-D6F2FB46FF1A}" type="datetimeFigureOut">
              <a:rPr lang="en-US"/>
              <a:pPr>
                <a:defRPr/>
              </a:pPr>
              <a:t>2/16/2019</a:t>
            </a:fld>
            <a:endParaRPr lang="en-US"/>
          </a:p>
        </p:txBody>
      </p:sp>
      <p:sp>
        <p:nvSpPr>
          <p:cNvPr id="8" name="Footer Placeholder 4"/>
          <p:cNvSpPr>
            <a:spLocks noGrp="1"/>
          </p:cNvSpPr>
          <p:nvPr>
            <p:ph type="ftr" sz="quarter" idx="11"/>
          </p:nvPr>
        </p:nvSpPr>
        <p:spPr>
          <a:xfrm>
            <a:off x="609601" y="6248401"/>
            <a:ext cx="7431617"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8075084" y="103717"/>
            <a:ext cx="533400" cy="325967"/>
          </a:xfrm>
        </p:spPr>
        <p:txBody>
          <a:bodyPr/>
          <a:lstStyle>
            <a:lvl1pPr>
              <a:defRPr/>
            </a:lvl1pPr>
          </a:lstStyle>
          <a:p>
            <a:pPr>
              <a:defRPr/>
            </a:pPr>
            <a:fld id="{B85A0E9A-82DA-453E-9A2D-ECAFC70DE4B6}" type="slidenum">
              <a:rPr lang="en-US"/>
              <a:pPr>
                <a:defRPr/>
              </a:pPr>
              <a:t>‹#›</a:t>
            </a:fld>
            <a:endParaRPr lang="en-US"/>
          </a:p>
        </p:txBody>
      </p:sp>
    </p:spTree>
    <p:extLst>
      <p:ext uri="{BB962C8B-B14F-4D97-AF65-F5344CB8AC3E}">
        <p14:creationId xmlns:p14="http://schemas.microsoft.com/office/powerpoint/2010/main" val="2641050661"/>
      </p:ext>
    </p:extLst>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90552" y="103188"/>
            <a:ext cx="10991849" cy="1314450"/>
          </a:xfrm>
        </p:spPr>
        <p:txBody>
          <a:bodyPr/>
          <a:lstStyle/>
          <a:p>
            <a:r>
              <a:rPr lang="en-US"/>
              <a:t>Click to edit Master title style</a:t>
            </a:r>
          </a:p>
        </p:txBody>
      </p:sp>
      <p:sp>
        <p:nvSpPr>
          <p:cNvPr id="3" name="Table Placeholder 2"/>
          <p:cNvSpPr>
            <a:spLocks noGrp="1"/>
          </p:cNvSpPr>
          <p:nvPr>
            <p:ph type="tbl" idx="1"/>
          </p:nvPr>
        </p:nvSpPr>
        <p:spPr>
          <a:xfrm>
            <a:off x="609600" y="1600201"/>
            <a:ext cx="10972800" cy="4456113"/>
          </a:xfrm>
        </p:spPr>
        <p:txBody>
          <a:bodyPr/>
          <a:lstStyle/>
          <a:p>
            <a:endParaRPr lang="en-US"/>
          </a:p>
        </p:txBody>
      </p:sp>
      <p:sp>
        <p:nvSpPr>
          <p:cNvPr id="4" name="Date Placeholder 3"/>
          <p:cNvSpPr>
            <a:spLocks noGrp="1"/>
          </p:cNvSpPr>
          <p:nvPr>
            <p:ph type="dt" sz="half" idx="10"/>
          </p:nvPr>
        </p:nvSpPr>
        <p:spPr>
          <a:xfrm>
            <a:off x="609600" y="6243638"/>
            <a:ext cx="2844800" cy="457200"/>
          </a:xfrm>
        </p:spPr>
        <p:txBody>
          <a:bodyPr/>
          <a:lstStyle>
            <a:lvl1pPr>
              <a:defRPr/>
            </a:lvl1pPr>
          </a:lstStyle>
          <a:p>
            <a:endParaRPr lang="en-US"/>
          </a:p>
        </p:txBody>
      </p:sp>
      <p:sp>
        <p:nvSpPr>
          <p:cNvPr id="5" name="Footer Placeholder 4"/>
          <p:cNvSpPr>
            <a:spLocks noGrp="1"/>
          </p:cNvSpPr>
          <p:nvPr>
            <p:ph type="ftr" sz="quarter" idx="11"/>
          </p:nvPr>
        </p:nvSpPr>
        <p:spPr>
          <a:xfrm>
            <a:off x="4165600" y="6248400"/>
            <a:ext cx="38608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8737600" y="6243638"/>
            <a:ext cx="2844800" cy="457200"/>
          </a:xfrm>
        </p:spPr>
        <p:txBody>
          <a:bodyPr/>
          <a:lstStyle>
            <a:lvl1pPr>
              <a:defRPr/>
            </a:lvl1pPr>
          </a:lstStyle>
          <a:p>
            <a:fld id="{AC3E6486-FA2A-4A31-8279-BC070795068A}" type="slidenum">
              <a:rPr lang="en-US"/>
              <a:pPr/>
              <a:t>‹#›</a:t>
            </a:fld>
            <a:endParaRPr lang="en-US"/>
          </a:p>
        </p:txBody>
      </p:sp>
    </p:spTree>
    <p:extLst>
      <p:ext uri="{BB962C8B-B14F-4D97-AF65-F5344CB8AC3E}">
        <p14:creationId xmlns:p14="http://schemas.microsoft.com/office/powerpoint/2010/main" val="18960056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CD7591D4-171C-47DA-9355-2986580DF80B}"/>
              </a:ext>
            </a:extLst>
          </p:cNvPr>
          <p:cNvGrpSpPr>
            <a:grpSpLocks/>
          </p:cNvGrpSpPr>
          <p:nvPr/>
        </p:nvGrpSpPr>
        <p:grpSpPr bwMode="auto">
          <a:xfrm>
            <a:off x="425451" y="1752601"/>
            <a:ext cx="11766549" cy="5129213"/>
            <a:chOff x="201" y="1104"/>
            <a:chExt cx="5559" cy="3231"/>
          </a:xfrm>
        </p:grpSpPr>
        <p:sp>
          <p:nvSpPr>
            <p:cNvPr id="5" name="Freeform 3">
              <a:extLst>
                <a:ext uri="{FF2B5EF4-FFF2-40B4-BE49-F238E27FC236}">
                  <a16:creationId xmlns:a16="http://schemas.microsoft.com/office/drawing/2014/main" id="{90349F48-2EA4-498E-AA4D-6073F964EE56}"/>
                </a:ext>
              </a:extLst>
            </p:cNvPr>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pPr>
                <a:defRPr/>
              </a:pPr>
              <a:endParaRPr lang="id-ID" sz="1800">
                <a:effectLst>
                  <a:outerShdw blurRad="38100" dist="38100" dir="2700000" algn="tl">
                    <a:srgbClr val="000000">
                      <a:alpha val="43137"/>
                    </a:srgbClr>
                  </a:outerShdw>
                </a:effectLst>
                <a:latin typeface="Arial" charset="0"/>
                <a:cs typeface="Arial" charset="0"/>
              </a:endParaRPr>
            </a:p>
          </p:txBody>
        </p:sp>
        <p:sp>
          <p:nvSpPr>
            <p:cNvPr id="6" name="Freeform 4">
              <a:extLst>
                <a:ext uri="{FF2B5EF4-FFF2-40B4-BE49-F238E27FC236}">
                  <a16:creationId xmlns:a16="http://schemas.microsoft.com/office/drawing/2014/main" id="{08C5608F-A9E0-4204-AE30-0BF8EA6D9AAC}"/>
                </a:ext>
              </a:extLst>
            </p:cNvPr>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id-ID" sz="1800">
                <a:effectLst>
                  <a:outerShdw blurRad="38100" dist="38100" dir="2700000" algn="tl">
                    <a:srgbClr val="000000">
                      <a:alpha val="43137"/>
                    </a:srgbClr>
                  </a:outerShdw>
                </a:effectLst>
                <a:latin typeface="Arial" charset="0"/>
                <a:cs typeface="Arial" charset="0"/>
              </a:endParaRPr>
            </a:p>
          </p:txBody>
        </p:sp>
        <p:sp>
          <p:nvSpPr>
            <p:cNvPr id="7" name="Freeform 5">
              <a:extLst>
                <a:ext uri="{FF2B5EF4-FFF2-40B4-BE49-F238E27FC236}">
                  <a16:creationId xmlns:a16="http://schemas.microsoft.com/office/drawing/2014/main" id="{36D6CC05-F5FF-4B04-A458-4A6745B40F5C}"/>
                </a:ext>
              </a:extLst>
            </p:cNvPr>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id-ID" sz="1800">
                <a:effectLst>
                  <a:outerShdw blurRad="38100" dist="38100" dir="2700000" algn="tl">
                    <a:srgbClr val="000000">
                      <a:alpha val="43137"/>
                    </a:srgbClr>
                  </a:outerShdw>
                </a:effectLst>
                <a:latin typeface="Arial" charset="0"/>
                <a:cs typeface="Arial" charset="0"/>
              </a:endParaRPr>
            </a:p>
          </p:txBody>
        </p:sp>
        <p:sp>
          <p:nvSpPr>
            <p:cNvPr id="8" name="Freeform 6">
              <a:extLst>
                <a:ext uri="{FF2B5EF4-FFF2-40B4-BE49-F238E27FC236}">
                  <a16:creationId xmlns:a16="http://schemas.microsoft.com/office/drawing/2014/main" id="{C1CFE584-1AB9-40C0-A96E-04F662F4B4E1}"/>
                </a:ext>
              </a:extLst>
            </p:cNvPr>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id-ID" sz="1800">
                <a:effectLst>
                  <a:outerShdw blurRad="38100" dist="38100" dir="2700000" algn="tl">
                    <a:srgbClr val="000000">
                      <a:alpha val="43137"/>
                    </a:srgbClr>
                  </a:outerShdw>
                </a:effectLst>
                <a:latin typeface="Arial" charset="0"/>
                <a:cs typeface="Arial" charset="0"/>
              </a:endParaRPr>
            </a:p>
          </p:txBody>
        </p:sp>
        <p:sp>
          <p:nvSpPr>
            <p:cNvPr id="9" name="Freeform 7">
              <a:extLst>
                <a:ext uri="{FF2B5EF4-FFF2-40B4-BE49-F238E27FC236}">
                  <a16:creationId xmlns:a16="http://schemas.microsoft.com/office/drawing/2014/main" id="{453DFDA5-D4B5-43D4-960E-120EC1402A5C}"/>
                </a:ext>
              </a:extLst>
            </p:cNvPr>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id-ID" sz="1800">
                <a:effectLst>
                  <a:outerShdw blurRad="38100" dist="38100" dir="2700000" algn="tl">
                    <a:srgbClr val="000000">
                      <a:alpha val="43137"/>
                    </a:srgbClr>
                  </a:outerShdw>
                </a:effectLst>
                <a:latin typeface="Arial" charset="0"/>
                <a:cs typeface="Arial" charset="0"/>
              </a:endParaRPr>
            </a:p>
          </p:txBody>
        </p:sp>
        <p:sp>
          <p:nvSpPr>
            <p:cNvPr id="10" name="Freeform 8">
              <a:extLst>
                <a:ext uri="{FF2B5EF4-FFF2-40B4-BE49-F238E27FC236}">
                  <a16:creationId xmlns:a16="http://schemas.microsoft.com/office/drawing/2014/main" id="{6CC55C21-F252-49B2-90DF-7C7658F8CE4B}"/>
                </a:ext>
              </a:extLst>
            </p:cNvPr>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id-ID" sz="1800">
                <a:effectLst>
                  <a:outerShdw blurRad="38100" dist="38100" dir="2700000" algn="tl">
                    <a:srgbClr val="000000">
                      <a:alpha val="43137"/>
                    </a:srgbClr>
                  </a:outerShdw>
                </a:effectLst>
                <a:latin typeface="Arial" charset="0"/>
                <a:cs typeface="Arial" charset="0"/>
              </a:endParaRPr>
            </a:p>
          </p:txBody>
        </p:sp>
      </p:grpSp>
      <p:sp>
        <p:nvSpPr>
          <p:cNvPr id="25609" name="Rectangle 9"/>
          <p:cNvSpPr>
            <a:spLocks noGrp="1" noChangeArrowheads="1"/>
          </p:cNvSpPr>
          <p:nvPr>
            <p:ph type="ctrTitle" sz="quarter"/>
          </p:nvPr>
        </p:nvSpPr>
        <p:spPr>
          <a:xfrm>
            <a:off x="1320800" y="1905001"/>
            <a:ext cx="10363200" cy="1736725"/>
          </a:xfrm>
        </p:spPr>
        <p:txBody>
          <a:bodyPr anchor="t"/>
          <a:lstStyle>
            <a:lvl1pPr>
              <a:defRPr sz="5400"/>
            </a:lvl1pPr>
          </a:lstStyle>
          <a:p>
            <a:r>
              <a:rPr lang="ar-SA" altLang="ja-JP"/>
              <a:t>انقر لتحرير نمط العنوان الرئيسي</a:t>
            </a:r>
          </a:p>
        </p:txBody>
      </p:sp>
      <p:sp>
        <p:nvSpPr>
          <p:cNvPr id="25610" name="Rectangle 10"/>
          <p:cNvSpPr>
            <a:spLocks noGrp="1" noChangeArrowheads="1"/>
          </p:cNvSpPr>
          <p:nvPr>
            <p:ph type="subTitle" sz="quarter" idx="1"/>
          </p:nvPr>
        </p:nvSpPr>
        <p:spPr>
          <a:xfrm>
            <a:off x="1320800" y="3962400"/>
            <a:ext cx="9042400" cy="1752600"/>
          </a:xfrm>
        </p:spPr>
        <p:txBody>
          <a:bodyPr/>
          <a:lstStyle>
            <a:lvl1pPr marL="0" indent="0">
              <a:buFont typeface="Wingdings" pitchFamily="2" charset="2"/>
              <a:buNone/>
              <a:defRPr/>
            </a:lvl1pPr>
          </a:lstStyle>
          <a:p>
            <a:r>
              <a:rPr lang="ar-SA" altLang="ja-JP"/>
              <a:t>انقر لتحرير نمط العنوان الثانوي الرئيسي</a:t>
            </a:r>
          </a:p>
        </p:txBody>
      </p:sp>
      <p:sp>
        <p:nvSpPr>
          <p:cNvPr id="11" name="Rectangle 11">
            <a:extLst>
              <a:ext uri="{FF2B5EF4-FFF2-40B4-BE49-F238E27FC236}">
                <a16:creationId xmlns:a16="http://schemas.microsoft.com/office/drawing/2014/main" id="{0B103CB1-AEA0-4526-8CF0-DA4BB954633C}"/>
              </a:ext>
            </a:extLst>
          </p:cNvPr>
          <p:cNvSpPr>
            <a:spLocks noGrp="1" noChangeArrowheads="1"/>
          </p:cNvSpPr>
          <p:nvPr>
            <p:ph type="dt" sz="quarter" idx="10"/>
          </p:nvPr>
        </p:nvSpPr>
        <p:spPr>
          <a:xfrm>
            <a:off x="1320801" y="6245225"/>
            <a:ext cx="2535767" cy="476250"/>
          </a:xfrm>
        </p:spPr>
        <p:txBody>
          <a:bodyPr/>
          <a:lstStyle>
            <a:lvl1pPr>
              <a:defRPr smtClean="0"/>
            </a:lvl1pPr>
          </a:lstStyle>
          <a:p>
            <a:pPr>
              <a:defRPr/>
            </a:pPr>
            <a:endParaRPr lang="en-US"/>
          </a:p>
        </p:txBody>
      </p:sp>
      <p:sp>
        <p:nvSpPr>
          <p:cNvPr id="12" name="Rectangle 12">
            <a:extLst>
              <a:ext uri="{FF2B5EF4-FFF2-40B4-BE49-F238E27FC236}">
                <a16:creationId xmlns:a16="http://schemas.microsoft.com/office/drawing/2014/main" id="{91182AD2-2559-4442-94D1-2BB4DA2E56A9}"/>
              </a:ext>
            </a:extLst>
          </p:cNvPr>
          <p:cNvSpPr>
            <a:spLocks noGrp="1" noChangeArrowheads="1"/>
          </p:cNvSpPr>
          <p:nvPr>
            <p:ph type="ftr" sz="quarter" idx="11"/>
          </p:nvPr>
        </p:nvSpPr>
        <p:spPr>
          <a:xfrm>
            <a:off x="4624917" y="6245225"/>
            <a:ext cx="3860800" cy="476250"/>
          </a:xfrm>
        </p:spPr>
        <p:txBody>
          <a:bodyPr/>
          <a:lstStyle>
            <a:lvl1pPr>
              <a:defRPr smtClean="0"/>
            </a:lvl1pPr>
          </a:lstStyle>
          <a:p>
            <a:pPr>
              <a:defRPr/>
            </a:pPr>
            <a:endParaRPr lang="en-US"/>
          </a:p>
        </p:txBody>
      </p:sp>
      <p:sp>
        <p:nvSpPr>
          <p:cNvPr id="13" name="Rectangle 13">
            <a:extLst>
              <a:ext uri="{FF2B5EF4-FFF2-40B4-BE49-F238E27FC236}">
                <a16:creationId xmlns:a16="http://schemas.microsoft.com/office/drawing/2014/main" id="{3BFB58F7-8E27-4F2A-A061-C593B623E33B}"/>
              </a:ext>
            </a:extLst>
          </p:cNvPr>
          <p:cNvSpPr>
            <a:spLocks noGrp="1" noChangeArrowheads="1"/>
          </p:cNvSpPr>
          <p:nvPr>
            <p:ph type="sldNum" sz="quarter" idx="12"/>
          </p:nvPr>
        </p:nvSpPr>
        <p:spPr/>
        <p:txBody>
          <a:bodyPr/>
          <a:lstStyle>
            <a:lvl1pPr>
              <a:defRPr/>
            </a:lvl1pPr>
          </a:lstStyle>
          <a:p>
            <a:fld id="{BB241F17-BE5F-4DD9-A9C0-4060AF5D1161}" type="slidenum">
              <a:rPr lang="ar-SA" altLang="en-US"/>
              <a:pPr/>
              <a:t>‹#›</a:t>
            </a:fld>
            <a:endParaRPr lang="ja-JP" altLang="ar-SA"/>
          </a:p>
        </p:txBody>
      </p:sp>
    </p:spTree>
    <p:extLst>
      <p:ext uri="{BB962C8B-B14F-4D97-AF65-F5344CB8AC3E}">
        <p14:creationId xmlns:p14="http://schemas.microsoft.com/office/powerpoint/2010/main" val="150642212"/>
      </p:ext>
    </p:extLst>
  </p:cSld>
  <p:clrMapOvr>
    <a:masterClrMapping/>
  </p:clrMapOvr>
  <p:transition spd="med">
    <p:random/>
    <p:sndAc>
      <p:stSnd>
        <p:snd r:embed="rId1" name="NOTIFY.WAV"/>
      </p:stSnd>
    </p:sndAc>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Rectangle 11">
            <a:extLst>
              <a:ext uri="{FF2B5EF4-FFF2-40B4-BE49-F238E27FC236}">
                <a16:creationId xmlns:a16="http://schemas.microsoft.com/office/drawing/2014/main" id="{14868A80-5D51-4718-8A14-087A0839B93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12">
            <a:extLst>
              <a:ext uri="{FF2B5EF4-FFF2-40B4-BE49-F238E27FC236}">
                <a16:creationId xmlns:a16="http://schemas.microsoft.com/office/drawing/2014/main" id="{C7AE42B1-8673-41AB-8080-6F67F4578EA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13">
            <a:extLst>
              <a:ext uri="{FF2B5EF4-FFF2-40B4-BE49-F238E27FC236}">
                <a16:creationId xmlns:a16="http://schemas.microsoft.com/office/drawing/2014/main" id="{676A0C01-A8D1-4C94-9BA9-0860E777384C}"/>
              </a:ext>
            </a:extLst>
          </p:cNvPr>
          <p:cNvSpPr>
            <a:spLocks noGrp="1" noChangeArrowheads="1"/>
          </p:cNvSpPr>
          <p:nvPr>
            <p:ph type="sldNum" sz="quarter" idx="12"/>
          </p:nvPr>
        </p:nvSpPr>
        <p:spPr>
          <a:ln/>
        </p:spPr>
        <p:txBody>
          <a:bodyPr/>
          <a:lstStyle>
            <a:lvl1pPr>
              <a:defRPr/>
            </a:lvl1pPr>
          </a:lstStyle>
          <a:p>
            <a:fld id="{712819ED-7A5D-4516-A0E9-E8F13A3A3B84}" type="slidenum">
              <a:rPr lang="ar-SA" altLang="en-US"/>
              <a:pPr/>
              <a:t>‹#›</a:t>
            </a:fld>
            <a:endParaRPr lang="ja-JP" altLang="ar-SA"/>
          </a:p>
        </p:txBody>
      </p:sp>
    </p:spTree>
    <p:extLst>
      <p:ext uri="{BB962C8B-B14F-4D97-AF65-F5344CB8AC3E}">
        <p14:creationId xmlns:p14="http://schemas.microsoft.com/office/powerpoint/2010/main" val="3346818556"/>
      </p:ext>
    </p:extLst>
  </p:cSld>
  <p:clrMapOvr>
    <a:masterClrMapping/>
  </p:clrMapOvr>
  <p:transition spd="med">
    <p:random/>
    <p:sndAc>
      <p:stSnd>
        <p:snd r:embed="rId1" name="NOTIFY.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2/16/2019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368486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id-ID"/>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a:extLst>
              <a:ext uri="{FF2B5EF4-FFF2-40B4-BE49-F238E27FC236}">
                <a16:creationId xmlns:a16="http://schemas.microsoft.com/office/drawing/2014/main" id="{19AC65B5-CD57-42C1-BF75-70D0B4210FD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12">
            <a:extLst>
              <a:ext uri="{FF2B5EF4-FFF2-40B4-BE49-F238E27FC236}">
                <a16:creationId xmlns:a16="http://schemas.microsoft.com/office/drawing/2014/main" id="{EED2E1CF-1D2C-4D27-9765-9DF71A438D6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13">
            <a:extLst>
              <a:ext uri="{FF2B5EF4-FFF2-40B4-BE49-F238E27FC236}">
                <a16:creationId xmlns:a16="http://schemas.microsoft.com/office/drawing/2014/main" id="{048A3930-B06B-46FF-BFAB-472B29206385}"/>
              </a:ext>
            </a:extLst>
          </p:cNvPr>
          <p:cNvSpPr>
            <a:spLocks noGrp="1" noChangeArrowheads="1"/>
          </p:cNvSpPr>
          <p:nvPr>
            <p:ph type="sldNum" sz="quarter" idx="12"/>
          </p:nvPr>
        </p:nvSpPr>
        <p:spPr>
          <a:ln/>
        </p:spPr>
        <p:txBody>
          <a:bodyPr/>
          <a:lstStyle>
            <a:lvl1pPr>
              <a:defRPr/>
            </a:lvl1pPr>
          </a:lstStyle>
          <a:p>
            <a:fld id="{9009DE0F-04F9-4A80-AEB9-5C2D70D1FB63}" type="slidenum">
              <a:rPr lang="ar-SA" altLang="en-US"/>
              <a:pPr/>
              <a:t>‹#›</a:t>
            </a:fld>
            <a:endParaRPr lang="ja-JP" altLang="ar-SA"/>
          </a:p>
        </p:txBody>
      </p:sp>
    </p:spTree>
    <p:extLst>
      <p:ext uri="{BB962C8B-B14F-4D97-AF65-F5344CB8AC3E}">
        <p14:creationId xmlns:p14="http://schemas.microsoft.com/office/powerpoint/2010/main" val="2264345830"/>
      </p:ext>
    </p:extLst>
  </p:cSld>
  <p:clrMapOvr>
    <a:masterClrMapping/>
  </p:clrMapOvr>
  <p:transition spd="med">
    <p:random/>
    <p:sndAc>
      <p:stSnd>
        <p:snd r:embed="rId1" name="NOTIFY.WAV"/>
      </p:stSnd>
    </p:sndAc>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Content Placeholder 2"/>
          <p:cNvSpPr>
            <a:spLocks noGrp="1"/>
          </p:cNvSpPr>
          <p:nvPr>
            <p:ph sz="half" idx="1"/>
          </p:nvPr>
        </p:nvSpPr>
        <p:spPr>
          <a:xfrm>
            <a:off x="1117601" y="1557338"/>
            <a:ext cx="5236633" cy="4538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Content Placeholder 3"/>
          <p:cNvSpPr>
            <a:spLocks noGrp="1"/>
          </p:cNvSpPr>
          <p:nvPr>
            <p:ph sz="half" idx="2"/>
          </p:nvPr>
        </p:nvSpPr>
        <p:spPr>
          <a:xfrm>
            <a:off x="6557434" y="1557338"/>
            <a:ext cx="5236633" cy="4538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Rectangle 11">
            <a:extLst>
              <a:ext uri="{FF2B5EF4-FFF2-40B4-BE49-F238E27FC236}">
                <a16:creationId xmlns:a16="http://schemas.microsoft.com/office/drawing/2014/main" id="{FD0B58E7-8B9E-448A-AED0-394435ED5A2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12">
            <a:extLst>
              <a:ext uri="{FF2B5EF4-FFF2-40B4-BE49-F238E27FC236}">
                <a16:creationId xmlns:a16="http://schemas.microsoft.com/office/drawing/2014/main" id="{C5FD2A77-B01C-4135-8E0F-E9C63F8BF8F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13">
            <a:extLst>
              <a:ext uri="{FF2B5EF4-FFF2-40B4-BE49-F238E27FC236}">
                <a16:creationId xmlns:a16="http://schemas.microsoft.com/office/drawing/2014/main" id="{16615A7F-6307-4902-B023-DAFDEF30FDA7}"/>
              </a:ext>
            </a:extLst>
          </p:cNvPr>
          <p:cNvSpPr>
            <a:spLocks noGrp="1" noChangeArrowheads="1"/>
          </p:cNvSpPr>
          <p:nvPr>
            <p:ph type="sldNum" sz="quarter" idx="12"/>
          </p:nvPr>
        </p:nvSpPr>
        <p:spPr>
          <a:ln/>
        </p:spPr>
        <p:txBody>
          <a:bodyPr/>
          <a:lstStyle>
            <a:lvl1pPr>
              <a:defRPr/>
            </a:lvl1pPr>
          </a:lstStyle>
          <a:p>
            <a:fld id="{8A915E0A-3455-4F53-9976-1A5BE0B3443B}" type="slidenum">
              <a:rPr lang="ar-SA" altLang="en-US"/>
              <a:pPr/>
              <a:t>‹#›</a:t>
            </a:fld>
            <a:endParaRPr lang="ja-JP" altLang="ar-SA"/>
          </a:p>
        </p:txBody>
      </p:sp>
    </p:spTree>
    <p:extLst>
      <p:ext uri="{BB962C8B-B14F-4D97-AF65-F5344CB8AC3E}">
        <p14:creationId xmlns:p14="http://schemas.microsoft.com/office/powerpoint/2010/main" val="4226371548"/>
      </p:ext>
    </p:extLst>
  </p:cSld>
  <p:clrMapOvr>
    <a:masterClrMapping/>
  </p:clrMapOvr>
  <p:transition spd="med">
    <p:random/>
    <p:sndAc>
      <p:stSnd>
        <p:snd r:embed="rId1" name="NOTIFY.WAV"/>
      </p:stSnd>
    </p:sndAc>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id-ID"/>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7" name="Rectangle 11">
            <a:extLst>
              <a:ext uri="{FF2B5EF4-FFF2-40B4-BE49-F238E27FC236}">
                <a16:creationId xmlns:a16="http://schemas.microsoft.com/office/drawing/2014/main" id="{68693F98-2A6B-4405-A0AC-CA9274EDE4C4}"/>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12">
            <a:extLst>
              <a:ext uri="{FF2B5EF4-FFF2-40B4-BE49-F238E27FC236}">
                <a16:creationId xmlns:a16="http://schemas.microsoft.com/office/drawing/2014/main" id="{E2DC6207-E1F7-49C1-A83A-FCAC5B47F3A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13">
            <a:extLst>
              <a:ext uri="{FF2B5EF4-FFF2-40B4-BE49-F238E27FC236}">
                <a16:creationId xmlns:a16="http://schemas.microsoft.com/office/drawing/2014/main" id="{5097BBF1-FA54-482B-8BB5-FE3B3BCB424C}"/>
              </a:ext>
            </a:extLst>
          </p:cNvPr>
          <p:cNvSpPr>
            <a:spLocks noGrp="1" noChangeArrowheads="1"/>
          </p:cNvSpPr>
          <p:nvPr>
            <p:ph type="sldNum" sz="quarter" idx="12"/>
          </p:nvPr>
        </p:nvSpPr>
        <p:spPr>
          <a:ln/>
        </p:spPr>
        <p:txBody>
          <a:bodyPr/>
          <a:lstStyle>
            <a:lvl1pPr>
              <a:defRPr/>
            </a:lvl1pPr>
          </a:lstStyle>
          <a:p>
            <a:fld id="{A8FC1059-9D44-41F2-95B5-58A97C9FE450}" type="slidenum">
              <a:rPr lang="ar-SA" altLang="en-US"/>
              <a:pPr/>
              <a:t>‹#›</a:t>
            </a:fld>
            <a:endParaRPr lang="ja-JP" altLang="ar-SA"/>
          </a:p>
        </p:txBody>
      </p:sp>
    </p:spTree>
    <p:extLst>
      <p:ext uri="{BB962C8B-B14F-4D97-AF65-F5344CB8AC3E}">
        <p14:creationId xmlns:p14="http://schemas.microsoft.com/office/powerpoint/2010/main" val="1201689387"/>
      </p:ext>
    </p:extLst>
  </p:cSld>
  <p:clrMapOvr>
    <a:masterClrMapping/>
  </p:clrMapOvr>
  <p:transition spd="med">
    <p:random/>
    <p:sndAc>
      <p:stSnd>
        <p:snd r:embed="rId1" name="NOTIFY.WAV"/>
      </p:stSnd>
    </p:sndAc>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Rectangle 11">
            <a:extLst>
              <a:ext uri="{FF2B5EF4-FFF2-40B4-BE49-F238E27FC236}">
                <a16:creationId xmlns:a16="http://schemas.microsoft.com/office/drawing/2014/main" id="{8B721570-5255-4523-9163-8680D320F219}"/>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12">
            <a:extLst>
              <a:ext uri="{FF2B5EF4-FFF2-40B4-BE49-F238E27FC236}">
                <a16:creationId xmlns:a16="http://schemas.microsoft.com/office/drawing/2014/main" id="{A7DD1A3E-11A4-4107-9975-86EAD24A069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13">
            <a:extLst>
              <a:ext uri="{FF2B5EF4-FFF2-40B4-BE49-F238E27FC236}">
                <a16:creationId xmlns:a16="http://schemas.microsoft.com/office/drawing/2014/main" id="{771E6B0F-9109-495C-AE4E-11AA68B96B68}"/>
              </a:ext>
            </a:extLst>
          </p:cNvPr>
          <p:cNvSpPr>
            <a:spLocks noGrp="1" noChangeArrowheads="1"/>
          </p:cNvSpPr>
          <p:nvPr>
            <p:ph type="sldNum" sz="quarter" idx="12"/>
          </p:nvPr>
        </p:nvSpPr>
        <p:spPr>
          <a:ln/>
        </p:spPr>
        <p:txBody>
          <a:bodyPr/>
          <a:lstStyle>
            <a:lvl1pPr>
              <a:defRPr/>
            </a:lvl1pPr>
          </a:lstStyle>
          <a:p>
            <a:fld id="{2C0A5F21-A097-4FCD-B967-5F6E670DA924}" type="slidenum">
              <a:rPr lang="ar-SA" altLang="en-US"/>
              <a:pPr/>
              <a:t>‹#›</a:t>
            </a:fld>
            <a:endParaRPr lang="ja-JP" altLang="ar-SA"/>
          </a:p>
        </p:txBody>
      </p:sp>
    </p:spTree>
    <p:extLst>
      <p:ext uri="{BB962C8B-B14F-4D97-AF65-F5344CB8AC3E}">
        <p14:creationId xmlns:p14="http://schemas.microsoft.com/office/powerpoint/2010/main" val="240495749"/>
      </p:ext>
    </p:extLst>
  </p:cSld>
  <p:clrMapOvr>
    <a:masterClrMapping/>
  </p:clrMapOvr>
  <p:transition spd="med">
    <p:random/>
    <p:sndAc>
      <p:stSnd>
        <p:snd r:embed="rId1" name="NOTIFY.WAV"/>
      </p:stSnd>
    </p:sndAc>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a:extLst>
              <a:ext uri="{FF2B5EF4-FFF2-40B4-BE49-F238E27FC236}">
                <a16:creationId xmlns:a16="http://schemas.microsoft.com/office/drawing/2014/main" id="{17CCFFF0-0CB1-4592-A54F-7B65EDE6FD94}"/>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12">
            <a:extLst>
              <a:ext uri="{FF2B5EF4-FFF2-40B4-BE49-F238E27FC236}">
                <a16:creationId xmlns:a16="http://schemas.microsoft.com/office/drawing/2014/main" id="{8E279C5D-7D8F-4E63-A5FE-3C11A61BDB2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13">
            <a:extLst>
              <a:ext uri="{FF2B5EF4-FFF2-40B4-BE49-F238E27FC236}">
                <a16:creationId xmlns:a16="http://schemas.microsoft.com/office/drawing/2014/main" id="{D2D6DDF6-0470-4728-80A3-5F061C273743}"/>
              </a:ext>
            </a:extLst>
          </p:cNvPr>
          <p:cNvSpPr>
            <a:spLocks noGrp="1" noChangeArrowheads="1"/>
          </p:cNvSpPr>
          <p:nvPr>
            <p:ph type="sldNum" sz="quarter" idx="12"/>
          </p:nvPr>
        </p:nvSpPr>
        <p:spPr>
          <a:ln/>
        </p:spPr>
        <p:txBody>
          <a:bodyPr/>
          <a:lstStyle>
            <a:lvl1pPr>
              <a:defRPr/>
            </a:lvl1pPr>
          </a:lstStyle>
          <a:p>
            <a:fld id="{197ADDA2-1E69-447A-98E2-776E9944AC81}" type="slidenum">
              <a:rPr lang="ar-SA" altLang="en-US"/>
              <a:pPr/>
              <a:t>‹#›</a:t>
            </a:fld>
            <a:endParaRPr lang="ja-JP" altLang="ar-SA"/>
          </a:p>
        </p:txBody>
      </p:sp>
    </p:spTree>
    <p:extLst>
      <p:ext uri="{BB962C8B-B14F-4D97-AF65-F5344CB8AC3E}">
        <p14:creationId xmlns:p14="http://schemas.microsoft.com/office/powerpoint/2010/main" val="4001259704"/>
      </p:ext>
    </p:extLst>
  </p:cSld>
  <p:clrMapOvr>
    <a:masterClrMapping/>
  </p:clrMapOvr>
  <p:transition spd="med">
    <p:random/>
    <p:sndAc>
      <p:stSnd>
        <p:snd r:embed="rId1" name="NOTIFY.WAV"/>
      </p:stSnd>
    </p:sndAc>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id-ID"/>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a:extLst>
              <a:ext uri="{FF2B5EF4-FFF2-40B4-BE49-F238E27FC236}">
                <a16:creationId xmlns:a16="http://schemas.microsoft.com/office/drawing/2014/main" id="{CC760644-8304-492B-AB10-5D408D996203}"/>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12">
            <a:extLst>
              <a:ext uri="{FF2B5EF4-FFF2-40B4-BE49-F238E27FC236}">
                <a16:creationId xmlns:a16="http://schemas.microsoft.com/office/drawing/2014/main" id="{1F969CAB-28A8-432A-ACEB-65E9F7A5F60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13">
            <a:extLst>
              <a:ext uri="{FF2B5EF4-FFF2-40B4-BE49-F238E27FC236}">
                <a16:creationId xmlns:a16="http://schemas.microsoft.com/office/drawing/2014/main" id="{7CA61005-96A5-4E24-A66F-846CEDB01722}"/>
              </a:ext>
            </a:extLst>
          </p:cNvPr>
          <p:cNvSpPr>
            <a:spLocks noGrp="1" noChangeArrowheads="1"/>
          </p:cNvSpPr>
          <p:nvPr>
            <p:ph type="sldNum" sz="quarter" idx="12"/>
          </p:nvPr>
        </p:nvSpPr>
        <p:spPr>
          <a:ln/>
        </p:spPr>
        <p:txBody>
          <a:bodyPr/>
          <a:lstStyle>
            <a:lvl1pPr>
              <a:defRPr/>
            </a:lvl1pPr>
          </a:lstStyle>
          <a:p>
            <a:fld id="{EE7767AE-1C5D-4DE8-A7C9-74372D983162}" type="slidenum">
              <a:rPr lang="ar-SA" altLang="en-US"/>
              <a:pPr/>
              <a:t>‹#›</a:t>
            </a:fld>
            <a:endParaRPr lang="ja-JP" altLang="ar-SA"/>
          </a:p>
        </p:txBody>
      </p:sp>
    </p:spTree>
    <p:extLst>
      <p:ext uri="{BB962C8B-B14F-4D97-AF65-F5344CB8AC3E}">
        <p14:creationId xmlns:p14="http://schemas.microsoft.com/office/powerpoint/2010/main" val="1818261852"/>
      </p:ext>
    </p:extLst>
  </p:cSld>
  <p:clrMapOvr>
    <a:masterClrMapping/>
  </p:clrMapOvr>
  <p:transition spd="med">
    <p:random/>
    <p:sndAc>
      <p:stSnd>
        <p:snd r:embed="rId1" name="NOTIFY.WAV"/>
      </p:stSnd>
    </p:sndAc>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id-ID"/>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d-ID"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a:extLst>
              <a:ext uri="{FF2B5EF4-FFF2-40B4-BE49-F238E27FC236}">
                <a16:creationId xmlns:a16="http://schemas.microsoft.com/office/drawing/2014/main" id="{76A2BA48-AA17-437C-9A26-6CA284B7A3CF}"/>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12">
            <a:extLst>
              <a:ext uri="{FF2B5EF4-FFF2-40B4-BE49-F238E27FC236}">
                <a16:creationId xmlns:a16="http://schemas.microsoft.com/office/drawing/2014/main" id="{F2E3B714-C7EB-450B-B4DD-B19137F9937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13">
            <a:extLst>
              <a:ext uri="{FF2B5EF4-FFF2-40B4-BE49-F238E27FC236}">
                <a16:creationId xmlns:a16="http://schemas.microsoft.com/office/drawing/2014/main" id="{0C0BBDDB-C553-4B2D-87B8-F9DF33837368}"/>
              </a:ext>
            </a:extLst>
          </p:cNvPr>
          <p:cNvSpPr>
            <a:spLocks noGrp="1" noChangeArrowheads="1"/>
          </p:cNvSpPr>
          <p:nvPr>
            <p:ph type="sldNum" sz="quarter" idx="12"/>
          </p:nvPr>
        </p:nvSpPr>
        <p:spPr>
          <a:ln/>
        </p:spPr>
        <p:txBody>
          <a:bodyPr/>
          <a:lstStyle>
            <a:lvl1pPr>
              <a:defRPr/>
            </a:lvl1pPr>
          </a:lstStyle>
          <a:p>
            <a:fld id="{375DB39C-2E4E-412C-8D75-7B547F991301}" type="slidenum">
              <a:rPr lang="ar-SA" altLang="en-US"/>
              <a:pPr/>
              <a:t>‹#›</a:t>
            </a:fld>
            <a:endParaRPr lang="ja-JP" altLang="ar-SA"/>
          </a:p>
        </p:txBody>
      </p:sp>
    </p:spTree>
    <p:extLst>
      <p:ext uri="{BB962C8B-B14F-4D97-AF65-F5344CB8AC3E}">
        <p14:creationId xmlns:p14="http://schemas.microsoft.com/office/powerpoint/2010/main" val="2325503059"/>
      </p:ext>
    </p:extLst>
  </p:cSld>
  <p:clrMapOvr>
    <a:masterClrMapping/>
  </p:clrMapOvr>
  <p:transition spd="med">
    <p:random/>
    <p:sndAc>
      <p:stSnd>
        <p:snd r:embed="rId1" name="NOTIFY.WAV"/>
      </p:stSnd>
    </p:sndAc>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Rectangle 11">
            <a:extLst>
              <a:ext uri="{FF2B5EF4-FFF2-40B4-BE49-F238E27FC236}">
                <a16:creationId xmlns:a16="http://schemas.microsoft.com/office/drawing/2014/main" id="{84F375E6-832B-4735-BB9A-00550BC18D49}"/>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12">
            <a:extLst>
              <a:ext uri="{FF2B5EF4-FFF2-40B4-BE49-F238E27FC236}">
                <a16:creationId xmlns:a16="http://schemas.microsoft.com/office/drawing/2014/main" id="{DA4EB472-5DB4-457A-856D-1A7A98928FB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13">
            <a:extLst>
              <a:ext uri="{FF2B5EF4-FFF2-40B4-BE49-F238E27FC236}">
                <a16:creationId xmlns:a16="http://schemas.microsoft.com/office/drawing/2014/main" id="{1421A0AF-0665-4BD5-BE66-18962008D3E8}"/>
              </a:ext>
            </a:extLst>
          </p:cNvPr>
          <p:cNvSpPr>
            <a:spLocks noGrp="1" noChangeArrowheads="1"/>
          </p:cNvSpPr>
          <p:nvPr>
            <p:ph type="sldNum" sz="quarter" idx="12"/>
          </p:nvPr>
        </p:nvSpPr>
        <p:spPr>
          <a:ln/>
        </p:spPr>
        <p:txBody>
          <a:bodyPr/>
          <a:lstStyle>
            <a:lvl1pPr>
              <a:defRPr/>
            </a:lvl1pPr>
          </a:lstStyle>
          <a:p>
            <a:fld id="{DE481426-5C84-4E34-848B-E54A49033F45}" type="slidenum">
              <a:rPr lang="ar-SA" altLang="en-US"/>
              <a:pPr/>
              <a:t>‹#›</a:t>
            </a:fld>
            <a:endParaRPr lang="ja-JP" altLang="ar-SA"/>
          </a:p>
        </p:txBody>
      </p:sp>
    </p:spTree>
    <p:extLst>
      <p:ext uri="{BB962C8B-B14F-4D97-AF65-F5344CB8AC3E}">
        <p14:creationId xmlns:p14="http://schemas.microsoft.com/office/powerpoint/2010/main" val="1328842445"/>
      </p:ext>
    </p:extLst>
  </p:cSld>
  <p:clrMapOvr>
    <a:masterClrMapping/>
  </p:clrMapOvr>
  <p:transition spd="med">
    <p:random/>
    <p:sndAc>
      <p:stSnd>
        <p:snd r:embed="rId1" name="NOTIFY.WAV"/>
      </p:stSnd>
    </p:sndAc>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7951" y="115888"/>
            <a:ext cx="2796116" cy="5980112"/>
          </a:xfrm>
        </p:spPr>
        <p:txBody>
          <a:bodyPr vert="eaVert"/>
          <a:lstStyle/>
          <a:p>
            <a:r>
              <a:rPr lang="en-US"/>
              <a:t>Click to edit Master title style</a:t>
            </a:r>
            <a:endParaRPr lang="id-ID"/>
          </a:p>
        </p:txBody>
      </p:sp>
      <p:sp>
        <p:nvSpPr>
          <p:cNvPr id="3" name="Vertical Text Placeholder 2"/>
          <p:cNvSpPr>
            <a:spLocks noGrp="1"/>
          </p:cNvSpPr>
          <p:nvPr>
            <p:ph type="body" orient="vert" idx="1"/>
          </p:nvPr>
        </p:nvSpPr>
        <p:spPr>
          <a:xfrm>
            <a:off x="609601" y="115888"/>
            <a:ext cx="8185151" cy="5980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Rectangle 11">
            <a:extLst>
              <a:ext uri="{FF2B5EF4-FFF2-40B4-BE49-F238E27FC236}">
                <a16:creationId xmlns:a16="http://schemas.microsoft.com/office/drawing/2014/main" id="{AECEF5F7-A9F5-4BBD-A79F-CE83D2EBF57D}"/>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12">
            <a:extLst>
              <a:ext uri="{FF2B5EF4-FFF2-40B4-BE49-F238E27FC236}">
                <a16:creationId xmlns:a16="http://schemas.microsoft.com/office/drawing/2014/main" id="{BA823423-5ACF-4904-B2C8-4FA3FAF10D9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13">
            <a:extLst>
              <a:ext uri="{FF2B5EF4-FFF2-40B4-BE49-F238E27FC236}">
                <a16:creationId xmlns:a16="http://schemas.microsoft.com/office/drawing/2014/main" id="{7E48A07C-7842-4232-AB3C-BA6672AF2D97}"/>
              </a:ext>
            </a:extLst>
          </p:cNvPr>
          <p:cNvSpPr>
            <a:spLocks noGrp="1" noChangeArrowheads="1"/>
          </p:cNvSpPr>
          <p:nvPr>
            <p:ph type="sldNum" sz="quarter" idx="12"/>
          </p:nvPr>
        </p:nvSpPr>
        <p:spPr>
          <a:ln/>
        </p:spPr>
        <p:txBody>
          <a:bodyPr/>
          <a:lstStyle>
            <a:lvl1pPr>
              <a:defRPr/>
            </a:lvl1pPr>
          </a:lstStyle>
          <a:p>
            <a:fld id="{BF3A01FD-B083-4274-BD9D-D479C0693924}" type="slidenum">
              <a:rPr lang="ar-SA" altLang="en-US"/>
              <a:pPr/>
              <a:t>‹#›</a:t>
            </a:fld>
            <a:endParaRPr lang="ja-JP" altLang="ar-SA"/>
          </a:p>
        </p:txBody>
      </p:sp>
    </p:spTree>
    <p:extLst>
      <p:ext uri="{BB962C8B-B14F-4D97-AF65-F5344CB8AC3E}">
        <p14:creationId xmlns:p14="http://schemas.microsoft.com/office/powerpoint/2010/main" val="3613607074"/>
      </p:ext>
    </p:extLst>
  </p:cSld>
  <p:clrMapOvr>
    <a:masterClrMapping/>
  </p:clrMapOvr>
  <p:transition spd="med">
    <p:random/>
    <p:sndAc>
      <p:stSnd>
        <p:snd r:embed="rId1" name="NOTIFY.WAV"/>
      </p:stSnd>
    </p:sndAc>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8130" name="Group 2">
            <a:extLst>
              <a:ext uri="{FF2B5EF4-FFF2-40B4-BE49-F238E27FC236}">
                <a16:creationId xmlns:a16="http://schemas.microsoft.com/office/drawing/2014/main" id="{32C49A58-1497-4992-8ACD-3926C7B2AD9C}"/>
              </a:ext>
            </a:extLst>
          </p:cNvPr>
          <p:cNvGrpSpPr>
            <a:grpSpLocks/>
          </p:cNvGrpSpPr>
          <p:nvPr/>
        </p:nvGrpSpPr>
        <p:grpSpPr bwMode="auto">
          <a:xfrm>
            <a:off x="1" y="0"/>
            <a:ext cx="12213167" cy="6870700"/>
            <a:chOff x="0" y="0"/>
            <a:chExt cx="5770" cy="4328"/>
          </a:xfrm>
        </p:grpSpPr>
        <p:sp>
          <p:nvSpPr>
            <p:cNvPr id="48131" name="Rectangle 3">
              <a:extLst>
                <a:ext uri="{FF2B5EF4-FFF2-40B4-BE49-F238E27FC236}">
                  <a16:creationId xmlns:a16="http://schemas.microsoft.com/office/drawing/2014/main" id="{02A25B5C-82D9-489D-8AA4-C536238EC312}"/>
                </a:ext>
              </a:extLst>
            </p:cNvPr>
            <p:cNvSpPr>
              <a:spLocks noChangeArrowheads="1"/>
            </p:cNvSpPr>
            <p:nvPr/>
          </p:nvSpPr>
          <p:spPr bwMode="hidden">
            <a:xfrm>
              <a:off x="0" y="4186"/>
              <a:ext cx="5089" cy="142"/>
            </a:xfrm>
            <a:prstGeom prst="rect">
              <a:avLst/>
            </a:prstGeom>
            <a:gradFill rotWithShape="0">
              <a:gsLst>
                <a:gs pos="0">
                  <a:schemeClr val="bg1"/>
                </a:gs>
                <a:gs pos="100000">
                  <a:schemeClr val="bg2"/>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altLang="en-US" sz="1800"/>
            </a:p>
          </p:txBody>
        </p:sp>
        <p:sp>
          <p:nvSpPr>
            <p:cNvPr id="48132" name="Rectangle 4">
              <a:extLst>
                <a:ext uri="{FF2B5EF4-FFF2-40B4-BE49-F238E27FC236}">
                  <a16:creationId xmlns:a16="http://schemas.microsoft.com/office/drawing/2014/main" id="{433A8EC3-E321-4E42-98CE-06269D438F44}"/>
                </a:ext>
              </a:extLst>
            </p:cNvPr>
            <p:cNvSpPr>
              <a:spLocks noChangeArrowheads="1"/>
            </p:cNvSpPr>
            <p:nvPr/>
          </p:nvSpPr>
          <p:spPr bwMode="hidden">
            <a:xfrm>
              <a:off x="0" y="0"/>
              <a:ext cx="5089" cy="126"/>
            </a:xfrm>
            <a:prstGeom prst="rect">
              <a:avLst/>
            </a:prstGeom>
            <a:gradFill rotWithShape="0">
              <a:gsLst>
                <a:gs pos="0">
                  <a:schemeClr val="bg2"/>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altLang="en-US" sz="1800"/>
            </a:p>
          </p:txBody>
        </p:sp>
        <p:sp>
          <p:nvSpPr>
            <p:cNvPr id="48133" name="Rectangle 5">
              <a:extLst>
                <a:ext uri="{FF2B5EF4-FFF2-40B4-BE49-F238E27FC236}">
                  <a16:creationId xmlns:a16="http://schemas.microsoft.com/office/drawing/2014/main" id="{3C861FA8-0B3A-40A7-A59F-B964340C5083}"/>
                </a:ext>
              </a:extLst>
            </p:cNvPr>
            <p:cNvSpPr>
              <a:spLocks noChangeArrowheads="1"/>
            </p:cNvSpPr>
            <p:nvPr/>
          </p:nvSpPr>
          <p:spPr bwMode="auto">
            <a:xfrm>
              <a:off x="5010" y="0"/>
              <a:ext cx="758" cy="4320"/>
            </a:xfrm>
            <a:prstGeom prst="rect">
              <a:avLst/>
            </a:prstGeom>
            <a:gradFill rotWithShape="0">
              <a:gsLst>
                <a:gs pos="0">
                  <a:schemeClr val="accent1">
                    <a:gamma/>
                    <a:shade val="84706"/>
                    <a:invGamma/>
                  </a:schemeClr>
                </a:gs>
                <a:gs pos="50000">
                  <a:schemeClr val="accent1"/>
                </a:gs>
                <a:gs pos="100000">
                  <a:schemeClr val="accent1">
                    <a:gamma/>
                    <a:shade val="84706"/>
                    <a:invGamma/>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altLang="en-US" sz="1800"/>
            </a:p>
          </p:txBody>
        </p:sp>
        <p:grpSp>
          <p:nvGrpSpPr>
            <p:cNvPr id="48134" name="Group 6">
              <a:extLst>
                <a:ext uri="{FF2B5EF4-FFF2-40B4-BE49-F238E27FC236}">
                  <a16:creationId xmlns:a16="http://schemas.microsoft.com/office/drawing/2014/main" id="{CFFB4FC2-2037-4C22-BF44-E5225A4C63E1}"/>
                </a:ext>
              </a:extLst>
            </p:cNvPr>
            <p:cNvGrpSpPr>
              <a:grpSpLocks/>
            </p:cNvGrpSpPr>
            <p:nvPr/>
          </p:nvGrpSpPr>
          <p:grpSpPr bwMode="auto">
            <a:xfrm>
              <a:off x="4944" y="1"/>
              <a:ext cx="816" cy="3974"/>
              <a:chOff x="4944" y="1"/>
              <a:chExt cx="816" cy="3974"/>
            </a:xfrm>
          </p:grpSpPr>
          <p:grpSp>
            <p:nvGrpSpPr>
              <p:cNvPr id="48135" name="Group 7">
                <a:extLst>
                  <a:ext uri="{FF2B5EF4-FFF2-40B4-BE49-F238E27FC236}">
                    <a16:creationId xmlns:a16="http://schemas.microsoft.com/office/drawing/2014/main" id="{38585E37-FB16-4B81-A5F8-0F90D76302FD}"/>
                  </a:ext>
                </a:extLst>
              </p:cNvPr>
              <p:cNvGrpSpPr>
                <a:grpSpLocks/>
              </p:cNvGrpSpPr>
              <p:nvPr userDrawn="1"/>
            </p:nvGrpSpPr>
            <p:grpSpPr bwMode="auto">
              <a:xfrm>
                <a:off x="5280" y="1"/>
                <a:ext cx="480" cy="1430"/>
                <a:chOff x="5280" y="1"/>
                <a:chExt cx="480" cy="1430"/>
              </a:xfrm>
            </p:grpSpPr>
            <p:grpSp>
              <p:nvGrpSpPr>
                <p:cNvPr id="48136" name="Group 8">
                  <a:extLst>
                    <a:ext uri="{FF2B5EF4-FFF2-40B4-BE49-F238E27FC236}">
                      <a16:creationId xmlns:a16="http://schemas.microsoft.com/office/drawing/2014/main" id="{C0C87EF3-0AAF-47E7-8629-6A17A56B7FD2}"/>
                    </a:ext>
                  </a:extLst>
                </p:cNvPr>
                <p:cNvGrpSpPr>
                  <a:grpSpLocks/>
                </p:cNvGrpSpPr>
                <p:nvPr userDrawn="1"/>
              </p:nvGrpSpPr>
              <p:grpSpPr bwMode="auto">
                <a:xfrm rot="-5400000">
                  <a:off x="5484" y="0"/>
                  <a:ext cx="174" cy="176"/>
                  <a:chOff x="1657" y="323"/>
                  <a:chExt cx="1691" cy="2560"/>
                </a:xfrm>
              </p:grpSpPr>
              <p:grpSp>
                <p:nvGrpSpPr>
                  <p:cNvPr id="48137" name="Group 9">
                    <a:extLst>
                      <a:ext uri="{FF2B5EF4-FFF2-40B4-BE49-F238E27FC236}">
                        <a16:creationId xmlns:a16="http://schemas.microsoft.com/office/drawing/2014/main" id="{4C84DAD8-97B5-4809-9E0C-EDE540A1099C}"/>
                      </a:ext>
                    </a:extLst>
                  </p:cNvPr>
                  <p:cNvGrpSpPr>
                    <a:grpSpLocks/>
                  </p:cNvGrpSpPr>
                  <p:nvPr/>
                </p:nvGrpSpPr>
                <p:grpSpPr bwMode="auto">
                  <a:xfrm>
                    <a:off x="1657" y="323"/>
                    <a:ext cx="1691" cy="2560"/>
                    <a:chOff x="1657" y="323"/>
                    <a:chExt cx="1691" cy="2560"/>
                  </a:xfrm>
                </p:grpSpPr>
                <p:sp>
                  <p:nvSpPr>
                    <p:cNvPr id="48138" name="Freeform 10">
                      <a:extLst>
                        <a:ext uri="{FF2B5EF4-FFF2-40B4-BE49-F238E27FC236}">
                          <a16:creationId xmlns:a16="http://schemas.microsoft.com/office/drawing/2014/main" id="{D121B06B-030C-4C82-8EEE-DA993E612FA6}"/>
                        </a:ext>
                      </a:extLst>
                    </p:cNvPr>
                    <p:cNvSpPr>
                      <a:spLocks/>
                    </p:cNvSpPr>
                    <p:nvPr/>
                  </p:nvSpPr>
                  <p:spPr bwMode="auto">
                    <a:xfrm>
                      <a:off x="2117" y="323"/>
                      <a:ext cx="1231" cy="2560"/>
                    </a:xfrm>
                    <a:custGeom>
                      <a:avLst/>
                      <a:gdLst>
                        <a:gd name="T0" fmla="*/ 337 w 1231"/>
                        <a:gd name="T1" fmla="*/ 283 h 2560"/>
                        <a:gd name="T2" fmla="*/ 415 w 1231"/>
                        <a:gd name="T3" fmla="*/ 115 h 2560"/>
                        <a:gd name="T4" fmla="*/ 583 w 1231"/>
                        <a:gd name="T5" fmla="*/ 7 h 2560"/>
                        <a:gd name="T6" fmla="*/ 895 w 1231"/>
                        <a:gd name="T7" fmla="*/ 61 h 2560"/>
                        <a:gd name="T8" fmla="*/ 1051 w 1231"/>
                        <a:gd name="T9" fmla="*/ 349 h 2560"/>
                        <a:gd name="T10" fmla="*/ 979 w 1231"/>
                        <a:gd name="T11" fmla="*/ 769 h 2560"/>
                        <a:gd name="T12" fmla="*/ 943 w 1231"/>
                        <a:gd name="T13" fmla="*/ 943 h 2560"/>
                        <a:gd name="T14" fmla="*/ 1105 w 1231"/>
                        <a:gd name="T15" fmla="*/ 1075 h 2560"/>
                        <a:gd name="T16" fmla="*/ 1231 w 1231"/>
                        <a:gd name="T17" fmla="*/ 1525 h 2560"/>
                        <a:gd name="T18" fmla="*/ 1123 w 1231"/>
                        <a:gd name="T19" fmla="*/ 1969 h 2560"/>
                        <a:gd name="T20" fmla="*/ 907 w 1231"/>
                        <a:gd name="T21" fmla="*/ 2077 h 2560"/>
                        <a:gd name="T22" fmla="*/ 721 w 1231"/>
                        <a:gd name="T23" fmla="*/ 2059 h 2560"/>
                        <a:gd name="T24" fmla="*/ 655 w 1231"/>
                        <a:gd name="T25" fmla="*/ 2251 h 2560"/>
                        <a:gd name="T26" fmla="*/ 529 w 1231"/>
                        <a:gd name="T27" fmla="*/ 2527 h 2560"/>
                        <a:gd name="T28" fmla="*/ 211 w 1231"/>
                        <a:gd name="T29" fmla="*/ 2509 h 2560"/>
                        <a:gd name="T30" fmla="*/ 31 w 1231"/>
                        <a:gd name="T31" fmla="*/ 2227 h 2560"/>
                        <a:gd name="T32" fmla="*/ 25 w 1231"/>
                        <a:gd name="T33" fmla="*/ 1969 h 2560"/>
                        <a:gd name="T34" fmla="*/ 145 w 1231"/>
                        <a:gd name="T35" fmla="*/ 1651 h 2560"/>
                        <a:gd name="T36" fmla="*/ 259 w 1231"/>
                        <a:gd name="T37" fmla="*/ 1513 h 2560"/>
                        <a:gd name="T38" fmla="*/ 217 w 1231"/>
                        <a:gd name="T39" fmla="*/ 1729 h 2560"/>
                        <a:gd name="T40" fmla="*/ 73 w 1231"/>
                        <a:gd name="T41" fmla="*/ 2023 h 2560"/>
                        <a:gd name="T42" fmla="*/ 169 w 1231"/>
                        <a:gd name="T43" fmla="*/ 2323 h 2560"/>
                        <a:gd name="T44" fmla="*/ 439 w 1231"/>
                        <a:gd name="T45" fmla="*/ 2431 h 2560"/>
                        <a:gd name="T46" fmla="*/ 595 w 1231"/>
                        <a:gd name="T47" fmla="*/ 2227 h 2560"/>
                        <a:gd name="T48" fmla="*/ 577 w 1231"/>
                        <a:gd name="T49" fmla="*/ 1807 h 2560"/>
                        <a:gd name="T50" fmla="*/ 493 w 1231"/>
                        <a:gd name="T51" fmla="*/ 1531 h 2560"/>
                        <a:gd name="T52" fmla="*/ 535 w 1231"/>
                        <a:gd name="T53" fmla="*/ 1459 h 2560"/>
                        <a:gd name="T54" fmla="*/ 625 w 1231"/>
                        <a:gd name="T55" fmla="*/ 1633 h 2560"/>
                        <a:gd name="T56" fmla="*/ 721 w 1231"/>
                        <a:gd name="T57" fmla="*/ 1933 h 2560"/>
                        <a:gd name="T58" fmla="*/ 967 w 1231"/>
                        <a:gd name="T59" fmla="*/ 1963 h 2560"/>
                        <a:gd name="T60" fmla="*/ 1135 w 1231"/>
                        <a:gd name="T61" fmla="*/ 1687 h 2560"/>
                        <a:gd name="T62" fmla="*/ 1117 w 1231"/>
                        <a:gd name="T63" fmla="*/ 1273 h 2560"/>
                        <a:gd name="T64" fmla="*/ 883 w 1231"/>
                        <a:gd name="T65" fmla="*/ 1057 h 2560"/>
                        <a:gd name="T66" fmla="*/ 679 w 1231"/>
                        <a:gd name="T67" fmla="*/ 1129 h 2560"/>
                        <a:gd name="T68" fmla="*/ 577 w 1231"/>
                        <a:gd name="T69" fmla="*/ 1117 h 2560"/>
                        <a:gd name="T70" fmla="*/ 619 w 1231"/>
                        <a:gd name="T71" fmla="*/ 1033 h 2560"/>
                        <a:gd name="T72" fmla="*/ 811 w 1231"/>
                        <a:gd name="T73" fmla="*/ 937 h 2560"/>
                        <a:gd name="T74" fmla="*/ 949 w 1231"/>
                        <a:gd name="T75" fmla="*/ 613 h 2560"/>
                        <a:gd name="T76" fmla="*/ 883 w 1231"/>
                        <a:gd name="T77" fmla="*/ 175 h 2560"/>
                        <a:gd name="T78" fmla="*/ 619 w 1231"/>
                        <a:gd name="T79" fmla="*/ 103 h 2560"/>
                        <a:gd name="T80" fmla="*/ 391 w 1231"/>
                        <a:gd name="T81" fmla="*/ 355 h 2560"/>
                        <a:gd name="T82" fmla="*/ 403 w 1231"/>
                        <a:gd name="T83" fmla="*/ 763 h 2560"/>
                        <a:gd name="T84" fmla="*/ 343 w 1231"/>
                        <a:gd name="T85" fmla="*/ 949 h 2560"/>
                        <a:gd name="T86" fmla="*/ 289 w 1231"/>
                        <a:gd name="T87" fmla="*/ 685 h 2560"/>
                        <a:gd name="T88" fmla="*/ 307 w 1231"/>
                        <a:gd name="T89" fmla="*/ 367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31" h="2560">
                          <a:moveTo>
                            <a:pt x="307" y="367"/>
                          </a:moveTo>
                          <a:cubicBezTo>
                            <a:pt x="317" y="336"/>
                            <a:pt x="326" y="303"/>
                            <a:pt x="337" y="283"/>
                          </a:cubicBezTo>
                          <a:cubicBezTo>
                            <a:pt x="348" y="263"/>
                            <a:pt x="360" y="275"/>
                            <a:pt x="373" y="247"/>
                          </a:cubicBezTo>
                          <a:cubicBezTo>
                            <a:pt x="386" y="219"/>
                            <a:pt x="400" y="147"/>
                            <a:pt x="415" y="115"/>
                          </a:cubicBezTo>
                          <a:cubicBezTo>
                            <a:pt x="430" y="83"/>
                            <a:pt x="435" y="73"/>
                            <a:pt x="463" y="55"/>
                          </a:cubicBezTo>
                          <a:cubicBezTo>
                            <a:pt x="491" y="37"/>
                            <a:pt x="536" y="14"/>
                            <a:pt x="583" y="7"/>
                          </a:cubicBezTo>
                          <a:cubicBezTo>
                            <a:pt x="630" y="0"/>
                            <a:pt x="693" y="4"/>
                            <a:pt x="745" y="13"/>
                          </a:cubicBezTo>
                          <a:cubicBezTo>
                            <a:pt x="797" y="22"/>
                            <a:pt x="852" y="34"/>
                            <a:pt x="895" y="61"/>
                          </a:cubicBezTo>
                          <a:cubicBezTo>
                            <a:pt x="938" y="88"/>
                            <a:pt x="977" y="127"/>
                            <a:pt x="1003" y="175"/>
                          </a:cubicBezTo>
                          <a:cubicBezTo>
                            <a:pt x="1029" y="223"/>
                            <a:pt x="1044" y="287"/>
                            <a:pt x="1051" y="349"/>
                          </a:cubicBezTo>
                          <a:cubicBezTo>
                            <a:pt x="1058" y="411"/>
                            <a:pt x="1057" y="477"/>
                            <a:pt x="1045" y="547"/>
                          </a:cubicBezTo>
                          <a:cubicBezTo>
                            <a:pt x="1033" y="617"/>
                            <a:pt x="995" y="712"/>
                            <a:pt x="979" y="769"/>
                          </a:cubicBezTo>
                          <a:cubicBezTo>
                            <a:pt x="963" y="826"/>
                            <a:pt x="955" y="860"/>
                            <a:pt x="949" y="889"/>
                          </a:cubicBezTo>
                          <a:cubicBezTo>
                            <a:pt x="943" y="918"/>
                            <a:pt x="936" y="925"/>
                            <a:pt x="943" y="943"/>
                          </a:cubicBezTo>
                          <a:cubicBezTo>
                            <a:pt x="950" y="961"/>
                            <a:pt x="964" y="975"/>
                            <a:pt x="991" y="997"/>
                          </a:cubicBezTo>
                          <a:cubicBezTo>
                            <a:pt x="1018" y="1019"/>
                            <a:pt x="1069" y="1033"/>
                            <a:pt x="1105" y="1075"/>
                          </a:cubicBezTo>
                          <a:cubicBezTo>
                            <a:pt x="1141" y="1117"/>
                            <a:pt x="1186" y="1174"/>
                            <a:pt x="1207" y="1249"/>
                          </a:cubicBezTo>
                          <a:cubicBezTo>
                            <a:pt x="1228" y="1324"/>
                            <a:pt x="1231" y="1441"/>
                            <a:pt x="1231" y="1525"/>
                          </a:cubicBezTo>
                          <a:cubicBezTo>
                            <a:pt x="1231" y="1609"/>
                            <a:pt x="1225" y="1679"/>
                            <a:pt x="1207" y="1753"/>
                          </a:cubicBezTo>
                          <a:cubicBezTo>
                            <a:pt x="1189" y="1827"/>
                            <a:pt x="1153" y="1917"/>
                            <a:pt x="1123" y="1969"/>
                          </a:cubicBezTo>
                          <a:cubicBezTo>
                            <a:pt x="1093" y="2021"/>
                            <a:pt x="1063" y="2047"/>
                            <a:pt x="1027" y="2065"/>
                          </a:cubicBezTo>
                          <a:cubicBezTo>
                            <a:pt x="991" y="2083"/>
                            <a:pt x="951" y="2079"/>
                            <a:pt x="907" y="2077"/>
                          </a:cubicBezTo>
                          <a:cubicBezTo>
                            <a:pt x="863" y="2075"/>
                            <a:pt x="794" y="2056"/>
                            <a:pt x="763" y="2053"/>
                          </a:cubicBezTo>
                          <a:cubicBezTo>
                            <a:pt x="732" y="2050"/>
                            <a:pt x="733" y="2050"/>
                            <a:pt x="721" y="2059"/>
                          </a:cubicBezTo>
                          <a:cubicBezTo>
                            <a:pt x="709" y="2068"/>
                            <a:pt x="702" y="2075"/>
                            <a:pt x="691" y="2107"/>
                          </a:cubicBezTo>
                          <a:cubicBezTo>
                            <a:pt x="680" y="2139"/>
                            <a:pt x="665" y="2205"/>
                            <a:pt x="655" y="2251"/>
                          </a:cubicBezTo>
                          <a:cubicBezTo>
                            <a:pt x="645" y="2297"/>
                            <a:pt x="652" y="2337"/>
                            <a:pt x="631" y="2383"/>
                          </a:cubicBezTo>
                          <a:cubicBezTo>
                            <a:pt x="610" y="2429"/>
                            <a:pt x="574" y="2498"/>
                            <a:pt x="529" y="2527"/>
                          </a:cubicBezTo>
                          <a:cubicBezTo>
                            <a:pt x="484" y="2556"/>
                            <a:pt x="414" y="2560"/>
                            <a:pt x="361" y="2557"/>
                          </a:cubicBezTo>
                          <a:cubicBezTo>
                            <a:pt x="308" y="2554"/>
                            <a:pt x="256" y="2537"/>
                            <a:pt x="211" y="2509"/>
                          </a:cubicBezTo>
                          <a:cubicBezTo>
                            <a:pt x="166" y="2481"/>
                            <a:pt x="121" y="2436"/>
                            <a:pt x="91" y="2389"/>
                          </a:cubicBezTo>
                          <a:cubicBezTo>
                            <a:pt x="61" y="2342"/>
                            <a:pt x="46" y="2275"/>
                            <a:pt x="31" y="2227"/>
                          </a:cubicBezTo>
                          <a:cubicBezTo>
                            <a:pt x="16" y="2179"/>
                            <a:pt x="2" y="2144"/>
                            <a:pt x="1" y="2101"/>
                          </a:cubicBezTo>
                          <a:cubicBezTo>
                            <a:pt x="0" y="2058"/>
                            <a:pt x="13" y="2018"/>
                            <a:pt x="25" y="1969"/>
                          </a:cubicBezTo>
                          <a:cubicBezTo>
                            <a:pt x="37" y="1920"/>
                            <a:pt x="53" y="1860"/>
                            <a:pt x="73" y="1807"/>
                          </a:cubicBezTo>
                          <a:cubicBezTo>
                            <a:pt x="93" y="1754"/>
                            <a:pt x="122" y="1698"/>
                            <a:pt x="145" y="1651"/>
                          </a:cubicBezTo>
                          <a:cubicBezTo>
                            <a:pt x="168" y="1604"/>
                            <a:pt x="192" y="1548"/>
                            <a:pt x="211" y="1525"/>
                          </a:cubicBezTo>
                          <a:cubicBezTo>
                            <a:pt x="230" y="1502"/>
                            <a:pt x="249" y="1502"/>
                            <a:pt x="259" y="1513"/>
                          </a:cubicBezTo>
                          <a:cubicBezTo>
                            <a:pt x="269" y="1524"/>
                            <a:pt x="278" y="1555"/>
                            <a:pt x="271" y="1591"/>
                          </a:cubicBezTo>
                          <a:cubicBezTo>
                            <a:pt x="264" y="1627"/>
                            <a:pt x="242" y="1682"/>
                            <a:pt x="217" y="1729"/>
                          </a:cubicBezTo>
                          <a:cubicBezTo>
                            <a:pt x="192" y="1776"/>
                            <a:pt x="145" y="1824"/>
                            <a:pt x="121" y="1873"/>
                          </a:cubicBezTo>
                          <a:cubicBezTo>
                            <a:pt x="97" y="1922"/>
                            <a:pt x="76" y="1970"/>
                            <a:pt x="73" y="2023"/>
                          </a:cubicBezTo>
                          <a:cubicBezTo>
                            <a:pt x="70" y="2076"/>
                            <a:pt x="87" y="2141"/>
                            <a:pt x="103" y="2191"/>
                          </a:cubicBezTo>
                          <a:cubicBezTo>
                            <a:pt x="119" y="2241"/>
                            <a:pt x="140" y="2285"/>
                            <a:pt x="169" y="2323"/>
                          </a:cubicBezTo>
                          <a:cubicBezTo>
                            <a:pt x="198" y="2361"/>
                            <a:pt x="232" y="2401"/>
                            <a:pt x="277" y="2419"/>
                          </a:cubicBezTo>
                          <a:cubicBezTo>
                            <a:pt x="322" y="2437"/>
                            <a:pt x="395" y="2440"/>
                            <a:pt x="439" y="2431"/>
                          </a:cubicBezTo>
                          <a:cubicBezTo>
                            <a:pt x="483" y="2422"/>
                            <a:pt x="515" y="2399"/>
                            <a:pt x="541" y="2365"/>
                          </a:cubicBezTo>
                          <a:cubicBezTo>
                            <a:pt x="567" y="2331"/>
                            <a:pt x="583" y="2280"/>
                            <a:pt x="595" y="2227"/>
                          </a:cubicBezTo>
                          <a:cubicBezTo>
                            <a:pt x="607" y="2174"/>
                            <a:pt x="616" y="2117"/>
                            <a:pt x="613" y="2047"/>
                          </a:cubicBezTo>
                          <a:cubicBezTo>
                            <a:pt x="610" y="1977"/>
                            <a:pt x="589" y="1871"/>
                            <a:pt x="577" y="1807"/>
                          </a:cubicBezTo>
                          <a:cubicBezTo>
                            <a:pt x="565" y="1743"/>
                            <a:pt x="555" y="1709"/>
                            <a:pt x="541" y="1663"/>
                          </a:cubicBezTo>
                          <a:cubicBezTo>
                            <a:pt x="527" y="1617"/>
                            <a:pt x="502" y="1561"/>
                            <a:pt x="493" y="1531"/>
                          </a:cubicBezTo>
                          <a:cubicBezTo>
                            <a:pt x="484" y="1501"/>
                            <a:pt x="480" y="1495"/>
                            <a:pt x="487" y="1483"/>
                          </a:cubicBezTo>
                          <a:cubicBezTo>
                            <a:pt x="494" y="1471"/>
                            <a:pt x="519" y="1455"/>
                            <a:pt x="535" y="1459"/>
                          </a:cubicBezTo>
                          <a:cubicBezTo>
                            <a:pt x="551" y="1463"/>
                            <a:pt x="568" y="1478"/>
                            <a:pt x="583" y="1507"/>
                          </a:cubicBezTo>
                          <a:cubicBezTo>
                            <a:pt x="598" y="1536"/>
                            <a:pt x="610" y="1583"/>
                            <a:pt x="625" y="1633"/>
                          </a:cubicBezTo>
                          <a:cubicBezTo>
                            <a:pt x="640" y="1683"/>
                            <a:pt x="657" y="1757"/>
                            <a:pt x="673" y="1807"/>
                          </a:cubicBezTo>
                          <a:cubicBezTo>
                            <a:pt x="689" y="1857"/>
                            <a:pt x="697" y="1905"/>
                            <a:pt x="721" y="1933"/>
                          </a:cubicBezTo>
                          <a:cubicBezTo>
                            <a:pt x="745" y="1961"/>
                            <a:pt x="776" y="1970"/>
                            <a:pt x="817" y="1975"/>
                          </a:cubicBezTo>
                          <a:cubicBezTo>
                            <a:pt x="858" y="1980"/>
                            <a:pt x="926" y="1980"/>
                            <a:pt x="967" y="1963"/>
                          </a:cubicBezTo>
                          <a:cubicBezTo>
                            <a:pt x="1008" y="1946"/>
                            <a:pt x="1035" y="1919"/>
                            <a:pt x="1063" y="1873"/>
                          </a:cubicBezTo>
                          <a:cubicBezTo>
                            <a:pt x="1091" y="1827"/>
                            <a:pt x="1122" y="1761"/>
                            <a:pt x="1135" y="1687"/>
                          </a:cubicBezTo>
                          <a:cubicBezTo>
                            <a:pt x="1148" y="1613"/>
                            <a:pt x="1144" y="1498"/>
                            <a:pt x="1141" y="1429"/>
                          </a:cubicBezTo>
                          <a:cubicBezTo>
                            <a:pt x="1138" y="1360"/>
                            <a:pt x="1140" y="1325"/>
                            <a:pt x="1117" y="1273"/>
                          </a:cubicBezTo>
                          <a:cubicBezTo>
                            <a:pt x="1094" y="1221"/>
                            <a:pt x="1042" y="1153"/>
                            <a:pt x="1003" y="1117"/>
                          </a:cubicBezTo>
                          <a:cubicBezTo>
                            <a:pt x="964" y="1081"/>
                            <a:pt x="919" y="1064"/>
                            <a:pt x="883" y="1057"/>
                          </a:cubicBezTo>
                          <a:cubicBezTo>
                            <a:pt x="847" y="1050"/>
                            <a:pt x="821" y="1063"/>
                            <a:pt x="787" y="1075"/>
                          </a:cubicBezTo>
                          <a:cubicBezTo>
                            <a:pt x="753" y="1087"/>
                            <a:pt x="706" y="1117"/>
                            <a:pt x="679" y="1129"/>
                          </a:cubicBezTo>
                          <a:cubicBezTo>
                            <a:pt x="652" y="1141"/>
                            <a:pt x="642" y="1149"/>
                            <a:pt x="625" y="1147"/>
                          </a:cubicBezTo>
                          <a:cubicBezTo>
                            <a:pt x="608" y="1145"/>
                            <a:pt x="584" y="1130"/>
                            <a:pt x="577" y="1117"/>
                          </a:cubicBezTo>
                          <a:cubicBezTo>
                            <a:pt x="570" y="1104"/>
                            <a:pt x="576" y="1083"/>
                            <a:pt x="583" y="1069"/>
                          </a:cubicBezTo>
                          <a:cubicBezTo>
                            <a:pt x="590" y="1055"/>
                            <a:pt x="599" y="1043"/>
                            <a:pt x="619" y="1033"/>
                          </a:cubicBezTo>
                          <a:cubicBezTo>
                            <a:pt x="639" y="1023"/>
                            <a:pt x="671" y="1025"/>
                            <a:pt x="703" y="1009"/>
                          </a:cubicBezTo>
                          <a:cubicBezTo>
                            <a:pt x="735" y="993"/>
                            <a:pt x="780" y="965"/>
                            <a:pt x="811" y="937"/>
                          </a:cubicBezTo>
                          <a:cubicBezTo>
                            <a:pt x="842" y="909"/>
                            <a:pt x="866" y="895"/>
                            <a:pt x="889" y="841"/>
                          </a:cubicBezTo>
                          <a:cubicBezTo>
                            <a:pt x="912" y="787"/>
                            <a:pt x="939" y="696"/>
                            <a:pt x="949" y="613"/>
                          </a:cubicBezTo>
                          <a:cubicBezTo>
                            <a:pt x="959" y="530"/>
                            <a:pt x="960" y="416"/>
                            <a:pt x="949" y="343"/>
                          </a:cubicBezTo>
                          <a:cubicBezTo>
                            <a:pt x="938" y="270"/>
                            <a:pt x="914" y="215"/>
                            <a:pt x="883" y="175"/>
                          </a:cubicBezTo>
                          <a:cubicBezTo>
                            <a:pt x="852" y="135"/>
                            <a:pt x="807" y="115"/>
                            <a:pt x="763" y="103"/>
                          </a:cubicBezTo>
                          <a:cubicBezTo>
                            <a:pt x="719" y="91"/>
                            <a:pt x="665" y="90"/>
                            <a:pt x="619" y="103"/>
                          </a:cubicBezTo>
                          <a:cubicBezTo>
                            <a:pt x="573" y="116"/>
                            <a:pt x="525" y="139"/>
                            <a:pt x="487" y="181"/>
                          </a:cubicBezTo>
                          <a:cubicBezTo>
                            <a:pt x="449" y="223"/>
                            <a:pt x="412" y="301"/>
                            <a:pt x="391" y="355"/>
                          </a:cubicBezTo>
                          <a:cubicBezTo>
                            <a:pt x="370" y="409"/>
                            <a:pt x="359" y="437"/>
                            <a:pt x="361" y="505"/>
                          </a:cubicBezTo>
                          <a:cubicBezTo>
                            <a:pt x="363" y="573"/>
                            <a:pt x="399" y="691"/>
                            <a:pt x="403" y="763"/>
                          </a:cubicBezTo>
                          <a:cubicBezTo>
                            <a:pt x="407" y="835"/>
                            <a:pt x="395" y="906"/>
                            <a:pt x="385" y="937"/>
                          </a:cubicBezTo>
                          <a:cubicBezTo>
                            <a:pt x="375" y="968"/>
                            <a:pt x="356" y="957"/>
                            <a:pt x="343" y="949"/>
                          </a:cubicBezTo>
                          <a:cubicBezTo>
                            <a:pt x="330" y="941"/>
                            <a:pt x="316" y="933"/>
                            <a:pt x="307" y="889"/>
                          </a:cubicBezTo>
                          <a:cubicBezTo>
                            <a:pt x="298" y="845"/>
                            <a:pt x="294" y="755"/>
                            <a:pt x="289" y="685"/>
                          </a:cubicBezTo>
                          <a:cubicBezTo>
                            <a:pt x="284" y="615"/>
                            <a:pt x="273" y="523"/>
                            <a:pt x="277" y="469"/>
                          </a:cubicBezTo>
                          <a:cubicBezTo>
                            <a:pt x="281" y="415"/>
                            <a:pt x="297" y="398"/>
                            <a:pt x="307" y="367"/>
                          </a:cubicBezTo>
                          <a:close/>
                        </a:path>
                      </a:pathLst>
                    </a:custGeom>
                    <a:solidFill>
                      <a:srgbClr val="E7D6B7"/>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8139" name="Freeform 11">
                      <a:extLst>
                        <a:ext uri="{FF2B5EF4-FFF2-40B4-BE49-F238E27FC236}">
                          <a16:creationId xmlns:a16="http://schemas.microsoft.com/office/drawing/2014/main" id="{2F1DE744-1CBB-46FB-8F62-81FD030B8ABF}"/>
                        </a:ext>
                      </a:extLst>
                    </p:cNvPr>
                    <p:cNvSpPr>
                      <a:spLocks/>
                    </p:cNvSpPr>
                    <p:nvPr/>
                  </p:nvSpPr>
                  <p:spPr bwMode="auto">
                    <a:xfrm>
                      <a:off x="1657" y="376"/>
                      <a:ext cx="865" cy="2071"/>
                    </a:xfrm>
                    <a:custGeom>
                      <a:avLst/>
                      <a:gdLst>
                        <a:gd name="T0" fmla="*/ 785 w 865"/>
                        <a:gd name="T1" fmla="*/ 530 h 2071"/>
                        <a:gd name="T2" fmla="*/ 797 w 865"/>
                        <a:gd name="T3" fmla="*/ 350 h 2071"/>
                        <a:gd name="T4" fmla="*/ 863 w 865"/>
                        <a:gd name="T5" fmla="*/ 206 h 2071"/>
                        <a:gd name="T6" fmla="*/ 809 w 865"/>
                        <a:gd name="T7" fmla="*/ 218 h 2071"/>
                        <a:gd name="T8" fmla="*/ 749 w 865"/>
                        <a:gd name="T9" fmla="*/ 218 h 2071"/>
                        <a:gd name="T10" fmla="*/ 683 w 865"/>
                        <a:gd name="T11" fmla="*/ 116 h 2071"/>
                        <a:gd name="T12" fmla="*/ 611 w 865"/>
                        <a:gd name="T13" fmla="*/ 32 h 2071"/>
                        <a:gd name="T14" fmla="*/ 509 w 865"/>
                        <a:gd name="T15" fmla="*/ 2 h 2071"/>
                        <a:gd name="T16" fmla="*/ 407 w 865"/>
                        <a:gd name="T17" fmla="*/ 20 h 2071"/>
                        <a:gd name="T18" fmla="*/ 281 w 865"/>
                        <a:gd name="T19" fmla="*/ 74 h 2071"/>
                        <a:gd name="T20" fmla="*/ 173 w 865"/>
                        <a:gd name="T21" fmla="*/ 206 h 2071"/>
                        <a:gd name="T22" fmla="*/ 119 w 865"/>
                        <a:gd name="T23" fmla="*/ 404 h 2071"/>
                        <a:gd name="T24" fmla="*/ 131 w 865"/>
                        <a:gd name="T25" fmla="*/ 590 h 2071"/>
                        <a:gd name="T26" fmla="*/ 173 w 865"/>
                        <a:gd name="T27" fmla="*/ 782 h 2071"/>
                        <a:gd name="T28" fmla="*/ 197 w 865"/>
                        <a:gd name="T29" fmla="*/ 884 h 2071"/>
                        <a:gd name="T30" fmla="*/ 167 w 865"/>
                        <a:gd name="T31" fmla="*/ 986 h 2071"/>
                        <a:gd name="T32" fmla="*/ 65 w 865"/>
                        <a:gd name="T33" fmla="*/ 1124 h 2071"/>
                        <a:gd name="T34" fmla="*/ 17 w 865"/>
                        <a:gd name="T35" fmla="*/ 1298 h 2071"/>
                        <a:gd name="T36" fmla="*/ 5 w 865"/>
                        <a:gd name="T37" fmla="*/ 1550 h 2071"/>
                        <a:gd name="T38" fmla="*/ 47 w 865"/>
                        <a:gd name="T39" fmla="*/ 1748 h 2071"/>
                        <a:gd name="T40" fmla="*/ 131 w 865"/>
                        <a:gd name="T41" fmla="*/ 1898 h 2071"/>
                        <a:gd name="T42" fmla="*/ 299 w 865"/>
                        <a:gd name="T43" fmla="*/ 1988 h 2071"/>
                        <a:gd name="T44" fmla="*/ 425 w 865"/>
                        <a:gd name="T45" fmla="*/ 1982 h 2071"/>
                        <a:gd name="T46" fmla="*/ 467 w 865"/>
                        <a:gd name="T47" fmla="*/ 1994 h 2071"/>
                        <a:gd name="T48" fmla="*/ 497 w 865"/>
                        <a:gd name="T49" fmla="*/ 2066 h 2071"/>
                        <a:gd name="T50" fmla="*/ 497 w 865"/>
                        <a:gd name="T51" fmla="*/ 1964 h 2071"/>
                        <a:gd name="T52" fmla="*/ 557 w 865"/>
                        <a:gd name="T53" fmla="*/ 1778 h 2071"/>
                        <a:gd name="T54" fmla="*/ 617 w 865"/>
                        <a:gd name="T55" fmla="*/ 1658 h 2071"/>
                        <a:gd name="T56" fmla="*/ 581 w 865"/>
                        <a:gd name="T57" fmla="*/ 1700 h 2071"/>
                        <a:gd name="T58" fmla="*/ 515 w 865"/>
                        <a:gd name="T59" fmla="*/ 1820 h 2071"/>
                        <a:gd name="T60" fmla="*/ 407 w 865"/>
                        <a:gd name="T61" fmla="*/ 1904 h 2071"/>
                        <a:gd name="T62" fmla="*/ 269 w 865"/>
                        <a:gd name="T63" fmla="*/ 1898 h 2071"/>
                        <a:gd name="T64" fmla="*/ 179 w 865"/>
                        <a:gd name="T65" fmla="*/ 1814 h 2071"/>
                        <a:gd name="T66" fmla="*/ 113 w 865"/>
                        <a:gd name="T67" fmla="*/ 1640 h 2071"/>
                        <a:gd name="T68" fmla="*/ 107 w 865"/>
                        <a:gd name="T69" fmla="*/ 1394 h 2071"/>
                        <a:gd name="T70" fmla="*/ 137 w 865"/>
                        <a:gd name="T71" fmla="*/ 1190 h 2071"/>
                        <a:gd name="T72" fmla="*/ 203 w 865"/>
                        <a:gd name="T73" fmla="*/ 1070 h 2071"/>
                        <a:gd name="T74" fmla="*/ 323 w 865"/>
                        <a:gd name="T75" fmla="*/ 1022 h 2071"/>
                        <a:gd name="T76" fmla="*/ 509 w 865"/>
                        <a:gd name="T77" fmla="*/ 1076 h 2071"/>
                        <a:gd name="T78" fmla="*/ 611 w 865"/>
                        <a:gd name="T79" fmla="*/ 1124 h 2071"/>
                        <a:gd name="T80" fmla="*/ 665 w 865"/>
                        <a:gd name="T81" fmla="*/ 1100 h 2071"/>
                        <a:gd name="T82" fmla="*/ 659 w 865"/>
                        <a:gd name="T83" fmla="*/ 1046 h 2071"/>
                        <a:gd name="T84" fmla="*/ 611 w 865"/>
                        <a:gd name="T85" fmla="*/ 1004 h 2071"/>
                        <a:gd name="T86" fmla="*/ 497 w 865"/>
                        <a:gd name="T87" fmla="*/ 980 h 2071"/>
                        <a:gd name="T88" fmla="*/ 323 w 865"/>
                        <a:gd name="T89" fmla="*/ 896 h 2071"/>
                        <a:gd name="T90" fmla="*/ 233 w 865"/>
                        <a:gd name="T91" fmla="*/ 680 h 2071"/>
                        <a:gd name="T92" fmla="*/ 209 w 865"/>
                        <a:gd name="T93" fmla="*/ 416 h 2071"/>
                        <a:gd name="T94" fmla="*/ 317 w 865"/>
                        <a:gd name="T95" fmla="*/ 170 h 2071"/>
                        <a:gd name="T96" fmla="*/ 485 w 865"/>
                        <a:gd name="T97" fmla="*/ 110 h 2071"/>
                        <a:gd name="T98" fmla="*/ 617 w 865"/>
                        <a:gd name="T99" fmla="*/ 164 h 2071"/>
                        <a:gd name="T100" fmla="*/ 707 w 865"/>
                        <a:gd name="T101" fmla="*/ 290 h 2071"/>
                        <a:gd name="T102" fmla="*/ 737 w 865"/>
                        <a:gd name="T103" fmla="*/ 428 h 2071"/>
                        <a:gd name="T104" fmla="*/ 773 w 865"/>
                        <a:gd name="T105" fmla="*/ 602 h 2071"/>
                        <a:gd name="T106" fmla="*/ 809 w 865"/>
                        <a:gd name="T107" fmla="*/ 584 h 2071"/>
                        <a:gd name="T108" fmla="*/ 785 w 865"/>
                        <a:gd name="T109" fmla="*/ 530 h 2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65" h="2071">
                          <a:moveTo>
                            <a:pt x="785" y="530"/>
                          </a:moveTo>
                          <a:cubicBezTo>
                            <a:pt x="783" y="491"/>
                            <a:pt x="784" y="404"/>
                            <a:pt x="797" y="350"/>
                          </a:cubicBezTo>
                          <a:cubicBezTo>
                            <a:pt x="810" y="296"/>
                            <a:pt x="861" y="228"/>
                            <a:pt x="863" y="206"/>
                          </a:cubicBezTo>
                          <a:cubicBezTo>
                            <a:pt x="865" y="184"/>
                            <a:pt x="828" y="216"/>
                            <a:pt x="809" y="218"/>
                          </a:cubicBezTo>
                          <a:cubicBezTo>
                            <a:pt x="790" y="220"/>
                            <a:pt x="770" y="235"/>
                            <a:pt x="749" y="218"/>
                          </a:cubicBezTo>
                          <a:cubicBezTo>
                            <a:pt x="728" y="201"/>
                            <a:pt x="706" y="147"/>
                            <a:pt x="683" y="116"/>
                          </a:cubicBezTo>
                          <a:cubicBezTo>
                            <a:pt x="660" y="85"/>
                            <a:pt x="640" y="51"/>
                            <a:pt x="611" y="32"/>
                          </a:cubicBezTo>
                          <a:cubicBezTo>
                            <a:pt x="582" y="13"/>
                            <a:pt x="543" y="4"/>
                            <a:pt x="509" y="2"/>
                          </a:cubicBezTo>
                          <a:cubicBezTo>
                            <a:pt x="475" y="0"/>
                            <a:pt x="445" y="8"/>
                            <a:pt x="407" y="20"/>
                          </a:cubicBezTo>
                          <a:cubicBezTo>
                            <a:pt x="369" y="32"/>
                            <a:pt x="320" y="43"/>
                            <a:pt x="281" y="74"/>
                          </a:cubicBezTo>
                          <a:cubicBezTo>
                            <a:pt x="242" y="105"/>
                            <a:pt x="200" y="151"/>
                            <a:pt x="173" y="206"/>
                          </a:cubicBezTo>
                          <a:cubicBezTo>
                            <a:pt x="146" y="261"/>
                            <a:pt x="126" y="340"/>
                            <a:pt x="119" y="404"/>
                          </a:cubicBezTo>
                          <a:cubicBezTo>
                            <a:pt x="112" y="468"/>
                            <a:pt x="122" y="527"/>
                            <a:pt x="131" y="590"/>
                          </a:cubicBezTo>
                          <a:cubicBezTo>
                            <a:pt x="140" y="653"/>
                            <a:pt x="162" y="733"/>
                            <a:pt x="173" y="782"/>
                          </a:cubicBezTo>
                          <a:cubicBezTo>
                            <a:pt x="184" y="831"/>
                            <a:pt x="198" y="850"/>
                            <a:pt x="197" y="884"/>
                          </a:cubicBezTo>
                          <a:cubicBezTo>
                            <a:pt x="196" y="918"/>
                            <a:pt x="189" y="946"/>
                            <a:pt x="167" y="986"/>
                          </a:cubicBezTo>
                          <a:cubicBezTo>
                            <a:pt x="145" y="1026"/>
                            <a:pt x="90" y="1072"/>
                            <a:pt x="65" y="1124"/>
                          </a:cubicBezTo>
                          <a:cubicBezTo>
                            <a:pt x="40" y="1176"/>
                            <a:pt x="27" y="1227"/>
                            <a:pt x="17" y="1298"/>
                          </a:cubicBezTo>
                          <a:cubicBezTo>
                            <a:pt x="7" y="1369"/>
                            <a:pt x="0" y="1475"/>
                            <a:pt x="5" y="1550"/>
                          </a:cubicBezTo>
                          <a:cubicBezTo>
                            <a:pt x="10" y="1625"/>
                            <a:pt x="26" y="1690"/>
                            <a:pt x="47" y="1748"/>
                          </a:cubicBezTo>
                          <a:cubicBezTo>
                            <a:pt x="68" y="1806"/>
                            <a:pt x="89" y="1858"/>
                            <a:pt x="131" y="1898"/>
                          </a:cubicBezTo>
                          <a:cubicBezTo>
                            <a:pt x="173" y="1938"/>
                            <a:pt x="250" y="1974"/>
                            <a:pt x="299" y="1988"/>
                          </a:cubicBezTo>
                          <a:cubicBezTo>
                            <a:pt x="348" y="2002"/>
                            <a:pt x="397" y="1981"/>
                            <a:pt x="425" y="1982"/>
                          </a:cubicBezTo>
                          <a:cubicBezTo>
                            <a:pt x="453" y="1983"/>
                            <a:pt x="455" y="1980"/>
                            <a:pt x="467" y="1994"/>
                          </a:cubicBezTo>
                          <a:cubicBezTo>
                            <a:pt x="479" y="2008"/>
                            <a:pt x="492" y="2071"/>
                            <a:pt x="497" y="2066"/>
                          </a:cubicBezTo>
                          <a:cubicBezTo>
                            <a:pt x="502" y="2061"/>
                            <a:pt x="487" y="2012"/>
                            <a:pt x="497" y="1964"/>
                          </a:cubicBezTo>
                          <a:cubicBezTo>
                            <a:pt x="507" y="1916"/>
                            <a:pt x="537" y="1829"/>
                            <a:pt x="557" y="1778"/>
                          </a:cubicBezTo>
                          <a:cubicBezTo>
                            <a:pt x="577" y="1727"/>
                            <a:pt x="613" y="1671"/>
                            <a:pt x="617" y="1658"/>
                          </a:cubicBezTo>
                          <a:cubicBezTo>
                            <a:pt x="621" y="1645"/>
                            <a:pt x="598" y="1673"/>
                            <a:pt x="581" y="1700"/>
                          </a:cubicBezTo>
                          <a:cubicBezTo>
                            <a:pt x="564" y="1727"/>
                            <a:pt x="544" y="1786"/>
                            <a:pt x="515" y="1820"/>
                          </a:cubicBezTo>
                          <a:cubicBezTo>
                            <a:pt x="486" y="1854"/>
                            <a:pt x="448" y="1891"/>
                            <a:pt x="407" y="1904"/>
                          </a:cubicBezTo>
                          <a:cubicBezTo>
                            <a:pt x="366" y="1917"/>
                            <a:pt x="307" y="1913"/>
                            <a:pt x="269" y="1898"/>
                          </a:cubicBezTo>
                          <a:cubicBezTo>
                            <a:pt x="231" y="1883"/>
                            <a:pt x="205" y="1857"/>
                            <a:pt x="179" y="1814"/>
                          </a:cubicBezTo>
                          <a:cubicBezTo>
                            <a:pt x="153" y="1771"/>
                            <a:pt x="125" y="1710"/>
                            <a:pt x="113" y="1640"/>
                          </a:cubicBezTo>
                          <a:cubicBezTo>
                            <a:pt x="101" y="1570"/>
                            <a:pt x="103" y="1469"/>
                            <a:pt x="107" y="1394"/>
                          </a:cubicBezTo>
                          <a:cubicBezTo>
                            <a:pt x="111" y="1319"/>
                            <a:pt x="121" y="1244"/>
                            <a:pt x="137" y="1190"/>
                          </a:cubicBezTo>
                          <a:cubicBezTo>
                            <a:pt x="153" y="1136"/>
                            <a:pt x="172" y="1098"/>
                            <a:pt x="203" y="1070"/>
                          </a:cubicBezTo>
                          <a:cubicBezTo>
                            <a:pt x="234" y="1042"/>
                            <a:pt x="272" y="1021"/>
                            <a:pt x="323" y="1022"/>
                          </a:cubicBezTo>
                          <a:cubicBezTo>
                            <a:pt x="374" y="1023"/>
                            <a:pt x="461" y="1059"/>
                            <a:pt x="509" y="1076"/>
                          </a:cubicBezTo>
                          <a:cubicBezTo>
                            <a:pt x="557" y="1093"/>
                            <a:pt x="585" y="1120"/>
                            <a:pt x="611" y="1124"/>
                          </a:cubicBezTo>
                          <a:cubicBezTo>
                            <a:pt x="637" y="1128"/>
                            <a:pt x="657" y="1113"/>
                            <a:pt x="665" y="1100"/>
                          </a:cubicBezTo>
                          <a:cubicBezTo>
                            <a:pt x="673" y="1087"/>
                            <a:pt x="668" y="1062"/>
                            <a:pt x="659" y="1046"/>
                          </a:cubicBezTo>
                          <a:cubicBezTo>
                            <a:pt x="650" y="1030"/>
                            <a:pt x="638" y="1015"/>
                            <a:pt x="611" y="1004"/>
                          </a:cubicBezTo>
                          <a:cubicBezTo>
                            <a:pt x="584" y="993"/>
                            <a:pt x="545" y="998"/>
                            <a:pt x="497" y="980"/>
                          </a:cubicBezTo>
                          <a:cubicBezTo>
                            <a:pt x="449" y="962"/>
                            <a:pt x="367" y="946"/>
                            <a:pt x="323" y="896"/>
                          </a:cubicBezTo>
                          <a:cubicBezTo>
                            <a:pt x="279" y="846"/>
                            <a:pt x="252" y="760"/>
                            <a:pt x="233" y="680"/>
                          </a:cubicBezTo>
                          <a:cubicBezTo>
                            <a:pt x="214" y="600"/>
                            <a:pt x="195" y="501"/>
                            <a:pt x="209" y="416"/>
                          </a:cubicBezTo>
                          <a:cubicBezTo>
                            <a:pt x="223" y="331"/>
                            <a:pt x="271" y="221"/>
                            <a:pt x="317" y="170"/>
                          </a:cubicBezTo>
                          <a:cubicBezTo>
                            <a:pt x="363" y="119"/>
                            <a:pt x="435" y="111"/>
                            <a:pt x="485" y="110"/>
                          </a:cubicBezTo>
                          <a:cubicBezTo>
                            <a:pt x="535" y="109"/>
                            <a:pt x="580" y="134"/>
                            <a:pt x="617" y="164"/>
                          </a:cubicBezTo>
                          <a:cubicBezTo>
                            <a:pt x="654" y="194"/>
                            <a:pt x="687" y="246"/>
                            <a:pt x="707" y="290"/>
                          </a:cubicBezTo>
                          <a:cubicBezTo>
                            <a:pt x="727" y="334"/>
                            <a:pt x="726" y="376"/>
                            <a:pt x="737" y="428"/>
                          </a:cubicBezTo>
                          <a:cubicBezTo>
                            <a:pt x="748" y="480"/>
                            <a:pt x="761" y="576"/>
                            <a:pt x="773" y="602"/>
                          </a:cubicBezTo>
                          <a:cubicBezTo>
                            <a:pt x="785" y="628"/>
                            <a:pt x="807" y="597"/>
                            <a:pt x="809" y="584"/>
                          </a:cubicBezTo>
                          <a:cubicBezTo>
                            <a:pt x="811" y="571"/>
                            <a:pt x="787" y="569"/>
                            <a:pt x="785" y="530"/>
                          </a:cubicBezTo>
                          <a:close/>
                        </a:path>
                      </a:pathLst>
                    </a:custGeom>
                    <a:solidFill>
                      <a:srgbClr val="E7D6B7"/>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grpSp>
              <p:sp>
                <p:nvSpPr>
                  <p:cNvPr id="48140" name="Oval 12">
                    <a:extLst>
                      <a:ext uri="{FF2B5EF4-FFF2-40B4-BE49-F238E27FC236}">
                        <a16:creationId xmlns:a16="http://schemas.microsoft.com/office/drawing/2014/main" id="{AE543CF4-E0C8-4C17-95AF-E9359A631096}"/>
                      </a:ext>
                    </a:extLst>
                  </p:cNvPr>
                  <p:cNvSpPr>
                    <a:spLocks noChangeArrowheads="1"/>
                  </p:cNvSpPr>
                  <p:nvPr/>
                </p:nvSpPr>
                <p:spPr bwMode="auto">
                  <a:xfrm>
                    <a:off x="2400" y="1428"/>
                    <a:ext cx="168" cy="246"/>
                  </a:xfrm>
                  <a:prstGeom prst="ellipse">
                    <a:avLst/>
                  </a:prstGeom>
                  <a:solidFill>
                    <a:srgbClr val="E7D6B7"/>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8141" name="Freeform 13">
                    <a:extLst>
                      <a:ext uri="{FF2B5EF4-FFF2-40B4-BE49-F238E27FC236}">
                        <a16:creationId xmlns:a16="http://schemas.microsoft.com/office/drawing/2014/main" id="{1CE84A6D-DA89-49B7-BBC9-AC48A8548B84}"/>
                      </a:ext>
                    </a:extLst>
                  </p:cNvPr>
                  <p:cNvSpPr>
                    <a:spLocks/>
                  </p:cNvSpPr>
                  <p:nvPr/>
                </p:nvSpPr>
                <p:spPr bwMode="auto">
                  <a:xfrm>
                    <a:off x="2595" y="741"/>
                    <a:ext cx="266" cy="521"/>
                  </a:xfrm>
                  <a:custGeom>
                    <a:avLst/>
                    <a:gdLst>
                      <a:gd name="T0" fmla="*/ 3 w 266"/>
                      <a:gd name="T1" fmla="*/ 483 h 521"/>
                      <a:gd name="T2" fmla="*/ 27 w 266"/>
                      <a:gd name="T3" fmla="*/ 273 h 521"/>
                      <a:gd name="T4" fmla="*/ 111 w 266"/>
                      <a:gd name="T5" fmla="*/ 45 h 521"/>
                      <a:gd name="T6" fmla="*/ 183 w 266"/>
                      <a:gd name="T7" fmla="*/ 3 h 521"/>
                      <a:gd name="T8" fmla="*/ 237 w 266"/>
                      <a:gd name="T9" fmla="*/ 39 h 521"/>
                      <a:gd name="T10" fmla="*/ 261 w 266"/>
                      <a:gd name="T11" fmla="*/ 129 h 521"/>
                      <a:gd name="T12" fmla="*/ 207 w 266"/>
                      <a:gd name="T13" fmla="*/ 273 h 521"/>
                      <a:gd name="T14" fmla="*/ 105 w 266"/>
                      <a:gd name="T15" fmla="*/ 477 h 521"/>
                      <a:gd name="T16" fmla="*/ 45 w 266"/>
                      <a:gd name="T17" fmla="*/ 501 h 521"/>
                      <a:gd name="T18" fmla="*/ 3 w 266"/>
                      <a:gd name="T19" fmla="*/ 483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6" h="521">
                        <a:moveTo>
                          <a:pt x="3" y="483"/>
                        </a:moveTo>
                        <a:cubicBezTo>
                          <a:pt x="0" y="445"/>
                          <a:pt x="9" y="346"/>
                          <a:pt x="27" y="273"/>
                        </a:cubicBezTo>
                        <a:cubicBezTo>
                          <a:pt x="45" y="200"/>
                          <a:pt x="85" y="90"/>
                          <a:pt x="111" y="45"/>
                        </a:cubicBezTo>
                        <a:cubicBezTo>
                          <a:pt x="137" y="0"/>
                          <a:pt x="162" y="4"/>
                          <a:pt x="183" y="3"/>
                        </a:cubicBezTo>
                        <a:cubicBezTo>
                          <a:pt x="204" y="2"/>
                          <a:pt x="224" y="18"/>
                          <a:pt x="237" y="39"/>
                        </a:cubicBezTo>
                        <a:cubicBezTo>
                          <a:pt x="250" y="60"/>
                          <a:pt x="266" y="90"/>
                          <a:pt x="261" y="129"/>
                        </a:cubicBezTo>
                        <a:cubicBezTo>
                          <a:pt x="256" y="168"/>
                          <a:pt x="233" y="215"/>
                          <a:pt x="207" y="273"/>
                        </a:cubicBezTo>
                        <a:cubicBezTo>
                          <a:pt x="181" y="331"/>
                          <a:pt x="132" y="439"/>
                          <a:pt x="105" y="477"/>
                        </a:cubicBezTo>
                        <a:cubicBezTo>
                          <a:pt x="78" y="515"/>
                          <a:pt x="61" y="501"/>
                          <a:pt x="45" y="501"/>
                        </a:cubicBezTo>
                        <a:cubicBezTo>
                          <a:pt x="29" y="501"/>
                          <a:pt x="6" y="521"/>
                          <a:pt x="3" y="483"/>
                        </a:cubicBezTo>
                        <a:close/>
                      </a:path>
                    </a:pathLst>
                  </a:custGeom>
                  <a:solidFill>
                    <a:srgbClr val="E7D6B7"/>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8142" name="Freeform 14">
                    <a:extLst>
                      <a:ext uri="{FF2B5EF4-FFF2-40B4-BE49-F238E27FC236}">
                        <a16:creationId xmlns:a16="http://schemas.microsoft.com/office/drawing/2014/main" id="{06C599BE-302C-41FC-8F10-9605AB545C66}"/>
                      </a:ext>
                    </a:extLst>
                  </p:cNvPr>
                  <p:cNvSpPr>
                    <a:spLocks/>
                  </p:cNvSpPr>
                  <p:nvPr/>
                </p:nvSpPr>
                <p:spPr bwMode="auto">
                  <a:xfrm>
                    <a:off x="2672" y="1593"/>
                    <a:ext cx="392" cy="340"/>
                  </a:xfrm>
                  <a:custGeom>
                    <a:avLst/>
                    <a:gdLst>
                      <a:gd name="T0" fmla="*/ 100 w 392"/>
                      <a:gd name="T1" fmla="*/ 201 h 340"/>
                      <a:gd name="T2" fmla="*/ 16 w 392"/>
                      <a:gd name="T3" fmla="*/ 87 h 340"/>
                      <a:gd name="T4" fmla="*/ 4 w 392"/>
                      <a:gd name="T5" fmla="*/ 45 h 340"/>
                      <a:gd name="T6" fmla="*/ 28 w 392"/>
                      <a:gd name="T7" fmla="*/ 3 h 340"/>
                      <a:gd name="T8" fmla="*/ 130 w 392"/>
                      <a:gd name="T9" fmla="*/ 27 h 340"/>
                      <a:gd name="T10" fmla="*/ 250 w 392"/>
                      <a:gd name="T11" fmla="*/ 75 h 340"/>
                      <a:gd name="T12" fmla="*/ 364 w 392"/>
                      <a:gd name="T13" fmla="*/ 159 h 340"/>
                      <a:gd name="T14" fmla="*/ 388 w 392"/>
                      <a:gd name="T15" fmla="*/ 273 h 340"/>
                      <a:gd name="T16" fmla="*/ 340 w 392"/>
                      <a:gd name="T17" fmla="*/ 333 h 340"/>
                      <a:gd name="T18" fmla="*/ 244 w 392"/>
                      <a:gd name="T19" fmla="*/ 315 h 340"/>
                      <a:gd name="T20" fmla="*/ 100 w 392"/>
                      <a:gd name="T21" fmla="*/ 20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2" h="340">
                        <a:moveTo>
                          <a:pt x="100" y="201"/>
                        </a:moveTo>
                        <a:cubicBezTo>
                          <a:pt x="62" y="163"/>
                          <a:pt x="32" y="113"/>
                          <a:pt x="16" y="87"/>
                        </a:cubicBezTo>
                        <a:cubicBezTo>
                          <a:pt x="0" y="61"/>
                          <a:pt x="2" y="59"/>
                          <a:pt x="4" y="45"/>
                        </a:cubicBezTo>
                        <a:cubicBezTo>
                          <a:pt x="6" y="31"/>
                          <a:pt x="7" y="6"/>
                          <a:pt x="28" y="3"/>
                        </a:cubicBezTo>
                        <a:cubicBezTo>
                          <a:pt x="49" y="0"/>
                          <a:pt x="93" y="15"/>
                          <a:pt x="130" y="27"/>
                        </a:cubicBezTo>
                        <a:cubicBezTo>
                          <a:pt x="167" y="39"/>
                          <a:pt x="211" y="53"/>
                          <a:pt x="250" y="75"/>
                        </a:cubicBezTo>
                        <a:cubicBezTo>
                          <a:pt x="289" y="97"/>
                          <a:pt x="341" y="126"/>
                          <a:pt x="364" y="159"/>
                        </a:cubicBezTo>
                        <a:cubicBezTo>
                          <a:pt x="387" y="192"/>
                          <a:pt x="392" y="244"/>
                          <a:pt x="388" y="273"/>
                        </a:cubicBezTo>
                        <a:cubicBezTo>
                          <a:pt x="384" y="302"/>
                          <a:pt x="364" y="326"/>
                          <a:pt x="340" y="333"/>
                        </a:cubicBezTo>
                        <a:cubicBezTo>
                          <a:pt x="316" y="340"/>
                          <a:pt x="282" y="336"/>
                          <a:pt x="244" y="315"/>
                        </a:cubicBezTo>
                        <a:cubicBezTo>
                          <a:pt x="206" y="294"/>
                          <a:pt x="138" y="239"/>
                          <a:pt x="100" y="201"/>
                        </a:cubicBezTo>
                        <a:close/>
                      </a:path>
                    </a:pathLst>
                  </a:custGeom>
                  <a:solidFill>
                    <a:srgbClr val="E7D6B7"/>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8143" name="Freeform 15">
                    <a:extLst>
                      <a:ext uri="{FF2B5EF4-FFF2-40B4-BE49-F238E27FC236}">
                        <a16:creationId xmlns:a16="http://schemas.microsoft.com/office/drawing/2014/main" id="{168F3996-15CC-4349-9E51-C3388FD568DD}"/>
                      </a:ext>
                    </a:extLst>
                  </p:cNvPr>
                  <p:cNvSpPr>
                    <a:spLocks/>
                  </p:cNvSpPr>
                  <p:nvPr/>
                </p:nvSpPr>
                <p:spPr bwMode="auto">
                  <a:xfrm>
                    <a:off x="2412" y="1929"/>
                    <a:ext cx="151" cy="558"/>
                  </a:xfrm>
                  <a:custGeom>
                    <a:avLst/>
                    <a:gdLst>
                      <a:gd name="T0" fmla="*/ 18 w 151"/>
                      <a:gd name="T1" fmla="*/ 165 h 558"/>
                      <a:gd name="T2" fmla="*/ 42 w 151"/>
                      <a:gd name="T3" fmla="*/ 39 h 558"/>
                      <a:gd name="T4" fmla="*/ 66 w 151"/>
                      <a:gd name="T5" fmla="*/ 3 h 558"/>
                      <a:gd name="T6" fmla="*/ 108 w 151"/>
                      <a:gd name="T7" fmla="*/ 27 h 558"/>
                      <a:gd name="T8" fmla="*/ 138 w 151"/>
                      <a:gd name="T9" fmla="*/ 165 h 558"/>
                      <a:gd name="T10" fmla="*/ 144 w 151"/>
                      <a:gd name="T11" fmla="*/ 423 h 558"/>
                      <a:gd name="T12" fmla="*/ 96 w 151"/>
                      <a:gd name="T13" fmla="*/ 543 h 558"/>
                      <a:gd name="T14" fmla="*/ 24 w 151"/>
                      <a:gd name="T15" fmla="*/ 513 h 558"/>
                      <a:gd name="T16" fmla="*/ 0 w 151"/>
                      <a:gd name="T17" fmla="*/ 315 h 558"/>
                      <a:gd name="T18" fmla="*/ 18 w 151"/>
                      <a:gd name="T19" fmla="*/ 165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1" h="558">
                        <a:moveTo>
                          <a:pt x="18" y="165"/>
                        </a:moveTo>
                        <a:cubicBezTo>
                          <a:pt x="25" y="119"/>
                          <a:pt x="34" y="66"/>
                          <a:pt x="42" y="39"/>
                        </a:cubicBezTo>
                        <a:cubicBezTo>
                          <a:pt x="50" y="12"/>
                          <a:pt x="55" y="5"/>
                          <a:pt x="66" y="3"/>
                        </a:cubicBezTo>
                        <a:cubicBezTo>
                          <a:pt x="77" y="1"/>
                          <a:pt x="96" y="0"/>
                          <a:pt x="108" y="27"/>
                        </a:cubicBezTo>
                        <a:cubicBezTo>
                          <a:pt x="120" y="54"/>
                          <a:pt x="132" y="99"/>
                          <a:pt x="138" y="165"/>
                        </a:cubicBezTo>
                        <a:cubicBezTo>
                          <a:pt x="144" y="231"/>
                          <a:pt x="151" y="360"/>
                          <a:pt x="144" y="423"/>
                        </a:cubicBezTo>
                        <a:cubicBezTo>
                          <a:pt x="137" y="486"/>
                          <a:pt x="116" y="528"/>
                          <a:pt x="96" y="543"/>
                        </a:cubicBezTo>
                        <a:cubicBezTo>
                          <a:pt x="76" y="558"/>
                          <a:pt x="40" y="551"/>
                          <a:pt x="24" y="513"/>
                        </a:cubicBezTo>
                        <a:cubicBezTo>
                          <a:pt x="8" y="475"/>
                          <a:pt x="0" y="372"/>
                          <a:pt x="0" y="315"/>
                        </a:cubicBezTo>
                        <a:cubicBezTo>
                          <a:pt x="0" y="258"/>
                          <a:pt x="11" y="211"/>
                          <a:pt x="18" y="165"/>
                        </a:cubicBezTo>
                        <a:close/>
                      </a:path>
                    </a:pathLst>
                  </a:custGeom>
                  <a:solidFill>
                    <a:srgbClr val="E7D6B7"/>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8144" name="Freeform 16">
                    <a:extLst>
                      <a:ext uri="{FF2B5EF4-FFF2-40B4-BE49-F238E27FC236}">
                        <a16:creationId xmlns:a16="http://schemas.microsoft.com/office/drawing/2014/main" id="{69EB6E6F-68AD-499F-A5F3-62DD27F22F43}"/>
                      </a:ext>
                    </a:extLst>
                  </p:cNvPr>
                  <p:cNvSpPr>
                    <a:spLocks/>
                  </p:cNvSpPr>
                  <p:nvPr/>
                </p:nvSpPr>
                <p:spPr bwMode="auto">
                  <a:xfrm>
                    <a:off x="1907" y="1589"/>
                    <a:ext cx="392" cy="253"/>
                  </a:xfrm>
                  <a:custGeom>
                    <a:avLst/>
                    <a:gdLst>
                      <a:gd name="T0" fmla="*/ 175 w 392"/>
                      <a:gd name="T1" fmla="*/ 61 h 253"/>
                      <a:gd name="T2" fmla="*/ 307 w 392"/>
                      <a:gd name="T3" fmla="*/ 19 h 253"/>
                      <a:gd name="T4" fmla="*/ 367 w 392"/>
                      <a:gd name="T5" fmla="*/ 7 h 253"/>
                      <a:gd name="T6" fmla="*/ 385 w 392"/>
                      <a:gd name="T7" fmla="*/ 61 h 253"/>
                      <a:gd name="T8" fmla="*/ 325 w 392"/>
                      <a:gd name="T9" fmla="*/ 133 h 253"/>
                      <a:gd name="T10" fmla="*/ 193 w 392"/>
                      <a:gd name="T11" fmla="*/ 223 h 253"/>
                      <a:gd name="T12" fmla="*/ 37 w 392"/>
                      <a:gd name="T13" fmla="*/ 247 h 253"/>
                      <a:gd name="T14" fmla="*/ 1 w 392"/>
                      <a:gd name="T15" fmla="*/ 187 h 253"/>
                      <a:gd name="T16" fmla="*/ 43 w 392"/>
                      <a:gd name="T17" fmla="*/ 115 h 253"/>
                      <a:gd name="T18" fmla="*/ 175 w 392"/>
                      <a:gd name="T19" fmla="*/ 61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2" h="253">
                        <a:moveTo>
                          <a:pt x="175" y="61"/>
                        </a:moveTo>
                        <a:cubicBezTo>
                          <a:pt x="219" y="45"/>
                          <a:pt x="275" y="28"/>
                          <a:pt x="307" y="19"/>
                        </a:cubicBezTo>
                        <a:cubicBezTo>
                          <a:pt x="339" y="10"/>
                          <a:pt x="354" y="0"/>
                          <a:pt x="367" y="7"/>
                        </a:cubicBezTo>
                        <a:cubicBezTo>
                          <a:pt x="380" y="14"/>
                          <a:pt x="392" y="40"/>
                          <a:pt x="385" y="61"/>
                        </a:cubicBezTo>
                        <a:cubicBezTo>
                          <a:pt x="378" y="82"/>
                          <a:pt x="357" y="106"/>
                          <a:pt x="325" y="133"/>
                        </a:cubicBezTo>
                        <a:cubicBezTo>
                          <a:pt x="293" y="160"/>
                          <a:pt x="241" y="204"/>
                          <a:pt x="193" y="223"/>
                        </a:cubicBezTo>
                        <a:cubicBezTo>
                          <a:pt x="145" y="242"/>
                          <a:pt x="69" y="253"/>
                          <a:pt x="37" y="247"/>
                        </a:cubicBezTo>
                        <a:cubicBezTo>
                          <a:pt x="5" y="241"/>
                          <a:pt x="0" y="209"/>
                          <a:pt x="1" y="187"/>
                        </a:cubicBezTo>
                        <a:cubicBezTo>
                          <a:pt x="2" y="165"/>
                          <a:pt x="15" y="136"/>
                          <a:pt x="43" y="115"/>
                        </a:cubicBezTo>
                        <a:cubicBezTo>
                          <a:pt x="71" y="94"/>
                          <a:pt x="131" y="77"/>
                          <a:pt x="175" y="61"/>
                        </a:cubicBezTo>
                        <a:close/>
                      </a:path>
                    </a:pathLst>
                  </a:custGeom>
                  <a:solidFill>
                    <a:srgbClr val="E7D6B7"/>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8145" name="Freeform 17">
                    <a:extLst>
                      <a:ext uri="{FF2B5EF4-FFF2-40B4-BE49-F238E27FC236}">
                        <a16:creationId xmlns:a16="http://schemas.microsoft.com/office/drawing/2014/main" id="{9A6BC49B-313B-4FF3-9C17-35F81680B727}"/>
                      </a:ext>
                    </a:extLst>
                  </p:cNvPr>
                  <p:cNvSpPr>
                    <a:spLocks/>
                  </p:cNvSpPr>
                  <p:nvPr/>
                </p:nvSpPr>
                <p:spPr bwMode="auto">
                  <a:xfrm>
                    <a:off x="2094" y="930"/>
                    <a:ext cx="238" cy="386"/>
                  </a:xfrm>
                  <a:custGeom>
                    <a:avLst/>
                    <a:gdLst>
                      <a:gd name="T0" fmla="*/ 78 w 238"/>
                      <a:gd name="T1" fmla="*/ 270 h 386"/>
                      <a:gd name="T2" fmla="*/ 24 w 238"/>
                      <a:gd name="T3" fmla="*/ 192 h 386"/>
                      <a:gd name="T4" fmla="*/ 0 w 238"/>
                      <a:gd name="T5" fmla="*/ 96 h 386"/>
                      <a:gd name="T6" fmla="*/ 24 w 238"/>
                      <a:gd name="T7" fmla="*/ 12 h 386"/>
                      <a:gd name="T8" fmla="*/ 120 w 238"/>
                      <a:gd name="T9" fmla="*/ 24 h 386"/>
                      <a:gd name="T10" fmla="*/ 180 w 238"/>
                      <a:gd name="T11" fmla="*/ 132 h 386"/>
                      <a:gd name="T12" fmla="*/ 234 w 238"/>
                      <a:gd name="T13" fmla="*/ 306 h 386"/>
                      <a:gd name="T14" fmla="*/ 204 w 238"/>
                      <a:gd name="T15" fmla="*/ 378 h 386"/>
                      <a:gd name="T16" fmla="*/ 168 w 238"/>
                      <a:gd name="T17" fmla="*/ 354 h 386"/>
                      <a:gd name="T18" fmla="*/ 78 w 238"/>
                      <a:gd name="T19" fmla="*/ 27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386">
                        <a:moveTo>
                          <a:pt x="78" y="270"/>
                        </a:moveTo>
                        <a:cubicBezTo>
                          <a:pt x="54" y="243"/>
                          <a:pt x="37" y="221"/>
                          <a:pt x="24" y="192"/>
                        </a:cubicBezTo>
                        <a:cubicBezTo>
                          <a:pt x="11" y="163"/>
                          <a:pt x="0" y="126"/>
                          <a:pt x="0" y="96"/>
                        </a:cubicBezTo>
                        <a:cubicBezTo>
                          <a:pt x="0" y="66"/>
                          <a:pt x="4" y="24"/>
                          <a:pt x="24" y="12"/>
                        </a:cubicBezTo>
                        <a:cubicBezTo>
                          <a:pt x="44" y="0"/>
                          <a:pt x="94" y="4"/>
                          <a:pt x="120" y="24"/>
                        </a:cubicBezTo>
                        <a:cubicBezTo>
                          <a:pt x="146" y="44"/>
                          <a:pt x="161" y="85"/>
                          <a:pt x="180" y="132"/>
                        </a:cubicBezTo>
                        <a:cubicBezTo>
                          <a:pt x="199" y="179"/>
                          <a:pt x="230" y="265"/>
                          <a:pt x="234" y="306"/>
                        </a:cubicBezTo>
                        <a:cubicBezTo>
                          <a:pt x="238" y="347"/>
                          <a:pt x="215" y="370"/>
                          <a:pt x="204" y="378"/>
                        </a:cubicBezTo>
                        <a:cubicBezTo>
                          <a:pt x="193" y="386"/>
                          <a:pt x="190" y="372"/>
                          <a:pt x="168" y="354"/>
                        </a:cubicBezTo>
                        <a:cubicBezTo>
                          <a:pt x="146" y="336"/>
                          <a:pt x="102" y="297"/>
                          <a:pt x="78" y="270"/>
                        </a:cubicBezTo>
                        <a:close/>
                      </a:path>
                    </a:pathLst>
                  </a:custGeom>
                  <a:solidFill>
                    <a:srgbClr val="E7D6B7"/>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grpSp>
            <p:pic>
              <p:nvPicPr>
                <p:cNvPr id="48146" name="Picture 18">
                  <a:extLst>
                    <a:ext uri="{FF2B5EF4-FFF2-40B4-BE49-F238E27FC236}">
                      <a16:creationId xmlns:a16="http://schemas.microsoft.com/office/drawing/2014/main" id="{FFD54071-4AED-480D-95D2-2C62F925A1F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280" y="144"/>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47" name="Picture 19">
                  <a:extLst>
                    <a:ext uri="{FF2B5EF4-FFF2-40B4-BE49-F238E27FC236}">
                      <a16:creationId xmlns:a16="http://schemas.microsoft.com/office/drawing/2014/main" id="{24C6FC28-B739-41C7-AE38-21BDD6B53B0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574" y="144"/>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48" name="Picture 20">
                  <a:extLst>
                    <a:ext uri="{FF2B5EF4-FFF2-40B4-BE49-F238E27FC236}">
                      <a16:creationId xmlns:a16="http://schemas.microsoft.com/office/drawing/2014/main" id="{5BB27ACD-860B-48DA-BC48-694C4732E8D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424" y="336"/>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49" name="Picture 21">
                  <a:extLst>
                    <a:ext uri="{FF2B5EF4-FFF2-40B4-BE49-F238E27FC236}">
                      <a16:creationId xmlns:a16="http://schemas.microsoft.com/office/drawing/2014/main" id="{2DAF936E-2643-4613-B989-01A50CCBD94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76" y="576"/>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50" name="Picture 22">
                  <a:extLst>
                    <a:ext uri="{FF2B5EF4-FFF2-40B4-BE49-F238E27FC236}">
                      <a16:creationId xmlns:a16="http://schemas.microsoft.com/office/drawing/2014/main" id="{EA57D6B4-D3E3-4751-9C25-13F192D2B45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574" y="52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51" name="Picture 23">
                  <a:extLst>
                    <a:ext uri="{FF2B5EF4-FFF2-40B4-BE49-F238E27FC236}">
                      <a16:creationId xmlns:a16="http://schemas.microsoft.com/office/drawing/2014/main" id="{DA1AE19B-F7B8-4716-AF96-CE20FEBBE4A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472" y="76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52" name="Picture 24">
                  <a:extLst>
                    <a:ext uri="{FF2B5EF4-FFF2-40B4-BE49-F238E27FC236}">
                      <a16:creationId xmlns:a16="http://schemas.microsoft.com/office/drawing/2014/main" id="{33F71577-F8BF-4A2E-9781-3599EB8CE12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574" y="100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53" name="Picture 25">
                  <a:extLst>
                    <a:ext uri="{FF2B5EF4-FFF2-40B4-BE49-F238E27FC236}">
                      <a16:creationId xmlns:a16="http://schemas.microsoft.com/office/drawing/2014/main" id="{F9F37E82-C3C6-4031-8317-4B4E89BC0BC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574" y="124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8154" name="Group 26">
                <a:extLst>
                  <a:ext uri="{FF2B5EF4-FFF2-40B4-BE49-F238E27FC236}">
                    <a16:creationId xmlns:a16="http://schemas.microsoft.com/office/drawing/2014/main" id="{9788194F-3781-4C90-A63A-CB1C46F1EA6F}"/>
                  </a:ext>
                </a:extLst>
              </p:cNvPr>
              <p:cNvGrpSpPr>
                <a:grpSpLocks/>
              </p:cNvGrpSpPr>
              <p:nvPr userDrawn="1"/>
            </p:nvGrpSpPr>
            <p:grpSpPr bwMode="auto">
              <a:xfrm>
                <a:off x="4944" y="1008"/>
                <a:ext cx="522" cy="2967"/>
                <a:chOff x="4944" y="1008"/>
                <a:chExt cx="522" cy="2967"/>
              </a:xfrm>
            </p:grpSpPr>
            <p:pic>
              <p:nvPicPr>
                <p:cNvPr id="48155" name="Picture 27">
                  <a:extLst>
                    <a:ext uri="{FF2B5EF4-FFF2-40B4-BE49-F238E27FC236}">
                      <a16:creationId xmlns:a16="http://schemas.microsoft.com/office/drawing/2014/main" id="{FF3E21CD-711D-486E-93B8-E3F1786FFEA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136" y="100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56" name="Picture 28">
                  <a:extLst>
                    <a:ext uri="{FF2B5EF4-FFF2-40B4-BE49-F238E27FC236}">
                      <a16:creationId xmlns:a16="http://schemas.microsoft.com/office/drawing/2014/main" id="{FF3007C5-703F-483B-83D2-D4154EBC5F1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184" y="1200"/>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57" name="Picture 29">
                  <a:extLst>
                    <a:ext uri="{FF2B5EF4-FFF2-40B4-BE49-F238E27FC236}">
                      <a16:creationId xmlns:a16="http://schemas.microsoft.com/office/drawing/2014/main" id="{22FA0EFA-25B3-4C82-9428-143B969DA35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136" y="1584"/>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58" name="Picture 30">
                  <a:extLst>
                    <a:ext uri="{FF2B5EF4-FFF2-40B4-BE49-F238E27FC236}">
                      <a16:creationId xmlns:a16="http://schemas.microsoft.com/office/drawing/2014/main" id="{B82909F1-A4CE-471B-B3D0-B161CF47FA0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280" y="172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59" name="Picture 31">
                  <a:extLst>
                    <a:ext uri="{FF2B5EF4-FFF2-40B4-BE49-F238E27FC236}">
                      <a16:creationId xmlns:a16="http://schemas.microsoft.com/office/drawing/2014/main" id="{02BB2DE0-8267-457C-A952-69B08A3B3B9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040" y="1824"/>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60" name="Picture 32">
                  <a:extLst>
                    <a:ext uri="{FF2B5EF4-FFF2-40B4-BE49-F238E27FC236}">
                      <a16:creationId xmlns:a16="http://schemas.microsoft.com/office/drawing/2014/main" id="{6DF896A6-9507-483D-B274-4789AEE8D63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088" y="2016"/>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61" name="Picture 33">
                  <a:extLst>
                    <a:ext uri="{FF2B5EF4-FFF2-40B4-BE49-F238E27FC236}">
                      <a16:creationId xmlns:a16="http://schemas.microsoft.com/office/drawing/2014/main" id="{BB5714F9-12F6-4480-BF05-0D1DA758905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280" y="2064"/>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62" name="Picture 34">
                  <a:extLst>
                    <a:ext uri="{FF2B5EF4-FFF2-40B4-BE49-F238E27FC236}">
                      <a16:creationId xmlns:a16="http://schemas.microsoft.com/office/drawing/2014/main" id="{347D7691-4BD7-4782-8B40-7B6696FAC9F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232" y="2352"/>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63" name="Picture 35">
                  <a:extLst>
                    <a:ext uri="{FF2B5EF4-FFF2-40B4-BE49-F238E27FC236}">
                      <a16:creationId xmlns:a16="http://schemas.microsoft.com/office/drawing/2014/main" id="{16933FD7-434C-4CCD-825D-C6B9160C9AD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992" y="220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64" name="Picture 36">
                  <a:extLst>
                    <a:ext uri="{FF2B5EF4-FFF2-40B4-BE49-F238E27FC236}">
                      <a16:creationId xmlns:a16="http://schemas.microsoft.com/office/drawing/2014/main" id="{77C9137B-CB24-41C7-928B-F89CA8EB81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992" y="244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65" name="Picture 37">
                  <a:extLst>
                    <a:ext uri="{FF2B5EF4-FFF2-40B4-BE49-F238E27FC236}">
                      <a16:creationId xmlns:a16="http://schemas.microsoft.com/office/drawing/2014/main" id="{8CB39CD7-834F-44BB-A0BF-C530986D463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136" y="2592"/>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66" name="Picture 38">
                  <a:extLst>
                    <a:ext uri="{FF2B5EF4-FFF2-40B4-BE49-F238E27FC236}">
                      <a16:creationId xmlns:a16="http://schemas.microsoft.com/office/drawing/2014/main" id="{FAA3731A-50DC-407C-94F4-3B860253823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232" y="1392"/>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67" name="Picture 39">
                  <a:extLst>
                    <a:ext uri="{FF2B5EF4-FFF2-40B4-BE49-F238E27FC236}">
                      <a16:creationId xmlns:a16="http://schemas.microsoft.com/office/drawing/2014/main" id="{C0497F11-EBFD-4B6B-A504-EB7057BD527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944" y="2736"/>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68" name="Picture 40">
                  <a:extLst>
                    <a:ext uri="{FF2B5EF4-FFF2-40B4-BE49-F238E27FC236}">
                      <a16:creationId xmlns:a16="http://schemas.microsoft.com/office/drawing/2014/main" id="{6D1BAC6C-569C-4AFC-A10E-CCF78BB1611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992" y="3072"/>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69" name="Picture 41">
                  <a:extLst>
                    <a:ext uri="{FF2B5EF4-FFF2-40B4-BE49-F238E27FC236}">
                      <a16:creationId xmlns:a16="http://schemas.microsoft.com/office/drawing/2014/main" id="{2827A210-2A84-4E8C-B1C8-7CB55A432F6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232" y="3312"/>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70" name="Picture 42">
                  <a:extLst>
                    <a:ext uri="{FF2B5EF4-FFF2-40B4-BE49-F238E27FC236}">
                      <a16:creationId xmlns:a16="http://schemas.microsoft.com/office/drawing/2014/main" id="{2B873E96-94C0-4173-8EF6-89BEB495BD1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992" y="340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71" name="Picture 43">
                  <a:extLst>
                    <a:ext uri="{FF2B5EF4-FFF2-40B4-BE49-F238E27FC236}">
                      <a16:creationId xmlns:a16="http://schemas.microsoft.com/office/drawing/2014/main" id="{128A6D6D-67CB-4950-A658-7701A8A6DB0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088" y="3552"/>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72" name="Picture 44">
                  <a:extLst>
                    <a:ext uri="{FF2B5EF4-FFF2-40B4-BE49-F238E27FC236}">
                      <a16:creationId xmlns:a16="http://schemas.microsoft.com/office/drawing/2014/main" id="{55F45DF0-6534-4756-A716-B72C66FC97E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992" y="3792"/>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173" name="Picture 45">
                  <a:extLst>
                    <a:ext uri="{FF2B5EF4-FFF2-40B4-BE49-F238E27FC236}">
                      <a16:creationId xmlns:a16="http://schemas.microsoft.com/office/drawing/2014/main" id="{AF94F4EE-FF88-4E0A-AB70-1DB02647289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184" y="3696"/>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
          <p:nvSpPr>
            <p:cNvPr id="48174" name="Freeform 46">
              <a:extLst>
                <a:ext uri="{FF2B5EF4-FFF2-40B4-BE49-F238E27FC236}">
                  <a16:creationId xmlns:a16="http://schemas.microsoft.com/office/drawing/2014/main" id="{5AB53EF3-8E6C-488A-A232-3C8605E89AF7}"/>
                </a:ext>
              </a:extLst>
            </p:cNvPr>
            <p:cNvSpPr>
              <a:spLocks/>
            </p:cNvSpPr>
            <p:nvPr/>
          </p:nvSpPr>
          <p:spPr bwMode="auto">
            <a:xfrm>
              <a:off x="5010" y="3092"/>
              <a:ext cx="750" cy="1222"/>
            </a:xfrm>
            <a:custGeom>
              <a:avLst/>
              <a:gdLst>
                <a:gd name="T0" fmla="*/ 372 w 750"/>
                <a:gd name="T1" fmla="*/ 154 h 1222"/>
                <a:gd name="T2" fmla="*/ 378 w 750"/>
                <a:gd name="T3" fmla="*/ 412 h 1222"/>
                <a:gd name="T4" fmla="*/ 312 w 750"/>
                <a:gd name="T5" fmla="*/ 724 h 1222"/>
                <a:gd name="T6" fmla="*/ 138 w 750"/>
                <a:gd name="T7" fmla="*/ 928 h 1222"/>
                <a:gd name="T8" fmla="*/ 0 w 750"/>
                <a:gd name="T9" fmla="*/ 976 h 1222"/>
                <a:gd name="T10" fmla="*/ 0 w 750"/>
                <a:gd name="T11" fmla="*/ 1222 h 1222"/>
                <a:gd name="T12" fmla="*/ 750 w 750"/>
                <a:gd name="T13" fmla="*/ 1222 h 1222"/>
                <a:gd name="T14" fmla="*/ 750 w 750"/>
                <a:gd name="T15" fmla="*/ 178 h 1222"/>
                <a:gd name="T16" fmla="*/ 372 w 750"/>
                <a:gd name="T17" fmla="*/ 154 h 1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0" h="1222">
                  <a:moveTo>
                    <a:pt x="372" y="154"/>
                  </a:moveTo>
                  <a:cubicBezTo>
                    <a:pt x="309" y="193"/>
                    <a:pt x="388" y="317"/>
                    <a:pt x="378" y="412"/>
                  </a:cubicBezTo>
                  <a:cubicBezTo>
                    <a:pt x="368" y="507"/>
                    <a:pt x="352" y="638"/>
                    <a:pt x="312" y="724"/>
                  </a:cubicBezTo>
                  <a:cubicBezTo>
                    <a:pt x="272" y="810"/>
                    <a:pt x="190" y="886"/>
                    <a:pt x="138" y="928"/>
                  </a:cubicBezTo>
                  <a:cubicBezTo>
                    <a:pt x="86" y="970"/>
                    <a:pt x="23" y="927"/>
                    <a:pt x="0" y="976"/>
                  </a:cubicBezTo>
                  <a:lnTo>
                    <a:pt x="0" y="1222"/>
                  </a:lnTo>
                  <a:lnTo>
                    <a:pt x="750" y="1222"/>
                  </a:lnTo>
                  <a:lnTo>
                    <a:pt x="750" y="178"/>
                  </a:lnTo>
                  <a:cubicBezTo>
                    <a:pt x="687" y="0"/>
                    <a:pt x="451" y="159"/>
                    <a:pt x="372" y="15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8175" name="Freeform 47">
              <a:extLst>
                <a:ext uri="{FF2B5EF4-FFF2-40B4-BE49-F238E27FC236}">
                  <a16:creationId xmlns:a16="http://schemas.microsoft.com/office/drawing/2014/main" id="{3AEEB3C7-931B-4FBC-B62A-5617AB8AE236}"/>
                </a:ext>
              </a:extLst>
            </p:cNvPr>
            <p:cNvSpPr>
              <a:spLocks/>
            </p:cNvSpPr>
            <p:nvPr/>
          </p:nvSpPr>
          <p:spPr bwMode="auto">
            <a:xfrm>
              <a:off x="5001" y="3060"/>
              <a:ext cx="768" cy="1260"/>
            </a:xfrm>
            <a:custGeom>
              <a:avLst/>
              <a:gdLst>
                <a:gd name="T0" fmla="*/ 0 w 768"/>
                <a:gd name="T1" fmla="*/ 1260 h 1260"/>
                <a:gd name="T2" fmla="*/ 0 w 768"/>
                <a:gd name="T3" fmla="*/ 1134 h 1260"/>
                <a:gd name="T4" fmla="*/ 210 w 768"/>
                <a:gd name="T5" fmla="*/ 1032 h 1260"/>
                <a:gd name="T6" fmla="*/ 324 w 768"/>
                <a:gd name="T7" fmla="*/ 918 h 1260"/>
                <a:gd name="T8" fmla="*/ 414 w 768"/>
                <a:gd name="T9" fmla="*/ 714 h 1260"/>
                <a:gd name="T10" fmla="*/ 450 w 768"/>
                <a:gd name="T11" fmla="*/ 456 h 1260"/>
                <a:gd name="T12" fmla="*/ 438 w 768"/>
                <a:gd name="T13" fmla="*/ 258 h 1260"/>
                <a:gd name="T14" fmla="*/ 684 w 768"/>
                <a:gd name="T15" fmla="*/ 0 h 1260"/>
                <a:gd name="T16" fmla="*/ 768 w 768"/>
                <a:gd name="T17" fmla="*/ 18 h 1260"/>
                <a:gd name="T18" fmla="*/ 768 w 768"/>
                <a:gd name="T19" fmla="*/ 1254 h 1260"/>
                <a:gd name="T20" fmla="*/ 0 w 768"/>
                <a:gd name="T21" fmla="*/ 1260 h 1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8" h="1260">
                  <a:moveTo>
                    <a:pt x="0" y="1260"/>
                  </a:moveTo>
                  <a:lnTo>
                    <a:pt x="0" y="1134"/>
                  </a:lnTo>
                  <a:lnTo>
                    <a:pt x="210" y="1032"/>
                  </a:lnTo>
                  <a:lnTo>
                    <a:pt x="324" y="918"/>
                  </a:lnTo>
                  <a:lnTo>
                    <a:pt x="414" y="714"/>
                  </a:lnTo>
                  <a:lnTo>
                    <a:pt x="450" y="456"/>
                  </a:lnTo>
                  <a:lnTo>
                    <a:pt x="438" y="258"/>
                  </a:lnTo>
                  <a:lnTo>
                    <a:pt x="684" y="0"/>
                  </a:lnTo>
                  <a:lnTo>
                    <a:pt x="768" y="18"/>
                  </a:lnTo>
                  <a:lnTo>
                    <a:pt x="768" y="1254"/>
                  </a:lnTo>
                  <a:lnTo>
                    <a:pt x="0" y="1260"/>
                  </a:lnTo>
                  <a:close/>
                </a:path>
              </a:pathLst>
            </a:custGeom>
            <a:gradFill rotWithShape="0">
              <a:gsLst>
                <a:gs pos="0">
                  <a:schemeClr val="folHlink"/>
                </a:gs>
                <a:gs pos="50000">
                  <a:schemeClr val="hlink"/>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8176" name="Freeform 48">
              <a:extLst>
                <a:ext uri="{FF2B5EF4-FFF2-40B4-BE49-F238E27FC236}">
                  <a16:creationId xmlns:a16="http://schemas.microsoft.com/office/drawing/2014/main" id="{7C47CB06-A244-494A-98A7-60FF5DCF2DB8}"/>
                </a:ext>
              </a:extLst>
            </p:cNvPr>
            <p:cNvSpPr>
              <a:spLocks/>
            </p:cNvSpPr>
            <p:nvPr/>
          </p:nvSpPr>
          <p:spPr bwMode="auto">
            <a:xfrm>
              <a:off x="4994" y="1775"/>
              <a:ext cx="776" cy="2543"/>
            </a:xfrm>
            <a:custGeom>
              <a:avLst/>
              <a:gdLst>
                <a:gd name="T0" fmla="*/ 550 w 776"/>
                <a:gd name="T1" fmla="*/ 115 h 2543"/>
                <a:gd name="T2" fmla="*/ 460 w 776"/>
                <a:gd name="T3" fmla="*/ 529 h 2543"/>
                <a:gd name="T4" fmla="*/ 298 w 776"/>
                <a:gd name="T5" fmla="*/ 925 h 2543"/>
                <a:gd name="T6" fmla="*/ 76 w 776"/>
                <a:gd name="T7" fmla="*/ 1267 h 2543"/>
                <a:gd name="T8" fmla="*/ 4 w 776"/>
                <a:gd name="T9" fmla="*/ 1339 h 2543"/>
                <a:gd name="T10" fmla="*/ 100 w 776"/>
                <a:gd name="T11" fmla="*/ 1351 h 2543"/>
                <a:gd name="T12" fmla="*/ 286 w 776"/>
                <a:gd name="T13" fmla="*/ 1399 h 2543"/>
                <a:gd name="T14" fmla="*/ 394 w 776"/>
                <a:gd name="T15" fmla="*/ 1525 h 2543"/>
                <a:gd name="T16" fmla="*/ 478 w 776"/>
                <a:gd name="T17" fmla="*/ 1705 h 2543"/>
                <a:gd name="T18" fmla="*/ 478 w 776"/>
                <a:gd name="T19" fmla="*/ 1969 h 2543"/>
                <a:gd name="T20" fmla="*/ 370 w 776"/>
                <a:gd name="T21" fmla="*/ 2263 h 2543"/>
                <a:gd name="T22" fmla="*/ 124 w 776"/>
                <a:gd name="T23" fmla="*/ 2479 h 2543"/>
                <a:gd name="T24" fmla="*/ 22 w 776"/>
                <a:gd name="T25" fmla="*/ 2515 h 2543"/>
                <a:gd name="T26" fmla="*/ 196 w 776"/>
                <a:gd name="T27" fmla="*/ 2533 h 2543"/>
                <a:gd name="T28" fmla="*/ 388 w 776"/>
                <a:gd name="T29" fmla="*/ 2455 h 2543"/>
                <a:gd name="T30" fmla="*/ 502 w 776"/>
                <a:gd name="T31" fmla="*/ 2299 h 2543"/>
                <a:gd name="T32" fmla="*/ 598 w 776"/>
                <a:gd name="T33" fmla="*/ 2197 h 2543"/>
                <a:gd name="T34" fmla="*/ 694 w 776"/>
                <a:gd name="T35" fmla="*/ 2197 h 2543"/>
                <a:gd name="T36" fmla="*/ 742 w 776"/>
                <a:gd name="T37" fmla="*/ 2230 h 2543"/>
                <a:gd name="T38" fmla="*/ 712 w 776"/>
                <a:gd name="T39" fmla="*/ 2137 h 2543"/>
                <a:gd name="T40" fmla="*/ 664 w 776"/>
                <a:gd name="T41" fmla="*/ 1807 h 2543"/>
                <a:gd name="T42" fmla="*/ 670 w 776"/>
                <a:gd name="T43" fmla="*/ 1561 h 2543"/>
                <a:gd name="T44" fmla="*/ 718 w 776"/>
                <a:gd name="T45" fmla="*/ 1393 h 2543"/>
                <a:gd name="T46" fmla="*/ 748 w 776"/>
                <a:gd name="T47" fmla="*/ 1219 h 2543"/>
                <a:gd name="T48" fmla="*/ 550 w 776"/>
                <a:gd name="T49" fmla="*/ 115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76" h="2543">
                  <a:moveTo>
                    <a:pt x="550" y="115"/>
                  </a:moveTo>
                  <a:cubicBezTo>
                    <a:pt x="502" y="0"/>
                    <a:pt x="502" y="394"/>
                    <a:pt x="460" y="529"/>
                  </a:cubicBezTo>
                  <a:cubicBezTo>
                    <a:pt x="418" y="664"/>
                    <a:pt x="362" y="802"/>
                    <a:pt x="298" y="925"/>
                  </a:cubicBezTo>
                  <a:cubicBezTo>
                    <a:pt x="234" y="1048"/>
                    <a:pt x="125" y="1198"/>
                    <a:pt x="76" y="1267"/>
                  </a:cubicBezTo>
                  <a:cubicBezTo>
                    <a:pt x="27" y="1336"/>
                    <a:pt x="0" y="1325"/>
                    <a:pt x="4" y="1339"/>
                  </a:cubicBezTo>
                  <a:cubicBezTo>
                    <a:pt x="8" y="1353"/>
                    <a:pt x="53" y="1341"/>
                    <a:pt x="100" y="1351"/>
                  </a:cubicBezTo>
                  <a:cubicBezTo>
                    <a:pt x="147" y="1361"/>
                    <a:pt x="237" y="1370"/>
                    <a:pt x="286" y="1399"/>
                  </a:cubicBezTo>
                  <a:cubicBezTo>
                    <a:pt x="335" y="1428"/>
                    <a:pt x="362" y="1474"/>
                    <a:pt x="394" y="1525"/>
                  </a:cubicBezTo>
                  <a:cubicBezTo>
                    <a:pt x="426" y="1576"/>
                    <a:pt x="464" y="1631"/>
                    <a:pt x="478" y="1705"/>
                  </a:cubicBezTo>
                  <a:cubicBezTo>
                    <a:pt x="492" y="1779"/>
                    <a:pt x="496" y="1876"/>
                    <a:pt x="478" y="1969"/>
                  </a:cubicBezTo>
                  <a:cubicBezTo>
                    <a:pt x="460" y="2062"/>
                    <a:pt x="429" y="2178"/>
                    <a:pt x="370" y="2263"/>
                  </a:cubicBezTo>
                  <a:cubicBezTo>
                    <a:pt x="311" y="2348"/>
                    <a:pt x="238" y="2428"/>
                    <a:pt x="124" y="2479"/>
                  </a:cubicBezTo>
                  <a:cubicBezTo>
                    <a:pt x="66" y="2521"/>
                    <a:pt x="10" y="2506"/>
                    <a:pt x="22" y="2515"/>
                  </a:cubicBezTo>
                  <a:cubicBezTo>
                    <a:pt x="34" y="2524"/>
                    <a:pt x="135" y="2543"/>
                    <a:pt x="196" y="2533"/>
                  </a:cubicBezTo>
                  <a:cubicBezTo>
                    <a:pt x="257" y="2523"/>
                    <a:pt x="337" y="2494"/>
                    <a:pt x="388" y="2455"/>
                  </a:cubicBezTo>
                  <a:cubicBezTo>
                    <a:pt x="439" y="2416"/>
                    <a:pt x="467" y="2342"/>
                    <a:pt x="502" y="2299"/>
                  </a:cubicBezTo>
                  <a:cubicBezTo>
                    <a:pt x="537" y="2256"/>
                    <a:pt x="566" y="2214"/>
                    <a:pt x="598" y="2197"/>
                  </a:cubicBezTo>
                  <a:cubicBezTo>
                    <a:pt x="630" y="2180"/>
                    <a:pt x="670" y="2191"/>
                    <a:pt x="694" y="2197"/>
                  </a:cubicBezTo>
                  <a:cubicBezTo>
                    <a:pt x="718" y="2203"/>
                    <a:pt x="739" y="2240"/>
                    <a:pt x="742" y="2230"/>
                  </a:cubicBezTo>
                  <a:cubicBezTo>
                    <a:pt x="745" y="2220"/>
                    <a:pt x="725" y="2207"/>
                    <a:pt x="712" y="2137"/>
                  </a:cubicBezTo>
                  <a:cubicBezTo>
                    <a:pt x="699" y="2067"/>
                    <a:pt x="671" y="1903"/>
                    <a:pt x="664" y="1807"/>
                  </a:cubicBezTo>
                  <a:cubicBezTo>
                    <a:pt x="657" y="1711"/>
                    <a:pt x="661" y="1630"/>
                    <a:pt x="670" y="1561"/>
                  </a:cubicBezTo>
                  <a:cubicBezTo>
                    <a:pt x="679" y="1492"/>
                    <a:pt x="705" y="1450"/>
                    <a:pt x="718" y="1393"/>
                  </a:cubicBezTo>
                  <a:cubicBezTo>
                    <a:pt x="731" y="1336"/>
                    <a:pt x="776" y="1427"/>
                    <a:pt x="748" y="1219"/>
                  </a:cubicBezTo>
                  <a:cubicBezTo>
                    <a:pt x="720" y="1011"/>
                    <a:pt x="598" y="230"/>
                    <a:pt x="550" y="115"/>
                  </a:cubicBezTo>
                  <a:close/>
                </a:path>
              </a:pathLst>
            </a:custGeom>
            <a:gradFill rotWithShape="0">
              <a:gsLst>
                <a:gs pos="0">
                  <a:schemeClr val="accent2">
                    <a:gamma/>
                    <a:shade val="46275"/>
                    <a:invGamma/>
                  </a:schemeClr>
                </a:gs>
                <a:gs pos="50000">
                  <a:schemeClr val="accent2"/>
                </a:gs>
                <a:gs pos="100000">
                  <a:schemeClr val="accent2">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8177" name="Freeform 49" descr="kimonopat1">
              <a:extLst>
                <a:ext uri="{FF2B5EF4-FFF2-40B4-BE49-F238E27FC236}">
                  <a16:creationId xmlns:a16="http://schemas.microsoft.com/office/drawing/2014/main" id="{D370BB96-C7B4-49DC-A9FF-5CF9105000E5}"/>
                </a:ext>
              </a:extLst>
            </p:cNvPr>
            <p:cNvSpPr>
              <a:spLocks/>
            </p:cNvSpPr>
            <p:nvPr/>
          </p:nvSpPr>
          <p:spPr bwMode="auto">
            <a:xfrm>
              <a:off x="5046" y="2229"/>
              <a:ext cx="617" cy="1376"/>
            </a:xfrm>
            <a:custGeom>
              <a:avLst/>
              <a:gdLst>
                <a:gd name="T0" fmla="*/ 486 w 617"/>
                <a:gd name="T1" fmla="*/ 3 h 1376"/>
                <a:gd name="T2" fmla="*/ 402 w 617"/>
                <a:gd name="T3" fmla="*/ 381 h 1376"/>
                <a:gd name="T4" fmla="*/ 216 w 617"/>
                <a:gd name="T5" fmla="*/ 777 h 1376"/>
                <a:gd name="T6" fmla="*/ 0 w 617"/>
                <a:gd name="T7" fmla="*/ 1119 h 1376"/>
                <a:gd name="T8" fmla="*/ 102 w 617"/>
                <a:gd name="T9" fmla="*/ 1101 h 1376"/>
                <a:gd name="T10" fmla="*/ 282 w 617"/>
                <a:gd name="T11" fmla="*/ 1119 h 1376"/>
                <a:gd name="T12" fmla="*/ 378 w 617"/>
                <a:gd name="T13" fmla="*/ 1185 h 1376"/>
                <a:gd name="T14" fmla="*/ 432 w 617"/>
                <a:gd name="T15" fmla="*/ 1269 h 1376"/>
                <a:gd name="T16" fmla="*/ 444 w 617"/>
                <a:gd name="T17" fmla="*/ 1365 h 1376"/>
                <a:gd name="T18" fmla="*/ 498 w 617"/>
                <a:gd name="T19" fmla="*/ 1203 h 1376"/>
                <a:gd name="T20" fmla="*/ 564 w 617"/>
                <a:gd name="T21" fmla="*/ 825 h 1376"/>
                <a:gd name="T22" fmla="*/ 606 w 617"/>
                <a:gd name="T23" fmla="*/ 363 h 1376"/>
                <a:gd name="T24" fmla="*/ 486 w 617"/>
                <a:gd name="T25" fmla="*/ 3 h 1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1376">
                  <a:moveTo>
                    <a:pt x="486" y="3"/>
                  </a:moveTo>
                  <a:cubicBezTo>
                    <a:pt x="452" y="6"/>
                    <a:pt x="447" y="252"/>
                    <a:pt x="402" y="381"/>
                  </a:cubicBezTo>
                  <a:cubicBezTo>
                    <a:pt x="357" y="510"/>
                    <a:pt x="283" y="654"/>
                    <a:pt x="216" y="777"/>
                  </a:cubicBezTo>
                  <a:cubicBezTo>
                    <a:pt x="149" y="900"/>
                    <a:pt x="19" y="1065"/>
                    <a:pt x="0" y="1119"/>
                  </a:cubicBezTo>
                  <a:cubicBezTo>
                    <a:pt x="48" y="1119"/>
                    <a:pt x="55" y="1101"/>
                    <a:pt x="102" y="1101"/>
                  </a:cubicBezTo>
                  <a:cubicBezTo>
                    <a:pt x="149" y="1101"/>
                    <a:pt x="236" y="1105"/>
                    <a:pt x="282" y="1119"/>
                  </a:cubicBezTo>
                  <a:cubicBezTo>
                    <a:pt x="328" y="1133"/>
                    <a:pt x="353" y="1160"/>
                    <a:pt x="378" y="1185"/>
                  </a:cubicBezTo>
                  <a:cubicBezTo>
                    <a:pt x="403" y="1210"/>
                    <a:pt x="421" y="1239"/>
                    <a:pt x="432" y="1269"/>
                  </a:cubicBezTo>
                  <a:cubicBezTo>
                    <a:pt x="443" y="1299"/>
                    <a:pt x="433" y="1376"/>
                    <a:pt x="444" y="1365"/>
                  </a:cubicBezTo>
                  <a:cubicBezTo>
                    <a:pt x="455" y="1354"/>
                    <a:pt x="478" y="1293"/>
                    <a:pt x="498" y="1203"/>
                  </a:cubicBezTo>
                  <a:cubicBezTo>
                    <a:pt x="518" y="1113"/>
                    <a:pt x="546" y="965"/>
                    <a:pt x="564" y="825"/>
                  </a:cubicBezTo>
                  <a:cubicBezTo>
                    <a:pt x="582" y="685"/>
                    <a:pt x="617" y="496"/>
                    <a:pt x="606" y="363"/>
                  </a:cubicBezTo>
                  <a:cubicBezTo>
                    <a:pt x="595" y="230"/>
                    <a:pt x="520" y="0"/>
                    <a:pt x="486" y="3"/>
                  </a:cubicBezTo>
                  <a:close/>
                </a:path>
              </a:pathLst>
            </a:custGeom>
            <a:blipFill dpi="0" rotWithShape="0">
              <a:blip r:embed="rId3"/>
              <a:srcRect/>
              <a:tile tx="0" ty="0" sx="100000" sy="100000" flip="none" algn="tl"/>
            </a:blip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8178" name="Freeform 50" descr="kimonopat1">
              <a:extLst>
                <a:ext uri="{FF2B5EF4-FFF2-40B4-BE49-F238E27FC236}">
                  <a16:creationId xmlns:a16="http://schemas.microsoft.com/office/drawing/2014/main" id="{CC7D2238-585D-4170-9670-13BCAC243430}"/>
                </a:ext>
              </a:extLst>
            </p:cNvPr>
            <p:cNvSpPr>
              <a:spLocks/>
            </p:cNvSpPr>
            <p:nvPr/>
          </p:nvSpPr>
          <p:spPr bwMode="auto">
            <a:xfrm>
              <a:off x="5193" y="269"/>
              <a:ext cx="576" cy="3180"/>
            </a:xfrm>
            <a:custGeom>
              <a:avLst/>
              <a:gdLst>
                <a:gd name="T0" fmla="*/ 42 w 576"/>
                <a:gd name="T1" fmla="*/ 61 h 3180"/>
                <a:gd name="T2" fmla="*/ 156 w 576"/>
                <a:gd name="T3" fmla="*/ 517 h 3180"/>
                <a:gd name="T4" fmla="*/ 288 w 576"/>
                <a:gd name="T5" fmla="*/ 991 h 3180"/>
                <a:gd name="T6" fmla="*/ 414 w 576"/>
                <a:gd name="T7" fmla="*/ 1435 h 3180"/>
                <a:gd name="T8" fmla="*/ 576 w 576"/>
                <a:gd name="T9" fmla="*/ 1807 h 3180"/>
                <a:gd name="T10" fmla="*/ 576 w 576"/>
                <a:gd name="T11" fmla="*/ 3055 h 3180"/>
                <a:gd name="T12" fmla="*/ 414 w 576"/>
                <a:gd name="T13" fmla="*/ 2557 h 3180"/>
                <a:gd name="T14" fmla="*/ 252 w 576"/>
                <a:gd name="T15" fmla="*/ 1765 h 3180"/>
                <a:gd name="T16" fmla="*/ 126 w 576"/>
                <a:gd name="T17" fmla="*/ 961 h 3180"/>
                <a:gd name="T18" fmla="*/ 12 w 576"/>
                <a:gd name="T19" fmla="*/ 151 h 3180"/>
                <a:gd name="T20" fmla="*/ 42 w 576"/>
                <a:gd name="T21" fmla="*/ 61 h 3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6" h="3180">
                  <a:moveTo>
                    <a:pt x="42" y="61"/>
                  </a:moveTo>
                  <a:cubicBezTo>
                    <a:pt x="66" y="122"/>
                    <a:pt x="115" y="362"/>
                    <a:pt x="156" y="517"/>
                  </a:cubicBezTo>
                  <a:cubicBezTo>
                    <a:pt x="197" y="672"/>
                    <a:pt x="245" y="838"/>
                    <a:pt x="288" y="991"/>
                  </a:cubicBezTo>
                  <a:cubicBezTo>
                    <a:pt x="331" y="1144"/>
                    <a:pt x="366" y="1299"/>
                    <a:pt x="414" y="1435"/>
                  </a:cubicBezTo>
                  <a:cubicBezTo>
                    <a:pt x="462" y="1571"/>
                    <a:pt x="549" y="1537"/>
                    <a:pt x="576" y="1807"/>
                  </a:cubicBezTo>
                  <a:lnTo>
                    <a:pt x="576" y="3055"/>
                  </a:lnTo>
                  <a:cubicBezTo>
                    <a:pt x="549" y="3180"/>
                    <a:pt x="468" y="2772"/>
                    <a:pt x="414" y="2557"/>
                  </a:cubicBezTo>
                  <a:cubicBezTo>
                    <a:pt x="360" y="2342"/>
                    <a:pt x="300" y="2031"/>
                    <a:pt x="252" y="1765"/>
                  </a:cubicBezTo>
                  <a:cubicBezTo>
                    <a:pt x="204" y="1499"/>
                    <a:pt x="166" y="1230"/>
                    <a:pt x="126" y="961"/>
                  </a:cubicBezTo>
                  <a:cubicBezTo>
                    <a:pt x="86" y="692"/>
                    <a:pt x="24" y="299"/>
                    <a:pt x="12" y="151"/>
                  </a:cubicBezTo>
                  <a:cubicBezTo>
                    <a:pt x="0" y="3"/>
                    <a:pt x="18" y="0"/>
                    <a:pt x="42" y="61"/>
                  </a:cubicBezTo>
                  <a:close/>
                </a:path>
              </a:pathLst>
            </a:custGeom>
            <a:blipFill dpi="0" rotWithShape="0">
              <a:blip r:embed="rId3"/>
              <a:srcRect/>
              <a:tile tx="0" ty="0" sx="100000" sy="100000" flip="none" algn="tl"/>
            </a:blip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8179" name="Freeform 51">
              <a:extLst>
                <a:ext uri="{FF2B5EF4-FFF2-40B4-BE49-F238E27FC236}">
                  <a16:creationId xmlns:a16="http://schemas.microsoft.com/office/drawing/2014/main" id="{4C16C438-D9A4-492B-86A6-4BAF63080518}"/>
                </a:ext>
              </a:extLst>
            </p:cNvPr>
            <p:cNvSpPr>
              <a:spLocks/>
            </p:cNvSpPr>
            <p:nvPr/>
          </p:nvSpPr>
          <p:spPr bwMode="auto">
            <a:xfrm>
              <a:off x="5197" y="165"/>
              <a:ext cx="573" cy="1935"/>
            </a:xfrm>
            <a:custGeom>
              <a:avLst/>
              <a:gdLst>
                <a:gd name="T0" fmla="*/ 69 w 573"/>
                <a:gd name="T1" fmla="*/ 63 h 1935"/>
                <a:gd name="T2" fmla="*/ 207 w 573"/>
                <a:gd name="T3" fmla="*/ 549 h 1935"/>
                <a:gd name="T4" fmla="*/ 381 w 573"/>
                <a:gd name="T5" fmla="*/ 1101 h 1935"/>
                <a:gd name="T6" fmla="*/ 573 w 573"/>
                <a:gd name="T7" fmla="*/ 1575 h 1935"/>
                <a:gd name="T8" fmla="*/ 573 w 573"/>
                <a:gd name="T9" fmla="*/ 1935 h 1935"/>
                <a:gd name="T10" fmla="*/ 321 w 573"/>
                <a:gd name="T11" fmla="*/ 1449 h 1935"/>
                <a:gd name="T12" fmla="*/ 147 w 573"/>
                <a:gd name="T13" fmla="*/ 699 h 1935"/>
                <a:gd name="T14" fmla="*/ 15 w 573"/>
                <a:gd name="T15" fmla="*/ 171 h 1935"/>
                <a:gd name="T16" fmla="*/ 69 w 573"/>
                <a:gd name="T17" fmla="*/ 63 h 1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3" h="1935">
                  <a:moveTo>
                    <a:pt x="69" y="63"/>
                  </a:moveTo>
                  <a:cubicBezTo>
                    <a:pt x="101" y="126"/>
                    <a:pt x="155" y="376"/>
                    <a:pt x="207" y="549"/>
                  </a:cubicBezTo>
                  <a:cubicBezTo>
                    <a:pt x="259" y="722"/>
                    <a:pt x="320" y="930"/>
                    <a:pt x="381" y="1101"/>
                  </a:cubicBezTo>
                  <a:cubicBezTo>
                    <a:pt x="442" y="1272"/>
                    <a:pt x="541" y="1436"/>
                    <a:pt x="573" y="1575"/>
                  </a:cubicBezTo>
                  <a:lnTo>
                    <a:pt x="573" y="1935"/>
                  </a:lnTo>
                  <a:cubicBezTo>
                    <a:pt x="531" y="1914"/>
                    <a:pt x="392" y="1655"/>
                    <a:pt x="321" y="1449"/>
                  </a:cubicBezTo>
                  <a:cubicBezTo>
                    <a:pt x="250" y="1243"/>
                    <a:pt x="198" y="912"/>
                    <a:pt x="147" y="699"/>
                  </a:cubicBezTo>
                  <a:cubicBezTo>
                    <a:pt x="96" y="486"/>
                    <a:pt x="30" y="274"/>
                    <a:pt x="15" y="171"/>
                  </a:cubicBezTo>
                  <a:cubicBezTo>
                    <a:pt x="0" y="68"/>
                    <a:pt x="37" y="0"/>
                    <a:pt x="69" y="63"/>
                  </a:cubicBez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8180" name="Freeform 52">
              <a:extLst>
                <a:ext uri="{FF2B5EF4-FFF2-40B4-BE49-F238E27FC236}">
                  <a16:creationId xmlns:a16="http://schemas.microsoft.com/office/drawing/2014/main" id="{EE90299F-C2CD-4560-9C9D-1BE40537C4D3}"/>
                </a:ext>
              </a:extLst>
            </p:cNvPr>
            <p:cNvSpPr>
              <a:spLocks/>
            </p:cNvSpPr>
            <p:nvPr/>
          </p:nvSpPr>
          <p:spPr bwMode="auto">
            <a:xfrm>
              <a:off x="5004" y="0"/>
              <a:ext cx="363" cy="2112"/>
            </a:xfrm>
            <a:custGeom>
              <a:avLst/>
              <a:gdLst>
                <a:gd name="T0" fmla="*/ 0 w 363"/>
                <a:gd name="T1" fmla="*/ 2094 h 2112"/>
                <a:gd name="T2" fmla="*/ 66 w 363"/>
                <a:gd name="T3" fmla="*/ 1992 h 2112"/>
                <a:gd name="T4" fmla="*/ 150 w 363"/>
                <a:gd name="T5" fmla="*/ 1464 h 2112"/>
                <a:gd name="T6" fmla="*/ 234 w 363"/>
                <a:gd name="T7" fmla="*/ 678 h 2112"/>
                <a:gd name="T8" fmla="*/ 324 w 363"/>
                <a:gd name="T9" fmla="*/ 0 h 2112"/>
                <a:gd name="T10" fmla="*/ 0 w 363"/>
                <a:gd name="T11" fmla="*/ 0 h 2112"/>
                <a:gd name="T12" fmla="*/ 0 w 363"/>
                <a:gd name="T13" fmla="*/ 2094 h 2112"/>
              </a:gdLst>
              <a:ahLst/>
              <a:cxnLst>
                <a:cxn ang="0">
                  <a:pos x="T0" y="T1"/>
                </a:cxn>
                <a:cxn ang="0">
                  <a:pos x="T2" y="T3"/>
                </a:cxn>
                <a:cxn ang="0">
                  <a:pos x="T4" y="T5"/>
                </a:cxn>
                <a:cxn ang="0">
                  <a:pos x="T6" y="T7"/>
                </a:cxn>
                <a:cxn ang="0">
                  <a:pos x="T8" y="T9"/>
                </a:cxn>
                <a:cxn ang="0">
                  <a:pos x="T10" y="T11"/>
                </a:cxn>
                <a:cxn ang="0">
                  <a:pos x="T12" y="T13"/>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8181" name="Freeform 53">
              <a:extLst>
                <a:ext uri="{FF2B5EF4-FFF2-40B4-BE49-F238E27FC236}">
                  <a16:creationId xmlns:a16="http://schemas.microsoft.com/office/drawing/2014/main" id="{A56EE0F1-3C1A-4C22-9132-CF8A85864E95}"/>
                </a:ext>
              </a:extLst>
            </p:cNvPr>
            <p:cNvSpPr>
              <a:spLocks/>
            </p:cNvSpPr>
            <p:nvPr/>
          </p:nvSpPr>
          <p:spPr bwMode="auto">
            <a:xfrm>
              <a:off x="5004" y="1"/>
              <a:ext cx="189" cy="2112"/>
            </a:xfrm>
            <a:custGeom>
              <a:avLst/>
              <a:gdLst>
                <a:gd name="T0" fmla="*/ 0 w 363"/>
                <a:gd name="T1" fmla="*/ 2094 h 2112"/>
                <a:gd name="T2" fmla="*/ 66 w 363"/>
                <a:gd name="T3" fmla="*/ 1992 h 2112"/>
                <a:gd name="T4" fmla="*/ 150 w 363"/>
                <a:gd name="T5" fmla="*/ 1464 h 2112"/>
                <a:gd name="T6" fmla="*/ 234 w 363"/>
                <a:gd name="T7" fmla="*/ 678 h 2112"/>
                <a:gd name="T8" fmla="*/ 324 w 363"/>
                <a:gd name="T9" fmla="*/ 0 h 2112"/>
                <a:gd name="T10" fmla="*/ 0 w 363"/>
                <a:gd name="T11" fmla="*/ 0 h 2112"/>
                <a:gd name="T12" fmla="*/ 0 w 363"/>
                <a:gd name="T13" fmla="*/ 2094 h 2112"/>
              </a:gdLst>
              <a:ahLst/>
              <a:cxnLst>
                <a:cxn ang="0">
                  <a:pos x="T0" y="T1"/>
                </a:cxn>
                <a:cxn ang="0">
                  <a:pos x="T2" y="T3"/>
                </a:cxn>
                <a:cxn ang="0">
                  <a:pos x="T4" y="T5"/>
                </a:cxn>
                <a:cxn ang="0">
                  <a:pos x="T6" y="T7"/>
                </a:cxn>
                <a:cxn ang="0">
                  <a:pos x="T8" y="T9"/>
                </a:cxn>
                <a:cxn ang="0">
                  <a:pos x="T10" y="T11"/>
                </a:cxn>
                <a:cxn ang="0">
                  <a:pos x="T12" y="T13"/>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chemeClr val="folHlink"/>
                </a:gs>
                <a:gs pos="50000">
                  <a:schemeClr val="hlink"/>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8182" name="Rectangle 54">
              <a:extLst>
                <a:ext uri="{FF2B5EF4-FFF2-40B4-BE49-F238E27FC236}">
                  <a16:creationId xmlns:a16="http://schemas.microsoft.com/office/drawing/2014/main" id="{C6973568-79A2-402B-A37E-D59925158871}"/>
                </a:ext>
              </a:extLst>
            </p:cNvPr>
            <p:cNvSpPr>
              <a:spLocks noChangeArrowheads="1"/>
            </p:cNvSpPr>
            <p:nvPr/>
          </p:nvSpPr>
          <p:spPr bwMode="auto">
            <a:xfrm>
              <a:off x="4955" y="1"/>
              <a:ext cx="56" cy="4320"/>
            </a:xfrm>
            <a:prstGeom prst="rect">
              <a:avLst/>
            </a:pr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altLang="en-US" sz="1800"/>
            </a:p>
          </p:txBody>
        </p:sp>
        <p:sp>
          <p:nvSpPr>
            <p:cNvPr id="48183" name="Freeform 55">
              <a:extLst>
                <a:ext uri="{FF2B5EF4-FFF2-40B4-BE49-F238E27FC236}">
                  <a16:creationId xmlns:a16="http://schemas.microsoft.com/office/drawing/2014/main" id="{C6FA2CFB-2842-41D2-A175-369E569BEBC3}"/>
                </a:ext>
              </a:extLst>
            </p:cNvPr>
            <p:cNvSpPr>
              <a:spLocks/>
            </p:cNvSpPr>
            <p:nvPr/>
          </p:nvSpPr>
          <p:spPr bwMode="auto">
            <a:xfrm>
              <a:off x="5013" y="3924"/>
              <a:ext cx="734" cy="390"/>
            </a:xfrm>
            <a:custGeom>
              <a:avLst/>
              <a:gdLst>
                <a:gd name="T0" fmla="*/ 1 w 692"/>
                <a:gd name="T1" fmla="*/ 357 h 378"/>
                <a:gd name="T2" fmla="*/ 109 w 692"/>
                <a:gd name="T3" fmla="*/ 341 h 378"/>
                <a:gd name="T4" fmla="*/ 241 w 692"/>
                <a:gd name="T5" fmla="*/ 305 h 378"/>
                <a:gd name="T6" fmla="*/ 353 w 692"/>
                <a:gd name="T7" fmla="*/ 209 h 378"/>
                <a:gd name="T8" fmla="*/ 429 w 692"/>
                <a:gd name="T9" fmla="*/ 89 h 378"/>
                <a:gd name="T10" fmla="*/ 493 w 692"/>
                <a:gd name="T11" fmla="*/ 17 h 378"/>
                <a:gd name="T12" fmla="*/ 577 w 692"/>
                <a:gd name="T13" fmla="*/ 1 h 378"/>
                <a:gd name="T14" fmla="*/ 629 w 692"/>
                <a:gd name="T15" fmla="*/ 21 h 378"/>
                <a:gd name="T16" fmla="*/ 673 w 692"/>
                <a:gd name="T17" fmla="*/ 65 h 378"/>
                <a:gd name="T18" fmla="*/ 673 w 692"/>
                <a:gd name="T19" fmla="*/ 137 h 378"/>
                <a:gd name="T20" fmla="*/ 561 w 692"/>
                <a:gd name="T21" fmla="*/ 225 h 378"/>
                <a:gd name="T22" fmla="*/ 425 w 692"/>
                <a:gd name="T23" fmla="*/ 297 h 378"/>
                <a:gd name="T24" fmla="*/ 245 w 692"/>
                <a:gd name="T25" fmla="*/ 357 h 378"/>
                <a:gd name="T26" fmla="*/ 113 w 692"/>
                <a:gd name="T27" fmla="*/ 377 h 378"/>
                <a:gd name="T28" fmla="*/ 1 w 692"/>
                <a:gd name="T29" fmla="*/ 357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2" h="378">
                  <a:moveTo>
                    <a:pt x="1" y="357"/>
                  </a:moveTo>
                  <a:cubicBezTo>
                    <a:pt x="0" y="351"/>
                    <a:pt x="69" y="350"/>
                    <a:pt x="109" y="341"/>
                  </a:cubicBezTo>
                  <a:cubicBezTo>
                    <a:pt x="149" y="332"/>
                    <a:pt x="200" y="327"/>
                    <a:pt x="241" y="305"/>
                  </a:cubicBezTo>
                  <a:cubicBezTo>
                    <a:pt x="282" y="283"/>
                    <a:pt x="322" y="245"/>
                    <a:pt x="353" y="209"/>
                  </a:cubicBezTo>
                  <a:cubicBezTo>
                    <a:pt x="384" y="173"/>
                    <a:pt x="406" y="121"/>
                    <a:pt x="429" y="89"/>
                  </a:cubicBezTo>
                  <a:cubicBezTo>
                    <a:pt x="452" y="57"/>
                    <a:pt x="468" y="32"/>
                    <a:pt x="493" y="17"/>
                  </a:cubicBezTo>
                  <a:cubicBezTo>
                    <a:pt x="518" y="2"/>
                    <a:pt x="554" y="0"/>
                    <a:pt x="577" y="1"/>
                  </a:cubicBezTo>
                  <a:cubicBezTo>
                    <a:pt x="600" y="2"/>
                    <a:pt x="613" y="10"/>
                    <a:pt x="629" y="21"/>
                  </a:cubicBezTo>
                  <a:cubicBezTo>
                    <a:pt x="645" y="32"/>
                    <a:pt x="666" y="46"/>
                    <a:pt x="673" y="65"/>
                  </a:cubicBezTo>
                  <a:cubicBezTo>
                    <a:pt x="680" y="84"/>
                    <a:pt x="692" y="110"/>
                    <a:pt x="673" y="137"/>
                  </a:cubicBezTo>
                  <a:cubicBezTo>
                    <a:pt x="654" y="164"/>
                    <a:pt x="602" y="198"/>
                    <a:pt x="561" y="225"/>
                  </a:cubicBezTo>
                  <a:cubicBezTo>
                    <a:pt x="520" y="252"/>
                    <a:pt x="478" y="275"/>
                    <a:pt x="425" y="297"/>
                  </a:cubicBezTo>
                  <a:cubicBezTo>
                    <a:pt x="372" y="319"/>
                    <a:pt x="297" y="344"/>
                    <a:pt x="245" y="357"/>
                  </a:cubicBezTo>
                  <a:cubicBezTo>
                    <a:pt x="193" y="370"/>
                    <a:pt x="156" y="376"/>
                    <a:pt x="113" y="377"/>
                  </a:cubicBezTo>
                  <a:cubicBezTo>
                    <a:pt x="70" y="378"/>
                    <a:pt x="2" y="363"/>
                    <a:pt x="1" y="357"/>
                  </a:cubicBezTo>
                  <a:close/>
                </a:path>
              </a:pathLst>
            </a:custGeom>
            <a:gradFill rotWithShape="0">
              <a:gsLst>
                <a:gs pos="0">
                  <a:schemeClr val="bg1"/>
                </a:gs>
                <a:gs pos="50000">
                  <a:schemeClr val="folHlink"/>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8184" name="AutoShape 56">
              <a:extLst>
                <a:ext uri="{FF2B5EF4-FFF2-40B4-BE49-F238E27FC236}">
                  <a16:creationId xmlns:a16="http://schemas.microsoft.com/office/drawing/2014/main" id="{8C0CC5E9-9681-4FAA-8E4E-94A4456F1629}"/>
                </a:ext>
              </a:extLst>
            </p:cNvPr>
            <p:cNvSpPr>
              <a:spLocks noChangeArrowheads="1"/>
            </p:cNvSpPr>
            <p:nvPr/>
          </p:nvSpPr>
          <p:spPr bwMode="hidden">
            <a:xfrm rot="5400000">
              <a:off x="2724" y="2089"/>
              <a:ext cx="4320" cy="142"/>
            </a:xfrm>
            <a:custGeom>
              <a:avLst/>
              <a:gdLst>
                <a:gd name="G0" fmla="+- 607 0 0"/>
                <a:gd name="G1" fmla="+- 21600 0 607"/>
                <a:gd name="G2" fmla="*/ 607 1 2"/>
                <a:gd name="G3" fmla="+- 21600 0 G2"/>
                <a:gd name="G4" fmla="+/ 607 21600 2"/>
                <a:gd name="G5" fmla="+/ G1 0 2"/>
                <a:gd name="G6" fmla="*/ 21600 21600 607"/>
                <a:gd name="G7" fmla="*/ G6 1 2"/>
                <a:gd name="G8" fmla="+- 21600 0 G7"/>
                <a:gd name="G9" fmla="*/ 21600 1 2"/>
                <a:gd name="G10" fmla="+- 607 0 G9"/>
                <a:gd name="G11" fmla="?: G10 G8 0"/>
                <a:gd name="G12" fmla="?: G10 G7 21600"/>
                <a:gd name="T0" fmla="*/ 21296 w 21600"/>
                <a:gd name="T1" fmla="*/ 10800 h 21600"/>
                <a:gd name="T2" fmla="*/ 10800 w 21600"/>
                <a:gd name="T3" fmla="*/ 21600 h 21600"/>
                <a:gd name="T4" fmla="*/ 304 w 21600"/>
                <a:gd name="T5" fmla="*/ 10800 h 21600"/>
                <a:gd name="T6" fmla="*/ 10800 w 21600"/>
                <a:gd name="T7" fmla="*/ 0 h 21600"/>
                <a:gd name="T8" fmla="*/ 2104 w 21600"/>
                <a:gd name="T9" fmla="*/ 2104 h 21600"/>
                <a:gd name="T10" fmla="*/ 19496 w 21600"/>
                <a:gd name="T11" fmla="*/ 19496 h 21600"/>
              </a:gdLst>
              <a:ahLst/>
              <a:cxnLst>
                <a:cxn ang="0">
                  <a:pos x="T0" y="T1"/>
                </a:cxn>
                <a:cxn ang="0">
                  <a:pos x="T2" y="T3"/>
                </a:cxn>
                <a:cxn ang="0">
                  <a:pos x="T4" y="T5"/>
                </a:cxn>
                <a:cxn ang="0">
                  <a:pos x="T6" y="T7"/>
                </a:cxn>
              </a:cxnLst>
              <a:rect l="T8" t="T9" r="T10" b="T11"/>
              <a:pathLst>
                <a:path w="21600" h="21600">
                  <a:moveTo>
                    <a:pt x="0" y="0"/>
                  </a:moveTo>
                  <a:lnTo>
                    <a:pt x="607" y="21600"/>
                  </a:lnTo>
                  <a:lnTo>
                    <a:pt x="20993" y="21600"/>
                  </a:lnTo>
                  <a:lnTo>
                    <a:pt x="21600" y="0"/>
                  </a:lnTo>
                  <a:close/>
                </a:path>
              </a:pathLst>
            </a:custGeom>
            <a:gradFill rotWithShape="0">
              <a:gsLst>
                <a:gs pos="0">
                  <a:schemeClr val="bg1"/>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pPr algn="ctr" eaLnBrk="1" hangingPunct="1"/>
              <a:endParaRPr kumimoji="1" lang="en-US" altLang="en-US" sz="1800"/>
            </a:p>
          </p:txBody>
        </p:sp>
      </p:grpSp>
      <p:sp>
        <p:nvSpPr>
          <p:cNvPr id="48185" name="Rectangle 57">
            <a:extLst>
              <a:ext uri="{FF2B5EF4-FFF2-40B4-BE49-F238E27FC236}">
                <a16:creationId xmlns:a16="http://schemas.microsoft.com/office/drawing/2014/main" id="{188C0046-0C8C-43D4-9C86-7C42AFE96394}"/>
              </a:ext>
            </a:extLst>
          </p:cNvPr>
          <p:cNvSpPr>
            <a:spLocks noGrp="1" noChangeArrowheads="1"/>
          </p:cNvSpPr>
          <p:nvPr>
            <p:ph type="ctrTitle" sz="quarter"/>
          </p:nvPr>
        </p:nvSpPr>
        <p:spPr>
          <a:xfrm>
            <a:off x="914400" y="1370013"/>
            <a:ext cx="9287933" cy="2057400"/>
          </a:xfrm>
        </p:spPr>
        <p:txBody>
          <a:bodyPr/>
          <a:lstStyle>
            <a:lvl1pPr>
              <a:defRPr/>
            </a:lvl1pPr>
          </a:lstStyle>
          <a:p>
            <a:pPr lvl="0"/>
            <a:r>
              <a:rPr lang="en-US" altLang="en-US" noProof="0"/>
              <a:t>Click to edit Master title style</a:t>
            </a:r>
          </a:p>
        </p:txBody>
      </p:sp>
      <p:sp>
        <p:nvSpPr>
          <p:cNvPr id="48186" name="Rectangle 58">
            <a:extLst>
              <a:ext uri="{FF2B5EF4-FFF2-40B4-BE49-F238E27FC236}">
                <a16:creationId xmlns:a16="http://schemas.microsoft.com/office/drawing/2014/main" id="{6E6532FA-EE3B-48DB-ADFB-81D43061508E}"/>
              </a:ext>
            </a:extLst>
          </p:cNvPr>
          <p:cNvSpPr>
            <a:spLocks noGrp="1" noChangeArrowheads="1"/>
          </p:cNvSpPr>
          <p:nvPr>
            <p:ph type="subTitle" sz="quarter" idx="1"/>
          </p:nvPr>
        </p:nvSpPr>
        <p:spPr>
          <a:xfrm>
            <a:off x="2302934" y="3886200"/>
            <a:ext cx="7520517" cy="1752600"/>
          </a:xfrm>
        </p:spPr>
        <p:txBody>
          <a:bodyPr/>
          <a:lstStyle>
            <a:lvl1pPr marL="0" indent="0" algn="ctr">
              <a:buFontTx/>
              <a:buNone/>
              <a:defRPr/>
            </a:lvl1pPr>
          </a:lstStyle>
          <a:p>
            <a:pPr lvl="0"/>
            <a:r>
              <a:rPr lang="en-US" altLang="en-US" noProof="0"/>
              <a:t>Click to edit Master subtitle style</a:t>
            </a:r>
          </a:p>
        </p:txBody>
      </p:sp>
      <p:sp>
        <p:nvSpPr>
          <p:cNvPr id="48187" name="Rectangle 59">
            <a:extLst>
              <a:ext uri="{FF2B5EF4-FFF2-40B4-BE49-F238E27FC236}">
                <a16:creationId xmlns:a16="http://schemas.microsoft.com/office/drawing/2014/main" id="{D01058DA-EA41-4F4A-A5E9-F16F238F5472}"/>
              </a:ext>
            </a:extLst>
          </p:cNvPr>
          <p:cNvSpPr>
            <a:spLocks noGrp="1" noChangeArrowheads="1"/>
          </p:cNvSpPr>
          <p:nvPr>
            <p:ph type="dt" sz="quarter" idx="2"/>
          </p:nvPr>
        </p:nvSpPr>
        <p:spPr/>
        <p:txBody>
          <a:bodyPr/>
          <a:lstStyle>
            <a:lvl1pPr>
              <a:defRPr/>
            </a:lvl1pPr>
          </a:lstStyle>
          <a:p>
            <a:endParaRPr lang="en-US" altLang="en-US"/>
          </a:p>
        </p:txBody>
      </p:sp>
      <p:sp>
        <p:nvSpPr>
          <p:cNvPr id="48188" name="Rectangle 60">
            <a:extLst>
              <a:ext uri="{FF2B5EF4-FFF2-40B4-BE49-F238E27FC236}">
                <a16:creationId xmlns:a16="http://schemas.microsoft.com/office/drawing/2014/main" id="{772A8F62-ADA6-4334-9D2B-AD5C45CDBC62}"/>
              </a:ext>
            </a:extLst>
          </p:cNvPr>
          <p:cNvSpPr>
            <a:spLocks noGrp="1" noChangeArrowheads="1"/>
          </p:cNvSpPr>
          <p:nvPr>
            <p:ph type="ftr" sz="quarter" idx="3"/>
          </p:nvPr>
        </p:nvSpPr>
        <p:spPr/>
        <p:txBody>
          <a:bodyPr/>
          <a:lstStyle>
            <a:lvl1pPr>
              <a:defRPr/>
            </a:lvl1pPr>
          </a:lstStyle>
          <a:p>
            <a:endParaRPr lang="en-US" altLang="en-US"/>
          </a:p>
        </p:txBody>
      </p:sp>
      <p:sp>
        <p:nvSpPr>
          <p:cNvPr id="48189" name="Rectangle 61">
            <a:extLst>
              <a:ext uri="{FF2B5EF4-FFF2-40B4-BE49-F238E27FC236}">
                <a16:creationId xmlns:a16="http://schemas.microsoft.com/office/drawing/2014/main" id="{533DBB0F-95CC-4C3E-99D2-20E9F9078E49}"/>
              </a:ext>
            </a:extLst>
          </p:cNvPr>
          <p:cNvSpPr>
            <a:spLocks noGrp="1" noChangeArrowheads="1"/>
          </p:cNvSpPr>
          <p:nvPr>
            <p:ph type="sldNum" sz="quarter" idx="4"/>
          </p:nvPr>
        </p:nvSpPr>
        <p:spPr/>
        <p:txBody>
          <a:bodyPr/>
          <a:lstStyle>
            <a:lvl1pPr>
              <a:defRPr/>
            </a:lvl1pPr>
          </a:lstStyle>
          <a:p>
            <a:fld id="{57EB85A5-B8DB-413B-8815-6820D78B8CB7}" type="slidenum">
              <a:rPr lang="en-US" altLang="en-US"/>
              <a:pPr/>
              <a:t>‹#›</a:t>
            </a:fld>
            <a:endParaRPr lang="en-US" altLang="en-US"/>
          </a:p>
        </p:txBody>
      </p:sp>
    </p:spTree>
    <p:extLst>
      <p:ext uri="{BB962C8B-B14F-4D97-AF65-F5344CB8AC3E}">
        <p14:creationId xmlns:p14="http://schemas.microsoft.com/office/powerpoint/2010/main" val="762471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2/16/2019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9337695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C3372-3A92-4982-B225-0D06112E07D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249DB81-2399-4693-9F6F-ABA084A02D3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F6215B-9462-4386-9E0A-A82F8E468C71}"/>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C009CDA-69E5-474F-B5AE-923BD44462D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C0512D0A-45EC-4389-90D2-410785A5E297}"/>
              </a:ext>
            </a:extLst>
          </p:cNvPr>
          <p:cNvSpPr>
            <a:spLocks noGrp="1"/>
          </p:cNvSpPr>
          <p:nvPr>
            <p:ph type="sldNum" sz="quarter" idx="12"/>
          </p:nvPr>
        </p:nvSpPr>
        <p:spPr/>
        <p:txBody>
          <a:bodyPr/>
          <a:lstStyle>
            <a:lvl1pPr>
              <a:defRPr/>
            </a:lvl1pPr>
          </a:lstStyle>
          <a:p>
            <a:fld id="{96A94511-A4BD-4F2E-95A8-6343A4ED59E4}" type="slidenum">
              <a:rPr lang="en-US" altLang="en-US"/>
              <a:pPr/>
              <a:t>‹#›</a:t>
            </a:fld>
            <a:endParaRPr lang="en-US" altLang="en-US"/>
          </a:p>
        </p:txBody>
      </p:sp>
    </p:spTree>
    <p:extLst>
      <p:ext uri="{BB962C8B-B14F-4D97-AF65-F5344CB8AC3E}">
        <p14:creationId xmlns:p14="http://schemas.microsoft.com/office/powerpoint/2010/main" val="138248337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A3C54-4D64-41D3-AF9C-478169301E93}"/>
              </a:ext>
            </a:extLst>
          </p:cNvPr>
          <p:cNvSpPr>
            <a:spLocks noGrp="1"/>
          </p:cNvSpPr>
          <p:nvPr>
            <p:ph type="title"/>
          </p:nvPr>
        </p:nvSpPr>
        <p:spPr>
          <a:xfrm>
            <a:off x="831851" y="1709739"/>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E33AFE4-F2D9-4D5B-8D42-931374B476BF}"/>
              </a:ext>
            </a:extLst>
          </p:cNvPr>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32C2EE33-9B30-437F-8E1E-D79148BE018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1B2FB896-9898-4E13-BFE4-3E0A713CFC7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ACEA860-4E27-4C58-B536-37B62575007A}"/>
              </a:ext>
            </a:extLst>
          </p:cNvPr>
          <p:cNvSpPr>
            <a:spLocks noGrp="1"/>
          </p:cNvSpPr>
          <p:nvPr>
            <p:ph type="sldNum" sz="quarter" idx="12"/>
          </p:nvPr>
        </p:nvSpPr>
        <p:spPr/>
        <p:txBody>
          <a:bodyPr/>
          <a:lstStyle>
            <a:lvl1pPr>
              <a:defRPr/>
            </a:lvl1pPr>
          </a:lstStyle>
          <a:p>
            <a:fld id="{1B4FD141-B571-4C71-AC1F-FBFF0318CD48}" type="slidenum">
              <a:rPr lang="en-US" altLang="en-US"/>
              <a:pPr/>
              <a:t>‹#›</a:t>
            </a:fld>
            <a:endParaRPr lang="en-US" altLang="en-US"/>
          </a:p>
        </p:txBody>
      </p:sp>
    </p:spTree>
    <p:extLst>
      <p:ext uri="{BB962C8B-B14F-4D97-AF65-F5344CB8AC3E}">
        <p14:creationId xmlns:p14="http://schemas.microsoft.com/office/powerpoint/2010/main" val="192285628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35C80-4BCD-4FA4-8DD9-5E1653C40B7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0104615-E934-4877-9B93-DF4609657792}"/>
              </a:ext>
            </a:extLst>
          </p:cNvPr>
          <p:cNvSpPr>
            <a:spLocks noGrp="1"/>
          </p:cNvSpPr>
          <p:nvPr>
            <p:ph sz="half" idx="1"/>
          </p:nvPr>
        </p:nvSpPr>
        <p:spPr>
          <a:xfrm>
            <a:off x="351367" y="1598613"/>
            <a:ext cx="4821767" cy="44973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A977B7A-D554-4F54-81E5-D1483AE6E324}"/>
              </a:ext>
            </a:extLst>
          </p:cNvPr>
          <p:cNvSpPr>
            <a:spLocks noGrp="1"/>
          </p:cNvSpPr>
          <p:nvPr>
            <p:ph sz="half" idx="2"/>
          </p:nvPr>
        </p:nvSpPr>
        <p:spPr>
          <a:xfrm>
            <a:off x="5376334" y="1598613"/>
            <a:ext cx="4823884" cy="44973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D3FE35D-0916-42F5-AFA5-3A0005083BE8}"/>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9C6FEF44-B76E-43EF-AD89-5C1880E8F9DE}"/>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4CEBE73F-B6E0-43E0-B374-084618F5BF47}"/>
              </a:ext>
            </a:extLst>
          </p:cNvPr>
          <p:cNvSpPr>
            <a:spLocks noGrp="1"/>
          </p:cNvSpPr>
          <p:nvPr>
            <p:ph type="sldNum" sz="quarter" idx="12"/>
          </p:nvPr>
        </p:nvSpPr>
        <p:spPr/>
        <p:txBody>
          <a:bodyPr/>
          <a:lstStyle>
            <a:lvl1pPr>
              <a:defRPr/>
            </a:lvl1pPr>
          </a:lstStyle>
          <a:p>
            <a:fld id="{E0CDC84C-3ACC-4EE7-A118-6678B3A60B49}" type="slidenum">
              <a:rPr lang="en-US" altLang="en-US"/>
              <a:pPr/>
              <a:t>‹#›</a:t>
            </a:fld>
            <a:endParaRPr lang="en-US" altLang="en-US"/>
          </a:p>
        </p:txBody>
      </p:sp>
    </p:spTree>
    <p:extLst>
      <p:ext uri="{BB962C8B-B14F-4D97-AF65-F5344CB8AC3E}">
        <p14:creationId xmlns:p14="http://schemas.microsoft.com/office/powerpoint/2010/main" val="68404491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DBA8A-7FE6-4822-834B-E9A2909C46BC}"/>
              </a:ext>
            </a:extLst>
          </p:cNvPr>
          <p:cNvSpPr>
            <a:spLocks noGrp="1"/>
          </p:cNvSpPr>
          <p:nvPr>
            <p:ph type="title"/>
          </p:nvPr>
        </p:nvSpPr>
        <p:spPr>
          <a:xfrm>
            <a:off x="840317" y="365126"/>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C2B67F3-2C8D-4667-93EA-65B6BDD675FE}"/>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BFFFD80-5A99-4E9C-8642-600EF5D99288}"/>
              </a:ext>
            </a:extLst>
          </p:cNvPr>
          <p:cNvSpPr>
            <a:spLocks noGrp="1"/>
          </p:cNvSpPr>
          <p:nvPr>
            <p:ph sz="half" idx="2"/>
          </p:nvPr>
        </p:nvSpPr>
        <p:spPr>
          <a:xfrm>
            <a:off x="840318" y="2505075"/>
            <a:ext cx="51583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95C063B-E776-4711-A899-B4A15C781F5D}"/>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261B7B7-EE6C-482F-82F7-DA3A5C5C97C2}"/>
              </a:ext>
            </a:extLst>
          </p:cNvPr>
          <p:cNvSpPr>
            <a:spLocks noGrp="1"/>
          </p:cNvSpPr>
          <p:nvPr>
            <p:ph sz="quarter" idx="4"/>
          </p:nvPr>
        </p:nvSpPr>
        <p:spPr>
          <a:xfrm>
            <a:off x="6172200" y="2505075"/>
            <a:ext cx="518371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2BFCEE6-DDCA-4D8B-87B3-2B91BAD6501F}"/>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F05D78BA-5749-493B-AAFB-94AF4564484A}"/>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67418661-DD85-4EB9-AA55-A06AD7B9F499}"/>
              </a:ext>
            </a:extLst>
          </p:cNvPr>
          <p:cNvSpPr>
            <a:spLocks noGrp="1"/>
          </p:cNvSpPr>
          <p:nvPr>
            <p:ph type="sldNum" sz="quarter" idx="12"/>
          </p:nvPr>
        </p:nvSpPr>
        <p:spPr/>
        <p:txBody>
          <a:bodyPr/>
          <a:lstStyle>
            <a:lvl1pPr>
              <a:defRPr/>
            </a:lvl1pPr>
          </a:lstStyle>
          <a:p>
            <a:fld id="{33650D7F-A6E0-42E5-B12E-72C644028196}" type="slidenum">
              <a:rPr lang="en-US" altLang="en-US"/>
              <a:pPr/>
              <a:t>‹#›</a:t>
            </a:fld>
            <a:endParaRPr lang="en-US" altLang="en-US"/>
          </a:p>
        </p:txBody>
      </p:sp>
    </p:spTree>
    <p:extLst>
      <p:ext uri="{BB962C8B-B14F-4D97-AF65-F5344CB8AC3E}">
        <p14:creationId xmlns:p14="http://schemas.microsoft.com/office/powerpoint/2010/main" val="388574207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9758F-B6A0-4A17-B346-09376608EB3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B1F9862-19DC-49E3-B54E-43D39B2CCC15}"/>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45E4272A-DBB1-47DC-BE6C-F44A6A4745D6}"/>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EB045BD4-F06C-4257-B8DC-296ABC2B8B1B}"/>
              </a:ext>
            </a:extLst>
          </p:cNvPr>
          <p:cNvSpPr>
            <a:spLocks noGrp="1"/>
          </p:cNvSpPr>
          <p:nvPr>
            <p:ph type="sldNum" sz="quarter" idx="12"/>
          </p:nvPr>
        </p:nvSpPr>
        <p:spPr/>
        <p:txBody>
          <a:bodyPr/>
          <a:lstStyle>
            <a:lvl1pPr>
              <a:defRPr/>
            </a:lvl1pPr>
          </a:lstStyle>
          <a:p>
            <a:fld id="{7986C8E3-5260-4C9F-BFEF-C44B1EE05F50}" type="slidenum">
              <a:rPr lang="en-US" altLang="en-US"/>
              <a:pPr/>
              <a:t>‹#›</a:t>
            </a:fld>
            <a:endParaRPr lang="en-US" altLang="en-US"/>
          </a:p>
        </p:txBody>
      </p:sp>
    </p:spTree>
    <p:extLst>
      <p:ext uri="{BB962C8B-B14F-4D97-AF65-F5344CB8AC3E}">
        <p14:creationId xmlns:p14="http://schemas.microsoft.com/office/powerpoint/2010/main" val="114733248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ADBF0A6-AFCF-4ACC-A6B2-78763A6FA5AD}"/>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344FE7BD-CE72-4347-85F1-68B5C0BD3FB3}"/>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44BEE90D-2DB5-4112-BE69-56D4329DB410}"/>
              </a:ext>
            </a:extLst>
          </p:cNvPr>
          <p:cNvSpPr>
            <a:spLocks noGrp="1"/>
          </p:cNvSpPr>
          <p:nvPr>
            <p:ph type="sldNum" sz="quarter" idx="12"/>
          </p:nvPr>
        </p:nvSpPr>
        <p:spPr/>
        <p:txBody>
          <a:bodyPr/>
          <a:lstStyle>
            <a:lvl1pPr>
              <a:defRPr/>
            </a:lvl1pPr>
          </a:lstStyle>
          <a:p>
            <a:fld id="{59946A2F-4803-4A5A-96C5-E8AE7FDCE34D}" type="slidenum">
              <a:rPr lang="en-US" altLang="en-US"/>
              <a:pPr/>
              <a:t>‹#›</a:t>
            </a:fld>
            <a:endParaRPr lang="en-US" altLang="en-US"/>
          </a:p>
        </p:txBody>
      </p:sp>
    </p:spTree>
    <p:extLst>
      <p:ext uri="{BB962C8B-B14F-4D97-AF65-F5344CB8AC3E}">
        <p14:creationId xmlns:p14="http://schemas.microsoft.com/office/powerpoint/2010/main" val="280701543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FEDEF-A1E7-4AE8-9F5C-EC65C16240FD}"/>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9FAE632-B0D7-4FB8-859C-77B5362630FC}"/>
              </a:ext>
            </a:extLst>
          </p:cNvPr>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CFFC9AA-0FB6-459E-92FC-C4BE2981B6BC}"/>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FB0A41C-C97A-4CAC-93B2-D0A17A958232}"/>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DE75F21F-08D1-4494-BB41-8C2F630FA9E2}"/>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65217A84-8F98-4E7B-9C5A-745B287C6FAE}"/>
              </a:ext>
            </a:extLst>
          </p:cNvPr>
          <p:cNvSpPr>
            <a:spLocks noGrp="1"/>
          </p:cNvSpPr>
          <p:nvPr>
            <p:ph type="sldNum" sz="quarter" idx="12"/>
          </p:nvPr>
        </p:nvSpPr>
        <p:spPr/>
        <p:txBody>
          <a:bodyPr/>
          <a:lstStyle>
            <a:lvl1pPr>
              <a:defRPr/>
            </a:lvl1pPr>
          </a:lstStyle>
          <a:p>
            <a:fld id="{B6E204AC-B727-4386-9D1D-D272D0B75B1E}" type="slidenum">
              <a:rPr lang="en-US" altLang="en-US"/>
              <a:pPr/>
              <a:t>‹#›</a:t>
            </a:fld>
            <a:endParaRPr lang="en-US" altLang="en-US"/>
          </a:p>
        </p:txBody>
      </p:sp>
    </p:spTree>
    <p:extLst>
      <p:ext uri="{BB962C8B-B14F-4D97-AF65-F5344CB8AC3E}">
        <p14:creationId xmlns:p14="http://schemas.microsoft.com/office/powerpoint/2010/main" val="353660682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07D09-4CC1-4662-ACBB-015F8737E90C}"/>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B4467C4-CAB4-485A-A043-C5F8F1EA5C5C}"/>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630D475-10B1-44B3-815E-CFD7590A27CC}"/>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D82FB64-92B1-4CF9-B7D4-C6B2DF1187BB}"/>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342FC2D4-1583-4F3F-9DD9-4DAA75E56006}"/>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5366BA2F-D49A-4545-A518-4BEEE2C9031F}"/>
              </a:ext>
            </a:extLst>
          </p:cNvPr>
          <p:cNvSpPr>
            <a:spLocks noGrp="1"/>
          </p:cNvSpPr>
          <p:nvPr>
            <p:ph type="sldNum" sz="quarter" idx="12"/>
          </p:nvPr>
        </p:nvSpPr>
        <p:spPr/>
        <p:txBody>
          <a:bodyPr/>
          <a:lstStyle>
            <a:lvl1pPr>
              <a:defRPr/>
            </a:lvl1pPr>
          </a:lstStyle>
          <a:p>
            <a:fld id="{726D3B43-0568-47A3-BB54-E12405AE943C}" type="slidenum">
              <a:rPr lang="en-US" altLang="en-US"/>
              <a:pPr/>
              <a:t>‹#›</a:t>
            </a:fld>
            <a:endParaRPr lang="en-US" altLang="en-US"/>
          </a:p>
        </p:txBody>
      </p:sp>
    </p:spTree>
    <p:extLst>
      <p:ext uri="{BB962C8B-B14F-4D97-AF65-F5344CB8AC3E}">
        <p14:creationId xmlns:p14="http://schemas.microsoft.com/office/powerpoint/2010/main" val="182545905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920BD-F733-4760-9F57-3BD2F2602B6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84EE4E1-FB0E-4B53-BF7A-A733C6AD58F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4CBC81E-4C5A-4F8F-A8C9-9D635B1E920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83D1F4F-7C6F-467A-B387-12B4AC70372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E266561-1920-4F41-9D18-82A7B96C1E55}"/>
              </a:ext>
            </a:extLst>
          </p:cNvPr>
          <p:cNvSpPr>
            <a:spLocks noGrp="1"/>
          </p:cNvSpPr>
          <p:nvPr>
            <p:ph type="sldNum" sz="quarter" idx="12"/>
          </p:nvPr>
        </p:nvSpPr>
        <p:spPr/>
        <p:txBody>
          <a:bodyPr/>
          <a:lstStyle>
            <a:lvl1pPr>
              <a:defRPr/>
            </a:lvl1pPr>
          </a:lstStyle>
          <a:p>
            <a:fld id="{01CE0A63-1495-44ED-9F93-CAB996C28372}" type="slidenum">
              <a:rPr lang="en-US" altLang="en-US"/>
              <a:pPr/>
              <a:t>‹#›</a:t>
            </a:fld>
            <a:endParaRPr lang="en-US" altLang="en-US"/>
          </a:p>
        </p:txBody>
      </p:sp>
    </p:spTree>
    <p:extLst>
      <p:ext uri="{BB962C8B-B14F-4D97-AF65-F5344CB8AC3E}">
        <p14:creationId xmlns:p14="http://schemas.microsoft.com/office/powerpoint/2010/main" val="408460123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D513A86-8EA3-4B36-A32E-9FB3D6C46500}"/>
              </a:ext>
            </a:extLst>
          </p:cNvPr>
          <p:cNvSpPr>
            <a:spLocks noGrp="1"/>
          </p:cNvSpPr>
          <p:nvPr>
            <p:ph type="title" orient="vert"/>
          </p:nvPr>
        </p:nvSpPr>
        <p:spPr>
          <a:xfrm>
            <a:off x="7770285" y="227014"/>
            <a:ext cx="2491316" cy="5868987"/>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002810D-F4DC-488A-994C-BDF091420CF1}"/>
              </a:ext>
            </a:extLst>
          </p:cNvPr>
          <p:cNvSpPr>
            <a:spLocks noGrp="1"/>
          </p:cNvSpPr>
          <p:nvPr>
            <p:ph type="body" orient="vert" idx="1"/>
          </p:nvPr>
        </p:nvSpPr>
        <p:spPr>
          <a:xfrm>
            <a:off x="292100" y="227014"/>
            <a:ext cx="7274984" cy="586898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BDB5971-94E4-4A2E-ACC7-E99E32DD5F4F}"/>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1D1C8BF0-9472-4BED-BD44-61C259D39A1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AC3F641-903D-4B77-8710-42FF2625B0C2}"/>
              </a:ext>
            </a:extLst>
          </p:cNvPr>
          <p:cNvSpPr>
            <a:spLocks noGrp="1"/>
          </p:cNvSpPr>
          <p:nvPr>
            <p:ph type="sldNum" sz="quarter" idx="12"/>
          </p:nvPr>
        </p:nvSpPr>
        <p:spPr/>
        <p:txBody>
          <a:bodyPr/>
          <a:lstStyle>
            <a:lvl1pPr>
              <a:defRPr/>
            </a:lvl1pPr>
          </a:lstStyle>
          <a:p>
            <a:fld id="{F1439653-572B-4A7E-AB19-6CA522FEE240}" type="slidenum">
              <a:rPr lang="en-US" altLang="en-US"/>
              <a:pPr/>
              <a:t>‹#›</a:t>
            </a:fld>
            <a:endParaRPr lang="en-US" altLang="en-US"/>
          </a:p>
        </p:txBody>
      </p:sp>
    </p:spTree>
    <p:extLst>
      <p:ext uri="{BB962C8B-B14F-4D97-AF65-F5344CB8AC3E}">
        <p14:creationId xmlns:p14="http://schemas.microsoft.com/office/powerpoint/2010/main" val="3727000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0628742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2">
            <a:extLst>
              <a:ext uri="{FF2B5EF4-FFF2-40B4-BE49-F238E27FC236}">
                <a16:creationId xmlns:a16="http://schemas.microsoft.com/office/drawing/2014/main" id="{52C49EFC-5A6D-4519-B636-2044376DDA65}"/>
              </a:ext>
            </a:extLst>
          </p:cNvPr>
          <p:cNvSpPr>
            <a:spLocks/>
          </p:cNvSpPr>
          <p:nvPr/>
        </p:nvSpPr>
        <p:spPr bwMode="blackWhite">
          <a:xfrm>
            <a:off x="27517" y="12701"/>
            <a:ext cx="1186180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lstStyle/>
          <a:p>
            <a:pPr>
              <a:defRPr/>
            </a:pPr>
            <a:endParaRPr lang="id-ID" sz="1800">
              <a:cs typeface="Arial" charset="0"/>
            </a:endParaRPr>
          </a:p>
        </p:txBody>
      </p:sp>
      <p:grpSp>
        <p:nvGrpSpPr>
          <p:cNvPr id="5" name="Group 8">
            <a:extLst>
              <a:ext uri="{FF2B5EF4-FFF2-40B4-BE49-F238E27FC236}">
                <a16:creationId xmlns:a16="http://schemas.microsoft.com/office/drawing/2014/main" id="{F2821D4D-F918-4840-BCCC-3C439079A583}"/>
              </a:ext>
            </a:extLst>
          </p:cNvPr>
          <p:cNvGrpSpPr>
            <a:grpSpLocks/>
          </p:cNvGrpSpPr>
          <p:nvPr/>
        </p:nvGrpSpPr>
        <p:grpSpPr bwMode="auto">
          <a:xfrm>
            <a:off x="260351" y="234950"/>
            <a:ext cx="5050367" cy="1778000"/>
            <a:chOff x="123" y="148"/>
            <a:chExt cx="2386" cy="1120"/>
          </a:xfrm>
        </p:grpSpPr>
        <p:sp>
          <p:nvSpPr>
            <p:cNvPr id="6" name="Freeform 9">
              <a:extLst>
                <a:ext uri="{FF2B5EF4-FFF2-40B4-BE49-F238E27FC236}">
                  <a16:creationId xmlns:a16="http://schemas.microsoft.com/office/drawing/2014/main" id="{8B963F8D-B1C5-4B58-9C9C-2EC15578E694}"/>
                </a:ext>
              </a:extLst>
            </p:cNvPr>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pPr>
                <a:defRPr/>
              </a:pPr>
              <a:endParaRPr lang="id-ID" sz="1800">
                <a:cs typeface="Arial" charset="0"/>
              </a:endParaRPr>
            </a:p>
          </p:txBody>
        </p:sp>
        <p:sp>
          <p:nvSpPr>
            <p:cNvPr id="7" name="Freeform 10">
              <a:extLst>
                <a:ext uri="{FF2B5EF4-FFF2-40B4-BE49-F238E27FC236}">
                  <a16:creationId xmlns:a16="http://schemas.microsoft.com/office/drawing/2014/main" id="{5C19C77D-083F-4292-BB9D-3B02B90FC5F3}"/>
                </a:ext>
              </a:extLst>
            </p:cNvPr>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pPr>
                <a:defRPr/>
              </a:pPr>
              <a:endParaRPr lang="id-ID" sz="1800">
                <a:cs typeface="Arial" charset="0"/>
              </a:endParaRPr>
            </a:p>
          </p:txBody>
        </p:sp>
        <p:sp>
          <p:nvSpPr>
            <p:cNvPr id="8" name="Freeform 11">
              <a:extLst>
                <a:ext uri="{FF2B5EF4-FFF2-40B4-BE49-F238E27FC236}">
                  <a16:creationId xmlns:a16="http://schemas.microsoft.com/office/drawing/2014/main" id="{B3B30895-9123-40B7-B566-E175F5BC8FB9}"/>
                </a:ext>
              </a:extLst>
            </p:cNvPr>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a:defRPr/>
              </a:pPr>
              <a:endParaRPr lang="id-ID" sz="1800">
                <a:cs typeface="Arial" charset="0"/>
              </a:endParaRPr>
            </a:p>
          </p:txBody>
        </p:sp>
        <p:grpSp>
          <p:nvGrpSpPr>
            <p:cNvPr id="9" name="Group 12">
              <a:extLst>
                <a:ext uri="{FF2B5EF4-FFF2-40B4-BE49-F238E27FC236}">
                  <a16:creationId xmlns:a16="http://schemas.microsoft.com/office/drawing/2014/main" id="{77DA736E-CCD4-41CE-BF49-F8CF211F87E3}"/>
                </a:ext>
              </a:extLst>
            </p:cNvPr>
            <p:cNvGrpSpPr>
              <a:grpSpLocks/>
            </p:cNvGrpSpPr>
            <p:nvPr userDrawn="1"/>
          </p:nvGrpSpPr>
          <p:grpSpPr bwMode="auto">
            <a:xfrm>
              <a:off x="123" y="148"/>
              <a:ext cx="2386" cy="1081"/>
              <a:chOff x="123" y="148"/>
              <a:chExt cx="2386" cy="1081"/>
            </a:xfrm>
          </p:grpSpPr>
          <p:sp>
            <p:nvSpPr>
              <p:cNvPr id="10" name="Freeform 13">
                <a:extLst>
                  <a:ext uri="{FF2B5EF4-FFF2-40B4-BE49-F238E27FC236}">
                    <a16:creationId xmlns:a16="http://schemas.microsoft.com/office/drawing/2014/main" id="{F3FEBF5E-9583-4DD0-9849-A8715B0C76EA}"/>
                  </a:ext>
                </a:extLst>
              </p:cNvPr>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11" name="Freeform 14">
                <a:extLst>
                  <a:ext uri="{FF2B5EF4-FFF2-40B4-BE49-F238E27FC236}">
                    <a16:creationId xmlns:a16="http://schemas.microsoft.com/office/drawing/2014/main" id="{E4B3F401-818B-43AA-B6C4-F4194E74B825}"/>
                  </a:ext>
                </a:extLst>
              </p:cNvPr>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12" name="Freeform 15">
                <a:extLst>
                  <a:ext uri="{FF2B5EF4-FFF2-40B4-BE49-F238E27FC236}">
                    <a16:creationId xmlns:a16="http://schemas.microsoft.com/office/drawing/2014/main" id="{B1B07427-BBBE-4B42-844E-548E4874D3C3}"/>
                  </a:ext>
                </a:extLst>
              </p:cNvPr>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13" name="Freeform 16">
                <a:extLst>
                  <a:ext uri="{FF2B5EF4-FFF2-40B4-BE49-F238E27FC236}">
                    <a16:creationId xmlns:a16="http://schemas.microsoft.com/office/drawing/2014/main" id="{9E19534E-F55B-4D90-9919-43F1B57CCBB0}"/>
                  </a:ext>
                </a:extLst>
              </p:cNvPr>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14" name="Freeform 17">
                <a:extLst>
                  <a:ext uri="{FF2B5EF4-FFF2-40B4-BE49-F238E27FC236}">
                    <a16:creationId xmlns:a16="http://schemas.microsoft.com/office/drawing/2014/main" id="{527FE785-6F48-4A1F-8924-140814AB4262}"/>
                  </a:ext>
                </a:extLst>
              </p:cNvPr>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a:defRPr/>
                </a:pPr>
                <a:endParaRPr lang="id-ID" sz="1800">
                  <a:cs typeface="Arial" charset="0"/>
                </a:endParaRPr>
              </a:p>
            </p:txBody>
          </p:sp>
        </p:grpSp>
      </p:grpSp>
      <p:grpSp>
        <p:nvGrpSpPr>
          <p:cNvPr id="15" name="Group 18">
            <a:extLst>
              <a:ext uri="{FF2B5EF4-FFF2-40B4-BE49-F238E27FC236}">
                <a16:creationId xmlns:a16="http://schemas.microsoft.com/office/drawing/2014/main" id="{BDFF0C99-6A31-4C6E-9BE1-726168B4AEAA}"/>
              </a:ext>
            </a:extLst>
          </p:cNvPr>
          <p:cNvGrpSpPr>
            <a:grpSpLocks/>
          </p:cNvGrpSpPr>
          <p:nvPr/>
        </p:nvGrpSpPr>
        <p:grpSpPr bwMode="auto">
          <a:xfrm>
            <a:off x="10553700" y="4368801"/>
            <a:ext cx="990600" cy="1058863"/>
            <a:chOff x="4986" y="2752"/>
            <a:chExt cx="468" cy="667"/>
          </a:xfrm>
        </p:grpSpPr>
        <p:sp>
          <p:nvSpPr>
            <p:cNvPr id="16" name="Freeform 19">
              <a:extLst>
                <a:ext uri="{FF2B5EF4-FFF2-40B4-BE49-F238E27FC236}">
                  <a16:creationId xmlns:a16="http://schemas.microsoft.com/office/drawing/2014/main" id="{DBF5E311-AF33-4F37-96C1-C71AA24741C4}"/>
                </a:ext>
              </a:extLst>
            </p:cNvPr>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pPr>
                <a:defRPr/>
              </a:pPr>
              <a:endParaRPr lang="id-ID" sz="1800">
                <a:cs typeface="Arial" charset="0"/>
              </a:endParaRPr>
            </a:p>
          </p:txBody>
        </p:sp>
        <p:sp>
          <p:nvSpPr>
            <p:cNvPr id="17" name="Freeform 20">
              <a:extLst>
                <a:ext uri="{FF2B5EF4-FFF2-40B4-BE49-F238E27FC236}">
                  <a16:creationId xmlns:a16="http://schemas.microsoft.com/office/drawing/2014/main" id="{EA020EFC-E619-450C-8E86-BD92F0294DF5}"/>
                </a:ext>
              </a:extLst>
            </p:cNvPr>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lstStyle/>
            <a:p>
              <a:pPr>
                <a:defRPr/>
              </a:pPr>
              <a:endParaRPr lang="id-ID" sz="1800">
                <a:cs typeface="Arial" charset="0"/>
              </a:endParaRPr>
            </a:p>
          </p:txBody>
        </p:sp>
        <p:sp>
          <p:nvSpPr>
            <p:cNvPr id="18" name="Freeform 21">
              <a:extLst>
                <a:ext uri="{FF2B5EF4-FFF2-40B4-BE49-F238E27FC236}">
                  <a16:creationId xmlns:a16="http://schemas.microsoft.com/office/drawing/2014/main" id="{EF1FA652-D778-42A1-B361-A898A0B4CE39}"/>
                </a:ext>
              </a:extLst>
            </p:cNvPr>
            <p:cNvSpPr>
              <a:spLocks/>
            </p:cNvSpPr>
            <p:nvPr userDrawn="1"/>
          </p:nvSpPr>
          <p:spPr bwMode="auto">
            <a:xfrm rot="7320404">
              <a:off x="5000" y="2913"/>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a:defRPr/>
              </a:pPr>
              <a:endParaRPr lang="id-ID" sz="1800">
                <a:cs typeface="Arial" charset="0"/>
              </a:endParaRPr>
            </a:p>
          </p:txBody>
        </p:sp>
        <p:grpSp>
          <p:nvGrpSpPr>
            <p:cNvPr id="19" name="Group 22">
              <a:extLst>
                <a:ext uri="{FF2B5EF4-FFF2-40B4-BE49-F238E27FC236}">
                  <a16:creationId xmlns:a16="http://schemas.microsoft.com/office/drawing/2014/main" id="{29ABA353-CCD5-43AE-BDDB-E786E502E35A}"/>
                </a:ext>
              </a:extLst>
            </p:cNvPr>
            <p:cNvGrpSpPr>
              <a:grpSpLocks/>
            </p:cNvGrpSpPr>
            <p:nvPr userDrawn="1"/>
          </p:nvGrpSpPr>
          <p:grpSpPr bwMode="auto">
            <a:xfrm>
              <a:off x="4986" y="2752"/>
              <a:ext cx="469" cy="667"/>
              <a:chOff x="4986" y="2752"/>
              <a:chExt cx="469" cy="667"/>
            </a:xfrm>
          </p:grpSpPr>
          <p:sp>
            <p:nvSpPr>
              <p:cNvPr id="20" name="Freeform 23">
                <a:extLst>
                  <a:ext uri="{FF2B5EF4-FFF2-40B4-BE49-F238E27FC236}">
                    <a16:creationId xmlns:a16="http://schemas.microsoft.com/office/drawing/2014/main" id="{FAD6F849-7321-4C43-9A17-B4592309BFA9}"/>
                  </a:ext>
                </a:extLst>
              </p:cNvPr>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21" name="Freeform 24">
                <a:extLst>
                  <a:ext uri="{FF2B5EF4-FFF2-40B4-BE49-F238E27FC236}">
                    <a16:creationId xmlns:a16="http://schemas.microsoft.com/office/drawing/2014/main" id="{2C54A128-3BBC-4B1E-A715-FD9AACCFAABE}"/>
                  </a:ext>
                </a:extLst>
              </p:cNvPr>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22" name="Freeform 25">
                <a:extLst>
                  <a:ext uri="{FF2B5EF4-FFF2-40B4-BE49-F238E27FC236}">
                    <a16:creationId xmlns:a16="http://schemas.microsoft.com/office/drawing/2014/main" id="{4207A4BD-0696-4547-906E-FC46D01F6384}"/>
                  </a:ext>
                </a:extLst>
              </p:cNvPr>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23" name="Freeform 26">
                <a:extLst>
                  <a:ext uri="{FF2B5EF4-FFF2-40B4-BE49-F238E27FC236}">
                    <a16:creationId xmlns:a16="http://schemas.microsoft.com/office/drawing/2014/main" id="{4505FAC3-2CC2-4057-B332-CE1C1FD7741C}"/>
                  </a:ext>
                </a:extLst>
              </p:cNvPr>
              <p:cNvSpPr>
                <a:spLocks/>
              </p:cNvSpPr>
              <p:nvPr userDrawn="1"/>
            </p:nvSpPr>
            <p:spPr bwMode="auto">
              <a:xfrm rot="7320404">
                <a:off x="5364" y="2873"/>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24" name="Freeform 27">
                <a:extLst>
                  <a:ext uri="{FF2B5EF4-FFF2-40B4-BE49-F238E27FC236}">
                    <a16:creationId xmlns:a16="http://schemas.microsoft.com/office/drawing/2014/main" id="{C9FE2FF8-6A05-44BD-B5FE-5F9F591BFD82}"/>
                  </a:ext>
                </a:extLst>
              </p:cNvPr>
              <p:cNvSpPr>
                <a:spLocks/>
              </p:cNvSpPr>
              <p:nvPr userDrawn="1"/>
            </p:nvSpPr>
            <p:spPr bwMode="auto">
              <a:xfrm rot="7320404">
                <a:off x="5137"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a:defRPr/>
                </a:pPr>
                <a:endParaRPr lang="id-ID" sz="1800">
                  <a:cs typeface="Arial" charset="0"/>
                </a:endParaRPr>
              </a:p>
            </p:txBody>
          </p:sp>
        </p:grpSp>
      </p:grpSp>
      <p:sp>
        <p:nvSpPr>
          <p:cNvPr id="25" name="Freeform 28">
            <a:extLst>
              <a:ext uri="{FF2B5EF4-FFF2-40B4-BE49-F238E27FC236}">
                <a16:creationId xmlns:a16="http://schemas.microsoft.com/office/drawing/2014/main" id="{9BB98948-9225-45AF-8F38-37B7466B9613}"/>
              </a:ext>
            </a:extLst>
          </p:cNvPr>
          <p:cNvSpPr>
            <a:spLocks/>
          </p:cNvSpPr>
          <p:nvPr/>
        </p:nvSpPr>
        <p:spPr bwMode="auto">
          <a:xfrm>
            <a:off x="1202267" y="5054601"/>
            <a:ext cx="9076267"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lstStyle/>
          <a:p>
            <a:pPr>
              <a:defRPr/>
            </a:pPr>
            <a:endParaRPr lang="id-ID" sz="1800">
              <a:cs typeface="Arial" charset="0"/>
            </a:endParaRPr>
          </a:p>
        </p:txBody>
      </p:sp>
      <p:sp>
        <p:nvSpPr>
          <p:cNvPr id="26" name="Freeform 29">
            <a:extLst>
              <a:ext uri="{FF2B5EF4-FFF2-40B4-BE49-F238E27FC236}">
                <a16:creationId xmlns:a16="http://schemas.microsoft.com/office/drawing/2014/main" id="{65E41827-C7CF-43D8-B3AE-2AC37F401739}"/>
              </a:ext>
            </a:extLst>
          </p:cNvPr>
          <p:cNvSpPr>
            <a:spLocks/>
          </p:cNvSpPr>
          <p:nvPr/>
        </p:nvSpPr>
        <p:spPr bwMode="auto">
          <a:xfrm>
            <a:off x="5435600" y="1930400"/>
            <a:ext cx="1185333"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lstStyle/>
          <a:p>
            <a:pPr>
              <a:defRPr/>
            </a:pPr>
            <a:endParaRPr lang="id-ID" sz="1800">
              <a:cs typeface="Arial" charset="0"/>
            </a:endParaRPr>
          </a:p>
        </p:txBody>
      </p:sp>
      <p:sp>
        <p:nvSpPr>
          <p:cNvPr id="34819" name="Rectangle 3"/>
          <p:cNvSpPr>
            <a:spLocks noGrp="1" noChangeArrowheads="1"/>
          </p:cNvSpPr>
          <p:nvPr>
            <p:ph type="ctrTitle"/>
          </p:nvPr>
        </p:nvSpPr>
        <p:spPr>
          <a:xfrm>
            <a:off x="1828800" y="1511300"/>
            <a:ext cx="8534400" cy="2273300"/>
          </a:xfrm>
          <a:effectLst>
            <a:outerShdw dist="45791" dir="2021404" algn="ctr" rotWithShape="0">
              <a:schemeClr val="bg2"/>
            </a:outerShdw>
          </a:effectLst>
        </p:spPr>
        <p:txBody>
          <a:bodyPr/>
          <a:lstStyle>
            <a:lvl1pPr>
              <a:defRPr>
                <a:solidFill>
                  <a:schemeClr val="tx2"/>
                </a:solidFill>
                <a:effectLst>
                  <a:outerShdw blurRad="38100" dist="38100" dir="2700000" algn="tl">
                    <a:srgbClr val="C0C0C0"/>
                  </a:outerShdw>
                </a:effectLst>
              </a:defRPr>
            </a:lvl1pPr>
          </a:lstStyle>
          <a:p>
            <a:r>
              <a:rPr lang="id-ID"/>
              <a:t>Click to edit Master title style</a:t>
            </a:r>
          </a:p>
        </p:txBody>
      </p:sp>
      <p:sp>
        <p:nvSpPr>
          <p:cNvPr id="34820" name="Rectangle 4"/>
          <p:cNvSpPr>
            <a:spLocks noGrp="1" noChangeArrowheads="1"/>
          </p:cNvSpPr>
          <p:nvPr>
            <p:ph type="subTitle" idx="1"/>
          </p:nvPr>
        </p:nvSpPr>
        <p:spPr>
          <a:xfrm>
            <a:off x="2065867" y="4051300"/>
            <a:ext cx="8043333" cy="1003300"/>
          </a:xfrm>
        </p:spPr>
        <p:txBody>
          <a:bodyPr/>
          <a:lstStyle>
            <a:lvl1pPr marL="0" indent="0" algn="ctr">
              <a:buFontTx/>
              <a:buNone/>
              <a:defRPr sz="2800">
                <a:effectLst>
                  <a:outerShdw blurRad="38100" dist="38100" dir="2700000" algn="tl">
                    <a:srgbClr val="C0C0C0"/>
                  </a:outerShdw>
                </a:effectLst>
              </a:defRPr>
            </a:lvl1pPr>
          </a:lstStyle>
          <a:p>
            <a:r>
              <a:rPr lang="id-ID"/>
              <a:t>Click to edit Master subtitle style</a:t>
            </a:r>
          </a:p>
        </p:txBody>
      </p:sp>
      <p:sp>
        <p:nvSpPr>
          <p:cNvPr id="27" name="Rectangle 5">
            <a:extLst>
              <a:ext uri="{FF2B5EF4-FFF2-40B4-BE49-F238E27FC236}">
                <a16:creationId xmlns:a16="http://schemas.microsoft.com/office/drawing/2014/main" id="{BA90B0FD-F504-4111-AB1B-9017172AE50A}"/>
              </a:ext>
            </a:extLst>
          </p:cNvPr>
          <p:cNvSpPr>
            <a:spLocks noGrp="1" noChangeArrowheads="1"/>
          </p:cNvSpPr>
          <p:nvPr>
            <p:ph type="dt" sz="half" idx="10"/>
          </p:nvPr>
        </p:nvSpPr>
        <p:spPr>
          <a:xfrm>
            <a:off x="914400" y="6248400"/>
            <a:ext cx="2540000" cy="457200"/>
          </a:xfrm>
        </p:spPr>
        <p:txBody>
          <a:bodyPr/>
          <a:lstStyle>
            <a:lvl1pPr>
              <a:defRPr/>
            </a:lvl1pPr>
          </a:lstStyle>
          <a:p>
            <a:pPr>
              <a:defRPr/>
            </a:pPr>
            <a:endParaRPr lang="en-US"/>
          </a:p>
        </p:txBody>
      </p:sp>
      <p:sp>
        <p:nvSpPr>
          <p:cNvPr id="28" name="Rectangle 6">
            <a:extLst>
              <a:ext uri="{FF2B5EF4-FFF2-40B4-BE49-F238E27FC236}">
                <a16:creationId xmlns:a16="http://schemas.microsoft.com/office/drawing/2014/main" id="{21FA660B-6101-465D-B62A-1D72E59514A6}"/>
              </a:ext>
            </a:extLst>
          </p:cNvPr>
          <p:cNvSpPr>
            <a:spLocks noGrp="1" noChangeArrowheads="1"/>
          </p:cNvSpPr>
          <p:nvPr>
            <p:ph type="ftr" sz="quarter" idx="11"/>
          </p:nvPr>
        </p:nvSpPr>
        <p:spPr>
          <a:xfrm>
            <a:off x="4165600" y="6248400"/>
            <a:ext cx="3860800" cy="457200"/>
          </a:xfrm>
        </p:spPr>
        <p:txBody>
          <a:bodyPr/>
          <a:lstStyle>
            <a:lvl1pPr>
              <a:defRPr/>
            </a:lvl1pPr>
          </a:lstStyle>
          <a:p>
            <a:pPr>
              <a:defRPr/>
            </a:pPr>
            <a:endParaRPr lang="en-US"/>
          </a:p>
        </p:txBody>
      </p:sp>
      <p:sp>
        <p:nvSpPr>
          <p:cNvPr id="29" name="Rectangle 7">
            <a:extLst>
              <a:ext uri="{FF2B5EF4-FFF2-40B4-BE49-F238E27FC236}">
                <a16:creationId xmlns:a16="http://schemas.microsoft.com/office/drawing/2014/main" id="{216FCC75-FD71-4E09-B59D-B9CF9FE93FC6}"/>
              </a:ext>
            </a:extLst>
          </p:cNvPr>
          <p:cNvSpPr>
            <a:spLocks noGrp="1" noChangeArrowheads="1"/>
          </p:cNvSpPr>
          <p:nvPr>
            <p:ph type="sldNum" sz="quarter" idx="12"/>
          </p:nvPr>
        </p:nvSpPr>
        <p:spPr>
          <a:xfrm>
            <a:off x="8737600" y="6248400"/>
            <a:ext cx="2540000" cy="457200"/>
          </a:xfrm>
        </p:spPr>
        <p:txBody>
          <a:bodyPr/>
          <a:lstStyle>
            <a:lvl1pPr>
              <a:defRPr/>
            </a:lvl1pPr>
          </a:lstStyle>
          <a:p>
            <a:fld id="{1B67E34D-95E5-4898-B0CC-C0C687E53A70}" type="slidenum">
              <a:rPr lang="ar-SA" altLang="en-US"/>
              <a:pPr/>
              <a:t>‹#›</a:t>
            </a:fld>
            <a:endParaRPr lang="id-ID" altLang="en-US"/>
          </a:p>
        </p:txBody>
      </p:sp>
    </p:spTree>
    <p:extLst>
      <p:ext uri="{BB962C8B-B14F-4D97-AF65-F5344CB8AC3E}">
        <p14:creationId xmlns:p14="http://schemas.microsoft.com/office/powerpoint/2010/main" val="16375188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Rectangle 5">
            <a:extLst>
              <a:ext uri="{FF2B5EF4-FFF2-40B4-BE49-F238E27FC236}">
                <a16:creationId xmlns:a16="http://schemas.microsoft.com/office/drawing/2014/main" id="{A4AF5E02-F01F-4755-9B88-6A093FB736E1}"/>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8FBE3E95-EB12-4A7B-83E0-1F39BF9EB7A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7">
            <a:extLst>
              <a:ext uri="{FF2B5EF4-FFF2-40B4-BE49-F238E27FC236}">
                <a16:creationId xmlns:a16="http://schemas.microsoft.com/office/drawing/2014/main" id="{020BA128-027E-416D-8BA7-29C91F8485F7}"/>
              </a:ext>
            </a:extLst>
          </p:cNvPr>
          <p:cNvSpPr>
            <a:spLocks noGrp="1" noChangeArrowheads="1"/>
          </p:cNvSpPr>
          <p:nvPr>
            <p:ph type="sldNum" sz="quarter" idx="12"/>
          </p:nvPr>
        </p:nvSpPr>
        <p:spPr>
          <a:ln/>
        </p:spPr>
        <p:txBody>
          <a:bodyPr/>
          <a:lstStyle>
            <a:lvl1pPr>
              <a:defRPr/>
            </a:lvl1pPr>
          </a:lstStyle>
          <a:p>
            <a:fld id="{9CDEC636-75E9-4E14-AF8C-150629A2915F}" type="slidenum">
              <a:rPr lang="ar-SA" altLang="en-US"/>
              <a:pPr/>
              <a:t>‹#›</a:t>
            </a:fld>
            <a:endParaRPr lang="id-ID" altLang="en-US"/>
          </a:p>
        </p:txBody>
      </p:sp>
    </p:spTree>
    <p:extLst>
      <p:ext uri="{BB962C8B-B14F-4D97-AF65-F5344CB8AC3E}">
        <p14:creationId xmlns:p14="http://schemas.microsoft.com/office/powerpoint/2010/main" val="110922128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id-ID"/>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a:extLst>
              <a:ext uri="{FF2B5EF4-FFF2-40B4-BE49-F238E27FC236}">
                <a16:creationId xmlns:a16="http://schemas.microsoft.com/office/drawing/2014/main" id="{1FC3F27C-C7C1-4B95-853F-E7B311E3CCD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5BD47790-B441-45AA-9306-8F6E2BB8939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7">
            <a:extLst>
              <a:ext uri="{FF2B5EF4-FFF2-40B4-BE49-F238E27FC236}">
                <a16:creationId xmlns:a16="http://schemas.microsoft.com/office/drawing/2014/main" id="{C4A81EFA-7A85-417D-AA45-3DEDEF8857CA}"/>
              </a:ext>
            </a:extLst>
          </p:cNvPr>
          <p:cNvSpPr>
            <a:spLocks noGrp="1" noChangeArrowheads="1"/>
          </p:cNvSpPr>
          <p:nvPr>
            <p:ph type="sldNum" sz="quarter" idx="12"/>
          </p:nvPr>
        </p:nvSpPr>
        <p:spPr>
          <a:ln/>
        </p:spPr>
        <p:txBody>
          <a:bodyPr/>
          <a:lstStyle>
            <a:lvl1pPr>
              <a:defRPr/>
            </a:lvl1pPr>
          </a:lstStyle>
          <a:p>
            <a:fld id="{45B25818-154F-4693-9DC6-AB9CE0BA1AA0}" type="slidenum">
              <a:rPr lang="ar-SA" altLang="en-US"/>
              <a:pPr/>
              <a:t>‹#›</a:t>
            </a:fld>
            <a:endParaRPr lang="id-ID" altLang="en-US"/>
          </a:p>
        </p:txBody>
      </p:sp>
    </p:spTree>
    <p:extLst>
      <p:ext uri="{BB962C8B-B14F-4D97-AF65-F5344CB8AC3E}">
        <p14:creationId xmlns:p14="http://schemas.microsoft.com/office/powerpoint/2010/main" val="151943145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Content Placeholder 2"/>
          <p:cNvSpPr>
            <a:spLocks noGrp="1"/>
          </p:cNvSpPr>
          <p:nvPr>
            <p:ph sz="half" idx="1"/>
          </p:nvPr>
        </p:nvSpPr>
        <p:spPr>
          <a:xfrm>
            <a:off x="914400" y="1828800"/>
            <a:ext cx="50292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Content Placeholder 3"/>
          <p:cNvSpPr>
            <a:spLocks noGrp="1"/>
          </p:cNvSpPr>
          <p:nvPr>
            <p:ph sz="half" idx="2"/>
          </p:nvPr>
        </p:nvSpPr>
        <p:spPr>
          <a:xfrm>
            <a:off x="6146800" y="1828800"/>
            <a:ext cx="50292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Rectangle 5">
            <a:extLst>
              <a:ext uri="{FF2B5EF4-FFF2-40B4-BE49-F238E27FC236}">
                <a16:creationId xmlns:a16="http://schemas.microsoft.com/office/drawing/2014/main" id="{65AF61DB-9D7E-4A6F-9DE0-4348007BC298}"/>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5A3E0B6-FFD2-48C2-A288-CD6FA1F144A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7">
            <a:extLst>
              <a:ext uri="{FF2B5EF4-FFF2-40B4-BE49-F238E27FC236}">
                <a16:creationId xmlns:a16="http://schemas.microsoft.com/office/drawing/2014/main" id="{A9544ACF-997C-45ED-BA25-4EA7C0211138}"/>
              </a:ext>
            </a:extLst>
          </p:cNvPr>
          <p:cNvSpPr>
            <a:spLocks noGrp="1" noChangeArrowheads="1"/>
          </p:cNvSpPr>
          <p:nvPr>
            <p:ph type="sldNum" sz="quarter" idx="12"/>
          </p:nvPr>
        </p:nvSpPr>
        <p:spPr>
          <a:ln/>
        </p:spPr>
        <p:txBody>
          <a:bodyPr/>
          <a:lstStyle>
            <a:lvl1pPr>
              <a:defRPr/>
            </a:lvl1pPr>
          </a:lstStyle>
          <a:p>
            <a:fld id="{3A865E13-1CA1-439B-B1F8-53D7AD8F8192}" type="slidenum">
              <a:rPr lang="ar-SA" altLang="en-US"/>
              <a:pPr/>
              <a:t>‹#›</a:t>
            </a:fld>
            <a:endParaRPr lang="id-ID" altLang="en-US"/>
          </a:p>
        </p:txBody>
      </p:sp>
    </p:spTree>
    <p:extLst>
      <p:ext uri="{BB962C8B-B14F-4D97-AF65-F5344CB8AC3E}">
        <p14:creationId xmlns:p14="http://schemas.microsoft.com/office/powerpoint/2010/main" val="146214851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id-ID"/>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7" name="Rectangle 5">
            <a:extLst>
              <a:ext uri="{FF2B5EF4-FFF2-40B4-BE49-F238E27FC236}">
                <a16:creationId xmlns:a16="http://schemas.microsoft.com/office/drawing/2014/main" id="{06E7DE53-AEB2-4761-9DFA-7E2011402242}"/>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6">
            <a:extLst>
              <a:ext uri="{FF2B5EF4-FFF2-40B4-BE49-F238E27FC236}">
                <a16:creationId xmlns:a16="http://schemas.microsoft.com/office/drawing/2014/main" id="{8F77B642-A3C8-4D3F-B5EF-A4E00FBE211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7">
            <a:extLst>
              <a:ext uri="{FF2B5EF4-FFF2-40B4-BE49-F238E27FC236}">
                <a16:creationId xmlns:a16="http://schemas.microsoft.com/office/drawing/2014/main" id="{4EF7D78C-7527-484E-B7DF-4D2205A7B3A0}"/>
              </a:ext>
            </a:extLst>
          </p:cNvPr>
          <p:cNvSpPr>
            <a:spLocks noGrp="1" noChangeArrowheads="1"/>
          </p:cNvSpPr>
          <p:nvPr>
            <p:ph type="sldNum" sz="quarter" idx="12"/>
          </p:nvPr>
        </p:nvSpPr>
        <p:spPr>
          <a:ln/>
        </p:spPr>
        <p:txBody>
          <a:bodyPr/>
          <a:lstStyle>
            <a:lvl1pPr>
              <a:defRPr/>
            </a:lvl1pPr>
          </a:lstStyle>
          <a:p>
            <a:fld id="{5A68142B-A730-48A5-887A-AA7A7729955B}" type="slidenum">
              <a:rPr lang="ar-SA" altLang="en-US"/>
              <a:pPr/>
              <a:t>‹#›</a:t>
            </a:fld>
            <a:endParaRPr lang="id-ID" altLang="en-US"/>
          </a:p>
        </p:txBody>
      </p:sp>
    </p:spTree>
    <p:extLst>
      <p:ext uri="{BB962C8B-B14F-4D97-AF65-F5344CB8AC3E}">
        <p14:creationId xmlns:p14="http://schemas.microsoft.com/office/powerpoint/2010/main" val="138750346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Rectangle 5">
            <a:extLst>
              <a:ext uri="{FF2B5EF4-FFF2-40B4-BE49-F238E27FC236}">
                <a16:creationId xmlns:a16="http://schemas.microsoft.com/office/drawing/2014/main" id="{290D3451-0E31-45FF-9A90-0FCDED9F73A9}"/>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0E68D904-A0C5-496F-8159-CF656F10BE1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7">
            <a:extLst>
              <a:ext uri="{FF2B5EF4-FFF2-40B4-BE49-F238E27FC236}">
                <a16:creationId xmlns:a16="http://schemas.microsoft.com/office/drawing/2014/main" id="{FC747C25-20E3-4C64-ABD1-8C55657D5162}"/>
              </a:ext>
            </a:extLst>
          </p:cNvPr>
          <p:cNvSpPr>
            <a:spLocks noGrp="1" noChangeArrowheads="1"/>
          </p:cNvSpPr>
          <p:nvPr>
            <p:ph type="sldNum" sz="quarter" idx="12"/>
          </p:nvPr>
        </p:nvSpPr>
        <p:spPr>
          <a:ln/>
        </p:spPr>
        <p:txBody>
          <a:bodyPr/>
          <a:lstStyle>
            <a:lvl1pPr>
              <a:defRPr/>
            </a:lvl1pPr>
          </a:lstStyle>
          <a:p>
            <a:fld id="{483DA09E-BB40-4D76-BE66-16852165125D}" type="slidenum">
              <a:rPr lang="ar-SA" altLang="en-US"/>
              <a:pPr/>
              <a:t>‹#›</a:t>
            </a:fld>
            <a:endParaRPr lang="id-ID" altLang="en-US"/>
          </a:p>
        </p:txBody>
      </p:sp>
    </p:spTree>
    <p:extLst>
      <p:ext uri="{BB962C8B-B14F-4D97-AF65-F5344CB8AC3E}">
        <p14:creationId xmlns:p14="http://schemas.microsoft.com/office/powerpoint/2010/main" val="425785087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FB5D4923-BF2A-409E-9C85-9E16D4E4E52E}"/>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6">
            <a:extLst>
              <a:ext uri="{FF2B5EF4-FFF2-40B4-BE49-F238E27FC236}">
                <a16:creationId xmlns:a16="http://schemas.microsoft.com/office/drawing/2014/main" id="{B9B2D26E-EAFC-4D92-B86C-B0BAEADE7E9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7">
            <a:extLst>
              <a:ext uri="{FF2B5EF4-FFF2-40B4-BE49-F238E27FC236}">
                <a16:creationId xmlns:a16="http://schemas.microsoft.com/office/drawing/2014/main" id="{8E97ECE8-BAFD-4EA7-9497-83B144272C04}"/>
              </a:ext>
            </a:extLst>
          </p:cNvPr>
          <p:cNvSpPr>
            <a:spLocks noGrp="1" noChangeArrowheads="1"/>
          </p:cNvSpPr>
          <p:nvPr>
            <p:ph type="sldNum" sz="quarter" idx="12"/>
          </p:nvPr>
        </p:nvSpPr>
        <p:spPr>
          <a:ln/>
        </p:spPr>
        <p:txBody>
          <a:bodyPr/>
          <a:lstStyle>
            <a:lvl1pPr>
              <a:defRPr/>
            </a:lvl1pPr>
          </a:lstStyle>
          <a:p>
            <a:fld id="{58552B23-3394-40D7-B1FF-171EBAFD3E82}" type="slidenum">
              <a:rPr lang="ar-SA" altLang="en-US"/>
              <a:pPr/>
              <a:t>‹#›</a:t>
            </a:fld>
            <a:endParaRPr lang="id-ID" altLang="en-US"/>
          </a:p>
        </p:txBody>
      </p:sp>
    </p:spTree>
    <p:extLst>
      <p:ext uri="{BB962C8B-B14F-4D97-AF65-F5344CB8AC3E}">
        <p14:creationId xmlns:p14="http://schemas.microsoft.com/office/powerpoint/2010/main" val="258015691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endParaRPr lang="id-ID"/>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a:extLst>
              <a:ext uri="{FF2B5EF4-FFF2-40B4-BE49-F238E27FC236}">
                <a16:creationId xmlns:a16="http://schemas.microsoft.com/office/drawing/2014/main" id="{7949B0A5-0CE6-4ABA-A9F1-DA2860BFBF20}"/>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0C38EB6-D113-4E38-B727-2262FE30314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7">
            <a:extLst>
              <a:ext uri="{FF2B5EF4-FFF2-40B4-BE49-F238E27FC236}">
                <a16:creationId xmlns:a16="http://schemas.microsoft.com/office/drawing/2014/main" id="{1181C4F7-8BDE-4041-83BA-82CE9BE520A3}"/>
              </a:ext>
            </a:extLst>
          </p:cNvPr>
          <p:cNvSpPr>
            <a:spLocks noGrp="1" noChangeArrowheads="1"/>
          </p:cNvSpPr>
          <p:nvPr>
            <p:ph type="sldNum" sz="quarter" idx="12"/>
          </p:nvPr>
        </p:nvSpPr>
        <p:spPr>
          <a:ln/>
        </p:spPr>
        <p:txBody>
          <a:bodyPr/>
          <a:lstStyle>
            <a:lvl1pPr>
              <a:defRPr/>
            </a:lvl1pPr>
          </a:lstStyle>
          <a:p>
            <a:fld id="{BFD5902D-1426-4EFD-B1E5-BB7BB893E044}" type="slidenum">
              <a:rPr lang="ar-SA" altLang="en-US"/>
              <a:pPr/>
              <a:t>‹#›</a:t>
            </a:fld>
            <a:endParaRPr lang="id-ID" altLang="en-US"/>
          </a:p>
        </p:txBody>
      </p:sp>
    </p:spTree>
    <p:extLst>
      <p:ext uri="{BB962C8B-B14F-4D97-AF65-F5344CB8AC3E}">
        <p14:creationId xmlns:p14="http://schemas.microsoft.com/office/powerpoint/2010/main" val="392174614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endParaRPr lang="id-ID"/>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d-ID"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a:extLst>
              <a:ext uri="{FF2B5EF4-FFF2-40B4-BE49-F238E27FC236}">
                <a16:creationId xmlns:a16="http://schemas.microsoft.com/office/drawing/2014/main" id="{CAC0C95D-3F17-452F-B996-E68B52E29327}"/>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7DC22A42-DC0E-4B0B-BCAC-4684DA960B8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7">
            <a:extLst>
              <a:ext uri="{FF2B5EF4-FFF2-40B4-BE49-F238E27FC236}">
                <a16:creationId xmlns:a16="http://schemas.microsoft.com/office/drawing/2014/main" id="{8A067033-150A-40F7-9040-B49C40965F30}"/>
              </a:ext>
            </a:extLst>
          </p:cNvPr>
          <p:cNvSpPr>
            <a:spLocks noGrp="1" noChangeArrowheads="1"/>
          </p:cNvSpPr>
          <p:nvPr>
            <p:ph type="sldNum" sz="quarter" idx="12"/>
          </p:nvPr>
        </p:nvSpPr>
        <p:spPr>
          <a:ln/>
        </p:spPr>
        <p:txBody>
          <a:bodyPr/>
          <a:lstStyle>
            <a:lvl1pPr>
              <a:defRPr/>
            </a:lvl1pPr>
          </a:lstStyle>
          <a:p>
            <a:fld id="{2B49DA68-FA6A-42CB-B8C0-502059D7D393}" type="slidenum">
              <a:rPr lang="ar-SA" altLang="en-US"/>
              <a:pPr/>
              <a:t>‹#›</a:t>
            </a:fld>
            <a:endParaRPr lang="id-ID" altLang="en-US"/>
          </a:p>
        </p:txBody>
      </p:sp>
    </p:spTree>
    <p:extLst>
      <p:ext uri="{BB962C8B-B14F-4D97-AF65-F5344CB8AC3E}">
        <p14:creationId xmlns:p14="http://schemas.microsoft.com/office/powerpoint/2010/main" val="62115441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Rectangle 5">
            <a:extLst>
              <a:ext uri="{FF2B5EF4-FFF2-40B4-BE49-F238E27FC236}">
                <a16:creationId xmlns:a16="http://schemas.microsoft.com/office/drawing/2014/main" id="{52B53A47-A5A1-4099-9ABD-3645BB120AF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774084F8-DD1E-4D9E-B7DC-16DB240F409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7">
            <a:extLst>
              <a:ext uri="{FF2B5EF4-FFF2-40B4-BE49-F238E27FC236}">
                <a16:creationId xmlns:a16="http://schemas.microsoft.com/office/drawing/2014/main" id="{F8DF78FB-FA4C-4800-A7AE-6FE37E361D8E}"/>
              </a:ext>
            </a:extLst>
          </p:cNvPr>
          <p:cNvSpPr>
            <a:spLocks noGrp="1" noChangeArrowheads="1"/>
          </p:cNvSpPr>
          <p:nvPr>
            <p:ph type="sldNum" sz="quarter" idx="12"/>
          </p:nvPr>
        </p:nvSpPr>
        <p:spPr>
          <a:ln/>
        </p:spPr>
        <p:txBody>
          <a:bodyPr/>
          <a:lstStyle>
            <a:lvl1pPr>
              <a:defRPr/>
            </a:lvl1pPr>
          </a:lstStyle>
          <a:p>
            <a:fld id="{12746C53-7EAE-4EB1-91F9-33AD2B3F8901}" type="slidenum">
              <a:rPr lang="ar-SA" altLang="en-US"/>
              <a:pPr/>
              <a:t>‹#›</a:t>
            </a:fld>
            <a:endParaRPr lang="id-ID" altLang="en-US"/>
          </a:p>
        </p:txBody>
      </p:sp>
    </p:spTree>
    <p:extLst>
      <p:ext uri="{BB962C8B-B14F-4D97-AF65-F5344CB8AC3E}">
        <p14:creationId xmlns:p14="http://schemas.microsoft.com/office/powerpoint/2010/main" val="2204365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B61BEF0D-F0BB-DE4B-95CE-6DB70DBA9567}" type="datetimeFigureOut">
              <a:rPr lang="en-US" smtClean="0"/>
              <a:pPr/>
              <a:t>2/16/2019</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04948788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10600" y="152400"/>
            <a:ext cx="2565400" cy="5334000"/>
          </a:xfrm>
        </p:spPr>
        <p:txBody>
          <a:bodyPr vert="eaVert"/>
          <a:lstStyle/>
          <a:p>
            <a:r>
              <a:rPr lang="en-US"/>
              <a:t>Click to edit Master title style</a:t>
            </a:r>
            <a:endParaRPr lang="id-ID"/>
          </a:p>
        </p:txBody>
      </p:sp>
      <p:sp>
        <p:nvSpPr>
          <p:cNvPr id="3" name="Vertical Text Placeholder 2"/>
          <p:cNvSpPr>
            <a:spLocks noGrp="1"/>
          </p:cNvSpPr>
          <p:nvPr>
            <p:ph type="body" orient="vert" idx="1"/>
          </p:nvPr>
        </p:nvSpPr>
        <p:spPr>
          <a:xfrm>
            <a:off x="914400" y="152400"/>
            <a:ext cx="7493000" cy="5334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Rectangle 5">
            <a:extLst>
              <a:ext uri="{FF2B5EF4-FFF2-40B4-BE49-F238E27FC236}">
                <a16:creationId xmlns:a16="http://schemas.microsoft.com/office/drawing/2014/main" id="{D22AC9BA-60D4-43CB-BEC1-AC47B073062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EF94309A-B1CA-4FA7-96DE-AB6AA74399E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7">
            <a:extLst>
              <a:ext uri="{FF2B5EF4-FFF2-40B4-BE49-F238E27FC236}">
                <a16:creationId xmlns:a16="http://schemas.microsoft.com/office/drawing/2014/main" id="{180BCAF6-DF4C-44CC-91E3-EB5C150EBFAE}"/>
              </a:ext>
            </a:extLst>
          </p:cNvPr>
          <p:cNvSpPr>
            <a:spLocks noGrp="1" noChangeArrowheads="1"/>
          </p:cNvSpPr>
          <p:nvPr>
            <p:ph type="sldNum" sz="quarter" idx="12"/>
          </p:nvPr>
        </p:nvSpPr>
        <p:spPr>
          <a:ln/>
        </p:spPr>
        <p:txBody>
          <a:bodyPr/>
          <a:lstStyle>
            <a:lvl1pPr>
              <a:defRPr/>
            </a:lvl1pPr>
          </a:lstStyle>
          <a:p>
            <a:fld id="{87616CB8-9BD2-455B-8237-AE50E365559B}" type="slidenum">
              <a:rPr lang="ar-SA" altLang="en-US"/>
              <a:pPr/>
              <a:t>‹#›</a:t>
            </a:fld>
            <a:endParaRPr lang="id-ID" altLang="en-US"/>
          </a:p>
        </p:txBody>
      </p:sp>
    </p:spTree>
    <p:extLst>
      <p:ext uri="{BB962C8B-B14F-4D97-AF65-F5344CB8AC3E}">
        <p14:creationId xmlns:p14="http://schemas.microsoft.com/office/powerpoint/2010/main" val="2652829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image" Target="../media/image5.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4.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theme" Target="../theme/theme3.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image" Target="../media/image10.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10" Type="http://schemas.openxmlformats.org/officeDocument/2006/relationships/slideLayout" Target="../slideLayouts/slideLayout38.xml"/><Relationship Id="rId19" Type="http://schemas.openxmlformats.org/officeDocument/2006/relationships/image" Target="../media/image9.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theme" Target="../theme/theme4.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audio" Target="../media/audio1.wav"/><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5.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audio" Target="../media/audio3.wav"/><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audio" Target="../media/audio2.wav"/></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image" Target="../media/image15.wmf"/><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6.xml"/><Relationship Id="rId17" Type="http://schemas.openxmlformats.org/officeDocument/2006/relationships/image" Target="../media/image19.png"/><Relationship Id="rId2" Type="http://schemas.openxmlformats.org/officeDocument/2006/relationships/slideLayout" Target="../slideLayouts/slideLayout70.xml"/><Relationship Id="rId16" Type="http://schemas.openxmlformats.org/officeDocument/2006/relationships/image" Target="../media/image18.png"/><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image" Target="../media/image17.png"/><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image" Target="../media/image16.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heme" Target="../theme/theme7.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B61BEF0D-F0BB-DE4B-95CE-6DB70DBA9567}" type="datetimeFigureOut">
              <a:rPr lang="en-US" smtClean="0"/>
              <a:pPr/>
              <a:t>2/16/2019</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D57F1E4F-1CFF-5643-939E-217C01CDF565}" type="slidenum">
              <a:rPr lang="en-US" smtClean="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916695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 y="0"/>
            <a:ext cx="12203289"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569155" y="915338"/>
            <a:ext cx="9064979"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569154" y="2490136"/>
            <a:ext cx="9064981" cy="3444997"/>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475561" y="5960533"/>
            <a:ext cx="1531044"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fontAlgn="base">
              <a:spcBef>
                <a:spcPct val="0"/>
              </a:spcBef>
              <a:spcAft>
                <a:spcPct val="0"/>
              </a:spcAft>
              <a:defRPr/>
            </a:pPr>
            <a:endParaRPr lang="en-US">
              <a:solidFill>
                <a:srgbClr val="676A55">
                  <a:tint val="60000"/>
                  <a:satMod val="155000"/>
                </a:srgbClr>
              </a:solidFill>
              <a:latin typeface="Times New Roman" pitchFamily="18" charset="0"/>
              <a:cs typeface="Times New Roman" pitchFamily="18" charset="0"/>
            </a:endParaRPr>
          </a:p>
        </p:txBody>
      </p:sp>
      <p:sp>
        <p:nvSpPr>
          <p:cNvPr id="5" name="Footer Placeholder 4"/>
          <p:cNvSpPr>
            <a:spLocks noGrp="1"/>
          </p:cNvSpPr>
          <p:nvPr>
            <p:ph type="ftr" sz="quarter" idx="3"/>
          </p:nvPr>
        </p:nvSpPr>
        <p:spPr>
          <a:xfrm>
            <a:off x="1569154" y="5960533"/>
            <a:ext cx="6806223"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fontAlgn="base">
              <a:spcBef>
                <a:spcPct val="0"/>
              </a:spcBef>
              <a:spcAft>
                <a:spcPct val="0"/>
              </a:spcAft>
              <a:defRPr/>
            </a:pPr>
            <a:r>
              <a:rPr lang="en-US">
                <a:solidFill>
                  <a:srgbClr val="676A55">
                    <a:tint val="60000"/>
                    <a:satMod val="155000"/>
                  </a:srgbClr>
                </a:solidFill>
                <a:latin typeface="Times New Roman" pitchFamily="18" charset="0"/>
                <a:cs typeface="Times New Roman" pitchFamily="18" charset="0"/>
              </a:rPr>
              <a:t>Kuliah 'lumul-Hadits</a:t>
            </a:r>
          </a:p>
        </p:txBody>
      </p:sp>
      <p:sp>
        <p:nvSpPr>
          <p:cNvPr id="6" name="Slide Number Placeholder 5"/>
          <p:cNvSpPr>
            <a:spLocks noGrp="1"/>
          </p:cNvSpPr>
          <p:nvPr>
            <p:ph type="sldNum" sz="quarter" idx="4"/>
          </p:nvPr>
        </p:nvSpPr>
        <p:spPr>
          <a:xfrm>
            <a:off x="10106788" y="5960533"/>
            <a:ext cx="52734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fontAlgn="base">
              <a:spcBef>
                <a:spcPct val="0"/>
              </a:spcBef>
              <a:spcAft>
                <a:spcPct val="0"/>
              </a:spcAft>
              <a:defRPr/>
            </a:pPr>
            <a:fld id="{D677E6EC-22AB-475B-B7FD-E9352FFD85AE}" type="slidenum">
              <a:rPr lang="ar-SA" smtClean="0">
                <a:solidFill>
                  <a:srgbClr val="EAEBDE">
                    <a:shade val="90000"/>
                  </a:srgbClr>
                </a:solidFill>
                <a:latin typeface="Times New Roman" pitchFamily="18" charset="0"/>
              </a:rPr>
              <a:pPr fontAlgn="base">
                <a:spcBef>
                  <a:spcPct val="0"/>
                </a:spcBef>
                <a:spcAft>
                  <a:spcPct val="0"/>
                </a:spcAft>
                <a:defRPr/>
              </a:pPr>
              <a:t>‹#›</a:t>
            </a:fld>
            <a:endParaRPr lang="en-US">
              <a:solidFill>
                <a:srgbClr val="EAEBDE">
                  <a:shade val="90000"/>
                </a:srgbClr>
              </a:solidFill>
              <a:latin typeface="Times New Roman" pitchFamily="18" charset="0"/>
              <a:cs typeface="Times New Roman" pitchFamily="18" charset="0"/>
            </a:endParaRPr>
          </a:p>
        </p:txBody>
      </p:sp>
    </p:spTree>
    <p:extLst>
      <p:ext uri="{BB962C8B-B14F-4D97-AF65-F5344CB8AC3E}">
        <p14:creationId xmlns:p14="http://schemas.microsoft.com/office/powerpoint/2010/main" val="56893002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hf hdr="0" ftr="0" dt="0"/>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2/16/2019</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60271591"/>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812800" y="228600"/>
            <a:ext cx="108712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12"/>
          <p:cNvSpPr>
            <a:spLocks noGrp="1"/>
          </p:cNvSpPr>
          <p:nvPr>
            <p:ph type="body" idx="1"/>
          </p:nvPr>
        </p:nvSpPr>
        <p:spPr bwMode="auto">
          <a:xfrm>
            <a:off x="817033" y="1600201"/>
            <a:ext cx="108712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8128000" y="6248401"/>
            <a:ext cx="3556000" cy="365125"/>
          </a:xfrm>
          <a:prstGeom prst="rect">
            <a:avLst/>
          </a:prstGeom>
        </p:spPr>
        <p:txBody>
          <a:bodyPr vert="horz" anchor="ctr" anchorCtr="0"/>
          <a:lstStyle>
            <a:lvl1pPr algn="l" eaLnBrk="1" fontAlgn="auto" latinLnBrk="0" hangingPunct="1">
              <a:spcBef>
                <a:spcPts val="0"/>
              </a:spcBef>
              <a:spcAft>
                <a:spcPts val="0"/>
              </a:spcAft>
              <a:defRPr kumimoji="0" sz="1400" smtClean="0">
                <a:solidFill>
                  <a:schemeClr val="tx2"/>
                </a:solidFill>
                <a:latin typeface="+mn-lt"/>
                <a:cs typeface="+mn-cs"/>
              </a:defRPr>
            </a:lvl1pPr>
          </a:lstStyle>
          <a:p>
            <a:pPr>
              <a:defRPr/>
            </a:pPr>
            <a:fld id="{CD0C089D-487E-4356-8EAB-6B6EA57BA951}" type="datetimeFigureOut">
              <a:rPr lang="en-US"/>
              <a:pPr>
                <a:defRPr/>
              </a:pPr>
              <a:t>2/16/2019</a:t>
            </a:fld>
            <a:endParaRPr lang="en-US"/>
          </a:p>
        </p:txBody>
      </p:sp>
      <p:sp>
        <p:nvSpPr>
          <p:cNvPr id="3" name="Footer Placeholder 2"/>
          <p:cNvSpPr>
            <a:spLocks noGrp="1"/>
          </p:cNvSpPr>
          <p:nvPr>
            <p:ph type="ftr" sz="quarter" idx="3"/>
          </p:nvPr>
        </p:nvSpPr>
        <p:spPr>
          <a:xfrm>
            <a:off x="812801" y="6248401"/>
            <a:ext cx="7228417"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endParaRPr lang="en-US"/>
          </a:p>
        </p:txBody>
      </p:sp>
      <p:sp>
        <p:nvSpPr>
          <p:cNvPr id="7" name="Rectangle 6"/>
          <p:cNvSpPr/>
          <p:nvPr/>
        </p:nvSpPr>
        <p:spPr bwMode="white">
          <a:xfrm>
            <a:off x="0" y="1235075"/>
            <a:ext cx="12192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8" name="Rectangle 7"/>
          <p:cNvSpPr/>
          <p:nvPr/>
        </p:nvSpPr>
        <p:spPr>
          <a:xfrm>
            <a:off x="0" y="1279525"/>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9" name="Rectangle 8"/>
          <p:cNvSpPr/>
          <p:nvPr/>
        </p:nvSpPr>
        <p:spPr>
          <a:xfrm>
            <a:off x="787400" y="1279525"/>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3" name="Slide Number Placeholder 22"/>
          <p:cNvSpPr>
            <a:spLocks noGrp="1"/>
          </p:cNvSpPr>
          <p:nvPr>
            <p:ph type="sldNum" sz="quarter" idx="4"/>
          </p:nvPr>
        </p:nvSpPr>
        <p:spPr>
          <a:xfrm>
            <a:off x="0" y="1271589"/>
            <a:ext cx="7112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smtClean="0">
                <a:solidFill>
                  <a:srgbClr val="FFFFFF"/>
                </a:solidFill>
                <a:latin typeface="+mn-lt"/>
                <a:cs typeface="+mn-cs"/>
              </a:defRPr>
            </a:lvl1pPr>
          </a:lstStyle>
          <a:p>
            <a:pPr>
              <a:defRPr/>
            </a:pPr>
            <a:fld id="{ADCF7FEC-AB4E-4504-81E4-2B8103A7604A}" type="slidenum">
              <a:rPr lang="en-US"/>
              <a:pPr>
                <a:defRPr/>
              </a:pPr>
              <a:t>‹#›</a:t>
            </a:fld>
            <a:endParaRPr lang="en-US"/>
          </a:p>
        </p:txBody>
      </p:sp>
    </p:spTree>
    <p:extLst>
      <p:ext uri="{BB962C8B-B14F-4D97-AF65-F5344CB8AC3E}">
        <p14:creationId xmlns:p14="http://schemas.microsoft.com/office/powerpoint/2010/main" val="2728245244"/>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Lst>
  <p:txStyles>
    <p:titleStyle>
      <a:lvl1pPr algn="l" rtl="0" fontAlgn="base">
        <a:spcBef>
          <a:spcPct val="0"/>
        </a:spcBef>
        <a:spcAft>
          <a:spcPct val="0"/>
        </a:spcAft>
        <a:defRPr sz="4400" kern="1200">
          <a:solidFill>
            <a:schemeClr val="tx2"/>
          </a:solidFill>
          <a:latin typeface="+mj-lt"/>
          <a:ea typeface="+mj-ea"/>
          <a:cs typeface="+mj-cs"/>
        </a:defRPr>
      </a:lvl1pPr>
      <a:lvl2pPr algn="l" rtl="0" fontAlgn="base">
        <a:spcBef>
          <a:spcPct val="0"/>
        </a:spcBef>
        <a:spcAft>
          <a:spcPct val="0"/>
        </a:spcAft>
        <a:defRPr sz="4400">
          <a:solidFill>
            <a:schemeClr val="tx2"/>
          </a:solidFill>
          <a:latin typeface="Tw Cen MT" pitchFamily="34" charset="0"/>
        </a:defRPr>
      </a:lvl2pPr>
      <a:lvl3pPr algn="l" rtl="0" fontAlgn="base">
        <a:spcBef>
          <a:spcPct val="0"/>
        </a:spcBef>
        <a:spcAft>
          <a:spcPct val="0"/>
        </a:spcAft>
        <a:defRPr sz="4400">
          <a:solidFill>
            <a:schemeClr val="tx2"/>
          </a:solidFill>
          <a:latin typeface="Tw Cen MT" pitchFamily="34" charset="0"/>
        </a:defRPr>
      </a:lvl3pPr>
      <a:lvl4pPr algn="l" rtl="0" fontAlgn="base">
        <a:spcBef>
          <a:spcPct val="0"/>
        </a:spcBef>
        <a:spcAft>
          <a:spcPct val="0"/>
        </a:spcAft>
        <a:defRPr sz="4400">
          <a:solidFill>
            <a:schemeClr val="tx2"/>
          </a:solidFill>
          <a:latin typeface="Tw Cen MT" pitchFamily="34" charset="0"/>
        </a:defRPr>
      </a:lvl4pPr>
      <a:lvl5pPr algn="l" rtl="0" fontAlgn="base">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fontAlgn="base">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fontAlgn="base">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fontAlgn="base">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fontAlgn="base">
        <a:spcBef>
          <a:spcPts val="400"/>
        </a:spcBef>
        <a:spcAft>
          <a:spcPct val="0"/>
        </a:spcAft>
        <a:buClr>
          <a:srgbClr val="FFFF00"/>
        </a:buClr>
        <a:buSzPct val="75000"/>
        <a:buFont typeface="Wingdings" pitchFamily="2" charset="2"/>
        <a:buChar char=""/>
        <a:defRPr sz="2000" kern="1200">
          <a:solidFill>
            <a:schemeClr val="tx1"/>
          </a:solidFill>
          <a:latin typeface="+mn-lt"/>
          <a:ea typeface="+mn-ea"/>
          <a:cs typeface="+mn-cs"/>
        </a:defRPr>
      </a:lvl4pPr>
      <a:lvl5pPr marL="1828800" indent="-228600" algn="l" rtl="0" fontAlgn="base">
        <a:spcBef>
          <a:spcPts val="400"/>
        </a:spcBef>
        <a:spcAft>
          <a:spcPct val="0"/>
        </a:spcAft>
        <a:buClr>
          <a:srgbClr val="FFC000"/>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AA8D5071-67D1-4FC7-B9DF-0F89B12FB3C3}"/>
              </a:ext>
            </a:extLst>
          </p:cNvPr>
          <p:cNvGrpSpPr>
            <a:grpSpLocks/>
          </p:cNvGrpSpPr>
          <p:nvPr/>
        </p:nvGrpSpPr>
        <p:grpSpPr bwMode="auto">
          <a:xfrm>
            <a:off x="425451" y="1828800"/>
            <a:ext cx="11766549" cy="5029200"/>
            <a:chOff x="201" y="1152"/>
            <a:chExt cx="5559" cy="3168"/>
          </a:xfrm>
        </p:grpSpPr>
        <p:sp>
          <p:nvSpPr>
            <p:cNvPr id="24579" name="Freeform 3">
              <a:extLst>
                <a:ext uri="{FF2B5EF4-FFF2-40B4-BE49-F238E27FC236}">
                  <a16:creationId xmlns:a16="http://schemas.microsoft.com/office/drawing/2014/main" id="{8C51F899-D83C-4E5D-9A9B-16F328CCA73A}"/>
                </a:ext>
              </a:extLst>
            </p:cNvPr>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a:defRPr/>
              </a:pPr>
              <a:endParaRPr lang="id-ID" sz="1800">
                <a:effectLst>
                  <a:outerShdw blurRad="38100" dist="38100" dir="2700000" algn="tl">
                    <a:srgbClr val="000000">
                      <a:alpha val="43137"/>
                    </a:srgbClr>
                  </a:outerShdw>
                </a:effectLst>
                <a:latin typeface="Arial" charset="0"/>
                <a:cs typeface="Arial" charset="0"/>
              </a:endParaRPr>
            </a:p>
          </p:txBody>
        </p:sp>
        <p:sp>
          <p:nvSpPr>
            <p:cNvPr id="24580" name="Freeform 4">
              <a:extLst>
                <a:ext uri="{FF2B5EF4-FFF2-40B4-BE49-F238E27FC236}">
                  <a16:creationId xmlns:a16="http://schemas.microsoft.com/office/drawing/2014/main" id="{563577B0-C33D-4747-BCC8-2F1A9EC97DA7}"/>
                </a:ext>
              </a:extLst>
            </p:cNvPr>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pPr>
                <a:defRPr/>
              </a:pPr>
              <a:endParaRPr lang="id-ID" sz="1800">
                <a:effectLst>
                  <a:outerShdw blurRad="38100" dist="38100" dir="2700000" algn="tl">
                    <a:srgbClr val="000000">
                      <a:alpha val="43137"/>
                    </a:srgbClr>
                  </a:outerShdw>
                </a:effectLst>
                <a:latin typeface="Arial" charset="0"/>
                <a:cs typeface="Arial" charset="0"/>
              </a:endParaRPr>
            </a:p>
          </p:txBody>
        </p:sp>
        <p:sp>
          <p:nvSpPr>
            <p:cNvPr id="24581" name="Freeform 5">
              <a:extLst>
                <a:ext uri="{FF2B5EF4-FFF2-40B4-BE49-F238E27FC236}">
                  <a16:creationId xmlns:a16="http://schemas.microsoft.com/office/drawing/2014/main" id="{FDAE181F-18E5-4954-8C2D-895CAA43EA17}"/>
                </a:ext>
              </a:extLst>
            </p:cNvPr>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pPr>
                <a:defRPr/>
              </a:pPr>
              <a:endParaRPr lang="id-ID" sz="1800">
                <a:effectLst>
                  <a:outerShdw blurRad="38100" dist="38100" dir="2700000" algn="tl">
                    <a:srgbClr val="000000">
                      <a:alpha val="43137"/>
                    </a:srgbClr>
                  </a:outerShdw>
                </a:effectLst>
                <a:latin typeface="Arial" charset="0"/>
                <a:cs typeface="Arial" charset="0"/>
              </a:endParaRPr>
            </a:p>
          </p:txBody>
        </p:sp>
        <p:sp>
          <p:nvSpPr>
            <p:cNvPr id="24582" name="Freeform 6">
              <a:extLst>
                <a:ext uri="{FF2B5EF4-FFF2-40B4-BE49-F238E27FC236}">
                  <a16:creationId xmlns:a16="http://schemas.microsoft.com/office/drawing/2014/main" id="{C16D60F0-B96A-4E8B-8B72-C46BAD5E620C}"/>
                </a:ext>
              </a:extLst>
            </p:cNvPr>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id-ID" sz="1800">
                <a:effectLst>
                  <a:outerShdw blurRad="38100" dist="38100" dir="2700000" algn="tl">
                    <a:srgbClr val="000000">
                      <a:alpha val="43137"/>
                    </a:srgbClr>
                  </a:outerShdw>
                </a:effectLst>
                <a:latin typeface="Arial" charset="0"/>
                <a:cs typeface="Arial" charset="0"/>
              </a:endParaRPr>
            </a:p>
          </p:txBody>
        </p:sp>
        <p:sp>
          <p:nvSpPr>
            <p:cNvPr id="24583" name="Freeform 7">
              <a:extLst>
                <a:ext uri="{FF2B5EF4-FFF2-40B4-BE49-F238E27FC236}">
                  <a16:creationId xmlns:a16="http://schemas.microsoft.com/office/drawing/2014/main" id="{7734A9EB-8A66-49B6-ABCC-FC3F4B874C3B}"/>
                </a:ext>
              </a:extLst>
            </p:cNvPr>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id-ID" sz="1800">
                <a:effectLst>
                  <a:outerShdw blurRad="38100" dist="38100" dir="2700000" algn="tl">
                    <a:srgbClr val="000000">
                      <a:alpha val="43137"/>
                    </a:srgbClr>
                  </a:outerShdw>
                </a:effectLst>
                <a:latin typeface="Arial" charset="0"/>
                <a:cs typeface="Arial" charset="0"/>
              </a:endParaRPr>
            </a:p>
          </p:txBody>
        </p:sp>
        <p:sp>
          <p:nvSpPr>
            <p:cNvPr id="24584" name="Freeform 8">
              <a:extLst>
                <a:ext uri="{FF2B5EF4-FFF2-40B4-BE49-F238E27FC236}">
                  <a16:creationId xmlns:a16="http://schemas.microsoft.com/office/drawing/2014/main" id="{DF91B90A-3ABF-4BE3-8E44-3094025B8F6C}"/>
                </a:ext>
              </a:extLst>
            </p:cNvPr>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a:defRPr/>
              </a:pPr>
              <a:endParaRPr lang="id-ID" sz="1800">
                <a:effectLst>
                  <a:outerShdw blurRad="38100" dist="38100" dir="2700000" algn="tl">
                    <a:srgbClr val="000000">
                      <a:alpha val="43137"/>
                    </a:srgbClr>
                  </a:outerShdw>
                </a:effectLst>
                <a:latin typeface="Arial" charset="0"/>
                <a:cs typeface="Arial" charset="0"/>
              </a:endParaRPr>
            </a:p>
          </p:txBody>
        </p:sp>
        <p:sp>
          <p:nvSpPr>
            <p:cNvPr id="24585" name="Freeform 9">
              <a:extLst>
                <a:ext uri="{FF2B5EF4-FFF2-40B4-BE49-F238E27FC236}">
                  <a16:creationId xmlns:a16="http://schemas.microsoft.com/office/drawing/2014/main" id="{150F297F-C0F1-4AE6-B015-CB57D7CF7950}"/>
                </a:ext>
              </a:extLst>
            </p:cNvPr>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a:defRPr/>
              </a:pPr>
              <a:endParaRPr lang="id-ID" sz="1800">
                <a:effectLst>
                  <a:outerShdw blurRad="38100" dist="38100" dir="2700000" algn="tl">
                    <a:srgbClr val="000000">
                      <a:alpha val="43137"/>
                    </a:srgbClr>
                  </a:outerShdw>
                </a:effectLst>
                <a:latin typeface="Arial" charset="0"/>
                <a:cs typeface="Arial" charset="0"/>
              </a:endParaRPr>
            </a:p>
          </p:txBody>
        </p:sp>
        <p:sp>
          <p:nvSpPr>
            <p:cNvPr id="24586" name="Freeform 10">
              <a:extLst>
                <a:ext uri="{FF2B5EF4-FFF2-40B4-BE49-F238E27FC236}">
                  <a16:creationId xmlns:a16="http://schemas.microsoft.com/office/drawing/2014/main" id="{54D326F2-234A-4527-9F3A-4483CBCD8F70}"/>
                </a:ext>
              </a:extLst>
            </p:cNvPr>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pPr>
                <a:defRPr/>
              </a:pPr>
              <a:endParaRPr lang="id-ID" sz="1800">
                <a:effectLst>
                  <a:outerShdw blurRad="38100" dist="38100" dir="2700000" algn="tl">
                    <a:srgbClr val="000000">
                      <a:alpha val="43137"/>
                    </a:srgbClr>
                  </a:outerShdw>
                </a:effectLst>
                <a:latin typeface="Arial" charset="0"/>
                <a:cs typeface="Arial" charset="0"/>
              </a:endParaRPr>
            </a:p>
          </p:txBody>
        </p:sp>
      </p:grpSp>
      <p:sp>
        <p:nvSpPr>
          <p:cNvPr id="24587" name="Rectangle 11">
            <a:extLst>
              <a:ext uri="{FF2B5EF4-FFF2-40B4-BE49-F238E27FC236}">
                <a16:creationId xmlns:a16="http://schemas.microsoft.com/office/drawing/2014/main" id="{C2EABE75-DDCD-4B77-8A2F-999B9F179B99}"/>
              </a:ext>
            </a:extLst>
          </p:cNvPr>
          <p:cNvSpPr>
            <a:spLocks noGrp="1" noChangeArrowheads="1"/>
          </p:cNvSpPr>
          <p:nvPr>
            <p:ph type="dt" sz="half" idx="2"/>
          </p:nvPr>
        </p:nvSpPr>
        <p:spPr bwMode="auto">
          <a:xfrm>
            <a:off x="1117601" y="6245225"/>
            <a:ext cx="2535767"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b="0" smtClean="0">
                <a:solidFill>
                  <a:schemeClr val="tx1"/>
                </a:solidFill>
                <a:effectLst>
                  <a:outerShdw blurRad="38100" dist="38100" dir="2700000" algn="tl">
                    <a:srgbClr val="000000"/>
                  </a:outerShdw>
                </a:effectLst>
                <a:latin typeface="Arial" charset="0"/>
                <a:cs typeface="Arial" charset="0"/>
              </a:defRPr>
            </a:lvl1pPr>
          </a:lstStyle>
          <a:p>
            <a:pPr>
              <a:defRPr/>
            </a:pPr>
            <a:endParaRPr lang="en-US"/>
          </a:p>
        </p:txBody>
      </p:sp>
      <p:sp>
        <p:nvSpPr>
          <p:cNvPr id="24588" name="Rectangle 12">
            <a:extLst>
              <a:ext uri="{FF2B5EF4-FFF2-40B4-BE49-F238E27FC236}">
                <a16:creationId xmlns:a16="http://schemas.microsoft.com/office/drawing/2014/main" id="{30DEA61A-6CEB-4768-8E1D-3A8FFA73D852}"/>
              </a:ext>
            </a:extLst>
          </p:cNvPr>
          <p:cNvSpPr>
            <a:spLocks noGrp="1" noChangeArrowheads="1"/>
          </p:cNvSpPr>
          <p:nvPr>
            <p:ph type="ftr" sz="quarter" idx="3"/>
          </p:nvPr>
        </p:nvSpPr>
        <p:spPr bwMode="auto">
          <a:xfrm>
            <a:off x="45720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smtClean="0">
                <a:solidFill>
                  <a:schemeClr val="tx1"/>
                </a:solidFill>
                <a:effectLst>
                  <a:outerShdw blurRad="38100" dist="38100" dir="2700000" algn="tl">
                    <a:srgbClr val="000000"/>
                  </a:outerShdw>
                </a:effectLst>
                <a:latin typeface="Arial" charset="0"/>
                <a:cs typeface="Arial" charset="0"/>
              </a:defRPr>
            </a:lvl1pPr>
          </a:lstStyle>
          <a:p>
            <a:pPr>
              <a:defRPr/>
            </a:pPr>
            <a:endParaRPr lang="en-US"/>
          </a:p>
        </p:txBody>
      </p:sp>
      <p:sp>
        <p:nvSpPr>
          <p:cNvPr id="24589" name="Rectangle 13">
            <a:extLst>
              <a:ext uri="{FF2B5EF4-FFF2-40B4-BE49-F238E27FC236}">
                <a16:creationId xmlns:a16="http://schemas.microsoft.com/office/drawing/2014/main" id="{CF1F36BB-AB18-48CD-9814-C7543BA52877}"/>
              </a:ext>
            </a:extLst>
          </p:cNvPr>
          <p:cNvSpPr>
            <a:spLocks noGrp="1" noChangeArrowheads="1"/>
          </p:cNvSpPr>
          <p:nvPr>
            <p:ph type="sldNum" sz="quarter" idx="4"/>
          </p:nvPr>
        </p:nvSpPr>
        <p:spPr bwMode="auto">
          <a:xfrm>
            <a:off x="9249834" y="6245225"/>
            <a:ext cx="2535767"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effectLst>
                  <a:outerShdw blurRad="38100" dist="38100" dir="2700000" algn="tl">
                    <a:srgbClr val="000000"/>
                  </a:outerShdw>
                </a:effectLst>
              </a:defRPr>
            </a:lvl1pPr>
          </a:lstStyle>
          <a:p>
            <a:fld id="{E30339FE-0603-496D-AC20-0B2B031E7214}" type="slidenum">
              <a:rPr lang="ar-SA" altLang="en-US"/>
              <a:pPr/>
              <a:t>‹#›</a:t>
            </a:fld>
            <a:endParaRPr lang="ja-JP" altLang="ar-SA"/>
          </a:p>
        </p:txBody>
      </p:sp>
      <p:sp>
        <p:nvSpPr>
          <p:cNvPr id="24590" name="Rectangle 14">
            <a:extLst>
              <a:ext uri="{FF2B5EF4-FFF2-40B4-BE49-F238E27FC236}">
                <a16:creationId xmlns:a16="http://schemas.microsoft.com/office/drawing/2014/main" id="{02A7D843-DBE0-4AFD-8239-5F15DD7651C5}"/>
              </a:ext>
            </a:extLst>
          </p:cNvPr>
          <p:cNvSpPr>
            <a:spLocks noGrp="1" noRot="1" noChangeArrowheads="1"/>
          </p:cNvSpPr>
          <p:nvPr>
            <p:ph type="title"/>
          </p:nvPr>
        </p:nvSpPr>
        <p:spPr bwMode="auto">
          <a:xfrm>
            <a:off x="609601" y="115889"/>
            <a:ext cx="11180233" cy="10239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altLang="ja-JP"/>
              <a:t>انقر لتحرير نمط العنوان الرئيسي</a:t>
            </a:r>
          </a:p>
        </p:txBody>
      </p:sp>
      <p:sp>
        <p:nvSpPr>
          <p:cNvPr id="24591" name="Rectangle 15">
            <a:extLst>
              <a:ext uri="{FF2B5EF4-FFF2-40B4-BE49-F238E27FC236}">
                <a16:creationId xmlns:a16="http://schemas.microsoft.com/office/drawing/2014/main" id="{E93408E9-DE8E-49A7-AB70-2C6037540CBA}"/>
              </a:ext>
            </a:extLst>
          </p:cNvPr>
          <p:cNvSpPr>
            <a:spLocks noGrp="1" noRot="1" noChangeArrowheads="1"/>
          </p:cNvSpPr>
          <p:nvPr>
            <p:ph type="body" idx="1"/>
          </p:nvPr>
        </p:nvSpPr>
        <p:spPr bwMode="auto">
          <a:xfrm>
            <a:off x="1117600" y="1557338"/>
            <a:ext cx="10676467"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altLang="ja-JP"/>
              <a:t>انقر لتحرير أنماط النص الرئيسي</a:t>
            </a:r>
          </a:p>
          <a:p>
            <a:pPr lvl="1"/>
            <a:r>
              <a:rPr lang="ar-SA" altLang="ja-JP"/>
              <a:t>المستوى الثاني</a:t>
            </a:r>
          </a:p>
          <a:p>
            <a:pPr lvl="2"/>
            <a:r>
              <a:rPr lang="ar-SA" altLang="ja-JP"/>
              <a:t>المستوى الثالث</a:t>
            </a:r>
          </a:p>
          <a:p>
            <a:pPr lvl="3"/>
            <a:r>
              <a:rPr lang="ar-SA" altLang="ja-JP"/>
              <a:t>المستوى الرابع</a:t>
            </a:r>
          </a:p>
          <a:p>
            <a:pPr lvl="4"/>
            <a:r>
              <a:rPr lang="ar-SA" altLang="ja-JP"/>
              <a:t>المستوى الخامس</a:t>
            </a:r>
          </a:p>
        </p:txBody>
      </p:sp>
      <p:sp>
        <p:nvSpPr>
          <p:cNvPr id="24592" name="Line 16">
            <a:extLst>
              <a:ext uri="{FF2B5EF4-FFF2-40B4-BE49-F238E27FC236}">
                <a16:creationId xmlns:a16="http://schemas.microsoft.com/office/drawing/2014/main" id="{8D66517D-4C72-4968-AF15-CB8F29C85F45}"/>
              </a:ext>
            </a:extLst>
          </p:cNvPr>
          <p:cNvSpPr>
            <a:spLocks noChangeShapeType="1"/>
          </p:cNvSpPr>
          <p:nvPr/>
        </p:nvSpPr>
        <p:spPr bwMode="auto">
          <a:xfrm>
            <a:off x="912284" y="1022350"/>
            <a:ext cx="10945283" cy="0"/>
          </a:xfrm>
          <a:prstGeom prst="line">
            <a:avLst/>
          </a:prstGeom>
          <a:noFill/>
          <a:ln w="9525">
            <a:solidFill>
              <a:schemeClr val="tx2"/>
            </a:solidFill>
            <a:round/>
            <a:headEnd/>
            <a:tailEnd/>
          </a:ln>
          <a:effectLst/>
        </p:spPr>
        <p:txBody>
          <a:bodyPr/>
          <a:lstStyle/>
          <a:p>
            <a:pPr>
              <a:defRPr/>
            </a:pPr>
            <a:endParaRPr lang="id-ID" sz="1800">
              <a:effectLst>
                <a:outerShdw blurRad="38100" dist="38100" dir="2700000" algn="tl">
                  <a:srgbClr val="000000">
                    <a:alpha val="43137"/>
                  </a:srgbClr>
                </a:outerShdw>
              </a:effectLst>
              <a:latin typeface="Arial" charset="0"/>
              <a:cs typeface="Arial" charset="0"/>
            </a:endParaRPr>
          </a:p>
        </p:txBody>
      </p:sp>
    </p:spTree>
    <p:extLst>
      <p:ext uri="{BB962C8B-B14F-4D97-AF65-F5344CB8AC3E}">
        <p14:creationId xmlns:p14="http://schemas.microsoft.com/office/powerpoint/2010/main" val="3019743032"/>
      </p:ext>
    </p:extLst>
  </p:cSld>
  <p:clrMap bg1="dk2" tx1="lt1" bg2="dk1" tx2="lt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ransition spd="med">
    <p:random/>
    <p:sndAc>
      <p:stSnd>
        <p:snd r:embed="rId13" name="NOTIFY.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4590"/>
                                        </p:tgtEl>
                                        <p:attrNameLst>
                                          <p:attrName>style.visibility</p:attrName>
                                        </p:attrNameLst>
                                      </p:cBhvr>
                                      <p:to>
                                        <p:strVal val="visible"/>
                                      </p:to>
                                    </p:set>
                                    <p:anim by="(-#ppt_w*2)" calcmode="lin" valueType="num">
                                      <p:cBhvr rctx="PPT">
                                        <p:cTn id="7" dur="250" autoRev="1" fill="hold">
                                          <p:stCondLst>
                                            <p:cond delay="0"/>
                                          </p:stCondLst>
                                        </p:cTn>
                                        <p:tgtEl>
                                          <p:spTgt spid="24590"/>
                                        </p:tgtEl>
                                        <p:attrNameLst>
                                          <p:attrName>ppt_w</p:attrName>
                                        </p:attrNameLst>
                                      </p:cBhvr>
                                    </p:anim>
                                    <p:anim by="(#ppt_w*0.50)" calcmode="lin" valueType="num">
                                      <p:cBhvr>
                                        <p:cTn id="8" dur="250" decel="50000" autoRev="1" fill="hold">
                                          <p:stCondLst>
                                            <p:cond delay="0"/>
                                          </p:stCondLst>
                                        </p:cTn>
                                        <p:tgtEl>
                                          <p:spTgt spid="24590"/>
                                        </p:tgtEl>
                                        <p:attrNameLst>
                                          <p:attrName>ppt_x</p:attrName>
                                        </p:attrNameLst>
                                      </p:cBhvr>
                                    </p:anim>
                                    <p:anim from="(-#ppt_h/2)" to="(#ppt_y)" calcmode="lin" valueType="num">
                                      <p:cBhvr>
                                        <p:cTn id="9" dur="500" fill="hold">
                                          <p:stCondLst>
                                            <p:cond delay="0"/>
                                          </p:stCondLst>
                                        </p:cTn>
                                        <p:tgtEl>
                                          <p:spTgt spid="24590"/>
                                        </p:tgtEl>
                                        <p:attrNameLst>
                                          <p:attrName>ppt_y</p:attrName>
                                        </p:attrNameLst>
                                      </p:cBhvr>
                                    </p:anim>
                                    <p:animRot by="21600000">
                                      <p:cBhvr>
                                        <p:cTn id="10" dur="500" fill="hold">
                                          <p:stCondLst>
                                            <p:cond delay="0"/>
                                          </p:stCondLst>
                                        </p:cTn>
                                        <p:tgtEl>
                                          <p:spTgt spid="24590"/>
                                        </p:tgtEl>
                                        <p:attrNameLst>
                                          <p:attrName>r</p:attrName>
                                        </p:attrNameLst>
                                      </p:cBhvr>
                                    </p:animRot>
                                  </p:childTnLst>
                                  <p:subTnLst>
                                    <p:audio>
                                      <p:cMediaNode>
                                        <p:cTn display="0" masterRel="sameClick">
                                          <p:stCondLst>
                                            <p:cond evt="begin" delay="0">
                                              <p:tn val="5"/>
                                            </p:cond>
                                          </p:stCondLst>
                                          <p:endCondLst>
                                            <p:cond evt="onStopAudio" delay="0">
                                              <p:tgtEl>
                                                <p:sldTgt/>
                                              </p:tgtEl>
                                            </p:cond>
                                          </p:endCondLst>
                                        </p:cTn>
                                        <p:tgtEl>
                                          <p:sndTgt r:embed="rId14" name="camera.wav"/>
                                        </p:tgtEl>
                                      </p:cMediaNode>
                                    </p:audio>
                                  </p:subTnLst>
                                </p:cTn>
                              </p:par>
                            </p:childTnLst>
                          </p:cTn>
                        </p:par>
                      </p:childTnLst>
                    </p:cTn>
                  </p:par>
                  <p:par>
                    <p:cTn id="11" fill="hold" nodeType="clickPar">
                      <p:stCondLst>
                        <p:cond delay="indefinite"/>
                      </p:stCondLst>
                      <p:childTnLst>
                        <p:par>
                          <p:cTn id="12" fill="hold" nodeType="withGroup">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24591">
                                            <p:txEl>
                                              <p:pRg st="0" end="0"/>
                                            </p:txEl>
                                          </p:spTgt>
                                        </p:tgtEl>
                                        <p:attrNameLst>
                                          <p:attrName>style.visibility</p:attrName>
                                        </p:attrNameLst>
                                      </p:cBhvr>
                                      <p:to>
                                        <p:strVal val="visible"/>
                                      </p:to>
                                    </p:set>
                                    <p:animEffect transition="in" filter="checkerboard(across)">
                                      <p:cBhvr>
                                        <p:cTn id="15" dur="500"/>
                                        <p:tgtEl>
                                          <p:spTgt spid="24591">
                                            <p:txEl>
                                              <p:pRg st="0" end="0"/>
                                            </p:txEl>
                                          </p:spTgt>
                                        </p:tgtEl>
                                      </p:cBhvr>
                                    </p:animEffect>
                                  </p:childTnLst>
                                  <p:subTnLst>
                                    <p:audio>
                                      <p:cMediaNode>
                                        <p:cTn display="0" masterRel="sameClick">
                                          <p:stCondLst>
                                            <p:cond evt="begin" delay="0">
                                              <p:tn val="13"/>
                                            </p:cond>
                                          </p:stCondLst>
                                          <p:endCondLst>
                                            <p:cond evt="onStopAudio" delay="0">
                                              <p:tgtEl>
                                                <p:sldTgt/>
                                              </p:tgtEl>
                                            </p:cond>
                                          </p:endCondLst>
                                        </p:cTn>
                                        <p:tgtEl>
                                          <p:sndTgt r:embed="rId15" name="click.wav"/>
                                        </p:tgtEl>
                                      </p:cMediaNode>
                                    </p:audio>
                                  </p:subTnLst>
                                </p:cTn>
                              </p:par>
                              <p:par>
                                <p:cTn id="16" presetID="5" presetClass="entr" presetSubtype="10" fill="hold" grpId="0" nodeType="withEffect">
                                  <p:stCondLst>
                                    <p:cond delay="0"/>
                                  </p:stCondLst>
                                  <p:childTnLst>
                                    <p:set>
                                      <p:cBhvr>
                                        <p:cTn id="17" dur="1" fill="hold">
                                          <p:stCondLst>
                                            <p:cond delay="0"/>
                                          </p:stCondLst>
                                        </p:cTn>
                                        <p:tgtEl>
                                          <p:spTgt spid="24591">
                                            <p:txEl>
                                              <p:pRg st="1" end="1"/>
                                            </p:txEl>
                                          </p:spTgt>
                                        </p:tgtEl>
                                        <p:attrNameLst>
                                          <p:attrName>style.visibility</p:attrName>
                                        </p:attrNameLst>
                                      </p:cBhvr>
                                      <p:to>
                                        <p:strVal val="visible"/>
                                      </p:to>
                                    </p:set>
                                    <p:animEffect transition="in" filter="checkerboard(across)">
                                      <p:cBhvr>
                                        <p:cTn id="18" dur="500"/>
                                        <p:tgtEl>
                                          <p:spTgt spid="24591">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15" name="click.wav"/>
                                        </p:tgtEl>
                                      </p:cMediaNode>
                                    </p:audio>
                                  </p:subTnLst>
                                </p:cTn>
                              </p:par>
                              <p:par>
                                <p:cTn id="19" presetID="5" presetClass="entr" presetSubtype="10" fill="hold" grpId="0" nodeType="withEffect">
                                  <p:stCondLst>
                                    <p:cond delay="0"/>
                                  </p:stCondLst>
                                  <p:childTnLst>
                                    <p:set>
                                      <p:cBhvr>
                                        <p:cTn id="20" dur="1" fill="hold">
                                          <p:stCondLst>
                                            <p:cond delay="0"/>
                                          </p:stCondLst>
                                        </p:cTn>
                                        <p:tgtEl>
                                          <p:spTgt spid="24591">
                                            <p:txEl>
                                              <p:pRg st="2" end="2"/>
                                            </p:txEl>
                                          </p:spTgt>
                                        </p:tgtEl>
                                        <p:attrNameLst>
                                          <p:attrName>style.visibility</p:attrName>
                                        </p:attrNameLst>
                                      </p:cBhvr>
                                      <p:to>
                                        <p:strVal val="visible"/>
                                      </p:to>
                                    </p:set>
                                    <p:animEffect transition="in" filter="checkerboard(across)">
                                      <p:cBhvr>
                                        <p:cTn id="21" dur="500"/>
                                        <p:tgtEl>
                                          <p:spTgt spid="24591">
                                            <p:txEl>
                                              <p:pRg st="2" end="2"/>
                                            </p:txEl>
                                          </p:spTgt>
                                        </p:tgtEl>
                                      </p:cBhvr>
                                    </p:animEffect>
                                  </p:childTnLst>
                                  <p:subTnLst>
                                    <p:audio>
                                      <p:cMediaNode>
                                        <p:cTn display="0" masterRel="sameClick">
                                          <p:stCondLst>
                                            <p:cond evt="begin" delay="0">
                                              <p:tn val="19"/>
                                            </p:cond>
                                          </p:stCondLst>
                                          <p:endCondLst>
                                            <p:cond evt="onStopAudio" delay="0">
                                              <p:tgtEl>
                                                <p:sldTgt/>
                                              </p:tgtEl>
                                            </p:cond>
                                          </p:endCondLst>
                                        </p:cTn>
                                        <p:tgtEl>
                                          <p:sndTgt r:embed="rId15" name="click.wav"/>
                                        </p:tgtEl>
                                      </p:cMediaNode>
                                    </p:audio>
                                  </p:subTnLst>
                                </p:cTn>
                              </p:par>
                              <p:par>
                                <p:cTn id="22" presetID="5" presetClass="entr" presetSubtype="10" fill="hold" grpId="0" nodeType="withEffect">
                                  <p:stCondLst>
                                    <p:cond delay="0"/>
                                  </p:stCondLst>
                                  <p:childTnLst>
                                    <p:set>
                                      <p:cBhvr>
                                        <p:cTn id="23" dur="1" fill="hold">
                                          <p:stCondLst>
                                            <p:cond delay="0"/>
                                          </p:stCondLst>
                                        </p:cTn>
                                        <p:tgtEl>
                                          <p:spTgt spid="24591">
                                            <p:txEl>
                                              <p:pRg st="3" end="3"/>
                                            </p:txEl>
                                          </p:spTgt>
                                        </p:tgtEl>
                                        <p:attrNameLst>
                                          <p:attrName>style.visibility</p:attrName>
                                        </p:attrNameLst>
                                      </p:cBhvr>
                                      <p:to>
                                        <p:strVal val="visible"/>
                                      </p:to>
                                    </p:set>
                                    <p:animEffect transition="in" filter="checkerboard(across)">
                                      <p:cBhvr>
                                        <p:cTn id="24" dur="500"/>
                                        <p:tgtEl>
                                          <p:spTgt spid="24591">
                                            <p:txEl>
                                              <p:pRg st="3" end="3"/>
                                            </p:txEl>
                                          </p:spTgt>
                                        </p:tgtEl>
                                      </p:cBhvr>
                                    </p:animEffect>
                                  </p:childTnLst>
                                  <p:subTnLst>
                                    <p:audio>
                                      <p:cMediaNode>
                                        <p:cTn display="0" masterRel="sameClick">
                                          <p:stCondLst>
                                            <p:cond evt="begin" delay="0">
                                              <p:tn val="22"/>
                                            </p:cond>
                                          </p:stCondLst>
                                          <p:endCondLst>
                                            <p:cond evt="onStopAudio" delay="0">
                                              <p:tgtEl>
                                                <p:sldTgt/>
                                              </p:tgtEl>
                                            </p:cond>
                                          </p:endCondLst>
                                        </p:cTn>
                                        <p:tgtEl>
                                          <p:sndTgt r:embed="rId15" name="click.wav"/>
                                        </p:tgtEl>
                                      </p:cMediaNode>
                                    </p:audio>
                                  </p:subTnLst>
                                </p:cTn>
                              </p:par>
                              <p:par>
                                <p:cTn id="25" presetID="5" presetClass="entr" presetSubtype="10" fill="hold" grpId="0" nodeType="withEffect">
                                  <p:stCondLst>
                                    <p:cond delay="0"/>
                                  </p:stCondLst>
                                  <p:childTnLst>
                                    <p:set>
                                      <p:cBhvr>
                                        <p:cTn id="26" dur="1" fill="hold">
                                          <p:stCondLst>
                                            <p:cond delay="0"/>
                                          </p:stCondLst>
                                        </p:cTn>
                                        <p:tgtEl>
                                          <p:spTgt spid="24591">
                                            <p:txEl>
                                              <p:pRg st="4" end="4"/>
                                            </p:txEl>
                                          </p:spTgt>
                                        </p:tgtEl>
                                        <p:attrNameLst>
                                          <p:attrName>style.visibility</p:attrName>
                                        </p:attrNameLst>
                                      </p:cBhvr>
                                      <p:to>
                                        <p:strVal val="visible"/>
                                      </p:to>
                                    </p:set>
                                    <p:animEffect transition="in" filter="checkerboard(across)">
                                      <p:cBhvr>
                                        <p:cTn id="27" dur="500"/>
                                        <p:tgtEl>
                                          <p:spTgt spid="24591">
                                            <p:txEl>
                                              <p:pRg st="4" end="4"/>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15" name="click.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90" grpId="0"/>
      <p:bldP spid="24591" grpId="0" build="p">
        <p:tmplLst>
          <p:tmpl lvl="1">
            <p:tnLst>
              <p:par>
                <p:cTn presetID="5" presetClass="entr" presetSubtype="10" fill="hold" nodeType="clickEffect">
                  <p:stCondLst>
                    <p:cond delay="0"/>
                  </p:stCondLst>
                  <p:childTnLst>
                    <p:set>
                      <p:cBhvr>
                        <p:cTn dur="1" fill="hold">
                          <p:stCondLst>
                            <p:cond delay="0"/>
                          </p:stCondLst>
                        </p:cTn>
                        <p:tgtEl>
                          <p:spTgt spid="24591"/>
                        </p:tgtEl>
                        <p:attrNameLst>
                          <p:attrName>style.visibility</p:attrName>
                        </p:attrNameLst>
                      </p:cBhvr>
                      <p:to>
                        <p:strVal val="visible"/>
                      </p:to>
                    </p:set>
                    <p:animEffect transition="in" filter="checkerboard(across)">
                      <p:cBhvr>
                        <p:cTn dur="500"/>
                        <p:tgtEl>
                          <p:spTgt spid="24591"/>
                        </p:tgtEl>
                      </p:cBhvr>
                    </p:animEffect>
                  </p:childTnLst>
                  <p:subTnLst>
                    <p:audio>
                      <p:cMediaNode>
                        <p:cTn display="0" masterRel="sameClick">
                          <p:stCondLst>
                            <p:cond/>
                          </p:stCondLst>
                          <p:endCondLst>
                            <p:cond evt="onStopAudio" delay="0">
                              <p:tgtEl>
                                <p:sldTgt/>
                              </p:tgtEl>
                            </p:cond>
                          </p:endCondLst>
                        </p:cTn>
                        <p:tgtEl>
                          <p:sndTgt r:embed="rId15" name="click.wav"/>
                        </p:tgtEl>
                      </p:cMediaNode>
                    </p:audio>
                  </p:subTnLst>
                </p:cTn>
              </p:par>
            </p:tnLst>
          </p:tmpl>
          <p:tmpl lvl="2">
            <p:tnLst>
              <p:par>
                <p:cTn presetID="5" presetClass="entr" presetSubtype="10" fill="hold" nodeType="withEffect">
                  <p:stCondLst>
                    <p:cond delay="0"/>
                  </p:stCondLst>
                  <p:childTnLst>
                    <p:set>
                      <p:cBhvr>
                        <p:cTn dur="1" fill="hold">
                          <p:stCondLst>
                            <p:cond delay="0"/>
                          </p:stCondLst>
                        </p:cTn>
                        <p:tgtEl>
                          <p:spTgt spid="24591"/>
                        </p:tgtEl>
                        <p:attrNameLst>
                          <p:attrName>style.visibility</p:attrName>
                        </p:attrNameLst>
                      </p:cBhvr>
                      <p:to>
                        <p:strVal val="visible"/>
                      </p:to>
                    </p:set>
                    <p:animEffect transition="in" filter="checkerboard(across)">
                      <p:cBhvr>
                        <p:cTn dur="500"/>
                        <p:tgtEl>
                          <p:spTgt spid="24591"/>
                        </p:tgtEl>
                      </p:cBhvr>
                    </p:animEffect>
                  </p:childTnLst>
                  <p:subTnLst>
                    <p:audio>
                      <p:cMediaNode>
                        <p:cTn display="0" masterRel="sameClick">
                          <p:stCondLst>
                            <p:cond/>
                          </p:stCondLst>
                          <p:endCondLst>
                            <p:cond evt="onStopAudio" delay="0">
                              <p:tgtEl>
                                <p:sldTgt/>
                              </p:tgtEl>
                            </p:cond>
                          </p:endCondLst>
                        </p:cTn>
                        <p:tgtEl>
                          <p:sndTgt r:embed="rId15" name="click.wav"/>
                        </p:tgtEl>
                      </p:cMediaNode>
                    </p:audio>
                  </p:subTnLst>
                </p:cTn>
              </p:par>
            </p:tnLst>
          </p:tmpl>
          <p:tmpl lvl="3">
            <p:tnLst>
              <p:par>
                <p:cTn presetID="5" presetClass="entr" presetSubtype="10" fill="hold" nodeType="withEffect">
                  <p:stCondLst>
                    <p:cond delay="0"/>
                  </p:stCondLst>
                  <p:childTnLst>
                    <p:set>
                      <p:cBhvr>
                        <p:cTn dur="1" fill="hold">
                          <p:stCondLst>
                            <p:cond delay="0"/>
                          </p:stCondLst>
                        </p:cTn>
                        <p:tgtEl>
                          <p:spTgt spid="24591"/>
                        </p:tgtEl>
                        <p:attrNameLst>
                          <p:attrName>style.visibility</p:attrName>
                        </p:attrNameLst>
                      </p:cBhvr>
                      <p:to>
                        <p:strVal val="visible"/>
                      </p:to>
                    </p:set>
                    <p:animEffect transition="in" filter="checkerboard(across)">
                      <p:cBhvr>
                        <p:cTn dur="500"/>
                        <p:tgtEl>
                          <p:spTgt spid="24591"/>
                        </p:tgtEl>
                      </p:cBhvr>
                    </p:animEffect>
                  </p:childTnLst>
                  <p:subTnLst>
                    <p:audio>
                      <p:cMediaNode>
                        <p:cTn display="0" masterRel="sameClick">
                          <p:stCondLst>
                            <p:cond/>
                          </p:stCondLst>
                          <p:endCondLst>
                            <p:cond evt="onStopAudio" delay="0">
                              <p:tgtEl>
                                <p:sldTgt/>
                              </p:tgtEl>
                            </p:cond>
                          </p:endCondLst>
                        </p:cTn>
                        <p:tgtEl>
                          <p:sndTgt r:embed="rId15" name="click.wav"/>
                        </p:tgtEl>
                      </p:cMediaNode>
                    </p:audio>
                  </p:subTnLst>
                </p:cTn>
              </p:par>
            </p:tnLst>
          </p:tmpl>
          <p:tmpl lvl="4">
            <p:tnLst>
              <p:par>
                <p:cTn presetID="5" presetClass="entr" presetSubtype="10" fill="hold" nodeType="withEffect">
                  <p:stCondLst>
                    <p:cond delay="0"/>
                  </p:stCondLst>
                  <p:childTnLst>
                    <p:set>
                      <p:cBhvr>
                        <p:cTn dur="1" fill="hold">
                          <p:stCondLst>
                            <p:cond delay="0"/>
                          </p:stCondLst>
                        </p:cTn>
                        <p:tgtEl>
                          <p:spTgt spid="24591"/>
                        </p:tgtEl>
                        <p:attrNameLst>
                          <p:attrName>style.visibility</p:attrName>
                        </p:attrNameLst>
                      </p:cBhvr>
                      <p:to>
                        <p:strVal val="visible"/>
                      </p:to>
                    </p:set>
                    <p:animEffect transition="in" filter="checkerboard(across)">
                      <p:cBhvr>
                        <p:cTn dur="500"/>
                        <p:tgtEl>
                          <p:spTgt spid="24591"/>
                        </p:tgtEl>
                      </p:cBhvr>
                    </p:animEffect>
                  </p:childTnLst>
                  <p:subTnLst>
                    <p:audio>
                      <p:cMediaNode>
                        <p:cTn display="0" masterRel="sameClick">
                          <p:stCondLst>
                            <p:cond/>
                          </p:stCondLst>
                          <p:endCondLst>
                            <p:cond evt="onStopAudio" delay="0">
                              <p:tgtEl>
                                <p:sldTgt/>
                              </p:tgtEl>
                            </p:cond>
                          </p:endCondLst>
                        </p:cTn>
                        <p:tgtEl>
                          <p:sndTgt r:embed="rId15" name="click.wav"/>
                        </p:tgtEl>
                      </p:cMediaNode>
                    </p:audio>
                  </p:subTnLst>
                </p:cTn>
              </p:par>
            </p:tnLst>
          </p:tmpl>
          <p:tmpl lvl="5">
            <p:tnLst>
              <p:par>
                <p:cTn presetID="5" presetClass="entr" presetSubtype="10" fill="hold" nodeType="withEffect">
                  <p:stCondLst>
                    <p:cond delay="0"/>
                  </p:stCondLst>
                  <p:childTnLst>
                    <p:set>
                      <p:cBhvr>
                        <p:cTn dur="1" fill="hold">
                          <p:stCondLst>
                            <p:cond delay="0"/>
                          </p:stCondLst>
                        </p:cTn>
                        <p:tgtEl>
                          <p:spTgt spid="24591"/>
                        </p:tgtEl>
                        <p:attrNameLst>
                          <p:attrName>style.visibility</p:attrName>
                        </p:attrNameLst>
                      </p:cBhvr>
                      <p:to>
                        <p:strVal val="visible"/>
                      </p:to>
                    </p:set>
                    <p:animEffect transition="in" filter="checkerboard(across)">
                      <p:cBhvr>
                        <p:cTn dur="500"/>
                        <p:tgtEl>
                          <p:spTgt spid="24591"/>
                        </p:tgtEl>
                      </p:cBhvr>
                    </p:animEffect>
                  </p:childTnLst>
                  <p:subTnLst>
                    <p:audio>
                      <p:cMediaNode>
                        <p:cTn display="0" masterRel="sameClick">
                          <p:stCondLst>
                            <p:cond/>
                          </p:stCondLst>
                          <p:endCondLst>
                            <p:cond evt="onStopAudio" delay="0">
                              <p:tgtEl>
                                <p:sldTgt/>
                              </p:tgtEl>
                            </p:cond>
                          </p:endCondLst>
                        </p:cTn>
                        <p:tgtEl>
                          <p:sndTgt r:embed="rId15" name="click.wav"/>
                        </p:tgtEl>
                      </p:cMediaNode>
                    </p:audio>
                  </p:subTnLst>
                </p:cTn>
              </p:par>
            </p:tnLst>
          </p:tmpl>
        </p:tmplLst>
      </p:bldP>
    </p:bldLst>
  </p:timing>
  <p:hf hdr="0" ftr="0" dt="0"/>
  <p:txStyles>
    <p:titleStyle>
      <a:lvl1pPr algn="r" rtl="1"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r"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2pPr>
      <a:lvl3pPr algn="r"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3pPr>
      <a:lvl4pPr algn="r"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4pPr>
      <a:lvl5pPr algn="r" rtl="1"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5pPr>
      <a:lvl6pPr marL="457200" algn="r"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6pPr>
      <a:lvl7pPr marL="914400" algn="r"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7pPr>
      <a:lvl8pPr marL="1371600" algn="r"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8pPr>
      <a:lvl9pPr marL="1828800" algn="r" rtl="1"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cs typeface="Arial" charset="0"/>
        </a:defRPr>
      </a:lvl9pPr>
    </p:titleStyle>
    <p:bodyStyle>
      <a:lvl1pPr marL="342900" indent="-342900" algn="r" rtl="1" eaLnBrk="0" fontAlgn="base" hangingPunct="0">
        <a:spcBef>
          <a:spcPct val="20000"/>
        </a:spcBef>
        <a:spcAft>
          <a:spcPct val="0"/>
        </a:spcAft>
        <a:buClr>
          <a:schemeClr val="hlink"/>
        </a:buClr>
        <a:buFont typeface="Wingdings" panose="05000000000000000000" pitchFamily="2" charset="2"/>
        <a:buChar char="§"/>
        <a:defRPr sz="4000" b="1">
          <a:solidFill>
            <a:schemeClr val="tx1"/>
          </a:solidFill>
          <a:latin typeface="+mn-lt"/>
          <a:ea typeface="+mn-ea"/>
          <a:cs typeface="+mn-cs"/>
        </a:defRPr>
      </a:lvl1pPr>
      <a:lvl2pPr marL="742950" indent="-285750" algn="r" rtl="1" eaLnBrk="0" fontAlgn="base" hangingPunct="0">
        <a:spcBef>
          <a:spcPct val="20000"/>
        </a:spcBef>
        <a:spcAft>
          <a:spcPct val="0"/>
        </a:spcAft>
        <a:buClr>
          <a:schemeClr val="accent2"/>
        </a:buClr>
        <a:buFont typeface="Wingdings" panose="05000000000000000000" pitchFamily="2" charset="2"/>
        <a:buChar char="§"/>
        <a:defRPr sz="3600" b="1">
          <a:solidFill>
            <a:schemeClr val="tx1"/>
          </a:solidFill>
          <a:latin typeface="+mn-lt"/>
          <a:cs typeface="+mn-cs"/>
        </a:defRPr>
      </a:lvl2pPr>
      <a:lvl3pPr marL="1143000" indent="-228600" algn="r" rtl="1" eaLnBrk="0" fontAlgn="base" hangingPunct="0">
        <a:spcBef>
          <a:spcPct val="20000"/>
        </a:spcBef>
        <a:spcAft>
          <a:spcPct val="0"/>
        </a:spcAft>
        <a:buClr>
          <a:schemeClr val="hlink"/>
        </a:buClr>
        <a:buFont typeface="Wingdings" panose="05000000000000000000" pitchFamily="2" charset="2"/>
        <a:buChar char="§"/>
        <a:defRPr sz="3200" b="1">
          <a:solidFill>
            <a:schemeClr val="tx1"/>
          </a:solidFill>
          <a:latin typeface="+mn-lt"/>
          <a:cs typeface="+mn-cs"/>
        </a:defRPr>
      </a:lvl3pPr>
      <a:lvl4pPr marL="1600200" indent="-228600" algn="r" rtl="1" eaLnBrk="0" fontAlgn="base" hangingPunct="0">
        <a:spcBef>
          <a:spcPct val="20000"/>
        </a:spcBef>
        <a:spcAft>
          <a:spcPct val="0"/>
        </a:spcAft>
        <a:buClr>
          <a:schemeClr val="accent2"/>
        </a:buClr>
        <a:buFont typeface="Wingdings" panose="05000000000000000000" pitchFamily="2" charset="2"/>
        <a:buChar char="§"/>
        <a:defRPr sz="2800" b="1">
          <a:solidFill>
            <a:schemeClr val="tx1"/>
          </a:solidFill>
          <a:latin typeface="+mn-lt"/>
          <a:cs typeface="+mn-cs"/>
        </a:defRPr>
      </a:lvl4pPr>
      <a:lvl5pPr marL="2057400" indent="-228600" algn="r" rtl="1" eaLnBrk="0" fontAlgn="base" hangingPunct="0">
        <a:spcBef>
          <a:spcPct val="20000"/>
        </a:spcBef>
        <a:spcAft>
          <a:spcPct val="0"/>
        </a:spcAft>
        <a:buClr>
          <a:schemeClr val="hlink"/>
        </a:buClr>
        <a:buFont typeface="Wingdings" panose="05000000000000000000" pitchFamily="2" charset="2"/>
        <a:buChar char="§"/>
        <a:defRPr sz="2800" b="1">
          <a:solidFill>
            <a:schemeClr val="tx1"/>
          </a:solidFill>
          <a:latin typeface="+mn-lt"/>
          <a:cs typeface="+mn-cs"/>
        </a:defRPr>
      </a:lvl5pPr>
      <a:lvl6pPr marL="2514600" indent="-228600" algn="r" rtl="1" fontAlgn="base">
        <a:spcBef>
          <a:spcPct val="20000"/>
        </a:spcBef>
        <a:spcAft>
          <a:spcPct val="0"/>
        </a:spcAft>
        <a:buClr>
          <a:schemeClr val="hlink"/>
        </a:buClr>
        <a:buFont typeface="Wingdings" pitchFamily="2" charset="2"/>
        <a:buChar char="§"/>
        <a:defRPr sz="2800" b="1">
          <a:solidFill>
            <a:schemeClr val="tx1"/>
          </a:solidFill>
          <a:latin typeface="+mn-lt"/>
          <a:cs typeface="+mn-cs"/>
        </a:defRPr>
      </a:lvl6pPr>
      <a:lvl7pPr marL="2971800" indent="-228600" algn="r" rtl="1" fontAlgn="base">
        <a:spcBef>
          <a:spcPct val="20000"/>
        </a:spcBef>
        <a:spcAft>
          <a:spcPct val="0"/>
        </a:spcAft>
        <a:buClr>
          <a:schemeClr val="hlink"/>
        </a:buClr>
        <a:buFont typeface="Wingdings" pitchFamily="2" charset="2"/>
        <a:buChar char="§"/>
        <a:defRPr sz="2800" b="1">
          <a:solidFill>
            <a:schemeClr val="tx1"/>
          </a:solidFill>
          <a:latin typeface="+mn-lt"/>
          <a:cs typeface="+mn-cs"/>
        </a:defRPr>
      </a:lvl7pPr>
      <a:lvl8pPr marL="3429000" indent="-228600" algn="r" rtl="1" fontAlgn="base">
        <a:spcBef>
          <a:spcPct val="20000"/>
        </a:spcBef>
        <a:spcAft>
          <a:spcPct val="0"/>
        </a:spcAft>
        <a:buClr>
          <a:schemeClr val="hlink"/>
        </a:buClr>
        <a:buFont typeface="Wingdings" pitchFamily="2" charset="2"/>
        <a:buChar char="§"/>
        <a:defRPr sz="2800" b="1">
          <a:solidFill>
            <a:schemeClr val="tx1"/>
          </a:solidFill>
          <a:latin typeface="+mn-lt"/>
          <a:cs typeface="+mn-cs"/>
        </a:defRPr>
      </a:lvl8pPr>
      <a:lvl9pPr marL="3886200" indent="-228600" algn="r" rtl="1" fontAlgn="base">
        <a:spcBef>
          <a:spcPct val="20000"/>
        </a:spcBef>
        <a:spcAft>
          <a:spcPct val="0"/>
        </a:spcAft>
        <a:buClr>
          <a:schemeClr val="hlink"/>
        </a:buClr>
        <a:buFont typeface="Wingdings" pitchFamily="2" charset="2"/>
        <a:buChar char="§"/>
        <a:defRPr sz="2800" b="1">
          <a:solidFill>
            <a:schemeClr val="tx1"/>
          </a:solidFill>
          <a:latin typeface="+mn-lt"/>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7106" name="Group 2">
            <a:extLst>
              <a:ext uri="{FF2B5EF4-FFF2-40B4-BE49-F238E27FC236}">
                <a16:creationId xmlns:a16="http://schemas.microsoft.com/office/drawing/2014/main" id="{57719BAD-07D9-44E7-AD4C-A75E80E561A7}"/>
              </a:ext>
            </a:extLst>
          </p:cNvPr>
          <p:cNvGrpSpPr>
            <a:grpSpLocks/>
          </p:cNvGrpSpPr>
          <p:nvPr/>
        </p:nvGrpSpPr>
        <p:grpSpPr bwMode="auto">
          <a:xfrm>
            <a:off x="1" y="0"/>
            <a:ext cx="12213167" cy="6870700"/>
            <a:chOff x="0" y="0"/>
            <a:chExt cx="5770" cy="4328"/>
          </a:xfrm>
        </p:grpSpPr>
        <p:sp>
          <p:nvSpPr>
            <p:cNvPr id="47107" name="Rectangle 3">
              <a:extLst>
                <a:ext uri="{FF2B5EF4-FFF2-40B4-BE49-F238E27FC236}">
                  <a16:creationId xmlns:a16="http://schemas.microsoft.com/office/drawing/2014/main" id="{F8963BE2-9F65-41CB-A7ED-8BA14EC23E16}"/>
                </a:ext>
              </a:extLst>
            </p:cNvPr>
            <p:cNvSpPr>
              <a:spLocks noChangeArrowheads="1"/>
            </p:cNvSpPr>
            <p:nvPr/>
          </p:nvSpPr>
          <p:spPr bwMode="hidden">
            <a:xfrm>
              <a:off x="0" y="4186"/>
              <a:ext cx="5089" cy="142"/>
            </a:xfrm>
            <a:prstGeom prst="rect">
              <a:avLst/>
            </a:prstGeom>
            <a:gradFill rotWithShape="0">
              <a:gsLst>
                <a:gs pos="0">
                  <a:schemeClr val="bg1"/>
                </a:gs>
                <a:gs pos="100000">
                  <a:schemeClr val="bg2"/>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altLang="en-US" sz="1800"/>
            </a:p>
          </p:txBody>
        </p:sp>
        <p:sp>
          <p:nvSpPr>
            <p:cNvPr id="47108" name="Rectangle 4">
              <a:extLst>
                <a:ext uri="{FF2B5EF4-FFF2-40B4-BE49-F238E27FC236}">
                  <a16:creationId xmlns:a16="http://schemas.microsoft.com/office/drawing/2014/main" id="{9F092894-FD4B-4CC8-ABD8-B4732581F674}"/>
                </a:ext>
              </a:extLst>
            </p:cNvPr>
            <p:cNvSpPr>
              <a:spLocks noChangeArrowheads="1"/>
            </p:cNvSpPr>
            <p:nvPr/>
          </p:nvSpPr>
          <p:spPr bwMode="hidden">
            <a:xfrm>
              <a:off x="0" y="0"/>
              <a:ext cx="5089" cy="126"/>
            </a:xfrm>
            <a:prstGeom prst="rect">
              <a:avLst/>
            </a:prstGeom>
            <a:gradFill rotWithShape="0">
              <a:gsLst>
                <a:gs pos="0">
                  <a:schemeClr val="bg2"/>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altLang="en-US" sz="1800"/>
            </a:p>
          </p:txBody>
        </p:sp>
        <p:sp>
          <p:nvSpPr>
            <p:cNvPr id="47109" name="Rectangle 5">
              <a:extLst>
                <a:ext uri="{FF2B5EF4-FFF2-40B4-BE49-F238E27FC236}">
                  <a16:creationId xmlns:a16="http://schemas.microsoft.com/office/drawing/2014/main" id="{8E0E85BD-F1D5-4AC4-AD0C-F4776E165929}"/>
                </a:ext>
              </a:extLst>
            </p:cNvPr>
            <p:cNvSpPr>
              <a:spLocks noChangeArrowheads="1"/>
            </p:cNvSpPr>
            <p:nvPr/>
          </p:nvSpPr>
          <p:spPr bwMode="auto">
            <a:xfrm>
              <a:off x="5010" y="0"/>
              <a:ext cx="758" cy="4320"/>
            </a:xfrm>
            <a:prstGeom prst="rect">
              <a:avLst/>
            </a:prstGeom>
            <a:gradFill rotWithShape="0">
              <a:gsLst>
                <a:gs pos="0">
                  <a:schemeClr val="accent1">
                    <a:gamma/>
                    <a:shade val="84706"/>
                    <a:invGamma/>
                  </a:schemeClr>
                </a:gs>
                <a:gs pos="50000">
                  <a:schemeClr val="accent1"/>
                </a:gs>
                <a:gs pos="100000">
                  <a:schemeClr val="accent1">
                    <a:gamma/>
                    <a:shade val="84706"/>
                    <a:invGamma/>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altLang="en-US" sz="1800"/>
            </a:p>
          </p:txBody>
        </p:sp>
        <p:grpSp>
          <p:nvGrpSpPr>
            <p:cNvPr id="47110" name="Group 6">
              <a:extLst>
                <a:ext uri="{FF2B5EF4-FFF2-40B4-BE49-F238E27FC236}">
                  <a16:creationId xmlns:a16="http://schemas.microsoft.com/office/drawing/2014/main" id="{1F0903C2-424A-4A68-99F2-7F3919405C8C}"/>
                </a:ext>
              </a:extLst>
            </p:cNvPr>
            <p:cNvGrpSpPr>
              <a:grpSpLocks/>
            </p:cNvGrpSpPr>
            <p:nvPr/>
          </p:nvGrpSpPr>
          <p:grpSpPr bwMode="auto">
            <a:xfrm>
              <a:off x="4944" y="1"/>
              <a:ext cx="816" cy="3974"/>
              <a:chOff x="4944" y="1"/>
              <a:chExt cx="816" cy="3974"/>
            </a:xfrm>
          </p:grpSpPr>
          <p:grpSp>
            <p:nvGrpSpPr>
              <p:cNvPr id="47111" name="Group 7">
                <a:extLst>
                  <a:ext uri="{FF2B5EF4-FFF2-40B4-BE49-F238E27FC236}">
                    <a16:creationId xmlns:a16="http://schemas.microsoft.com/office/drawing/2014/main" id="{38267E4D-DF50-42F4-A721-4F437C655DEC}"/>
                  </a:ext>
                </a:extLst>
              </p:cNvPr>
              <p:cNvGrpSpPr>
                <a:grpSpLocks/>
              </p:cNvGrpSpPr>
              <p:nvPr userDrawn="1"/>
            </p:nvGrpSpPr>
            <p:grpSpPr bwMode="auto">
              <a:xfrm>
                <a:off x="5280" y="1"/>
                <a:ext cx="480" cy="1430"/>
                <a:chOff x="5280" y="1"/>
                <a:chExt cx="480" cy="1430"/>
              </a:xfrm>
            </p:grpSpPr>
            <p:grpSp>
              <p:nvGrpSpPr>
                <p:cNvPr id="47112" name="Group 8">
                  <a:extLst>
                    <a:ext uri="{FF2B5EF4-FFF2-40B4-BE49-F238E27FC236}">
                      <a16:creationId xmlns:a16="http://schemas.microsoft.com/office/drawing/2014/main" id="{8AFB814C-6DE6-42E3-B81C-978592C14CD3}"/>
                    </a:ext>
                  </a:extLst>
                </p:cNvPr>
                <p:cNvGrpSpPr>
                  <a:grpSpLocks/>
                </p:cNvGrpSpPr>
                <p:nvPr userDrawn="1"/>
              </p:nvGrpSpPr>
              <p:grpSpPr bwMode="auto">
                <a:xfrm rot="-5400000">
                  <a:off x="5484" y="0"/>
                  <a:ext cx="174" cy="176"/>
                  <a:chOff x="1657" y="323"/>
                  <a:chExt cx="1691" cy="2560"/>
                </a:xfrm>
              </p:grpSpPr>
              <p:grpSp>
                <p:nvGrpSpPr>
                  <p:cNvPr id="47113" name="Group 9">
                    <a:extLst>
                      <a:ext uri="{FF2B5EF4-FFF2-40B4-BE49-F238E27FC236}">
                        <a16:creationId xmlns:a16="http://schemas.microsoft.com/office/drawing/2014/main" id="{B62855DE-FD6B-4944-BC00-B4C84663FA53}"/>
                      </a:ext>
                    </a:extLst>
                  </p:cNvPr>
                  <p:cNvGrpSpPr>
                    <a:grpSpLocks/>
                  </p:cNvGrpSpPr>
                  <p:nvPr/>
                </p:nvGrpSpPr>
                <p:grpSpPr bwMode="auto">
                  <a:xfrm>
                    <a:off x="1657" y="323"/>
                    <a:ext cx="1691" cy="2560"/>
                    <a:chOff x="1657" y="323"/>
                    <a:chExt cx="1691" cy="2560"/>
                  </a:xfrm>
                </p:grpSpPr>
                <p:sp>
                  <p:nvSpPr>
                    <p:cNvPr id="47114" name="Freeform 10">
                      <a:extLst>
                        <a:ext uri="{FF2B5EF4-FFF2-40B4-BE49-F238E27FC236}">
                          <a16:creationId xmlns:a16="http://schemas.microsoft.com/office/drawing/2014/main" id="{BCECBFF0-B3E9-473E-B62E-97DA8566711C}"/>
                        </a:ext>
                      </a:extLst>
                    </p:cNvPr>
                    <p:cNvSpPr>
                      <a:spLocks/>
                    </p:cNvSpPr>
                    <p:nvPr/>
                  </p:nvSpPr>
                  <p:spPr bwMode="auto">
                    <a:xfrm>
                      <a:off x="2117" y="323"/>
                      <a:ext cx="1231" cy="2560"/>
                    </a:xfrm>
                    <a:custGeom>
                      <a:avLst/>
                      <a:gdLst>
                        <a:gd name="T0" fmla="*/ 337 w 1231"/>
                        <a:gd name="T1" fmla="*/ 283 h 2560"/>
                        <a:gd name="T2" fmla="*/ 415 w 1231"/>
                        <a:gd name="T3" fmla="*/ 115 h 2560"/>
                        <a:gd name="T4" fmla="*/ 583 w 1231"/>
                        <a:gd name="T5" fmla="*/ 7 h 2560"/>
                        <a:gd name="T6" fmla="*/ 895 w 1231"/>
                        <a:gd name="T7" fmla="*/ 61 h 2560"/>
                        <a:gd name="T8" fmla="*/ 1051 w 1231"/>
                        <a:gd name="T9" fmla="*/ 349 h 2560"/>
                        <a:gd name="T10" fmla="*/ 979 w 1231"/>
                        <a:gd name="T11" fmla="*/ 769 h 2560"/>
                        <a:gd name="T12" fmla="*/ 943 w 1231"/>
                        <a:gd name="T13" fmla="*/ 943 h 2560"/>
                        <a:gd name="T14" fmla="*/ 1105 w 1231"/>
                        <a:gd name="T15" fmla="*/ 1075 h 2560"/>
                        <a:gd name="T16" fmla="*/ 1231 w 1231"/>
                        <a:gd name="T17" fmla="*/ 1525 h 2560"/>
                        <a:gd name="T18" fmla="*/ 1123 w 1231"/>
                        <a:gd name="T19" fmla="*/ 1969 h 2560"/>
                        <a:gd name="T20" fmla="*/ 907 w 1231"/>
                        <a:gd name="T21" fmla="*/ 2077 h 2560"/>
                        <a:gd name="T22" fmla="*/ 721 w 1231"/>
                        <a:gd name="T23" fmla="*/ 2059 h 2560"/>
                        <a:gd name="T24" fmla="*/ 655 w 1231"/>
                        <a:gd name="T25" fmla="*/ 2251 h 2560"/>
                        <a:gd name="T26" fmla="*/ 529 w 1231"/>
                        <a:gd name="T27" fmla="*/ 2527 h 2560"/>
                        <a:gd name="T28" fmla="*/ 211 w 1231"/>
                        <a:gd name="T29" fmla="*/ 2509 h 2560"/>
                        <a:gd name="T30" fmla="*/ 31 w 1231"/>
                        <a:gd name="T31" fmla="*/ 2227 h 2560"/>
                        <a:gd name="T32" fmla="*/ 25 w 1231"/>
                        <a:gd name="T33" fmla="*/ 1969 h 2560"/>
                        <a:gd name="T34" fmla="*/ 145 w 1231"/>
                        <a:gd name="T35" fmla="*/ 1651 h 2560"/>
                        <a:gd name="T36" fmla="*/ 259 w 1231"/>
                        <a:gd name="T37" fmla="*/ 1513 h 2560"/>
                        <a:gd name="T38" fmla="*/ 217 w 1231"/>
                        <a:gd name="T39" fmla="*/ 1729 h 2560"/>
                        <a:gd name="T40" fmla="*/ 73 w 1231"/>
                        <a:gd name="T41" fmla="*/ 2023 h 2560"/>
                        <a:gd name="T42" fmla="*/ 169 w 1231"/>
                        <a:gd name="T43" fmla="*/ 2323 h 2560"/>
                        <a:gd name="T44" fmla="*/ 439 w 1231"/>
                        <a:gd name="T45" fmla="*/ 2431 h 2560"/>
                        <a:gd name="T46" fmla="*/ 595 w 1231"/>
                        <a:gd name="T47" fmla="*/ 2227 h 2560"/>
                        <a:gd name="T48" fmla="*/ 577 w 1231"/>
                        <a:gd name="T49" fmla="*/ 1807 h 2560"/>
                        <a:gd name="T50" fmla="*/ 493 w 1231"/>
                        <a:gd name="T51" fmla="*/ 1531 h 2560"/>
                        <a:gd name="T52" fmla="*/ 535 w 1231"/>
                        <a:gd name="T53" fmla="*/ 1459 h 2560"/>
                        <a:gd name="T54" fmla="*/ 625 w 1231"/>
                        <a:gd name="T55" fmla="*/ 1633 h 2560"/>
                        <a:gd name="T56" fmla="*/ 721 w 1231"/>
                        <a:gd name="T57" fmla="*/ 1933 h 2560"/>
                        <a:gd name="T58" fmla="*/ 967 w 1231"/>
                        <a:gd name="T59" fmla="*/ 1963 h 2560"/>
                        <a:gd name="T60" fmla="*/ 1135 w 1231"/>
                        <a:gd name="T61" fmla="*/ 1687 h 2560"/>
                        <a:gd name="T62" fmla="*/ 1117 w 1231"/>
                        <a:gd name="T63" fmla="*/ 1273 h 2560"/>
                        <a:gd name="T64" fmla="*/ 883 w 1231"/>
                        <a:gd name="T65" fmla="*/ 1057 h 2560"/>
                        <a:gd name="T66" fmla="*/ 679 w 1231"/>
                        <a:gd name="T67" fmla="*/ 1129 h 2560"/>
                        <a:gd name="T68" fmla="*/ 577 w 1231"/>
                        <a:gd name="T69" fmla="*/ 1117 h 2560"/>
                        <a:gd name="T70" fmla="*/ 619 w 1231"/>
                        <a:gd name="T71" fmla="*/ 1033 h 2560"/>
                        <a:gd name="T72" fmla="*/ 811 w 1231"/>
                        <a:gd name="T73" fmla="*/ 937 h 2560"/>
                        <a:gd name="T74" fmla="*/ 949 w 1231"/>
                        <a:gd name="T75" fmla="*/ 613 h 2560"/>
                        <a:gd name="T76" fmla="*/ 883 w 1231"/>
                        <a:gd name="T77" fmla="*/ 175 h 2560"/>
                        <a:gd name="T78" fmla="*/ 619 w 1231"/>
                        <a:gd name="T79" fmla="*/ 103 h 2560"/>
                        <a:gd name="T80" fmla="*/ 391 w 1231"/>
                        <a:gd name="T81" fmla="*/ 355 h 2560"/>
                        <a:gd name="T82" fmla="*/ 403 w 1231"/>
                        <a:gd name="T83" fmla="*/ 763 h 2560"/>
                        <a:gd name="T84" fmla="*/ 343 w 1231"/>
                        <a:gd name="T85" fmla="*/ 949 h 2560"/>
                        <a:gd name="T86" fmla="*/ 289 w 1231"/>
                        <a:gd name="T87" fmla="*/ 685 h 2560"/>
                        <a:gd name="T88" fmla="*/ 307 w 1231"/>
                        <a:gd name="T89" fmla="*/ 367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31" h="2560">
                          <a:moveTo>
                            <a:pt x="307" y="367"/>
                          </a:moveTo>
                          <a:cubicBezTo>
                            <a:pt x="317" y="336"/>
                            <a:pt x="326" y="303"/>
                            <a:pt x="337" y="283"/>
                          </a:cubicBezTo>
                          <a:cubicBezTo>
                            <a:pt x="348" y="263"/>
                            <a:pt x="360" y="275"/>
                            <a:pt x="373" y="247"/>
                          </a:cubicBezTo>
                          <a:cubicBezTo>
                            <a:pt x="386" y="219"/>
                            <a:pt x="400" y="147"/>
                            <a:pt x="415" y="115"/>
                          </a:cubicBezTo>
                          <a:cubicBezTo>
                            <a:pt x="430" y="83"/>
                            <a:pt x="435" y="73"/>
                            <a:pt x="463" y="55"/>
                          </a:cubicBezTo>
                          <a:cubicBezTo>
                            <a:pt x="491" y="37"/>
                            <a:pt x="536" y="14"/>
                            <a:pt x="583" y="7"/>
                          </a:cubicBezTo>
                          <a:cubicBezTo>
                            <a:pt x="630" y="0"/>
                            <a:pt x="693" y="4"/>
                            <a:pt x="745" y="13"/>
                          </a:cubicBezTo>
                          <a:cubicBezTo>
                            <a:pt x="797" y="22"/>
                            <a:pt x="852" y="34"/>
                            <a:pt x="895" y="61"/>
                          </a:cubicBezTo>
                          <a:cubicBezTo>
                            <a:pt x="938" y="88"/>
                            <a:pt x="977" y="127"/>
                            <a:pt x="1003" y="175"/>
                          </a:cubicBezTo>
                          <a:cubicBezTo>
                            <a:pt x="1029" y="223"/>
                            <a:pt x="1044" y="287"/>
                            <a:pt x="1051" y="349"/>
                          </a:cubicBezTo>
                          <a:cubicBezTo>
                            <a:pt x="1058" y="411"/>
                            <a:pt x="1057" y="477"/>
                            <a:pt x="1045" y="547"/>
                          </a:cubicBezTo>
                          <a:cubicBezTo>
                            <a:pt x="1033" y="617"/>
                            <a:pt x="995" y="712"/>
                            <a:pt x="979" y="769"/>
                          </a:cubicBezTo>
                          <a:cubicBezTo>
                            <a:pt x="963" y="826"/>
                            <a:pt x="955" y="860"/>
                            <a:pt x="949" y="889"/>
                          </a:cubicBezTo>
                          <a:cubicBezTo>
                            <a:pt x="943" y="918"/>
                            <a:pt x="936" y="925"/>
                            <a:pt x="943" y="943"/>
                          </a:cubicBezTo>
                          <a:cubicBezTo>
                            <a:pt x="950" y="961"/>
                            <a:pt x="964" y="975"/>
                            <a:pt x="991" y="997"/>
                          </a:cubicBezTo>
                          <a:cubicBezTo>
                            <a:pt x="1018" y="1019"/>
                            <a:pt x="1069" y="1033"/>
                            <a:pt x="1105" y="1075"/>
                          </a:cubicBezTo>
                          <a:cubicBezTo>
                            <a:pt x="1141" y="1117"/>
                            <a:pt x="1186" y="1174"/>
                            <a:pt x="1207" y="1249"/>
                          </a:cubicBezTo>
                          <a:cubicBezTo>
                            <a:pt x="1228" y="1324"/>
                            <a:pt x="1231" y="1441"/>
                            <a:pt x="1231" y="1525"/>
                          </a:cubicBezTo>
                          <a:cubicBezTo>
                            <a:pt x="1231" y="1609"/>
                            <a:pt x="1225" y="1679"/>
                            <a:pt x="1207" y="1753"/>
                          </a:cubicBezTo>
                          <a:cubicBezTo>
                            <a:pt x="1189" y="1827"/>
                            <a:pt x="1153" y="1917"/>
                            <a:pt x="1123" y="1969"/>
                          </a:cubicBezTo>
                          <a:cubicBezTo>
                            <a:pt x="1093" y="2021"/>
                            <a:pt x="1063" y="2047"/>
                            <a:pt x="1027" y="2065"/>
                          </a:cubicBezTo>
                          <a:cubicBezTo>
                            <a:pt x="991" y="2083"/>
                            <a:pt x="951" y="2079"/>
                            <a:pt x="907" y="2077"/>
                          </a:cubicBezTo>
                          <a:cubicBezTo>
                            <a:pt x="863" y="2075"/>
                            <a:pt x="794" y="2056"/>
                            <a:pt x="763" y="2053"/>
                          </a:cubicBezTo>
                          <a:cubicBezTo>
                            <a:pt x="732" y="2050"/>
                            <a:pt x="733" y="2050"/>
                            <a:pt x="721" y="2059"/>
                          </a:cubicBezTo>
                          <a:cubicBezTo>
                            <a:pt x="709" y="2068"/>
                            <a:pt x="702" y="2075"/>
                            <a:pt x="691" y="2107"/>
                          </a:cubicBezTo>
                          <a:cubicBezTo>
                            <a:pt x="680" y="2139"/>
                            <a:pt x="665" y="2205"/>
                            <a:pt x="655" y="2251"/>
                          </a:cubicBezTo>
                          <a:cubicBezTo>
                            <a:pt x="645" y="2297"/>
                            <a:pt x="652" y="2337"/>
                            <a:pt x="631" y="2383"/>
                          </a:cubicBezTo>
                          <a:cubicBezTo>
                            <a:pt x="610" y="2429"/>
                            <a:pt x="574" y="2498"/>
                            <a:pt x="529" y="2527"/>
                          </a:cubicBezTo>
                          <a:cubicBezTo>
                            <a:pt x="484" y="2556"/>
                            <a:pt x="414" y="2560"/>
                            <a:pt x="361" y="2557"/>
                          </a:cubicBezTo>
                          <a:cubicBezTo>
                            <a:pt x="308" y="2554"/>
                            <a:pt x="256" y="2537"/>
                            <a:pt x="211" y="2509"/>
                          </a:cubicBezTo>
                          <a:cubicBezTo>
                            <a:pt x="166" y="2481"/>
                            <a:pt x="121" y="2436"/>
                            <a:pt x="91" y="2389"/>
                          </a:cubicBezTo>
                          <a:cubicBezTo>
                            <a:pt x="61" y="2342"/>
                            <a:pt x="46" y="2275"/>
                            <a:pt x="31" y="2227"/>
                          </a:cubicBezTo>
                          <a:cubicBezTo>
                            <a:pt x="16" y="2179"/>
                            <a:pt x="2" y="2144"/>
                            <a:pt x="1" y="2101"/>
                          </a:cubicBezTo>
                          <a:cubicBezTo>
                            <a:pt x="0" y="2058"/>
                            <a:pt x="13" y="2018"/>
                            <a:pt x="25" y="1969"/>
                          </a:cubicBezTo>
                          <a:cubicBezTo>
                            <a:pt x="37" y="1920"/>
                            <a:pt x="53" y="1860"/>
                            <a:pt x="73" y="1807"/>
                          </a:cubicBezTo>
                          <a:cubicBezTo>
                            <a:pt x="93" y="1754"/>
                            <a:pt x="122" y="1698"/>
                            <a:pt x="145" y="1651"/>
                          </a:cubicBezTo>
                          <a:cubicBezTo>
                            <a:pt x="168" y="1604"/>
                            <a:pt x="192" y="1548"/>
                            <a:pt x="211" y="1525"/>
                          </a:cubicBezTo>
                          <a:cubicBezTo>
                            <a:pt x="230" y="1502"/>
                            <a:pt x="249" y="1502"/>
                            <a:pt x="259" y="1513"/>
                          </a:cubicBezTo>
                          <a:cubicBezTo>
                            <a:pt x="269" y="1524"/>
                            <a:pt x="278" y="1555"/>
                            <a:pt x="271" y="1591"/>
                          </a:cubicBezTo>
                          <a:cubicBezTo>
                            <a:pt x="264" y="1627"/>
                            <a:pt x="242" y="1682"/>
                            <a:pt x="217" y="1729"/>
                          </a:cubicBezTo>
                          <a:cubicBezTo>
                            <a:pt x="192" y="1776"/>
                            <a:pt x="145" y="1824"/>
                            <a:pt x="121" y="1873"/>
                          </a:cubicBezTo>
                          <a:cubicBezTo>
                            <a:pt x="97" y="1922"/>
                            <a:pt x="76" y="1970"/>
                            <a:pt x="73" y="2023"/>
                          </a:cubicBezTo>
                          <a:cubicBezTo>
                            <a:pt x="70" y="2076"/>
                            <a:pt x="87" y="2141"/>
                            <a:pt x="103" y="2191"/>
                          </a:cubicBezTo>
                          <a:cubicBezTo>
                            <a:pt x="119" y="2241"/>
                            <a:pt x="140" y="2285"/>
                            <a:pt x="169" y="2323"/>
                          </a:cubicBezTo>
                          <a:cubicBezTo>
                            <a:pt x="198" y="2361"/>
                            <a:pt x="232" y="2401"/>
                            <a:pt x="277" y="2419"/>
                          </a:cubicBezTo>
                          <a:cubicBezTo>
                            <a:pt x="322" y="2437"/>
                            <a:pt x="395" y="2440"/>
                            <a:pt x="439" y="2431"/>
                          </a:cubicBezTo>
                          <a:cubicBezTo>
                            <a:pt x="483" y="2422"/>
                            <a:pt x="515" y="2399"/>
                            <a:pt x="541" y="2365"/>
                          </a:cubicBezTo>
                          <a:cubicBezTo>
                            <a:pt x="567" y="2331"/>
                            <a:pt x="583" y="2280"/>
                            <a:pt x="595" y="2227"/>
                          </a:cubicBezTo>
                          <a:cubicBezTo>
                            <a:pt x="607" y="2174"/>
                            <a:pt x="616" y="2117"/>
                            <a:pt x="613" y="2047"/>
                          </a:cubicBezTo>
                          <a:cubicBezTo>
                            <a:pt x="610" y="1977"/>
                            <a:pt x="589" y="1871"/>
                            <a:pt x="577" y="1807"/>
                          </a:cubicBezTo>
                          <a:cubicBezTo>
                            <a:pt x="565" y="1743"/>
                            <a:pt x="555" y="1709"/>
                            <a:pt x="541" y="1663"/>
                          </a:cubicBezTo>
                          <a:cubicBezTo>
                            <a:pt x="527" y="1617"/>
                            <a:pt x="502" y="1561"/>
                            <a:pt x="493" y="1531"/>
                          </a:cubicBezTo>
                          <a:cubicBezTo>
                            <a:pt x="484" y="1501"/>
                            <a:pt x="480" y="1495"/>
                            <a:pt x="487" y="1483"/>
                          </a:cubicBezTo>
                          <a:cubicBezTo>
                            <a:pt x="494" y="1471"/>
                            <a:pt x="519" y="1455"/>
                            <a:pt x="535" y="1459"/>
                          </a:cubicBezTo>
                          <a:cubicBezTo>
                            <a:pt x="551" y="1463"/>
                            <a:pt x="568" y="1478"/>
                            <a:pt x="583" y="1507"/>
                          </a:cubicBezTo>
                          <a:cubicBezTo>
                            <a:pt x="598" y="1536"/>
                            <a:pt x="610" y="1583"/>
                            <a:pt x="625" y="1633"/>
                          </a:cubicBezTo>
                          <a:cubicBezTo>
                            <a:pt x="640" y="1683"/>
                            <a:pt x="657" y="1757"/>
                            <a:pt x="673" y="1807"/>
                          </a:cubicBezTo>
                          <a:cubicBezTo>
                            <a:pt x="689" y="1857"/>
                            <a:pt x="697" y="1905"/>
                            <a:pt x="721" y="1933"/>
                          </a:cubicBezTo>
                          <a:cubicBezTo>
                            <a:pt x="745" y="1961"/>
                            <a:pt x="776" y="1970"/>
                            <a:pt x="817" y="1975"/>
                          </a:cubicBezTo>
                          <a:cubicBezTo>
                            <a:pt x="858" y="1980"/>
                            <a:pt x="926" y="1980"/>
                            <a:pt x="967" y="1963"/>
                          </a:cubicBezTo>
                          <a:cubicBezTo>
                            <a:pt x="1008" y="1946"/>
                            <a:pt x="1035" y="1919"/>
                            <a:pt x="1063" y="1873"/>
                          </a:cubicBezTo>
                          <a:cubicBezTo>
                            <a:pt x="1091" y="1827"/>
                            <a:pt x="1122" y="1761"/>
                            <a:pt x="1135" y="1687"/>
                          </a:cubicBezTo>
                          <a:cubicBezTo>
                            <a:pt x="1148" y="1613"/>
                            <a:pt x="1144" y="1498"/>
                            <a:pt x="1141" y="1429"/>
                          </a:cubicBezTo>
                          <a:cubicBezTo>
                            <a:pt x="1138" y="1360"/>
                            <a:pt x="1140" y="1325"/>
                            <a:pt x="1117" y="1273"/>
                          </a:cubicBezTo>
                          <a:cubicBezTo>
                            <a:pt x="1094" y="1221"/>
                            <a:pt x="1042" y="1153"/>
                            <a:pt x="1003" y="1117"/>
                          </a:cubicBezTo>
                          <a:cubicBezTo>
                            <a:pt x="964" y="1081"/>
                            <a:pt x="919" y="1064"/>
                            <a:pt x="883" y="1057"/>
                          </a:cubicBezTo>
                          <a:cubicBezTo>
                            <a:pt x="847" y="1050"/>
                            <a:pt x="821" y="1063"/>
                            <a:pt x="787" y="1075"/>
                          </a:cubicBezTo>
                          <a:cubicBezTo>
                            <a:pt x="753" y="1087"/>
                            <a:pt x="706" y="1117"/>
                            <a:pt x="679" y="1129"/>
                          </a:cubicBezTo>
                          <a:cubicBezTo>
                            <a:pt x="652" y="1141"/>
                            <a:pt x="642" y="1149"/>
                            <a:pt x="625" y="1147"/>
                          </a:cubicBezTo>
                          <a:cubicBezTo>
                            <a:pt x="608" y="1145"/>
                            <a:pt x="584" y="1130"/>
                            <a:pt x="577" y="1117"/>
                          </a:cubicBezTo>
                          <a:cubicBezTo>
                            <a:pt x="570" y="1104"/>
                            <a:pt x="576" y="1083"/>
                            <a:pt x="583" y="1069"/>
                          </a:cubicBezTo>
                          <a:cubicBezTo>
                            <a:pt x="590" y="1055"/>
                            <a:pt x="599" y="1043"/>
                            <a:pt x="619" y="1033"/>
                          </a:cubicBezTo>
                          <a:cubicBezTo>
                            <a:pt x="639" y="1023"/>
                            <a:pt x="671" y="1025"/>
                            <a:pt x="703" y="1009"/>
                          </a:cubicBezTo>
                          <a:cubicBezTo>
                            <a:pt x="735" y="993"/>
                            <a:pt x="780" y="965"/>
                            <a:pt x="811" y="937"/>
                          </a:cubicBezTo>
                          <a:cubicBezTo>
                            <a:pt x="842" y="909"/>
                            <a:pt x="866" y="895"/>
                            <a:pt x="889" y="841"/>
                          </a:cubicBezTo>
                          <a:cubicBezTo>
                            <a:pt x="912" y="787"/>
                            <a:pt x="939" y="696"/>
                            <a:pt x="949" y="613"/>
                          </a:cubicBezTo>
                          <a:cubicBezTo>
                            <a:pt x="959" y="530"/>
                            <a:pt x="960" y="416"/>
                            <a:pt x="949" y="343"/>
                          </a:cubicBezTo>
                          <a:cubicBezTo>
                            <a:pt x="938" y="270"/>
                            <a:pt x="914" y="215"/>
                            <a:pt x="883" y="175"/>
                          </a:cubicBezTo>
                          <a:cubicBezTo>
                            <a:pt x="852" y="135"/>
                            <a:pt x="807" y="115"/>
                            <a:pt x="763" y="103"/>
                          </a:cubicBezTo>
                          <a:cubicBezTo>
                            <a:pt x="719" y="91"/>
                            <a:pt x="665" y="90"/>
                            <a:pt x="619" y="103"/>
                          </a:cubicBezTo>
                          <a:cubicBezTo>
                            <a:pt x="573" y="116"/>
                            <a:pt x="525" y="139"/>
                            <a:pt x="487" y="181"/>
                          </a:cubicBezTo>
                          <a:cubicBezTo>
                            <a:pt x="449" y="223"/>
                            <a:pt x="412" y="301"/>
                            <a:pt x="391" y="355"/>
                          </a:cubicBezTo>
                          <a:cubicBezTo>
                            <a:pt x="370" y="409"/>
                            <a:pt x="359" y="437"/>
                            <a:pt x="361" y="505"/>
                          </a:cubicBezTo>
                          <a:cubicBezTo>
                            <a:pt x="363" y="573"/>
                            <a:pt x="399" y="691"/>
                            <a:pt x="403" y="763"/>
                          </a:cubicBezTo>
                          <a:cubicBezTo>
                            <a:pt x="407" y="835"/>
                            <a:pt x="395" y="906"/>
                            <a:pt x="385" y="937"/>
                          </a:cubicBezTo>
                          <a:cubicBezTo>
                            <a:pt x="375" y="968"/>
                            <a:pt x="356" y="957"/>
                            <a:pt x="343" y="949"/>
                          </a:cubicBezTo>
                          <a:cubicBezTo>
                            <a:pt x="330" y="941"/>
                            <a:pt x="316" y="933"/>
                            <a:pt x="307" y="889"/>
                          </a:cubicBezTo>
                          <a:cubicBezTo>
                            <a:pt x="298" y="845"/>
                            <a:pt x="294" y="755"/>
                            <a:pt x="289" y="685"/>
                          </a:cubicBezTo>
                          <a:cubicBezTo>
                            <a:pt x="284" y="615"/>
                            <a:pt x="273" y="523"/>
                            <a:pt x="277" y="469"/>
                          </a:cubicBezTo>
                          <a:cubicBezTo>
                            <a:pt x="281" y="415"/>
                            <a:pt x="297" y="398"/>
                            <a:pt x="307" y="367"/>
                          </a:cubicBezTo>
                          <a:close/>
                        </a:path>
                      </a:pathLst>
                    </a:custGeom>
                    <a:solidFill>
                      <a:srgbClr val="E7D6B7"/>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7115" name="Freeform 11">
                      <a:extLst>
                        <a:ext uri="{FF2B5EF4-FFF2-40B4-BE49-F238E27FC236}">
                          <a16:creationId xmlns:a16="http://schemas.microsoft.com/office/drawing/2014/main" id="{65F79DBF-593B-437E-8DF6-178789AE04B9}"/>
                        </a:ext>
                      </a:extLst>
                    </p:cNvPr>
                    <p:cNvSpPr>
                      <a:spLocks/>
                    </p:cNvSpPr>
                    <p:nvPr/>
                  </p:nvSpPr>
                  <p:spPr bwMode="auto">
                    <a:xfrm>
                      <a:off x="1657" y="376"/>
                      <a:ext cx="865" cy="2071"/>
                    </a:xfrm>
                    <a:custGeom>
                      <a:avLst/>
                      <a:gdLst>
                        <a:gd name="T0" fmla="*/ 785 w 865"/>
                        <a:gd name="T1" fmla="*/ 530 h 2071"/>
                        <a:gd name="T2" fmla="*/ 797 w 865"/>
                        <a:gd name="T3" fmla="*/ 350 h 2071"/>
                        <a:gd name="T4" fmla="*/ 863 w 865"/>
                        <a:gd name="T5" fmla="*/ 206 h 2071"/>
                        <a:gd name="T6" fmla="*/ 809 w 865"/>
                        <a:gd name="T7" fmla="*/ 218 h 2071"/>
                        <a:gd name="T8" fmla="*/ 749 w 865"/>
                        <a:gd name="T9" fmla="*/ 218 h 2071"/>
                        <a:gd name="T10" fmla="*/ 683 w 865"/>
                        <a:gd name="T11" fmla="*/ 116 h 2071"/>
                        <a:gd name="T12" fmla="*/ 611 w 865"/>
                        <a:gd name="T13" fmla="*/ 32 h 2071"/>
                        <a:gd name="T14" fmla="*/ 509 w 865"/>
                        <a:gd name="T15" fmla="*/ 2 h 2071"/>
                        <a:gd name="T16" fmla="*/ 407 w 865"/>
                        <a:gd name="T17" fmla="*/ 20 h 2071"/>
                        <a:gd name="T18" fmla="*/ 281 w 865"/>
                        <a:gd name="T19" fmla="*/ 74 h 2071"/>
                        <a:gd name="T20" fmla="*/ 173 w 865"/>
                        <a:gd name="T21" fmla="*/ 206 h 2071"/>
                        <a:gd name="T22" fmla="*/ 119 w 865"/>
                        <a:gd name="T23" fmla="*/ 404 h 2071"/>
                        <a:gd name="T24" fmla="*/ 131 w 865"/>
                        <a:gd name="T25" fmla="*/ 590 h 2071"/>
                        <a:gd name="T26" fmla="*/ 173 w 865"/>
                        <a:gd name="T27" fmla="*/ 782 h 2071"/>
                        <a:gd name="T28" fmla="*/ 197 w 865"/>
                        <a:gd name="T29" fmla="*/ 884 h 2071"/>
                        <a:gd name="T30" fmla="*/ 167 w 865"/>
                        <a:gd name="T31" fmla="*/ 986 h 2071"/>
                        <a:gd name="T32" fmla="*/ 65 w 865"/>
                        <a:gd name="T33" fmla="*/ 1124 h 2071"/>
                        <a:gd name="T34" fmla="*/ 17 w 865"/>
                        <a:gd name="T35" fmla="*/ 1298 h 2071"/>
                        <a:gd name="T36" fmla="*/ 5 w 865"/>
                        <a:gd name="T37" fmla="*/ 1550 h 2071"/>
                        <a:gd name="T38" fmla="*/ 47 w 865"/>
                        <a:gd name="T39" fmla="*/ 1748 h 2071"/>
                        <a:gd name="T40" fmla="*/ 131 w 865"/>
                        <a:gd name="T41" fmla="*/ 1898 h 2071"/>
                        <a:gd name="T42" fmla="*/ 299 w 865"/>
                        <a:gd name="T43" fmla="*/ 1988 h 2071"/>
                        <a:gd name="T44" fmla="*/ 425 w 865"/>
                        <a:gd name="T45" fmla="*/ 1982 h 2071"/>
                        <a:gd name="T46" fmla="*/ 467 w 865"/>
                        <a:gd name="T47" fmla="*/ 1994 h 2071"/>
                        <a:gd name="T48" fmla="*/ 497 w 865"/>
                        <a:gd name="T49" fmla="*/ 2066 h 2071"/>
                        <a:gd name="T50" fmla="*/ 497 w 865"/>
                        <a:gd name="T51" fmla="*/ 1964 h 2071"/>
                        <a:gd name="T52" fmla="*/ 557 w 865"/>
                        <a:gd name="T53" fmla="*/ 1778 h 2071"/>
                        <a:gd name="T54" fmla="*/ 617 w 865"/>
                        <a:gd name="T55" fmla="*/ 1658 h 2071"/>
                        <a:gd name="T56" fmla="*/ 581 w 865"/>
                        <a:gd name="T57" fmla="*/ 1700 h 2071"/>
                        <a:gd name="T58" fmla="*/ 515 w 865"/>
                        <a:gd name="T59" fmla="*/ 1820 h 2071"/>
                        <a:gd name="T60" fmla="*/ 407 w 865"/>
                        <a:gd name="T61" fmla="*/ 1904 h 2071"/>
                        <a:gd name="T62" fmla="*/ 269 w 865"/>
                        <a:gd name="T63" fmla="*/ 1898 h 2071"/>
                        <a:gd name="T64" fmla="*/ 179 w 865"/>
                        <a:gd name="T65" fmla="*/ 1814 h 2071"/>
                        <a:gd name="T66" fmla="*/ 113 w 865"/>
                        <a:gd name="T67" fmla="*/ 1640 h 2071"/>
                        <a:gd name="T68" fmla="*/ 107 w 865"/>
                        <a:gd name="T69" fmla="*/ 1394 h 2071"/>
                        <a:gd name="T70" fmla="*/ 137 w 865"/>
                        <a:gd name="T71" fmla="*/ 1190 h 2071"/>
                        <a:gd name="T72" fmla="*/ 203 w 865"/>
                        <a:gd name="T73" fmla="*/ 1070 h 2071"/>
                        <a:gd name="T74" fmla="*/ 323 w 865"/>
                        <a:gd name="T75" fmla="*/ 1022 h 2071"/>
                        <a:gd name="T76" fmla="*/ 509 w 865"/>
                        <a:gd name="T77" fmla="*/ 1076 h 2071"/>
                        <a:gd name="T78" fmla="*/ 611 w 865"/>
                        <a:gd name="T79" fmla="*/ 1124 h 2071"/>
                        <a:gd name="T80" fmla="*/ 665 w 865"/>
                        <a:gd name="T81" fmla="*/ 1100 h 2071"/>
                        <a:gd name="T82" fmla="*/ 659 w 865"/>
                        <a:gd name="T83" fmla="*/ 1046 h 2071"/>
                        <a:gd name="T84" fmla="*/ 611 w 865"/>
                        <a:gd name="T85" fmla="*/ 1004 h 2071"/>
                        <a:gd name="T86" fmla="*/ 497 w 865"/>
                        <a:gd name="T87" fmla="*/ 980 h 2071"/>
                        <a:gd name="T88" fmla="*/ 323 w 865"/>
                        <a:gd name="T89" fmla="*/ 896 h 2071"/>
                        <a:gd name="T90" fmla="*/ 233 w 865"/>
                        <a:gd name="T91" fmla="*/ 680 h 2071"/>
                        <a:gd name="T92" fmla="*/ 209 w 865"/>
                        <a:gd name="T93" fmla="*/ 416 h 2071"/>
                        <a:gd name="T94" fmla="*/ 317 w 865"/>
                        <a:gd name="T95" fmla="*/ 170 h 2071"/>
                        <a:gd name="T96" fmla="*/ 485 w 865"/>
                        <a:gd name="T97" fmla="*/ 110 h 2071"/>
                        <a:gd name="T98" fmla="*/ 617 w 865"/>
                        <a:gd name="T99" fmla="*/ 164 h 2071"/>
                        <a:gd name="T100" fmla="*/ 707 w 865"/>
                        <a:gd name="T101" fmla="*/ 290 h 2071"/>
                        <a:gd name="T102" fmla="*/ 737 w 865"/>
                        <a:gd name="T103" fmla="*/ 428 h 2071"/>
                        <a:gd name="T104" fmla="*/ 773 w 865"/>
                        <a:gd name="T105" fmla="*/ 602 h 2071"/>
                        <a:gd name="T106" fmla="*/ 809 w 865"/>
                        <a:gd name="T107" fmla="*/ 584 h 2071"/>
                        <a:gd name="T108" fmla="*/ 785 w 865"/>
                        <a:gd name="T109" fmla="*/ 530 h 2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65" h="2071">
                          <a:moveTo>
                            <a:pt x="785" y="530"/>
                          </a:moveTo>
                          <a:cubicBezTo>
                            <a:pt x="783" y="491"/>
                            <a:pt x="784" y="404"/>
                            <a:pt x="797" y="350"/>
                          </a:cubicBezTo>
                          <a:cubicBezTo>
                            <a:pt x="810" y="296"/>
                            <a:pt x="861" y="228"/>
                            <a:pt x="863" y="206"/>
                          </a:cubicBezTo>
                          <a:cubicBezTo>
                            <a:pt x="865" y="184"/>
                            <a:pt x="828" y="216"/>
                            <a:pt x="809" y="218"/>
                          </a:cubicBezTo>
                          <a:cubicBezTo>
                            <a:pt x="790" y="220"/>
                            <a:pt x="770" y="235"/>
                            <a:pt x="749" y="218"/>
                          </a:cubicBezTo>
                          <a:cubicBezTo>
                            <a:pt x="728" y="201"/>
                            <a:pt x="706" y="147"/>
                            <a:pt x="683" y="116"/>
                          </a:cubicBezTo>
                          <a:cubicBezTo>
                            <a:pt x="660" y="85"/>
                            <a:pt x="640" y="51"/>
                            <a:pt x="611" y="32"/>
                          </a:cubicBezTo>
                          <a:cubicBezTo>
                            <a:pt x="582" y="13"/>
                            <a:pt x="543" y="4"/>
                            <a:pt x="509" y="2"/>
                          </a:cubicBezTo>
                          <a:cubicBezTo>
                            <a:pt x="475" y="0"/>
                            <a:pt x="445" y="8"/>
                            <a:pt x="407" y="20"/>
                          </a:cubicBezTo>
                          <a:cubicBezTo>
                            <a:pt x="369" y="32"/>
                            <a:pt x="320" y="43"/>
                            <a:pt x="281" y="74"/>
                          </a:cubicBezTo>
                          <a:cubicBezTo>
                            <a:pt x="242" y="105"/>
                            <a:pt x="200" y="151"/>
                            <a:pt x="173" y="206"/>
                          </a:cubicBezTo>
                          <a:cubicBezTo>
                            <a:pt x="146" y="261"/>
                            <a:pt x="126" y="340"/>
                            <a:pt x="119" y="404"/>
                          </a:cubicBezTo>
                          <a:cubicBezTo>
                            <a:pt x="112" y="468"/>
                            <a:pt x="122" y="527"/>
                            <a:pt x="131" y="590"/>
                          </a:cubicBezTo>
                          <a:cubicBezTo>
                            <a:pt x="140" y="653"/>
                            <a:pt x="162" y="733"/>
                            <a:pt x="173" y="782"/>
                          </a:cubicBezTo>
                          <a:cubicBezTo>
                            <a:pt x="184" y="831"/>
                            <a:pt x="198" y="850"/>
                            <a:pt x="197" y="884"/>
                          </a:cubicBezTo>
                          <a:cubicBezTo>
                            <a:pt x="196" y="918"/>
                            <a:pt x="189" y="946"/>
                            <a:pt x="167" y="986"/>
                          </a:cubicBezTo>
                          <a:cubicBezTo>
                            <a:pt x="145" y="1026"/>
                            <a:pt x="90" y="1072"/>
                            <a:pt x="65" y="1124"/>
                          </a:cubicBezTo>
                          <a:cubicBezTo>
                            <a:pt x="40" y="1176"/>
                            <a:pt x="27" y="1227"/>
                            <a:pt x="17" y="1298"/>
                          </a:cubicBezTo>
                          <a:cubicBezTo>
                            <a:pt x="7" y="1369"/>
                            <a:pt x="0" y="1475"/>
                            <a:pt x="5" y="1550"/>
                          </a:cubicBezTo>
                          <a:cubicBezTo>
                            <a:pt x="10" y="1625"/>
                            <a:pt x="26" y="1690"/>
                            <a:pt x="47" y="1748"/>
                          </a:cubicBezTo>
                          <a:cubicBezTo>
                            <a:pt x="68" y="1806"/>
                            <a:pt x="89" y="1858"/>
                            <a:pt x="131" y="1898"/>
                          </a:cubicBezTo>
                          <a:cubicBezTo>
                            <a:pt x="173" y="1938"/>
                            <a:pt x="250" y="1974"/>
                            <a:pt x="299" y="1988"/>
                          </a:cubicBezTo>
                          <a:cubicBezTo>
                            <a:pt x="348" y="2002"/>
                            <a:pt x="397" y="1981"/>
                            <a:pt x="425" y="1982"/>
                          </a:cubicBezTo>
                          <a:cubicBezTo>
                            <a:pt x="453" y="1983"/>
                            <a:pt x="455" y="1980"/>
                            <a:pt x="467" y="1994"/>
                          </a:cubicBezTo>
                          <a:cubicBezTo>
                            <a:pt x="479" y="2008"/>
                            <a:pt x="492" y="2071"/>
                            <a:pt x="497" y="2066"/>
                          </a:cubicBezTo>
                          <a:cubicBezTo>
                            <a:pt x="502" y="2061"/>
                            <a:pt x="487" y="2012"/>
                            <a:pt x="497" y="1964"/>
                          </a:cubicBezTo>
                          <a:cubicBezTo>
                            <a:pt x="507" y="1916"/>
                            <a:pt x="537" y="1829"/>
                            <a:pt x="557" y="1778"/>
                          </a:cubicBezTo>
                          <a:cubicBezTo>
                            <a:pt x="577" y="1727"/>
                            <a:pt x="613" y="1671"/>
                            <a:pt x="617" y="1658"/>
                          </a:cubicBezTo>
                          <a:cubicBezTo>
                            <a:pt x="621" y="1645"/>
                            <a:pt x="598" y="1673"/>
                            <a:pt x="581" y="1700"/>
                          </a:cubicBezTo>
                          <a:cubicBezTo>
                            <a:pt x="564" y="1727"/>
                            <a:pt x="544" y="1786"/>
                            <a:pt x="515" y="1820"/>
                          </a:cubicBezTo>
                          <a:cubicBezTo>
                            <a:pt x="486" y="1854"/>
                            <a:pt x="448" y="1891"/>
                            <a:pt x="407" y="1904"/>
                          </a:cubicBezTo>
                          <a:cubicBezTo>
                            <a:pt x="366" y="1917"/>
                            <a:pt x="307" y="1913"/>
                            <a:pt x="269" y="1898"/>
                          </a:cubicBezTo>
                          <a:cubicBezTo>
                            <a:pt x="231" y="1883"/>
                            <a:pt x="205" y="1857"/>
                            <a:pt x="179" y="1814"/>
                          </a:cubicBezTo>
                          <a:cubicBezTo>
                            <a:pt x="153" y="1771"/>
                            <a:pt x="125" y="1710"/>
                            <a:pt x="113" y="1640"/>
                          </a:cubicBezTo>
                          <a:cubicBezTo>
                            <a:pt x="101" y="1570"/>
                            <a:pt x="103" y="1469"/>
                            <a:pt x="107" y="1394"/>
                          </a:cubicBezTo>
                          <a:cubicBezTo>
                            <a:pt x="111" y="1319"/>
                            <a:pt x="121" y="1244"/>
                            <a:pt x="137" y="1190"/>
                          </a:cubicBezTo>
                          <a:cubicBezTo>
                            <a:pt x="153" y="1136"/>
                            <a:pt x="172" y="1098"/>
                            <a:pt x="203" y="1070"/>
                          </a:cubicBezTo>
                          <a:cubicBezTo>
                            <a:pt x="234" y="1042"/>
                            <a:pt x="272" y="1021"/>
                            <a:pt x="323" y="1022"/>
                          </a:cubicBezTo>
                          <a:cubicBezTo>
                            <a:pt x="374" y="1023"/>
                            <a:pt x="461" y="1059"/>
                            <a:pt x="509" y="1076"/>
                          </a:cubicBezTo>
                          <a:cubicBezTo>
                            <a:pt x="557" y="1093"/>
                            <a:pt x="585" y="1120"/>
                            <a:pt x="611" y="1124"/>
                          </a:cubicBezTo>
                          <a:cubicBezTo>
                            <a:pt x="637" y="1128"/>
                            <a:pt x="657" y="1113"/>
                            <a:pt x="665" y="1100"/>
                          </a:cubicBezTo>
                          <a:cubicBezTo>
                            <a:pt x="673" y="1087"/>
                            <a:pt x="668" y="1062"/>
                            <a:pt x="659" y="1046"/>
                          </a:cubicBezTo>
                          <a:cubicBezTo>
                            <a:pt x="650" y="1030"/>
                            <a:pt x="638" y="1015"/>
                            <a:pt x="611" y="1004"/>
                          </a:cubicBezTo>
                          <a:cubicBezTo>
                            <a:pt x="584" y="993"/>
                            <a:pt x="545" y="998"/>
                            <a:pt x="497" y="980"/>
                          </a:cubicBezTo>
                          <a:cubicBezTo>
                            <a:pt x="449" y="962"/>
                            <a:pt x="367" y="946"/>
                            <a:pt x="323" y="896"/>
                          </a:cubicBezTo>
                          <a:cubicBezTo>
                            <a:pt x="279" y="846"/>
                            <a:pt x="252" y="760"/>
                            <a:pt x="233" y="680"/>
                          </a:cubicBezTo>
                          <a:cubicBezTo>
                            <a:pt x="214" y="600"/>
                            <a:pt x="195" y="501"/>
                            <a:pt x="209" y="416"/>
                          </a:cubicBezTo>
                          <a:cubicBezTo>
                            <a:pt x="223" y="331"/>
                            <a:pt x="271" y="221"/>
                            <a:pt x="317" y="170"/>
                          </a:cubicBezTo>
                          <a:cubicBezTo>
                            <a:pt x="363" y="119"/>
                            <a:pt x="435" y="111"/>
                            <a:pt x="485" y="110"/>
                          </a:cubicBezTo>
                          <a:cubicBezTo>
                            <a:pt x="535" y="109"/>
                            <a:pt x="580" y="134"/>
                            <a:pt x="617" y="164"/>
                          </a:cubicBezTo>
                          <a:cubicBezTo>
                            <a:pt x="654" y="194"/>
                            <a:pt x="687" y="246"/>
                            <a:pt x="707" y="290"/>
                          </a:cubicBezTo>
                          <a:cubicBezTo>
                            <a:pt x="727" y="334"/>
                            <a:pt x="726" y="376"/>
                            <a:pt x="737" y="428"/>
                          </a:cubicBezTo>
                          <a:cubicBezTo>
                            <a:pt x="748" y="480"/>
                            <a:pt x="761" y="576"/>
                            <a:pt x="773" y="602"/>
                          </a:cubicBezTo>
                          <a:cubicBezTo>
                            <a:pt x="785" y="628"/>
                            <a:pt x="807" y="597"/>
                            <a:pt x="809" y="584"/>
                          </a:cubicBezTo>
                          <a:cubicBezTo>
                            <a:pt x="811" y="571"/>
                            <a:pt x="787" y="569"/>
                            <a:pt x="785" y="530"/>
                          </a:cubicBezTo>
                          <a:close/>
                        </a:path>
                      </a:pathLst>
                    </a:custGeom>
                    <a:solidFill>
                      <a:srgbClr val="E7D6B7"/>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grpSp>
              <p:sp>
                <p:nvSpPr>
                  <p:cNvPr id="47116" name="Oval 12">
                    <a:extLst>
                      <a:ext uri="{FF2B5EF4-FFF2-40B4-BE49-F238E27FC236}">
                        <a16:creationId xmlns:a16="http://schemas.microsoft.com/office/drawing/2014/main" id="{9D0A6DE6-4F18-4F29-BB47-9388DED4FBD8}"/>
                      </a:ext>
                    </a:extLst>
                  </p:cNvPr>
                  <p:cNvSpPr>
                    <a:spLocks noChangeArrowheads="1"/>
                  </p:cNvSpPr>
                  <p:nvPr/>
                </p:nvSpPr>
                <p:spPr bwMode="auto">
                  <a:xfrm>
                    <a:off x="2400" y="1428"/>
                    <a:ext cx="168" cy="246"/>
                  </a:xfrm>
                  <a:prstGeom prst="ellipse">
                    <a:avLst/>
                  </a:prstGeom>
                  <a:solidFill>
                    <a:srgbClr val="E7D6B7"/>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7117" name="Freeform 13">
                    <a:extLst>
                      <a:ext uri="{FF2B5EF4-FFF2-40B4-BE49-F238E27FC236}">
                        <a16:creationId xmlns:a16="http://schemas.microsoft.com/office/drawing/2014/main" id="{99FA8CAE-ED9F-4F4F-A28A-FB89EF657CD0}"/>
                      </a:ext>
                    </a:extLst>
                  </p:cNvPr>
                  <p:cNvSpPr>
                    <a:spLocks/>
                  </p:cNvSpPr>
                  <p:nvPr/>
                </p:nvSpPr>
                <p:spPr bwMode="auto">
                  <a:xfrm>
                    <a:off x="2595" y="741"/>
                    <a:ext cx="266" cy="521"/>
                  </a:xfrm>
                  <a:custGeom>
                    <a:avLst/>
                    <a:gdLst>
                      <a:gd name="T0" fmla="*/ 3 w 266"/>
                      <a:gd name="T1" fmla="*/ 483 h 521"/>
                      <a:gd name="T2" fmla="*/ 27 w 266"/>
                      <a:gd name="T3" fmla="*/ 273 h 521"/>
                      <a:gd name="T4" fmla="*/ 111 w 266"/>
                      <a:gd name="T5" fmla="*/ 45 h 521"/>
                      <a:gd name="T6" fmla="*/ 183 w 266"/>
                      <a:gd name="T7" fmla="*/ 3 h 521"/>
                      <a:gd name="T8" fmla="*/ 237 w 266"/>
                      <a:gd name="T9" fmla="*/ 39 h 521"/>
                      <a:gd name="T10" fmla="*/ 261 w 266"/>
                      <a:gd name="T11" fmla="*/ 129 h 521"/>
                      <a:gd name="T12" fmla="*/ 207 w 266"/>
                      <a:gd name="T13" fmla="*/ 273 h 521"/>
                      <a:gd name="T14" fmla="*/ 105 w 266"/>
                      <a:gd name="T15" fmla="*/ 477 h 521"/>
                      <a:gd name="T16" fmla="*/ 45 w 266"/>
                      <a:gd name="T17" fmla="*/ 501 h 521"/>
                      <a:gd name="T18" fmla="*/ 3 w 266"/>
                      <a:gd name="T19" fmla="*/ 483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6" h="521">
                        <a:moveTo>
                          <a:pt x="3" y="483"/>
                        </a:moveTo>
                        <a:cubicBezTo>
                          <a:pt x="0" y="445"/>
                          <a:pt x="9" y="346"/>
                          <a:pt x="27" y="273"/>
                        </a:cubicBezTo>
                        <a:cubicBezTo>
                          <a:pt x="45" y="200"/>
                          <a:pt x="85" y="90"/>
                          <a:pt x="111" y="45"/>
                        </a:cubicBezTo>
                        <a:cubicBezTo>
                          <a:pt x="137" y="0"/>
                          <a:pt x="162" y="4"/>
                          <a:pt x="183" y="3"/>
                        </a:cubicBezTo>
                        <a:cubicBezTo>
                          <a:pt x="204" y="2"/>
                          <a:pt x="224" y="18"/>
                          <a:pt x="237" y="39"/>
                        </a:cubicBezTo>
                        <a:cubicBezTo>
                          <a:pt x="250" y="60"/>
                          <a:pt x="266" y="90"/>
                          <a:pt x="261" y="129"/>
                        </a:cubicBezTo>
                        <a:cubicBezTo>
                          <a:pt x="256" y="168"/>
                          <a:pt x="233" y="215"/>
                          <a:pt x="207" y="273"/>
                        </a:cubicBezTo>
                        <a:cubicBezTo>
                          <a:pt x="181" y="331"/>
                          <a:pt x="132" y="439"/>
                          <a:pt x="105" y="477"/>
                        </a:cubicBezTo>
                        <a:cubicBezTo>
                          <a:pt x="78" y="515"/>
                          <a:pt x="61" y="501"/>
                          <a:pt x="45" y="501"/>
                        </a:cubicBezTo>
                        <a:cubicBezTo>
                          <a:pt x="29" y="501"/>
                          <a:pt x="6" y="521"/>
                          <a:pt x="3" y="483"/>
                        </a:cubicBezTo>
                        <a:close/>
                      </a:path>
                    </a:pathLst>
                  </a:custGeom>
                  <a:solidFill>
                    <a:srgbClr val="E7D6B7"/>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7118" name="Freeform 14">
                    <a:extLst>
                      <a:ext uri="{FF2B5EF4-FFF2-40B4-BE49-F238E27FC236}">
                        <a16:creationId xmlns:a16="http://schemas.microsoft.com/office/drawing/2014/main" id="{5835303D-6C9C-4A08-90AA-723D5D746F0E}"/>
                      </a:ext>
                    </a:extLst>
                  </p:cNvPr>
                  <p:cNvSpPr>
                    <a:spLocks/>
                  </p:cNvSpPr>
                  <p:nvPr/>
                </p:nvSpPr>
                <p:spPr bwMode="auto">
                  <a:xfrm>
                    <a:off x="2672" y="1593"/>
                    <a:ext cx="392" cy="340"/>
                  </a:xfrm>
                  <a:custGeom>
                    <a:avLst/>
                    <a:gdLst>
                      <a:gd name="T0" fmla="*/ 100 w 392"/>
                      <a:gd name="T1" fmla="*/ 201 h 340"/>
                      <a:gd name="T2" fmla="*/ 16 w 392"/>
                      <a:gd name="T3" fmla="*/ 87 h 340"/>
                      <a:gd name="T4" fmla="*/ 4 w 392"/>
                      <a:gd name="T5" fmla="*/ 45 h 340"/>
                      <a:gd name="T6" fmla="*/ 28 w 392"/>
                      <a:gd name="T7" fmla="*/ 3 h 340"/>
                      <a:gd name="T8" fmla="*/ 130 w 392"/>
                      <a:gd name="T9" fmla="*/ 27 h 340"/>
                      <a:gd name="T10" fmla="*/ 250 w 392"/>
                      <a:gd name="T11" fmla="*/ 75 h 340"/>
                      <a:gd name="T12" fmla="*/ 364 w 392"/>
                      <a:gd name="T13" fmla="*/ 159 h 340"/>
                      <a:gd name="T14" fmla="*/ 388 w 392"/>
                      <a:gd name="T15" fmla="*/ 273 h 340"/>
                      <a:gd name="T16" fmla="*/ 340 w 392"/>
                      <a:gd name="T17" fmla="*/ 333 h 340"/>
                      <a:gd name="T18" fmla="*/ 244 w 392"/>
                      <a:gd name="T19" fmla="*/ 315 h 340"/>
                      <a:gd name="T20" fmla="*/ 100 w 392"/>
                      <a:gd name="T21" fmla="*/ 20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2" h="340">
                        <a:moveTo>
                          <a:pt x="100" y="201"/>
                        </a:moveTo>
                        <a:cubicBezTo>
                          <a:pt x="62" y="163"/>
                          <a:pt x="32" y="113"/>
                          <a:pt x="16" y="87"/>
                        </a:cubicBezTo>
                        <a:cubicBezTo>
                          <a:pt x="0" y="61"/>
                          <a:pt x="2" y="59"/>
                          <a:pt x="4" y="45"/>
                        </a:cubicBezTo>
                        <a:cubicBezTo>
                          <a:pt x="6" y="31"/>
                          <a:pt x="7" y="6"/>
                          <a:pt x="28" y="3"/>
                        </a:cubicBezTo>
                        <a:cubicBezTo>
                          <a:pt x="49" y="0"/>
                          <a:pt x="93" y="15"/>
                          <a:pt x="130" y="27"/>
                        </a:cubicBezTo>
                        <a:cubicBezTo>
                          <a:pt x="167" y="39"/>
                          <a:pt x="211" y="53"/>
                          <a:pt x="250" y="75"/>
                        </a:cubicBezTo>
                        <a:cubicBezTo>
                          <a:pt x="289" y="97"/>
                          <a:pt x="341" y="126"/>
                          <a:pt x="364" y="159"/>
                        </a:cubicBezTo>
                        <a:cubicBezTo>
                          <a:pt x="387" y="192"/>
                          <a:pt x="392" y="244"/>
                          <a:pt x="388" y="273"/>
                        </a:cubicBezTo>
                        <a:cubicBezTo>
                          <a:pt x="384" y="302"/>
                          <a:pt x="364" y="326"/>
                          <a:pt x="340" y="333"/>
                        </a:cubicBezTo>
                        <a:cubicBezTo>
                          <a:pt x="316" y="340"/>
                          <a:pt x="282" y="336"/>
                          <a:pt x="244" y="315"/>
                        </a:cubicBezTo>
                        <a:cubicBezTo>
                          <a:pt x="206" y="294"/>
                          <a:pt x="138" y="239"/>
                          <a:pt x="100" y="201"/>
                        </a:cubicBezTo>
                        <a:close/>
                      </a:path>
                    </a:pathLst>
                  </a:custGeom>
                  <a:solidFill>
                    <a:srgbClr val="E7D6B7"/>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7119" name="Freeform 15">
                    <a:extLst>
                      <a:ext uri="{FF2B5EF4-FFF2-40B4-BE49-F238E27FC236}">
                        <a16:creationId xmlns:a16="http://schemas.microsoft.com/office/drawing/2014/main" id="{2B052A14-D74A-4094-BE99-4CB41200B037}"/>
                      </a:ext>
                    </a:extLst>
                  </p:cNvPr>
                  <p:cNvSpPr>
                    <a:spLocks/>
                  </p:cNvSpPr>
                  <p:nvPr/>
                </p:nvSpPr>
                <p:spPr bwMode="auto">
                  <a:xfrm>
                    <a:off x="2412" y="1929"/>
                    <a:ext cx="151" cy="558"/>
                  </a:xfrm>
                  <a:custGeom>
                    <a:avLst/>
                    <a:gdLst>
                      <a:gd name="T0" fmla="*/ 18 w 151"/>
                      <a:gd name="T1" fmla="*/ 165 h 558"/>
                      <a:gd name="T2" fmla="*/ 42 w 151"/>
                      <a:gd name="T3" fmla="*/ 39 h 558"/>
                      <a:gd name="T4" fmla="*/ 66 w 151"/>
                      <a:gd name="T5" fmla="*/ 3 h 558"/>
                      <a:gd name="T6" fmla="*/ 108 w 151"/>
                      <a:gd name="T7" fmla="*/ 27 h 558"/>
                      <a:gd name="T8" fmla="*/ 138 w 151"/>
                      <a:gd name="T9" fmla="*/ 165 h 558"/>
                      <a:gd name="T10" fmla="*/ 144 w 151"/>
                      <a:gd name="T11" fmla="*/ 423 h 558"/>
                      <a:gd name="T12" fmla="*/ 96 w 151"/>
                      <a:gd name="T13" fmla="*/ 543 h 558"/>
                      <a:gd name="T14" fmla="*/ 24 w 151"/>
                      <a:gd name="T15" fmla="*/ 513 h 558"/>
                      <a:gd name="T16" fmla="*/ 0 w 151"/>
                      <a:gd name="T17" fmla="*/ 315 h 558"/>
                      <a:gd name="T18" fmla="*/ 18 w 151"/>
                      <a:gd name="T19" fmla="*/ 165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1" h="558">
                        <a:moveTo>
                          <a:pt x="18" y="165"/>
                        </a:moveTo>
                        <a:cubicBezTo>
                          <a:pt x="25" y="119"/>
                          <a:pt x="34" y="66"/>
                          <a:pt x="42" y="39"/>
                        </a:cubicBezTo>
                        <a:cubicBezTo>
                          <a:pt x="50" y="12"/>
                          <a:pt x="55" y="5"/>
                          <a:pt x="66" y="3"/>
                        </a:cubicBezTo>
                        <a:cubicBezTo>
                          <a:pt x="77" y="1"/>
                          <a:pt x="96" y="0"/>
                          <a:pt x="108" y="27"/>
                        </a:cubicBezTo>
                        <a:cubicBezTo>
                          <a:pt x="120" y="54"/>
                          <a:pt x="132" y="99"/>
                          <a:pt x="138" y="165"/>
                        </a:cubicBezTo>
                        <a:cubicBezTo>
                          <a:pt x="144" y="231"/>
                          <a:pt x="151" y="360"/>
                          <a:pt x="144" y="423"/>
                        </a:cubicBezTo>
                        <a:cubicBezTo>
                          <a:pt x="137" y="486"/>
                          <a:pt x="116" y="528"/>
                          <a:pt x="96" y="543"/>
                        </a:cubicBezTo>
                        <a:cubicBezTo>
                          <a:pt x="76" y="558"/>
                          <a:pt x="40" y="551"/>
                          <a:pt x="24" y="513"/>
                        </a:cubicBezTo>
                        <a:cubicBezTo>
                          <a:pt x="8" y="475"/>
                          <a:pt x="0" y="372"/>
                          <a:pt x="0" y="315"/>
                        </a:cubicBezTo>
                        <a:cubicBezTo>
                          <a:pt x="0" y="258"/>
                          <a:pt x="11" y="211"/>
                          <a:pt x="18" y="165"/>
                        </a:cubicBezTo>
                        <a:close/>
                      </a:path>
                    </a:pathLst>
                  </a:custGeom>
                  <a:solidFill>
                    <a:srgbClr val="E7D6B7"/>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7120" name="Freeform 16">
                    <a:extLst>
                      <a:ext uri="{FF2B5EF4-FFF2-40B4-BE49-F238E27FC236}">
                        <a16:creationId xmlns:a16="http://schemas.microsoft.com/office/drawing/2014/main" id="{A5161CF6-85AD-44BA-8636-6FE7284D076D}"/>
                      </a:ext>
                    </a:extLst>
                  </p:cNvPr>
                  <p:cNvSpPr>
                    <a:spLocks/>
                  </p:cNvSpPr>
                  <p:nvPr/>
                </p:nvSpPr>
                <p:spPr bwMode="auto">
                  <a:xfrm>
                    <a:off x="1907" y="1589"/>
                    <a:ext cx="392" cy="253"/>
                  </a:xfrm>
                  <a:custGeom>
                    <a:avLst/>
                    <a:gdLst>
                      <a:gd name="T0" fmla="*/ 175 w 392"/>
                      <a:gd name="T1" fmla="*/ 61 h 253"/>
                      <a:gd name="T2" fmla="*/ 307 w 392"/>
                      <a:gd name="T3" fmla="*/ 19 h 253"/>
                      <a:gd name="T4" fmla="*/ 367 w 392"/>
                      <a:gd name="T5" fmla="*/ 7 h 253"/>
                      <a:gd name="T6" fmla="*/ 385 w 392"/>
                      <a:gd name="T7" fmla="*/ 61 h 253"/>
                      <a:gd name="T8" fmla="*/ 325 w 392"/>
                      <a:gd name="T9" fmla="*/ 133 h 253"/>
                      <a:gd name="T10" fmla="*/ 193 w 392"/>
                      <a:gd name="T11" fmla="*/ 223 h 253"/>
                      <a:gd name="T12" fmla="*/ 37 w 392"/>
                      <a:gd name="T13" fmla="*/ 247 h 253"/>
                      <a:gd name="T14" fmla="*/ 1 w 392"/>
                      <a:gd name="T15" fmla="*/ 187 h 253"/>
                      <a:gd name="T16" fmla="*/ 43 w 392"/>
                      <a:gd name="T17" fmla="*/ 115 h 253"/>
                      <a:gd name="T18" fmla="*/ 175 w 392"/>
                      <a:gd name="T19" fmla="*/ 61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2" h="253">
                        <a:moveTo>
                          <a:pt x="175" y="61"/>
                        </a:moveTo>
                        <a:cubicBezTo>
                          <a:pt x="219" y="45"/>
                          <a:pt x="275" y="28"/>
                          <a:pt x="307" y="19"/>
                        </a:cubicBezTo>
                        <a:cubicBezTo>
                          <a:pt x="339" y="10"/>
                          <a:pt x="354" y="0"/>
                          <a:pt x="367" y="7"/>
                        </a:cubicBezTo>
                        <a:cubicBezTo>
                          <a:pt x="380" y="14"/>
                          <a:pt x="392" y="40"/>
                          <a:pt x="385" y="61"/>
                        </a:cubicBezTo>
                        <a:cubicBezTo>
                          <a:pt x="378" y="82"/>
                          <a:pt x="357" y="106"/>
                          <a:pt x="325" y="133"/>
                        </a:cubicBezTo>
                        <a:cubicBezTo>
                          <a:pt x="293" y="160"/>
                          <a:pt x="241" y="204"/>
                          <a:pt x="193" y="223"/>
                        </a:cubicBezTo>
                        <a:cubicBezTo>
                          <a:pt x="145" y="242"/>
                          <a:pt x="69" y="253"/>
                          <a:pt x="37" y="247"/>
                        </a:cubicBezTo>
                        <a:cubicBezTo>
                          <a:pt x="5" y="241"/>
                          <a:pt x="0" y="209"/>
                          <a:pt x="1" y="187"/>
                        </a:cubicBezTo>
                        <a:cubicBezTo>
                          <a:pt x="2" y="165"/>
                          <a:pt x="15" y="136"/>
                          <a:pt x="43" y="115"/>
                        </a:cubicBezTo>
                        <a:cubicBezTo>
                          <a:pt x="71" y="94"/>
                          <a:pt x="131" y="77"/>
                          <a:pt x="175" y="61"/>
                        </a:cubicBezTo>
                        <a:close/>
                      </a:path>
                    </a:pathLst>
                  </a:custGeom>
                  <a:solidFill>
                    <a:srgbClr val="E7D6B7"/>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7121" name="Freeform 17">
                    <a:extLst>
                      <a:ext uri="{FF2B5EF4-FFF2-40B4-BE49-F238E27FC236}">
                        <a16:creationId xmlns:a16="http://schemas.microsoft.com/office/drawing/2014/main" id="{F1A0CA65-7188-46F1-8DF7-553289B42CD0}"/>
                      </a:ext>
                    </a:extLst>
                  </p:cNvPr>
                  <p:cNvSpPr>
                    <a:spLocks/>
                  </p:cNvSpPr>
                  <p:nvPr/>
                </p:nvSpPr>
                <p:spPr bwMode="auto">
                  <a:xfrm>
                    <a:off x="2094" y="930"/>
                    <a:ext cx="238" cy="386"/>
                  </a:xfrm>
                  <a:custGeom>
                    <a:avLst/>
                    <a:gdLst>
                      <a:gd name="T0" fmla="*/ 78 w 238"/>
                      <a:gd name="T1" fmla="*/ 270 h 386"/>
                      <a:gd name="T2" fmla="*/ 24 w 238"/>
                      <a:gd name="T3" fmla="*/ 192 h 386"/>
                      <a:gd name="T4" fmla="*/ 0 w 238"/>
                      <a:gd name="T5" fmla="*/ 96 h 386"/>
                      <a:gd name="T6" fmla="*/ 24 w 238"/>
                      <a:gd name="T7" fmla="*/ 12 h 386"/>
                      <a:gd name="T8" fmla="*/ 120 w 238"/>
                      <a:gd name="T9" fmla="*/ 24 h 386"/>
                      <a:gd name="T10" fmla="*/ 180 w 238"/>
                      <a:gd name="T11" fmla="*/ 132 h 386"/>
                      <a:gd name="T12" fmla="*/ 234 w 238"/>
                      <a:gd name="T13" fmla="*/ 306 h 386"/>
                      <a:gd name="T14" fmla="*/ 204 w 238"/>
                      <a:gd name="T15" fmla="*/ 378 h 386"/>
                      <a:gd name="T16" fmla="*/ 168 w 238"/>
                      <a:gd name="T17" fmla="*/ 354 h 386"/>
                      <a:gd name="T18" fmla="*/ 78 w 238"/>
                      <a:gd name="T19" fmla="*/ 27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386">
                        <a:moveTo>
                          <a:pt x="78" y="270"/>
                        </a:moveTo>
                        <a:cubicBezTo>
                          <a:pt x="54" y="243"/>
                          <a:pt x="37" y="221"/>
                          <a:pt x="24" y="192"/>
                        </a:cubicBezTo>
                        <a:cubicBezTo>
                          <a:pt x="11" y="163"/>
                          <a:pt x="0" y="126"/>
                          <a:pt x="0" y="96"/>
                        </a:cubicBezTo>
                        <a:cubicBezTo>
                          <a:pt x="0" y="66"/>
                          <a:pt x="4" y="24"/>
                          <a:pt x="24" y="12"/>
                        </a:cubicBezTo>
                        <a:cubicBezTo>
                          <a:pt x="44" y="0"/>
                          <a:pt x="94" y="4"/>
                          <a:pt x="120" y="24"/>
                        </a:cubicBezTo>
                        <a:cubicBezTo>
                          <a:pt x="146" y="44"/>
                          <a:pt x="161" y="85"/>
                          <a:pt x="180" y="132"/>
                        </a:cubicBezTo>
                        <a:cubicBezTo>
                          <a:pt x="199" y="179"/>
                          <a:pt x="230" y="265"/>
                          <a:pt x="234" y="306"/>
                        </a:cubicBezTo>
                        <a:cubicBezTo>
                          <a:pt x="238" y="347"/>
                          <a:pt x="215" y="370"/>
                          <a:pt x="204" y="378"/>
                        </a:cubicBezTo>
                        <a:cubicBezTo>
                          <a:pt x="193" y="386"/>
                          <a:pt x="190" y="372"/>
                          <a:pt x="168" y="354"/>
                        </a:cubicBezTo>
                        <a:cubicBezTo>
                          <a:pt x="146" y="336"/>
                          <a:pt x="102" y="297"/>
                          <a:pt x="78" y="270"/>
                        </a:cubicBezTo>
                        <a:close/>
                      </a:path>
                    </a:pathLst>
                  </a:custGeom>
                  <a:solidFill>
                    <a:srgbClr val="E7D6B7"/>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grpSp>
            <p:pic>
              <p:nvPicPr>
                <p:cNvPr id="47122" name="Picture 18">
                  <a:extLst>
                    <a:ext uri="{FF2B5EF4-FFF2-40B4-BE49-F238E27FC236}">
                      <a16:creationId xmlns:a16="http://schemas.microsoft.com/office/drawing/2014/main" id="{66F907FD-154C-4EC0-89E0-6E6BC5A1896F}"/>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280" y="144"/>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23" name="Picture 19">
                  <a:extLst>
                    <a:ext uri="{FF2B5EF4-FFF2-40B4-BE49-F238E27FC236}">
                      <a16:creationId xmlns:a16="http://schemas.microsoft.com/office/drawing/2014/main" id="{F220466E-6F16-4A95-A7E9-02AC6B5EEF17}"/>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574" y="144"/>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24" name="Picture 20">
                  <a:extLst>
                    <a:ext uri="{FF2B5EF4-FFF2-40B4-BE49-F238E27FC236}">
                      <a16:creationId xmlns:a16="http://schemas.microsoft.com/office/drawing/2014/main" id="{5EADD039-3E9D-419E-9309-307963801BC0}"/>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424" y="336"/>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25" name="Picture 21">
                  <a:extLst>
                    <a:ext uri="{FF2B5EF4-FFF2-40B4-BE49-F238E27FC236}">
                      <a16:creationId xmlns:a16="http://schemas.microsoft.com/office/drawing/2014/main" id="{06ECC1FE-FB18-4F7C-8BD5-CAEF9707BC07}"/>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376" y="576"/>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26" name="Picture 22">
                  <a:extLst>
                    <a:ext uri="{FF2B5EF4-FFF2-40B4-BE49-F238E27FC236}">
                      <a16:creationId xmlns:a16="http://schemas.microsoft.com/office/drawing/2014/main" id="{16E0B99A-1A64-4087-9CFA-C63F1B251178}"/>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574" y="52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27" name="Picture 23">
                  <a:extLst>
                    <a:ext uri="{FF2B5EF4-FFF2-40B4-BE49-F238E27FC236}">
                      <a16:creationId xmlns:a16="http://schemas.microsoft.com/office/drawing/2014/main" id="{C9A9C26D-2779-4AB8-A5C0-86C23AFB2108}"/>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472" y="76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28" name="Picture 24">
                  <a:extLst>
                    <a:ext uri="{FF2B5EF4-FFF2-40B4-BE49-F238E27FC236}">
                      <a16:creationId xmlns:a16="http://schemas.microsoft.com/office/drawing/2014/main" id="{929BBD58-4CD1-462F-BD01-B79DCBE276C9}"/>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574" y="100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29" name="Picture 25">
                  <a:extLst>
                    <a:ext uri="{FF2B5EF4-FFF2-40B4-BE49-F238E27FC236}">
                      <a16:creationId xmlns:a16="http://schemas.microsoft.com/office/drawing/2014/main" id="{A141CC4D-67C4-4DDF-BAFD-E094B156F55A}"/>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574" y="124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7130" name="Group 26">
                <a:extLst>
                  <a:ext uri="{FF2B5EF4-FFF2-40B4-BE49-F238E27FC236}">
                    <a16:creationId xmlns:a16="http://schemas.microsoft.com/office/drawing/2014/main" id="{82CE35AF-1386-4003-BDFA-1BE96A43BCC1}"/>
                  </a:ext>
                </a:extLst>
              </p:cNvPr>
              <p:cNvGrpSpPr>
                <a:grpSpLocks/>
              </p:cNvGrpSpPr>
              <p:nvPr userDrawn="1"/>
            </p:nvGrpSpPr>
            <p:grpSpPr bwMode="auto">
              <a:xfrm>
                <a:off x="4944" y="1008"/>
                <a:ext cx="522" cy="2967"/>
                <a:chOff x="4944" y="1008"/>
                <a:chExt cx="522" cy="2967"/>
              </a:xfrm>
            </p:grpSpPr>
            <p:pic>
              <p:nvPicPr>
                <p:cNvPr id="47131" name="Picture 27">
                  <a:extLst>
                    <a:ext uri="{FF2B5EF4-FFF2-40B4-BE49-F238E27FC236}">
                      <a16:creationId xmlns:a16="http://schemas.microsoft.com/office/drawing/2014/main" id="{496364CA-A5C0-4476-ADBB-BB6F94EFA813}"/>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136" y="100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32" name="Picture 28">
                  <a:extLst>
                    <a:ext uri="{FF2B5EF4-FFF2-40B4-BE49-F238E27FC236}">
                      <a16:creationId xmlns:a16="http://schemas.microsoft.com/office/drawing/2014/main" id="{C6F6117E-FCF5-4CDD-9CE3-64BD6AA18261}"/>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184" y="1200"/>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33" name="Picture 29">
                  <a:extLst>
                    <a:ext uri="{FF2B5EF4-FFF2-40B4-BE49-F238E27FC236}">
                      <a16:creationId xmlns:a16="http://schemas.microsoft.com/office/drawing/2014/main" id="{E6CB759C-9EC4-4FF7-B781-329AA043519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136" y="1584"/>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34" name="Picture 30">
                  <a:extLst>
                    <a:ext uri="{FF2B5EF4-FFF2-40B4-BE49-F238E27FC236}">
                      <a16:creationId xmlns:a16="http://schemas.microsoft.com/office/drawing/2014/main" id="{94F2103B-B00D-434E-9402-0285DC2F2DC9}"/>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280" y="172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35" name="Picture 31">
                  <a:extLst>
                    <a:ext uri="{FF2B5EF4-FFF2-40B4-BE49-F238E27FC236}">
                      <a16:creationId xmlns:a16="http://schemas.microsoft.com/office/drawing/2014/main" id="{F92990A1-2CF0-473A-854E-3F7C81ACF21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040" y="1824"/>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36" name="Picture 32">
                  <a:extLst>
                    <a:ext uri="{FF2B5EF4-FFF2-40B4-BE49-F238E27FC236}">
                      <a16:creationId xmlns:a16="http://schemas.microsoft.com/office/drawing/2014/main" id="{D1023061-D496-4472-A36C-60FCEFE1EA80}"/>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088" y="2016"/>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37" name="Picture 33">
                  <a:extLst>
                    <a:ext uri="{FF2B5EF4-FFF2-40B4-BE49-F238E27FC236}">
                      <a16:creationId xmlns:a16="http://schemas.microsoft.com/office/drawing/2014/main" id="{F9566E44-EC62-45A6-BEE7-0194B7B94949}"/>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280" y="2064"/>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38" name="Picture 34">
                  <a:extLst>
                    <a:ext uri="{FF2B5EF4-FFF2-40B4-BE49-F238E27FC236}">
                      <a16:creationId xmlns:a16="http://schemas.microsoft.com/office/drawing/2014/main" id="{2CE7E2F8-2CC9-406E-A5C2-B19F10564ECA}"/>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232" y="2352"/>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39" name="Picture 35">
                  <a:extLst>
                    <a:ext uri="{FF2B5EF4-FFF2-40B4-BE49-F238E27FC236}">
                      <a16:creationId xmlns:a16="http://schemas.microsoft.com/office/drawing/2014/main" id="{ED51BE4E-971A-4BF5-818F-A2D3F6C22C5D}"/>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2" y="220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40" name="Picture 36">
                  <a:extLst>
                    <a:ext uri="{FF2B5EF4-FFF2-40B4-BE49-F238E27FC236}">
                      <a16:creationId xmlns:a16="http://schemas.microsoft.com/office/drawing/2014/main" id="{98243D40-DE58-4084-999B-08C7C47E5EE0}"/>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2" y="244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41" name="Picture 37">
                  <a:extLst>
                    <a:ext uri="{FF2B5EF4-FFF2-40B4-BE49-F238E27FC236}">
                      <a16:creationId xmlns:a16="http://schemas.microsoft.com/office/drawing/2014/main" id="{B0FFC0DE-4A17-4161-9AE8-6E22844CB337}"/>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136" y="2592"/>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42" name="Picture 38">
                  <a:extLst>
                    <a:ext uri="{FF2B5EF4-FFF2-40B4-BE49-F238E27FC236}">
                      <a16:creationId xmlns:a16="http://schemas.microsoft.com/office/drawing/2014/main" id="{B144F419-8465-4BB4-A964-22A66FE74CF5}"/>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232" y="1392"/>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43" name="Picture 39">
                  <a:extLst>
                    <a:ext uri="{FF2B5EF4-FFF2-40B4-BE49-F238E27FC236}">
                      <a16:creationId xmlns:a16="http://schemas.microsoft.com/office/drawing/2014/main" id="{14A3C480-EA70-42C8-9330-C81E9EBE95BD}"/>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44" y="2736"/>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44" name="Picture 40">
                  <a:extLst>
                    <a:ext uri="{FF2B5EF4-FFF2-40B4-BE49-F238E27FC236}">
                      <a16:creationId xmlns:a16="http://schemas.microsoft.com/office/drawing/2014/main" id="{A76440E2-FB80-4DD0-9678-7CD48517974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2" y="3072"/>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45" name="Picture 41">
                  <a:extLst>
                    <a:ext uri="{FF2B5EF4-FFF2-40B4-BE49-F238E27FC236}">
                      <a16:creationId xmlns:a16="http://schemas.microsoft.com/office/drawing/2014/main" id="{FE3E7E32-2F4A-404B-AADC-81B979732A89}"/>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232" y="3312"/>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46" name="Picture 42">
                  <a:extLst>
                    <a:ext uri="{FF2B5EF4-FFF2-40B4-BE49-F238E27FC236}">
                      <a16:creationId xmlns:a16="http://schemas.microsoft.com/office/drawing/2014/main" id="{7059868E-221E-45AB-93BD-8A525F690573}"/>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2" y="3408"/>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47" name="Picture 43">
                  <a:extLst>
                    <a:ext uri="{FF2B5EF4-FFF2-40B4-BE49-F238E27FC236}">
                      <a16:creationId xmlns:a16="http://schemas.microsoft.com/office/drawing/2014/main" id="{BB4A107A-DEA7-4BB1-B82D-3F309A2788F7}"/>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088" y="3552"/>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48" name="Picture 44">
                  <a:extLst>
                    <a:ext uri="{FF2B5EF4-FFF2-40B4-BE49-F238E27FC236}">
                      <a16:creationId xmlns:a16="http://schemas.microsoft.com/office/drawing/2014/main" id="{3C110C63-3083-4327-BAF9-BB7B6CAF4A9D}"/>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992" y="3792"/>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149" name="Picture 45">
                  <a:extLst>
                    <a:ext uri="{FF2B5EF4-FFF2-40B4-BE49-F238E27FC236}">
                      <a16:creationId xmlns:a16="http://schemas.microsoft.com/office/drawing/2014/main" id="{E2EC15E9-0B49-49FF-BAD6-9F8B2BB8C9BE}"/>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184" y="3696"/>
                  <a:ext cx="186"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
          <p:nvSpPr>
            <p:cNvPr id="47150" name="Freeform 46">
              <a:extLst>
                <a:ext uri="{FF2B5EF4-FFF2-40B4-BE49-F238E27FC236}">
                  <a16:creationId xmlns:a16="http://schemas.microsoft.com/office/drawing/2014/main" id="{2639A000-7B4F-48EA-9D85-ECFB76DE8CDE}"/>
                </a:ext>
              </a:extLst>
            </p:cNvPr>
            <p:cNvSpPr>
              <a:spLocks/>
            </p:cNvSpPr>
            <p:nvPr/>
          </p:nvSpPr>
          <p:spPr bwMode="auto">
            <a:xfrm>
              <a:off x="5010" y="3092"/>
              <a:ext cx="750" cy="1222"/>
            </a:xfrm>
            <a:custGeom>
              <a:avLst/>
              <a:gdLst>
                <a:gd name="T0" fmla="*/ 372 w 750"/>
                <a:gd name="T1" fmla="*/ 154 h 1222"/>
                <a:gd name="T2" fmla="*/ 378 w 750"/>
                <a:gd name="T3" fmla="*/ 412 h 1222"/>
                <a:gd name="T4" fmla="*/ 312 w 750"/>
                <a:gd name="T5" fmla="*/ 724 h 1222"/>
                <a:gd name="T6" fmla="*/ 138 w 750"/>
                <a:gd name="T7" fmla="*/ 928 h 1222"/>
                <a:gd name="T8" fmla="*/ 0 w 750"/>
                <a:gd name="T9" fmla="*/ 976 h 1222"/>
                <a:gd name="T10" fmla="*/ 0 w 750"/>
                <a:gd name="T11" fmla="*/ 1222 h 1222"/>
                <a:gd name="T12" fmla="*/ 750 w 750"/>
                <a:gd name="T13" fmla="*/ 1222 h 1222"/>
                <a:gd name="T14" fmla="*/ 750 w 750"/>
                <a:gd name="T15" fmla="*/ 178 h 1222"/>
                <a:gd name="T16" fmla="*/ 372 w 750"/>
                <a:gd name="T17" fmla="*/ 154 h 1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0" h="1222">
                  <a:moveTo>
                    <a:pt x="372" y="154"/>
                  </a:moveTo>
                  <a:cubicBezTo>
                    <a:pt x="309" y="193"/>
                    <a:pt x="388" y="317"/>
                    <a:pt x="378" y="412"/>
                  </a:cubicBezTo>
                  <a:cubicBezTo>
                    <a:pt x="368" y="507"/>
                    <a:pt x="352" y="638"/>
                    <a:pt x="312" y="724"/>
                  </a:cubicBezTo>
                  <a:cubicBezTo>
                    <a:pt x="272" y="810"/>
                    <a:pt x="190" y="886"/>
                    <a:pt x="138" y="928"/>
                  </a:cubicBezTo>
                  <a:cubicBezTo>
                    <a:pt x="86" y="970"/>
                    <a:pt x="23" y="927"/>
                    <a:pt x="0" y="976"/>
                  </a:cubicBezTo>
                  <a:lnTo>
                    <a:pt x="0" y="1222"/>
                  </a:lnTo>
                  <a:lnTo>
                    <a:pt x="750" y="1222"/>
                  </a:lnTo>
                  <a:lnTo>
                    <a:pt x="750" y="178"/>
                  </a:lnTo>
                  <a:cubicBezTo>
                    <a:pt x="687" y="0"/>
                    <a:pt x="451" y="159"/>
                    <a:pt x="372" y="15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7151" name="Freeform 47">
              <a:extLst>
                <a:ext uri="{FF2B5EF4-FFF2-40B4-BE49-F238E27FC236}">
                  <a16:creationId xmlns:a16="http://schemas.microsoft.com/office/drawing/2014/main" id="{736A1FD2-58B3-4408-B64A-B468A90A819C}"/>
                </a:ext>
              </a:extLst>
            </p:cNvPr>
            <p:cNvSpPr>
              <a:spLocks/>
            </p:cNvSpPr>
            <p:nvPr/>
          </p:nvSpPr>
          <p:spPr bwMode="auto">
            <a:xfrm>
              <a:off x="5001" y="3060"/>
              <a:ext cx="768" cy="1260"/>
            </a:xfrm>
            <a:custGeom>
              <a:avLst/>
              <a:gdLst>
                <a:gd name="T0" fmla="*/ 0 w 768"/>
                <a:gd name="T1" fmla="*/ 1260 h 1260"/>
                <a:gd name="T2" fmla="*/ 0 w 768"/>
                <a:gd name="T3" fmla="*/ 1134 h 1260"/>
                <a:gd name="T4" fmla="*/ 210 w 768"/>
                <a:gd name="T5" fmla="*/ 1032 h 1260"/>
                <a:gd name="T6" fmla="*/ 324 w 768"/>
                <a:gd name="T7" fmla="*/ 918 h 1260"/>
                <a:gd name="T8" fmla="*/ 414 w 768"/>
                <a:gd name="T9" fmla="*/ 714 h 1260"/>
                <a:gd name="T10" fmla="*/ 450 w 768"/>
                <a:gd name="T11" fmla="*/ 456 h 1260"/>
                <a:gd name="T12" fmla="*/ 438 w 768"/>
                <a:gd name="T13" fmla="*/ 258 h 1260"/>
                <a:gd name="T14" fmla="*/ 684 w 768"/>
                <a:gd name="T15" fmla="*/ 0 h 1260"/>
                <a:gd name="T16" fmla="*/ 768 w 768"/>
                <a:gd name="T17" fmla="*/ 18 h 1260"/>
                <a:gd name="T18" fmla="*/ 768 w 768"/>
                <a:gd name="T19" fmla="*/ 1254 h 1260"/>
                <a:gd name="T20" fmla="*/ 0 w 768"/>
                <a:gd name="T21" fmla="*/ 1260 h 1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8" h="1260">
                  <a:moveTo>
                    <a:pt x="0" y="1260"/>
                  </a:moveTo>
                  <a:lnTo>
                    <a:pt x="0" y="1134"/>
                  </a:lnTo>
                  <a:lnTo>
                    <a:pt x="210" y="1032"/>
                  </a:lnTo>
                  <a:lnTo>
                    <a:pt x="324" y="918"/>
                  </a:lnTo>
                  <a:lnTo>
                    <a:pt x="414" y="714"/>
                  </a:lnTo>
                  <a:lnTo>
                    <a:pt x="450" y="456"/>
                  </a:lnTo>
                  <a:lnTo>
                    <a:pt x="438" y="258"/>
                  </a:lnTo>
                  <a:lnTo>
                    <a:pt x="684" y="0"/>
                  </a:lnTo>
                  <a:lnTo>
                    <a:pt x="768" y="18"/>
                  </a:lnTo>
                  <a:lnTo>
                    <a:pt x="768" y="1254"/>
                  </a:lnTo>
                  <a:lnTo>
                    <a:pt x="0" y="1260"/>
                  </a:lnTo>
                  <a:close/>
                </a:path>
              </a:pathLst>
            </a:custGeom>
            <a:gradFill rotWithShape="0">
              <a:gsLst>
                <a:gs pos="0">
                  <a:schemeClr val="folHlink"/>
                </a:gs>
                <a:gs pos="50000">
                  <a:schemeClr val="hlink"/>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7152" name="Freeform 48">
              <a:extLst>
                <a:ext uri="{FF2B5EF4-FFF2-40B4-BE49-F238E27FC236}">
                  <a16:creationId xmlns:a16="http://schemas.microsoft.com/office/drawing/2014/main" id="{8FB33807-8712-444C-AD04-058ADB8F4F49}"/>
                </a:ext>
              </a:extLst>
            </p:cNvPr>
            <p:cNvSpPr>
              <a:spLocks/>
            </p:cNvSpPr>
            <p:nvPr/>
          </p:nvSpPr>
          <p:spPr bwMode="auto">
            <a:xfrm>
              <a:off x="4994" y="1775"/>
              <a:ext cx="776" cy="2543"/>
            </a:xfrm>
            <a:custGeom>
              <a:avLst/>
              <a:gdLst>
                <a:gd name="T0" fmla="*/ 550 w 776"/>
                <a:gd name="T1" fmla="*/ 115 h 2543"/>
                <a:gd name="T2" fmla="*/ 460 w 776"/>
                <a:gd name="T3" fmla="*/ 529 h 2543"/>
                <a:gd name="T4" fmla="*/ 298 w 776"/>
                <a:gd name="T5" fmla="*/ 925 h 2543"/>
                <a:gd name="T6" fmla="*/ 76 w 776"/>
                <a:gd name="T7" fmla="*/ 1267 h 2543"/>
                <a:gd name="T8" fmla="*/ 4 w 776"/>
                <a:gd name="T9" fmla="*/ 1339 h 2543"/>
                <a:gd name="T10" fmla="*/ 100 w 776"/>
                <a:gd name="T11" fmla="*/ 1351 h 2543"/>
                <a:gd name="T12" fmla="*/ 286 w 776"/>
                <a:gd name="T13" fmla="*/ 1399 h 2543"/>
                <a:gd name="T14" fmla="*/ 394 w 776"/>
                <a:gd name="T15" fmla="*/ 1525 h 2543"/>
                <a:gd name="T16" fmla="*/ 478 w 776"/>
                <a:gd name="T17" fmla="*/ 1705 h 2543"/>
                <a:gd name="T18" fmla="*/ 478 w 776"/>
                <a:gd name="T19" fmla="*/ 1969 h 2543"/>
                <a:gd name="T20" fmla="*/ 370 w 776"/>
                <a:gd name="T21" fmla="*/ 2263 h 2543"/>
                <a:gd name="T22" fmla="*/ 124 w 776"/>
                <a:gd name="T23" fmla="*/ 2479 h 2543"/>
                <a:gd name="T24" fmla="*/ 22 w 776"/>
                <a:gd name="T25" fmla="*/ 2515 h 2543"/>
                <a:gd name="T26" fmla="*/ 196 w 776"/>
                <a:gd name="T27" fmla="*/ 2533 h 2543"/>
                <a:gd name="T28" fmla="*/ 388 w 776"/>
                <a:gd name="T29" fmla="*/ 2455 h 2543"/>
                <a:gd name="T30" fmla="*/ 502 w 776"/>
                <a:gd name="T31" fmla="*/ 2299 h 2543"/>
                <a:gd name="T32" fmla="*/ 598 w 776"/>
                <a:gd name="T33" fmla="*/ 2197 h 2543"/>
                <a:gd name="T34" fmla="*/ 694 w 776"/>
                <a:gd name="T35" fmla="*/ 2197 h 2543"/>
                <a:gd name="T36" fmla="*/ 742 w 776"/>
                <a:gd name="T37" fmla="*/ 2230 h 2543"/>
                <a:gd name="T38" fmla="*/ 712 w 776"/>
                <a:gd name="T39" fmla="*/ 2137 h 2543"/>
                <a:gd name="T40" fmla="*/ 664 w 776"/>
                <a:gd name="T41" fmla="*/ 1807 h 2543"/>
                <a:gd name="T42" fmla="*/ 670 w 776"/>
                <a:gd name="T43" fmla="*/ 1561 h 2543"/>
                <a:gd name="T44" fmla="*/ 718 w 776"/>
                <a:gd name="T45" fmla="*/ 1393 h 2543"/>
                <a:gd name="T46" fmla="*/ 748 w 776"/>
                <a:gd name="T47" fmla="*/ 1219 h 2543"/>
                <a:gd name="T48" fmla="*/ 550 w 776"/>
                <a:gd name="T49" fmla="*/ 115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76" h="2543">
                  <a:moveTo>
                    <a:pt x="550" y="115"/>
                  </a:moveTo>
                  <a:cubicBezTo>
                    <a:pt x="502" y="0"/>
                    <a:pt x="502" y="394"/>
                    <a:pt x="460" y="529"/>
                  </a:cubicBezTo>
                  <a:cubicBezTo>
                    <a:pt x="418" y="664"/>
                    <a:pt x="362" y="802"/>
                    <a:pt x="298" y="925"/>
                  </a:cubicBezTo>
                  <a:cubicBezTo>
                    <a:pt x="234" y="1048"/>
                    <a:pt x="125" y="1198"/>
                    <a:pt x="76" y="1267"/>
                  </a:cubicBezTo>
                  <a:cubicBezTo>
                    <a:pt x="27" y="1336"/>
                    <a:pt x="0" y="1325"/>
                    <a:pt x="4" y="1339"/>
                  </a:cubicBezTo>
                  <a:cubicBezTo>
                    <a:pt x="8" y="1353"/>
                    <a:pt x="53" y="1341"/>
                    <a:pt x="100" y="1351"/>
                  </a:cubicBezTo>
                  <a:cubicBezTo>
                    <a:pt x="147" y="1361"/>
                    <a:pt x="237" y="1370"/>
                    <a:pt x="286" y="1399"/>
                  </a:cubicBezTo>
                  <a:cubicBezTo>
                    <a:pt x="335" y="1428"/>
                    <a:pt x="362" y="1474"/>
                    <a:pt x="394" y="1525"/>
                  </a:cubicBezTo>
                  <a:cubicBezTo>
                    <a:pt x="426" y="1576"/>
                    <a:pt x="464" y="1631"/>
                    <a:pt x="478" y="1705"/>
                  </a:cubicBezTo>
                  <a:cubicBezTo>
                    <a:pt x="492" y="1779"/>
                    <a:pt x="496" y="1876"/>
                    <a:pt x="478" y="1969"/>
                  </a:cubicBezTo>
                  <a:cubicBezTo>
                    <a:pt x="460" y="2062"/>
                    <a:pt x="429" y="2178"/>
                    <a:pt x="370" y="2263"/>
                  </a:cubicBezTo>
                  <a:cubicBezTo>
                    <a:pt x="311" y="2348"/>
                    <a:pt x="238" y="2428"/>
                    <a:pt x="124" y="2479"/>
                  </a:cubicBezTo>
                  <a:cubicBezTo>
                    <a:pt x="66" y="2521"/>
                    <a:pt x="10" y="2506"/>
                    <a:pt x="22" y="2515"/>
                  </a:cubicBezTo>
                  <a:cubicBezTo>
                    <a:pt x="34" y="2524"/>
                    <a:pt x="135" y="2543"/>
                    <a:pt x="196" y="2533"/>
                  </a:cubicBezTo>
                  <a:cubicBezTo>
                    <a:pt x="257" y="2523"/>
                    <a:pt x="337" y="2494"/>
                    <a:pt x="388" y="2455"/>
                  </a:cubicBezTo>
                  <a:cubicBezTo>
                    <a:pt x="439" y="2416"/>
                    <a:pt x="467" y="2342"/>
                    <a:pt x="502" y="2299"/>
                  </a:cubicBezTo>
                  <a:cubicBezTo>
                    <a:pt x="537" y="2256"/>
                    <a:pt x="566" y="2214"/>
                    <a:pt x="598" y="2197"/>
                  </a:cubicBezTo>
                  <a:cubicBezTo>
                    <a:pt x="630" y="2180"/>
                    <a:pt x="670" y="2191"/>
                    <a:pt x="694" y="2197"/>
                  </a:cubicBezTo>
                  <a:cubicBezTo>
                    <a:pt x="718" y="2203"/>
                    <a:pt x="739" y="2240"/>
                    <a:pt x="742" y="2230"/>
                  </a:cubicBezTo>
                  <a:cubicBezTo>
                    <a:pt x="745" y="2220"/>
                    <a:pt x="725" y="2207"/>
                    <a:pt x="712" y="2137"/>
                  </a:cubicBezTo>
                  <a:cubicBezTo>
                    <a:pt x="699" y="2067"/>
                    <a:pt x="671" y="1903"/>
                    <a:pt x="664" y="1807"/>
                  </a:cubicBezTo>
                  <a:cubicBezTo>
                    <a:pt x="657" y="1711"/>
                    <a:pt x="661" y="1630"/>
                    <a:pt x="670" y="1561"/>
                  </a:cubicBezTo>
                  <a:cubicBezTo>
                    <a:pt x="679" y="1492"/>
                    <a:pt x="705" y="1450"/>
                    <a:pt x="718" y="1393"/>
                  </a:cubicBezTo>
                  <a:cubicBezTo>
                    <a:pt x="731" y="1336"/>
                    <a:pt x="776" y="1427"/>
                    <a:pt x="748" y="1219"/>
                  </a:cubicBezTo>
                  <a:cubicBezTo>
                    <a:pt x="720" y="1011"/>
                    <a:pt x="598" y="230"/>
                    <a:pt x="550" y="115"/>
                  </a:cubicBezTo>
                  <a:close/>
                </a:path>
              </a:pathLst>
            </a:custGeom>
            <a:gradFill rotWithShape="0">
              <a:gsLst>
                <a:gs pos="0">
                  <a:schemeClr val="accent2">
                    <a:gamma/>
                    <a:shade val="46275"/>
                    <a:invGamma/>
                  </a:schemeClr>
                </a:gs>
                <a:gs pos="50000">
                  <a:schemeClr val="accent2"/>
                </a:gs>
                <a:gs pos="100000">
                  <a:schemeClr val="accent2">
                    <a:gamma/>
                    <a:shade val="46275"/>
                    <a:invGamma/>
                  </a:schemeClr>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7153" name="Freeform 49" descr="kimonopat1">
              <a:extLst>
                <a:ext uri="{FF2B5EF4-FFF2-40B4-BE49-F238E27FC236}">
                  <a16:creationId xmlns:a16="http://schemas.microsoft.com/office/drawing/2014/main" id="{DE4242D3-F74B-4744-9571-163A39527115}"/>
                </a:ext>
              </a:extLst>
            </p:cNvPr>
            <p:cNvSpPr>
              <a:spLocks/>
            </p:cNvSpPr>
            <p:nvPr/>
          </p:nvSpPr>
          <p:spPr bwMode="auto">
            <a:xfrm>
              <a:off x="5046" y="2229"/>
              <a:ext cx="617" cy="1376"/>
            </a:xfrm>
            <a:custGeom>
              <a:avLst/>
              <a:gdLst>
                <a:gd name="T0" fmla="*/ 486 w 617"/>
                <a:gd name="T1" fmla="*/ 3 h 1376"/>
                <a:gd name="T2" fmla="*/ 402 w 617"/>
                <a:gd name="T3" fmla="*/ 381 h 1376"/>
                <a:gd name="T4" fmla="*/ 216 w 617"/>
                <a:gd name="T5" fmla="*/ 777 h 1376"/>
                <a:gd name="T6" fmla="*/ 0 w 617"/>
                <a:gd name="T7" fmla="*/ 1119 h 1376"/>
                <a:gd name="T8" fmla="*/ 102 w 617"/>
                <a:gd name="T9" fmla="*/ 1101 h 1376"/>
                <a:gd name="T10" fmla="*/ 282 w 617"/>
                <a:gd name="T11" fmla="*/ 1119 h 1376"/>
                <a:gd name="T12" fmla="*/ 378 w 617"/>
                <a:gd name="T13" fmla="*/ 1185 h 1376"/>
                <a:gd name="T14" fmla="*/ 432 w 617"/>
                <a:gd name="T15" fmla="*/ 1269 h 1376"/>
                <a:gd name="T16" fmla="*/ 444 w 617"/>
                <a:gd name="T17" fmla="*/ 1365 h 1376"/>
                <a:gd name="T18" fmla="*/ 498 w 617"/>
                <a:gd name="T19" fmla="*/ 1203 h 1376"/>
                <a:gd name="T20" fmla="*/ 564 w 617"/>
                <a:gd name="T21" fmla="*/ 825 h 1376"/>
                <a:gd name="T22" fmla="*/ 606 w 617"/>
                <a:gd name="T23" fmla="*/ 363 h 1376"/>
                <a:gd name="T24" fmla="*/ 486 w 617"/>
                <a:gd name="T25" fmla="*/ 3 h 1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1376">
                  <a:moveTo>
                    <a:pt x="486" y="3"/>
                  </a:moveTo>
                  <a:cubicBezTo>
                    <a:pt x="452" y="6"/>
                    <a:pt x="447" y="252"/>
                    <a:pt x="402" y="381"/>
                  </a:cubicBezTo>
                  <a:cubicBezTo>
                    <a:pt x="357" y="510"/>
                    <a:pt x="283" y="654"/>
                    <a:pt x="216" y="777"/>
                  </a:cubicBezTo>
                  <a:cubicBezTo>
                    <a:pt x="149" y="900"/>
                    <a:pt x="19" y="1065"/>
                    <a:pt x="0" y="1119"/>
                  </a:cubicBezTo>
                  <a:cubicBezTo>
                    <a:pt x="48" y="1119"/>
                    <a:pt x="55" y="1101"/>
                    <a:pt x="102" y="1101"/>
                  </a:cubicBezTo>
                  <a:cubicBezTo>
                    <a:pt x="149" y="1101"/>
                    <a:pt x="236" y="1105"/>
                    <a:pt x="282" y="1119"/>
                  </a:cubicBezTo>
                  <a:cubicBezTo>
                    <a:pt x="328" y="1133"/>
                    <a:pt x="353" y="1160"/>
                    <a:pt x="378" y="1185"/>
                  </a:cubicBezTo>
                  <a:cubicBezTo>
                    <a:pt x="403" y="1210"/>
                    <a:pt x="421" y="1239"/>
                    <a:pt x="432" y="1269"/>
                  </a:cubicBezTo>
                  <a:cubicBezTo>
                    <a:pt x="443" y="1299"/>
                    <a:pt x="433" y="1376"/>
                    <a:pt x="444" y="1365"/>
                  </a:cubicBezTo>
                  <a:cubicBezTo>
                    <a:pt x="455" y="1354"/>
                    <a:pt x="478" y="1293"/>
                    <a:pt x="498" y="1203"/>
                  </a:cubicBezTo>
                  <a:cubicBezTo>
                    <a:pt x="518" y="1113"/>
                    <a:pt x="546" y="965"/>
                    <a:pt x="564" y="825"/>
                  </a:cubicBezTo>
                  <a:cubicBezTo>
                    <a:pt x="582" y="685"/>
                    <a:pt x="617" y="496"/>
                    <a:pt x="606" y="363"/>
                  </a:cubicBezTo>
                  <a:cubicBezTo>
                    <a:pt x="595" y="230"/>
                    <a:pt x="520" y="0"/>
                    <a:pt x="486" y="3"/>
                  </a:cubicBezTo>
                  <a:close/>
                </a:path>
              </a:pathLst>
            </a:custGeom>
            <a:blipFill dpi="0" rotWithShape="0">
              <a:blip r:embed="rId14"/>
              <a:srcRect/>
              <a:tile tx="0" ty="0" sx="100000" sy="100000" flip="none" algn="tl"/>
            </a:blip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7154" name="Freeform 50" descr="kimonopat1">
              <a:extLst>
                <a:ext uri="{FF2B5EF4-FFF2-40B4-BE49-F238E27FC236}">
                  <a16:creationId xmlns:a16="http://schemas.microsoft.com/office/drawing/2014/main" id="{C643DBAB-93B3-496D-A04E-584D5447A1B5}"/>
                </a:ext>
              </a:extLst>
            </p:cNvPr>
            <p:cNvSpPr>
              <a:spLocks/>
            </p:cNvSpPr>
            <p:nvPr/>
          </p:nvSpPr>
          <p:spPr bwMode="auto">
            <a:xfrm>
              <a:off x="5193" y="269"/>
              <a:ext cx="576" cy="3180"/>
            </a:xfrm>
            <a:custGeom>
              <a:avLst/>
              <a:gdLst>
                <a:gd name="T0" fmla="*/ 42 w 576"/>
                <a:gd name="T1" fmla="*/ 61 h 3180"/>
                <a:gd name="T2" fmla="*/ 156 w 576"/>
                <a:gd name="T3" fmla="*/ 517 h 3180"/>
                <a:gd name="T4" fmla="*/ 288 w 576"/>
                <a:gd name="T5" fmla="*/ 991 h 3180"/>
                <a:gd name="T6" fmla="*/ 414 w 576"/>
                <a:gd name="T7" fmla="*/ 1435 h 3180"/>
                <a:gd name="T8" fmla="*/ 576 w 576"/>
                <a:gd name="T9" fmla="*/ 1807 h 3180"/>
                <a:gd name="T10" fmla="*/ 576 w 576"/>
                <a:gd name="T11" fmla="*/ 3055 h 3180"/>
                <a:gd name="T12" fmla="*/ 414 w 576"/>
                <a:gd name="T13" fmla="*/ 2557 h 3180"/>
                <a:gd name="T14" fmla="*/ 252 w 576"/>
                <a:gd name="T15" fmla="*/ 1765 h 3180"/>
                <a:gd name="T16" fmla="*/ 126 w 576"/>
                <a:gd name="T17" fmla="*/ 961 h 3180"/>
                <a:gd name="T18" fmla="*/ 12 w 576"/>
                <a:gd name="T19" fmla="*/ 151 h 3180"/>
                <a:gd name="T20" fmla="*/ 42 w 576"/>
                <a:gd name="T21" fmla="*/ 61 h 3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6" h="3180">
                  <a:moveTo>
                    <a:pt x="42" y="61"/>
                  </a:moveTo>
                  <a:cubicBezTo>
                    <a:pt x="66" y="122"/>
                    <a:pt x="115" y="362"/>
                    <a:pt x="156" y="517"/>
                  </a:cubicBezTo>
                  <a:cubicBezTo>
                    <a:pt x="197" y="672"/>
                    <a:pt x="245" y="838"/>
                    <a:pt x="288" y="991"/>
                  </a:cubicBezTo>
                  <a:cubicBezTo>
                    <a:pt x="331" y="1144"/>
                    <a:pt x="366" y="1299"/>
                    <a:pt x="414" y="1435"/>
                  </a:cubicBezTo>
                  <a:cubicBezTo>
                    <a:pt x="462" y="1571"/>
                    <a:pt x="549" y="1537"/>
                    <a:pt x="576" y="1807"/>
                  </a:cubicBezTo>
                  <a:lnTo>
                    <a:pt x="576" y="3055"/>
                  </a:lnTo>
                  <a:cubicBezTo>
                    <a:pt x="549" y="3180"/>
                    <a:pt x="468" y="2772"/>
                    <a:pt x="414" y="2557"/>
                  </a:cubicBezTo>
                  <a:cubicBezTo>
                    <a:pt x="360" y="2342"/>
                    <a:pt x="300" y="2031"/>
                    <a:pt x="252" y="1765"/>
                  </a:cubicBezTo>
                  <a:cubicBezTo>
                    <a:pt x="204" y="1499"/>
                    <a:pt x="166" y="1230"/>
                    <a:pt x="126" y="961"/>
                  </a:cubicBezTo>
                  <a:cubicBezTo>
                    <a:pt x="86" y="692"/>
                    <a:pt x="24" y="299"/>
                    <a:pt x="12" y="151"/>
                  </a:cubicBezTo>
                  <a:cubicBezTo>
                    <a:pt x="0" y="3"/>
                    <a:pt x="18" y="0"/>
                    <a:pt x="42" y="61"/>
                  </a:cubicBezTo>
                  <a:close/>
                </a:path>
              </a:pathLst>
            </a:custGeom>
            <a:blipFill dpi="0" rotWithShape="0">
              <a:blip r:embed="rId14"/>
              <a:srcRect/>
              <a:tile tx="0" ty="0" sx="100000" sy="100000" flip="none" algn="tl"/>
            </a:blip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7155" name="Freeform 51">
              <a:extLst>
                <a:ext uri="{FF2B5EF4-FFF2-40B4-BE49-F238E27FC236}">
                  <a16:creationId xmlns:a16="http://schemas.microsoft.com/office/drawing/2014/main" id="{26F667F4-8C53-45EF-B614-04B259C40FDE}"/>
                </a:ext>
              </a:extLst>
            </p:cNvPr>
            <p:cNvSpPr>
              <a:spLocks/>
            </p:cNvSpPr>
            <p:nvPr/>
          </p:nvSpPr>
          <p:spPr bwMode="auto">
            <a:xfrm>
              <a:off x="5197" y="165"/>
              <a:ext cx="573" cy="1935"/>
            </a:xfrm>
            <a:custGeom>
              <a:avLst/>
              <a:gdLst>
                <a:gd name="T0" fmla="*/ 69 w 573"/>
                <a:gd name="T1" fmla="*/ 63 h 1935"/>
                <a:gd name="T2" fmla="*/ 207 w 573"/>
                <a:gd name="T3" fmla="*/ 549 h 1935"/>
                <a:gd name="T4" fmla="*/ 381 w 573"/>
                <a:gd name="T5" fmla="*/ 1101 h 1935"/>
                <a:gd name="T6" fmla="*/ 573 w 573"/>
                <a:gd name="T7" fmla="*/ 1575 h 1935"/>
                <a:gd name="T8" fmla="*/ 573 w 573"/>
                <a:gd name="T9" fmla="*/ 1935 h 1935"/>
                <a:gd name="T10" fmla="*/ 321 w 573"/>
                <a:gd name="T11" fmla="*/ 1449 h 1935"/>
                <a:gd name="T12" fmla="*/ 147 w 573"/>
                <a:gd name="T13" fmla="*/ 699 h 1935"/>
                <a:gd name="T14" fmla="*/ 15 w 573"/>
                <a:gd name="T15" fmla="*/ 171 h 1935"/>
                <a:gd name="T16" fmla="*/ 69 w 573"/>
                <a:gd name="T17" fmla="*/ 63 h 1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3" h="1935">
                  <a:moveTo>
                    <a:pt x="69" y="63"/>
                  </a:moveTo>
                  <a:cubicBezTo>
                    <a:pt x="101" y="126"/>
                    <a:pt x="155" y="376"/>
                    <a:pt x="207" y="549"/>
                  </a:cubicBezTo>
                  <a:cubicBezTo>
                    <a:pt x="259" y="722"/>
                    <a:pt x="320" y="930"/>
                    <a:pt x="381" y="1101"/>
                  </a:cubicBezTo>
                  <a:cubicBezTo>
                    <a:pt x="442" y="1272"/>
                    <a:pt x="541" y="1436"/>
                    <a:pt x="573" y="1575"/>
                  </a:cubicBezTo>
                  <a:lnTo>
                    <a:pt x="573" y="1935"/>
                  </a:lnTo>
                  <a:cubicBezTo>
                    <a:pt x="531" y="1914"/>
                    <a:pt x="392" y="1655"/>
                    <a:pt x="321" y="1449"/>
                  </a:cubicBezTo>
                  <a:cubicBezTo>
                    <a:pt x="250" y="1243"/>
                    <a:pt x="198" y="912"/>
                    <a:pt x="147" y="699"/>
                  </a:cubicBezTo>
                  <a:cubicBezTo>
                    <a:pt x="96" y="486"/>
                    <a:pt x="30" y="274"/>
                    <a:pt x="15" y="171"/>
                  </a:cubicBezTo>
                  <a:cubicBezTo>
                    <a:pt x="0" y="68"/>
                    <a:pt x="37" y="0"/>
                    <a:pt x="69" y="63"/>
                  </a:cubicBezTo>
                  <a:close/>
                </a:path>
              </a:pathLst>
            </a:custGeom>
            <a:gradFill rotWithShape="0">
              <a:gsLst>
                <a:gs pos="0">
                  <a:schemeClr val="bg1"/>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7156" name="Freeform 52">
              <a:extLst>
                <a:ext uri="{FF2B5EF4-FFF2-40B4-BE49-F238E27FC236}">
                  <a16:creationId xmlns:a16="http://schemas.microsoft.com/office/drawing/2014/main" id="{831BDDF6-5AC1-4B0B-92BA-9E03B1F4FA12}"/>
                </a:ext>
              </a:extLst>
            </p:cNvPr>
            <p:cNvSpPr>
              <a:spLocks/>
            </p:cNvSpPr>
            <p:nvPr/>
          </p:nvSpPr>
          <p:spPr bwMode="auto">
            <a:xfrm>
              <a:off x="5004" y="0"/>
              <a:ext cx="363" cy="2112"/>
            </a:xfrm>
            <a:custGeom>
              <a:avLst/>
              <a:gdLst>
                <a:gd name="T0" fmla="*/ 0 w 363"/>
                <a:gd name="T1" fmla="*/ 2094 h 2112"/>
                <a:gd name="T2" fmla="*/ 66 w 363"/>
                <a:gd name="T3" fmla="*/ 1992 h 2112"/>
                <a:gd name="T4" fmla="*/ 150 w 363"/>
                <a:gd name="T5" fmla="*/ 1464 h 2112"/>
                <a:gd name="T6" fmla="*/ 234 w 363"/>
                <a:gd name="T7" fmla="*/ 678 h 2112"/>
                <a:gd name="T8" fmla="*/ 324 w 363"/>
                <a:gd name="T9" fmla="*/ 0 h 2112"/>
                <a:gd name="T10" fmla="*/ 0 w 363"/>
                <a:gd name="T11" fmla="*/ 0 h 2112"/>
                <a:gd name="T12" fmla="*/ 0 w 363"/>
                <a:gd name="T13" fmla="*/ 2094 h 2112"/>
              </a:gdLst>
              <a:ahLst/>
              <a:cxnLst>
                <a:cxn ang="0">
                  <a:pos x="T0" y="T1"/>
                </a:cxn>
                <a:cxn ang="0">
                  <a:pos x="T2" y="T3"/>
                </a:cxn>
                <a:cxn ang="0">
                  <a:pos x="T4" y="T5"/>
                </a:cxn>
                <a:cxn ang="0">
                  <a:pos x="T6" y="T7"/>
                </a:cxn>
                <a:cxn ang="0">
                  <a:pos x="T8" y="T9"/>
                </a:cxn>
                <a:cxn ang="0">
                  <a:pos x="T10" y="T11"/>
                </a:cxn>
                <a:cxn ang="0">
                  <a:pos x="T12" y="T13"/>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7157" name="Freeform 53">
              <a:extLst>
                <a:ext uri="{FF2B5EF4-FFF2-40B4-BE49-F238E27FC236}">
                  <a16:creationId xmlns:a16="http://schemas.microsoft.com/office/drawing/2014/main" id="{B244C3FF-247C-4AA9-9556-612AF786D9F7}"/>
                </a:ext>
              </a:extLst>
            </p:cNvPr>
            <p:cNvSpPr>
              <a:spLocks/>
            </p:cNvSpPr>
            <p:nvPr/>
          </p:nvSpPr>
          <p:spPr bwMode="auto">
            <a:xfrm>
              <a:off x="5004" y="1"/>
              <a:ext cx="189" cy="2112"/>
            </a:xfrm>
            <a:custGeom>
              <a:avLst/>
              <a:gdLst>
                <a:gd name="T0" fmla="*/ 0 w 363"/>
                <a:gd name="T1" fmla="*/ 2094 h 2112"/>
                <a:gd name="T2" fmla="*/ 66 w 363"/>
                <a:gd name="T3" fmla="*/ 1992 h 2112"/>
                <a:gd name="T4" fmla="*/ 150 w 363"/>
                <a:gd name="T5" fmla="*/ 1464 h 2112"/>
                <a:gd name="T6" fmla="*/ 234 w 363"/>
                <a:gd name="T7" fmla="*/ 678 h 2112"/>
                <a:gd name="T8" fmla="*/ 324 w 363"/>
                <a:gd name="T9" fmla="*/ 0 h 2112"/>
                <a:gd name="T10" fmla="*/ 0 w 363"/>
                <a:gd name="T11" fmla="*/ 0 h 2112"/>
                <a:gd name="T12" fmla="*/ 0 w 363"/>
                <a:gd name="T13" fmla="*/ 2094 h 2112"/>
              </a:gdLst>
              <a:ahLst/>
              <a:cxnLst>
                <a:cxn ang="0">
                  <a:pos x="T0" y="T1"/>
                </a:cxn>
                <a:cxn ang="0">
                  <a:pos x="T2" y="T3"/>
                </a:cxn>
                <a:cxn ang="0">
                  <a:pos x="T4" y="T5"/>
                </a:cxn>
                <a:cxn ang="0">
                  <a:pos x="T6" y="T7"/>
                </a:cxn>
                <a:cxn ang="0">
                  <a:pos x="T8" y="T9"/>
                </a:cxn>
                <a:cxn ang="0">
                  <a:pos x="T10" y="T11"/>
                </a:cxn>
                <a:cxn ang="0">
                  <a:pos x="T12" y="T13"/>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chemeClr val="folHlink"/>
                </a:gs>
                <a:gs pos="50000">
                  <a:schemeClr val="hlink"/>
                </a:gs>
                <a:gs pos="100000">
                  <a:schemeClr val="folHlink"/>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7158" name="Rectangle 54">
              <a:extLst>
                <a:ext uri="{FF2B5EF4-FFF2-40B4-BE49-F238E27FC236}">
                  <a16:creationId xmlns:a16="http://schemas.microsoft.com/office/drawing/2014/main" id="{CACA0F6D-0A1F-47D5-A393-1641FDD84449}"/>
                </a:ext>
              </a:extLst>
            </p:cNvPr>
            <p:cNvSpPr>
              <a:spLocks noChangeArrowheads="1"/>
            </p:cNvSpPr>
            <p:nvPr/>
          </p:nvSpPr>
          <p:spPr bwMode="auto">
            <a:xfrm>
              <a:off x="4955" y="1"/>
              <a:ext cx="56" cy="4320"/>
            </a:xfrm>
            <a:prstGeom prst="rect">
              <a:avLst/>
            </a:pr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altLang="en-US" sz="1800"/>
            </a:p>
          </p:txBody>
        </p:sp>
        <p:sp>
          <p:nvSpPr>
            <p:cNvPr id="47159" name="Freeform 55">
              <a:extLst>
                <a:ext uri="{FF2B5EF4-FFF2-40B4-BE49-F238E27FC236}">
                  <a16:creationId xmlns:a16="http://schemas.microsoft.com/office/drawing/2014/main" id="{083FA487-4391-473F-A906-B92BB56DB513}"/>
                </a:ext>
              </a:extLst>
            </p:cNvPr>
            <p:cNvSpPr>
              <a:spLocks/>
            </p:cNvSpPr>
            <p:nvPr/>
          </p:nvSpPr>
          <p:spPr bwMode="auto">
            <a:xfrm>
              <a:off x="5013" y="3924"/>
              <a:ext cx="734" cy="390"/>
            </a:xfrm>
            <a:custGeom>
              <a:avLst/>
              <a:gdLst>
                <a:gd name="T0" fmla="*/ 1 w 692"/>
                <a:gd name="T1" fmla="*/ 357 h 378"/>
                <a:gd name="T2" fmla="*/ 109 w 692"/>
                <a:gd name="T3" fmla="*/ 341 h 378"/>
                <a:gd name="T4" fmla="*/ 241 w 692"/>
                <a:gd name="T5" fmla="*/ 305 h 378"/>
                <a:gd name="T6" fmla="*/ 353 w 692"/>
                <a:gd name="T7" fmla="*/ 209 h 378"/>
                <a:gd name="T8" fmla="*/ 429 w 692"/>
                <a:gd name="T9" fmla="*/ 89 h 378"/>
                <a:gd name="T10" fmla="*/ 493 w 692"/>
                <a:gd name="T11" fmla="*/ 17 h 378"/>
                <a:gd name="T12" fmla="*/ 577 w 692"/>
                <a:gd name="T13" fmla="*/ 1 h 378"/>
                <a:gd name="T14" fmla="*/ 629 w 692"/>
                <a:gd name="T15" fmla="*/ 21 h 378"/>
                <a:gd name="T16" fmla="*/ 673 w 692"/>
                <a:gd name="T17" fmla="*/ 65 h 378"/>
                <a:gd name="T18" fmla="*/ 673 w 692"/>
                <a:gd name="T19" fmla="*/ 137 h 378"/>
                <a:gd name="T20" fmla="*/ 561 w 692"/>
                <a:gd name="T21" fmla="*/ 225 h 378"/>
                <a:gd name="T22" fmla="*/ 425 w 692"/>
                <a:gd name="T23" fmla="*/ 297 h 378"/>
                <a:gd name="T24" fmla="*/ 245 w 692"/>
                <a:gd name="T25" fmla="*/ 357 h 378"/>
                <a:gd name="T26" fmla="*/ 113 w 692"/>
                <a:gd name="T27" fmla="*/ 377 h 378"/>
                <a:gd name="T28" fmla="*/ 1 w 692"/>
                <a:gd name="T29" fmla="*/ 357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2" h="378">
                  <a:moveTo>
                    <a:pt x="1" y="357"/>
                  </a:moveTo>
                  <a:cubicBezTo>
                    <a:pt x="0" y="351"/>
                    <a:pt x="69" y="350"/>
                    <a:pt x="109" y="341"/>
                  </a:cubicBezTo>
                  <a:cubicBezTo>
                    <a:pt x="149" y="332"/>
                    <a:pt x="200" y="327"/>
                    <a:pt x="241" y="305"/>
                  </a:cubicBezTo>
                  <a:cubicBezTo>
                    <a:pt x="282" y="283"/>
                    <a:pt x="322" y="245"/>
                    <a:pt x="353" y="209"/>
                  </a:cubicBezTo>
                  <a:cubicBezTo>
                    <a:pt x="384" y="173"/>
                    <a:pt x="406" y="121"/>
                    <a:pt x="429" y="89"/>
                  </a:cubicBezTo>
                  <a:cubicBezTo>
                    <a:pt x="452" y="57"/>
                    <a:pt x="468" y="32"/>
                    <a:pt x="493" y="17"/>
                  </a:cubicBezTo>
                  <a:cubicBezTo>
                    <a:pt x="518" y="2"/>
                    <a:pt x="554" y="0"/>
                    <a:pt x="577" y="1"/>
                  </a:cubicBezTo>
                  <a:cubicBezTo>
                    <a:pt x="600" y="2"/>
                    <a:pt x="613" y="10"/>
                    <a:pt x="629" y="21"/>
                  </a:cubicBezTo>
                  <a:cubicBezTo>
                    <a:pt x="645" y="32"/>
                    <a:pt x="666" y="46"/>
                    <a:pt x="673" y="65"/>
                  </a:cubicBezTo>
                  <a:cubicBezTo>
                    <a:pt x="680" y="84"/>
                    <a:pt x="692" y="110"/>
                    <a:pt x="673" y="137"/>
                  </a:cubicBezTo>
                  <a:cubicBezTo>
                    <a:pt x="654" y="164"/>
                    <a:pt x="602" y="198"/>
                    <a:pt x="561" y="225"/>
                  </a:cubicBezTo>
                  <a:cubicBezTo>
                    <a:pt x="520" y="252"/>
                    <a:pt x="478" y="275"/>
                    <a:pt x="425" y="297"/>
                  </a:cubicBezTo>
                  <a:cubicBezTo>
                    <a:pt x="372" y="319"/>
                    <a:pt x="297" y="344"/>
                    <a:pt x="245" y="357"/>
                  </a:cubicBezTo>
                  <a:cubicBezTo>
                    <a:pt x="193" y="370"/>
                    <a:pt x="156" y="376"/>
                    <a:pt x="113" y="377"/>
                  </a:cubicBezTo>
                  <a:cubicBezTo>
                    <a:pt x="70" y="378"/>
                    <a:pt x="2" y="363"/>
                    <a:pt x="1" y="357"/>
                  </a:cubicBezTo>
                  <a:close/>
                </a:path>
              </a:pathLst>
            </a:custGeom>
            <a:gradFill rotWithShape="0">
              <a:gsLst>
                <a:gs pos="0">
                  <a:schemeClr val="bg1"/>
                </a:gs>
                <a:gs pos="50000">
                  <a:schemeClr val="folHlink"/>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800"/>
            </a:p>
          </p:txBody>
        </p:sp>
        <p:sp>
          <p:nvSpPr>
            <p:cNvPr id="47160" name="AutoShape 56">
              <a:extLst>
                <a:ext uri="{FF2B5EF4-FFF2-40B4-BE49-F238E27FC236}">
                  <a16:creationId xmlns:a16="http://schemas.microsoft.com/office/drawing/2014/main" id="{61F21307-6620-494C-99FB-9AE966F526C6}"/>
                </a:ext>
              </a:extLst>
            </p:cNvPr>
            <p:cNvSpPr>
              <a:spLocks noChangeArrowheads="1"/>
            </p:cNvSpPr>
            <p:nvPr/>
          </p:nvSpPr>
          <p:spPr bwMode="hidden">
            <a:xfrm rot="5400000">
              <a:off x="2724" y="2089"/>
              <a:ext cx="4320" cy="142"/>
            </a:xfrm>
            <a:custGeom>
              <a:avLst/>
              <a:gdLst>
                <a:gd name="G0" fmla="+- 607 0 0"/>
                <a:gd name="G1" fmla="+- 21600 0 607"/>
                <a:gd name="G2" fmla="*/ 607 1 2"/>
                <a:gd name="G3" fmla="+- 21600 0 G2"/>
                <a:gd name="G4" fmla="+/ 607 21600 2"/>
                <a:gd name="G5" fmla="+/ G1 0 2"/>
                <a:gd name="G6" fmla="*/ 21600 21600 607"/>
                <a:gd name="G7" fmla="*/ G6 1 2"/>
                <a:gd name="G8" fmla="+- 21600 0 G7"/>
                <a:gd name="G9" fmla="*/ 21600 1 2"/>
                <a:gd name="G10" fmla="+- 607 0 G9"/>
                <a:gd name="G11" fmla="?: G10 G8 0"/>
                <a:gd name="G12" fmla="?: G10 G7 21600"/>
                <a:gd name="T0" fmla="*/ 21296 w 21600"/>
                <a:gd name="T1" fmla="*/ 10800 h 21600"/>
                <a:gd name="T2" fmla="*/ 10800 w 21600"/>
                <a:gd name="T3" fmla="*/ 21600 h 21600"/>
                <a:gd name="T4" fmla="*/ 304 w 21600"/>
                <a:gd name="T5" fmla="*/ 10800 h 21600"/>
                <a:gd name="T6" fmla="*/ 10800 w 21600"/>
                <a:gd name="T7" fmla="*/ 0 h 21600"/>
                <a:gd name="T8" fmla="*/ 2104 w 21600"/>
                <a:gd name="T9" fmla="*/ 2104 h 21600"/>
                <a:gd name="T10" fmla="*/ 19496 w 21600"/>
                <a:gd name="T11" fmla="*/ 19496 h 21600"/>
              </a:gdLst>
              <a:ahLst/>
              <a:cxnLst>
                <a:cxn ang="0">
                  <a:pos x="T0" y="T1"/>
                </a:cxn>
                <a:cxn ang="0">
                  <a:pos x="T2" y="T3"/>
                </a:cxn>
                <a:cxn ang="0">
                  <a:pos x="T4" y="T5"/>
                </a:cxn>
                <a:cxn ang="0">
                  <a:pos x="T6" y="T7"/>
                </a:cxn>
              </a:cxnLst>
              <a:rect l="T8" t="T9" r="T10" b="T11"/>
              <a:pathLst>
                <a:path w="21600" h="21600">
                  <a:moveTo>
                    <a:pt x="0" y="0"/>
                  </a:moveTo>
                  <a:lnTo>
                    <a:pt x="607" y="21600"/>
                  </a:lnTo>
                  <a:lnTo>
                    <a:pt x="20993" y="21600"/>
                  </a:lnTo>
                  <a:lnTo>
                    <a:pt x="21600" y="0"/>
                  </a:lnTo>
                  <a:close/>
                </a:path>
              </a:pathLst>
            </a:custGeom>
            <a:gradFill rotWithShape="0">
              <a:gsLst>
                <a:gs pos="0">
                  <a:schemeClr val="bg1"/>
                </a:gs>
                <a:gs pos="100000">
                  <a:schemeClr val="bg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p>
              <a:pPr algn="ctr" eaLnBrk="1" hangingPunct="1"/>
              <a:endParaRPr kumimoji="1" lang="en-US" altLang="en-US" sz="1800"/>
            </a:p>
          </p:txBody>
        </p:sp>
      </p:grpSp>
      <p:sp>
        <p:nvSpPr>
          <p:cNvPr id="47161" name="Rectangle 57">
            <a:extLst>
              <a:ext uri="{FF2B5EF4-FFF2-40B4-BE49-F238E27FC236}">
                <a16:creationId xmlns:a16="http://schemas.microsoft.com/office/drawing/2014/main" id="{D75A8BB4-5158-41C2-A850-8E90466ECE0E}"/>
              </a:ext>
            </a:extLst>
          </p:cNvPr>
          <p:cNvSpPr>
            <a:spLocks noGrp="1" noChangeArrowheads="1"/>
          </p:cNvSpPr>
          <p:nvPr>
            <p:ph type="title"/>
          </p:nvPr>
        </p:nvSpPr>
        <p:spPr bwMode="auto">
          <a:xfrm>
            <a:off x="292101" y="227013"/>
            <a:ext cx="99695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47162" name="Rectangle 58">
            <a:extLst>
              <a:ext uri="{FF2B5EF4-FFF2-40B4-BE49-F238E27FC236}">
                <a16:creationId xmlns:a16="http://schemas.microsoft.com/office/drawing/2014/main" id="{F0850099-7D97-4792-AD9B-2705EB8C3C8D}"/>
              </a:ext>
            </a:extLst>
          </p:cNvPr>
          <p:cNvSpPr>
            <a:spLocks noGrp="1" noChangeArrowheads="1"/>
          </p:cNvSpPr>
          <p:nvPr>
            <p:ph type="body" idx="1"/>
          </p:nvPr>
        </p:nvSpPr>
        <p:spPr bwMode="auto">
          <a:xfrm>
            <a:off x="351367" y="1598613"/>
            <a:ext cx="9848851" cy="449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7163" name="Rectangle 59">
            <a:extLst>
              <a:ext uri="{FF2B5EF4-FFF2-40B4-BE49-F238E27FC236}">
                <a16:creationId xmlns:a16="http://schemas.microsoft.com/office/drawing/2014/main" id="{65D0956A-3C18-47B9-908E-C186A6B76F84}"/>
              </a:ext>
            </a:extLst>
          </p:cNvPr>
          <p:cNvSpPr>
            <a:spLocks noGrp="1" noChangeArrowheads="1"/>
          </p:cNvSpPr>
          <p:nvPr>
            <p:ph type="dt" sz="half" idx="2"/>
          </p:nvPr>
        </p:nvSpPr>
        <p:spPr bwMode="auto">
          <a:xfrm>
            <a:off x="402168" y="6242051"/>
            <a:ext cx="2377017"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vl1pPr>
          </a:lstStyle>
          <a:p>
            <a:endParaRPr lang="en-US" altLang="en-US"/>
          </a:p>
        </p:txBody>
      </p:sp>
      <p:sp>
        <p:nvSpPr>
          <p:cNvPr id="47164" name="Rectangle 60">
            <a:extLst>
              <a:ext uri="{FF2B5EF4-FFF2-40B4-BE49-F238E27FC236}">
                <a16:creationId xmlns:a16="http://schemas.microsoft.com/office/drawing/2014/main" id="{239E42BD-87F5-4923-89CF-C7F019458221}"/>
              </a:ext>
            </a:extLst>
          </p:cNvPr>
          <p:cNvSpPr>
            <a:spLocks noGrp="1" noChangeArrowheads="1"/>
          </p:cNvSpPr>
          <p:nvPr>
            <p:ph type="ftr" sz="quarter" idx="3"/>
          </p:nvPr>
        </p:nvSpPr>
        <p:spPr bwMode="auto">
          <a:xfrm>
            <a:off x="3009900" y="6248401"/>
            <a:ext cx="4607984"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vl1pPr>
          </a:lstStyle>
          <a:p>
            <a:endParaRPr lang="en-US" altLang="en-US"/>
          </a:p>
        </p:txBody>
      </p:sp>
      <p:sp>
        <p:nvSpPr>
          <p:cNvPr id="47165" name="Rectangle 61">
            <a:extLst>
              <a:ext uri="{FF2B5EF4-FFF2-40B4-BE49-F238E27FC236}">
                <a16:creationId xmlns:a16="http://schemas.microsoft.com/office/drawing/2014/main" id="{40D9B4FA-9C76-4AF1-83AA-9A6A7D734C24}"/>
              </a:ext>
            </a:extLst>
          </p:cNvPr>
          <p:cNvSpPr>
            <a:spLocks noGrp="1" noChangeArrowheads="1"/>
          </p:cNvSpPr>
          <p:nvPr>
            <p:ph type="sldNum" sz="quarter" idx="4"/>
          </p:nvPr>
        </p:nvSpPr>
        <p:spPr bwMode="auto">
          <a:xfrm>
            <a:off x="7823201" y="6248401"/>
            <a:ext cx="2341033"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fld id="{739B5524-4EE3-41DD-87B2-2EE0B1621012}" type="slidenum">
              <a:rPr lang="en-US" altLang="en-US"/>
              <a:pPr/>
              <a:t>‹#›</a:t>
            </a:fld>
            <a:endParaRPr lang="en-US" altLang="en-US"/>
          </a:p>
        </p:txBody>
      </p:sp>
    </p:spTree>
    <p:extLst>
      <p:ext uri="{BB962C8B-B14F-4D97-AF65-F5344CB8AC3E}">
        <p14:creationId xmlns:p14="http://schemas.microsoft.com/office/powerpoint/2010/main" val="1666403386"/>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Arial" panose="020B0604020202020204" pitchFamily="34" charset="0"/>
        </a:defRPr>
      </a:lvl2pPr>
      <a:lvl3pPr algn="l" rtl="0" fontAlgn="base">
        <a:spcBef>
          <a:spcPct val="0"/>
        </a:spcBef>
        <a:spcAft>
          <a:spcPct val="0"/>
        </a:spcAft>
        <a:defRPr sz="4000">
          <a:solidFill>
            <a:schemeClr val="tx2"/>
          </a:solidFill>
          <a:latin typeface="Arial" panose="020B0604020202020204" pitchFamily="34" charset="0"/>
        </a:defRPr>
      </a:lvl3pPr>
      <a:lvl4pPr algn="l" rtl="0" fontAlgn="base">
        <a:spcBef>
          <a:spcPct val="0"/>
        </a:spcBef>
        <a:spcAft>
          <a:spcPct val="0"/>
        </a:spcAft>
        <a:defRPr sz="4000">
          <a:solidFill>
            <a:schemeClr val="tx2"/>
          </a:solidFill>
          <a:latin typeface="Arial" panose="020B0604020202020204" pitchFamily="34" charset="0"/>
        </a:defRPr>
      </a:lvl4pPr>
      <a:lvl5pPr algn="l" rtl="0" fontAlgn="base">
        <a:spcBef>
          <a:spcPct val="0"/>
        </a:spcBef>
        <a:spcAft>
          <a:spcPct val="0"/>
        </a:spcAft>
        <a:defRPr sz="4000">
          <a:solidFill>
            <a:schemeClr val="tx2"/>
          </a:solidFill>
          <a:latin typeface="Arial" panose="020B0604020202020204" pitchFamily="34" charset="0"/>
        </a:defRPr>
      </a:lvl5pPr>
      <a:lvl6pPr marL="457200" algn="l" rtl="0" fontAlgn="base">
        <a:spcBef>
          <a:spcPct val="0"/>
        </a:spcBef>
        <a:spcAft>
          <a:spcPct val="0"/>
        </a:spcAft>
        <a:defRPr sz="4000">
          <a:solidFill>
            <a:schemeClr val="tx2"/>
          </a:solidFill>
          <a:latin typeface="Arial" panose="020B0604020202020204" pitchFamily="34" charset="0"/>
        </a:defRPr>
      </a:lvl6pPr>
      <a:lvl7pPr marL="914400" algn="l" rtl="0" fontAlgn="base">
        <a:spcBef>
          <a:spcPct val="0"/>
        </a:spcBef>
        <a:spcAft>
          <a:spcPct val="0"/>
        </a:spcAft>
        <a:defRPr sz="4000">
          <a:solidFill>
            <a:schemeClr val="tx2"/>
          </a:solidFill>
          <a:latin typeface="Arial" panose="020B0604020202020204" pitchFamily="34" charset="0"/>
        </a:defRPr>
      </a:lvl7pPr>
      <a:lvl8pPr marL="1371600" algn="l" rtl="0" fontAlgn="base">
        <a:spcBef>
          <a:spcPct val="0"/>
        </a:spcBef>
        <a:spcAft>
          <a:spcPct val="0"/>
        </a:spcAft>
        <a:defRPr sz="4000">
          <a:solidFill>
            <a:schemeClr val="tx2"/>
          </a:solidFill>
          <a:latin typeface="Arial" panose="020B0604020202020204" pitchFamily="34" charset="0"/>
        </a:defRPr>
      </a:lvl8pPr>
      <a:lvl9pPr marL="1828800" algn="l" rtl="0" fontAlgn="base">
        <a:spcBef>
          <a:spcPct val="0"/>
        </a:spcBef>
        <a:spcAft>
          <a:spcPct val="0"/>
        </a:spcAft>
        <a:defRPr sz="4000">
          <a:solidFill>
            <a:schemeClr val="tx2"/>
          </a:solidFill>
          <a:latin typeface="Arial" panose="020B0604020202020204" pitchFamily="34" charset="0"/>
        </a:defRPr>
      </a:lvl9pPr>
    </p:titleStyle>
    <p:bodyStyle>
      <a:lvl1pPr marL="342900" indent="-342900" algn="l" rtl="0" fontAlgn="base">
        <a:spcBef>
          <a:spcPct val="20000"/>
        </a:spcBef>
        <a:spcAft>
          <a:spcPct val="0"/>
        </a:spcAft>
        <a:buBlip>
          <a:blip r:embed="rId15"/>
        </a:buBlip>
        <a:defRPr sz="3200" kern="1200">
          <a:solidFill>
            <a:schemeClr val="tx1"/>
          </a:solidFill>
          <a:latin typeface="+mn-lt"/>
          <a:ea typeface="+mn-ea"/>
          <a:cs typeface="+mn-cs"/>
        </a:defRPr>
      </a:lvl1pPr>
      <a:lvl2pPr marL="742950" indent="-285750" algn="l" rtl="0" fontAlgn="base">
        <a:spcBef>
          <a:spcPct val="20000"/>
        </a:spcBef>
        <a:spcAft>
          <a:spcPct val="0"/>
        </a:spcAft>
        <a:buSzPct val="80000"/>
        <a:buBlip>
          <a:blip r:embed="rId16"/>
        </a:buBlip>
        <a:defRPr sz="2800" kern="1200">
          <a:solidFill>
            <a:schemeClr val="tx1"/>
          </a:solidFill>
          <a:latin typeface="+mn-lt"/>
          <a:ea typeface="+mn-ea"/>
          <a:cs typeface="+mn-cs"/>
        </a:defRPr>
      </a:lvl2pPr>
      <a:lvl3pPr marL="1143000" indent="-228600" algn="l" rtl="0" fontAlgn="base">
        <a:spcBef>
          <a:spcPct val="20000"/>
        </a:spcBef>
        <a:spcAft>
          <a:spcPct val="0"/>
        </a:spcAft>
        <a:buSzPct val="70000"/>
        <a:buBlip>
          <a:blip r:embed="rId17"/>
        </a:buBlip>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Freeform 2">
            <a:extLst>
              <a:ext uri="{FF2B5EF4-FFF2-40B4-BE49-F238E27FC236}">
                <a16:creationId xmlns:a16="http://schemas.microsoft.com/office/drawing/2014/main" id="{6015E45F-E246-4E0D-8693-BD602627E49F}"/>
              </a:ext>
            </a:extLst>
          </p:cNvPr>
          <p:cNvSpPr>
            <a:spLocks/>
          </p:cNvSpPr>
          <p:nvPr/>
        </p:nvSpPr>
        <p:spPr bwMode="auto">
          <a:xfrm rot="18427436">
            <a:off x="10564284" y="-362479"/>
            <a:ext cx="1162050" cy="2779183"/>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lstStyle/>
          <a:p>
            <a:pPr>
              <a:defRPr/>
            </a:pPr>
            <a:endParaRPr lang="id-ID" sz="1800">
              <a:cs typeface="Arial" charset="0"/>
            </a:endParaRPr>
          </a:p>
        </p:txBody>
      </p:sp>
      <p:sp>
        <p:nvSpPr>
          <p:cNvPr id="1027" name="Rectangle 3">
            <a:extLst>
              <a:ext uri="{FF2B5EF4-FFF2-40B4-BE49-F238E27FC236}">
                <a16:creationId xmlns:a16="http://schemas.microsoft.com/office/drawing/2014/main" id="{9A2D72F6-32C9-4056-A072-511EFD2AC009}"/>
              </a:ext>
            </a:extLst>
          </p:cNvPr>
          <p:cNvSpPr>
            <a:spLocks noGrp="1" noChangeArrowheads="1"/>
          </p:cNvSpPr>
          <p:nvPr>
            <p:ph type="title"/>
          </p:nvPr>
        </p:nvSpPr>
        <p:spPr bwMode="auto">
          <a:xfrm>
            <a:off x="914400" y="152400"/>
            <a:ext cx="916093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id-ID" altLang="en-US"/>
              <a:t>Click to edit Master title style</a:t>
            </a:r>
          </a:p>
        </p:txBody>
      </p:sp>
      <p:sp>
        <p:nvSpPr>
          <p:cNvPr id="1028" name="Rectangle 4">
            <a:extLst>
              <a:ext uri="{FF2B5EF4-FFF2-40B4-BE49-F238E27FC236}">
                <a16:creationId xmlns:a16="http://schemas.microsoft.com/office/drawing/2014/main" id="{BDD13F9A-E514-4B26-824A-1DB3A30E3E69}"/>
              </a:ext>
            </a:extLst>
          </p:cNvPr>
          <p:cNvSpPr>
            <a:spLocks noGrp="1" noChangeArrowheads="1"/>
          </p:cNvSpPr>
          <p:nvPr>
            <p:ph type="body" idx="1"/>
          </p:nvPr>
        </p:nvSpPr>
        <p:spPr bwMode="auto">
          <a:xfrm>
            <a:off x="914400" y="1828800"/>
            <a:ext cx="102616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d-ID" altLang="en-US"/>
              <a:t>Click to edit Master text styles</a:t>
            </a:r>
          </a:p>
          <a:p>
            <a:pPr lvl="1"/>
            <a:r>
              <a:rPr lang="id-ID" altLang="en-US"/>
              <a:t>Second level</a:t>
            </a:r>
          </a:p>
          <a:p>
            <a:pPr lvl="2"/>
            <a:r>
              <a:rPr lang="id-ID" altLang="en-US"/>
              <a:t>Third level</a:t>
            </a:r>
          </a:p>
          <a:p>
            <a:pPr lvl="3"/>
            <a:r>
              <a:rPr lang="id-ID" altLang="en-US"/>
              <a:t>Fourth level</a:t>
            </a:r>
          </a:p>
          <a:p>
            <a:pPr lvl="4"/>
            <a:r>
              <a:rPr lang="id-ID" altLang="en-US"/>
              <a:t>Fifth level</a:t>
            </a:r>
          </a:p>
        </p:txBody>
      </p:sp>
      <p:sp>
        <p:nvSpPr>
          <p:cNvPr id="33797" name="Rectangle 5">
            <a:extLst>
              <a:ext uri="{FF2B5EF4-FFF2-40B4-BE49-F238E27FC236}">
                <a16:creationId xmlns:a16="http://schemas.microsoft.com/office/drawing/2014/main" id="{E187D418-201A-43D9-898C-74112AB99357}"/>
              </a:ext>
            </a:extLst>
          </p:cNvPr>
          <p:cNvSpPr>
            <a:spLocks noGrp="1" noChangeArrowheads="1"/>
          </p:cNvSpPr>
          <p:nvPr>
            <p:ph type="dt" sz="half" idx="2"/>
          </p:nvPr>
        </p:nvSpPr>
        <p:spPr bwMode="auto">
          <a:xfrm>
            <a:off x="18288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a:defRPr sz="1400">
                <a:cs typeface="Arial" charset="0"/>
              </a:defRPr>
            </a:lvl1pPr>
          </a:lstStyle>
          <a:p>
            <a:pPr>
              <a:defRPr/>
            </a:pPr>
            <a:endParaRPr lang="en-US"/>
          </a:p>
        </p:txBody>
      </p:sp>
      <p:sp>
        <p:nvSpPr>
          <p:cNvPr id="33798" name="Rectangle 6">
            <a:extLst>
              <a:ext uri="{FF2B5EF4-FFF2-40B4-BE49-F238E27FC236}">
                <a16:creationId xmlns:a16="http://schemas.microsoft.com/office/drawing/2014/main" id="{B4AD5026-E370-4F3F-A183-DEE788CE1D59}"/>
              </a:ext>
            </a:extLst>
          </p:cNvPr>
          <p:cNvSpPr>
            <a:spLocks noGrp="1" noChangeArrowheads="1"/>
          </p:cNvSpPr>
          <p:nvPr>
            <p:ph type="ftr" sz="quarter" idx="3"/>
          </p:nvPr>
        </p:nvSpPr>
        <p:spPr bwMode="auto">
          <a:xfrm>
            <a:off x="4741333" y="62484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a:defRPr sz="1400">
                <a:cs typeface="Arial" charset="0"/>
              </a:defRPr>
            </a:lvl1pPr>
          </a:lstStyle>
          <a:p>
            <a:pPr>
              <a:defRPr/>
            </a:pPr>
            <a:endParaRPr lang="en-US"/>
          </a:p>
        </p:txBody>
      </p:sp>
      <p:sp>
        <p:nvSpPr>
          <p:cNvPr id="33799" name="Rectangle 7">
            <a:extLst>
              <a:ext uri="{FF2B5EF4-FFF2-40B4-BE49-F238E27FC236}">
                <a16:creationId xmlns:a16="http://schemas.microsoft.com/office/drawing/2014/main" id="{464723B5-F9D0-45FA-8DAB-13FB23A6123F}"/>
              </a:ext>
            </a:extLst>
          </p:cNvPr>
          <p:cNvSpPr>
            <a:spLocks noGrp="1" noChangeArrowheads="1"/>
          </p:cNvSpPr>
          <p:nvPr>
            <p:ph type="sldNum" sz="quarter" idx="4"/>
          </p:nvPr>
        </p:nvSpPr>
        <p:spPr bwMode="auto">
          <a:xfrm>
            <a:off x="8957733"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rtl="0">
              <a:defRPr sz="1400"/>
            </a:lvl1pPr>
          </a:lstStyle>
          <a:p>
            <a:fld id="{EAA96EFE-30D3-4926-AFE0-8C2CDAD59D42}" type="slidenum">
              <a:rPr lang="ar-SA" altLang="en-US"/>
              <a:pPr/>
              <a:t>‹#›</a:t>
            </a:fld>
            <a:endParaRPr lang="id-ID" altLang="en-US"/>
          </a:p>
        </p:txBody>
      </p:sp>
      <p:sp>
        <p:nvSpPr>
          <p:cNvPr id="33800" name="Freeform 8">
            <a:extLst>
              <a:ext uri="{FF2B5EF4-FFF2-40B4-BE49-F238E27FC236}">
                <a16:creationId xmlns:a16="http://schemas.microsoft.com/office/drawing/2014/main" id="{A165422F-72FC-4C40-B514-35B05807C458}"/>
              </a:ext>
            </a:extLst>
          </p:cNvPr>
          <p:cNvSpPr>
            <a:spLocks/>
          </p:cNvSpPr>
          <p:nvPr/>
        </p:nvSpPr>
        <p:spPr bwMode="auto">
          <a:xfrm rot="18427436">
            <a:off x="10681230" y="-324907"/>
            <a:ext cx="1165225" cy="2796116"/>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lstStyle/>
          <a:p>
            <a:pPr>
              <a:defRPr/>
            </a:pPr>
            <a:endParaRPr lang="id-ID" sz="1800">
              <a:cs typeface="Arial" charset="0"/>
            </a:endParaRPr>
          </a:p>
        </p:txBody>
      </p:sp>
      <p:sp>
        <p:nvSpPr>
          <p:cNvPr id="33801" name="Freeform 9">
            <a:extLst>
              <a:ext uri="{FF2B5EF4-FFF2-40B4-BE49-F238E27FC236}">
                <a16:creationId xmlns:a16="http://schemas.microsoft.com/office/drawing/2014/main" id="{9809CC0D-F968-4642-AA20-413D87FCE571}"/>
              </a:ext>
            </a:extLst>
          </p:cNvPr>
          <p:cNvSpPr>
            <a:spLocks/>
          </p:cNvSpPr>
          <p:nvPr/>
        </p:nvSpPr>
        <p:spPr bwMode="auto">
          <a:xfrm rot="18427436">
            <a:off x="10612439" y="-69849"/>
            <a:ext cx="1025525" cy="2095500"/>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lstStyle/>
          <a:p>
            <a:pPr>
              <a:defRPr/>
            </a:pPr>
            <a:endParaRPr lang="id-ID" sz="1800">
              <a:cs typeface="Arial" charset="0"/>
            </a:endParaRPr>
          </a:p>
        </p:txBody>
      </p:sp>
      <p:grpSp>
        <p:nvGrpSpPr>
          <p:cNvPr id="1034" name="Group 10">
            <a:extLst>
              <a:ext uri="{FF2B5EF4-FFF2-40B4-BE49-F238E27FC236}">
                <a16:creationId xmlns:a16="http://schemas.microsoft.com/office/drawing/2014/main" id="{013C7D56-129F-44B1-A9CE-066A516D6BB1}"/>
              </a:ext>
            </a:extLst>
          </p:cNvPr>
          <p:cNvGrpSpPr>
            <a:grpSpLocks/>
          </p:cNvGrpSpPr>
          <p:nvPr/>
        </p:nvGrpSpPr>
        <p:grpSpPr bwMode="auto">
          <a:xfrm>
            <a:off x="10584" y="5540375"/>
            <a:ext cx="2379133" cy="1246188"/>
            <a:chOff x="5" y="3490"/>
            <a:chExt cx="1124" cy="785"/>
          </a:xfrm>
        </p:grpSpPr>
        <p:sp>
          <p:nvSpPr>
            <p:cNvPr id="33803" name="Freeform 11">
              <a:extLst>
                <a:ext uri="{FF2B5EF4-FFF2-40B4-BE49-F238E27FC236}">
                  <a16:creationId xmlns:a16="http://schemas.microsoft.com/office/drawing/2014/main" id="{B8786F54-FB06-4E1A-9AED-CC373DDFB47F}"/>
                </a:ext>
              </a:extLst>
            </p:cNvPr>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lstStyle/>
            <a:p>
              <a:pPr>
                <a:defRPr/>
              </a:pPr>
              <a:endParaRPr lang="id-ID" sz="1800">
                <a:cs typeface="Arial" charset="0"/>
              </a:endParaRPr>
            </a:p>
          </p:txBody>
        </p:sp>
        <p:sp>
          <p:nvSpPr>
            <p:cNvPr id="33804" name="Freeform 12">
              <a:extLst>
                <a:ext uri="{FF2B5EF4-FFF2-40B4-BE49-F238E27FC236}">
                  <a16:creationId xmlns:a16="http://schemas.microsoft.com/office/drawing/2014/main" id="{AC7022DF-9F4E-4A7A-BC94-5C5D2CD2C8AB}"/>
                </a:ext>
              </a:extLst>
            </p:cNvPr>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lstStyle/>
            <a:p>
              <a:pPr>
                <a:defRPr/>
              </a:pPr>
              <a:endParaRPr lang="id-ID" sz="1800">
                <a:cs typeface="Arial" charset="0"/>
              </a:endParaRPr>
            </a:p>
          </p:txBody>
        </p:sp>
        <p:sp>
          <p:nvSpPr>
            <p:cNvPr id="33805" name="Freeform 13">
              <a:extLst>
                <a:ext uri="{FF2B5EF4-FFF2-40B4-BE49-F238E27FC236}">
                  <a16:creationId xmlns:a16="http://schemas.microsoft.com/office/drawing/2014/main" id="{F96578C5-AC0C-4E2A-8589-FCDBD20BFC2A}"/>
                </a:ext>
              </a:extLst>
            </p:cNvPr>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pPr>
                <a:defRPr/>
              </a:pPr>
              <a:endParaRPr lang="id-ID" sz="1800">
                <a:cs typeface="Arial" charset="0"/>
              </a:endParaRPr>
            </a:p>
          </p:txBody>
        </p:sp>
        <p:sp>
          <p:nvSpPr>
            <p:cNvPr id="33806" name="Freeform 14">
              <a:extLst>
                <a:ext uri="{FF2B5EF4-FFF2-40B4-BE49-F238E27FC236}">
                  <a16:creationId xmlns:a16="http://schemas.microsoft.com/office/drawing/2014/main" id="{E31DD36B-ECA4-4967-B949-90B5F7C060E4}"/>
                </a:ext>
              </a:extLst>
            </p:cNvPr>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pPr>
                <a:defRPr/>
              </a:pPr>
              <a:endParaRPr lang="id-ID" sz="1800">
                <a:cs typeface="Arial" charset="0"/>
              </a:endParaRPr>
            </a:p>
          </p:txBody>
        </p:sp>
        <p:sp>
          <p:nvSpPr>
            <p:cNvPr id="33807" name="Freeform 15">
              <a:extLst>
                <a:ext uri="{FF2B5EF4-FFF2-40B4-BE49-F238E27FC236}">
                  <a16:creationId xmlns:a16="http://schemas.microsoft.com/office/drawing/2014/main" id="{DCE14F0F-1C3C-4AEC-82D2-CC77352B8D84}"/>
                </a:ext>
              </a:extLst>
            </p:cNvPr>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lstStyle/>
            <a:p>
              <a:pPr>
                <a:defRPr/>
              </a:pPr>
              <a:endParaRPr lang="id-ID" sz="1800">
                <a:cs typeface="Arial" charset="0"/>
              </a:endParaRPr>
            </a:p>
          </p:txBody>
        </p:sp>
        <p:sp>
          <p:nvSpPr>
            <p:cNvPr id="33808" name="Freeform 16">
              <a:extLst>
                <a:ext uri="{FF2B5EF4-FFF2-40B4-BE49-F238E27FC236}">
                  <a16:creationId xmlns:a16="http://schemas.microsoft.com/office/drawing/2014/main" id="{9CD2F6EC-EEA0-4CCE-96E2-E1C975D4BFA8}"/>
                </a:ext>
              </a:extLst>
            </p:cNvPr>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lstStyle/>
            <a:p>
              <a:pPr>
                <a:defRPr/>
              </a:pPr>
              <a:endParaRPr lang="id-ID" sz="1800">
                <a:cs typeface="Arial" charset="0"/>
              </a:endParaRPr>
            </a:p>
          </p:txBody>
        </p:sp>
        <p:sp>
          <p:nvSpPr>
            <p:cNvPr id="33809" name="Freeform 17">
              <a:extLst>
                <a:ext uri="{FF2B5EF4-FFF2-40B4-BE49-F238E27FC236}">
                  <a16:creationId xmlns:a16="http://schemas.microsoft.com/office/drawing/2014/main" id="{08AAE4F3-1A9F-4F46-A662-891B18A45164}"/>
                </a:ext>
              </a:extLst>
            </p:cNvPr>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lstStyle/>
            <a:p>
              <a:pPr>
                <a:defRPr/>
              </a:pPr>
              <a:endParaRPr lang="id-ID" sz="1800">
                <a:cs typeface="Arial" charset="0"/>
              </a:endParaRPr>
            </a:p>
          </p:txBody>
        </p:sp>
        <p:sp>
          <p:nvSpPr>
            <p:cNvPr id="33810" name="Freeform 18">
              <a:extLst>
                <a:ext uri="{FF2B5EF4-FFF2-40B4-BE49-F238E27FC236}">
                  <a16:creationId xmlns:a16="http://schemas.microsoft.com/office/drawing/2014/main" id="{74AB6285-BEE8-4F93-9F66-F2B18D9AE020}"/>
                </a:ext>
              </a:extLst>
            </p:cNvPr>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lstStyle/>
            <a:p>
              <a:pPr>
                <a:defRPr/>
              </a:pPr>
              <a:endParaRPr lang="id-ID" sz="1800">
                <a:cs typeface="Arial" charset="0"/>
              </a:endParaRPr>
            </a:p>
          </p:txBody>
        </p:sp>
        <p:sp>
          <p:nvSpPr>
            <p:cNvPr id="33811" name="Freeform 19">
              <a:extLst>
                <a:ext uri="{FF2B5EF4-FFF2-40B4-BE49-F238E27FC236}">
                  <a16:creationId xmlns:a16="http://schemas.microsoft.com/office/drawing/2014/main" id="{7DC9932E-754A-48D0-8C7B-46063EF85462}"/>
                </a:ext>
              </a:extLst>
            </p:cNvPr>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lstStyle/>
            <a:p>
              <a:pPr>
                <a:defRPr/>
              </a:pPr>
              <a:endParaRPr lang="id-ID" sz="1800">
                <a:cs typeface="Arial" charset="0"/>
              </a:endParaRPr>
            </a:p>
          </p:txBody>
        </p:sp>
        <p:grpSp>
          <p:nvGrpSpPr>
            <p:cNvPr id="1060" name="Group 20">
              <a:extLst>
                <a:ext uri="{FF2B5EF4-FFF2-40B4-BE49-F238E27FC236}">
                  <a16:creationId xmlns:a16="http://schemas.microsoft.com/office/drawing/2014/main" id="{F5AD70C9-B086-4704-BE4D-829D7C299DF3}"/>
                </a:ext>
              </a:extLst>
            </p:cNvPr>
            <p:cNvGrpSpPr>
              <a:grpSpLocks/>
            </p:cNvGrpSpPr>
            <p:nvPr userDrawn="1"/>
          </p:nvGrpSpPr>
          <p:grpSpPr bwMode="auto">
            <a:xfrm>
              <a:off x="5" y="3490"/>
              <a:ext cx="1124" cy="780"/>
              <a:chOff x="5" y="3490"/>
              <a:chExt cx="1124" cy="780"/>
            </a:xfrm>
          </p:grpSpPr>
          <p:grpSp>
            <p:nvGrpSpPr>
              <p:cNvPr id="1061" name="Group 21">
                <a:extLst>
                  <a:ext uri="{FF2B5EF4-FFF2-40B4-BE49-F238E27FC236}">
                    <a16:creationId xmlns:a16="http://schemas.microsoft.com/office/drawing/2014/main" id="{FE564E3C-868C-4DAC-9294-C0B7C4D3D4E0}"/>
                  </a:ext>
                </a:extLst>
              </p:cNvPr>
              <p:cNvGrpSpPr>
                <a:grpSpLocks/>
              </p:cNvGrpSpPr>
              <p:nvPr userDrawn="1"/>
            </p:nvGrpSpPr>
            <p:grpSpPr bwMode="auto">
              <a:xfrm>
                <a:off x="499" y="3562"/>
                <a:ext cx="548" cy="708"/>
                <a:chOff x="499" y="3562"/>
                <a:chExt cx="548" cy="708"/>
              </a:xfrm>
            </p:grpSpPr>
            <p:sp>
              <p:nvSpPr>
                <p:cNvPr id="33814" name="Freeform 22">
                  <a:extLst>
                    <a:ext uri="{FF2B5EF4-FFF2-40B4-BE49-F238E27FC236}">
                      <a16:creationId xmlns:a16="http://schemas.microsoft.com/office/drawing/2014/main" id="{796D6370-B34B-42CD-9E77-3F3F26E88AD3}"/>
                    </a:ext>
                  </a:extLst>
                </p:cNvPr>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15" name="Freeform 23">
                  <a:extLst>
                    <a:ext uri="{FF2B5EF4-FFF2-40B4-BE49-F238E27FC236}">
                      <a16:creationId xmlns:a16="http://schemas.microsoft.com/office/drawing/2014/main" id="{3C5A1DC3-9109-48C4-B7FB-97538C11BB5B}"/>
                    </a:ext>
                  </a:extLst>
                </p:cNvPr>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16" name="Freeform 24">
                  <a:extLst>
                    <a:ext uri="{FF2B5EF4-FFF2-40B4-BE49-F238E27FC236}">
                      <a16:creationId xmlns:a16="http://schemas.microsoft.com/office/drawing/2014/main" id="{DAFF9A7C-F46A-42AA-8B9C-F8D6E8BD4B9F}"/>
                    </a:ext>
                  </a:extLst>
                </p:cNvPr>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lstStyle/>
                <a:p>
                  <a:pPr>
                    <a:defRPr/>
                  </a:pPr>
                  <a:endParaRPr lang="id-ID" sz="1800">
                    <a:cs typeface="Arial" charset="0"/>
                  </a:endParaRPr>
                </a:p>
              </p:txBody>
            </p:sp>
          </p:grpSp>
          <p:sp>
            <p:nvSpPr>
              <p:cNvPr id="33817" name="Freeform 25">
                <a:extLst>
                  <a:ext uri="{FF2B5EF4-FFF2-40B4-BE49-F238E27FC236}">
                    <a16:creationId xmlns:a16="http://schemas.microsoft.com/office/drawing/2014/main" id="{FBACB874-1C27-4C35-A406-7A6B8E99A2C9}"/>
                  </a:ext>
                </a:extLst>
              </p:cNvPr>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18" name="Freeform 26">
                <a:extLst>
                  <a:ext uri="{FF2B5EF4-FFF2-40B4-BE49-F238E27FC236}">
                    <a16:creationId xmlns:a16="http://schemas.microsoft.com/office/drawing/2014/main" id="{EF5CEC33-E1B2-4C31-A528-AB6E17FE6DB1}"/>
                  </a:ext>
                </a:extLst>
              </p:cNvPr>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19" name="Freeform 27">
                <a:extLst>
                  <a:ext uri="{FF2B5EF4-FFF2-40B4-BE49-F238E27FC236}">
                    <a16:creationId xmlns:a16="http://schemas.microsoft.com/office/drawing/2014/main" id="{2B03717E-2073-4C36-8B24-95B51DA4F182}"/>
                  </a:ext>
                </a:extLst>
              </p:cNvPr>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lstStyle/>
              <a:p>
                <a:pPr>
                  <a:defRPr/>
                </a:pPr>
                <a:endParaRPr lang="id-ID" sz="1800">
                  <a:cs typeface="Arial" charset="0"/>
                </a:endParaRPr>
              </a:p>
            </p:txBody>
          </p:sp>
          <p:grpSp>
            <p:nvGrpSpPr>
              <p:cNvPr id="1065" name="Group 28">
                <a:extLst>
                  <a:ext uri="{FF2B5EF4-FFF2-40B4-BE49-F238E27FC236}">
                    <a16:creationId xmlns:a16="http://schemas.microsoft.com/office/drawing/2014/main" id="{013B3446-681E-4B7A-8746-F80A9CBE9A87}"/>
                  </a:ext>
                </a:extLst>
              </p:cNvPr>
              <p:cNvGrpSpPr>
                <a:grpSpLocks/>
              </p:cNvGrpSpPr>
              <p:nvPr userDrawn="1"/>
            </p:nvGrpSpPr>
            <p:grpSpPr bwMode="auto">
              <a:xfrm>
                <a:off x="5" y="3490"/>
                <a:ext cx="1124" cy="678"/>
                <a:chOff x="5" y="3490"/>
                <a:chExt cx="1124" cy="678"/>
              </a:xfrm>
            </p:grpSpPr>
            <p:sp>
              <p:nvSpPr>
                <p:cNvPr id="33821" name="Freeform 29">
                  <a:extLst>
                    <a:ext uri="{FF2B5EF4-FFF2-40B4-BE49-F238E27FC236}">
                      <a16:creationId xmlns:a16="http://schemas.microsoft.com/office/drawing/2014/main" id="{BC9E1726-DC4E-49E4-9B5B-8DFE0402C39F}"/>
                    </a:ext>
                  </a:extLst>
                </p:cNvPr>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22" name="Freeform 30">
                  <a:extLst>
                    <a:ext uri="{FF2B5EF4-FFF2-40B4-BE49-F238E27FC236}">
                      <a16:creationId xmlns:a16="http://schemas.microsoft.com/office/drawing/2014/main" id="{C6D1B796-7414-4920-BFDE-A5E99F07534B}"/>
                    </a:ext>
                  </a:extLst>
                </p:cNvPr>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23" name="Freeform 31">
                  <a:extLst>
                    <a:ext uri="{FF2B5EF4-FFF2-40B4-BE49-F238E27FC236}">
                      <a16:creationId xmlns:a16="http://schemas.microsoft.com/office/drawing/2014/main" id="{2D01CDC3-6D05-467B-94C4-71D3D835BC6B}"/>
                    </a:ext>
                  </a:extLst>
                </p:cNvPr>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24" name="Freeform 32">
                  <a:extLst>
                    <a:ext uri="{FF2B5EF4-FFF2-40B4-BE49-F238E27FC236}">
                      <a16:creationId xmlns:a16="http://schemas.microsoft.com/office/drawing/2014/main" id="{8DD50DF6-A2DF-4024-AF61-6B9A846B0416}"/>
                    </a:ext>
                  </a:extLst>
                </p:cNvPr>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25" name="Freeform 33">
                  <a:extLst>
                    <a:ext uri="{FF2B5EF4-FFF2-40B4-BE49-F238E27FC236}">
                      <a16:creationId xmlns:a16="http://schemas.microsoft.com/office/drawing/2014/main" id="{08136BFE-2D96-497B-9AC0-E250C20E8F67}"/>
                    </a:ext>
                  </a:extLst>
                </p:cNvPr>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26" name="Freeform 34">
                  <a:extLst>
                    <a:ext uri="{FF2B5EF4-FFF2-40B4-BE49-F238E27FC236}">
                      <a16:creationId xmlns:a16="http://schemas.microsoft.com/office/drawing/2014/main" id="{301DDE3F-52DD-4647-AC03-B62C0C81D4B7}"/>
                    </a:ext>
                  </a:extLst>
                </p:cNvPr>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27" name="Freeform 35">
                  <a:extLst>
                    <a:ext uri="{FF2B5EF4-FFF2-40B4-BE49-F238E27FC236}">
                      <a16:creationId xmlns:a16="http://schemas.microsoft.com/office/drawing/2014/main" id="{6A470186-AC72-4CBF-A047-B4F041A728F3}"/>
                    </a:ext>
                  </a:extLst>
                </p:cNvPr>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28" name="Freeform 36">
                  <a:extLst>
                    <a:ext uri="{FF2B5EF4-FFF2-40B4-BE49-F238E27FC236}">
                      <a16:creationId xmlns:a16="http://schemas.microsoft.com/office/drawing/2014/main" id="{4F0789CC-878F-462A-9D11-A7005647654C}"/>
                    </a:ext>
                  </a:extLst>
                </p:cNvPr>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lstStyle/>
                <a:p>
                  <a:pPr>
                    <a:defRPr/>
                  </a:pPr>
                  <a:endParaRPr lang="id-ID" sz="1800">
                    <a:cs typeface="Arial" charset="0"/>
                  </a:endParaRPr>
                </a:p>
              </p:txBody>
            </p:sp>
          </p:grpSp>
        </p:grpSp>
      </p:grpSp>
      <p:grpSp>
        <p:nvGrpSpPr>
          <p:cNvPr id="1035" name="Group 37">
            <a:extLst>
              <a:ext uri="{FF2B5EF4-FFF2-40B4-BE49-F238E27FC236}">
                <a16:creationId xmlns:a16="http://schemas.microsoft.com/office/drawing/2014/main" id="{60DF3425-A5D3-46AF-8F44-A06196F96D11}"/>
              </a:ext>
            </a:extLst>
          </p:cNvPr>
          <p:cNvGrpSpPr>
            <a:grpSpLocks/>
          </p:cNvGrpSpPr>
          <p:nvPr/>
        </p:nvGrpSpPr>
        <p:grpSpPr bwMode="auto">
          <a:xfrm>
            <a:off x="11573934" y="2116139"/>
            <a:ext cx="514351" cy="4308475"/>
            <a:chOff x="5468" y="1333"/>
            <a:chExt cx="243" cy="2714"/>
          </a:xfrm>
        </p:grpSpPr>
        <p:sp>
          <p:nvSpPr>
            <p:cNvPr id="33830" name="Freeform 38">
              <a:extLst>
                <a:ext uri="{FF2B5EF4-FFF2-40B4-BE49-F238E27FC236}">
                  <a16:creationId xmlns:a16="http://schemas.microsoft.com/office/drawing/2014/main" id="{D4CE9C89-FCC7-4ABA-9CC0-B785AA303056}"/>
                </a:ext>
              </a:extLst>
            </p:cNvPr>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pPr>
                <a:defRPr/>
              </a:pPr>
              <a:endParaRPr lang="id-ID" sz="1800">
                <a:cs typeface="Arial" charset="0"/>
              </a:endParaRPr>
            </a:p>
          </p:txBody>
        </p:sp>
        <p:sp>
          <p:nvSpPr>
            <p:cNvPr id="33831" name="Freeform 39">
              <a:extLst>
                <a:ext uri="{FF2B5EF4-FFF2-40B4-BE49-F238E27FC236}">
                  <a16:creationId xmlns:a16="http://schemas.microsoft.com/office/drawing/2014/main" id="{C53DF88D-00D1-44C3-850A-BC1123DF4165}"/>
                </a:ext>
              </a:extLst>
            </p:cNvPr>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pPr>
                <a:defRPr/>
              </a:pPr>
              <a:endParaRPr lang="id-ID" sz="1800">
                <a:cs typeface="Arial" charset="0"/>
              </a:endParaRPr>
            </a:p>
          </p:txBody>
        </p:sp>
      </p:grpSp>
      <p:grpSp>
        <p:nvGrpSpPr>
          <p:cNvPr id="1036" name="Group 40">
            <a:extLst>
              <a:ext uri="{FF2B5EF4-FFF2-40B4-BE49-F238E27FC236}">
                <a16:creationId xmlns:a16="http://schemas.microsoft.com/office/drawing/2014/main" id="{9E545A4A-319F-45A9-81D8-437859266D8B}"/>
              </a:ext>
            </a:extLst>
          </p:cNvPr>
          <p:cNvGrpSpPr>
            <a:grpSpLocks/>
          </p:cNvGrpSpPr>
          <p:nvPr/>
        </p:nvGrpSpPr>
        <p:grpSpPr bwMode="auto">
          <a:xfrm>
            <a:off x="9757833" y="90488"/>
            <a:ext cx="2844800" cy="1911350"/>
            <a:chOff x="4610" y="57"/>
            <a:chExt cx="1344" cy="1204"/>
          </a:xfrm>
        </p:grpSpPr>
        <p:grpSp>
          <p:nvGrpSpPr>
            <p:cNvPr id="1037" name="Group 41">
              <a:extLst>
                <a:ext uri="{FF2B5EF4-FFF2-40B4-BE49-F238E27FC236}">
                  <a16:creationId xmlns:a16="http://schemas.microsoft.com/office/drawing/2014/main" id="{FDAA27F2-C006-458C-A1FD-FDE8E4993B1F}"/>
                </a:ext>
              </a:extLst>
            </p:cNvPr>
            <p:cNvGrpSpPr>
              <a:grpSpLocks/>
            </p:cNvGrpSpPr>
            <p:nvPr userDrawn="1"/>
          </p:nvGrpSpPr>
          <p:grpSpPr bwMode="auto">
            <a:xfrm>
              <a:off x="4610" y="57"/>
              <a:ext cx="1344" cy="1204"/>
              <a:chOff x="4610" y="57"/>
              <a:chExt cx="1344" cy="1204"/>
            </a:xfrm>
          </p:grpSpPr>
          <p:sp>
            <p:nvSpPr>
              <p:cNvPr id="33834" name="Freeform 42">
                <a:extLst>
                  <a:ext uri="{FF2B5EF4-FFF2-40B4-BE49-F238E27FC236}">
                    <a16:creationId xmlns:a16="http://schemas.microsoft.com/office/drawing/2014/main" id="{887EE7E9-9F8D-4816-A90A-A62E166DC925}"/>
                  </a:ext>
                </a:extLst>
              </p:cNvPr>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lstStyle/>
              <a:p>
                <a:pPr>
                  <a:defRPr/>
                </a:pPr>
                <a:endParaRPr lang="id-ID" sz="1800">
                  <a:cs typeface="Arial" charset="0"/>
                </a:endParaRPr>
              </a:p>
            </p:txBody>
          </p:sp>
          <p:grpSp>
            <p:nvGrpSpPr>
              <p:cNvPr id="1040" name="Group 43">
                <a:extLst>
                  <a:ext uri="{FF2B5EF4-FFF2-40B4-BE49-F238E27FC236}">
                    <a16:creationId xmlns:a16="http://schemas.microsoft.com/office/drawing/2014/main" id="{89987337-C715-48B8-A0EE-25742B70D471}"/>
                  </a:ext>
                </a:extLst>
              </p:cNvPr>
              <p:cNvGrpSpPr>
                <a:grpSpLocks/>
              </p:cNvGrpSpPr>
              <p:nvPr userDrawn="1"/>
            </p:nvGrpSpPr>
            <p:grpSpPr bwMode="auto">
              <a:xfrm>
                <a:off x="4610" y="57"/>
                <a:ext cx="1344" cy="985"/>
                <a:chOff x="4610" y="57"/>
                <a:chExt cx="1344" cy="985"/>
              </a:xfrm>
            </p:grpSpPr>
            <p:sp>
              <p:nvSpPr>
                <p:cNvPr id="33836" name="Freeform 44">
                  <a:extLst>
                    <a:ext uri="{FF2B5EF4-FFF2-40B4-BE49-F238E27FC236}">
                      <a16:creationId xmlns:a16="http://schemas.microsoft.com/office/drawing/2014/main" id="{4EC02220-9857-46F3-AA01-791E91448C6D}"/>
                    </a:ext>
                  </a:extLst>
                </p:cNvPr>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37" name="Freeform 45">
                  <a:extLst>
                    <a:ext uri="{FF2B5EF4-FFF2-40B4-BE49-F238E27FC236}">
                      <a16:creationId xmlns:a16="http://schemas.microsoft.com/office/drawing/2014/main" id="{BD6E1D06-66BA-4449-B353-FACC318807AD}"/>
                    </a:ext>
                  </a:extLst>
                </p:cNvPr>
                <p:cNvSpPr>
                  <a:spLocks/>
                </p:cNvSpPr>
                <p:nvPr userDrawn="1"/>
              </p:nvSpPr>
              <p:spPr bwMode="auto">
                <a:xfrm rot="-3172564">
                  <a:off x="5052" y="328"/>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38" name="Freeform 46">
                  <a:extLst>
                    <a:ext uri="{FF2B5EF4-FFF2-40B4-BE49-F238E27FC236}">
                      <a16:creationId xmlns:a16="http://schemas.microsoft.com/office/drawing/2014/main" id="{EE8708F5-1F7B-4B8D-9B04-DF7DAFE61310}"/>
                    </a:ext>
                  </a:extLst>
                </p:cNvPr>
                <p:cNvSpPr>
                  <a:spLocks/>
                </p:cNvSpPr>
                <p:nvPr userDrawn="1"/>
              </p:nvSpPr>
              <p:spPr bwMode="auto">
                <a:xfrm rot="-3172564">
                  <a:off x="4862" y="178"/>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39" name="Freeform 47">
                  <a:extLst>
                    <a:ext uri="{FF2B5EF4-FFF2-40B4-BE49-F238E27FC236}">
                      <a16:creationId xmlns:a16="http://schemas.microsoft.com/office/drawing/2014/main" id="{3C1BA80E-524F-4FCB-807C-0E0F1296FD20}"/>
                    </a:ext>
                  </a:extLst>
                </p:cNvPr>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40" name="Freeform 48">
                  <a:extLst>
                    <a:ext uri="{FF2B5EF4-FFF2-40B4-BE49-F238E27FC236}">
                      <a16:creationId xmlns:a16="http://schemas.microsoft.com/office/drawing/2014/main" id="{B841F614-04A9-48B6-974E-C172AB5D41E1}"/>
                    </a:ext>
                  </a:extLst>
                </p:cNvPr>
                <p:cNvSpPr>
                  <a:spLocks/>
                </p:cNvSpPr>
                <p:nvPr userDrawn="1"/>
              </p:nvSpPr>
              <p:spPr bwMode="auto">
                <a:xfrm rot="-3172564">
                  <a:off x="5301" y="893"/>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41" name="Freeform 49">
                  <a:extLst>
                    <a:ext uri="{FF2B5EF4-FFF2-40B4-BE49-F238E27FC236}">
                      <a16:creationId xmlns:a16="http://schemas.microsoft.com/office/drawing/2014/main" id="{D1C44A0C-DBF0-45B7-B80D-91FF595C821E}"/>
                    </a:ext>
                  </a:extLst>
                </p:cNvPr>
                <p:cNvSpPr>
                  <a:spLocks/>
                </p:cNvSpPr>
                <p:nvPr userDrawn="1"/>
              </p:nvSpPr>
              <p:spPr bwMode="auto">
                <a:xfrm rot="-3172564">
                  <a:off x="5253" y="802"/>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42" name="Freeform 50">
                  <a:extLst>
                    <a:ext uri="{FF2B5EF4-FFF2-40B4-BE49-F238E27FC236}">
                      <a16:creationId xmlns:a16="http://schemas.microsoft.com/office/drawing/2014/main" id="{889C7A9D-5018-4DF4-919D-FE8F3BF2E46C}"/>
                    </a:ext>
                  </a:extLst>
                </p:cNvPr>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lstStyle/>
                <a:p>
                  <a:pPr>
                    <a:defRPr/>
                  </a:pPr>
                  <a:endParaRPr lang="id-ID" sz="1800">
                    <a:cs typeface="Arial" charset="0"/>
                  </a:endParaRPr>
                </a:p>
              </p:txBody>
            </p:sp>
            <p:sp>
              <p:nvSpPr>
                <p:cNvPr id="33843" name="Freeform 51">
                  <a:extLst>
                    <a:ext uri="{FF2B5EF4-FFF2-40B4-BE49-F238E27FC236}">
                      <a16:creationId xmlns:a16="http://schemas.microsoft.com/office/drawing/2014/main" id="{6FDF26BA-9767-4466-8B49-4F5749ED940E}"/>
                    </a:ext>
                  </a:extLst>
                </p:cNvPr>
                <p:cNvSpPr>
                  <a:spLocks/>
                </p:cNvSpPr>
                <p:nvPr userDrawn="1"/>
              </p:nvSpPr>
              <p:spPr bwMode="auto">
                <a:xfrm rot="-3172564">
                  <a:off x="4951" y="138"/>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lstStyle/>
                <a:p>
                  <a:pPr>
                    <a:defRPr/>
                  </a:pPr>
                  <a:endParaRPr lang="id-ID" sz="1800">
                    <a:cs typeface="Arial" charset="0"/>
                  </a:endParaRPr>
                </a:p>
              </p:txBody>
            </p:sp>
          </p:grpSp>
        </p:grpSp>
        <p:sp>
          <p:nvSpPr>
            <p:cNvPr id="33844" name="Line 52">
              <a:extLst>
                <a:ext uri="{FF2B5EF4-FFF2-40B4-BE49-F238E27FC236}">
                  <a16:creationId xmlns:a16="http://schemas.microsoft.com/office/drawing/2014/main" id="{1D7139FD-0CF4-44E4-BDDD-21EEABF23C8E}"/>
                </a:ext>
              </a:extLst>
            </p:cNvPr>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lstStyle/>
            <a:p>
              <a:pPr>
                <a:defRPr/>
              </a:pPr>
              <a:endParaRPr lang="id-ID" sz="1800">
                <a:cs typeface="Arial" charset="0"/>
              </a:endParaRPr>
            </a:p>
          </p:txBody>
        </p:sp>
      </p:grpSp>
    </p:spTree>
    <p:extLst>
      <p:ext uri="{BB962C8B-B14F-4D97-AF65-F5344CB8AC3E}">
        <p14:creationId xmlns:p14="http://schemas.microsoft.com/office/powerpoint/2010/main" val="660206801"/>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xStyles>
    <p:titleStyle>
      <a:lvl1pPr algn="ctr" rtl="1" eaLnBrk="0" fontAlgn="base" hangingPunct="0">
        <a:spcBef>
          <a:spcPct val="0"/>
        </a:spcBef>
        <a:spcAft>
          <a:spcPct val="0"/>
        </a:spcAft>
        <a:defRPr sz="4400">
          <a:solidFill>
            <a:schemeClr val="tx1"/>
          </a:solidFill>
          <a:latin typeface="+mj-lt"/>
          <a:ea typeface="+mj-ea"/>
          <a:cs typeface="+mj-cs"/>
        </a:defRPr>
      </a:lvl1pPr>
      <a:lvl2pPr algn="ctr" rtl="1" eaLnBrk="0" fontAlgn="base" hangingPunct="0">
        <a:spcBef>
          <a:spcPct val="0"/>
        </a:spcBef>
        <a:spcAft>
          <a:spcPct val="0"/>
        </a:spcAft>
        <a:defRPr sz="4400">
          <a:solidFill>
            <a:schemeClr val="tx1"/>
          </a:solidFill>
          <a:latin typeface="Comic Sans MS" pitchFamily="66" charset="0"/>
          <a:cs typeface="Arial" charset="0"/>
        </a:defRPr>
      </a:lvl2pPr>
      <a:lvl3pPr algn="ctr" rtl="1" eaLnBrk="0" fontAlgn="base" hangingPunct="0">
        <a:spcBef>
          <a:spcPct val="0"/>
        </a:spcBef>
        <a:spcAft>
          <a:spcPct val="0"/>
        </a:spcAft>
        <a:defRPr sz="4400">
          <a:solidFill>
            <a:schemeClr val="tx1"/>
          </a:solidFill>
          <a:latin typeface="Comic Sans MS" pitchFamily="66" charset="0"/>
          <a:cs typeface="Arial" charset="0"/>
        </a:defRPr>
      </a:lvl3pPr>
      <a:lvl4pPr algn="ctr" rtl="1" eaLnBrk="0" fontAlgn="base" hangingPunct="0">
        <a:spcBef>
          <a:spcPct val="0"/>
        </a:spcBef>
        <a:spcAft>
          <a:spcPct val="0"/>
        </a:spcAft>
        <a:defRPr sz="4400">
          <a:solidFill>
            <a:schemeClr val="tx1"/>
          </a:solidFill>
          <a:latin typeface="Comic Sans MS" pitchFamily="66" charset="0"/>
          <a:cs typeface="Arial" charset="0"/>
        </a:defRPr>
      </a:lvl4pPr>
      <a:lvl5pPr algn="ctr" rtl="1" eaLnBrk="0" fontAlgn="base" hangingPunct="0">
        <a:spcBef>
          <a:spcPct val="0"/>
        </a:spcBef>
        <a:spcAft>
          <a:spcPct val="0"/>
        </a:spcAft>
        <a:defRPr sz="4400">
          <a:solidFill>
            <a:schemeClr val="tx1"/>
          </a:solidFill>
          <a:latin typeface="Comic Sans MS" pitchFamily="66" charset="0"/>
          <a:cs typeface="Arial" charset="0"/>
        </a:defRPr>
      </a:lvl5pPr>
      <a:lvl6pPr marL="457200" algn="ctr" rtl="1" fontAlgn="base">
        <a:spcBef>
          <a:spcPct val="0"/>
        </a:spcBef>
        <a:spcAft>
          <a:spcPct val="0"/>
        </a:spcAft>
        <a:defRPr sz="4400">
          <a:solidFill>
            <a:schemeClr val="tx1"/>
          </a:solidFill>
          <a:latin typeface="Comic Sans MS" pitchFamily="66" charset="0"/>
          <a:cs typeface="Arial" charset="0"/>
        </a:defRPr>
      </a:lvl6pPr>
      <a:lvl7pPr marL="914400" algn="ctr" rtl="1" fontAlgn="base">
        <a:spcBef>
          <a:spcPct val="0"/>
        </a:spcBef>
        <a:spcAft>
          <a:spcPct val="0"/>
        </a:spcAft>
        <a:defRPr sz="4400">
          <a:solidFill>
            <a:schemeClr val="tx1"/>
          </a:solidFill>
          <a:latin typeface="Comic Sans MS" pitchFamily="66" charset="0"/>
          <a:cs typeface="Arial" charset="0"/>
        </a:defRPr>
      </a:lvl7pPr>
      <a:lvl8pPr marL="1371600" algn="ctr" rtl="1" fontAlgn="base">
        <a:spcBef>
          <a:spcPct val="0"/>
        </a:spcBef>
        <a:spcAft>
          <a:spcPct val="0"/>
        </a:spcAft>
        <a:defRPr sz="4400">
          <a:solidFill>
            <a:schemeClr val="tx1"/>
          </a:solidFill>
          <a:latin typeface="Comic Sans MS" pitchFamily="66" charset="0"/>
          <a:cs typeface="Arial" charset="0"/>
        </a:defRPr>
      </a:lvl8pPr>
      <a:lvl9pPr marL="1828800" algn="ctr" rtl="1" fontAlgn="base">
        <a:spcBef>
          <a:spcPct val="0"/>
        </a:spcBef>
        <a:spcAft>
          <a:spcPct val="0"/>
        </a:spcAft>
        <a:defRPr sz="4400">
          <a:solidFill>
            <a:schemeClr val="tx1"/>
          </a:solidFill>
          <a:latin typeface="Comic Sans MS" pitchFamily="66" charset="0"/>
          <a:cs typeface="Arial" charset="0"/>
        </a:defRPr>
      </a:lvl9pPr>
    </p:titleStyle>
    <p:bodyStyle>
      <a:lvl1pPr marL="342900" indent="-342900" algn="r" rtl="1" eaLnBrk="0" fontAlgn="base" hangingPunct="0">
        <a:spcBef>
          <a:spcPct val="20000"/>
        </a:spcBef>
        <a:spcAft>
          <a:spcPct val="0"/>
        </a:spcAft>
        <a:buChar char="•"/>
        <a:defRPr sz="3200">
          <a:solidFill>
            <a:schemeClr val="tx1"/>
          </a:solidFill>
          <a:latin typeface="+mn-lt"/>
          <a:ea typeface="+mn-ea"/>
          <a:cs typeface="+mn-cs"/>
        </a:defRPr>
      </a:lvl1pPr>
      <a:lvl2pPr marL="742950" indent="-285750" algn="r" rtl="1" eaLnBrk="0" fontAlgn="base" hangingPunct="0">
        <a:spcBef>
          <a:spcPct val="20000"/>
        </a:spcBef>
        <a:spcAft>
          <a:spcPct val="0"/>
        </a:spcAft>
        <a:buChar char="–"/>
        <a:defRPr sz="2800">
          <a:solidFill>
            <a:schemeClr val="tx1"/>
          </a:solidFill>
          <a:latin typeface="+mn-lt"/>
          <a:cs typeface="+mn-cs"/>
        </a:defRPr>
      </a:lvl2pPr>
      <a:lvl3pPr marL="1143000" indent="-228600" algn="r" rtl="1" eaLnBrk="0" fontAlgn="base" hangingPunct="0">
        <a:spcBef>
          <a:spcPct val="20000"/>
        </a:spcBef>
        <a:spcAft>
          <a:spcPct val="0"/>
        </a:spcAft>
        <a:buChar char="•"/>
        <a:defRPr sz="2400">
          <a:solidFill>
            <a:schemeClr val="tx1"/>
          </a:solidFill>
          <a:latin typeface="+mn-lt"/>
          <a:cs typeface="+mn-cs"/>
        </a:defRPr>
      </a:lvl3pPr>
      <a:lvl4pPr marL="1600200" indent="-228600" algn="r" rtl="1" eaLnBrk="0" fontAlgn="base" hangingPunct="0">
        <a:spcBef>
          <a:spcPct val="20000"/>
        </a:spcBef>
        <a:spcAft>
          <a:spcPct val="0"/>
        </a:spcAft>
        <a:buChar char="–"/>
        <a:defRPr sz="2000">
          <a:solidFill>
            <a:schemeClr val="tx1"/>
          </a:solidFill>
          <a:latin typeface="+mn-lt"/>
          <a:cs typeface="+mn-cs"/>
        </a:defRPr>
      </a:lvl4pPr>
      <a:lvl5pPr marL="2057400" indent="-228600" algn="r" rtl="1" eaLnBrk="0" fontAlgn="base" hangingPunct="0">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9.xml"/><Relationship Id="rId1" Type="http://schemas.openxmlformats.org/officeDocument/2006/relationships/themeOverride" Target="../theme/themeOverride2.xml"/><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9.xml"/><Relationship Id="rId1" Type="http://schemas.openxmlformats.org/officeDocument/2006/relationships/themeOverride" Target="../theme/themeOverride3.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9.xml"/><Relationship Id="rId1" Type="http://schemas.openxmlformats.org/officeDocument/2006/relationships/themeOverride" Target="../theme/themeOverride4.xml"/><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image" Target="../media/image8.jpeg"/><Relationship Id="rId7" Type="http://schemas.openxmlformats.org/officeDocument/2006/relationships/image" Target="../media/image10.png"/><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34.xml"/><Relationship Id="rId6" Type="http://schemas.openxmlformats.org/officeDocument/2006/relationships/image" Target="../media/image9.png"/><Relationship Id="rId11" Type="http://schemas.openxmlformats.org/officeDocument/2006/relationships/diagramColors" Target="../diagrams/colors2.xml"/><Relationship Id="rId5" Type="http://schemas.openxmlformats.org/officeDocument/2006/relationships/image" Target="../media/image12.png"/><Relationship Id="rId10" Type="http://schemas.openxmlformats.org/officeDocument/2006/relationships/diagramQuickStyle" Target="../diagrams/quickStyle2.xml"/><Relationship Id="rId4" Type="http://schemas.openxmlformats.org/officeDocument/2006/relationships/image" Target="../media/image11.png"/><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5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5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5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5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pic>
        <p:nvPicPr>
          <p:cNvPr id="9" name="Picture 8" descr="A view of a road&#10;&#10;Description automatically generated">
            <a:extLst>
              <a:ext uri="{FF2B5EF4-FFF2-40B4-BE49-F238E27FC236}">
                <a16:creationId xmlns:a16="http://schemas.microsoft.com/office/drawing/2014/main" id="{4580C5A8-733C-416B-B58B-85B006638170}"/>
              </a:ext>
            </a:extLst>
          </p:cNvPr>
          <p:cNvPicPr>
            <a:picLocks noChangeAspect="1"/>
          </p:cNvPicPr>
          <p:nvPr/>
        </p:nvPicPr>
        <p:blipFill rotWithShape="1">
          <a:blip r:embed="rId2"/>
          <a:srcRect l="12541" t="9091" r="16753" b="-1"/>
          <a:stretch/>
        </p:blipFill>
        <p:spPr>
          <a:xfrm>
            <a:off x="2" y="10"/>
            <a:ext cx="12191695" cy="6857990"/>
          </a:xfrm>
          <a:prstGeom prst="rect">
            <a:avLst/>
          </a:prstGeom>
        </p:spPr>
      </p:pic>
      <p:sp>
        <p:nvSpPr>
          <p:cNvPr id="14" name="Rectangle 13">
            <a:extLst>
              <a:ext uri="{FF2B5EF4-FFF2-40B4-BE49-F238E27FC236}">
                <a16:creationId xmlns:a16="http://schemas.microsoft.com/office/drawing/2014/main" id="{A4092ECB-D375-4A85-AD6E-85644D2A99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7" y="3064931"/>
            <a:ext cx="8293042" cy="2488568"/>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8AD7684-06A8-417D-AC3E-7D35CA295905}"/>
              </a:ext>
            </a:extLst>
          </p:cNvPr>
          <p:cNvSpPr>
            <a:spLocks noGrp="1"/>
          </p:cNvSpPr>
          <p:nvPr>
            <p:ph type="ctrTitle"/>
          </p:nvPr>
        </p:nvSpPr>
        <p:spPr>
          <a:xfrm>
            <a:off x="1300526" y="3236470"/>
            <a:ext cx="6829044" cy="1252601"/>
          </a:xfrm>
        </p:spPr>
        <p:txBody>
          <a:bodyPr>
            <a:normAutofit/>
          </a:bodyPr>
          <a:lstStyle/>
          <a:p>
            <a:pPr algn="r"/>
            <a:r>
              <a:rPr lang="en-GB" sz="4100">
                <a:solidFill>
                  <a:srgbClr val="FFFFFE"/>
                </a:solidFill>
              </a:rPr>
              <a:t>UKM sebagai media dakwah islam</a:t>
            </a:r>
          </a:p>
        </p:txBody>
      </p:sp>
      <p:sp>
        <p:nvSpPr>
          <p:cNvPr id="3" name="Subtitle 2">
            <a:extLst>
              <a:ext uri="{FF2B5EF4-FFF2-40B4-BE49-F238E27FC236}">
                <a16:creationId xmlns:a16="http://schemas.microsoft.com/office/drawing/2014/main" id="{CE32BDD0-DCF7-4DFB-8A8A-D48084432628}"/>
              </a:ext>
            </a:extLst>
          </p:cNvPr>
          <p:cNvSpPr>
            <a:spLocks noGrp="1"/>
          </p:cNvSpPr>
          <p:nvPr>
            <p:ph type="subTitle" idx="1"/>
          </p:nvPr>
        </p:nvSpPr>
        <p:spPr>
          <a:xfrm>
            <a:off x="1300525" y="4669144"/>
            <a:ext cx="6829043" cy="716529"/>
          </a:xfrm>
        </p:spPr>
        <p:txBody>
          <a:bodyPr>
            <a:normAutofit/>
          </a:bodyPr>
          <a:lstStyle/>
          <a:p>
            <a:pPr algn="r"/>
            <a:r>
              <a:rPr lang="en-GB" sz="1600" dirty="0">
                <a:solidFill>
                  <a:srgbClr val="FFFFFE"/>
                </a:solidFill>
              </a:rPr>
              <a:t>Asep Setiawan</a:t>
            </a:r>
            <a:r>
              <a:rPr lang="en-GB" sz="1600">
                <a:solidFill>
                  <a:srgbClr val="FFFFFE"/>
                </a:solidFill>
              </a:rPr>
              <a:t>, s.th.i., m.ud.</a:t>
            </a:r>
            <a:endParaRPr lang="en-GB" sz="1600" dirty="0">
              <a:solidFill>
                <a:srgbClr val="FFFFFE"/>
              </a:solidFill>
            </a:endParaRPr>
          </a:p>
        </p:txBody>
      </p:sp>
      <p:cxnSp>
        <p:nvCxnSpPr>
          <p:cNvPr id="16" name="Straight Connector 15">
            <a:extLst>
              <a:ext uri="{FF2B5EF4-FFF2-40B4-BE49-F238E27FC236}">
                <a16:creationId xmlns:a16="http://schemas.microsoft.com/office/drawing/2014/main" id="{B6C1711D-6DAC-4FE1-B7B6-AC8A81B84C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00525" y="4666480"/>
            <a:ext cx="6829043" cy="0"/>
          </a:xfrm>
          <a:prstGeom prst="line">
            <a:avLst/>
          </a:prstGeom>
          <a:ln w="31750">
            <a:solidFill>
              <a:srgbClr val="8B8D4B"/>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234125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BE446FA-3526-45D9-AEAA-773DE0732057}"/>
              </a:ext>
            </a:extLst>
          </p:cNvPr>
          <p:cNvSpPr>
            <a:spLocks noGrp="1"/>
          </p:cNvSpPr>
          <p:nvPr>
            <p:ph type="sldNum" sz="quarter" idx="12"/>
          </p:nvPr>
        </p:nvSpPr>
        <p:spPr/>
        <p:txBody>
          <a:bodyPr/>
          <a:lstStyle>
            <a:lvl1pPr eaLnBrk="0" hangingPunct="0">
              <a:defRPr sz="4000" b="1">
                <a:solidFill>
                  <a:schemeClr val="tx2"/>
                </a:solidFill>
                <a:latin typeface="Arial" panose="020B0604020202020204" pitchFamily="34" charset="0"/>
                <a:ea typeface="MS PGothic" panose="020B0600070205080204" pitchFamily="34" charset="-128"/>
              </a:defRPr>
            </a:lvl1pPr>
            <a:lvl2pPr marL="742950" indent="-285750" eaLnBrk="0" hangingPunct="0">
              <a:defRPr sz="4000" b="1">
                <a:solidFill>
                  <a:schemeClr val="tx2"/>
                </a:solidFill>
                <a:latin typeface="Arial" panose="020B0604020202020204" pitchFamily="34" charset="0"/>
                <a:ea typeface="MS PGothic" panose="020B0600070205080204" pitchFamily="34" charset="-128"/>
              </a:defRPr>
            </a:lvl2pPr>
            <a:lvl3pPr marL="1143000" indent="-228600" eaLnBrk="0" hangingPunct="0">
              <a:defRPr sz="4000" b="1">
                <a:solidFill>
                  <a:schemeClr val="tx2"/>
                </a:solidFill>
                <a:latin typeface="Arial" panose="020B0604020202020204" pitchFamily="34" charset="0"/>
                <a:ea typeface="MS PGothic" panose="020B0600070205080204" pitchFamily="34" charset="-128"/>
              </a:defRPr>
            </a:lvl3pPr>
            <a:lvl4pPr marL="1600200" indent="-228600" eaLnBrk="0" hangingPunct="0">
              <a:defRPr sz="4000" b="1">
                <a:solidFill>
                  <a:schemeClr val="tx2"/>
                </a:solidFill>
                <a:latin typeface="Arial" panose="020B0604020202020204" pitchFamily="34" charset="0"/>
                <a:ea typeface="MS PGothic" panose="020B0600070205080204" pitchFamily="34" charset="-128"/>
              </a:defRPr>
            </a:lvl4pPr>
            <a:lvl5pPr marL="2057400" indent="-228600" eaLnBrk="0" hangingPunct="0">
              <a:defRPr sz="4000" b="1">
                <a:solidFill>
                  <a:schemeClr val="tx2"/>
                </a:solidFill>
                <a:latin typeface="Arial" panose="020B0604020202020204" pitchFamily="34" charset="0"/>
                <a:ea typeface="MS PGothic" panose="020B0600070205080204" pitchFamily="34" charset="-128"/>
              </a:defRPr>
            </a:lvl5pPr>
            <a:lvl6pPr marL="25146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6pPr>
            <a:lvl7pPr marL="29718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7pPr>
            <a:lvl8pPr marL="34290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8pPr>
            <a:lvl9pPr marL="38862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9pPr>
          </a:lstStyle>
          <a:p>
            <a:pPr defTabSz="914400" eaLnBrk="1" fontAlgn="base" hangingPunct="1">
              <a:spcBef>
                <a:spcPct val="0"/>
              </a:spcBef>
              <a:spcAft>
                <a:spcPct val="0"/>
              </a:spcAft>
            </a:pPr>
            <a:fld id="{2CCFBC5B-1325-417A-A379-15C2AE035911}" type="slidenum">
              <a:rPr lang="ar-SA" altLang="en-US" sz="1400" b="0">
                <a:solidFill>
                  <a:srgbClr val="FFFFFF"/>
                </a:solidFill>
                <a:cs typeface="Arabic Transparent"/>
              </a:rPr>
              <a:pPr defTabSz="914400" eaLnBrk="1" fontAlgn="base" hangingPunct="1">
                <a:spcBef>
                  <a:spcPct val="0"/>
                </a:spcBef>
                <a:spcAft>
                  <a:spcPct val="0"/>
                </a:spcAft>
              </a:pPr>
              <a:t>10</a:t>
            </a:fld>
            <a:endParaRPr lang="ja-JP" altLang="ar-SA" sz="1400" b="0">
              <a:solidFill>
                <a:srgbClr val="FFFFFF"/>
              </a:solidFill>
              <a:cs typeface="Arabic Transparent"/>
            </a:endParaRPr>
          </a:p>
        </p:txBody>
      </p:sp>
      <p:sp>
        <p:nvSpPr>
          <p:cNvPr id="190466" name="Rectangle 2">
            <a:extLst>
              <a:ext uri="{FF2B5EF4-FFF2-40B4-BE49-F238E27FC236}">
                <a16:creationId xmlns:a16="http://schemas.microsoft.com/office/drawing/2014/main" id="{F0158975-3E67-481B-B78B-DC20D7164734}"/>
              </a:ext>
            </a:extLst>
          </p:cNvPr>
          <p:cNvSpPr>
            <a:spLocks noGrp="1" noRot="1" noChangeArrowheads="1"/>
          </p:cNvSpPr>
          <p:nvPr>
            <p:ph type="title"/>
          </p:nvPr>
        </p:nvSpPr>
        <p:spPr/>
        <p:txBody>
          <a:bodyPr/>
          <a:lstStyle/>
          <a:p>
            <a:pPr algn="ctr" rtl="0" eaLnBrk="1" hangingPunct="1">
              <a:defRPr/>
            </a:pPr>
            <a:r>
              <a:rPr lang="en-US" altLang="ja-JP" sz="3600" b="0">
                <a:ea typeface="MS PGothic" pitchFamily="34" charset="-128"/>
              </a:rPr>
              <a:t>POSISI UMMAT ISLAM</a:t>
            </a:r>
            <a:endParaRPr lang="en-US" sz="3600" b="0">
              <a:ea typeface="MS PGothic" pitchFamily="34" charset="-128"/>
            </a:endParaRPr>
          </a:p>
        </p:txBody>
      </p:sp>
      <p:sp>
        <p:nvSpPr>
          <p:cNvPr id="190467" name="Rectangle 3">
            <a:extLst>
              <a:ext uri="{FF2B5EF4-FFF2-40B4-BE49-F238E27FC236}">
                <a16:creationId xmlns:a16="http://schemas.microsoft.com/office/drawing/2014/main" id="{A0B9C8AF-EC23-4743-A187-1417FB2F5AF4}"/>
              </a:ext>
            </a:extLst>
          </p:cNvPr>
          <p:cNvSpPr>
            <a:spLocks noGrp="1" noRot="1" noChangeArrowheads="1"/>
          </p:cNvSpPr>
          <p:nvPr>
            <p:ph type="body" idx="1"/>
          </p:nvPr>
        </p:nvSpPr>
        <p:spPr>
          <a:xfrm>
            <a:off x="1573619" y="1233377"/>
            <a:ext cx="9664995" cy="4720856"/>
          </a:xfrm>
        </p:spPr>
        <p:style>
          <a:lnRef idx="0">
            <a:schemeClr val="accent2"/>
          </a:lnRef>
          <a:fillRef idx="3">
            <a:schemeClr val="accent2"/>
          </a:fillRef>
          <a:effectRef idx="3">
            <a:schemeClr val="accent2"/>
          </a:effectRef>
          <a:fontRef idx="minor">
            <a:schemeClr val="lt1"/>
          </a:fontRef>
        </p:style>
        <p:txBody>
          <a:bodyPr/>
          <a:lstStyle/>
          <a:p>
            <a:pPr marL="446088" indent="-446088" algn="l" rtl="0" eaLnBrk="1" hangingPunct="1">
              <a:lnSpc>
                <a:spcPct val="90000"/>
              </a:lnSpc>
            </a:pPr>
            <a:r>
              <a:rPr lang="en-US" altLang="en-US" sz="2400" dirty="0" err="1">
                <a:solidFill>
                  <a:schemeClr val="tx1"/>
                </a:solidFill>
              </a:rPr>
              <a:t>Ummat</a:t>
            </a:r>
            <a:r>
              <a:rPr lang="en-US" altLang="en-US" sz="2400" dirty="0">
                <a:solidFill>
                  <a:schemeClr val="tx1"/>
                </a:solidFill>
              </a:rPr>
              <a:t> </a:t>
            </a:r>
            <a:r>
              <a:rPr lang="en-US" altLang="en-US" sz="2400" dirty="0" err="1">
                <a:solidFill>
                  <a:schemeClr val="tx1"/>
                </a:solidFill>
              </a:rPr>
              <a:t>terbaik</a:t>
            </a:r>
            <a:r>
              <a:rPr lang="en-US" altLang="en-US" sz="2400" dirty="0">
                <a:solidFill>
                  <a:schemeClr val="tx1"/>
                </a:solidFill>
              </a:rPr>
              <a:t>; </a:t>
            </a:r>
            <a:r>
              <a:rPr lang="en-US" altLang="en-US" sz="2400" b="0" i="1" dirty="0">
                <a:solidFill>
                  <a:schemeClr val="tx1"/>
                </a:solidFill>
              </a:rPr>
              <a:t>“</a:t>
            </a:r>
            <a:r>
              <a:rPr lang="en-US" altLang="en-US" sz="2400" b="0" i="1" dirty="0" err="1">
                <a:solidFill>
                  <a:schemeClr val="tx1"/>
                </a:solidFill>
              </a:rPr>
              <a:t>Kamu</a:t>
            </a:r>
            <a:r>
              <a:rPr lang="en-US" altLang="en-US" sz="2400" b="0" i="1" dirty="0">
                <a:solidFill>
                  <a:schemeClr val="tx1"/>
                </a:solidFill>
              </a:rPr>
              <a:t> </a:t>
            </a:r>
            <a:r>
              <a:rPr lang="en-US" altLang="en-US" sz="2400" b="0" i="1" dirty="0" err="1">
                <a:solidFill>
                  <a:schemeClr val="tx1"/>
                </a:solidFill>
              </a:rPr>
              <a:t>adalah</a:t>
            </a:r>
            <a:r>
              <a:rPr lang="en-US" altLang="en-US" sz="2400" b="0" i="1" dirty="0">
                <a:solidFill>
                  <a:schemeClr val="tx1"/>
                </a:solidFill>
              </a:rPr>
              <a:t> </a:t>
            </a:r>
            <a:r>
              <a:rPr lang="en-US" altLang="en-US" sz="2400" b="0" i="1" dirty="0" err="1">
                <a:solidFill>
                  <a:schemeClr val="tx1"/>
                </a:solidFill>
              </a:rPr>
              <a:t>umat</a:t>
            </a:r>
            <a:r>
              <a:rPr lang="en-US" altLang="en-US" sz="2400" b="0" i="1" dirty="0">
                <a:solidFill>
                  <a:schemeClr val="tx1"/>
                </a:solidFill>
              </a:rPr>
              <a:t> yang </a:t>
            </a:r>
            <a:r>
              <a:rPr lang="en-US" altLang="en-US" sz="2400" b="0" i="1" dirty="0" err="1">
                <a:solidFill>
                  <a:schemeClr val="tx1"/>
                </a:solidFill>
              </a:rPr>
              <a:t>terbaik</a:t>
            </a:r>
            <a:r>
              <a:rPr lang="en-US" altLang="en-US" sz="2400" b="0" i="1" dirty="0">
                <a:solidFill>
                  <a:schemeClr val="tx1"/>
                </a:solidFill>
              </a:rPr>
              <a:t> yang </a:t>
            </a:r>
            <a:r>
              <a:rPr lang="en-US" altLang="en-US" sz="2400" b="0" i="1" dirty="0" err="1">
                <a:solidFill>
                  <a:schemeClr val="tx1"/>
                </a:solidFill>
              </a:rPr>
              <a:t>dilahirkan</a:t>
            </a:r>
            <a:r>
              <a:rPr lang="en-US" altLang="en-US" sz="2400" b="0" i="1" dirty="0">
                <a:solidFill>
                  <a:schemeClr val="tx1"/>
                </a:solidFill>
              </a:rPr>
              <a:t> </a:t>
            </a:r>
            <a:r>
              <a:rPr lang="en-US" altLang="en-US" sz="2400" b="0" i="1" dirty="0" err="1">
                <a:solidFill>
                  <a:schemeClr val="tx1"/>
                </a:solidFill>
              </a:rPr>
              <a:t>untuk</a:t>
            </a:r>
            <a:r>
              <a:rPr lang="en-US" altLang="en-US" sz="2400" b="0" i="1" dirty="0">
                <a:solidFill>
                  <a:schemeClr val="tx1"/>
                </a:solidFill>
              </a:rPr>
              <a:t> </a:t>
            </a:r>
            <a:r>
              <a:rPr lang="en-US" altLang="en-US" sz="2400" b="0" i="1" dirty="0" err="1">
                <a:solidFill>
                  <a:schemeClr val="tx1"/>
                </a:solidFill>
              </a:rPr>
              <a:t>manusia</a:t>
            </a:r>
            <a:r>
              <a:rPr lang="en-US" altLang="en-US" sz="2400" b="0" i="1" dirty="0">
                <a:solidFill>
                  <a:schemeClr val="tx1"/>
                </a:solidFill>
              </a:rPr>
              <a:t>, </a:t>
            </a:r>
            <a:r>
              <a:rPr lang="en-US" altLang="en-US" sz="2400" b="0" i="1" dirty="0" err="1">
                <a:solidFill>
                  <a:schemeClr val="tx1"/>
                </a:solidFill>
              </a:rPr>
              <a:t>menyuruh</a:t>
            </a:r>
            <a:r>
              <a:rPr lang="en-US" altLang="en-US" sz="2400" b="0" i="1" dirty="0">
                <a:solidFill>
                  <a:schemeClr val="tx1"/>
                </a:solidFill>
              </a:rPr>
              <a:t> </a:t>
            </a:r>
            <a:r>
              <a:rPr lang="en-US" altLang="en-US" sz="2400" b="0" i="1" dirty="0" err="1">
                <a:solidFill>
                  <a:schemeClr val="tx1"/>
                </a:solidFill>
              </a:rPr>
              <a:t>kepada</a:t>
            </a:r>
            <a:r>
              <a:rPr lang="en-US" altLang="en-US" sz="2400" b="0" i="1" dirty="0">
                <a:solidFill>
                  <a:schemeClr val="tx1"/>
                </a:solidFill>
              </a:rPr>
              <a:t> yang </a:t>
            </a:r>
            <a:r>
              <a:rPr lang="en-US" altLang="en-US" sz="2400" b="0" i="1" dirty="0" err="1">
                <a:solidFill>
                  <a:schemeClr val="tx1"/>
                </a:solidFill>
              </a:rPr>
              <a:t>ma'ruf</a:t>
            </a:r>
            <a:r>
              <a:rPr lang="en-US" altLang="en-US" sz="2400" b="0" i="1" dirty="0">
                <a:solidFill>
                  <a:schemeClr val="tx1"/>
                </a:solidFill>
              </a:rPr>
              <a:t>, dan </a:t>
            </a:r>
            <a:r>
              <a:rPr lang="en-US" altLang="en-US" sz="2400" b="0" i="1" dirty="0" err="1">
                <a:solidFill>
                  <a:schemeClr val="tx1"/>
                </a:solidFill>
              </a:rPr>
              <a:t>mencegah</a:t>
            </a:r>
            <a:r>
              <a:rPr lang="en-US" altLang="en-US" sz="2400" b="0" i="1" dirty="0">
                <a:solidFill>
                  <a:schemeClr val="tx1"/>
                </a:solidFill>
              </a:rPr>
              <a:t> </a:t>
            </a:r>
            <a:r>
              <a:rPr lang="en-US" altLang="en-US" sz="2400" b="0" i="1" dirty="0" err="1">
                <a:solidFill>
                  <a:schemeClr val="tx1"/>
                </a:solidFill>
              </a:rPr>
              <a:t>dari</a:t>
            </a:r>
            <a:r>
              <a:rPr lang="en-US" altLang="en-US" sz="2400" b="0" i="1" dirty="0">
                <a:solidFill>
                  <a:schemeClr val="tx1"/>
                </a:solidFill>
              </a:rPr>
              <a:t> yang </a:t>
            </a:r>
            <a:r>
              <a:rPr lang="en-US" altLang="en-US" sz="2400" b="0" i="1" dirty="0" err="1">
                <a:solidFill>
                  <a:schemeClr val="tx1"/>
                </a:solidFill>
              </a:rPr>
              <a:t>munkar</a:t>
            </a:r>
            <a:r>
              <a:rPr lang="en-US" altLang="en-US" sz="2400" b="0" i="1" dirty="0">
                <a:solidFill>
                  <a:schemeClr val="tx1"/>
                </a:solidFill>
              </a:rPr>
              <a:t>, dan </a:t>
            </a:r>
            <a:r>
              <a:rPr lang="en-US" altLang="en-US" sz="2400" b="0" i="1" dirty="0" err="1">
                <a:solidFill>
                  <a:schemeClr val="tx1"/>
                </a:solidFill>
              </a:rPr>
              <a:t>beriman</a:t>
            </a:r>
            <a:r>
              <a:rPr lang="en-US" altLang="en-US" sz="2400" b="0" i="1" dirty="0">
                <a:solidFill>
                  <a:schemeClr val="tx1"/>
                </a:solidFill>
              </a:rPr>
              <a:t> </a:t>
            </a:r>
            <a:r>
              <a:rPr lang="en-US" altLang="en-US" sz="2400" b="0" i="1" dirty="0" err="1">
                <a:solidFill>
                  <a:schemeClr val="tx1"/>
                </a:solidFill>
              </a:rPr>
              <a:t>kepada</a:t>
            </a:r>
            <a:r>
              <a:rPr lang="en-US" altLang="en-US" sz="2400" b="0" i="1" dirty="0">
                <a:solidFill>
                  <a:schemeClr val="tx1"/>
                </a:solidFill>
              </a:rPr>
              <a:t> Allah</a:t>
            </a:r>
            <a:r>
              <a:rPr lang="en-US" altLang="en-US" sz="2400" b="0" dirty="0">
                <a:solidFill>
                  <a:schemeClr val="tx1"/>
                </a:solidFill>
              </a:rPr>
              <a:t>.</a:t>
            </a:r>
            <a:r>
              <a:rPr lang="en-US" altLang="en-US" dirty="0">
                <a:solidFill>
                  <a:schemeClr val="tx1"/>
                </a:solidFill>
              </a:rPr>
              <a:t> </a:t>
            </a:r>
            <a:r>
              <a:rPr lang="en-US" altLang="en-US" sz="2400" b="0" dirty="0">
                <a:solidFill>
                  <a:schemeClr val="tx1"/>
                </a:solidFill>
              </a:rPr>
              <a:t> (QS. Ali Imran:110)</a:t>
            </a:r>
          </a:p>
          <a:p>
            <a:pPr marL="446088" indent="-446088" algn="l" rtl="0" eaLnBrk="1" hangingPunct="1">
              <a:lnSpc>
                <a:spcPct val="90000"/>
              </a:lnSpc>
            </a:pPr>
            <a:r>
              <a:rPr lang="en-US" altLang="en-US" sz="2400" dirty="0" err="1">
                <a:solidFill>
                  <a:schemeClr val="tx1"/>
                </a:solidFill>
              </a:rPr>
              <a:t>Ummat</a:t>
            </a:r>
            <a:r>
              <a:rPr lang="en-US" altLang="en-US" sz="2400" dirty="0">
                <a:solidFill>
                  <a:schemeClr val="tx1"/>
                </a:solidFill>
              </a:rPr>
              <a:t> </a:t>
            </a:r>
            <a:r>
              <a:rPr lang="en-US" altLang="en-US" sz="2400" dirty="0" err="1">
                <a:solidFill>
                  <a:schemeClr val="tx1"/>
                </a:solidFill>
              </a:rPr>
              <a:t>tertinggi</a:t>
            </a:r>
            <a:r>
              <a:rPr lang="en-US" altLang="en-US" sz="2400" dirty="0">
                <a:solidFill>
                  <a:schemeClr val="tx1"/>
                </a:solidFill>
              </a:rPr>
              <a:t>; </a:t>
            </a:r>
            <a:r>
              <a:rPr lang="en-US" altLang="en-US" sz="2400" b="0" i="1" dirty="0">
                <a:solidFill>
                  <a:schemeClr val="tx1"/>
                </a:solidFill>
              </a:rPr>
              <a:t>“</a:t>
            </a:r>
            <a:r>
              <a:rPr lang="en-US" altLang="en-US" sz="2400" b="0" i="1" dirty="0" err="1">
                <a:solidFill>
                  <a:schemeClr val="tx1"/>
                </a:solidFill>
              </a:rPr>
              <a:t>Janganlah</a:t>
            </a:r>
            <a:r>
              <a:rPr lang="en-US" altLang="en-US" sz="2400" b="0" i="1" dirty="0">
                <a:solidFill>
                  <a:schemeClr val="tx1"/>
                </a:solidFill>
              </a:rPr>
              <a:t> </a:t>
            </a:r>
            <a:r>
              <a:rPr lang="en-US" altLang="en-US" sz="2400" b="0" i="1" dirty="0" err="1">
                <a:solidFill>
                  <a:schemeClr val="tx1"/>
                </a:solidFill>
              </a:rPr>
              <a:t>kamu</a:t>
            </a:r>
            <a:r>
              <a:rPr lang="en-US" altLang="en-US" sz="2400" b="0" i="1" dirty="0">
                <a:solidFill>
                  <a:schemeClr val="tx1"/>
                </a:solidFill>
              </a:rPr>
              <a:t> </a:t>
            </a:r>
            <a:r>
              <a:rPr lang="en-US" altLang="en-US" sz="2400" b="0" i="1" dirty="0" err="1">
                <a:solidFill>
                  <a:schemeClr val="tx1"/>
                </a:solidFill>
              </a:rPr>
              <a:t>bersikap</a:t>
            </a:r>
            <a:r>
              <a:rPr lang="en-US" altLang="en-US" sz="2400" b="0" i="1" dirty="0">
                <a:solidFill>
                  <a:schemeClr val="tx1"/>
                </a:solidFill>
              </a:rPr>
              <a:t> </a:t>
            </a:r>
            <a:r>
              <a:rPr lang="en-US" altLang="en-US" sz="2400" b="0" i="1" dirty="0" err="1">
                <a:solidFill>
                  <a:schemeClr val="tx1"/>
                </a:solidFill>
              </a:rPr>
              <a:t>lemah</a:t>
            </a:r>
            <a:r>
              <a:rPr lang="en-US" altLang="en-US" sz="2400" b="0" i="1" dirty="0">
                <a:solidFill>
                  <a:schemeClr val="tx1"/>
                </a:solidFill>
              </a:rPr>
              <a:t>, dan </a:t>
            </a:r>
            <a:r>
              <a:rPr lang="en-US" altLang="en-US" sz="2400" b="0" i="1" dirty="0" err="1">
                <a:solidFill>
                  <a:schemeClr val="tx1"/>
                </a:solidFill>
              </a:rPr>
              <a:t>janganlah</a:t>
            </a:r>
            <a:r>
              <a:rPr lang="en-US" altLang="en-US" sz="2400" b="0" i="1" dirty="0">
                <a:solidFill>
                  <a:schemeClr val="tx1"/>
                </a:solidFill>
              </a:rPr>
              <a:t> (pula) </a:t>
            </a:r>
            <a:r>
              <a:rPr lang="en-US" altLang="en-US" sz="2400" b="0" i="1" dirty="0" err="1">
                <a:solidFill>
                  <a:schemeClr val="tx1"/>
                </a:solidFill>
              </a:rPr>
              <a:t>kamu</a:t>
            </a:r>
            <a:r>
              <a:rPr lang="en-US" altLang="en-US" sz="2400" b="0" i="1" dirty="0">
                <a:solidFill>
                  <a:schemeClr val="tx1"/>
                </a:solidFill>
              </a:rPr>
              <a:t> </a:t>
            </a:r>
            <a:r>
              <a:rPr lang="en-US" altLang="en-US" sz="2400" b="0" i="1" dirty="0" err="1">
                <a:solidFill>
                  <a:schemeClr val="tx1"/>
                </a:solidFill>
              </a:rPr>
              <a:t>bersedih</a:t>
            </a:r>
            <a:r>
              <a:rPr lang="en-US" altLang="en-US" sz="2400" b="0" i="1" dirty="0">
                <a:solidFill>
                  <a:schemeClr val="tx1"/>
                </a:solidFill>
              </a:rPr>
              <a:t> </a:t>
            </a:r>
            <a:r>
              <a:rPr lang="en-US" altLang="en-US" sz="2400" b="0" i="1" dirty="0" err="1">
                <a:solidFill>
                  <a:schemeClr val="tx1"/>
                </a:solidFill>
              </a:rPr>
              <a:t>hati</a:t>
            </a:r>
            <a:r>
              <a:rPr lang="en-US" altLang="en-US" sz="2400" b="0" i="1" dirty="0">
                <a:solidFill>
                  <a:schemeClr val="tx1"/>
                </a:solidFill>
              </a:rPr>
              <a:t>, </a:t>
            </a:r>
            <a:r>
              <a:rPr lang="en-US" altLang="en-US" sz="2400" b="0" i="1" dirty="0" err="1">
                <a:solidFill>
                  <a:schemeClr val="tx1"/>
                </a:solidFill>
              </a:rPr>
              <a:t>padahal</a:t>
            </a:r>
            <a:r>
              <a:rPr lang="en-US" altLang="en-US" sz="2400" b="0" i="1" dirty="0">
                <a:solidFill>
                  <a:schemeClr val="tx1"/>
                </a:solidFill>
              </a:rPr>
              <a:t> </a:t>
            </a:r>
            <a:r>
              <a:rPr lang="en-US" altLang="en-US" sz="2400" b="0" i="1" dirty="0" err="1">
                <a:solidFill>
                  <a:schemeClr val="tx1"/>
                </a:solidFill>
              </a:rPr>
              <a:t>kamulah</a:t>
            </a:r>
            <a:r>
              <a:rPr lang="en-US" altLang="en-US" sz="2400" b="0" i="1" dirty="0">
                <a:solidFill>
                  <a:schemeClr val="tx1"/>
                </a:solidFill>
              </a:rPr>
              <a:t> orang-orang yang paling </a:t>
            </a:r>
            <a:r>
              <a:rPr lang="en-US" altLang="en-US" sz="2400" b="0" i="1" dirty="0" err="1">
                <a:solidFill>
                  <a:schemeClr val="tx1"/>
                </a:solidFill>
              </a:rPr>
              <a:t>tinggi</a:t>
            </a:r>
            <a:r>
              <a:rPr lang="en-US" altLang="en-US" sz="2400" b="0" i="1" dirty="0">
                <a:solidFill>
                  <a:schemeClr val="tx1"/>
                </a:solidFill>
              </a:rPr>
              <a:t> (</a:t>
            </a:r>
            <a:r>
              <a:rPr lang="en-US" altLang="en-US" sz="2400" b="0" i="1" dirty="0" err="1">
                <a:solidFill>
                  <a:schemeClr val="tx1"/>
                </a:solidFill>
              </a:rPr>
              <a:t>derajatnya</a:t>
            </a:r>
            <a:r>
              <a:rPr lang="en-US" altLang="en-US" sz="2400" b="0" i="1" dirty="0">
                <a:solidFill>
                  <a:schemeClr val="tx1"/>
                </a:solidFill>
              </a:rPr>
              <a:t>), </a:t>
            </a:r>
            <a:r>
              <a:rPr lang="en-US" altLang="en-US" sz="2400" b="0" i="1" dirty="0" err="1">
                <a:solidFill>
                  <a:schemeClr val="tx1"/>
                </a:solidFill>
              </a:rPr>
              <a:t>jika</a:t>
            </a:r>
            <a:r>
              <a:rPr lang="en-US" altLang="en-US" sz="2400" b="0" i="1" dirty="0">
                <a:solidFill>
                  <a:schemeClr val="tx1"/>
                </a:solidFill>
              </a:rPr>
              <a:t> </a:t>
            </a:r>
            <a:r>
              <a:rPr lang="en-US" altLang="en-US" sz="2400" b="0" i="1" dirty="0" err="1">
                <a:solidFill>
                  <a:schemeClr val="tx1"/>
                </a:solidFill>
              </a:rPr>
              <a:t>kamu</a:t>
            </a:r>
            <a:r>
              <a:rPr lang="en-US" altLang="en-US" sz="2400" b="0" i="1" dirty="0">
                <a:solidFill>
                  <a:schemeClr val="tx1"/>
                </a:solidFill>
              </a:rPr>
              <a:t> orang-orang yang </a:t>
            </a:r>
            <a:r>
              <a:rPr lang="en-US" altLang="en-US" sz="2400" b="0" i="1" dirty="0" err="1">
                <a:solidFill>
                  <a:schemeClr val="tx1"/>
                </a:solidFill>
              </a:rPr>
              <a:t>beriman</a:t>
            </a:r>
            <a:r>
              <a:rPr lang="en-US" altLang="en-US" sz="2400" b="0" i="1" dirty="0">
                <a:solidFill>
                  <a:schemeClr val="tx1"/>
                </a:solidFill>
              </a:rPr>
              <a:t>.”</a:t>
            </a:r>
            <a:r>
              <a:rPr lang="en-US" altLang="en-US" sz="2400" b="0" dirty="0">
                <a:solidFill>
                  <a:schemeClr val="tx1"/>
                </a:solidFill>
              </a:rPr>
              <a:t> (QS. Ali Imran:139) </a:t>
            </a:r>
          </a:p>
          <a:p>
            <a:pPr marL="446088" indent="-446088" algn="l" rtl="0" eaLnBrk="1" hangingPunct="1">
              <a:lnSpc>
                <a:spcPct val="90000"/>
              </a:lnSpc>
            </a:pPr>
            <a:r>
              <a:rPr lang="en-US" altLang="en-US" sz="2400" dirty="0" err="1">
                <a:solidFill>
                  <a:schemeClr val="tx1"/>
                </a:solidFill>
              </a:rPr>
              <a:t>Ummat</a:t>
            </a:r>
            <a:r>
              <a:rPr lang="en-US" altLang="en-US" sz="2400" dirty="0">
                <a:solidFill>
                  <a:schemeClr val="tx1"/>
                </a:solidFill>
              </a:rPr>
              <a:t> </a:t>
            </a:r>
            <a:r>
              <a:rPr lang="en-US" altLang="en-US" sz="2400" dirty="0" err="1">
                <a:solidFill>
                  <a:schemeClr val="tx1"/>
                </a:solidFill>
              </a:rPr>
              <a:t>pertengahan</a:t>
            </a:r>
            <a:r>
              <a:rPr lang="en-US" altLang="en-US" sz="2400" dirty="0">
                <a:solidFill>
                  <a:schemeClr val="tx1"/>
                </a:solidFill>
              </a:rPr>
              <a:t> </a:t>
            </a:r>
            <a:r>
              <a:rPr lang="en-US" altLang="en-US" sz="2400" b="0" dirty="0">
                <a:solidFill>
                  <a:schemeClr val="tx1"/>
                </a:solidFill>
              </a:rPr>
              <a:t>dan </a:t>
            </a:r>
            <a:r>
              <a:rPr lang="en-US" altLang="en-US" sz="2400" b="0" dirty="0" err="1">
                <a:solidFill>
                  <a:schemeClr val="tx1"/>
                </a:solidFill>
              </a:rPr>
              <a:t>menjadi</a:t>
            </a:r>
            <a:r>
              <a:rPr lang="en-US" altLang="en-US" sz="2400" b="0" dirty="0">
                <a:solidFill>
                  <a:schemeClr val="tx1"/>
                </a:solidFill>
              </a:rPr>
              <a:t> </a:t>
            </a:r>
            <a:r>
              <a:rPr lang="en-US" altLang="en-US" sz="2400" b="0" dirty="0" err="1">
                <a:solidFill>
                  <a:schemeClr val="tx1"/>
                </a:solidFill>
              </a:rPr>
              <a:t>saksi</a:t>
            </a:r>
            <a:r>
              <a:rPr lang="en-US" altLang="en-US" sz="2400" b="0" dirty="0">
                <a:solidFill>
                  <a:schemeClr val="tx1"/>
                </a:solidFill>
              </a:rPr>
              <a:t> </a:t>
            </a:r>
            <a:r>
              <a:rPr lang="en-US" altLang="en-US" sz="2400" b="0" dirty="0" err="1">
                <a:solidFill>
                  <a:schemeClr val="tx1"/>
                </a:solidFill>
              </a:rPr>
              <a:t>untuk</a:t>
            </a:r>
            <a:r>
              <a:rPr lang="en-US" altLang="en-US" sz="2400" b="0" dirty="0">
                <a:solidFill>
                  <a:schemeClr val="tx1"/>
                </a:solidFill>
              </a:rPr>
              <a:t> </a:t>
            </a:r>
            <a:r>
              <a:rPr lang="en-US" altLang="en-US" sz="2400" b="0" dirty="0" err="1">
                <a:solidFill>
                  <a:schemeClr val="tx1"/>
                </a:solidFill>
              </a:rPr>
              <a:t>ummat</a:t>
            </a:r>
            <a:r>
              <a:rPr lang="en-US" altLang="en-US" sz="2400" b="0" dirty="0">
                <a:solidFill>
                  <a:schemeClr val="tx1"/>
                </a:solidFill>
              </a:rPr>
              <a:t> yang lain; “</a:t>
            </a:r>
            <a:r>
              <a:rPr lang="en-US" altLang="en-US" sz="2400" b="0" i="1" dirty="0">
                <a:solidFill>
                  <a:schemeClr val="tx1"/>
                </a:solidFill>
              </a:rPr>
              <a:t>Dan </a:t>
            </a:r>
            <a:r>
              <a:rPr lang="en-US" altLang="en-US" sz="2400" b="0" i="1" dirty="0" err="1">
                <a:solidFill>
                  <a:schemeClr val="tx1"/>
                </a:solidFill>
              </a:rPr>
              <a:t>demikian</a:t>
            </a:r>
            <a:r>
              <a:rPr lang="en-US" altLang="en-US" sz="2400" b="0" i="1" dirty="0">
                <a:solidFill>
                  <a:schemeClr val="tx1"/>
                </a:solidFill>
              </a:rPr>
              <a:t> (pula) Kami </a:t>
            </a:r>
            <a:r>
              <a:rPr lang="en-US" altLang="en-US" sz="2400" b="0" i="1" dirty="0" err="1">
                <a:solidFill>
                  <a:schemeClr val="tx1"/>
                </a:solidFill>
              </a:rPr>
              <a:t>telah</a:t>
            </a:r>
            <a:r>
              <a:rPr lang="en-US" altLang="en-US" sz="2400" b="0" i="1" dirty="0">
                <a:solidFill>
                  <a:schemeClr val="tx1"/>
                </a:solidFill>
              </a:rPr>
              <a:t> </a:t>
            </a:r>
            <a:r>
              <a:rPr lang="en-US" altLang="en-US" sz="2400" b="0" i="1" dirty="0" err="1">
                <a:solidFill>
                  <a:schemeClr val="tx1"/>
                </a:solidFill>
              </a:rPr>
              <a:t>menjadikan</a:t>
            </a:r>
            <a:r>
              <a:rPr lang="en-US" altLang="en-US" sz="2400" b="0" i="1" dirty="0">
                <a:solidFill>
                  <a:schemeClr val="tx1"/>
                </a:solidFill>
              </a:rPr>
              <a:t> </a:t>
            </a:r>
            <a:r>
              <a:rPr lang="en-US" altLang="en-US" sz="2400" b="0" i="1" dirty="0" err="1">
                <a:solidFill>
                  <a:schemeClr val="tx1"/>
                </a:solidFill>
              </a:rPr>
              <a:t>kamu</a:t>
            </a:r>
            <a:r>
              <a:rPr lang="en-US" altLang="en-US" sz="2400" b="0" i="1" dirty="0">
                <a:solidFill>
                  <a:schemeClr val="tx1"/>
                </a:solidFill>
              </a:rPr>
              <a:t> (</a:t>
            </a:r>
            <a:r>
              <a:rPr lang="en-US" altLang="en-US" sz="2400" b="0" i="1" dirty="0" err="1">
                <a:solidFill>
                  <a:schemeClr val="tx1"/>
                </a:solidFill>
              </a:rPr>
              <a:t>umat</a:t>
            </a:r>
            <a:r>
              <a:rPr lang="en-US" altLang="en-US" sz="2400" b="0" i="1" dirty="0">
                <a:solidFill>
                  <a:schemeClr val="tx1"/>
                </a:solidFill>
              </a:rPr>
              <a:t> Islam), </a:t>
            </a:r>
            <a:r>
              <a:rPr lang="en-US" altLang="en-US" sz="2400" b="0" i="1" dirty="0" err="1">
                <a:solidFill>
                  <a:schemeClr val="tx1"/>
                </a:solidFill>
              </a:rPr>
              <a:t>umat</a:t>
            </a:r>
            <a:r>
              <a:rPr lang="en-US" altLang="en-US" sz="2400" b="0" i="1" dirty="0">
                <a:solidFill>
                  <a:schemeClr val="tx1"/>
                </a:solidFill>
              </a:rPr>
              <a:t> yang </a:t>
            </a:r>
            <a:r>
              <a:rPr lang="en-US" altLang="en-US" sz="2400" b="0" i="1" dirty="0" err="1">
                <a:solidFill>
                  <a:schemeClr val="tx1"/>
                </a:solidFill>
              </a:rPr>
              <a:t>adil</a:t>
            </a:r>
            <a:r>
              <a:rPr lang="en-US" altLang="en-US" sz="2400" b="0" i="1" dirty="0">
                <a:solidFill>
                  <a:schemeClr val="tx1"/>
                </a:solidFill>
              </a:rPr>
              <a:t> dan </a:t>
            </a:r>
            <a:r>
              <a:rPr lang="en-US" altLang="en-US" sz="2400" b="0" i="1" dirty="0" err="1">
                <a:solidFill>
                  <a:schemeClr val="tx1"/>
                </a:solidFill>
              </a:rPr>
              <a:t>pilihan</a:t>
            </a:r>
            <a:r>
              <a:rPr lang="en-US" altLang="en-US" sz="2400" i="1" dirty="0">
                <a:solidFill>
                  <a:schemeClr val="tx1"/>
                </a:solidFill>
              </a:rPr>
              <a:t>.</a:t>
            </a:r>
            <a:r>
              <a:rPr lang="en-US" altLang="en-US" sz="2400" b="0" i="1" dirty="0">
                <a:solidFill>
                  <a:schemeClr val="tx1"/>
                </a:solidFill>
              </a:rPr>
              <a:t> agar </a:t>
            </a:r>
            <a:r>
              <a:rPr lang="en-US" altLang="en-US" sz="2400" b="0" i="1" dirty="0" err="1">
                <a:solidFill>
                  <a:schemeClr val="tx1"/>
                </a:solidFill>
              </a:rPr>
              <a:t>kamu</a:t>
            </a:r>
            <a:r>
              <a:rPr lang="en-US" altLang="en-US" sz="2400" b="0" i="1" dirty="0">
                <a:solidFill>
                  <a:schemeClr val="tx1"/>
                </a:solidFill>
              </a:rPr>
              <a:t> </a:t>
            </a:r>
            <a:r>
              <a:rPr lang="en-US" altLang="en-US" sz="2400" b="0" i="1" dirty="0" err="1">
                <a:solidFill>
                  <a:schemeClr val="tx1"/>
                </a:solidFill>
              </a:rPr>
              <a:t>menjadi</a:t>
            </a:r>
            <a:r>
              <a:rPr lang="en-US" altLang="en-US" sz="2400" b="0" i="1" dirty="0">
                <a:solidFill>
                  <a:schemeClr val="tx1"/>
                </a:solidFill>
              </a:rPr>
              <a:t> </a:t>
            </a:r>
            <a:r>
              <a:rPr lang="en-US" altLang="en-US" sz="2400" b="0" i="1" dirty="0" err="1">
                <a:solidFill>
                  <a:schemeClr val="tx1"/>
                </a:solidFill>
              </a:rPr>
              <a:t>saksi</a:t>
            </a:r>
            <a:r>
              <a:rPr lang="en-US" altLang="en-US" sz="2400" b="0" i="1" dirty="0">
                <a:solidFill>
                  <a:schemeClr val="tx1"/>
                </a:solidFill>
              </a:rPr>
              <a:t> </a:t>
            </a:r>
            <a:r>
              <a:rPr lang="en-US" altLang="en-US" sz="2400" b="0" i="1" dirty="0" err="1">
                <a:solidFill>
                  <a:schemeClr val="tx1"/>
                </a:solidFill>
              </a:rPr>
              <a:t>atas</a:t>
            </a:r>
            <a:r>
              <a:rPr lang="en-US" altLang="en-US" sz="2400" b="0" i="1" dirty="0">
                <a:solidFill>
                  <a:schemeClr val="tx1"/>
                </a:solidFill>
              </a:rPr>
              <a:t> (</a:t>
            </a:r>
            <a:r>
              <a:rPr lang="en-US" altLang="en-US" sz="2400" b="0" i="1" dirty="0" err="1">
                <a:solidFill>
                  <a:schemeClr val="tx1"/>
                </a:solidFill>
              </a:rPr>
              <a:t>perbuatan</a:t>
            </a:r>
            <a:r>
              <a:rPr lang="en-US" altLang="en-US" sz="2400" b="0" i="1" dirty="0">
                <a:solidFill>
                  <a:schemeClr val="tx1"/>
                </a:solidFill>
              </a:rPr>
              <a:t>) </a:t>
            </a:r>
            <a:r>
              <a:rPr lang="en-US" altLang="en-US" sz="2400" b="0" i="1" dirty="0" err="1">
                <a:solidFill>
                  <a:schemeClr val="tx1"/>
                </a:solidFill>
              </a:rPr>
              <a:t>manusia</a:t>
            </a:r>
            <a:r>
              <a:rPr lang="en-US" altLang="en-US" sz="2400" b="0" i="1" dirty="0">
                <a:solidFill>
                  <a:schemeClr val="tx1"/>
                </a:solidFill>
              </a:rPr>
              <a:t> dan agar Rasul (Muhammad) </a:t>
            </a:r>
            <a:r>
              <a:rPr lang="en-US" altLang="en-US" sz="2400" b="0" i="1" dirty="0" err="1">
                <a:solidFill>
                  <a:schemeClr val="tx1"/>
                </a:solidFill>
              </a:rPr>
              <a:t>menjadi</a:t>
            </a:r>
            <a:r>
              <a:rPr lang="en-US" altLang="en-US" sz="2400" b="0" i="1" dirty="0">
                <a:solidFill>
                  <a:schemeClr val="tx1"/>
                </a:solidFill>
              </a:rPr>
              <a:t> </a:t>
            </a:r>
            <a:r>
              <a:rPr lang="en-US" altLang="en-US" sz="2400" b="0" i="1" dirty="0" err="1">
                <a:solidFill>
                  <a:schemeClr val="tx1"/>
                </a:solidFill>
              </a:rPr>
              <a:t>saksi</a:t>
            </a:r>
            <a:r>
              <a:rPr lang="en-US" altLang="en-US" sz="2400" b="0" i="1" dirty="0">
                <a:solidFill>
                  <a:schemeClr val="tx1"/>
                </a:solidFill>
              </a:rPr>
              <a:t> </a:t>
            </a:r>
            <a:r>
              <a:rPr lang="en-US" altLang="en-US" sz="2400" b="0" i="1" dirty="0" err="1">
                <a:solidFill>
                  <a:schemeClr val="tx1"/>
                </a:solidFill>
              </a:rPr>
              <a:t>atas</a:t>
            </a:r>
            <a:r>
              <a:rPr lang="en-US" altLang="en-US" sz="2400" b="0" i="1" dirty="0">
                <a:solidFill>
                  <a:schemeClr val="tx1"/>
                </a:solidFill>
              </a:rPr>
              <a:t> (</a:t>
            </a:r>
            <a:r>
              <a:rPr lang="en-US" altLang="en-US" sz="2400" b="0" i="1" dirty="0" err="1">
                <a:solidFill>
                  <a:schemeClr val="tx1"/>
                </a:solidFill>
              </a:rPr>
              <a:t>perbuatan</a:t>
            </a:r>
            <a:r>
              <a:rPr lang="en-US" altLang="en-US" sz="2400" b="0" i="1" dirty="0">
                <a:solidFill>
                  <a:schemeClr val="tx1"/>
                </a:solidFill>
              </a:rPr>
              <a:t>) </a:t>
            </a:r>
            <a:r>
              <a:rPr lang="en-US" altLang="en-US" sz="2400" b="0" i="1" dirty="0" err="1">
                <a:solidFill>
                  <a:schemeClr val="tx1"/>
                </a:solidFill>
              </a:rPr>
              <a:t>kamu</a:t>
            </a:r>
            <a:r>
              <a:rPr lang="en-US" altLang="en-US" sz="2400" b="0" i="1" dirty="0">
                <a:solidFill>
                  <a:schemeClr val="tx1"/>
                </a:solidFill>
              </a:rPr>
              <a:t>.”</a:t>
            </a:r>
            <a:r>
              <a:rPr lang="en-US" altLang="en-US" i="1" dirty="0">
                <a:solidFill>
                  <a:schemeClr val="tx1"/>
                </a:solidFill>
              </a:rPr>
              <a:t> </a:t>
            </a:r>
            <a:r>
              <a:rPr lang="en-US" altLang="en-US" sz="2400" b="0" dirty="0">
                <a:solidFill>
                  <a:schemeClr val="tx1"/>
                </a:solidFill>
              </a:rPr>
              <a:t>(QS. Al Baqarah:143)</a:t>
            </a:r>
            <a:br>
              <a:rPr lang="en-US" altLang="en-US" sz="2400" b="0" dirty="0">
                <a:solidFill>
                  <a:schemeClr val="hlink"/>
                </a:solidFill>
              </a:rPr>
            </a:br>
            <a:endParaRPr lang="en-US" altLang="en-US" sz="2400" b="0" dirty="0">
              <a:solidFill>
                <a:schemeClr val="hlink"/>
              </a:solidFill>
            </a:endParaRPr>
          </a:p>
          <a:p>
            <a:pPr marL="762000" indent="-762000" algn="l" rtl="0" eaLnBrk="1" hangingPunct="1">
              <a:lnSpc>
                <a:spcPct val="90000"/>
              </a:lnSpc>
              <a:buNone/>
            </a:pPr>
            <a:endParaRPr lang="en-US" altLang="en-US" sz="2400" b="0" dirty="0">
              <a:solidFill>
                <a:schemeClr val="hlink"/>
              </a:solidFill>
            </a:endParaRPr>
          </a:p>
        </p:txBody>
      </p:sp>
    </p:spTree>
  </p:cSld>
  <p:clrMapOvr>
    <a:overrideClrMapping bg1="dk2" tx1="lt1" bg2="dk1" tx2="lt2" accent1="accent1" accent2="accent2" accent3="accent3" accent4="accent4" accent5="accent5" accent6="accent6" hlink="hlink" folHlink="folHlink"/>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90466"/>
                                        </p:tgtEl>
                                        <p:attrNameLst>
                                          <p:attrName>style.visibility</p:attrName>
                                        </p:attrNameLst>
                                      </p:cBhvr>
                                      <p:to>
                                        <p:strVal val="visible"/>
                                      </p:to>
                                    </p:set>
                                    <p:anim calcmode="lin" valueType="num">
                                      <p:cBhvr>
                                        <p:cTn id="7" dur="500" fill="hold"/>
                                        <p:tgtEl>
                                          <p:spTgt spid="190466"/>
                                        </p:tgtEl>
                                        <p:attrNameLst>
                                          <p:attrName>ppt_w</p:attrName>
                                        </p:attrNameLst>
                                      </p:cBhvr>
                                      <p:tavLst>
                                        <p:tav tm="0">
                                          <p:val>
                                            <p:fltVal val="0"/>
                                          </p:val>
                                        </p:tav>
                                        <p:tav tm="100000">
                                          <p:val>
                                            <p:strVal val="#ppt_w"/>
                                          </p:val>
                                        </p:tav>
                                      </p:tavLst>
                                    </p:anim>
                                    <p:anim calcmode="lin" valueType="num">
                                      <p:cBhvr>
                                        <p:cTn id="8" dur="500" fill="hold"/>
                                        <p:tgtEl>
                                          <p:spTgt spid="190466"/>
                                        </p:tgtEl>
                                        <p:attrNameLst>
                                          <p:attrName>ppt_h</p:attrName>
                                        </p:attrNameLst>
                                      </p:cBhvr>
                                      <p:tavLst>
                                        <p:tav tm="0">
                                          <p:val>
                                            <p:fltVal val="0"/>
                                          </p:val>
                                        </p:tav>
                                        <p:tav tm="100000">
                                          <p:val>
                                            <p:strVal val="#ppt_h"/>
                                          </p:val>
                                        </p:tav>
                                      </p:tavLst>
                                    </p:anim>
                                    <p:anim calcmode="lin" valueType="num">
                                      <p:cBhvr>
                                        <p:cTn id="9" dur="500" fill="hold"/>
                                        <p:tgtEl>
                                          <p:spTgt spid="190466"/>
                                        </p:tgtEl>
                                        <p:attrNameLst>
                                          <p:attrName>style.rotation</p:attrName>
                                        </p:attrNameLst>
                                      </p:cBhvr>
                                      <p:tavLst>
                                        <p:tav tm="0">
                                          <p:val>
                                            <p:fltVal val="360"/>
                                          </p:val>
                                        </p:tav>
                                        <p:tav tm="100000">
                                          <p:val>
                                            <p:fltVal val="0"/>
                                          </p:val>
                                        </p:tav>
                                      </p:tavLst>
                                    </p:anim>
                                    <p:animEffect transition="in" filter="fade">
                                      <p:cBhvr>
                                        <p:cTn id="10" dur="500"/>
                                        <p:tgtEl>
                                          <p:spTgt spid="19046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190467">
                                            <p:bg/>
                                          </p:spTgt>
                                        </p:tgtEl>
                                        <p:attrNameLst>
                                          <p:attrName>style.visibility</p:attrName>
                                        </p:attrNameLst>
                                      </p:cBhvr>
                                      <p:to>
                                        <p:strVal val="visible"/>
                                      </p:to>
                                    </p:set>
                                    <p:anim calcmode="lin" valueType="num">
                                      <p:cBhvr>
                                        <p:cTn id="15" dur="500" fill="hold"/>
                                        <p:tgtEl>
                                          <p:spTgt spid="190467">
                                            <p:bg/>
                                          </p:spTgt>
                                        </p:tgtEl>
                                        <p:attrNameLst>
                                          <p:attrName>ppt_w</p:attrName>
                                        </p:attrNameLst>
                                      </p:cBhvr>
                                      <p:tavLst>
                                        <p:tav tm="0">
                                          <p:val>
                                            <p:fltVal val="0"/>
                                          </p:val>
                                        </p:tav>
                                        <p:tav tm="100000">
                                          <p:val>
                                            <p:strVal val="#ppt_w"/>
                                          </p:val>
                                        </p:tav>
                                      </p:tavLst>
                                    </p:anim>
                                    <p:anim calcmode="lin" valueType="num">
                                      <p:cBhvr>
                                        <p:cTn id="16" dur="500" fill="hold"/>
                                        <p:tgtEl>
                                          <p:spTgt spid="190467">
                                            <p:bg/>
                                          </p:spTgt>
                                        </p:tgtEl>
                                        <p:attrNameLst>
                                          <p:attrName>ppt_h</p:attrName>
                                        </p:attrNameLst>
                                      </p:cBhvr>
                                      <p:tavLst>
                                        <p:tav tm="0">
                                          <p:val>
                                            <p:fltVal val="0"/>
                                          </p:val>
                                        </p:tav>
                                        <p:tav tm="100000">
                                          <p:val>
                                            <p:strVal val="#ppt_h"/>
                                          </p:val>
                                        </p:tav>
                                      </p:tavLst>
                                    </p:anim>
                                    <p:anim calcmode="lin" valueType="num">
                                      <p:cBhvr>
                                        <p:cTn id="17" dur="500" fill="hold"/>
                                        <p:tgtEl>
                                          <p:spTgt spid="190467">
                                            <p:bg/>
                                          </p:spTgt>
                                        </p:tgtEl>
                                        <p:attrNameLst>
                                          <p:attrName>style.rotation</p:attrName>
                                        </p:attrNameLst>
                                      </p:cBhvr>
                                      <p:tavLst>
                                        <p:tav tm="0">
                                          <p:val>
                                            <p:fltVal val="360"/>
                                          </p:val>
                                        </p:tav>
                                        <p:tav tm="100000">
                                          <p:val>
                                            <p:fltVal val="0"/>
                                          </p:val>
                                        </p:tav>
                                      </p:tavLst>
                                    </p:anim>
                                    <p:animEffect transition="in" filter="fade">
                                      <p:cBhvr>
                                        <p:cTn id="18" dur="500"/>
                                        <p:tgtEl>
                                          <p:spTgt spid="190467">
                                            <p:bg/>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iterate type="lt">
                                    <p:tmPct val="10000"/>
                                  </p:iterate>
                                  <p:childTnLst>
                                    <p:set>
                                      <p:cBhvr>
                                        <p:cTn id="22" dur="1" fill="hold">
                                          <p:stCondLst>
                                            <p:cond delay="0"/>
                                          </p:stCondLst>
                                        </p:cTn>
                                        <p:tgtEl>
                                          <p:spTgt spid="190467">
                                            <p:txEl>
                                              <p:pRg st="0" end="0"/>
                                            </p:txEl>
                                          </p:spTgt>
                                        </p:tgtEl>
                                        <p:attrNameLst>
                                          <p:attrName>style.visibility</p:attrName>
                                        </p:attrNameLst>
                                      </p:cBhvr>
                                      <p:to>
                                        <p:strVal val="visible"/>
                                      </p:to>
                                    </p:set>
                                    <p:anim calcmode="lin" valueType="num">
                                      <p:cBhvr>
                                        <p:cTn id="23" dur="500" fill="hold"/>
                                        <p:tgtEl>
                                          <p:spTgt spid="190467">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190467">
                                            <p:txEl>
                                              <p:pRg st="0" end="0"/>
                                            </p:txEl>
                                          </p:spTgt>
                                        </p:tgtEl>
                                        <p:attrNameLst>
                                          <p:attrName>ppt_h</p:attrName>
                                        </p:attrNameLst>
                                      </p:cBhvr>
                                      <p:tavLst>
                                        <p:tav tm="0">
                                          <p:val>
                                            <p:fltVal val="0"/>
                                          </p:val>
                                        </p:tav>
                                        <p:tav tm="100000">
                                          <p:val>
                                            <p:strVal val="#ppt_h"/>
                                          </p:val>
                                        </p:tav>
                                      </p:tavLst>
                                    </p:anim>
                                    <p:anim calcmode="lin" valueType="num">
                                      <p:cBhvr>
                                        <p:cTn id="25" dur="500" fill="hold"/>
                                        <p:tgtEl>
                                          <p:spTgt spid="190467">
                                            <p:txEl>
                                              <p:pRg st="0" end="0"/>
                                            </p:txEl>
                                          </p:spTgt>
                                        </p:tgtEl>
                                        <p:attrNameLst>
                                          <p:attrName>style.rotation</p:attrName>
                                        </p:attrNameLst>
                                      </p:cBhvr>
                                      <p:tavLst>
                                        <p:tav tm="0">
                                          <p:val>
                                            <p:fltVal val="360"/>
                                          </p:val>
                                        </p:tav>
                                        <p:tav tm="100000">
                                          <p:val>
                                            <p:fltVal val="0"/>
                                          </p:val>
                                        </p:tav>
                                      </p:tavLst>
                                    </p:anim>
                                    <p:animEffect transition="in" filter="fade">
                                      <p:cBhvr>
                                        <p:cTn id="26" dur="500"/>
                                        <p:tgtEl>
                                          <p:spTgt spid="190467">
                                            <p:txEl>
                                              <p:pRg st="0" end="0"/>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9" presetClass="entr" presetSubtype="0" decel="100000" fill="hold" grpId="0" nodeType="clickEffect">
                                  <p:stCondLst>
                                    <p:cond delay="0"/>
                                  </p:stCondLst>
                                  <p:iterate type="lt">
                                    <p:tmPct val="10000"/>
                                  </p:iterate>
                                  <p:childTnLst>
                                    <p:set>
                                      <p:cBhvr>
                                        <p:cTn id="30" dur="1" fill="hold">
                                          <p:stCondLst>
                                            <p:cond delay="0"/>
                                          </p:stCondLst>
                                        </p:cTn>
                                        <p:tgtEl>
                                          <p:spTgt spid="190467">
                                            <p:txEl>
                                              <p:pRg st="1" end="1"/>
                                            </p:txEl>
                                          </p:spTgt>
                                        </p:tgtEl>
                                        <p:attrNameLst>
                                          <p:attrName>style.visibility</p:attrName>
                                        </p:attrNameLst>
                                      </p:cBhvr>
                                      <p:to>
                                        <p:strVal val="visible"/>
                                      </p:to>
                                    </p:set>
                                    <p:anim calcmode="lin" valueType="num">
                                      <p:cBhvr>
                                        <p:cTn id="31" dur="500" fill="hold"/>
                                        <p:tgtEl>
                                          <p:spTgt spid="190467">
                                            <p:txEl>
                                              <p:pRg st="1" end="1"/>
                                            </p:txEl>
                                          </p:spTgt>
                                        </p:tgtEl>
                                        <p:attrNameLst>
                                          <p:attrName>ppt_w</p:attrName>
                                        </p:attrNameLst>
                                      </p:cBhvr>
                                      <p:tavLst>
                                        <p:tav tm="0">
                                          <p:val>
                                            <p:fltVal val="0"/>
                                          </p:val>
                                        </p:tav>
                                        <p:tav tm="100000">
                                          <p:val>
                                            <p:strVal val="#ppt_w"/>
                                          </p:val>
                                        </p:tav>
                                      </p:tavLst>
                                    </p:anim>
                                    <p:anim calcmode="lin" valueType="num">
                                      <p:cBhvr>
                                        <p:cTn id="32" dur="500" fill="hold"/>
                                        <p:tgtEl>
                                          <p:spTgt spid="190467">
                                            <p:txEl>
                                              <p:pRg st="1" end="1"/>
                                            </p:txEl>
                                          </p:spTgt>
                                        </p:tgtEl>
                                        <p:attrNameLst>
                                          <p:attrName>ppt_h</p:attrName>
                                        </p:attrNameLst>
                                      </p:cBhvr>
                                      <p:tavLst>
                                        <p:tav tm="0">
                                          <p:val>
                                            <p:fltVal val="0"/>
                                          </p:val>
                                        </p:tav>
                                        <p:tav tm="100000">
                                          <p:val>
                                            <p:strVal val="#ppt_h"/>
                                          </p:val>
                                        </p:tav>
                                      </p:tavLst>
                                    </p:anim>
                                    <p:anim calcmode="lin" valueType="num">
                                      <p:cBhvr>
                                        <p:cTn id="33" dur="500" fill="hold"/>
                                        <p:tgtEl>
                                          <p:spTgt spid="190467">
                                            <p:txEl>
                                              <p:pRg st="1" end="1"/>
                                            </p:txEl>
                                          </p:spTgt>
                                        </p:tgtEl>
                                        <p:attrNameLst>
                                          <p:attrName>style.rotation</p:attrName>
                                        </p:attrNameLst>
                                      </p:cBhvr>
                                      <p:tavLst>
                                        <p:tav tm="0">
                                          <p:val>
                                            <p:fltVal val="360"/>
                                          </p:val>
                                        </p:tav>
                                        <p:tav tm="100000">
                                          <p:val>
                                            <p:fltVal val="0"/>
                                          </p:val>
                                        </p:tav>
                                      </p:tavLst>
                                    </p:anim>
                                    <p:animEffect transition="in" filter="fade">
                                      <p:cBhvr>
                                        <p:cTn id="34" dur="500"/>
                                        <p:tgtEl>
                                          <p:spTgt spid="190467">
                                            <p:txEl>
                                              <p:pRg st="1" end="1"/>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49" presetClass="entr" presetSubtype="0" decel="100000" fill="hold" grpId="0" nodeType="clickEffect">
                                  <p:stCondLst>
                                    <p:cond delay="0"/>
                                  </p:stCondLst>
                                  <p:iterate type="lt">
                                    <p:tmPct val="10000"/>
                                  </p:iterate>
                                  <p:childTnLst>
                                    <p:set>
                                      <p:cBhvr>
                                        <p:cTn id="38" dur="1" fill="hold">
                                          <p:stCondLst>
                                            <p:cond delay="0"/>
                                          </p:stCondLst>
                                        </p:cTn>
                                        <p:tgtEl>
                                          <p:spTgt spid="190467">
                                            <p:txEl>
                                              <p:pRg st="2" end="2"/>
                                            </p:txEl>
                                          </p:spTgt>
                                        </p:tgtEl>
                                        <p:attrNameLst>
                                          <p:attrName>style.visibility</p:attrName>
                                        </p:attrNameLst>
                                      </p:cBhvr>
                                      <p:to>
                                        <p:strVal val="visible"/>
                                      </p:to>
                                    </p:set>
                                    <p:anim calcmode="lin" valueType="num">
                                      <p:cBhvr>
                                        <p:cTn id="39" dur="500" fill="hold"/>
                                        <p:tgtEl>
                                          <p:spTgt spid="190467">
                                            <p:txEl>
                                              <p:pRg st="2" end="2"/>
                                            </p:txEl>
                                          </p:spTgt>
                                        </p:tgtEl>
                                        <p:attrNameLst>
                                          <p:attrName>ppt_w</p:attrName>
                                        </p:attrNameLst>
                                      </p:cBhvr>
                                      <p:tavLst>
                                        <p:tav tm="0">
                                          <p:val>
                                            <p:fltVal val="0"/>
                                          </p:val>
                                        </p:tav>
                                        <p:tav tm="100000">
                                          <p:val>
                                            <p:strVal val="#ppt_w"/>
                                          </p:val>
                                        </p:tav>
                                      </p:tavLst>
                                    </p:anim>
                                    <p:anim calcmode="lin" valueType="num">
                                      <p:cBhvr>
                                        <p:cTn id="40" dur="500" fill="hold"/>
                                        <p:tgtEl>
                                          <p:spTgt spid="190467">
                                            <p:txEl>
                                              <p:pRg st="2" end="2"/>
                                            </p:txEl>
                                          </p:spTgt>
                                        </p:tgtEl>
                                        <p:attrNameLst>
                                          <p:attrName>ppt_h</p:attrName>
                                        </p:attrNameLst>
                                      </p:cBhvr>
                                      <p:tavLst>
                                        <p:tav tm="0">
                                          <p:val>
                                            <p:fltVal val="0"/>
                                          </p:val>
                                        </p:tav>
                                        <p:tav tm="100000">
                                          <p:val>
                                            <p:strVal val="#ppt_h"/>
                                          </p:val>
                                        </p:tav>
                                      </p:tavLst>
                                    </p:anim>
                                    <p:anim calcmode="lin" valueType="num">
                                      <p:cBhvr>
                                        <p:cTn id="41" dur="500" fill="hold"/>
                                        <p:tgtEl>
                                          <p:spTgt spid="190467">
                                            <p:txEl>
                                              <p:pRg st="2" end="2"/>
                                            </p:txEl>
                                          </p:spTgt>
                                        </p:tgtEl>
                                        <p:attrNameLst>
                                          <p:attrName>style.rotation</p:attrName>
                                        </p:attrNameLst>
                                      </p:cBhvr>
                                      <p:tavLst>
                                        <p:tav tm="0">
                                          <p:val>
                                            <p:fltVal val="360"/>
                                          </p:val>
                                        </p:tav>
                                        <p:tav tm="100000">
                                          <p:val>
                                            <p:fltVal val="0"/>
                                          </p:val>
                                        </p:tav>
                                      </p:tavLst>
                                    </p:anim>
                                    <p:animEffect transition="in" filter="fade">
                                      <p:cBhvr>
                                        <p:cTn id="42" dur="500"/>
                                        <p:tgtEl>
                                          <p:spTgt spid="1904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6" grpId="0"/>
      <p:bldP spid="190467"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85" name="Slide Number Placeholder 5">
            <a:extLst>
              <a:ext uri="{FF2B5EF4-FFF2-40B4-BE49-F238E27FC236}">
                <a16:creationId xmlns:a16="http://schemas.microsoft.com/office/drawing/2014/main" id="{94EEFA8F-D277-421C-876C-E594C95872B9}"/>
              </a:ext>
            </a:extLst>
          </p:cNvPr>
          <p:cNvSpPr>
            <a:spLocks noGrp="1"/>
          </p:cNvSpPr>
          <p:nvPr>
            <p:ph type="sldNum" sz="quarter" idx="12"/>
          </p:nvPr>
        </p:nvSpPr>
        <p:spPr/>
        <p:txBody>
          <a:bodyPr/>
          <a:lstStyle>
            <a:lvl1pPr eaLnBrk="0" hangingPunct="0">
              <a:defRPr sz="4000" b="1">
                <a:solidFill>
                  <a:schemeClr val="tx2"/>
                </a:solidFill>
                <a:latin typeface="Arial" panose="020B0604020202020204" pitchFamily="34" charset="0"/>
                <a:ea typeface="MS PGothic" panose="020B0600070205080204" pitchFamily="34" charset="-128"/>
              </a:defRPr>
            </a:lvl1pPr>
            <a:lvl2pPr marL="742950" indent="-285750" eaLnBrk="0" hangingPunct="0">
              <a:defRPr sz="4000" b="1">
                <a:solidFill>
                  <a:schemeClr val="tx2"/>
                </a:solidFill>
                <a:latin typeface="Arial" panose="020B0604020202020204" pitchFamily="34" charset="0"/>
                <a:ea typeface="MS PGothic" panose="020B0600070205080204" pitchFamily="34" charset="-128"/>
              </a:defRPr>
            </a:lvl2pPr>
            <a:lvl3pPr marL="1143000" indent="-228600" eaLnBrk="0" hangingPunct="0">
              <a:defRPr sz="4000" b="1">
                <a:solidFill>
                  <a:schemeClr val="tx2"/>
                </a:solidFill>
                <a:latin typeface="Arial" panose="020B0604020202020204" pitchFamily="34" charset="0"/>
                <a:ea typeface="MS PGothic" panose="020B0600070205080204" pitchFamily="34" charset="-128"/>
              </a:defRPr>
            </a:lvl3pPr>
            <a:lvl4pPr marL="1600200" indent="-228600" eaLnBrk="0" hangingPunct="0">
              <a:defRPr sz="4000" b="1">
                <a:solidFill>
                  <a:schemeClr val="tx2"/>
                </a:solidFill>
                <a:latin typeface="Arial" panose="020B0604020202020204" pitchFamily="34" charset="0"/>
                <a:ea typeface="MS PGothic" panose="020B0600070205080204" pitchFamily="34" charset="-128"/>
              </a:defRPr>
            </a:lvl4pPr>
            <a:lvl5pPr marL="2057400" indent="-228600" eaLnBrk="0" hangingPunct="0">
              <a:defRPr sz="4000" b="1">
                <a:solidFill>
                  <a:schemeClr val="tx2"/>
                </a:solidFill>
                <a:latin typeface="Arial" panose="020B0604020202020204" pitchFamily="34" charset="0"/>
                <a:ea typeface="MS PGothic" panose="020B0600070205080204" pitchFamily="34" charset="-128"/>
              </a:defRPr>
            </a:lvl5pPr>
            <a:lvl6pPr marL="25146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6pPr>
            <a:lvl7pPr marL="29718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7pPr>
            <a:lvl8pPr marL="34290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8pPr>
            <a:lvl9pPr marL="38862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9pPr>
          </a:lstStyle>
          <a:p>
            <a:pPr defTabSz="914400" eaLnBrk="1" fontAlgn="base" hangingPunct="1">
              <a:spcBef>
                <a:spcPct val="0"/>
              </a:spcBef>
              <a:spcAft>
                <a:spcPct val="0"/>
              </a:spcAft>
            </a:pPr>
            <a:fld id="{D9C36F7A-DB3E-4D00-9F20-0E456FC927F4}" type="slidenum">
              <a:rPr lang="ar-SA" altLang="en-US" sz="1400" b="0">
                <a:solidFill>
                  <a:srgbClr val="FFFFFF"/>
                </a:solidFill>
                <a:cs typeface="Arabic Transparent"/>
              </a:rPr>
              <a:pPr defTabSz="914400" eaLnBrk="1" fontAlgn="base" hangingPunct="1">
                <a:spcBef>
                  <a:spcPct val="0"/>
                </a:spcBef>
                <a:spcAft>
                  <a:spcPct val="0"/>
                </a:spcAft>
              </a:pPr>
              <a:t>11</a:t>
            </a:fld>
            <a:endParaRPr lang="ja-JP" altLang="ar-SA" sz="1400" b="0">
              <a:solidFill>
                <a:srgbClr val="FFFFFF"/>
              </a:solidFill>
              <a:cs typeface="Arabic Transparent"/>
            </a:endParaRPr>
          </a:p>
        </p:txBody>
      </p:sp>
      <p:sp>
        <p:nvSpPr>
          <p:cNvPr id="209922" name="Rectangle 2">
            <a:extLst>
              <a:ext uri="{FF2B5EF4-FFF2-40B4-BE49-F238E27FC236}">
                <a16:creationId xmlns:a16="http://schemas.microsoft.com/office/drawing/2014/main" id="{D60316C1-D1FB-4354-B5A4-31380E57A281}"/>
              </a:ext>
            </a:extLst>
          </p:cNvPr>
          <p:cNvSpPr>
            <a:spLocks noGrp="1" noRot="1" noChangeArrowheads="1"/>
          </p:cNvSpPr>
          <p:nvPr>
            <p:ph type="title"/>
          </p:nvPr>
        </p:nvSpPr>
        <p:spPr/>
        <p:txBody>
          <a:bodyPr/>
          <a:lstStyle/>
          <a:p>
            <a:pPr algn="ctr" rtl="0" eaLnBrk="1" hangingPunct="1">
              <a:defRPr/>
            </a:pPr>
            <a:r>
              <a:rPr lang="en-US">
                <a:latin typeface="Arial" charset="0"/>
                <a:ea typeface="MS PGothic" pitchFamily="34" charset="-128"/>
              </a:rPr>
              <a:t>Realitanya</a:t>
            </a:r>
          </a:p>
        </p:txBody>
      </p:sp>
      <p:grpSp>
        <p:nvGrpSpPr>
          <p:cNvPr id="2" name="Group 15">
            <a:extLst>
              <a:ext uri="{FF2B5EF4-FFF2-40B4-BE49-F238E27FC236}">
                <a16:creationId xmlns:a16="http://schemas.microsoft.com/office/drawing/2014/main" id="{4E181A87-D557-4C39-9A5B-54177F300B52}"/>
              </a:ext>
            </a:extLst>
          </p:cNvPr>
          <p:cNvGrpSpPr>
            <a:grpSpLocks/>
          </p:cNvGrpSpPr>
          <p:nvPr/>
        </p:nvGrpSpPr>
        <p:grpSpPr bwMode="auto">
          <a:xfrm>
            <a:off x="1524001" y="4267200"/>
            <a:ext cx="2733675" cy="2476500"/>
            <a:chOff x="2964" y="1987"/>
            <a:chExt cx="1722" cy="1560"/>
          </a:xfrm>
        </p:grpSpPr>
        <p:sp>
          <p:nvSpPr>
            <p:cNvPr id="209936" name="Freeform 16">
              <a:extLst>
                <a:ext uri="{FF2B5EF4-FFF2-40B4-BE49-F238E27FC236}">
                  <a16:creationId xmlns:a16="http://schemas.microsoft.com/office/drawing/2014/main" id="{A08387D0-33B5-402E-B8CC-FCC1BF62D265}"/>
                </a:ext>
              </a:extLst>
            </p:cNvPr>
            <p:cNvSpPr>
              <a:spLocks/>
            </p:cNvSpPr>
            <p:nvPr/>
          </p:nvSpPr>
          <p:spPr bwMode="auto">
            <a:xfrm>
              <a:off x="3312" y="3127"/>
              <a:ext cx="414" cy="318"/>
            </a:xfrm>
            <a:custGeom>
              <a:avLst/>
              <a:gdLst/>
              <a:ahLst/>
              <a:cxnLst>
                <a:cxn ang="0">
                  <a:pos x="13" y="1"/>
                </a:cxn>
                <a:cxn ang="0">
                  <a:pos x="20" y="3"/>
                </a:cxn>
                <a:cxn ang="0">
                  <a:pos x="20" y="3"/>
                </a:cxn>
                <a:cxn ang="0">
                  <a:pos x="40" y="3"/>
                </a:cxn>
                <a:cxn ang="0">
                  <a:pos x="56" y="0"/>
                </a:cxn>
                <a:cxn ang="0">
                  <a:pos x="56" y="0"/>
                </a:cxn>
                <a:cxn ang="0">
                  <a:pos x="64" y="44"/>
                </a:cxn>
                <a:cxn ang="0">
                  <a:pos x="69" y="49"/>
                </a:cxn>
                <a:cxn ang="0">
                  <a:pos x="69" y="49"/>
                </a:cxn>
                <a:cxn ang="0">
                  <a:pos x="30" y="53"/>
                </a:cxn>
                <a:cxn ang="0">
                  <a:pos x="0" y="52"/>
                </a:cxn>
                <a:cxn ang="0">
                  <a:pos x="0" y="52"/>
                </a:cxn>
                <a:cxn ang="0">
                  <a:pos x="10" y="1"/>
                </a:cxn>
                <a:cxn ang="0">
                  <a:pos x="13" y="1"/>
                </a:cxn>
              </a:cxnLst>
              <a:rect l="0" t="0" r="r" b="b"/>
              <a:pathLst>
                <a:path w="69" h="53">
                  <a:moveTo>
                    <a:pt x="13" y="1"/>
                  </a:moveTo>
                  <a:lnTo>
                    <a:pt x="20" y="3"/>
                  </a:lnTo>
                  <a:lnTo>
                    <a:pt x="20" y="3"/>
                  </a:lnTo>
                  <a:cubicBezTo>
                    <a:pt x="20" y="3"/>
                    <a:pt x="37" y="3"/>
                    <a:pt x="40" y="3"/>
                  </a:cubicBezTo>
                  <a:cubicBezTo>
                    <a:pt x="43" y="2"/>
                    <a:pt x="56" y="0"/>
                    <a:pt x="56" y="0"/>
                  </a:cubicBezTo>
                  <a:lnTo>
                    <a:pt x="56" y="0"/>
                  </a:lnTo>
                  <a:lnTo>
                    <a:pt x="64" y="44"/>
                  </a:lnTo>
                  <a:lnTo>
                    <a:pt x="69" y="49"/>
                  </a:lnTo>
                  <a:lnTo>
                    <a:pt x="69" y="49"/>
                  </a:lnTo>
                  <a:cubicBezTo>
                    <a:pt x="69" y="49"/>
                    <a:pt x="38" y="53"/>
                    <a:pt x="30" y="53"/>
                  </a:cubicBezTo>
                  <a:cubicBezTo>
                    <a:pt x="23" y="53"/>
                    <a:pt x="0" y="52"/>
                    <a:pt x="0" y="52"/>
                  </a:cubicBezTo>
                  <a:lnTo>
                    <a:pt x="0" y="52"/>
                  </a:lnTo>
                  <a:lnTo>
                    <a:pt x="10" y="1"/>
                  </a:lnTo>
                  <a:lnTo>
                    <a:pt x="13" y="1"/>
                  </a:lnTo>
                  <a:close/>
                </a:path>
              </a:pathLst>
            </a:custGeom>
            <a:solidFill>
              <a:srgbClr val="79745A"/>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37" name="Freeform 17">
              <a:extLst>
                <a:ext uri="{FF2B5EF4-FFF2-40B4-BE49-F238E27FC236}">
                  <a16:creationId xmlns:a16="http://schemas.microsoft.com/office/drawing/2014/main" id="{B24D919D-ADB1-43C0-B7CC-651CBB4B79A5}"/>
                </a:ext>
              </a:extLst>
            </p:cNvPr>
            <p:cNvSpPr>
              <a:spLocks/>
            </p:cNvSpPr>
            <p:nvPr/>
          </p:nvSpPr>
          <p:spPr bwMode="auto">
            <a:xfrm>
              <a:off x="3576" y="2233"/>
              <a:ext cx="948" cy="1254"/>
            </a:xfrm>
            <a:custGeom>
              <a:avLst/>
              <a:gdLst/>
              <a:ahLst/>
              <a:cxnLst>
                <a:cxn ang="0">
                  <a:pos x="8" y="29"/>
                </a:cxn>
                <a:cxn ang="0">
                  <a:pos x="2" y="21"/>
                </a:cxn>
                <a:cxn ang="0">
                  <a:pos x="7" y="21"/>
                </a:cxn>
                <a:cxn ang="0">
                  <a:pos x="11" y="22"/>
                </a:cxn>
                <a:cxn ang="0">
                  <a:pos x="18" y="28"/>
                </a:cxn>
                <a:cxn ang="0">
                  <a:pos x="18" y="28"/>
                </a:cxn>
                <a:cxn ang="0">
                  <a:pos x="34" y="26"/>
                </a:cxn>
                <a:cxn ang="0">
                  <a:pos x="43" y="29"/>
                </a:cxn>
                <a:cxn ang="0">
                  <a:pos x="43" y="29"/>
                </a:cxn>
                <a:cxn ang="0">
                  <a:pos x="54" y="29"/>
                </a:cxn>
                <a:cxn ang="0">
                  <a:pos x="61" y="34"/>
                </a:cxn>
                <a:cxn ang="0">
                  <a:pos x="61" y="34"/>
                </a:cxn>
                <a:cxn ang="0">
                  <a:pos x="71" y="31"/>
                </a:cxn>
                <a:cxn ang="0">
                  <a:pos x="91" y="26"/>
                </a:cxn>
                <a:cxn ang="0">
                  <a:pos x="91" y="26"/>
                </a:cxn>
                <a:cxn ang="0">
                  <a:pos x="89" y="38"/>
                </a:cxn>
                <a:cxn ang="0">
                  <a:pos x="89" y="38"/>
                </a:cxn>
                <a:cxn ang="0">
                  <a:pos x="95" y="23"/>
                </a:cxn>
                <a:cxn ang="0">
                  <a:pos x="106" y="21"/>
                </a:cxn>
                <a:cxn ang="0">
                  <a:pos x="122" y="18"/>
                </a:cxn>
                <a:cxn ang="0">
                  <a:pos x="142" y="5"/>
                </a:cxn>
                <a:cxn ang="0">
                  <a:pos x="142" y="5"/>
                </a:cxn>
                <a:cxn ang="0">
                  <a:pos x="150" y="0"/>
                </a:cxn>
                <a:cxn ang="0">
                  <a:pos x="158" y="17"/>
                </a:cxn>
                <a:cxn ang="0">
                  <a:pos x="136" y="33"/>
                </a:cxn>
                <a:cxn ang="0">
                  <a:pos x="136" y="33"/>
                </a:cxn>
                <a:cxn ang="0">
                  <a:pos x="123" y="40"/>
                </a:cxn>
                <a:cxn ang="0">
                  <a:pos x="122" y="28"/>
                </a:cxn>
                <a:cxn ang="0">
                  <a:pos x="122" y="28"/>
                </a:cxn>
                <a:cxn ang="0">
                  <a:pos x="118" y="45"/>
                </a:cxn>
                <a:cxn ang="0">
                  <a:pos x="102" y="54"/>
                </a:cxn>
                <a:cxn ang="0">
                  <a:pos x="102" y="54"/>
                </a:cxn>
                <a:cxn ang="0">
                  <a:pos x="82" y="61"/>
                </a:cxn>
                <a:cxn ang="0">
                  <a:pos x="58" y="74"/>
                </a:cxn>
                <a:cxn ang="0">
                  <a:pos x="58" y="74"/>
                </a:cxn>
                <a:cxn ang="0">
                  <a:pos x="54" y="82"/>
                </a:cxn>
                <a:cxn ang="0">
                  <a:pos x="47" y="99"/>
                </a:cxn>
                <a:cxn ang="0">
                  <a:pos x="45" y="134"/>
                </a:cxn>
                <a:cxn ang="0">
                  <a:pos x="45" y="134"/>
                </a:cxn>
                <a:cxn ang="0">
                  <a:pos x="50" y="176"/>
                </a:cxn>
                <a:cxn ang="0">
                  <a:pos x="45" y="196"/>
                </a:cxn>
                <a:cxn ang="0">
                  <a:pos x="34" y="206"/>
                </a:cxn>
                <a:cxn ang="0">
                  <a:pos x="29" y="208"/>
                </a:cxn>
                <a:cxn ang="0">
                  <a:pos x="20" y="202"/>
                </a:cxn>
                <a:cxn ang="0">
                  <a:pos x="20" y="202"/>
                </a:cxn>
                <a:cxn ang="0">
                  <a:pos x="14" y="175"/>
                </a:cxn>
                <a:cxn ang="0">
                  <a:pos x="2" y="96"/>
                </a:cxn>
                <a:cxn ang="0">
                  <a:pos x="2" y="96"/>
                </a:cxn>
                <a:cxn ang="0">
                  <a:pos x="1" y="67"/>
                </a:cxn>
                <a:cxn ang="0">
                  <a:pos x="8" y="29"/>
                </a:cxn>
                <a:cxn ang="0">
                  <a:pos x="8" y="29"/>
                </a:cxn>
              </a:cxnLst>
              <a:rect l="0" t="0" r="r" b="b"/>
              <a:pathLst>
                <a:path w="158" h="209">
                  <a:moveTo>
                    <a:pt x="8" y="29"/>
                  </a:moveTo>
                  <a:lnTo>
                    <a:pt x="2" y="21"/>
                  </a:lnTo>
                  <a:lnTo>
                    <a:pt x="7" y="21"/>
                  </a:lnTo>
                  <a:lnTo>
                    <a:pt x="11" y="22"/>
                  </a:lnTo>
                  <a:lnTo>
                    <a:pt x="18" y="28"/>
                  </a:lnTo>
                  <a:lnTo>
                    <a:pt x="18" y="28"/>
                  </a:lnTo>
                  <a:cubicBezTo>
                    <a:pt x="27" y="30"/>
                    <a:pt x="29" y="25"/>
                    <a:pt x="34" y="26"/>
                  </a:cubicBezTo>
                  <a:cubicBezTo>
                    <a:pt x="37" y="26"/>
                    <a:pt x="43" y="29"/>
                    <a:pt x="43" y="29"/>
                  </a:cubicBezTo>
                  <a:lnTo>
                    <a:pt x="43" y="29"/>
                  </a:lnTo>
                  <a:lnTo>
                    <a:pt x="54" y="29"/>
                  </a:lnTo>
                  <a:lnTo>
                    <a:pt x="61" y="34"/>
                  </a:lnTo>
                  <a:lnTo>
                    <a:pt x="61" y="34"/>
                  </a:lnTo>
                  <a:cubicBezTo>
                    <a:pt x="61" y="34"/>
                    <a:pt x="67" y="32"/>
                    <a:pt x="71" y="31"/>
                  </a:cubicBezTo>
                  <a:cubicBezTo>
                    <a:pt x="75" y="30"/>
                    <a:pt x="91" y="25"/>
                    <a:pt x="91" y="26"/>
                  </a:cubicBezTo>
                  <a:lnTo>
                    <a:pt x="91" y="26"/>
                  </a:lnTo>
                  <a:lnTo>
                    <a:pt x="89" y="38"/>
                  </a:lnTo>
                  <a:lnTo>
                    <a:pt x="89" y="38"/>
                  </a:lnTo>
                  <a:cubicBezTo>
                    <a:pt x="89" y="40"/>
                    <a:pt x="95" y="26"/>
                    <a:pt x="95" y="23"/>
                  </a:cubicBezTo>
                  <a:cubicBezTo>
                    <a:pt x="95" y="20"/>
                    <a:pt x="101" y="21"/>
                    <a:pt x="106" y="21"/>
                  </a:cubicBezTo>
                  <a:cubicBezTo>
                    <a:pt x="111" y="21"/>
                    <a:pt x="118" y="21"/>
                    <a:pt x="122" y="18"/>
                  </a:cubicBezTo>
                  <a:cubicBezTo>
                    <a:pt x="127" y="15"/>
                    <a:pt x="142" y="5"/>
                    <a:pt x="142" y="5"/>
                  </a:cubicBezTo>
                  <a:lnTo>
                    <a:pt x="142" y="5"/>
                  </a:lnTo>
                  <a:lnTo>
                    <a:pt x="150" y="0"/>
                  </a:lnTo>
                  <a:lnTo>
                    <a:pt x="158" y="17"/>
                  </a:lnTo>
                  <a:lnTo>
                    <a:pt x="136" y="33"/>
                  </a:lnTo>
                  <a:lnTo>
                    <a:pt x="136" y="33"/>
                  </a:lnTo>
                  <a:cubicBezTo>
                    <a:pt x="136" y="33"/>
                    <a:pt x="124" y="42"/>
                    <a:pt x="123" y="40"/>
                  </a:cubicBezTo>
                  <a:cubicBezTo>
                    <a:pt x="123" y="38"/>
                    <a:pt x="122" y="26"/>
                    <a:pt x="122" y="28"/>
                  </a:cubicBezTo>
                  <a:lnTo>
                    <a:pt x="122" y="28"/>
                  </a:lnTo>
                  <a:lnTo>
                    <a:pt x="118" y="45"/>
                  </a:lnTo>
                  <a:lnTo>
                    <a:pt x="102" y="54"/>
                  </a:lnTo>
                  <a:lnTo>
                    <a:pt x="102" y="54"/>
                  </a:lnTo>
                  <a:cubicBezTo>
                    <a:pt x="102" y="54"/>
                    <a:pt x="90" y="57"/>
                    <a:pt x="82" y="61"/>
                  </a:cubicBezTo>
                  <a:cubicBezTo>
                    <a:pt x="74" y="66"/>
                    <a:pt x="58" y="74"/>
                    <a:pt x="58" y="74"/>
                  </a:cubicBezTo>
                  <a:lnTo>
                    <a:pt x="58" y="74"/>
                  </a:lnTo>
                  <a:lnTo>
                    <a:pt x="54" y="82"/>
                  </a:lnTo>
                  <a:lnTo>
                    <a:pt x="47" y="99"/>
                  </a:lnTo>
                  <a:lnTo>
                    <a:pt x="45" y="134"/>
                  </a:lnTo>
                  <a:lnTo>
                    <a:pt x="45" y="134"/>
                  </a:lnTo>
                  <a:cubicBezTo>
                    <a:pt x="45" y="144"/>
                    <a:pt x="50" y="161"/>
                    <a:pt x="50" y="176"/>
                  </a:cubicBezTo>
                  <a:cubicBezTo>
                    <a:pt x="50" y="182"/>
                    <a:pt x="50" y="189"/>
                    <a:pt x="45" y="196"/>
                  </a:cubicBezTo>
                  <a:cubicBezTo>
                    <a:pt x="43" y="199"/>
                    <a:pt x="38" y="204"/>
                    <a:pt x="34" y="206"/>
                  </a:cubicBezTo>
                  <a:cubicBezTo>
                    <a:pt x="32" y="207"/>
                    <a:pt x="31" y="207"/>
                    <a:pt x="29" y="208"/>
                  </a:cubicBezTo>
                  <a:cubicBezTo>
                    <a:pt x="26" y="209"/>
                    <a:pt x="20" y="203"/>
                    <a:pt x="20" y="202"/>
                  </a:cubicBezTo>
                  <a:lnTo>
                    <a:pt x="20" y="202"/>
                  </a:lnTo>
                  <a:lnTo>
                    <a:pt x="14" y="175"/>
                  </a:lnTo>
                  <a:lnTo>
                    <a:pt x="2" y="96"/>
                  </a:lnTo>
                  <a:lnTo>
                    <a:pt x="2" y="96"/>
                  </a:lnTo>
                  <a:cubicBezTo>
                    <a:pt x="2" y="96"/>
                    <a:pt x="0" y="75"/>
                    <a:pt x="1" y="67"/>
                  </a:cubicBezTo>
                  <a:cubicBezTo>
                    <a:pt x="2" y="60"/>
                    <a:pt x="8" y="29"/>
                    <a:pt x="8" y="29"/>
                  </a:cubicBezTo>
                  <a:lnTo>
                    <a:pt x="8" y="29"/>
                  </a:lnTo>
                  <a:close/>
                </a:path>
              </a:pathLst>
            </a:custGeom>
            <a:solidFill>
              <a:srgbClr val="969E54"/>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38" name="Freeform 18">
              <a:extLst>
                <a:ext uri="{FF2B5EF4-FFF2-40B4-BE49-F238E27FC236}">
                  <a16:creationId xmlns:a16="http://schemas.microsoft.com/office/drawing/2014/main" id="{A5BCB9B8-6A5B-42AB-9CA9-DCEBCE998A2C}"/>
                </a:ext>
              </a:extLst>
            </p:cNvPr>
            <p:cNvSpPr>
              <a:spLocks/>
            </p:cNvSpPr>
            <p:nvPr/>
          </p:nvSpPr>
          <p:spPr bwMode="auto">
            <a:xfrm>
              <a:off x="3420" y="3001"/>
              <a:ext cx="222" cy="150"/>
            </a:xfrm>
            <a:custGeom>
              <a:avLst/>
              <a:gdLst/>
              <a:ahLst/>
              <a:cxnLst>
                <a:cxn ang="0">
                  <a:pos x="5" y="2"/>
                </a:cxn>
                <a:cxn ang="0">
                  <a:pos x="0" y="22"/>
                </a:cxn>
                <a:cxn ang="0">
                  <a:pos x="0" y="25"/>
                </a:cxn>
                <a:cxn ang="0">
                  <a:pos x="11" y="25"/>
                </a:cxn>
                <a:cxn ang="0">
                  <a:pos x="37" y="22"/>
                </a:cxn>
                <a:cxn ang="0">
                  <a:pos x="33" y="0"/>
                </a:cxn>
                <a:cxn ang="0">
                  <a:pos x="33" y="0"/>
                </a:cxn>
                <a:cxn ang="0">
                  <a:pos x="5" y="2"/>
                </a:cxn>
                <a:cxn ang="0">
                  <a:pos x="5" y="2"/>
                </a:cxn>
              </a:cxnLst>
              <a:rect l="0" t="0" r="r" b="b"/>
              <a:pathLst>
                <a:path w="37" h="25">
                  <a:moveTo>
                    <a:pt x="5" y="2"/>
                  </a:moveTo>
                  <a:lnTo>
                    <a:pt x="0" y="22"/>
                  </a:lnTo>
                  <a:lnTo>
                    <a:pt x="0" y="25"/>
                  </a:lnTo>
                  <a:lnTo>
                    <a:pt x="11" y="25"/>
                  </a:lnTo>
                  <a:lnTo>
                    <a:pt x="37" y="22"/>
                  </a:lnTo>
                  <a:lnTo>
                    <a:pt x="33" y="0"/>
                  </a:lnTo>
                  <a:lnTo>
                    <a:pt x="33" y="0"/>
                  </a:lnTo>
                  <a:cubicBezTo>
                    <a:pt x="33" y="0"/>
                    <a:pt x="5" y="1"/>
                    <a:pt x="5" y="2"/>
                  </a:cubicBezTo>
                  <a:lnTo>
                    <a:pt x="5" y="2"/>
                  </a:lnTo>
                  <a:close/>
                </a:path>
              </a:pathLst>
            </a:custGeom>
            <a:solidFill>
              <a:srgbClr val="FEFEC9"/>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39" name="Freeform 19">
              <a:extLst>
                <a:ext uri="{FF2B5EF4-FFF2-40B4-BE49-F238E27FC236}">
                  <a16:creationId xmlns:a16="http://schemas.microsoft.com/office/drawing/2014/main" id="{F89BF790-60CA-4FAF-91DC-F13A6CDBDBEB}"/>
                </a:ext>
              </a:extLst>
            </p:cNvPr>
            <p:cNvSpPr>
              <a:spLocks/>
            </p:cNvSpPr>
            <p:nvPr/>
          </p:nvSpPr>
          <p:spPr bwMode="auto">
            <a:xfrm>
              <a:off x="3066" y="2353"/>
              <a:ext cx="420" cy="1194"/>
            </a:xfrm>
            <a:custGeom>
              <a:avLst/>
              <a:gdLst/>
              <a:ahLst/>
              <a:cxnLst>
                <a:cxn ang="0">
                  <a:pos x="66" y="87"/>
                </a:cxn>
                <a:cxn ang="0">
                  <a:pos x="70" y="67"/>
                </a:cxn>
                <a:cxn ang="0">
                  <a:pos x="70" y="67"/>
                </a:cxn>
                <a:cxn ang="0">
                  <a:pos x="67" y="39"/>
                </a:cxn>
                <a:cxn ang="0">
                  <a:pos x="66" y="4"/>
                </a:cxn>
                <a:cxn ang="0">
                  <a:pos x="66" y="4"/>
                </a:cxn>
                <a:cxn ang="0">
                  <a:pos x="67" y="0"/>
                </a:cxn>
                <a:cxn ang="0">
                  <a:pos x="61" y="3"/>
                </a:cxn>
                <a:cxn ang="0">
                  <a:pos x="55" y="8"/>
                </a:cxn>
                <a:cxn ang="0">
                  <a:pos x="44" y="16"/>
                </a:cxn>
                <a:cxn ang="0">
                  <a:pos x="22" y="23"/>
                </a:cxn>
                <a:cxn ang="0">
                  <a:pos x="22" y="23"/>
                </a:cxn>
                <a:cxn ang="0">
                  <a:pos x="12" y="40"/>
                </a:cxn>
                <a:cxn ang="0">
                  <a:pos x="3" y="71"/>
                </a:cxn>
                <a:cxn ang="0">
                  <a:pos x="3" y="71"/>
                </a:cxn>
                <a:cxn ang="0">
                  <a:pos x="0" y="87"/>
                </a:cxn>
                <a:cxn ang="0">
                  <a:pos x="0" y="87"/>
                </a:cxn>
                <a:cxn ang="0">
                  <a:pos x="1" y="97"/>
                </a:cxn>
                <a:cxn ang="0">
                  <a:pos x="6" y="105"/>
                </a:cxn>
                <a:cxn ang="0">
                  <a:pos x="16" y="109"/>
                </a:cxn>
                <a:cxn ang="0">
                  <a:pos x="22" y="112"/>
                </a:cxn>
                <a:cxn ang="0">
                  <a:pos x="22" y="112"/>
                </a:cxn>
                <a:cxn ang="0">
                  <a:pos x="21" y="115"/>
                </a:cxn>
                <a:cxn ang="0">
                  <a:pos x="21" y="115"/>
                </a:cxn>
                <a:cxn ang="0">
                  <a:pos x="12" y="174"/>
                </a:cxn>
                <a:cxn ang="0">
                  <a:pos x="13" y="191"/>
                </a:cxn>
                <a:cxn ang="0">
                  <a:pos x="13" y="191"/>
                </a:cxn>
                <a:cxn ang="0">
                  <a:pos x="32" y="199"/>
                </a:cxn>
                <a:cxn ang="0">
                  <a:pos x="39" y="193"/>
                </a:cxn>
                <a:cxn ang="0">
                  <a:pos x="39" y="193"/>
                </a:cxn>
                <a:cxn ang="0">
                  <a:pos x="60" y="135"/>
                </a:cxn>
                <a:cxn ang="0">
                  <a:pos x="66" y="109"/>
                </a:cxn>
                <a:cxn ang="0">
                  <a:pos x="66" y="87"/>
                </a:cxn>
                <a:cxn ang="0">
                  <a:pos x="66" y="87"/>
                </a:cxn>
              </a:cxnLst>
              <a:rect l="0" t="0" r="r" b="b"/>
              <a:pathLst>
                <a:path w="70" h="199">
                  <a:moveTo>
                    <a:pt x="66" y="87"/>
                  </a:moveTo>
                  <a:lnTo>
                    <a:pt x="70" y="67"/>
                  </a:lnTo>
                  <a:lnTo>
                    <a:pt x="70" y="67"/>
                  </a:lnTo>
                  <a:cubicBezTo>
                    <a:pt x="70" y="67"/>
                    <a:pt x="69" y="48"/>
                    <a:pt x="67" y="39"/>
                  </a:cubicBezTo>
                  <a:cubicBezTo>
                    <a:pt x="65" y="29"/>
                    <a:pt x="66" y="5"/>
                    <a:pt x="66" y="4"/>
                  </a:cubicBezTo>
                  <a:lnTo>
                    <a:pt x="66" y="4"/>
                  </a:lnTo>
                  <a:lnTo>
                    <a:pt x="67" y="0"/>
                  </a:lnTo>
                  <a:lnTo>
                    <a:pt x="61" y="3"/>
                  </a:lnTo>
                  <a:lnTo>
                    <a:pt x="55" y="8"/>
                  </a:lnTo>
                  <a:lnTo>
                    <a:pt x="44" y="16"/>
                  </a:lnTo>
                  <a:lnTo>
                    <a:pt x="22" y="23"/>
                  </a:lnTo>
                  <a:lnTo>
                    <a:pt x="22" y="23"/>
                  </a:lnTo>
                  <a:cubicBezTo>
                    <a:pt x="22" y="23"/>
                    <a:pt x="15" y="33"/>
                    <a:pt x="12" y="40"/>
                  </a:cubicBezTo>
                  <a:cubicBezTo>
                    <a:pt x="9" y="47"/>
                    <a:pt x="3" y="71"/>
                    <a:pt x="3" y="71"/>
                  </a:cubicBezTo>
                  <a:lnTo>
                    <a:pt x="3" y="71"/>
                  </a:lnTo>
                  <a:lnTo>
                    <a:pt x="0" y="87"/>
                  </a:lnTo>
                  <a:lnTo>
                    <a:pt x="0" y="87"/>
                  </a:lnTo>
                  <a:cubicBezTo>
                    <a:pt x="0" y="87"/>
                    <a:pt x="0" y="93"/>
                    <a:pt x="1" y="97"/>
                  </a:cubicBezTo>
                  <a:cubicBezTo>
                    <a:pt x="2" y="101"/>
                    <a:pt x="5" y="104"/>
                    <a:pt x="6" y="105"/>
                  </a:cubicBezTo>
                  <a:cubicBezTo>
                    <a:pt x="9" y="108"/>
                    <a:pt x="14" y="109"/>
                    <a:pt x="16" y="109"/>
                  </a:cubicBezTo>
                  <a:cubicBezTo>
                    <a:pt x="19" y="110"/>
                    <a:pt x="22" y="112"/>
                    <a:pt x="22" y="112"/>
                  </a:cubicBezTo>
                  <a:lnTo>
                    <a:pt x="22" y="112"/>
                  </a:lnTo>
                  <a:lnTo>
                    <a:pt x="21" y="115"/>
                  </a:lnTo>
                  <a:lnTo>
                    <a:pt x="21" y="115"/>
                  </a:lnTo>
                  <a:cubicBezTo>
                    <a:pt x="21" y="115"/>
                    <a:pt x="11" y="170"/>
                    <a:pt x="12" y="174"/>
                  </a:cubicBezTo>
                  <a:cubicBezTo>
                    <a:pt x="13" y="179"/>
                    <a:pt x="13" y="191"/>
                    <a:pt x="13" y="191"/>
                  </a:cubicBezTo>
                  <a:lnTo>
                    <a:pt x="13" y="191"/>
                  </a:lnTo>
                  <a:lnTo>
                    <a:pt x="32" y="199"/>
                  </a:lnTo>
                  <a:lnTo>
                    <a:pt x="39" y="193"/>
                  </a:lnTo>
                  <a:lnTo>
                    <a:pt x="39" y="193"/>
                  </a:lnTo>
                  <a:cubicBezTo>
                    <a:pt x="39" y="193"/>
                    <a:pt x="57" y="141"/>
                    <a:pt x="60" y="135"/>
                  </a:cubicBezTo>
                  <a:cubicBezTo>
                    <a:pt x="62" y="130"/>
                    <a:pt x="66" y="109"/>
                    <a:pt x="66" y="109"/>
                  </a:cubicBezTo>
                  <a:cubicBezTo>
                    <a:pt x="66" y="109"/>
                    <a:pt x="66" y="88"/>
                    <a:pt x="66" y="87"/>
                  </a:cubicBezTo>
                  <a:lnTo>
                    <a:pt x="66" y="87"/>
                  </a:lnTo>
                  <a:close/>
                </a:path>
              </a:pathLst>
            </a:custGeom>
            <a:solidFill>
              <a:srgbClr val="969E54"/>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40" name="Freeform 20">
              <a:extLst>
                <a:ext uri="{FF2B5EF4-FFF2-40B4-BE49-F238E27FC236}">
                  <a16:creationId xmlns:a16="http://schemas.microsoft.com/office/drawing/2014/main" id="{87CB409E-989A-4492-92D1-942483097B3F}"/>
                </a:ext>
              </a:extLst>
            </p:cNvPr>
            <p:cNvSpPr>
              <a:spLocks/>
            </p:cNvSpPr>
            <p:nvPr/>
          </p:nvSpPr>
          <p:spPr bwMode="auto">
            <a:xfrm>
              <a:off x="3210" y="2917"/>
              <a:ext cx="84" cy="138"/>
            </a:xfrm>
            <a:custGeom>
              <a:avLst/>
              <a:gdLst/>
              <a:ahLst/>
              <a:cxnLst>
                <a:cxn ang="0">
                  <a:pos x="5" y="0"/>
                </a:cxn>
                <a:cxn ang="0">
                  <a:pos x="1" y="5"/>
                </a:cxn>
                <a:cxn ang="0">
                  <a:pos x="0" y="8"/>
                </a:cxn>
                <a:cxn ang="0">
                  <a:pos x="1" y="10"/>
                </a:cxn>
                <a:cxn ang="0">
                  <a:pos x="1" y="10"/>
                </a:cxn>
                <a:cxn ang="0">
                  <a:pos x="2" y="18"/>
                </a:cxn>
                <a:cxn ang="0">
                  <a:pos x="5" y="21"/>
                </a:cxn>
                <a:cxn ang="0">
                  <a:pos x="13" y="23"/>
                </a:cxn>
                <a:cxn ang="0">
                  <a:pos x="5" y="19"/>
                </a:cxn>
                <a:cxn ang="0">
                  <a:pos x="4" y="9"/>
                </a:cxn>
                <a:cxn ang="0">
                  <a:pos x="7" y="5"/>
                </a:cxn>
                <a:cxn ang="0">
                  <a:pos x="7" y="5"/>
                </a:cxn>
                <a:cxn ang="0">
                  <a:pos x="4" y="3"/>
                </a:cxn>
                <a:cxn ang="0">
                  <a:pos x="5" y="0"/>
                </a:cxn>
              </a:cxnLst>
              <a:rect l="0" t="0" r="r" b="b"/>
              <a:pathLst>
                <a:path w="14" h="23">
                  <a:moveTo>
                    <a:pt x="5" y="0"/>
                  </a:moveTo>
                  <a:lnTo>
                    <a:pt x="1" y="5"/>
                  </a:lnTo>
                  <a:lnTo>
                    <a:pt x="0" y="8"/>
                  </a:lnTo>
                  <a:lnTo>
                    <a:pt x="1" y="10"/>
                  </a:lnTo>
                  <a:lnTo>
                    <a:pt x="1" y="10"/>
                  </a:lnTo>
                  <a:cubicBezTo>
                    <a:pt x="1" y="10"/>
                    <a:pt x="1" y="17"/>
                    <a:pt x="2" y="18"/>
                  </a:cubicBezTo>
                  <a:cubicBezTo>
                    <a:pt x="2" y="19"/>
                    <a:pt x="5" y="21"/>
                    <a:pt x="5" y="21"/>
                  </a:cubicBezTo>
                  <a:cubicBezTo>
                    <a:pt x="5" y="21"/>
                    <a:pt x="12" y="23"/>
                    <a:pt x="13" y="23"/>
                  </a:cubicBezTo>
                  <a:cubicBezTo>
                    <a:pt x="14" y="23"/>
                    <a:pt x="5" y="19"/>
                    <a:pt x="5" y="19"/>
                  </a:cubicBezTo>
                  <a:cubicBezTo>
                    <a:pt x="5" y="19"/>
                    <a:pt x="3" y="12"/>
                    <a:pt x="4" y="9"/>
                  </a:cubicBezTo>
                  <a:cubicBezTo>
                    <a:pt x="5" y="7"/>
                    <a:pt x="7" y="5"/>
                    <a:pt x="7" y="5"/>
                  </a:cubicBezTo>
                  <a:lnTo>
                    <a:pt x="7" y="5"/>
                  </a:lnTo>
                  <a:lnTo>
                    <a:pt x="4" y="3"/>
                  </a:lnTo>
                  <a:lnTo>
                    <a:pt x="5" y="0"/>
                  </a:lnTo>
                  <a:close/>
                </a:path>
              </a:pathLst>
            </a:custGeom>
            <a:solidFill>
              <a:srgbClr val="FEFEC9"/>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41" name="Freeform 21">
              <a:extLst>
                <a:ext uri="{FF2B5EF4-FFF2-40B4-BE49-F238E27FC236}">
                  <a16:creationId xmlns:a16="http://schemas.microsoft.com/office/drawing/2014/main" id="{782E6A80-A977-4D48-863A-7A2B339F1C51}"/>
                </a:ext>
              </a:extLst>
            </p:cNvPr>
            <p:cNvSpPr>
              <a:spLocks/>
            </p:cNvSpPr>
            <p:nvPr/>
          </p:nvSpPr>
          <p:spPr bwMode="auto">
            <a:xfrm>
              <a:off x="3252" y="2887"/>
              <a:ext cx="438" cy="150"/>
            </a:xfrm>
            <a:custGeom>
              <a:avLst/>
              <a:gdLst/>
              <a:ahLst/>
              <a:cxnLst>
                <a:cxn ang="0">
                  <a:pos x="1" y="5"/>
                </a:cxn>
                <a:cxn ang="0">
                  <a:pos x="5" y="8"/>
                </a:cxn>
                <a:cxn ang="0">
                  <a:pos x="53" y="0"/>
                </a:cxn>
                <a:cxn ang="0">
                  <a:pos x="73" y="17"/>
                </a:cxn>
                <a:cxn ang="0">
                  <a:pos x="34" y="21"/>
                </a:cxn>
                <a:cxn ang="0">
                  <a:pos x="23" y="25"/>
                </a:cxn>
                <a:cxn ang="0">
                  <a:pos x="2" y="16"/>
                </a:cxn>
                <a:cxn ang="0">
                  <a:pos x="2" y="16"/>
                </a:cxn>
                <a:cxn ang="0">
                  <a:pos x="1" y="5"/>
                </a:cxn>
                <a:cxn ang="0">
                  <a:pos x="1" y="5"/>
                </a:cxn>
              </a:cxnLst>
              <a:rect l="0" t="0" r="r" b="b"/>
              <a:pathLst>
                <a:path w="73" h="25">
                  <a:moveTo>
                    <a:pt x="1" y="5"/>
                  </a:moveTo>
                  <a:lnTo>
                    <a:pt x="5" y="8"/>
                  </a:lnTo>
                  <a:lnTo>
                    <a:pt x="53" y="0"/>
                  </a:lnTo>
                  <a:lnTo>
                    <a:pt x="73" y="17"/>
                  </a:lnTo>
                  <a:lnTo>
                    <a:pt x="34" y="21"/>
                  </a:lnTo>
                  <a:lnTo>
                    <a:pt x="23" y="25"/>
                  </a:lnTo>
                  <a:lnTo>
                    <a:pt x="2" y="16"/>
                  </a:lnTo>
                  <a:lnTo>
                    <a:pt x="2" y="16"/>
                  </a:lnTo>
                  <a:cubicBezTo>
                    <a:pt x="2" y="16"/>
                    <a:pt x="0" y="5"/>
                    <a:pt x="1" y="5"/>
                  </a:cubicBezTo>
                  <a:lnTo>
                    <a:pt x="1" y="5"/>
                  </a:lnTo>
                  <a:close/>
                </a:path>
              </a:pathLst>
            </a:custGeom>
            <a:solidFill>
              <a:srgbClr val="003F76"/>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42" name="Freeform 22">
              <a:extLst>
                <a:ext uri="{FF2B5EF4-FFF2-40B4-BE49-F238E27FC236}">
                  <a16:creationId xmlns:a16="http://schemas.microsoft.com/office/drawing/2014/main" id="{C311FD4E-4D4B-477A-A2CE-1EE4E9257A46}"/>
                </a:ext>
              </a:extLst>
            </p:cNvPr>
            <p:cNvSpPr>
              <a:spLocks/>
            </p:cNvSpPr>
            <p:nvPr/>
          </p:nvSpPr>
          <p:spPr bwMode="auto">
            <a:xfrm>
              <a:off x="3432" y="2371"/>
              <a:ext cx="198" cy="498"/>
            </a:xfrm>
            <a:custGeom>
              <a:avLst/>
              <a:gdLst/>
              <a:ahLst/>
              <a:cxnLst>
                <a:cxn ang="0">
                  <a:pos x="5" y="0"/>
                </a:cxn>
                <a:cxn ang="0">
                  <a:pos x="1" y="4"/>
                </a:cxn>
                <a:cxn ang="0">
                  <a:pos x="0" y="7"/>
                </a:cxn>
                <a:cxn ang="0">
                  <a:pos x="0" y="7"/>
                </a:cxn>
                <a:cxn ang="0">
                  <a:pos x="7" y="41"/>
                </a:cxn>
                <a:cxn ang="0">
                  <a:pos x="5" y="83"/>
                </a:cxn>
                <a:cxn ang="0">
                  <a:pos x="5" y="83"/>
                </a:cxn>
                <a:cxn ang="0">
                  <a:pos x="28" y="83"/>
                </a:cxn>
                <a:cxn ang="0">
                  <a:pos x="28" y="83"/>
                </a:cxn>
                <a:cxn ang="0">
                  <a:pos x="25" y="63"/>
                </a:cxn>
                <a:cxn ang="0">
                  <a:pos x="26" y="34"/>
                </a:cxn>
                <a:cxn ang="0">
                  <a:pos x="33" y="2"/>
                </a:cxn>
                <a:cxn ang="0">
                  <a:pos x="33" y="2"/>
                </a:cxn>
                <a:cxn ang="0">
                  <a:pos x="29" y="1"/>
                </a:cxn>
                <a:cxn ang="0">
                  <a:pos x="29" y="1"/>
                </a:cxn>
                <a:cxn ang="0">
                  <a:pos x="5" y="0"/>
                </a:cxn>
                <a:cxn ang="0">
                  <a:pos x="5" y="0"/>
                </a:cxn>
              </a:cxnLst>
              <a:rect l="0" t="0" r="r" b="b"/>
              <a:pathLst>
                <a:path w="33" h="83">
                  <a:moveTo>
                    <a:pt x="5" y="0"/>
                  </a:moveTo>
                  <a:lnTo>
                    <a:pt x="1" y="4"/>
                  </a:lnTo>
                  <a:lnTo>
                    <a:pt x="0" y="7"/>
                  </a:lnTo>
                  <a:lnTo>
                    <a:pt x="0" y="7"/>
                  </a:lnTo>
                  <a:cubicBezTo>
                    <a:pt x="0" y="7"/>
                    <a:pt x="7" y="38"/>
                    <a:pt x="7" y="41"/>
                  </a:cubicBezTo>
                  <a:cubicBezTo>
                    <a:pt x="7" y="45"/>
                    <a:pt x="5" y="83"/>
                    <a:pt x="5" y="83"/>
                  </a:cubicBezTo>
                  <a:lnTo>
                    <a:pt x="5" y="83"/>
                  </a:lnTo>
                  <a:lnTo>
                    <a:pt x="28" y="83"/>
                  </a:lnTo>
                  <a:lnTo>
                    <a:pt x="28" y="83"/>
                  </a:lnTo>
                  <a:cubicBezTo>
                    <a:pt x="28" y="83"/>
                    <a:pt x="25" y="78"/>
                    <a:pt x="25" y="63"/>
                  </a:cubicBezTo>
                  <a:cubicBezTo>
                    <a:pt x="25" y="48"/>
                    <a:pt x="23" y="40"/>
                    <a:pt x="26" y="34"/>
                  </a:cubicBezTo>
                  <a:cubicBezTo>
                    <a:pt x="29" y="27"/>
                    <a:pt x="33" y="2"/>
                    <a:pt x="33" y="2"/>
                  </a:cubicBezTo>
                  <a:lnTo>
                    <a:pt x="33" y="2"/>
                  </a:lnTo>
                  <a:lnTo>
                    <a:pt x="29" y="1"/>
                  </a:lnTo>
                  <a:lnTo>
                    <a:pt x="29" y="1"/>
                  </a:lnTo>
                  <a:cubicBezTo>
                    <a:pt x="29" y="1"/>
                    <a:pt x="6" y="0"/>
                    <a:pt x="5" y="0"/>
                  </a:cubicBezTo>
                  <a:lnTo>
                    <a:pt x="5" y="0"/>
                  </a:lnTo>
                  <a:close/>
                </a:path>
              </a:pathLst>
            </a:custGeom>
            <a:solidFill>
              <a:srgbClr val="FEFEC9"/>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43" name="Freeform 23">
              <a:extLst>
                <a:ext uri="{FF2B5EF4-FFF2-40B4-BE49-F238E27FC236}">
                  <a16:creationId xmlns:a16="http://schemas.microsoft.com/office/drawing/2014/main" id="{F5169CAF-C1A3-419F-96E6-CE9CC3A9C2DC}"/>
                </a:ext>
              </a:extLst>
            </p:cNvPr>
            <p:cNvSpPr>
              <a:spLocks/>
            </p:cNvSpPr>
            <p:nvPr/>
          </p:nvSpPr>
          <p:spPr bwMode="auto">
            <a:xfrm>
              <a:off x="4482" y="2143"/>
              <a:ext cx="198" cy="168"/>
            </a:xfrm>
            <a:custGeom>
              <a:avLst/>
              <a:gdLst/>
              <a:ahLst/>
              <a:cxnLst>
                <a:cxn ang="0">
                  <a:pos x="0" y="15"/>
                </a:cxn>
                <a:cxn ang="0">
                  <a:pos x="5" y="7"/>
                </a:cxn>
                <a:cxn ang="0">
                  <a:pos x="5" y="7"/>
                </a:cxn>
                <a:cxn ang="0">
                  <a:pos x="15" y="4"/>
                </a:cxn>
                <a:cxn ang="0">
                  <a:pos x="27" y="0"/>
                </a:cxn>
                <a:cxn ang="0">
                  <a:pos x="27" y="0"/>
                </a:cxn>
                <a:cxn ang="0">
                  <a:pos x="27" y="4"/>
                </a:cxn>
                <a:cxn ang="0">
                  <a:pos x="32" y="3"/>
                </a:cxn>
                <a:cxn ang="0">
                  <a:pos x="33" y="6"/>
                </a:cxn>
                <a:cxn ang="0">
                  <a:pos x="29" y="9"/>
                </a:cxn>
                <a:cxn ang="0">
                  <a:pos x="31" y="12"/>
                </a:cxn>
                <a:cxn ang="0">
                  <a:pos x="31" y="12"/>
                </a:cxn>
                <a:cxn ang="0">
                  <a:pos x="29" y="15"/>
                </a:cxn>
                <a:cxn ang="0">
                  <a:pos x="26" y="21"/>
                </a:cxn>
                <a:cxn ang="0">
                  <a:pos x="26" y="21"/>
                </a:cxn>
                <a:cxn ang="0">
                  <a:pos x="21" y="26"/>
                </a:cxn>
                <a:cxn ang="0">
                  <a:pos x="21" y="26"/>
                </a:cxn>
                <a:cxn ang="0">
                  <a:pos x="6" y="27"/>
                </a:cxn>
                <a:cxn ang="0">
                  <a:pos x="3" y="22"/>
                </a:cxn>
                <a:cxn ang="0">
                  <a:pos x="3" y="22"/>
                </a:cxn>
                <a:cxn ang="0">
                  <a:pos x="0" y="15"/>
                </a:cxn>
              </a:cxnLst>
              <a:rect l="0" t="0" r="r" b="b"/>
              <a:pathLst>
                <a:path w="33" h="28">
                  <a:moveTo>
                    <a:pt x="0" y="15"/>
                  </a:moveTo>
                  <a:lnTo>
                    <a:pt x="5" y="7"/>
                  </a:lnTo>
                  <a:lnTo>
                    <a:pt x="5" y="7"/>
                  </a:lnTo>
                  <a:cubicBezTo>
                    <a:pt x="5" y="7"/>
                    <a:pt x="9" y="4"/>
                    <a:pt x="15" y="4"/>
                  </a:cubicBezTo>
                  <a:cubicBezTo>
                    <a:pt x="21" y="3"/>
                    <a:pt x="27" y="0"/>
                    <a:pt x="27" y="0"/>
                  </a:cubicBezTo>
                  <a:lnTo>
                    <a:pt x="27" y="0"/>
                  </a:lnTo>
                  <a:lnTo>
                    <a:pt x="27" y="4"/>
                  </a:lnTo>
                  <a:lnTo>
                    <a:pt x="32" y="3"/>
                  </a:lnTo>
                  <a:lnTo>
                    <a:pt x="33" y="6"/>
                  </a:lnTo>
                  <a:lnTo>
                    <a:pt x="29" y="9"/>
                  </a:lnTo>
                  <a:lnTo>
                    <a:pt x="31" y="12"/>
                  </a:lnTo>
                  <a:lnTo>
                    <a:pt x="31" y="12"/>
                  </a:lnTo>
                  <a:cubicBezTo>
                    <a:pt x="31" y="12"/>
                    <a:pt x="30" y="14"/>
                    <a:pt x="29" y="15"/>
                  </a:cubicBezTo>
                  <a:cubicBezTo>
                    <a:pt x="27" y="16"/>
                    <a:pt x="26" y="21"/>
                    <a:pt x="26" y="21"/>
                  </a:cubicBezTo>
                  <a:lnTo>
                    <a:pt x="26" y="21"/>
                  </a:lnTo>
                  <a:lnTo>
                    <a:pt x="21" y="26"/>
                  </a:lnTo>
                  <a:lnTo>
                    <a:pt x="21" y="26"/>
                  </a:lnTo>
                  <a:cubicBezTo>
                    <a:pt x="21" y="26"/>
                    <a:pt x="7" y="28"/>
                    <a:pt x="6" y="27"/>
                  </a:cubicBezTo>
                  <a:cubicBezTo>
                    <a:pt x="5" y="27"/>
                    <a:pt x="3" y="22"/>
                    <a:pt x="3" y="22"/>
                  </a:cubicBezTo>
                  <a:lnTo>
                    <a:pt x="3" y="22"/>
                  </a:lnTo>
                  <a:lnTo>
                    <a:pt x="0" y="15"/>
                  </a:lnTo>
                  <a:close/>
                </a:path>
              </a:pathLst>
            </a:custGeom>
            <a:solidFill>
              <a:srgbClr val="FDD8AF"/>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44" name="Freeform 24">
              <a:extLst>
                <a:ext uri="{FF2B5EF4-FFF2-40B4-BE49-F238E27FC236}">
                  <a16:creationId xmlns:a16="http://schemas.microsoft.com/office/drawing/2014/main" id="{2D80FFAD-B57B-4C1C-BA86-BB457E0424DD}"/>
                </a:ext>
              </a:extLst>
            </p:cNvPr>
            <p:cNvSpPr>
              <a:spLocks/>
            </p:cNvSpPr>
            <p:nvPr/>
          </p:nvSpPr>
          <p:spPr bwMode="auto">
            <a:xfrm>
              <a:off x="3234" y="2911"/>
              <a:ext cx="228" cy="150"/>
            </a:xfrm>
            <a:custGeom>
              <a:avLst/>
              <a:gdLst/>
              <a:ahLst/>
              <a:cxnLst>
                <a:cxn ang="0">
                  <a:pos x="3" y="20"/>
                </a:cxn>
                <a:cxn ang="0">
                  <a:pos x="2" y="17"/>
                </a:cxn>
                <a:cxn ang="0">
                  <a:pos x="1" y="10"/>
                </a:cxn>
                <a:cxn ang="0">
                  <a:pos x="1" y="10"/>
                </a:cxn>
                <a:cxn ang="0">
                  <a:pos x="3" y="6"/>
                </a:cxn>
                <a:cxn ang="0">
                  <a:pos x="0" y="4"/>
                </a:cxn>
                <a:cxn ang="0">
                  <a:pos x="0" y="4"/>
                </a:cxn>
                <a:cxn ang="0">
                  <a:pos x="1" y="0"/>
                </a:cxn>
                <a:cxn ang="0">
                  <a:pos x="1" y="0"/>
                </a:cxn>
                <a:cxn ang="0">
                  <a:pos x="6" y="4"/>
                </a:cxn>
                <a:cxn ang="0">
                  <a:pos x="11" y="11"/>
                </a:cxn>
                <a:cxn ang="0">
                  <a:pos x="11" y="11"/>
                </a:cxn>
                <a:cxn ang="0">
                  <a:pos x="15" y="12"/>
                </a:cxn>
                <a:cxn ang="0">
                  <a:pos x="15" y="12"/>
                </a:cxn>
                <a:cxn ang="0">
                  <a:pos x="20" y="10"/>
                </a:cxn>
                <a:cxn ang="0">
                  <a:pos x="26" y="8"/>
                </a:cxn>
                <a:cxn ang="0">
                  <a:pos x="29" y="7"/>
                </a:cxn>
                <a:cxn ang="0">
                  <a:pos x="29" y="7"/>
                </a:cxn>
                <a:cxn ang="0">
                  <a:pos x="30" y="7"/>
                </a:cxn>
                <a:cxn ang="0">
                  <a:pos x="31" y="8"/>
                </a:cxn>
                <a:cxn ang="0">
                  <a:pos x="25" y="11"/>
                </a:cxn>
                <a:cxn ang="0">
                  <a:pos x="20" y="15"/>
                </a:cxn>
                <a:cxn ang="0">
                  <a:pos x="28" y="11"/>
                </a:cxn>
                <a:cxn ang="0">
                  <a:pos x="34" y="9"/>
                </a:cxn>
                <a:cxn ang="0">
                  <a:pos x="38" y="10"/>
                </a:cxn>
                <a:cxn ang="0">
                  <a:pos x="37" y="11"/>
                </a:cxn>
                <a:cxn ang="0">
                  <a:pos x="37" y="14"/>
                </a:cxn>
                <a:cxn ang="0">
                  <a:pos x="17" y="25"/>
                </a:cxn>
                <a:cxn ang="0">
                  <a:pos x="6" y="23"/>
                </a:cxn>
                <a:cxn ang="0">
                  <a:pos x="3" y="20"/>
                </a:cxn>
              </a:cxnLst>
              <a:rect l="0" t="0" r="r" b="b"/>
              <a:pathLst>
                <a:path w="38" h="25">
                  <a:moveTo>
                    <a:pt x="3" y="20"/>
                  </a:moveTo>
                  <a:lnTo>
                    <a:pt x="2" y="17"/>
                  </a:lnTo>
                  <a:lnTo>
                    <a:pt x="1" y="10"/>
                  </a:lnTo>
                  <a:lnTo>
                    <a:pt x="1" y="10"/>
                  </a:lnTo>
                  <a:cubicBezTo>
                    <a:pt x="1" y="9"/>
                    <a:pt x="5" y="7"/>
                    <a:pt x="3" y="6"/>
                  </a:cubicBezTo>
                  <a:cubicBezTo>
                    <a:pt x="2" y="6"/>
                    <a:pt x="0" y="5"/>
                    <a:pt x="0" y="4"/>
                  </a:cubicBezTo>
                  <a:lnTo>
                    <a:pt x="0" y="4"/>
                  </a:lnTo>
                  <a:lnTo>
                    <a:pt x="1" y="0"/>
                  </a:lnTo>
                  <a:lnTo>
                    <a:pt x="1" y="0"/>
                  </a:lnTo>
                  <a:cubicBezTo>
                    <a:pt x="1" y="0"/>
                    <a:pt x="4" y="2"/>
                    <a:pt x="6" y="4"/>
                  </a:cubicBezTo>
                  <a:cubicBezTo>
                    <a:pt x="8" y="6"/>
                    <a:pt x="11" y="11"/>
                    <a:pt x="11" y="11"/>
                  </a:cubicBezTo>
                  <a:lnTo>
                    <a:pt x="11" y="11"/>
                  </a:lnTo>
                  <a:lnTo>
                    <a:pt x="15" y="12"/>
                  </a:lnTo>
                  <a:lnTo>
                    <a:pt x="15" y="12"/>
                  </a:lnTo>
                  <a:cubicBezTo>
                    <a:pt x="15" y="12"/>
                    <a:pt x="17" y="11"/>
                    <a:pt x="20" y="10"/>
                  </a:cubicBezTo>
                  <a:cubicBezTo>
                    <a:pt x="21" y="9"/>
                    <a:pt x="24" y="8"/>
                    <a:pt x="26" y="8"/>
                  </a:cubicBezTo>
                  <a:cubicBezTo>
                    <a:pt x="28" y="7"/>
                    <a:pt x="29" y="7"/>
                    <a:pt x="29" y="7"/>
                  </a:cubicBezTo>
                  <a:lnTo>
                    <a:pt x="29" y="7"/>
                  </a:lnTo>
                  <a:lnTo>
                    <a:pt x="30" y="7"/>
                  </a:lnTo>
                  <a:lnTo>
                    <a:pt x="31" y="8"/>
                  </a:lnTo>
                  <a:lnTo>
                    <a:pt x="25" y="11"/>
                  </a:lnTo>
                  <a:lnTo>
                    <a:pt x="20" y="15"/>
                  </a:lnTo>
                  <a:lnTo>
                    <a:pt x="28" y="11"/>
                  </a:lnTo>
                  <a:lnTo>
                    <a:pt x="34" y="9"/>
                  </a:lnTo>
                  <a:lnTo>
                    <a:pt x="38" y="10"/>
                  </a:lnTo>
                  <a:lnTo>
                    <a:pt x="37" y="11"/>
                  </a:lnTo>
                  <a:lnTo>
                    <a:pt x="37" y="14"/>
                  </a:lnTo>
                  <a:lnTo>
                    <a:pt x="17" y="25"/>
                  </a:lnTo>
                  <a:lnTo>
                    <a:pt x="6" y="23"/>
                  </a:lnTo>
                  <a:lnTo>
                    <a:pt x="3" y="20"/>
                  </a:lnTo>
                  <a:close/>
                </a:path>
              </a:pathLst>
            </a:custGeom>
            <a:solidFill>
              <a:srgbClr val="FDD8AF"/>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45" name="Freeform 25">
              <a:extLst>
                <a:ext uri="{FF2B5EF4-FFF2-40B4-BE49-F238E27FC236}">
                  <a16:creationId xmlns:a16="http://schemas.microsoft.com/office/drawing/2014/main" id="{4C328964-EDC4-436C-A430-981FBED30C05}"/>
                </a:ext>
              </a:extLst>
            </p:cNvPr>
            <p:cNvSpPr>
              <a:spLocks/>
            </p:cNvSpPr>
            <p:nvPr/>
          </p:nvSpPr>
          <p:spPr bwMode="auto">
            <a:xfrm>
              <a:off x="3414" y="2083"/>
              <a:ext cx="258" cy="378"/>
            </a:xfrm>
            <a:custGeom>
              <a:avLst/>
              <a:gdLst/>
              <a:ahLst/>
              <a:cxnLst>
                <a:cxn ang="0">
                  <a:pos x="9" y="53"/>
                </a:cxn>
                <a:cxn ang="0">
                  <a:pos x="8" y="47"/>
                </a:cxn>
                <a:cxn ang="0">
                  <a:pos x="4" y="42"/>
                </a:cxn>
                <a:cxn ang="0">
                  <a:pos x="0" y="27"/>
                </a:cxn>
                <a:cxn ang="0">
                  <a:pos x="0" y="16"/>
                </a:cxn>
                <a:cxn ang="0">
                  <a:pos x="1" y="5"/>
                </a:cxn>
                <a:cxn ang="0">
                  <a:pos x="12" y="0"/>
                </a:cxn>
                <a:cxn ang="0">
                  <a:pos x="20" y="0"/>
                </a:cxn>
                <a:cxn ang="0">
                  <a:pos x="31" y="3"/>
                </a:cxn>
                <a:cxn ang="0">
                  <a:pos x="35" y="8"/>
                </a:cxn>
                <a:cxn ang="0">
                  <a:pos x="35" y="8"/>
                </a:cxn>
                <a:cxn ang="0">
                  <a:pos x="35" y="16"/>
                </a:cxn>
                <a:cxn ang="0">
                  <a:pos x="36" y="21"/>
                </a:cxn>
                <a:cxn ang="0">
                  <a:pos x="42" y="17"/>
                </a:cxn>
                <a:cxn ang="0">
                  <a:pos x="42" y="17"/>
                </a:cxn>
                <a:cxn ang="0">
                  <a:pos x="43" y="19"/>
                </a:cxn>
                <a:cxn ang="0">
                  <a:pos x="42" y="27"/>
                </a:cxn>
                <a:cxn ang="0">
                  <a:pos x="37" y="30"/>
                </a:cxn>
                <a:cxn ang="0">
                  <a:pos x="36" y="38"/>
                </a:cxn>
                <a:cxn ang="0">
                  <a:pos x="32" y="46"/>
                </a:cxn>
                <a:cxn ang="0">
                  <a:pos x="33" y="50"/>
                </a:cxn>
                <a:cxn ang="0">
                  <a:pos x="20" y="63"/>
                </a:cxn>
                <a:cxn ang="0">
                  <a:pos x="20" y="63"/>
                </a:cxn>
                <a:cxn ang="0">
                  <a:pos x="9" y="53"/>
                </a:cxn>
              </a:cxnLst>
              <a:rect l="0" t="0" r="r" b="b"/>
              <a:pathLst>
                <a:path w="43" h="63">
                  <a:moveTo>
                    <a:pt x="9" y="53"/>
                  </a:moveTo>
                  <a:cubicBezTo>
                    <a:pt x="8" y="50"/>
                    <a:pt x="8" y="49"/>
                    <a:pt x="8" y="47"/>
                  </a:cubicBezTo>
                  <a:cubicBezTo>
                    <a:pt x="7" y="44"/>
                    <a:pt x="4" y="42"/>
                    <a:pt x="4" y="42"/>
                  </a:cubicBezTo>
                  <a:cubicBezTo>
                    <a:pt x="4" y="42"/>
                    <a:pt x="0" y="31"/>
                    <a:pt x="0" y="27"/>
                  </a:cubicBezTo>
                  <a:cubicBezTo>
                    <a:pt x="0" y="23"/>
                    <a:pt x="0" y="17"/>
                    <a:pt x="0" y="16"/>
                  </a:cubicBezTo>
                  <a:cubicBezTo>
                    <a:pt x="0" y="15"/>
                    <a:pt x="0" y="7"/>
                    <a:pt x="1" y="5"/>
                  </a:cubicBezTo>
                  <a:cubicBezTo>
                    <a:pt x="3" y="3"/>
                    <a:pt x="12" y="0"/>
                    <a:pt x="12" y="0"/>
                  </a:cubicBezTo>
                  <a:cubicBezTo>
                    <a:pt x="12" y="0"/>
                    <a:pt x="18" y="0"/>
                    <a:pt x="20" y="0"/>
                  </a:cubicBezTo>
                  <a:cubicBezTo>
                    <a:pt x="22" y="1"/>
                    <a:pt x="27" y="2"/>
                    <a:pt x="31" y="3"/>
                  </a:cubicBezTo>
                  <a:cubicBezTo>
                    <a:pt x="34" y="5"/>
                    <a:pt x="35" y="8"/>
                    <a:pt x="35" y="8"/>
                  </a:cubicBezTo>
                  <a:lnTo>
                    <a:pt x="35" y="8"/>
                  </a:lnTo>
                  <a:lnTo>
                    <a:pt x="35" y="16"/>
                  </a:lnTo>
                  <a:lnTo>
                    <a:pt x="36" y="21"/>
                  </a:lnTo>
                  <a:lnTo>
                    <a:pt x="42" y="17"/>
                  </a:lnTo>
                  <a:lnTo>
                    <a:pt x="42" y="17"/>
                  </a:lnTo>
                  <a:cubicBezTo>
                    <a:pt x="42" y="17"/>
                    <a:pt x="43" y="17"/>
                    <a:pt x="43" y="19"/>
                  </a:cubicBezTo>
                  <a:cubicBezTo>
                    <a:pt x="43" y="20"/>
                    <a:pt x="42" y="26"/>
                    <a:pt x="42" y="27"/>
                  </a:cubicBezTo>
                  <a:cubicBezTo>
                    <a:pt x="41" y="28"/>
                    <a:pt x="37" y="30"/>
                    <a:pt x="37" y="30"/>
                  </a:cubicBezTo>
                  <a:cubicBezTo>
                    <a:pt x="37" y="30"/>
                    <a:pt x="37" y="36"/>
                    <a:pt x="36" y="38"/>
                  </a:cubicBezTo>
                  <a:cubicBezTo>
                    <a:pt x="35" y="40"/>
                    <a:pt x="31" y="44"/>
                    <a:pt x="32" y="46"/>
                  </a:cubicBezTo>
                  <a:cubicBezTo>
                    <a:pt x="32" y="47"/>
                    <a:pt x="33" y="49"/>
                    <a:pt x="33" y="50"/>
                  </a:cubicBezTo>
                  <a:cubicBezTo>
                    <a:pt x="34" y="55"/>
                    <a:pt x="24" y="60"/>
                    <a:pt x="20" y="63"/>
                  </a:cubicBezTo>
                  <a:lnTo>
                    <a:pt x="20" y="63"/>
                  </a:lnTo>
                  <a:lnTo>
                    <a:pt x="9" y="53"/>
                  </a:lnTo>
                  <a:close/>
                </a:path>
              </a:pathLst>
            </a:custGeom>
            <a:solidFill>
              <a:srgbClr val="FDD8AF"/>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46" name="Freeform 26">
              <a:extLst>
                <a:ext uri="{FF2B5EF4-FFF2-40B4-BE49-F238E27FC236}">
                  <a16:creationId xmlns:a16="http://schemas.microsoft.com/office/drawing/2014/main" id="{E3CF133F-4ADE-44D7-8BAD-EEBDA89AFFF6}"/>
                </a:ext>
              </a:extLst>
            </p:cNvPr>
            <p:cNvSpPr>
              <a:spLocks/>
            </p:cNvSpPr>
            <p:nvPr/>
          </p:nvSpPr>
          <p:spPr bwMode="auto">
            <a:xfrm>
              <a:off x="3456" y="2209"/>
              <a:ext cx="36" cy="18"/>
            </a:xfrm>
            <a:custGeom>
              <a:avLst/>
              <a:gdLst/>
              <a:ahLst/>
              <a:cxnLst>
                <a:cxn ang="0">
                  <a:pos x="1" y="3"/>
                </a:cxn>
                <a:cxn ang="0">
                  <a:pos x="3" y="3"/>
                </a:cxn>
                <a:cxn ang="0">
                  <a:pos x="5" y="2"/>
                </a:cxn>
                <a:cxn ang="0">
                  <a:pos x="6" y="1"/>
                </a:cxn>
                <a:cxn ang="0">
                  <a:pos x="3" y="0"/>
                </a:cxn>
                <a:cxn ang="0">
                  <a:pos x="3" y="0"/>
                </a:cxn>
                <a:cxn ang="0">
                  <a:pos x="1" y="3"/>
                </a:cxn>
                <a:cxn ang="0">
                  <a:pos x="1" y="3"/>
                </a:cxn>
              </a:cxnLst>
              <a:rect l="0" t="0" r="r" b="b"/>
              <a:pathLst>
                <a:path w="6" h="3">
                  <a:moveTo>
                    <a:pt x="1" y="3"/>
                  </a:moveTo>
                  <a:lnTo>
                    <a:pt x="3" y="3"/>
                  </a:lnTo>
                  <a:lnTo>
                    <a:pt x="5" y="2"/>
                  </a:lnTo>
                  <a:lnTo>
                    <a:pt x="6" y="1"/>
                  </a:lnTo>
                  <a:lnTo>
                    <a:pt x="3" y="0"/>
                  </a:lnTo>
                  <a:lnTo>
                    <a:pt x="3" y="0"/>
                  </a:lnTo>
                  <a:cubicBezTo>
                    <a:pt x="3" y="0"/>
                    <a:pt x="0" y="3"/>
                    <a:pt x="1" y="3"/>
                  </a:cubicBezTo>
                  <a:lnTo>
                    <a:pt x="1" y="3"/>
                  </a:lnTo>
                  <a:close/>
                </a:path>
              </a:pathLst>
            </a:custGeom>
            <a:solidFill>
              <a:srgbClr val="E5F3F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47" name="Freeform 27">
              <a:extLst>
                <a:ext uri="{FF2B5EF4-FFF2-40B4-BE49-F238E27FC236}">
                  <a16:creationId xmlns:a16="http://schemas.microsoft.com/office/drawing/2014/main" id="{4ADD05C0-0BFB-4942-878F-19F72881BA64}"/>
                </a:ext>
              </a:extLst>
            </p:cNvPr>
            <p:cNvSpPr>
              <a:spLocks/>
            </p:cNvSpPr>
            <p:nvPr/>
          </p:nvSpPr>
          <p:spPr bwMode="auto">
            <a:xfrm>
              <a:off x="3570" y="2203"/>
              <a:ext cx="30" cy="18"/>
            </a:xfrm>
            <a:custGeom>
              <a:avLst/>
              <a:gdLst/>
              <a:ahLst/>
              <a:cxnLst>
                <a:cxn ang="0">
                  <a:pos x="0" y="3"/>
                </a:cxn>
                <a:cxn ang="0">
                  <a:pos x="2" y="3"/>
                </a:cxn>
                <a:cxn ang="0">
                  <a:pos x="5" y="2"/>
                </a:cxn>
                <a:cxn ang="0">
                  <a:pos x="5" y="1"/>
                </a:cxn>
                <a:cxn ang="0">
                  <a:pos x="2" y="0"/>
                </a:cxn>
                <a:cxn ang="0">
                  <a:pos x="2" y="0"/>
                </a:cxn>
                <a:cxn ang="0">
                  <a:pos x="0" y="3"/>
                </a:cxn>
                <a:cxn ang="0">
                  <a:pos x="0" y="3"/>
                </a:cxn>
              </a:cxnLst>
              <a:rect l="0" t="0" r="r" b="b"/>
              <a:pathLst>
                <a:path w="5" h="3">
                  <a:moveTo>
                    <a:pt x="0" y="3"/>
                  </a:moveTo>
                  <a:lnTo>
                    <a:pt x="2" y="3"/>
                  </a:lnTo>
                  <a:lnTo>
                    <a:pt x="5" y="2"/>
                  </a:lnTo>
                  <a:lnTo>
                    <a:pt x="5" y="1"/>
                  </a:lnTo>
                  <a:lnTo>
                    <a:pt x="2" y="0"/>
                  </a:lnTo>
                  <a:lnTo>
                    <a:pt x="2" y="0"/>
                  </a:lnTo>
                  <a:cubicBezTo>
                    <a:pt x="2" y="0"/>
                    <a:pt x="0" y="3"/>
                    <a:pt x="0" y="3"/>
                  </a:cubicBezTo>
                  <a:lnTo>
                    <a:pt x="0" y="3"/>
                  </a:lnTo>
                  <a:close/>
                </a:path>
              </a:pathLst>
            </a:custGeom>
            <a:solidFill>
              <a:srgbClr val="E5F3F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48" name="Freeform 28">
              <a:extLst>
                <a:ext uri="{FF2B5EF4-FFF2-40B4-BE49-F238E27FC236}">
                  <a16:creationId xmlns:a16="http://schemas.microsoft.com/office/drawing/2014/main" id="{6AE17AF4-24FF-4AE5-AB41-21879DACDA57}"/>
                </a:ext>
              </a:extLst>
            </p:cNvPr>
            <p:cNvSpPr>
              <a:spLocks/>
            </p:cNvSpPr>
            <p:nvPr/>
          </p:nvSpPr>
          <p:spPr bwMode="auto">
            <a:xfrm>
              <a:off x="3474" y="2293"/>
              <a:ext cx="96" cy="60"/>
            </a:xfrm>
            <a:custGeom>
              <a:avLst/>
              <a:gdLst/>
              <a:ahLst/>
              <a:cxnLst>
                <a:cxn ang="0">
                  <a:pos x="0" y="1"/>
                </a:cxn>
                <a:cxn ang="0">
                  <a:pos x="5" y="1"/>
                </a:cxn>
                <a:cxn ang="0">
                  <a:pos x="7" y="1"/>
                </a:cxn>
                <a:cxn ang="0">
                  <a:pos x="7" y="1"/>
                </a:cxn>
                <a:cxn ang="0">
                  <a:pos x="9" y="0"/>
                </a:cxn>
                <a:cxn ang="0">
                  <a:pos x="9" y="0"/>
                </a:cxn>
                <a:cxn ang="0">
                  <a:pos x="13" y="0"/>
                </a:cxn>
                <a:cxn ang="0">
                  <a:pos x="16" y="1"/>
                </a:cxn>
                <a:cxn ang="0">
                  <a:pos x="13" y="8"/>
                </a:cxn>
                <a:cxn ang="0">
                  <a:pos x="12" y="9"/>
                </a:cxn>
                <a:cxn ang="0">
                  <a:pos x="5" y="10"/>
                </a:cxn>
                <a:cxn ang="0">
                  <a:pos x="3" y="8"/>
                </a:cxn>
                <a:cxn ang="0">
                  <a:pos x="1" y="5"/>
                </a:cxn>
                <a:cxn ang="0">
                  <a:pos x="1" y="5"/>
                </a:cxn>
                <a:cxn ang="0">
                  <a:pos x="0" y="1"/>
                </a:cxn>
              </a:cxnLst>
              <a:rect l="0" t="0" r="r" b="b"/>
              <a:pathLst>
                <a:path w="16" h="10">
                  <a:moveTo>
                    <a:pt x="0" y="1"/>
                  </a:moveTo>
                  <a:cubicBezTo>
                    <a:pt x="0" y="1"/>
                    <a:pt x="5" y="1"/>
                    <a:pt x="5" y="1"/>
                  </a:cubicBezTo>
                  <a:cubicBezTo>
                    <a:pt x="6" y="0"/>
                    <a:pt x="7" y="1"/>
                    <a:pt x="7" y="1"/>
                  </a:cubicBezTo>
                  <a:lnTo>
                    <a:pt x="7" y="1"/>
                  </a:lnTo>
                  <a:lnTo>
                    <a:pt x="9" y="0"/>
                  </a:lnTo>
                  <a:lnTo>
                    <a:pt x="9" y="0"/>
                  </a:lnTo>
                  <a:cubicBezTo>
                    <a:pt x="9" y="0"/>
                    <a:pt x="12" y="0"/>
                    <a:pt x="13" y="0"/>
                  </a:cubicBezTo>
                  <a:cubicBezTo>
                    <a:pt x="13" y="0"/>
                    <a:pt x="16" y="1"/>
                    <a:pt x="16" y="1"/>
                  </a:cubicBezTo>
                  <a:cubicBezTo>
                    <a:pt x="16" y="1"/>
                    <a:pt x="14" y="8"/>
                    <a:pt x="13" y="8"/>
                  </a:cubicBezTo>
                  <a:cubicBezTo>
                    <a:pt x="13" y="8"/>
                    <a:pt x="13" y="9"/>
                    <a:pt x="12" y="9"/>
                  </a:cubicBezTo>
                  <a:cubicBezTo>
                    <a:pt x="10" y="9"/>
                    <a:pt x="5" y="10"/>
                    <a:pt x="5" y="10"/>
                  </a:cubicBezTo>
                  <a:cubicBezTo>
                    <a:pt x="5" y="10"/>
                    <a:pt x="4" y="9"/>
                    <a:pt x="3" y="8"/>
                  </a:cubicBezTo>
                  <a:cubicBezTo>
                    <a:pt x="2" y="6"/>
                    <a:pt x="1" y="5"/>
                    <a:pt x="1" y="5"/>
                  </a:cubicBezTo>
                  <a:lnTo>
                    <a:pt x="1" y="5"/>
                  </a:lnTo>
                  <a:lnTo>
                    <a:pt x="0" y="1"/>
                  </a:lnTo>
                  <a:close/>
                </a:path>
              </a:pathLst>
            </a:custGeom>
            <a:solidFill>
              <a:srgbClr val="FBB199"/>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49" name="Freeform 29">
              <a:extLst>
                <a:ext uri="{FF2B5EF4-FFF2-40B4-BE49-F238E27FC236}">
                  <a16:creationId xmlns:a16="http://schemas.microsoft.com/office/drawing/2014/main" id="{7FE30FD0-CC49-4B73-9B55-A5FD67412280}"/>
                </a:ext>
              </a:extLst>
            </p:cNvPr>
            <p:cNvSpPr>
              <a:spLocks/>
            </p:cNvSpPr>
            <p:nvPr/>
          </p:nvSpPr>
          <p:spPr bwMode="auto">
            <a:xfrm>
              <a:off x="3372" y="2005"/>
              <a:ext cx="306" cy="222"/>
            </a:xfrm>
            <a:custGeom>
              <a:avLst/>
              <a:gdLst/>
              <a:ahLst/>
              <a:cxnLst>
                <a:cxn ang="0">
                  <a:pos x="7" y="37"/>
                </a:cxn>
                <a:cxn ang="0">
                  <a:pos x="3" y="30"/>
                </a:cxn>
                <a:cxn ang="0">
                  <a:pos x="3" y="30"/>
                </a:cxn>
                <a:cxn ang="0">
                  <a:pos x="5" y="9"/>
                </a:cxn>
                <a:cxn ang="0">
                  <a:pos x="9" y="3"/>
                </a:cxn>
                <a:cxn ang="0">
                  <a:pos x="19" y="1"/>
                </a:cxn>
                <a:cxn ang="0">
                  <a:pos x="35" y="1"/>
                </a:cxn>
                <a:cxn ang="0">
                  <a:pos x="46" y="8"/>
                </a:cxn>
                <a:cxn ang="0">
                  <a:pos x="51" y="18"/>
                </a:cxn>
                <a:cxn ang="0">
                  <a:pos x="51" y="30"/>
                </a:cxn>
                <a:cxn ang="0">
                  <a:pos x="49" y="31"/>
                </a:cxn>
                <a:cxn ang="0">
                  <a:pos x="49" y="31"/>
                </a:cxn>
                <a:cxn ang="0">
                  <a:pos x="43" y="35"/>
                </a:cxn>
                <a:cxn ang="0">
                  <a:pos x="43" y="35"/>
                </a:cxn>
                <a:cxn ang="0">
                  <a:pos x="41" y="27"/>
                </a:cxn>
                <a:cxn ang="0">
                  <a:pos x="41" y="19"/>
                </a:cxn>
                <a:cxn ang="0">
                  <a:pos x="33" y="14"/>
                </a:cxn>
                <a:cxn ang="0">
                  <a:pos x="18" y="14"/>
                </a:cxn>
                <a:cxn ang="0">
                  <a:pos x="8" y="19"/>
                </a:cxn>
                <a:cxn ang="0">
                  <a:pos x="7" y="37"/>
                </a:cxn>
                <a:cxn ang="0">
                  <a:pos x="7" y="37"/>
                </a:cxn>
              </a:cxnLst>
              <a:rect l="0" t="0" r="r" b="b"/>
              <a:pathLst>
                <a:path w="51" h="37">
                  <a:moveTo>
                    <a:pt x="7" y="37"/>
                  </a:moveTo>
                  <a:lnTo>
                    <a:pt x="3" y="30"/>
                  </a:lnTo>
                  <a:lnTo>
                    <a:pt x="3" y="30"/>
                  </a:lnTo>
                  <a:cubicBezTo>
                    <a:pt x="0" y="24"/>
                    <a:pt x="2" y="15"/>
                    <a:pt x="5" y="9"/>
                  </a:cubicBezTo>
                  <a:cubicBezTo>
                    <a:pt x="7" y="6"/>
                    <a:pt x="8" y="5"/>
                    <a:pt x="9" y="3"/>
                  </a:cubicBezTo>
                  <a:cubicBezTo>
                    <a:pt x="10" y="2"/>
                    <a:pt x="14" y="1"/>
                    <a:pt x="19" y="1"/>
                  </a:cubicBezTo>
                  <a:cubicBezTo>
                    <a:pt x="24" y="0"/>
                    <a:pt x="34" y="1"/>
                    <a:pt x="35" y="1"/>
                  </a:cubicBezTo>
                  <a:cubicBezTo>
                    <a:pt x="37" y="1"/>
                    <a:pt x="44" y="6"/>
                    <a:pt x="46" y="8"/>
                  </a:cubicBezTo>
                  <a:cubicBezTo>
                    <a:pt x="48" y="10"/>
                    <a:pt x="51" y="15"/>
                    <a:pt x="51" y="18"/>
                  </a:cubicBezTo>
                  <a:cubicBezTo>
                    <a:pt x="51" y="20"/>
                    <a:pt x="51" y="27"/>
                    <a:pt x="51" y="30"/>
                  </a:cubicBezTo>
                  <a:cubicBezTo>
                    <a:pt x="50" y="33"/>
                    <a:pt x="49" y="31"/>
                    <a:pt x="49" y="31"/>
                  </a:cubicBezTo>
                  <a:lnTo>
                    <a:pt x="49" y="31"/>
                  </a:lnTo>
                  <a:lnTo>
                    <a:pt x="43" y="35"/>
                  </a:lnTo>
                  <a:lnTo>
                    <a:pt x="43" y="35"/>
                  </a:lnTo>
                  <a:cubicBezTo>
                    <a:pt x="43" y="35"/>
                    <a:pt x="41" y="31"/>
                    <a:pt x="41" y="27"/>
                  </a:cubicBezTo>
                  <a:cubicBezTo>
                    <a:pt x="42" y="24"/>
                    <a:pt x="41" y="19"/>
                    <a:pt x="41" y="19"/>
                  </a:cubicBezTo>
                  <a:cubicBezTo>
                    <a:pt x="41" y="19"/>
                    <a:pt x="34" y="14"/>
                    <a:pt x="33" y="14"/>
                  </a:cubicBezTo>
                  <a:cubicBezTo>
                    <a:pt x="31" y="14"/>
                    <a:pt x="22" y="13"/>
                    <a:pt x="18" y="14"/>
                  </a:cubicBezTo>
                  <a:cubicBezTo>
                    <a:pt x="14" y="15"/>
                    <a:pt x="10" y="17"/>
                    <a:pt x="8" y="19"/>
                  </a:cubicBezTo>
                  <a:cubicBezTo>
                    <a:pt x="7" y="22"/>
                    <a:pt x="7" y="37"/>
                    <a:pt x="7" y="37"/>
                  </a:cubicBezTo>
                  <a:lnTo>
                    <a:pt x="7" y="37"/>
                  </a:lnTo>
                  <a:close/>
                </a:path>
              </a:pathLst>
            </a:custGeom>
            <a:solidFill>
              <a:srgbClr val="976A2A"/>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50" name="Freeform 30">
              <a:extLst>
                <a:ext uri="{FF2B5EF4-FFF2-40B4-BE49-F238E27FC236}">
                  <a16:creationId xmlns:a16="http://schemas.microsoft.com/office/drawing/2014/main" id="{8C3D803B-5866-4EB8-9155-321BE7EBC6C9}"/>
                </a:ext>
              </a:extLst>
            </p:cNvPr>
            <p:cNvSpPr>
              <a:spLocks/>
            </p:cNvSpPr>
            <p:nvPr/>
          </p:nvSpPr>
          <p:spPr bwMode="auto">
            <a:xfrm>
              <a:off x="4566" y="2185"/>
              <a:ext cx="60" cy="96"/>
            </a:xfrm>
            <a:custGeom>
              <a:avLst/>
              <a:gdLst/>
              <a:ahLst/>
              <a:cxnLst>
                <a:cxn ang="0">
                  <a:pos x="9" y="0"/>
                </a:cxn>
                <a:cxn ang="0">
                  <a:pos x="10" y="2"/>
                </a:cxn>
                <a:cxn ang="0">
                  <a:pos x="8" y="5"/>
                </a:cxn>
                <a:cxn ang="0">
                  <a:pos x="9" y="8"/>
                </a:cxn>
                <a:cxn ang="0">
                  <a:pos x="5" y="11"/>
                </a:cxn>
                <a:cxn ang="0">
                  <a:pos x="5" y="13"/>
                </a:cxn>
                <a:cxn ang="0">
                  <a:pos x="5" y="13"/>
                </a:cxn>
                <a:cxn ang="0">
                  <a:pos x="3" y="13"/>
                </a:cxn>
                <a:cxn ang="0">
                  <a:pos x="3" y="13"/>
                </a:cxn>
                <a:cxn ang="0">
                  <a:pos x="3" y="15"/>
                </a:cxn>
                <a:cxn ang="0">
                  <a:pos x="5" y="16"/>
                </a:cxn>
                <a:cxn ang="0">
                  <a:pos x="5" y="16"/>
                </a:cxn>
                <a:cxn ang="0">
                  <a:pos x="1" y="15"/>
                </a:cxn>
                <a:cxn ang="0">
                  <a:pos x="1" y="15"/>
                </a:cxn>
                <a:cxn ang="0">
                  <a:pos x="2" y="13"/>
                </a:cxn>
                <a:cxn ang="0">
                  <a:pos x="3" y="12"/>
                </a:cxn>
                <a:cxn ang="0">
                  <a:pos x="3" y="10"/>
                </a:cxn>
                <a:cxn ang="0">
                  <a:pos x="6" y="7"/>
                </a:cxn>
                <a:cxn ang="0">
                  <a:pos x="7" y="5"/>
                </a:cxn>
                <a:cxn ang="0">
                  <a:pos x="8" y="3"/>
                </a:cxn>
                <a:cxn ang="0">
                  <a:pos x="9" y="0"/>
                </a:cxn>
                <a:cxn ang="0">
                  <a:pos x="9" y="0"/>
                </a:cxn>
              </a:cxnLst>
              <a:rect l="0" t="0" r="r" b="b"/>
              <a:pathLst>
                <a:path w="10" h="16">
                  <a:moveTo>
                    <a:pt x="9" y="0"/>
                  </a:moveTo>
                  <a:cubicBezTo>
                    <a:pt x="9" y="2"/>
                    <a:pt x="10" y="2"/>
                    <a:pt x="10" y="2"/>
                  </a:cubicBezTo>
                  <a:cubicBezTo>
                    <a:pt x="10" y="2"/>
                    <a:pt x="8" y="3"/>
                    <a:pt x="8" y="5"/>
                  </a:cubicBezTo>
                  <a:cubicBezTo>
                    <a:pt x="8" y="6"/>
                    <a:pt x="9" y="8"/>
                    <a:pt x="9" y="8"/>
                  </a:cubicBezTo>
                  <a:cubicBezTo>
                    <a:pt x="9" y="8"/>
                    <a:pt x="5" y="10"/>
                    <a:pt x="5" y="11"/>
                  </a:cubicBezTo>
                  <a:cubicBezTo>
                    <a:pt x="4" y="12"/>
                    <a:pt x="5" y="13"/>
                    <a:pt x="5" y="13"/>
                  </a:cubicBezTo>
                  <a:lnTo>
                    <a:pt x="5" y="13"/>
                  </a:lnTo>
                  <a:lnTo>
                    <a:pt x="3" y="13"/>
                  </a:lnTo>
                  <a:lnTo>
                    <a:pt x="3" y="13"/>
                  </a:lnTo>
                  <a:cubicBezTo>
                    <a:pt x="3" y="13"/>
                    <a:pt x="2" y="14"/>
                    <a:pt x="3" y="15"/>
                  </a:cubicBezTo>
                  <a:cubicBezTo>
                    <a:pt x="4" y="15"/>
                    <a:pt x="5" y="16"/>
                    <a:pt x="5" y="16"/>
                  </a:cubicBezTo>
                  <a:lnTo>
                    <a:pt x="5" y="16"/>
                  </a:lnTo>
                  <a:lnTo>
                    <a:pt x="1" y="15"/>
                  </a:lnTo>
                  <a:lnTo>
                    <a:pt x="1" y="15"/>
                  </a:lnTo>
                  <a:cubicBezTo>
                    <a:pt x="1" y="15"/>
                    <a:pt x="0" y="14"/>
                    <a:pt x="2" y="13"/>
                  </a:cubicBezTo>
                  <a:cubicBezTo>
                    <a:pt x="3" y="12"/>
                    <a:pt x="3" y="12"/>
                    <a:pt x="3" y="12"/>
                  </a:cubicBezTo>
                  <a:cubicBezTo>
                    <a:pt x="3" y="12"/>
                    <a:pt x="2" y="11"/>
                    <a:pt x="3" y="10"/>
                  </a:cubicBezTo>
                  <a:cubicBezTo>
                    <a:pt x="3" y="10"/>
                    <a:pt x="6" y="8"/>
                    <a:pt x="6" y="7"/>
                  </a:cubicBezTo>
                  <a:cubicBezTo>
                    <a:pt x="7" y="7"/>
                    <a:pt x="7" y="5"/>
                    <a:pt x="7" y="5"/>
                  </a:cubicBezTo>
                  <a:cubicBezTo>
                    <a:pt x="7" y="5"/>
                    <a:pt x="7" y="3"/>
                    <a:pt x="8" y="3"/>
                  </a:cubicBezTo>
                  <a:cubicBezTo>
                    <a:pt x="9" y="2"/>
                    <a:pt x="9" y="0"/>
                    <a:pt x="9" y="0"/>
                  </a:cubicBezTo>
                  <a:lnTo>
                    <a:pt x="9" y="0"/>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51" name="Freeform 31">
              <a:extLst>
                <a:ext uri="{FF2B5EF4-FFF2-40B4-BE49-F238E27FC236}">
                  <a16:creationId xmlns:a16="http://schemas.microsoft.com/office/drawing/2014/main" id="{D085BCAB-9911-4A6A-9A07-5F34DA79C11D}"/>
                </a:ext>
              </a:extLst>
            </p:cNvPr>
            <p:cNvSpPr>
              <a:spLocks/>
            </p:cNvSpPr>
            <p:nvPr/>
          </p:nvSpPr>
          <p:spPr bwMode="auto">
            <a:xfrm>
              <a:off x="2988" y="2749"/>
              <a:ext cx="726" cy="240"/>
            </a:xfrm>
            <a:custGeom>
              <a:avLst/>
              <a:gdLst/>
              <a:ahLst/>
              <a:cxnLst>
                <a:cxn ang="0">
                  <a:pos x="5" y="0"/>
                </a:cxn>
                <a:cxn ang="0">
                  <a:pos x="16" y="5"/>
                </a:cxn>
                <a:cxn ang="0">
                  <a:pos x="36" y="10"/>
                </a:cxn>
                <a:cxn ang="0">
                  <a:pos x="47" y="14"/>
                </a:cxn>
                <a:cxn ang="0">
                  <a:pos x="58" y="23"/>
                </a:cxn>
                <a:cxn ang="0">
                  <a:pos x="58" y="23"/>
                </a:cxn>
                <a:cxn ang="0">
                  <a:pos x="68" y="22"/>
                </a:cxn>
                <a:cxn ang="0">
                  <a:pos x="68" y="22"/>
                </a:cxn>
                <a:cxn ang="0">
                  <a:pos x="83" y="19"/>
                </a:cxn>
                <a:cxn ang="0">
                  <a:pos x="101" y="20"/>
                </a:cxn>
                <a:cxn ang="0">
                  <a:pos x="101" y="20"/>
                </a:cxn>
                <a:cxn ang="0">
                  <a:pos x="121" y="39"/>
                </a:cxn>
                <a:cxn ang="0">
                  <a:pos x="117" y="40"/>
                </a:cxn>
                <a:cxn ang="0">
                  <a:pos x="97" y="24"/>
                </a:cxn>
                <a:cxn ang="0">
                  <a:pos x="49" y="32"/>
                </a:cxn>
                <a:cxn ang="0">
                  <a:pos x="43" y="28"/>
                </a:cxn>
                <a:cxn ang="0">
                  <a:pos x="0" y="2"/>
                </a:cxn>
                <a:cxn ang="0">
                  <a:pos x="5" y="0"/>
                </a:cxn>
              </a:cxnLst>
              <a:rect l="0" t="0" r="r" b="b"/>
              <a:pathLst>
                <a:path w="121" h="40">
                  <a:moveTo>
                    <a:pt x="5" y="0"/>
                  </a:moveTo>
                  <a:cubicBezTo>
                    <a:pt x="5" y="0"/>
                    <a:pt x="8" y="2"/>
                    <a:pt x="16" y="5"/>
                  </a:cubicBezTo>
                  <a:cubicBezTo>
                    <a:pt x="25" y="7"/>
                    <a:pt x="33" y="10"/>
                    <a:pt x="36" y="10"/>
                  </a:cubicBezTo>
                  <a:cubicBezTo>
                    <a:pt x="39" y="11"/>
                    <a:pt x="46" y="12"/>
                    <a:pt x="47" y="14"/>
                  </a:cubicBezTo>
                  <a:cubicBezTo>
                    <a:pt x="49" y="15"/>
                    <a:pt x="58" y="23"/>
                    <a:pt x="58" y="23"/>
                  </a:cubicBezTo>
                  <a:lnTo>
                    <a:pt x="58" y="23"/>
                  </a:lnTo>
                  <a:lnTo>
                    <a:pt x="68" y="22"/>
                  </a:lnTo>
                  <a:lnTo>
                    <a:pt x="68" y="22"/>
                  </a:lnTo>
                  <a:cubicBezTo>
                    <a:pt x="68" y="22"/>
                    <a:pt x="80" y="19"/>
                    <a:pt x="83" y="19"/>
                  </a:cubicBezTo>
                  <a:cubicBezTo>
                    <a:pt x="86" y="19"/>
                    <a:pt x="101" y="20"/>
                    <a:pt x="101" y="20"/>
                  </a:cubicBezTo>
                  <a:lnTo>
                    <a:pt x="101" y="20"/>
                  </a:lnTo>
                  <a:lnTo>
                    <a:pt x="121" y="39"/>
                  </a:lnTo>
                  <a:lnTo>
                    <a:pt x="117" y="40"/>
                  </a:lnTo>
                  <a:lnTo>
                    <a:pt x="97" y="24"/>
                  </a:lnTo>
                  <a:lnTo>
                    <a:pt x="49" y="32"/>
                  </a:lnTo>
                  <a:lnTo>
                    <a:pt x="43" y="28"/>
                  </a:lnTo>
                  <a:lnTo>
                    <a:pt x="0" y="2"/>
                  </a:lnTo>
                  <a:lnTo>
                    <a:pt x="5" y="0"/>
                  </a:lnTo>
                  <a:close/>
                </a:path>
              </a:pathLst>
            </a:custGeom>
            <a:solidFill>
              <a:srgbClr val="E5F3F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52" name="Freeform 32">
              <a:extLst>
                <a:ext uri="{FF2B5EF4-FFF2-40B4-BE49-F238E27FC236}">
                  <a16:creationId xmlns:a16="http://schemas.microsoft.com/office/drawing/2014/main" id="{06B29DBB-71D0-4749-8020-B6FB40EC2135}"/>
                </a:ext>
              </a:extLst>
            </p:cNvPr>
            <p:cNvSpPr>
              <a:spLocks/>
            </p:cNvSpPr>
            <p:nvPr/>
          </p:nvSpPr>
          <p:spPr bwMode="auto">
            <a:xfrm>
              <a:off x="3474" y="2299"/>
              <a:ext cx="84" cy="24"/>
            </a:xfrm>
            <a:custGeom>
              <a:avLst/>
              <a:gdLst/>
              <a:ahLst/>
              <a:cxnLst>
                <a:cxn ang="0">
                  <a:pos x="0" y="1"/>
                </a:cxn>
                <a:cxn ang="0">
                  <a:pos x="3" y="4"/>
                </a:cxn>
                <a:cxn ang="0">
                  <a:pos x="7" y="4"/>
                </a:cxn>
                <a:cxn ang="0">
                  <a:pos x="7" y="4"/>
                </a:cxn>
                <a:cxn ang="0">
                  <a:pos x="13" y="3"/>
                </a:cxn>
                <a:cxn ang="0">
                  <a:pos x="14" y="0"/>
                </a:cxn>
                <a:cxn ang="0">
                  <a:pos x="0" y="1"/>
                </a:cxn>
              </a:cxnLst>
              <a:rect l="0" t="0" r="r" b="b"/>
              <a:pathLst>
                <a:path w="14" h="4">
                  <a:moveTo>
                    <a:pt x="0" y="1"/>
                  </a:moveTo>
                  <a:cubicBezTo>
                    <a:pt x="0" y="1"/>
                    <a:pt x="2" y="3"/>
                    <a:pt x="3" y="4"/>
                  </a:cubicBezTo>
                  <a:cubicBezTo>
                    <a:pt x="3" y="4"/>
                    <a:pt x="7" y="4"/>
                    <a:pt x="7" y="4"/>
                  </a:cubicBezTo>
                  <a:lnTo>
                    <a:pt x="7" y="4"/>
                  </a:lnTo>
                  <a:lnTo>
                    <a:pt x="13" y="3"/>
                  </a:lnTo>
                  <a:lnTo>
                    <a:pt x="14" y="0"/>
                  </a:lnTo>
                  <a:lnTo>
                    <a:pt x="0" y="1"/>
                  </a:lnTo>
                  <a:close/>
                </a:path>
              </a:pathLst>
            </a:custGeom>
            <a:solidFill>
              <a:srgbClr val="FFFFEE"/>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53" name="Freeform 33">
              <a:extLst>
                <a:ext uri="{FF2B5EF4-FFF2-40B4-BE49-F238E27FC236}">
                  <a16:creationId xmlns:a16="http://schemas.microsoft.com/office/drawing/2014/main" id="{212AF402-0F13-4C55-A700-D9FD13042713}"/>
                </a:ext>
              </a:extLst>
            </p:cNvPr>
            <p:cNvSpPr>
              <a:spLocks/>
            </p:cNvSpPr>
            <p:nvPr/>
          </p:nvSpPr>
          <p:spPr bwMode="auto">
            <a:xfrm>
              <a:off x="3228" y="2947"/>
              <a:ext cx="30" cy="90"/>
            </a:xfrm>
            <a:custGeom>
              <a:avLst/>
              <a:gdLst/>
              <a:ahLst/>
              <a:cxnLst>
                <a:cxn ang="0">
                  <a:pos x="3" y="0"/>
                </a:cxn>
                <a:cxn ang="0">
                  <a:pos x="1" y="4"/>
                </a:cxn>
                <a:cxn ang="0">
                  <a:pos x="1" y="9"/>
                </a:cxn>
                <a:cxn ang="0">
                  <a:pos x="4" y="15"/>
                </a:cxn>
                <a:cxn ang="0">
                  <a:pos x="4" y="15"/>
                </a:cxn>
                <a:cxn ang="0">
                  <a:pos x="2" y="9"/>
                </a:cxn>
                <a:cxn ang="0">
                  <a:pos x="2" y="4"/>
                </a:cxn>
                <a:cxn ang="0">
                  <a:pos x="5" y="1"/>
                </a:cxn>
                <a:cxn ang="0">
                  <a:pos x="3" y="0"/>
                </a:cxn>
              </a:cxnLst>
              <a:rect l="0" t="0" r="r" b="b"/>
              <a:pathLst>
                <a:path w="5" h="15">
                  <a:moveTo>
                    <a:pt x="3" y="0"/>
                  </a:moveTo>
                  <a:cubicBezTo>
                    <a:pt x="3" y="0"/>
                    <a:pt x="1" y="3"/>
                    <a:pt x="1" y="4"/>
                  </a:cubicBezTo>
                  <a:cubicBezTo>
                    <a:pt x="0" y="5"/>
                    <a:pt x="0" y="7"/>
                    <a:pt x="1" y="9"/>
                  </a:cubicBezTo>
                  <a:cubicBezTo>
                    <a:pt x="1" y="11"/>
                    <a:pt x="1" y="14"/>
                    <a:pt x="4" y="15"/>
                  </a:cubicBezTo>
                  <a:lnTo>
                    <a:pt x="4" y="15"/>
                  </a:lnTo>
                  <a:lnTo>
                    <a:pt x="2" y="9"/>
                  </a:lnTo>
                  <a:lnTo>
                    <a:pt x="2" y="4"/>
                  </a:lnTo>
                  <a:lnTo>
                    <a:pt x="5" y="1"/>
                  </a:lnTo>
                  <a:lnTo>
                    <a:pt x="3" y="0"/>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54" name="Freeform 34">
              <a:extLst>
                <a:ext uri="{FF2B5EF4-FFF2-40B4-BE49-F238E27FC236}">
                  <a16:creationId xmlns:a16="http://schemas.microsoft.com/office/drawing/2014/main" id="{A9041789-1C5B-4B06-A942-07C8791B8E20}"/>
                </a:ext>
              </a:extLst>
            </p:cNvPr>
            <p:cNvSpPr>
              <a:spLocks/>
            </p:cNvSpPr>
            <p:nvPr/>
          </p:nvSpPr>
          <p:spPr bwMode="auto">
            <a:xfrm>
              <a:off x="3612" y="2371"/>
              <a:ext cx="24" cy="48"/>
            </a:xfrm>
            <a:custGeom>
              <a:avLst/>
              <a:gdLst/>
              <a:ahLst/>
              <a:cxnLst>
                <a:cxn ang="0">
                  <a:pos x="0" y="0"/>
                </a:cxn>
                <a:cxn ang="0">
                  <a:pos x="4" y="1"/>
                </a:cxn>
                <a:cxn ang="0">
                  <a:pos x="2" y="8"/>
                </a:cxn>
                <a:cxn ang="0">
                  <a:pos x="2" y="2"/>
                </a:cxn>
                <a:cxn ang="0">
                  <a:pos x="0" y="1"/>
                </a:cxn>
                <a:cxn ang="0">
                  <a:pos x="0" y="0"/>
                </a:cxn>
              </a:cxnLst>
              <a:rect l="0" t="0" r="r" b="b"/>
              <a:pathLst>
                <a:path w="4" h="8">
                  <a:moveTo>
                    <a:pt x="0" y="0"/>
                  </a:moveTo>
                  <a:lnTo>
                    <a:pt x="4" y="1"/>
                  </a:lnTo>
                  <a:lnTo>
                    <a:pt x="2" y="8"/>
                  </a:lnTo>
                  <a:lnTo>
                    <a:pt x="2" y="2"/>
                  </a:lnTo>
                  <a:lnTo>
                    <a:pt x="0" y="1"/>
                  </a:lnTo>
                  <a:lnTo>
                    <a:pt x="0" y="0"/>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55" name="Freeform 35">
              <a:extLst>
                <a:ext uri="{FF2B5EF4-FFF2-40B4-BE49-F238E27FC236}">
                  <a16:creationId xmlns:a16="http://schemas.microsoft.com/office/drawing/2014/main" id="{2BBD147A-464A-4E0E-BB3B-13E363747EF0}"/>
                </a:ext>
              </a:extLst>
            </p:cNvPr>
            <p:cNvSpPr>
              <a:spLocks/>
            </p:cNvSpPr>
            <p:nvPr/>
          </p:nvSpPr>
          <p:spPr bwMode="auto">
            <a:xfrm>
              <a:off x="3630" y="2395"/>
              <a:ext cx="54" cy="432"/>
            </a:xfrm>
            <a:custGeom>
              <a:avLst/>
              <a:gdLst/>
              <a:ahLst/>
              <a:cxnLst>
                <a:cxn ang="0">
                  <a:pos x="7" y="2"/>
                </a:cxn>
                <a:cxn ang="0">
                  <a:pos x="5" y="11"/>
                </a:cxn>
                <a:cxn ang="0">
                  <a:pos x="0" y="43"/>
                </a:cxn>
                <a:cxn ang="0">
                  <a:pos x="0" y="43"/>
                </a:cxn>
                <a:cxn ang="0">
                  <a:pos x="0" y="72"/>
                </a:cxn>
                <a:cxn ang="0">
                  <a:pos x="0" y="72"/>
                </a:cxn>
                <a:cxn ang="0">
                  <a:pos x="4" y="39"/>
                </a:cxn>
                <a:cxn ang="0">
                  <a:pos x="8" y="11"/>
                </a:cxn>
                <a:cxn ang="0">
                  <a:pos x="7" y="2"/>
                </a:cxn>
                <a:cxn ang="0">
                  <a:pos x="7" y="2"/>
                </a:cxn>
              </a:cxnLst>
              <a:rect l="0" t="0" r="r" b="b"/>
              <a:pathLst>
                <a:path w="9" h="72">
                  <a:moveTo>
                    <a:pt x="7" y="2"/>
                  </a:moveTo>
                  <a:cubicBezTo>
                    <a:pt x="7" y="4"/>
                    <a:pt x="6" y="6"/>
                    <a:pt x="5" y="11"/>
                  </a:cubicBezTo>
                  <a:cubicBezTo>
                    <a:pt x="4" y="17"/>
                    <a:pt x="0" y="43"/>
                    <a:pt x="0" y="43"/>
                  </a:cubicBezTo>
                  <a:lnTo>
                    <a:pt x="0" y="43"/>
                  </a:lnTo>
                  <a:lnTo>
                    <a:pt x="0" y="72"/>
                  </a:lnTo>
                  <a:lnTo>
                    <a:pt x="0" y="72"/>
                  </a:lnTo>
                  <a:cubicBezTo>
                    <a:pt x="0" y="72"/>
                    <a:pt x="3" y="43"/>
                    <a:pt x="4" y="39"/>
                  </a:cubicBezTo>
                  <a:cubicBezTo>
                    <a:pt x="4" y="35"/>
                    <a:pt x="7" y="14"/>
                    <a:pt x="8" y="11"/>
                  </a:cubicBezTo>
                  <a:cubicBezTo>
                    <a:pt x="9" y="7"/>
                    <a:pt x="8" y="0"/>
                    <a:pt x="7" y="2"/>
                  </a:cubicBezTo>
                  <a:lnTo>
                    <a:pt x="7" y="2"/>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56" name="Freeform 36">
              <a:extLst>
                <a:ext uri="{FF2B5EF4-FFF2-40B4-BE49-F238E27FC236}">
                  <a16:creationId xmlns:a16="http://schemas.microsoft.com/office/drawing/2014/main" id="{2DEC9AE8-FDA2-4077-B181-8A7D7B5C952E}"/>
                </a:ext>
              </a:extLst>
            </p:cNvPr>
            <p:cNvSpPr>
              <a:spLocks/>
            </p:cNvSpPr>
            <p:nvPr/>
          </p:nvSpPr>
          <p:spPr bwMode="auto">
            <a:xfrm>
              <a:off x="3360" y="2473"/>
              <a:ext cx="72" cy="318"/>
            </a:xfrm>
            <a:custGeom>
              <a:avLst/>
              <a:gdLst/>
              <a:ahLst/>
              <a:cxnLst>
                <a:cxn ang="0">
                  <a:pos x="2" y="1"/>
                </a:cxn>
                <a:cxn ang="0">
                  <a:pos x="5" y="8"/>
                </a:cxn>
                <a:cxn ang="0">
                  <a:pos x="11" y="31"/>
                </a:cxn>
                <a:cxn ang="0">
                  <a:pos x="11" y="31"/>
                </a:cxn>
                <a:cxn ang="0">
                  <a:pos x="12" y="53"/>
                </a:cxn>
                <a:cxn ang="0">
                  <a:pos x="12" y="53"/>
                </a:cxn>
                <a:cxn ang="0">
                  <a:pos x="7" y="29"/>
                </a:cxn>
                <a:cxn ang="0">
                  <a:pos x="2" y="8"/>
                </a:cxn>
                <a:cxn ang="0">
                  <a:pos x="2" y="1"/>
                </a:cxn>
                <a:cxn ang="0">
                  <a:pos x="2" y="1"/>
                </a:cxn>
              </a:cxnLst>
              <a:rect l="0" t="0" r="r" b="b"/>
              <a:pathLst>
                <a:path w="12" h="53">
                  <a:moveTo>
                    <a:pt x="2" y="1"/>
                  </a:moveTo>
                  <a:cubicBezTo>
                    <a:pt x="2" y="2"/>
                    <a:pt x="3" y="4"/>
                    <a:pt x="5" y="8"/>
                  </a:cubicBezTo>
                  <a:cubicBezTo>
                    <a:pt x="6" y="12"/>
                    <a:pt x="11" y="31"/>
                    <a:pt x="11" y="31"/>
                  </a:cubicBezTo>
                  <a:lnTo>
                    <a:pt x="11" y="31"/>
                  </a:lnTo>
                  <a:lnTo>
                    <a:pt x="12" y="53"/>
                  </a:lnTo>
                  <a:lnTo>
                    <a:pt x="12" y="53"/>
                  </a:lnTo>
                  <a:cubicBezTo>
                    <a:pt x="12" y="53"/>
                    <a:pt x="8" y="32"/>
                    <a:pt x="7" y="29"/>
                  </a:cubicBezTo>
                  <a:cubicBezTo>
                    <a:pt x="7" y="26"/>
                    <a:pt x="3" y="10"/>
                    <a:pt x="2" y="8"/>
                  </a:cubicBezTo>
                  <a:cubicBezTo>
                    <a:pt x="0" y="5"/>
                    <a:pt x="2" y="0"/>
                    <a:pt x="2" y="1"/>
                  </a:cubicBezTo>
                  <a:lnTo>
                    <a:pt x="2" y="1"/>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57" name="Freeform 37">
              <a:extLst>
                <a:ext uri="{FF2B5EF4-FFF2-40B4-BE49-F238E27FC236}">
                  <a16:creationId xmlns:a16="http://schemas.microsoft.com/office/drawing/2014/main" id="{27027248-C38C-48BA-B447-EB2F3E9F22D3}"/>
                </a:ext>
              </a:extLst>
            </p:cNvPr>
            <p:cNvSpPr>
              <a:spLocks/>
            </p:cNvSpPr>
            <p:nvPr/>
          </p:nvSpPr>
          <p:spPr bwMode="auto">
            <a:xfrm>
              <a:off x="3636" y="2197"/>
              <a:ext cx="42" cy="78"/>
            </a:xfrm>
            <a:custGeom>
              <a:avLst/>
              <a:gdLst/>
              <a:ahLst/>
              <a:cxnLst>
                <a:cxn ang="0">
                  <a:pos x="5" y="1"/>
                </a:cxn>
                <a:cxn ang="0">
                  <a:pos x="4" y="6"/>
                </a:cxn>
                <a:cxn ang="0">
                  <a:pos x="2" y="9"/>
                </a:cxn>
                <a:cxn ang="0">
                  <a:pos x="1" y="11"/>
                </a:cxn>
                <a:cxn ang="0">
                  <a:pos x="5" y="7"/>
                </a:cxn>
                <a:cxn ang="0">
                  <a:pos x="6" y="0"/>
                </a:cxn>
                <a:cxn ang="0">
                  <a:pos x="5" y="1"/>
                </a:cxn>
                <a:cxn ang="0">
                  <a:pos x="5" y="1"/>
                </a:cxn>
              </a:cxnLst>
              <a:rect l="0" t="0" r="r" b="b"/>
              <a:pathLst>
                <a:path w="7" h="13">
                  <a:moveTo>
                    <a:pt x="5" y="1"/>
                  </a:moveTo>
                  <a:cubicBezTo>
                    <a:pt x="5" y="1"/>
                    <a:pt x="5" y="4"/>
                    <a:pt x="4" y="6"/>
                  </a:cubicBezTo>
                  <a:cubicBezTo>
                    <a:pt x="4" y="8"/>
                    <a:pt x="3" y="8"/>
                    <a:pt x="2" y="9"/>
                  </a:cubicBezTo>
                  <a:cubicBezTo>
                    <a:pt x="1" y="10"/>
                    <a:pt x="0" y="10"/>
                    <a:pt x="1" y="11"/>
                  </a:cubicBezTo>
                  <a:cubicBezTo>
                    <a:pt x="2" y="13"/>
                    <a:pt x="5" y="9"/>
                    <a:pt x="5" y="7"/>
                  </a:cubicBezTo>
                  <a:cubicBezTo>
                    <a:pt x="6" y="6"/>
                    <a:pt x="7" y="0"/>
                    <a:pt x="6" y="0"/>
                  </a:cubicBezTo>
                  <a:cubicBezTo>
                    <a:pt x="6" y="0"/>
                    <a:pt x="5" y="1"/>
                    <a:pt x="5" y="1"/>
                  </a:cubicBezTo>
                  <a:lnTo>
                    <a:pt x="5" y="1"/>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58" name="Freeform 38">
              <a:extLst>
                <a:ext uri="{FF2B5EF4-FFF2-40B4-BE49-F238E27FC236}">
                  <a16:creationId xmlns:a16="http://schemas.microsoft.com/office/drawing/2014/main" id="{BA8A9F08-2D17-44BB-B61C-71E30477247C}"/>
                </a:ext>
              </a:extLst>
            </p:cNvPr>
            <p:cNvSpPr>
              <a:spLocks/>
            </p:cNvSpPr>
            <p:nvPr/>
          </p:nvSpPr>
          <p:spPr bwMode="auto">
            <a:xfrm>
              <a:off x="3786" y="2491"/>
              <a:ext cx="66" cy="390"/>
            </a:xfrm>
            <a:custGeom>
              <a:avLst/>
              <a:gdLst/>
              <a:ahLst/>
              <a:cxnLst>
                <a:cxn ang="0">
                  <a:pos x="8" y="5"/>
                </a:cxn>
                <a:cxn ang="0">
                  <a:pos x="3" y="25"/>
                </a:cxn>
                <a:cxn ang="0">
                  <a:pos x="1" y="54"/>
                </a:cxn>
                <a:cxn ang="0">
                  <a:pos x="4" y="63"/>
                </a:cxn>
                <a:cxn ang="0">
                  <a:pos x="3" y="46"/>
                </a:cxn>
                <a:cxn ang="0">
                  <a:pos x="6" y="19"/>
                </a:cxn>
                <a:cxn ang="0">
                  <a:pos x="10" y="0"/>
                </a:cxn>
                <a:cxn ang="0">
                  <a:pos x="8" y="5"/>
                </a:cxn>
                <a:cxn ang="0">
                  <a:pos x="8" y="5"/>
                </a:cxn>
              </a:cxnLst>
              <a:rect l="0" t="0" r="r" b="b"/>
              <a:pathLst>
                <a:path w="11" h="65">
                  <a:moveTo>
                    <a:pt x="8" y="5"/>
                  </a:moveTo>
                  <a:cubicBezTo>
                    <a:pt x="8" y="5"/>
                    <a:pt x="5" y="14"/>
                    <a:pt x="3" y="25"/>
                  </a:cubicBezTo>
                  <a:cubicBezTo>
                    <a:pt x="1" y="36"/>
                    <a:pt x="0" y="49"/>
                    <a:pt x="1" y="54"/>
                  </a:cubicBezTo>
                  <a:cubicBezTo>
                    <a:pt x="2" y="65"/>
                    <a:pt x="3" y="65"/>
                    <a:pt x="4" y="63"/>
                  </a:cubicBezTo>
                  <a:cubicBezTo>
                    <a:pt x="5" y="61"/>
                    <a:pt x="3" y="61"/>
                    <a:pt x="3" y="46"/>
                  </a:cubicBezTo>
                  <a:cubicBezTo>
                    <a:pt x="3" y="32"/>
                    <a:pt x="4" y="32"/>
                    <a:pt x="6" y="19"/>
                  </a:cubicBezTo>
                  <a:cubicBezTo>
                    <a:pt x="9" y="5"/>
                    <a:pt x="11" y="0"/>
                    <a:pt x="10" y="0"/>
                  </a:cubicBezTo>
                  <a:cubicBezTo>
                    <a:pt x="10" y="1"/>
                    <a:pt x="8" y="5"/>
                    <a:pt x="8" y="5"/>
                  </a:cubicBezTo>
                  <a:lnTo>
                    <a:pt x="8" y="5"/>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59" name="Freeform 39">
              <a:extLst>
                <a:ext uri="{FF2B5EF4-FFF2-40B4-BE49-F238E27FC236}">
                  <a16:creationId xmlns:a16="http://schemas.microsoft.com/office/drawing/2014/main" id="{BA7B49CB-49F7-4782-A5C9-A57E11F5F0D3}"/>
                </a:ext>
              </a:extLst>
            </p:cNvPr>
            <p:cNvSpPr>
              <a:spLocks/>
            </p:cNvSpPr>
            <p:nvPr/>
          </p:nvSpPr>
          <p:spPr bwMode="auto">
            <a:xfrm>
              <a:off x="3420" y="3127"/>
              <a:ext cx="234" cy="30"/>
            </a:xfrm>
            <a:custGeom>
              <a:avLst/>
              <a:gdLst/>
              <a:ahLst/>
              <a:cxnLst>
                <a:cxn ang="0">
                  <a:pos x="35" y="1"/>
                </a:cxn>
                <a:cxn ang="0">
                  <a:pos x="6" y="3"/>
                </a:cxn>
                <a:cxn ang="0">
                  <a:pos x="0" y="4"/>
                </a:cxn>
                <a:cxn ang="0">
                  <a:pos x="11" y="5"/>
                </a:cxn>
                <a:cxn ang="0">
                  <a:pos x="27" y="4"/>
                </a:cxn>
                <a:cxn ang="0">
                  <a:pos x="38" y="1"/>
                </a:cxn>
                <a:cxn ang="0">
                  <a:pos x="35" y="1"/>
                </a:cxn>
                <a:cxn ang="0">
                  <a:pos x="35" y="1"/>
                </a:cxn>
              </a:cxnLst>
              <a:rect l="0" t="0" r="r" b="b"/>
              <a:pathLst>
                <a:path w="39" h="5">
                  <a:moveTo>
                    <a:pt x="35" y="1"/>
                  </a:moveTo>
                  <a:cubicBezTo>
                    <a:pt x="34" y="1"/>
                    <a:pt x="12" y="3"/>
                    <a:pt x="6" y="3"/>
                  </a:cubicBezTo>
                  <a:cubicBezTo>
                    <a:pt x="0" y="2"/>
                    <a:pt x="0" y="2"/>
                    <a:pt x="0" y="4"/>
                  </a:cubicBezTo>
                  <a:cubicBezTo>
                    <a:pt x="2" y="5"/>
                    <a:pt x="2" y="5"/>
                    <a:pt x="11" y="5"/>
                  </a:cubicBezTo>
                  <a:cubicBezTo>
                    <a:pt x="19" y="5"/>
                    <a:pt x="19" y="5"/>
                    <a:pt x="27" y="4"/>
                  </a:cubicBezTo>
                  <a:cubicBezTo>
                    <a:pt x="35" y="3"/>
                    <a:pt x="39" y="1"/>
                    <a:pt x="38" y="1"/>
                  </a:cubicBezTo>
                  <a:cubicBezTo>
                    <a:pt x="37" y="1"/>
                    <a:pt x="35" y="0"/>
                    <a:pt x="35" y="1"/>
                  </a:cubicBezTo>
                  <a:lnTo>
                    <a:pt x="35" y="1"/>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60" name="Freeform 40">
              <a:extLst>
                <a:ext uri="{FF2B5EF4-FFF2-40B4-BE49-F238E27FC236}">
                  <a16:creationId xmlns:a16="http://schemas.microsoft.com/office/drawing/2014/main" id="{3E2205EF-515F-4204-A4C8-CD6D3F61403D}"/>
                </a:ext>
              </a:extLst>
            </p:cNvPr>
            <p:cNvSpPr>
              <a:spLocks/>
            </p:cNvSpPr>
            <p:nvPr/>
          </p:nvSpPr>
          <p:spPr bwMode="auto">
            <a:xfrm>
              <a:off x="3294" y="3133"/>
              <a:ext cx="144" cy="378"/>
            </a:xfrm>
            <a:custGeom>
              <a:avLst/>
              <a:gdLst/>
              <a:ahLst/>
              <a:cxnLst>
                <a:cxn ang="0">
                  <a:pos x="4" y="58"/>
                </a:cxn>
                <a:cxn ang="0">
                  <a:pos x="21" y="11"/>
                </a:cxn>
                <a:cxn ang="0">
                  <a:pos x="22" y="1"/>
                </a:cxn>
                <a:cxn ang="0">
                  <a:pos x="16" y="18"/>
                </a:cxn>
                <a:cxn ang="0">
                  <a:pos x="8" y="44"/>
                </a:cxn>
                <a:cxn ang="0">
                  <a:pos x="1" y="62"/>
                </a:cxn>
                <a:cxn ang="0">
                  <a:pos x="4" y="58"/>
                </a:cxn>
                <a:cxn ang="0">
                  <a:pos x="4" y="58"/>
                </a:cxn>
              </a:cxnLst>
              <a:rect l="0" t="0" r="r" b="b"/>
              <a:pathLst>
                <a:path w="24" h="63">
                  <a:moveTo>
                    <a:pt x="4" y="58"/>
                  </a:moveTo>
                  <a:cubicBezTo>
                    <a:pt x="5" y="58"/>
                    <a:pt x="18" y="21"/>
                    <a:pt x="21" y="11"/>
                  </a:cubicBezTo>
                  <a:cubicBezTo>
                    <a:pt x="24" y="1"/>
                    <a:pt x="24" y="0"/>
                    <a:pt x="22" y="1"/>
                  </a:cubicBezTo>
                  <a:cubicBezTo>
                    <a:pt x="20" y="3"/>
                    <a:pt x="21" y="4"/>
                    <a:pt x="16" y="18"/>
                  </a:cubicBezTo>
                  <a:cubicBezTo>
                    <a:pt x="12" y="32"/>
                    <a:pt x="12" y="31"/>
                    <a:pt x="8" y="44"/>
                  </a:cubicBezTo>
                  <a:cubicBezTo>
                    <a:pt x="4" y="57"/>
                    <a:pt x="0" y="63"/>
                    <a:pt x="1" y="62"/>
                  </a:cubicBezTo>
                  <a:cubicBezTo>
                    <a:pt x="2" y="62"/>
                    <a:pt x="4" y="58"/>
                    <a:pt x="4" y="58"/>
                  </a:cubicBezTo>
                  <a:lnTo>
                    <a:pt x="4" y="58"/>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61" name="Freeform 41">
              <a:extLst>
                <a:ext uri="{FF2B5EF4-FFF2-40B4-BE49-F238E27FC236}">
                  <a16:creationId xmlns:a16="http://schemas.microsoft.com/office/drawing/2014/main" id="{0F405863-D9B8-4528-8EED-94A3EA33B3BA}"/>
                </a:ext>
              </a:extLst>
            </p:cNvPr>
            <p:cNvSpPr>
              <a:spLocks/>
            </p:cNvSpPr>
            <p:nvPr/>
          </p:nvSpPr>
          <p:spPr bwMode="auto">
            <a:xfrm>
              <a:off x="3426" y="2407"/>
              <a:ext cx="60" cy="438"/>
            </a:xfrm>
            <a:custGeom>
              <a:avLst/>
              <a:gdLst/>
              <a:ahLst/>
              <a:cxnLst>
                <a:cxn ang="0">
                  <a:pos x="9" y="67"/>
                </a:cxn>
                <a:cxn ang="0">
                  <a:pos x="10" y="43"/>
                </a:cxn>
                <a:cxn ang="0">
                  <a:pos x="7" y="25"/>
                </a:cxn>
                <a:cxn ang="0">
                  <a:pos x="4" y="12"/>
                </a:cxn>
                <a:cxn ang="0">
                  <a:pos x="1" y="2"/>
                </a:cxn>
                <a:cxn ang="0">
                  <a:pos x="4" y="21"/>
                </a:cxn>
                <a:cxn ang="0">
                  <a:pos x="8" y="51"/>
                </a:cxn>
                <a:cxn ang="0">
                  <a:pos x="8" y="72"/>
                </a:cxn>
                <a:cxn ang="0">
                  <a:pos x="9" y="67"/>
                </a:cxn>
                <a:cxn ang="0">
                  <a:pos x="9" y="67"/>
                </a:cxn>
              </a:cxnLst>
              <a:rect l="0" t="0" r="r" b="b"/>
              <a:pathLst>
                <a:path w="10" h="73">
                  <a:moveTo>
                    <a:pt x="9" y="67"/>
                  </a:moveTo>
                  <a:cubicBezTo>
                    <a:pt x="9" y="67"/>
                    <a:pt x="10" y="56"/>
                    <a:pt x="10" y="43"/>
                  </a:cubicBezTo>
                  <a:cubicBezTo>
                    <a:pt x="10" y="37"/>
                    <a:pt x="9" y="30"/>
                    <a:pt x="7" y="25"/>
                  </a:cubicBezTo>
                  <a:cubicBezTo>
                    <a:pt x="6" y="19"/>
                    <a:pt x="5" y="15"/>
                    <a:pt x="4" y="12"/>
                  </a:cubicBezTo>
                  <a:cubicBezTo>
                    <a:pt x="2" y="1"/>
                    <a:pt x="1" y="0"/>
                    <a:pt x="1" y="2"/>
                  </a:cubicBezTo>
                  <a:cubicBezTo>
                    <a:pt x="0" y="4"/>
                    <a:pt x="0" y="5"/>
                    <a:pt x="4" y="21"/>
                  </a:cubicBezTo>
                  <a:cubicBezTo>
                    <a:pt x="8" y="37"/>
                    <a:pt x="8" y="35"/>
                    <a:pt x="8" y="51"/>
                  </a:cubicBezTo>
                  <a:cubicBezTo>
                    <a:pt x="8" y="66"/>
                    <a:pt x="7" y="73"/>
                    <a:pt x="8" y="72"/>
                  </a:cubicBezTo>
                  <a:cubicBezTo>
                    <a:pt x="8" y="71"/>
                    <a:pt x="9" y="67"/>
                    <a:pt x="9" y="67"/>
                  </a:cubicBezTo>
                  <a:lnTo>
                    <a:pt x="9" y="67"/>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62" name="Freeform 42">
              <a:extLst>
                <a:ext uri="{FF2B5EF4-FFF2-40B4-BE49-F238E27FC236}">
                  <a16:creationId xmlns:a16="http://schemas.microsoft.com/office/drawing/2014/main" id="{50F96722-722B-41CA-9099-009E0264314B}"/>
                </a:ext>
              </a:extLst>
            </p:cNvPr>
            <p:cNvSpPr>
              <a:spLocks/>
            </p:cNvSpPr>
            <p:nvPr/>
          </p:nvSpPr>
          <p:spPr bwMode="auto">
            <a:xfrm>
              <a:off x="3570" y="2425"/>
              <a:ext cx="54" cy="420"/>
            </a:xfrm>
            <a:custGeom>
              <a:avLst/>
              <a:gdLst/>
              <a:ahLst/>
              <a:cxnLst>
                <a:cxn ang="0">
                  <a:pos x="4" y="63"/>
                </a:cxn>
                <a:cxn ang="0">
                  <a:pos x="2" y="41"/>
                </a:cxn>
                <a:cxn ang="0">
                  <a:pos x="7" y="12"/>
                </a:cxn>
                <a:cxn ang="0">
                  <a:pos x="7" y="2"/>
                </a:cxn>
                <a:cxn ang="0">
                  <a:pos x="3" y="19"/>
                </a:cxn>
                <a:cxn ang="0">
                  <a:pos x="1" y="48"/>
                </a:cxn>
                <a:cxn ang="0">
                  <a:pos x="4" y="69"/>
                </a:cxn>
                <a:cxn ang="0">
                  <a:pos x="4" y="63"/>
                </a:cxn>
                <a:cxn ang="0">
                  <a:pos x="4" y="63"/>
                </a:cxn>
              </a:cxnLst>
              <a:rect l="0" t="0" r="r" b="b"/>
              <a:pathLst>
                <a:path w="9" h="70">
                  <a:moveTo>
                    <a:pt x="4" y="63"/>
                  </a:moveTo>
                  <a:cubicBezTo>
                    <a:pt x="4" y="63"/>
                    <a:pt x="2" y="53"/>
                    <a:pt x="2" y="41"/>
                  </a:cubicBezTo>
                  <a:cubicBezTo>
                    <a:pt x="3" y="30"/>
                    <a:pt x="6" y="17"/>
                    <a:pt x="7" y="12"/>
                  </a:cubicBezTo>
                  <a:cubicBezTo>
                    <a:pt x="9" y="1"/>
                    <a:pt x="9" y="0"/>
                    <a:pt x="7" y="2"/>
                  </a:cubicBezTo>
                  <a:cubicBezTo>
                    <a:pt x="6" y="4"/>
                    <a:pt x="5" y="4"/>
                    <a:pt x="3" y="19"/>
                  </a:cubicBezTo>
                  <a:cubicBezTo>
                    <a:pt x="0" y="35"/>
                    <a:pt x="0" y="34"/>
                    <a:pt x="1" y="48"/>
                  </a:cubicBezTo>
                  <a:cubicBezTo>
                    <a:pt x="2" y="63"/>
                    <a:pt x="4" y="70"/>
                    <a:pt x="4" y="69"/>
                  </a:cubicBezTo>
                  <a:cubicBezTo>
                    <a:pt x="4" y="68"/>
                    <a:pt x="4" y="63"/>
                    <a:pt x="4" y="63"/>
                  </a:cubicBezTo>
                  <a:lnTo>
                    <a:pt x="4" y="63"/>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63" name="Freeform 43">
              <a:extLst>
                <a:ext uri="{FF2B5EF4-FFF2-40B4-BE49-F238E27FC236}">
                  <a16:creationId xmlns:a16="http://schemas.microsoft.com/office/drawing/2014/main" id="{D6AB9413-1734-4C72-9592-37F6EB27F51D}"/>
                </a:ext>
              </a:extLst>
            </p:cNvPr>
            <p:cNvSpPr>
              <a:spLocks/>
            </p:cNvSpPr>
            <p:nvPr/>
          </p:nvSpPr>
          <p:spPr bwMode="auto">
            <a:xfrm>
              <a:off x="3540" y="2083"/>
              <a:ext cx="96" cy="186"/>
            </a:xfrm>
            <a:custGeom>
              <a:avLst/>
              <a:gdLst/>
              <a:ahLst/>
              <a:cxnLst>
                <a:cxn ang="0">
                  <a:pos x="16" y="27"/>
                </a:cxn>
                <a:cxn ang="0">
                  <a:pos x="15" y="15"/>
                </a:cxn>
                <a:cxn ang="0">
                  <a:pos x="15" y="10"/>
                </a:cxn>
                <a:cxn ang="0">
                  <a:pos x="13" y="5"/>
                </a:cxn>
                <a:cxn ang="0">
                  <a:pos x="7" y="1"/>
                </a:cxn>
                <a:cxn ang="0">
                  <a:pos x="1" y="0"/>
                </a:cxn>
                <a:cxn ang="0">
                  <a:pos x="1" y="1"/>
                </a:cxn>
                <a:cxn ang="0">
                  <a:pos x="10" y="5"/>
                </a:cxn>
                <a:cxn ang="0">
                  <a:pos x="14" y="19"/>
                </a:cxn>
                <a:cxn ang="0">
                  <a:pos x="15" y="31"/>
                </a:cxn>
                <a:cxn ang="0">
                  <a:pos x="16" y="27"/>
                </a:cxn>
                <a:cxn ang="0">
                  <a:pos x="16" y="27"/>
                </a:cxn>
              </a:cxnLst>
              <a:rect l="0" t="0" r="r" b="b"/>
              <a:pathLst>
                <a:path w="16" h="31">
                  <a:moveTo>
                    <a:pt x="16" y="27"/>
                  </a:moveTo>
                  <a:cubicBezTo>
                    <a:pt x="16" y="28"/>
                    <a:pt x="16" y="22"/>
                    <a:pt x="15" y="15"/>
                  </a:cubicBezTo>
                  <a:cubicBezTo>
                    <a:pt x="14" y="14"/>
                    <a:pt x="15" y="12"/>
                    <a:pt x="15" y="10"/>
                  </a:cubicBezTo>
                  <a:cubicBezTo>
                    <a:pt x="15" y="8"/>
                    <a:pt x="14" y="6"/>
                    <a:pt x="13" y="5"/>
                  </a:cubicBezTo>
                  <a:cubicBezTo>
                    <a:pt x="11" y="2"/>
                    <a:pt x="8" y="1"/>
                    <a:pt x="7" y="1"/>
                  </a:cubicBezTo>
                  <a:cubicBezTo>
                    <a:pt x="4" y="0"/>
                    <a:pt x="2" y="0"/>
                    <a:pt x="1" y="0"/>
                  </a:cubicBezTo>
                  <a:cubicBezTo>
                    <a:pt x="0" y="0"/>
                    <a:pt x="0" y="1"/>
                    <a:pt x="1" y="1"/>
                  </a:cubicBezTo>
                  <a:cubicBezTo>
                    <a:pt x="2" y="2"/>
                    <a:pt x="3" y="0"/>
                    <a:pt x="10" y="5"/>
                  </a:cubicBezTo>
                  <a:cubicBezTo>
                    <a:pt x="16" y="9"/>
                    <a:pt x="11" y="11"/>
                    <a:pt x="14" y="19"/>
                  </a:cubicBezTo>
                  <a:cubicBezTo>
                    <a:pt x="16" y="27"/>
                    <a:pt x="15" y="31"/>
                    <a:pt x="15" y="31"/>
                  </a:cubicBezTo>
                  <a:cubicBezTo>
                    <a:pt x="16" y="30"/>
                    <a:pt x="16" y="27"/>
                    <a:pt x="16" y="27"/>
                  </a:cubicBezTo>
                  <a:lnTo>
                    <a:pt x="16" y="27"/>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64" name="Freeform 44">
              <a:extLst>
                <a:ext uri="{FF2B5EF4-FFF2-40B4-BE49-F238E27FC236}">
                  <a16:creationId xmlns:a16="http://schemas.microsoft.com/office/drawing/2014/main" id="{194B2CB1-8D3E-4D8F-AEFC-02BB98BEF93F}"/>
                </a:ext>
              </a:extLst>
            </p:cNvPr>
            <p:cNvSpPr>
              <a:spLocks/>
            </p:cNvSpPr>
            <p:nvPr/>
          </p:nvSpPr>
          <p:spPr bwMode="auto">
            <a:xfrm>
              <a:off x="3402" y="2083"/>
              <a:ext cx="90" cy="120"/>
            </a:xfrm>
            <a:custGeom>
              <a:avLst/>
              <a:gdLst/>
              <a:ahLst/>
              <a:cxnLst>
                <a:cxn ang="0">
                  <a:pos x="12" y="0"/>
                </a:cxn>
                <a:cxn ang="0">
                  <a:pos x="4" y="4"/>
                </a:cxn>
                <a:cxn ang="0">
                  <a:pos x="0" y="16"/>
                </a:cxn>
                <a:cxn ang="0">
                  <a:pos x="2" y="20"/>
                </a:cxn>
                <a:cxn ang="0">
                  <a:pos x="3" y="12"/>
                </a:cxn>
                <a:cxn ang="0">
                  <a:pos x="8" y="4"/>
                </a:cxn>
                <a:cxn ang="0">
                  <a:pos x="14" y="0"/>
                </a:cxn>
                <a:cxn ang="0">
                  <a:pos x="12" y="0"/>
                </a:cxn>
                <a:cxn ang="0">
                  <a:pos x="12" y="0"/>
                </a:cxn>
              </a:cxnLst>
              <a:rect l="0" t="0" r="r" b="b"/>
              <a:pathLst>
                <a:path w="15" h="20">
                  <a:moveTo>
                    <a:pt x="12" y="0"/>
                  </a:moveTo>
                  <a:cubicBezTo>
                    <a:pt x="12" y="0"/>
                    <a:pt x="9" y="1"/>
                    <a:pt x="4" y="4"/>
                  </a:cubicBezTo>
                  <a:cubicBezTo>
                    <a:pt x="0" y="7"/>
                    <a:pt x="0" y="11"/>
                    <a:pt x="0" y="16"/>
                  </a:cubicBezTo>
                  <a:cubicBezTo>
                    <a:pt x="0" y="20"/>
                    <a:pt x="1" y="20"/>
                    <a:pt x="2" y="20"/>
                  </a:cubicBezTo>
                  <a:cubicBezTo>
                    <a:pt x="3" y="19"/>
                    <a:pt x="2" y="18"/>
                    <a:pt x="3" y="12"/>
                  </a:cubicBezTo>
                  <a:cubicBezTo>
                    <a:pt x="3" y="6"/>
                    <a:pt x="3" y="7"/>
                    <a:pt x="8" y="4"/>
                  </a:cubicBezTo>
                  <a:cubicBezTo>
                    <a:pt x="13" y="1"/>
                    <a:pt x="15" y="1"/>
                    <a:pt x="14" y="0"/>
                  </a:cubicBezTo>
                  <a:cubicBezTo>
                    <a:pt x="14" y="0"/>
                    <a:pt x="12" y="0"/>
                    <a:pt x="12" y="0"/>
                  </a:cubicBezTo>
                  <a:lnTo>
                    <a:pt x="12" y="0"/>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65" name="Freeform 45">
              <a:extLst>
                <a:ext uri="{FF2B5EF4-FFF2-40B4-BE49-F238E27FC236}">
                  <a16:creationId xmlns:a16="http://schemas.microsoft.com/office/drawing/2014/main" id="{D89E7D60-1DA0-4E29-8735-4464C706AC4D}"/>
                </a:ext>
              </a:extLst>
            </p:cNvPr>
            <p:cNvSpPr>
              <a:spLocks/>
            </p:cNvSpPr>
            <p:nvPr/>
          </p:nvSpPr>
          <p:spPr bwMode="auto">
            <a:xfrm>
              <a:off x="4548" y="2185"/>
              <a:ext cx="78" cy="18"/>
            </a:xfrm>
            <a:custGeom>
              <a:avLst/>
              <a:gdLst/>
              <a:ahLst/>
              <a:cxnLst>
                <a:cxn ang="0">
                  <a:pos x="3" y="3"/>
                </a:cxn>
                <a:cxn ang="0">
                  <a:pos x="9" y="3"/>
                </a:cxn>
                <a:cxn ang="0">
                  <a:pos x="13" y="0"/>
                </a:cxn>
                <a:cxn ang="0">
                  <a:pos x="9" y="1"/>
                </a:cxn>
                <a:cxn ang="0">
                  <a:pos x="3" y="3"/>
                </a:cxn>
                <a:cxn ang="0">
                  <a:pos x="3" y="3"/>
                </a:cxn>
              </a:cxnLst>
              <a:rect l="0" t="0" r="r" b="b"/>
              <a:pathLst>
                <a:path w="13" h="3">
                  <a:moveTo>
                    <a:pt x="3" y="3"/>
                  </a:moveTo>
                  <a:cubicBezTo>
                    <a:pt x="3" y="3"/>
                    <a:pt x="7" y="3"/>
                    <a:pt x="9" y="3"/>
                  </a:cubicBezTo>
                  <a:cubicBezTo>
                    <a:pt x="10" y="2"/>
                    <a:pt x="13" y="1"/>
                    <a:pt x="13" y="0"/>
                  </a:cubicBezTo>
                  <a:cubicBezTo>
                    <a:pt x="13" y="0"/>
                    <a:pt x="11" y="1"/>
                    <a:pt x="9" y="1"/>
                  </a:cubicBezTo>
                  <a:cubicBezTo>
                    <a:pt x="9" y="1"/>
                    <a:pt x="0" y="1"/>
                    <a:pt x="3" y="3"/>
                  </a:cubicBezTo>
                  <a:lnTo>
                    <a:pt x="3" y="3"/>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66" name="Freeform 46">
              <a:extLst>
                <a:ext uri="{FF2B5EF4-FFF2-40B4-BE49-F238E27FC236}">
                  <a16:creationId xmlns:a16="http://schemas.microsoft.com/office/drawing/2014/main" id="{E8E0C647-2993-4EA2-B2F6-A8B21BEE55A2}"/>
                </a:ext>
              </a:extLst>
            </p:cNvPr>
            <p:cNvSpPr>
              <a:spLocks/>
            </p:cNvSpPr>
            <p:nvPr/>
          </p:nvSpPr>
          <p:spPr bwMode="auto">
            <a:xfrm>
              <a:off x="4548" y="2149"/>
              <a:ext cx="138" cy="156"/>
            </a:xfrm>
            <a:custGeom>
              <a:avLst/>
              <a:gdLst/>
              <a:ahLst/>
              <a:cxnLst>
                <a:cxn ang="0">
                  <a:pos x="3" y="26"/>
                </a:cxn>
                <a:cxn ang="0">
                  <a:pos x="16" y="22"/>
                </a:cxn>
                <a:cxn ang="0">
                  <a:pos x="17" y="16"/>
                </a:cxn>
                <a:cxn ang="0">
                  <a:pos x="20" y="14"/>
                </a:cxn>
                <a:cxn ang="0">
                  <a:pos x="20" y="9"/>
                </a:cxn>
                <a:cxn ang="0">
                  <a:pos x="23" y="5"/>
                </a:cxn>
                <a:cxn ang="0">
                  <a:pos x="21" y="2"/>
                </a:cxn>
                <a:cxn ang="0">
                  <a:pos x="22" y="5"/>
                </a:cxn>
                <a:cxn ang="0">
                  <a:pos x="15" y="9"/>
                </a:cxn>
                <a:cxn ang="0">
                  <a:pos x="18" y="9"/>
                </a:cxn>
                <a:cxn ang="0">
                  <a:pos x="16" y="13"/>
                </a:cxn>
                <a:cxn ang="0">
                  <a:pos x="12" y="23"/>
                </a:cxn>
                <a:cxn ang="0">
                  <a:pos x="1" y="25"/>
                </a:cxn>
                <a:cxn ang="0">
                  <a:pos x="3" y="26"/>
                </a:cxn>
                <a:cxn ang="0">
                  <a:pos x="3" y="26"/>
                </a:cxn>
              </a:cxnLst>
              <a:rect l="0" t="0" r="r" b="b"/>
              <a:pathLst>
                <a:path w="23" h="26">
                  <a:moveTo>
                    <a:pt x="3" y="26"/>
                  </a:moveTo>
                  <a:cubicBezTo>
                    <a:pt x="3" y="25"/>
                    <a:pt x="14" y="26"/>
                    <a:pt x="16" y="22"/>
                  </a:cubicBezTo>
                  <a:cubicBezTo>
                    <a:pt x="16" y="20"/>
                    <a:pt x="17" y="18"/>
                    <a:pt x="17" y="16"/>
                  </a:cubicBezTo>
                  <a:cubicBezTo>
                    <a:pt x="17" y="15"/>
                    <a:pt x="18" y="14"/>
                    <a:pt x="20" y="14"/>
                  </a:cubicBezTo>
                  <a:cubicBezTo>
                    <a:pt x="23" y="12"/>
                    <a:pt x="22" y="11"/>
                    <a:pt x="20" y="9"/>
                  </a:cubicBezTo>
                  <a:cubicBezTo>
                    <a:pt x="19" y="7"/>
                    <a:pt x="23" y="7"/>
                    <a:pt x="23" y="5"/>
                  </a:cubicBezTo>
                  <a:cubicBezTo>
                    <a:pt x="23" y="4"/>
                    <a:pt x="22" y="0"/>
                    <a:pt x="21" y="2"/>
                  </a:cubicBezTo>
                  <a:cubicBezTo>
                    <a:pt x="21" y="4"/>
                    <a:pt x="22" y="5"/>
                    <a:pt x="22" y="5"/>
                  </a:cubicBezTo>
                  <a:cubicBezTo>
                    <a:pt x="21" y="5"/>
                    <a:pt x="15" y="9"/>
                    <a:pt x="15" y="9"/>
                  </a:cubicBezTo>
                  <a:cubicBezTo>
                    <a:pt x="16" y="9"/>
                    <a:pt x="18" y="9"/>
                    <a:pt x="18" y="9"/>
                  </a:cubicBezTo>
                  <a:cubicBezTo>
                    <a:pt x="19" y="10"/>
                    <a:pt x="21" y="13"/>
                    <a:pt x="16" y="13"/>
                  </a:cubicBezTo>
                  <a:cubicBezTo>
                    <a:pt x="12" y="14"/>
                    <a:pt x="16" y="22"/>
                    <a:pt x="12" y="23"/>
                  </a:cubicBezTo>
                  <a:cubicBezTo>
                    <a:pt x="4" y="25"/>
                    <a:pt x="0" y="25"/>
                    <a:pt x="1" y="25"/>
                  </a:cubicBezTo>
                  <a:cubicBezTo>
                    <a:pt x="1" y="26"/>
                    <a:pt x="3" y="26"/>
                    <a:pt x="3" y="26"/>
                  </a:cubicBezTo>
                  <a:lnTo>
                    <a:pt x="3" y="26"/>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67" name="Freeform 47">
              <a:extLst>
                <a:ext uri="{FF2B5EF4-FFF2-40B4-BE49-F238E27FC236}">
                  <a16:creationId xmlns:a16="http://schemas.microsoft.com/office/drawing/2014/main" id="{5DEE7AB3-7406-444D-9CE3-F18310EA7C22}"/>
                </a:ext>
              </a:extLst>
            </p:cNvPr>
            <p:cNvSpPr>
              <a:spLocks/>
            </p:cNvSpPr>
            <p:nvPr/>
          </p:nvSpPr>
          <p:spPr bwMode="auto">
            <a:xfrm>
              <a:off x="4494" y="2137"/>
              <a:ext cx="168" cy="66"/>
            </a:xfrm>
            <a:custGeom>
              <a:avLst/>
              <a:gdLst/>
              <a:ahLst/>
              <a:cxnLst>
                <a:cxn ang="0">
                  <a:pos x="26" y="5"/>
                </a:cxn>
                <a:cxn ang="0">
                  <a:pos x="26" y="1"/>
                </a:cxn>
                <a:cxn ang="0">
                  <a:pos x="18" y="3"/>
                </a:cxn>
                <a:cxn ang="0">
                  <a:pos x="4" y="6"/>
                </a:cxn>
                <a:cxn ang="0">
                  <a:pos x="2" y="11"/>
                </a:cxn>
                <a:cxn ang="0">
                  <a:pos x="4" y="10"/>
                </a:cxn>
                <a:cxn ang="0">
                  <a:pos x="8" y="6"/>
                </a:cxn>
                <a:cxn ang="0">
                  <a:pos x="22" y="4"/>
                </a:cxn>
                <a:cxn ang="0">
                  <a:pos x="25" y="2"/>
                </a:cxn>
                <a:cxn ang="0">
                  <a:pos x="25" y="4"/>
                </a:cxn>
                <a:cxn ang="0">
                  <a:pos x="26" y="5"/>
                </a:cxn>
                <a:cxn ang="0">
                  <a:pos x="26" y="5"/>
                </a:cxn>
              </a:cxnLst>
              <a:rect l="0" t="0" r="r" b="b"/>
              <a:pathLst>
                <a:path w="28" h="11">
                  <a:moveTo>
                    <a:pt x="26" y="5"/>
                  </a:moveTo>
                  <a:cubicBezTo>
                    <a:pt x="26" y="4"/>
                    <a:pt x="28" y="1"/>
                    <a:pt x="26" y="1"/>
                  </a:cubicBezTo>
                  <a:cubicBezTo>
                    <a:pt x="25" y="0"/>
                    <a:pt x="21" y="2"/>
                    <a:pt x="18" y="3"/>
                  </a:cubicBezTo>
                  <a:cubicBezTo>
                    <a:pt x="13" y="5"/>
                    <a:pt x="8" y="2"/>
                    <a:pt x="4" y="6"/>
                  </a:cubicBezTo>
                  <a:cubicBezTo>
                    <a:pt x="0" y="10"/>
                    <a:pt x="1" y="11"/>
                    <a:pt x="2" y="11"/>
                  </a:cubicBezTo>
                  <a:cubicBezTo>
                    <a:pt x="3" y="11"/>
                    <a:pt x="3" y="11"/>
                    <a:pt x="4" y="10"/>
                  </a:cubicBezTo>
                  <a:cubicBezTo>
                    <a:pt x="4" y="9"/>
                    <a:pt x="5" y="7"/>
                    <a:pt x="8" y="6"/>
                  </a:cubicBezTo>
                  <a:cubicBezTo>
                    <a:pt x="14" y="4"/>
                    <a:pt x="16" y="7"/>
                    <a:pt x="22" y="4"/>
                  </a:cubicBezTo>
                  <a:cubicBezTo>
                    <a:pt x="24" y="2"/>
                    <a:pt x="25" y="1"/>
                    <a:pt x="25" y="2"/>
                  </a:cubicBezTo>
                  <a:cubicBezTo>
                    <a:pt x="25" y="2"/>
                    <a:pt x="25" y="3"/>
                    <a:pt x="25" y="4"/>
                  </a:cubicBezTo>
                  <a:cubicBezTo>
                    <a:pt x="24" y="6"/>
                    <a:pt x="23" y="9"/>
                    <a:pt x="26" y="5"/>
                  </a:cubicBezTo>
                  <a:lnTo>
                    <a:pt x="26" y="5"/>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68" name="Freeform 48">
              <a:extLst>
                <a:ext uri="{FF2B5EF4-FFF2-40B4-BE49-F238E27FC236}">
                  <a16:creationId xmlns:a16="http://schemas.microsoft.com/office/drawing/2014/main" id="{916646D5-E5B5-4396-81C0-4F5BB69A3CAF}"/>
                </a:ext>
              </a:extLst>
            </p:cNvPr>
            <p:cNvSpPr>
              <a:spLocks/>
            </p:cNvSpPr>
            <p:nvPr/>
          </p:nvSpPr>
          <p:spPr bwMode="auto">
            <a:xfrm>
              <a:off x="4050" y="2467"/>
              <a:ext cx="114" cy="108"/>
            </a:xfrm>
            <a:custGeom>
              <a:avLst/>
              <a:gdLst/>
              <a:ahLst/>
              <a:cxnLst>
                <a:cxn ang="0">
                  <a:pos x="16" y="2"/>
                </a:cxn>
                <a:cxn ang="0">
                  <a:pos x="12" y="8"/>
                </a:cxn>
                <a:cxn ang="0">
                  <a:pos x="3" y="14"/>
                </a:cxn>
                <a:cxn ang="0">
                  <a:pos x="0" y="16"/>
                </a:cxn>
                <a:cxn ang="0">
                  <a:pos x="7" y="15"/>
                </a:cxn>
                <a:cxn ang="0">
                  <a:pos x="15" y="7"/>
                </a:cxn>
                <a:cxn ang="0">
                  <a:pos x="18" y="0"/>
                </a:cxn>
                <a:cxn ang="0">
                  <a:pos x="16" y="2"/>
                </a:cxn>
                <a:cxn ang="0">
                  <a:pos x="16" y="2"/>
                </a:cxn>
              </a:cxnLst>
              <a:rect l="0" t="0" r="r" b="b"/>
              <a:pathLst>
                <a:path w="19" h="18">
                  <a:moveTo>
                    <a:pt x="16" y="2"/>
                  </a:moveTo>
                  <a:cubicBezTo>
                    <a:pt x="16" y="1"/>
                    <a:pt x="14" y="5"/>
                    <a:pt x="12" y="8"/>
                  </a:cubicBezTo>
                  <a:cubicBezTo>
                    <a:pt x="9" y="11"/>
                    <a:pt x="5" y="13"/>
                    <a:pt x="3" y="14"/>
                  </a:cubicBezTo>
                  <a:cubicBezTo>
                    <a:pt x="0" y="15"/>
                    <a:pt x="0" y="14"/>
                    <a:pt x="0" y="16"/>
                  </a:cubicBezTo>
                  <a:cubicBezTo>
                    <a:pt x="0" y="17"/>
                    <a:pt x="2" y="18"/>
                    <a:pt x="7" y="15"/>
                  </a:cubicBezTo>
                  <a:cubicBezTo>
                    <a:pt x="12" y="11"/>
                    <a:pt x="12" y="11"/>
                    <a:pt x="15" y="7"/>
                  </a:cubicBezTo>
                  <a:cubicBezTo>
                    <a:pt x="18" y="2"/>
                    <a:pt x="19" y="0"/>
                    <a:pt x="18" y="0"/>
                  </a:cubicBezTo>
                  <a:cubicBezTo>
                    <a:pt x="18" y="0"/>
                    <a:pt x="16" y="2"/>
                    <a:pt x="16" y="2"/>
                  </a:cubicBezTo>
                  <a:lnTo>
                    <a:pt x="16" y="2"/>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69" name="Freeform 49">
              <a:extLst>
                <a:ext uri="{FF2B5EF4-FFF2-40B4-BE49-F238E27FC236}">
                  <a16:creationId xmlns:a16="http://schemas.microsoft.com/office/drawing/2014/main" id="{48025CFD-F9BD-4323-8E95-850EEB0CD5FE}"/>
                </a:ext>
              </a:extLst>
            </p:cNvPr>
            <p:cNvSpPr>
              <a:spLocks/>
            </p:cNvSpPr>
            <p:nvPr/>
          </p:nvSpPr>
          <p:spPr bwMode="auto">
            <a:xfrm>
              <a:off x="3876" y="2461"/>
              <a:ext cx="192" cy="216"/>
            </a:xfrm>
            <a:custGeom>
              <a:avLst/>
              <a:gdLst/>
              <a:ahLst/>
              <a:cxnLst>
                <a:cxn ang="0">
                  <a:pos x="2" y="33"/>
                </a:cxn>
                <a:cxn ang="0">
                  <a:pos x="12" y="21"/>
                </a:cxn>
                <a:cxn ang="0">
                  <a:pos x="27" y="6"/>
                </a:cxn>
                <a:cxn ang="0">
                  <a:pos x="31" y="0"/>
                </a:cxn>
                <a:cxn ang="0">
                  <a:pos x="21" y="8"/>
                </a:cxn>
                <a:cxn ang="0">
                  <a:pos x="7" y="23"/>
                </a:cxn>
                <a:cxn ang="0">
                  <a:pos x="0" y="36"/>
                </a:cxn>
                <a:cxn ang="0">
                  <a:pos x="2" y="33"/>
                </a:cxn>
                <a:cxn ang="0">
                  <a:pos x="2" y="33"/>
                </a:cxn>
              </a:cxnLst>
              <a:rect l="0" t="0" r="r" b="b"/>
              <a:pathLst>
                <a:path w="32" h="36">
                  <a:moveTo>
                    <a:pt x="2" y="33"/>
                  </a:moveTo>
                  <a:cubicBezTo>
                    <a:pt x="2" y="33"/>
                    <a:pt x="6" y="27"/>
                    <a:pt x="12" y="21"/>
                  </a:cubicBezTo>
                  <a:cubicBezTo>
                    <a:pt x="17" y="15"/>
                    <a:pt x="24" y="9"/>
                    <a:pt x="27" y="6"/>
                  </a:cubicBezTo>
                  <a:cubicBezTo>
                    <a:pt x="32" y="1"/>
                    <a:pt x="32" y="0"/>
                    <a:pt x="31" y="0"/>
                  </a:cubicBezTo>
                  <a:cubicBezTo>
                    <a:pt x="29" y="0"/>
                    <a:pt x="28" y="0"/>
                    <a:pt x="21" y="8"/>
                  </a:cubicBezTo>
                  <a:cubicBezTo>
                    <a:pt x="13" y="16"/>
                    <a:pt x="13" y="15"/>
                    <a:pt x="7" y="23"/>
                  </a:cubicBezTo>
                  <a:cubicBezTo>
                    <a:pt x="1" y="31"/>
                    <a:pt x="0" y="36"/>
                    <a:pt x="0" y="36"/>
                  </a:cubicBezTo>
                  <a:cubicBezTo>
                    <a:pt x="0" y="35"/>
                    <a:pt x="2" y="33"/>
                    <a:pt x="2" y="33"/>
                  </a:cubicBezTo>
                  <a:lnTo>
                    <a:pt x="2" y="33"/>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70" name="Freeform 50">
              <a:extLst>
                <a:ext uri="{FF2B5EF4-FFF2-40B4-BE49-F238E27FC236}">
                  <a16:creationId xmlns:a16="http://schemas.microsoft.com/office/drawing/2014/main" id="{4D41C186-0925-421B-B42D-8D62D72C59FC}"/>
                </a:ext>
              </a:extLst>
            </p:cNvPr>
            <p:cNvSpPr>
              <a:spLocks/>
            </p:cNvSpPr>
            <p:nvPr/>
          </p:nvSpPr>
          <p:spPr bwMode="auto">
            <a:xfrm>
              <a:off x="4158" y="2389"/>
              <a:ext cx="108" cy="90"/>
            </a:xfrm>
            <a:custGeom>
              <a:avLst/>
              <a:gdLst/>
              <a:ahLst/>
              <a:cxnLst>
                <a:cxn ang="0">
                  <a:pos x="16" y="10"/>
                </a:cxn>
                <a:cxn ang="0">
                  <a:pos x="9" y="12"/>
                </a:cxn>
                <a:cxn ang="0">
                  <a:pos x="4" y="4"/>
                </a:cxn>
                <a:cxn ang="0">
                  <a:pos x="2" y="1"/>
                </a:cxn>
                <a:cxn ang="0">
                  <a:pos x="2" y="8"/>
                </a:cxn>
                <a:cxn ang="0">
                  <a:pos x="11" y="13"/>
                </a:cxn>
                <a:cxn ang="0">
                  <a:pos x="18" y="9"/>
                </a:cxn>
                <a:cxn ang="0">
                  <a:pos x="16" y="10"/>
                </a:cxn>
                <a:cxn ang="0">
                  <a:pos x="16" y="10"/>
                </a:cxn>
              </a:cxnLst>
              <a:rect l="0" t="0" r="r" b="b"/>
              <a:pathLst>
                <a:path w="18" h="15">
                  <a:moveTo>
                    <a:pt x="16" y="10"/>
                  </a:moveTo>
                  <a:cubicBezTo>
                    <a:pt x="16" y="10"/>
                    <a:pt x="12" y="12"/>
                    <a:pt x="9" y="12"/>
                  </a:cubicBezTo>
                  <a:cubicBezTo>
                    <a:pt x="5" y="11"/>
                    <a:pt x="4" y="6"/>
                    <a:pt x="4" y="4"/>
                  </a:cubicBezTo>
                  <a:cubicBezTo>
                    <a:pt x="3" y="0"/>
                    <a:pt x="3" y="0"/>
                    <a:pt x="2" y="1"/>
                  </a:cubicBezTo>
                  <a:cubicBezTo>
                    <a:pt x="1" y="2"/>
                    <a:pt x="0" y="2"/>
                    <a:pt x="2" y="8"/>
                  </a:cubicBezTo>
                  <a:cubicBezTo>
                    <a:pt x="4" y="12"/>
                    <a:pt x="7" y="15"/>
                    <a:pt x="11" y="13"/>
                  </a:cubicBezTo>
                  <a:cubicBezTo>
                    <a:pt x="17" y="12"/>
                    <a:pt x="18" y="9"/>
                    <a:pt x="18" y="9"/>
                  </a:cubicBezTo>
                  <a:cubicBezTo>
                    <a:pt x="17" y="9"/>
                    <a:pt x="16" y="10"/>
                    <a:pt x="16" y="10"/>
                  </a:cubicBezTo>
                  <a:lnTo>
                    <a:pt x="16" y="10"/>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71" name="Freeform 51">
              <a:extLst>
                <a:ext uri="{FF2B5EF4-FFF2-40B4-BE49-F238E27FC236}">
                  <a16:creationId xmlns:a16="http://schemas.microsoft.com/office/drawing/2014/main" id="{C3211B4D-AE76-4EA3-9A8A-E4B98C3AADB6}"/>
                </a:ext>
              </a:extLst>
            </p:cNvPr>
            <p:cNvSpPr>
              <a:spLocks/>
            </p:cNvSpPr>
            <p:nvPr/>
          </p:nvSpPr>
          <p:spPr bwMode="auto">
            <a:xfrm>
              <a:off x="3462" y="2875"/>
              <a:ext cx="270" cy="144"/>
            </a:xfrm>
            <a:custGeom>
              <a:avLst/>
              <a:gdLst/>
              <a:ahLst/>
              <a:cxnLst>
                <a:cxn ang="0">
                  <a:pos x="28" y="5"/>
                </a:cxn>
                <a:cxn ang="0">
                  <a:pos x="39" y="18"/>
                </a:cxn>
                <a:cxn ang="0">
                  <a:pos x="11" y="21"/>
                </a:cxn>
                <a:cxn ang="0">
                  <a:pos x="2" y="23"/>
                </a:cxn>
                <a:cxn ang="0">
                  <a:pos x="19" y="22"/>
                </a:cxn>
                <a:cxn ang="0">
                  <a:pos x="42" y="20"/>
                </a:cxn>
                <a:cxn ang="0">
                  <a:pos x="39" y="15"/>
                </a:cxn>
                <a:cxn ang="0">
                  <a:pos x="25" y="1"/>
                </a:cxn>
                <a:cxn ang="0">
                  <a:pos x="28" y="5"/>
                </a:cxn>
                <a:cxn ang="0">
                  <a:pos x="28" y="5"/>
                </a:cxn>
              </a:cxnLst>
              <a:rect l="0" t="0" r="r" b="b"/>
              <a:pathLst>
                <a:path w="45" h="24">
                  <a:moveTo>
                    <a:pt x="28" y="5"/>
                  </a:moveTo>
                  <a:cubicBezTo>
                    <a:pt x="31" y="8"/>
                    <a:pt x="40" y="18"/>
                    <a:pt x="39" y="18"/>
                  </a:cubicBezTo>
                  <a:cubicBezTo>
                    <a:pt x="29" y="19"/>
                    <a:pt x="21" y="19"/>
                    <a:pt x="11" y="21"/>
                  </a:cubicBezTo>
                  <a:cubicBezTo>
                    <a:pt x="1" y="22"/>
                    <a:pt x="0" y="22"/>
                    <a:pt x="2" y="23"/>
                  </a:cubicBezTo>
                  <a:cubicBezTo>
                    <a:pt x="4" y="24"/>
                    <a:pt x="4" y="24"/>
                    <a:pt x="19" y="22"/>
                  </a:cubicBezTo>
                  <a:cubicBezTo>
                    <a:pt x="27" y="21"/>
                    <a:pt x="34" y="21"/>
                    <a:pt x="42" y="20"/>
                  </a:cubicBezTo>
                  <a:cubicBezTo>
                    <a:pt x="45" y="19"/>
                    <a:pt x="40" y="16"/>
                    <a:pt x="39" y="15"/>
                  </a:cubicBezTo>
                  <a:cubicBezTo>
                    <a:pt x="29" y="5"/>
                    <a:pt x="25" y="0"/>
                    <a:pt x="25" y="1"/>
                  </a:cubicBezTo>
                  <a:cubicBezTo>
                    <a:pt x="25" y="1"/>
                    <a:pt x="28" y="5"/>
                    <a:pt x="28" y="5"/>
                  </a:cubicBezTo>
                  <a:lnTo>
                    <a:pt x="28" y="5"/>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72" name="Freeform 52">
              <a:extLst>
                <a:ext uri="{FF2B5EF4-FFF2-40B4-BE49-F238E27FC236}">
                  <a16:creationId xmlns:a16="http://schemas.microsoft.com/office/drawing/2014/main" id="{1DF0A3FF-5B90-4B6B-ACC0-071DA376C4A3}"/>
                </a:ext>
              </a:extLst>
            </p:cNvPr>
            <p:cNvSpPr>
              <a:spLocks/>
            </p:cNvSpPr>
            <p:nvPr/>
          </p:nvSpPr>
          <p:spPr bwMode="auto">
            <a:xfrm>
              <a:off x="3618" y="3025"/>
              <a:ext cx="60" cy="318"/>
            </a:xfrm>
            <a:custGeom>
              <a:avLst/>
              <a:gdLst/>
              <a:ahLst/>
              <a:cxnLst>
                <a:cxn ang="0">
                  <a:pos x="1" y="5"/>
                </a:cxn>
                <a:cxn ang="0">
                  <a:pos x="6" y="44"/>
                </a:cxn>
                <a:cxn ang="0">
                  <a:pos x="9" y="52"/>
                </a:cxn>
                <a:cxn ang="0">
                  <a:pos x="8" y="38"/>
                </a:cxn>
                <a:cxn ang="0">
                  <a:pos x="4" y="16"/>
                </a:cxn>
                <a:cxn ang="0">
                  <a:pos x="1" y="1"/>
                </a:cxn>
                <a:cxn ang="0">
                  <a:pos x="1" y="5"/>
                </a:cxn>
                <a:cxn ang="0">
                  <a:pos x="1" y="5"/>
                </a:cxn>
              </a:cxnLst>
              <a:rect l="0" t="0" r="r" b="b"/>
              <a:pathLst>
                <a:path w="10" h="53">
                  <a:moveTo>
                    <a:pt x="1" y="5"/>
                  </a:moveTo>
                  <a:cubicBezTo>
                    <a:pt x="1" y="5"/>
                    <a:pt x="5" y="36"/>
                    <a:pt x="6" y="44"/>
                  </a:cubicBezTo>
                  <a:cubicBezTo>
                    <a:pt x="7" y="53"/>
                    <a:pt x="8" y="53"/>
                    <a:pt x="9" y="52"/>
                  </a:cubicBezTo>
                  <a:cubicBezTo>
                    <a:pt x="10" y="50"/>
                    <a:pt x="9" y="49"/>
                    <a:pt x="8" y="38"/>
                  </a:cubicBezTo>
                  <a:cubicBezTo>
                    <a:pt x="6" y="26"/>
                    <a:pt x="6" y="27"/>
                    <a:pt x="4" y="16"/>
                  </a:cubicBezTo>
                  <a:cubicBezTo>
                    <a:pt x="2" y="6"/>
                    <a:pt x="1" y="0"/>
                    <a:pt x="1" y="1"/>
                  </a:cubicBezTo>
                  <a:cubicBezTo>
                    <a:pt x="0" y="2"/>
                    <a:pt x="1" y="5"/>
                    <a:pt x="1" y="5"/>
                  </a:cubicBezTo>
                  <a:lnTo>
                    <a:pt x="1" y="5"/>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73" name="Freeform 53">
              <a:extLst>
                <a:ext uri="{FF2B5EF4-FFF2-40B4-BE49-F238E27FC236}">
                  <a16:creationId xmlns:a16="http://schemas.microsoft.com/office/drawing/2014/main" id="{56064F5F-E708-4259-B369-77C007286C0D}"/>
                </a:ext>
              </a:extLst>
            </p:cNvPr>
            <p:cNvSpPr>
              <a:spLocks/>
            </p:cNvSpPr>
            <p:nvPr/>
          </p:nvSpPr>
          <p:spPr bwMode="auto">
            <a:xfrm>
              <a:off x="3726" y="2857"/>
              <a:ext cx="174" cy="630"/>
            </a:xfrm>
            <a:custGeom>
              <a:avLst/>
              <a:gdLst/>
              <a:ahLst/>
              <a:cxnLst>
                <a:cxn ang="0">
                  <a:pos x="29" y="73"/>
                </a:cxn>
                <a:cxn ang="0">
                  <a:pos x="24" y="43"/>
                </a:cxn>
                <a:cxn ang="0">
                  <a:pos x="24" y="21"/>
                </a:cxn>
                <a:cxn ang="0">
                  <a:pos x="22" y="4"/>
                </a:cxn>
                <a:cxn ang="0">
                  <a:pos x="22" y="19"/>
                </a:cxn>
                <a:cxn ang="0">
                  <a:pos x="21" y="35"/>
                </a:cxn>
                <a:cxn ang="0">
                  <a:pos x="25" y="61"/>
                </a:cxn>
                <a:cxn ang="0">
                  <a:pos x="25" y="85"/>
                </a:cxn>
                <a:cxn ang="0">
                  <a:pos x="16" y="96"/>
                </a:cxn>
                <a:cxn ang="0">
                  <a:pos x="4" y="104"/>
                </a:cxn>
                <a:cxn ang="0">
                  <a:pos x="17" y="98"/>
                </a:cxn>
                <a:cxn ang="0">
                  <a:pos x="29" y="73"/>
                </a:cxn>
                <a:cxn ang="0">
                  <a:pos x="29" y="73"/>
                </a:cxn>
              </a:cxnLst>
              <a:rect l="0" t="0" r="r" b="b"/>
              <a:pathLst>
                <a:path w="29" h="105">
                  <a:moveTo>
                    <a:pt x="29" y="73"/>
                  </a:moveTo>
                  <a:cubicBezTo>
                    <a:pt x="28" y="63"/>
                    <a:pt x="25" y="52"/>
                    <a:pt x="24" y="43"/>
                  </a:cubicBezTo>
                  <a:cubicBezTo>
                    <a:pt x="23" y="34"/>
                    <a:pt x="25" y="26"/>
                    <a:pt x="24" y="21"/>
                  </a:cubicBezTo>
                  <a:cubicBezTo>
                    <a:pt x="24" y="2"/>
                    <a:pt x="22" y="0"/>
                    <a:pt x="22" y="4"/>
                  </a:cubicBezTo>
                  <a:cubicBezTo>
                    <a:pt x="20" y="8"/>
                    <a:pt x="21" y="15"/>
                    <a:pt x="22" y="19"/>
                  </a:cubicBezTo>
                  <a:cubicBezTo>
                    <a:pt x="22" y="23"/>
                    <a:pt x="21" y="29"/>
                    <a:pt x="21" y="35"/>
                  </a:cubicBezTo>
                  <a:cubicBezTo>
                    <a:pt x="22" y="49"/>
                    <a:pt x="24" y="55"/>
                    <a:pt x="25" y="61"/>
                  </a:cubicBezTo>
                  <a:cubicBezTo>
                    <a:pt x="27" y="69"/>
                    <a:pt x="28" y="77"/>
                    <a:pt x="25" y="85"/>
                  </a:cubicBezTo>
                  <a:cubicBezTo>
                    <a:pt x="23" y="89"/>
                    <a:pt x="20" y="93"/>
                    <a:pt x="16" y="96"/>
                  </a:cubicBezTo>
                  <a:cubicBezTo>
                    <a:pt x="12" y="100"/>
                    <a:pt x="0" y="103"/>
                    <a:pt x="4" y="104"/>
                  </a:cubicBezTo>
                  <a:cubicBezTo>
                    <a:pt x="7" y="105"/>
                    <a:pt x="14" y="101"/>
                    <a:pt x="17" y="98"/>
                  </a:cubicBezTo>
                  <a:cubicBezTo>
                    <a:pt x="25" y="92"/>
                    <a:pt x="29" y="81"/>
                    <a:pt x="29" y="73"/>
                  </a:cubicBezTo>
                  <a:lnTo>
                    <a:pt x="29" y="73"/>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74" name="Freeform 54">
              <a:extLst>
                <a:ext uri="{FF2B5EF4-FFF2-40B4-BE49-F238E27FC236}">
                  <a16:creationId xmlns:a16="http://schemas.microsoft.com/office/drawing/2014/main" id="{1B4FBDCA-01DE-4E57-AE10-2F95E6CD0654}"/>
                </a:ext>
              </a:extLst>
            </p:cNvPr>
            <p:cNvSpPr>
              <a:spLocks/>
            </p:cNvSpPr>
            <p:nvPr/>
          </p:nvSpPr>
          <p:spPr bwMode="auto">
            <a:xfrm>
              <a:off x="3846" y="2503"/>
              <a:ext cx="426" cy="342"/>
            </a:xfrm>
            <a:custGeom>
              <a:avLst/>
              <a:gdLst/>
              <a:ahLst/>
              <a:cxnLst>
                <a:cxn ang="0">
                  <a:pos x="6" y="42"/>
                </a:cxn>
                <a:cxn ang="0">
                  <a:pos x="15" y="29"/>
                </a:cxn>
                <a:cxn ang="0">
                  <a:pos x="19" y="26"/>
                </a:cxn>
                <a:cxn ang="0">
                  <a:pos x="42" y="15"/>
                </a:cxn>
                <a:cxn ang="0">
                  <a:pos x="59" y="10"/>
                </a:cxn>
                <a:cxn ang="0">
                  <a:pos x="68" y="1"/>
                </a:cxn>
                <a:cxn ang="0">
                  <a:pos x="58" y="7"/>
                </a:cxn>
                <a:cxn ang="0">
                  <a:pos x="40" y="13"/>
                </a:cxn>
                <a:cxn ang="0">
                  <a:pos x="29" y="21"/>
                </a:cxn>
                <a:cxn ang="0">
                  <a:pos x="16" y="26"/>
                </a:cxn>
                <a:cxn ang="0">
                  <a:pos x="11" y="31"/>
                </a:cxn>
                <a:cxn ang="0">
                  <a:pos x="3" y="56"/>
                </a:cxn>
                <a:cxn ang="0">
                  <a:pos x="6" y="42"/>
                </a:cxn>
                <a:cxn ang="0">
                  <a:pos x="6" y="42"/>
                </a:cxn>
              </a:cxnLst>
              <a:rect l="0" t="0" r="r" b="b"/>
              <a:pathLst>
                <a:path w="71" h="57">
                  <a:moveTo>
                    <a:pt x="6" y="42"/>
                  </a:moveTo>
                  <a:cubicBezTo>
                    <a:pt x="9" y="37"/>
                    <a:pt x="11" y="33"/>
                    <a:pt x="15" y="29"/>
                  </a:cubicBezTo>
                  <a:cubicBezTo>
                    <a:pt x="16" y="28"/>
                    <a:pt x="18" y="27"/>
                    <a:pt x="19" y="26"/>
                  </a:cubicBezTo>
                  <a:cubicBezTo>
                    <a:pt x="26" y="21"/>
                    <a:pt x="35" y="17"/>
                    <a:pt x="42" y="15"/>
                  </a:cubicBezTo>
                  <a:cubicBezTo>
                    <a:pt x="49" y="14"/>
                    <a:pt x="55" y="13"/>
                    <a:pt x="59" y="10"/>
                  </a:cubicBezTo>
                  <a:cubicBezTo>
                    <a:pt x="70" y="0"/>
                    <a:pt x="71" y="0"/>
                    <a:pt x="68" y="1"/>
                  </a:cubicBezTo>
                  <a:cubicBezTo>
                    <a:pt x="64" y="1"/>
                    <a:pt x="61" y="5"/>
                    <a:pt x="58" y="7"/>
                  </a:cubicBezTo>
                  <a:cubicBezTo>
                    <a:pt x="53" y="12"/>
                    <a:pt x="46" y="12"/>
                    <a:pt x="40" y="13"/>
                  </a:cubicBezTo>
                  <a:cubicBezTo>
                    <a:pt x="36" y="14"/>
                    <a:pt x="32" y="18"/>
                    <a:pt x="29" y="21"/>
                  </a:cubicBezTo>
                  <a:cubicBezTo>
                    <a:pt x="26" y="23"/>
                    <a:pt x="19" y="24"/>
                    <a:pt x="16" y="26"/>
                  </a:cubicBezTo>
                  <a:cubicBezTo>
                    <a:pt x="14" y="27"/>
                    <a:pt x="12" y="29"/>
                    <a:pt x="11" y="31"/>
                  </a:cubicBezTo>
                  <a:cubicBezTo>
                    <a:pt x="0" y="48"/>
                    <a:pt x="2" y="57"/>
                    <a:pt x="3" y="56"/>
                  </a:cubicBezTo>
                  <a:cubicBezTo>
                    <a:pt x="4" y="55"/>
                    <a:pt x="5" y="45"/>
                    <a:pt x="6" y="42"/>
                  </a:cubicBezTo>
                  <a:lnTo>
                    <a:pt x="6" y="42"/>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75" name="Freeform 55">
              <a:extLst>
                <a:ext uri="{FF2B5EF4-FFF2-40B4-BE49-F238E27FC236}">
                  <a16:creationId xmlns:a16="http://schemas.microsoft.com/office/drawing/2014/main" id="{EAC0F34B-A343-45D0-B392-0DA263B5789B}"/>
                </a:ext>
              </a:extLst>
            </p:cNvPr>
            <p:cNvSpPr>
              <a:spLocks/>
            </p:cNvSpPr>
            <p:nvPr/>
          </p:nvSpPr>
          <p:spPr bwMode="auto">
            <a:xfrm>
              <a:off x="4284" y="2371"/>
              <a:ext cx="198" cy="114"/>
            </a:xfrm>
            <a:custGeom>
              <a:avLst/>
              <a:gdLst/>
              <a:ahLst/>
              <a:cxnLst>
                <a:cxn ang="0">
                  <a:pos x="3" y="4"/>
                </a:cxn>
                <a:cxn ang="0">
                  <a:pos x="1" y="15"/>
                </a:cxn>
                <a:cxn ang="0">
                  <a:pos x="1" y="18"/>
                </a:cxn>
                <a:cxn ang="0">
                  <a:pos x="9" y="18"/>
                </a:cxn>
                <a:cxn ang="0">
                  <a:pos x="12" y="16"/>
                </a:cxn>
                <a:cxn ang="0">
                  <a:pos x="26" y="6"/>
                </a:cxn>
                <a:cxn ang="0">
                  <a:pos x="31" y="1"/>
                </a:cxn>
                <a:cxn ang="0">
                  <a:pos x="19" y="8"/>
                </a:cxn>
                <a:cxn ang="0">
                  <a:pos x="10" y="15"/>
                </a:cxn>
                <a:cxn ang="0">
                  <a:pos x="2" y="17"/>
                </a:cxn>
                <a:cxn ang="0">
                  <a:pos x="4" y="0"/>
                </a:cxn>
                <a:cxn ang="0">
                  <a:pos x="3" y="4"/>
                </a:cxn>
                <a:cxn ang="0">
                  <a:pos x="3" y="4"/>
                </a:cxn>
              </a:cxnLst>
              <a:rect l="0" t="0" r="r" b="b"/>
              <a:pathLst>
                <a:path w="33" h="19">
                  <a:moveTo>
                    <a:pt x="3" y="4"/>
                  </a:moveTo>
                  <a:cubicBezTo>
                    <a:pt x="2" y="8"/>
                    <a:pt x="2" y="11"/>
                    <a:pt x="1" y="15"/>
                  </a:cubicBezTo>
                  <a:cubicBezTo>
                    <a:pt x="1" y="15"/>
                    <a:pt x="0" y="18"/>
                    <a:pt x="1" y="18"/>
                  </a:cubicBezTo>
                  <a:cubicBezTo>
                    <a:pt x="4" y="19"/>
                    <a:pt x="7" y="19"/>
                    <a:pt x="9" y="18"/>
                  </a:cubicBezTo>
                  <a:cubicBezTo>
                    <a:pt x="11" y="17"/>
                    <a:pt x="11" y="17"/>
                    <a:pt x="12" y="16"/>
                  </a:cubicBezTo>
                  <a:cubicBezTo>
                    <a:pt x="17" y="13"/>
                    <a:pt x="21" y="10"/>
                    <a:pt x="26" y="6"/>
                  </a:cubicBezTo>
                  <a:cubicBezTo>
                    <a:pt x="33" y="1"/>
                    <a:pt x="33" y="1"/>
                    <a:pt x="31" y="1"/>
                  </a:cubicBezTo>
                  <a:cubicBezTo>
                    <a:pt x="29" y="1"/>
                    <a:pt x="29" y="1"/>
                    <a:pt x="19" y="8"/>
                  </a:cubicBezTo>
                  <a:cubicBezTo>
                    <a:pt x="14" y="12"/>
                    <a:pt x="12" y="13"/>
                    <a:pt x="10" y="15"/>
                  </a:cubicBezTo>
                  <a:cubicBezTo>
                    <a:pt x="7" y="17"/>
                    <a:pt x="5" y="17"/>
                    <a:pt x="2" y="17"/>
                  </a:cubicBezTo>
                  <a:cubicBezTo>
                    <a:pt x="2" y="17"/>
                    <a:pt x="5" y="0"/>
                    <a:pt x="4" y="0"/>
                  </a:cubicBezTo>
                  <a:cubicBezTo>
                    <a:pt x="4" y="1"/>
                    <a:pt x="3" y="4"/>
                    <a:pt x="3" y="4"/>
                  </a:cubicBezTo>
                  <a:lnTo>
                    <a:pt x="3" y="4"/>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76" name="Freeform 56">
              <a:extLst>
                <a:ext uri="{FF2B5EF4-FFF2-40B4-BE49-F238E27FC236}">
                  <a16:creationId xmlns:a16="http://schemas.microsoft.com/office/drawing/2014/main" id="{1856604D-80D0-45F1-9725-21AF9653FE0B}"/>
                </a:ext>
              </a:extLst>
            </p:cNvPr>
            <p:cNvSpPr>
              <a:spLocks/>
            </p:cNvSpPr>
            <p:nvPr/>
          </p:nvSpPr>
          <p:spPr bwMode="auto">
            <a:xfrm>
              <a:off x="4140" y="2215"/>
              <a:ext cx="378" cy="150"/>
            </a:xfrm>
            <a:custGeom>
              <a:avLst/>
              <a:gdLst/>
              <a:ahLst/>
              <a:cxnLst>
                <a:cxn ang="0">
                  <a:pos x="61" y="9"/>
                </a:cxn>
                <a:cxn ang="0">
                  <a:pos x="57" y="1"/>
                </a:cxn>
                <a:cxn ang="0">
                  <a:pos x="56" y="0"/>
                </a:cxn>
                <a:cxn ang="0">
                  <a:pos x="34" y="12"/>
                </a:cxn>
                <a:cxn ang="0">
                  <a:pos x="27" y="17"/>
                </a:cxn>
                <a:cxn ang="0">
                  <a:pos x="13" y="21"/>
                </a:cxn>
                <a:cxn ang="0">
                  <a:pos x="3" y="23"/>
                </a:cxn>
                <a:cxn ang="0">
                  <a:pos x="8" y="24"/>
                </a:cxn>
                <a:cxn ang="0">
                  <a:pos x="32" y="16"/>
                </a:cxn>
                <a:cxn ang="0">
                  <a:pos x="37" y="12"/>
                </a:cxn>
                <a:cxn ang="0">
                  <a:pos x="56" y="2"/>
                </a:cxn>
                <a:cxn ang="0">
                  <a:pos x="60" y="10"/>
                </a:cxn>
                <a:cxn ang="0">
                  <a:pos x="63" y="14"/>
                </a:cxn>
                <a:cxn ang="0">
                  <a:pos x="61" y="9"/>
                </a:cxn>
                <a:cxn ang="0">
                  <a:pos x="61" y="9"/>
                </a:cxn>
                <a:cxn ang="0">
                  <a:pos x="61" y="9"/>
                </a:cxn>
              </a:cxnLst>
              <a:rect l="0" t="0" r="r" b="b"/>
              <a:pathLst>
                <a:path w="63" h="25">
                  <a:moveTo>
                    <a:pt x="61" y="9"/>
                  </a:moveTo>
                  <a:cubicBezTo>
                    <a:pt x="60" y="6"/>
                    <a:pt x="58" y="3"/>
                    <a:pt x="57" y="1"/>
                  </a:cubicBezTo>
                  <a:cubicBezTo>
                    <a:pt x="57" y="0"/>
                    <a:pt x="56" y="0"/>
                    <a:pt x="56" y="0"/>
                  </a:cubicBezTo>
                  <a:cubicBezTo>
                    <a:pt x="48" y="4"/>
                    <a:pt x="41" y="7"/>
                    <a:pt x="34" y="12"/>
                  </a:cubicBezTo>
                  <a:cubicBezTo>
                    <a:pt x="31" y="14"/>
                    <a:pt x="29" y="16"/>
                    <a:pt x="27" y="17"/>
                  </a:cubicBezTo>
                  <a:cubicBezTo>
                    <a:pt x="21" y="19"/>
                    <a:pt x="17" y="20"/>
                    <a:pt x="13" y="21"/>
                  </a:cubicBezTo>
                  <a:cubicBezTo>
                    <a:pt x="8" y="22"/>
                    <a:pt x="4" y="22"/>
                    <a:pt x="3" y="23"/>
                  </a:cubicBezTo>
                  <a:cubicBezTo>
                    <a:pt x="0" y="25"/>
                    <a:pt x="7" y="24"/>
                    <a:pt x="8" y="24"/>
                  </a:cubicBezTo>
                  <a:cubicBezTo>
                    <a:pt x="16" y="24"/>
                    <a:pt x="26" y="21"/>
                    <a:pt x="32" y="16"/>
                  </a:cubicBezTo>
                  <a:cubicBezTo>
                    <a:pt x="34" y="15"/>
                    <a:pt x="36" y="14"/>
                    <a:pt x="37" y="12"/>
                  </a:cubicBezTo>
                  <a:cubicBezTo>
                    <a:pt x="43" y="9"/>
                    <a:pt x="49" y="5"/>
                    <a:pt x="56" y="2"/>
                  </a:cubicBezTo>
                  <a:cubicBezTo>
                    <a:pt x="56" y="1"/>
                    <a:pt x="58" y="7"/>
                    <a:pt x="60" y="10"/>
                  </a:cubicBezTo>
                  <a:cubicBezTo>
                    <a:pt x="62" y="14"/>
                    <a:pt x="63" y="15"/>
                    <a:pt x="63" y="14"/>
                  </a:cubicBezTo>
                  <a:cubicBezTo>
                    <a:pt x="63" y="13"/>
                    <a:pt x="61" y="9"/>
                    <a:pt x="61" y="9"/>
                  </a:cubicBezTo>
                  <a:lnTo>
                    <a:pt x="61" y="9"/>
                  </a:lnTo>
                  <a:lnTo>
                    <a:pt x="61" y="9"/>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77" name="Freeform 57">
              <a:extLst>
                <a:ext uri="{FF2B5EF4-FFF2-40B4-BE49-F238E27FC236}">
                  <a16:creationId xmlns:a16="http://schemas.microsoft.com/office/drawing/2014/main" id="{CB4F312E-AF9F-49C1-B890-44BDC1654879}"/>
                </a:ext>
              </a:extLst>
            </p:cNvPr>
            <p:cNvSpPr>
              <a:spLocks/>
            </p:cNvSpPr>
            <p:nvPr/>
          </p:nvSpPr>
          <p:spPr bwMode="auto">
            <a:xfrm>
              <a:off x="3678" y="2359"/>
              <a:ext cx="456" cy="84"/>
            </a:xfrm>
            <a:custGeom>
              <a:avLst/>
              <a:gdLst/>
              <a:ahLst/>
              <a:cxnLst>
                <a:cxn ang="0">
                  <a:pos x="65" y="7"/>
                </a:cxn>
                <a:cxn ang="0">
                  <a:pos x="47" y="11"/>
                </a:cxn>
                <a:cxn ang="0">
                  <a:pos x="39" y="6"/>
                </a:cxn>
                <a:cxn ang="0">
                  <a:pos x="24" y="5"/>
                </a:cxn>
                <a:cxn ang="0">
                  <a:pos x="12" y="4"/>
                </a:cxn>
                <a:cxn ang="0">
                  <a:pos x="1" y="6"/>
                </a:cxn>
                <a:cxn ang="0">
                  <a:pos x="1" y="7"/>
                </a:cxn>
                <a:cxn ang="0">
                  <a:pos x="12" y="7"/>
                </a:cxn>
                <a:cxn ang="0">
                  <a:pos x="22" y="7"/>
                </a:cxn>
                <a:cxn ang="0">
                  <a:pos x="40" y="9"/>
                </a:cxn>
                <a:cxn ang="0">
                  <a:pos x="44" y="14"/>
                </a:cxn>
                <a:cxn ang="0">
                  <a:pos x="46" y="14"/>
                </a:cxn>
                <a:cxn ang="0">
                  <a:pos x="67" y="8"/>
                </a:cxn>
                <a:cxn ang="0">
                  <a:pos x="72" y="5"/>
                </a:cxn>
                <a:cxn ang="0">
                  <a:pos x="76" y="9"/>
                </a:cxn>
                <a:cxn ang="0">
                  <a:pos x="76" y="7"/>
                </a:cxn>
                <a:cxn ang="0">
                  <a:pos x="75" y="6"/>
                </a:cxn>
                <a:cxn ang="0">
                  <a:pos x="65" y="7"/>
                </a:cxn>
                <a:cxn ang="0">
                  <a:pos x="65" y="7"/>
                </a:cxn>
              </a:cxnLst>
              <a:rect l="0" t="0" r="r" b="b"/>
              <a:pathLst>
                <a:path w="76" h="14">
                  <a:moveTo>
                    <a:pt x="65" y="7"/>
                  </a:moveTo>
                  <a:cubicBezTo>
                    <a:pt x="59" y="9"/>
                    <a:pt x="52" y="7"/>
                    <a:pt x="47" y="11"/>
                  </a:cubicBezTo>
                  <a:cubicBezTo>
                    <a:pt x="44" y="14"/>
                    <a:pt x="40" y="6"/>
                    <a:pt x="39" y="6"/>
                  </a:cubicBezTo>
                  <a:cubicBezTo>
                    <a:pt x="34" y="5"/>
                    <a:pt x="27" y="8"/>
                    <a:pt x="24" y="5"/>
                  </a:cubicBezTo>
                  <a:cubicBezTo>
                    <a:pt x="21" y="3"/>
                    <a:pt x="16" y="4"/>
                    <a:pt x="12" y="4"/>
                  </a:cubicBezTo>
                  <a:cubicBezTo>
                    <a:pt x="8" y="6"/>
                    <a:pt x="5" y="8"/>
                    <a:pt x="1" y="6"/>
                  </a:cubicBezTo>
                  <a:cubicBezTo>
                    <a:pt x="0" y="6"/>
                    <a:pt x="0" y="6"/>
                    <a:pt x="1" y="7"/>
                  </a:cubicBezTo>
                  <a:cubicBezTo>
                    <a:pt x="3" y="11"/>
                    <a:pt x="8" y="8"/>
                    <a:pt x="12" y="7"/>
                  </a:cubicBezTo>
                  <a:cubicBezTo>
                    <a:pt x="14" y="7"/>
                    <a:pt x="18" y="5"/>
                    <a:pt x="22" y="7"/>
                  </a:cubicBezTo>
                  <a:cubicBezTo>
                    <a:pt x="32" y="11"/>
                    <a:pt x="37" y="6"/>
                    <a:pt x="40" y="9"/>
                  </a:cubicBezTo>
                  <a:cubicBezTo>
                    <a:pt x="41" y="11"/>
                    <a:pt x="43" y="12"/>
                    <a:pt x="44" y="14"/>
                  </a:cubicBezTo>
                  <a:cubicBezTo>
                    <a:pt x="44" y="14"/>
                    <a:pt x="45" y="14"/>
                    <a:pt x="46" y="14"/>
                  </a:cubicBezTo>
                  <a:cubicBezTo>
                    <a:pt x="53" y="12"/>
                    <a:pt x="60" y="11"/>
                    <a:pt x="67" y="8"/>
                  </a:cubicBezTo>
                  <a:cubicBezTo>
                    <a:pt x="70" y="7"/>
                    <a:pt x="72" y="5"/>
                    <a:pt x="72" y="5"/>
                  </a:cubicBezTo>
                  <a:cubicBezTo>
                    <a:pt x="74" y="5"/>
                    <a:pt x="76" y="10"/>
                    <a:pt x="76" y="9"/>
                  </a:cubicBezTo>
                  <a:cubicBezTo>
                    <a:pt x="76" y="9"/>
                    <a:pt x="76" y="8"/>
                    <a:pt x="76" y="7"/>
                  </a:cubicBezTo>
                  <a:cubicBezTo>
                    <a:pt x="76" y="7"/>
                    <a:pt x="75" y="6"/>
                    <a:pt x="75" y="6"/>
                  </a:cubicBezTo>
                  <a:cubicBezTo>
                    <a:pt x="72" y="0"/>
                    <a:pt x="69" y="6"/>
                    <a:pt x="65" y="7"/>
                  </a:cubicBezTo>
                  <a:lnTo>
                    <a:pt x="65" y="7"/>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78" name="Freeform 58">
              <a:extLst>
                <a:ext uri="{FF2B5EF4-FFF2-40B4-BE49-F238E27FC236}">
                  <a16:creationId xmlns:a16="http://schemas.microsoft.com/office/drawing/2014/main" id="{FB3ED43A-1634-45A3-BEE8-044B0E858D43}"/>
                </a:ext>
              </a:extLst>
            </p:cNvPr>
            <p:cNvSpPr>
              <a:spLocks/>
            </p:cNvSpPr>
            <p:nvPr/>
          </p:nvSpPr>
          <p:spPr bwMode="auto">
            <a:xfrm>
              <a:off x="3114" y="3043"/>
              <a:ext cx="156" cy="504"/>
            </a:xfrm>
            <a:custGeom>
              <a:avLst/>
              <a:gdLst/>
              <a:ahLst/>
              <a:cxnLst>
                <a:cxn ang="0">
                  <a:pos x="19" y="80"/>
                </a:cxn>
                <a:cxn ang="0">
                  <a:pos x="10" y="76"/>
                </a:cxn>
                <a:cxn ang="0">
                  <a:pos x="5" y="72"/>
                </a:cxn>
                <a:cxn ang="0">
                  <a:pos x="4" y="70"/>
                </a:cxn>
                <a:cxn ang="0">
                  <a:pos x="3" y="58"/>
                </a:cxn>
                <a:cxn ang="0">
                  <a:pos x="6" y="34"/>
                </a:cxn>
                <a:cxn ang="0">
                  <a:pos x="8" y="16"/>
                </a:cxn>
                <a:cxn ang="0">
                  <a:pos x="9" y="2"/>
                </a:cxn>
                <a:cxn ang="0">
                  <a:pos x="4" y="27"/>
                </a:cxn>
                <a:cxn ang="0">
                  <a:pos x="2" y="68"/>
                </a:cxn>
                <a:cxn ang="0">
                  <a:pos x="4" y="73"/>
                </a:cxn>
                <a:cxn ang="0">
                  <a:pos x="19" y="82"/>
                </a:cxn>
                <a:cxn ang="0">
                  <a:pos x="25" y="84"/>
                </a:cxn>
                <a:cxn ang="0">
                  <a:pos x="19" y="80"/>
                </a:cxn>
                <a:cxn ang="0">
                  <a:pos x="19" y="80"/>
                </a:cxn>
              </a:cxnLst>
              <a:rect l="0" t="0" r="r" b="b"/>
              <a:pathLst>
                <a:path w="26" h="84">
                  <a:moveTo>
                    <a:pt x="19" y="80"/>
                  </a:moveTo>
                  <a:cubicBezTo>
                    <a:pt x="19" y="80"/>
                    <a:pt x="15" y="79"/>
                    <a:pt x="10" y="76"/>
                  </a:cubicBezTo>
                  <a:cubicBezTo>
                    <a:pt x="8" y="75"/>
                    <a:pt x="7" y="73"/>
                    <a:pt x="5" y="72"/>
                  </a:cubicBezTo>
                  <a:cubicBezTo>
                    <a:pt x="4" y="72"/>
                    <a:pt x="4" y="71"/>
                    <a:pt x="4" y="70"/>
                  </a:cubicBezTo>
                  <a:cubicBezTo>
                    <a:pt x="4" y="66"/>
                    <a:pt x="4" y="62"/>
                    <a:pt x="3" y="58"/>
                  </a:cubicBezTo>
                  <a:cubicBezTo>
                    <a:pt x="3" y="50"/>
                    <a:pt x="5" y="42"/>
                    <a:pt x="6" y="34"/>
                  </a:cubicBezTo>
                  <a:cubicBezTo>
                    <a:pt x="7" y="27"/>
                    <a:pt x="8" y="20"/>
                    <a:pt x="8" y="16"/>
                  </a:cubicBezTo>
                  <a:cubicBezTo>
                    <a:pt x="11" y="1"/>
                    <a:pt x="11" y="0"/>
                    <a:pt x="9" y="2"/>
                  </a:cubicBezTo>
                  <a:cubicBezTo>
                    <a:pt x="7" y="5"/>
                    <a:pt x="7" y="6"/>
                    <a:pt x="4" y="27"/>
                  </a:cubicBezTo>
                  <a:cubicBezTo>
                    <a:pt x="1" y="49"/>
                    <a:pt x="0" y="48"/>
                    <a:pt x="2" y="68"/>
                  </a:cubicBezTo>
                  <a:cubicBezTo>
                    <a:pt x="3" y="69"/>
                    <a:pt x="2" y="72"/>
                    <a:pt x="4" y="73"/>
                  </a:cubicBezTo>
                  <a:cubicBezTo>
                    <a:pt x="8" y="77"/>
                    <a:pt x="14" y="80"/>
                    <a:pt x="19" y="82"/>
                  </a:cubicBezTo>
                  <a:cubicBezTo>
                    <a:pt x="24" y="84"/>
                    <a:pt x="26" y="84"/>
                    <a:pt x="25" y="84"/>
                  </a:cubicBezTo>
                  <a:cubicBezTo>
                    <a:pt x="24" y="83"/>
                    <a:pt x="18" y="80"/>
                    <a:pt x="19" y="80"/>
                  </a:cubicBezTo>
                  <a:lnTo>
                    <a:pt x="19" y="80"/>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79" name="Freeform 59">
              <a:extLst>
                <a:ext uri="{FF2B5EF4-FFF2-40B4-BE49-F238E27FC236}">
                  <a16:creationId xmlns:a16="http://schemas.microsoft.com/office/drawing/2014/main" id="{62B9E57E-D3FD-464E-8B06-9A2E9D54FB46}"/>
                </a:ext>
              </a:extLst>
            </p:cNvPr>
            <p:cNvSpPr>
              <a:spLocks/>
            </p:cNvSpPr>
            <p:nvPr/>
          </p:nvSpPr>
          <p:spPr bwMode="auto">
            <a:xfrm>
              <a:off x="3096" y="2845"/>
              <a:ext cx="78" cy="60"/>
            </a:xfrm>
            <a:custGeom>
              <a:avLst/>
              <a:gdLst/>
              <a:ahLst/>
              <a:cxnLst>
                <a:cxn ang="0">
                  <a:pos x="3" y="10"/>
                </a:cxn>
                <a:cxn ang="0">
                  <a:pos x="10" y="7"/>
                </a:cxn>
                <a:cxn ang="0">
                  <a:pos x="12" y="4"/>
                </a:cxn>
                <a:cxn ang="0">
                  <a:pos x="2" y="9"/>
                </a:cxn>
                <a:cxn ang="0">
                  <a:pos x="3" y="10"/>
                </a:cxn>
                <a:cxn ang="0">
                  <a:pos x="3" y="10"/>
                </a:cxn>
              </a:cxnLst>
              <a:rect l="0" t="0" r="r" b="b"/>
              <a:pathLst>
                <a:path w="13" h="10">
                  <a:moveTo>
                    <a:pt x="3" y="10"/>
                  </a:moveTo>
                  <a:cubicBezTo>
                    <a:pt x="3" y="9"/>
                    <a:pt x="9" y="7"/>
                    <a:pt x="10" y="7"/>
                  </a:cubicBezTo>
                  <a:cubicBezTo>
                    <a:pt x="12" y="7"/>
                    <a:pt x="13" y="6"/>
                    <a:pt x="12" y="4"/>
                  </a:cubicBezTo>
                  <a:cubicBezTo>
                    <a:pt x="11" y="0"/>
                    <a:pt x="0" y="9"/>
                    <a:pt x="2" y="9"/>
                  </a:cubicBezTo>
                  <a:cubicBezTo>
                    <a:pt x="2" y="9"/>
                    <a:pt x="3" y="10"/>
                    <a:pt x="3" y="10"/>
                  </a:cubicBezTo>
                  <a:lnTo>
                    <a:pt x="3" y="10"/>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80" name="Freeform 60">
              <a:extLst>
                <a:ext uri="{FF2B5EF4-FFF2-40B4-BE49-F238E27FC236}">
                  <a16:creationId xmlns:a16="http://schemas.microsoft.com/office/drawing/2014/main" id="{A89BEC50-16D7-450D-ABC6-52B10CDD68F7}"/>
                </a:ext>
              </a:extLst>
            </p:cNvPr>
            <p:cNvSpPr>
              <a:spLocks/>
            </p:cNvSpPr>
            <p:nvPr/>
          </p:nvSpPr>
          <p:spPr bwMode="auto">
            <a:xfrm>
              <a:off x="3198" y="2929"/>
              <a:ext cx="42" cy="114"/>
            </a:xfrm>
            <a:custGeom>
              <a:avLst/>
              <a:gdLst/>
              <a:ahLst/>
              <a:cxnLst>
                <a:cxn ang="0">
                  <a:pos x="5" y="17"/>
                </a:cxn>
                <a:cxn ang="0">
                  <a:pos x="4" y="11"/>
                </a:cxn>
                <a:cxn ang="0">
                  <a:pos x="4" y="7"/>
                </a:cxn>
                <a:cxn ang="0">
                  <a:pos x="3" y="4"/>
                </a:cxn>
                <a:cxn ang="0">
                  <a:pos x="4" y="0"/>
                </a:cxn>
                <a:cxn ang="0">
                  <a:pos x="1" y="4"/>
                </a:cxn>
                <a:cxn ang="0">
                  <a:pos x="2" y="8"/>
                </a:cxn>
                <a:cxn ang="0">
                  <a:pos x="2" y="13"/>
                </a:cxn>
                <a:cxn ang="0">
                  <a:pos x="6" y="18"/>
                </a:cxn>
                <a:cxn ang="0">
                  <a:pos x="5" y="17"/>
                </a:cxn>
                <a:cxn ang="0">
                  <a:pos x="5" y="17"/>
                </a:cxn>
              </a:cxnLst>
              <a:rect l="0" t="0" r="r" b="b"/>
              <a:pathLst>
                <a:path w="7" h="19">
                  <a:moveTo>
                    <a:pt x="5" y="17"/>
                  </a:moveTo>
                  <a:cubicBezTo>
                    <a:pt x="5" y="17"/>
                    <a:pt x="4" y="14"/>
                    <a:pt x="4" y="11"/>
                  </a:cubicBezTo>
                  <a:cubicBezTo>
                    <a:pt x="4" y="9"/>
                    <a:pt x="4" y="8"/>
                    <a:pt x="4" y="7"/>
                  </a:cubicBezTo>
                  <a:cubicBezTo>
                    <a:pt x="4" y="6"/>
                    <a:pt x="3" y="5"/>
                    <a:pt x="3" y="4"/>
                  </a:cubicBezTo>
                  <a:cubicBezTo>
                    <a:pt x="3" y="4"/>
                    <a:pt x="7" y="0"/>
                    <a:pt x="4" y="0"/>
                  </a:cubicBezTo>
                  <a:cubicBezTo>
                    <a:pt x="2" y="0"/>
                    <a:pt x="1" y="3"/>
                    <a:pt x="1" y="4"/>
                  </a:cubicBezTo>
                  <a:cubicBezTo>
                    <a:pt x="0" y="5"/>
                    <a:pt x="1" y="7"/>
                    <a:pt x="2" y="8"/>
                  </a:cubicBezTo>
                  <a:cubicBezTo>
                    <a:pt x="2" y="8"/>
                    <a:pt x="2" y="11"/>
                    <a:pt x="2" y="13"/>
                  </a:cubicBezTo>
                  <a:cubicBezTo>
                    <a:pt x="3" y="18"/>
                    <a:pt x="6" y="19"/>
                    <a:pt x="6" y="18"/>
                  </a:cubicBezTo>
                  <a:cubicBezTo>
                    <a:pt x="6" y="18"/>
                    <a:pt x="5" y="17"/>
                    <a:pt x="5" y="17"/>
                  </a:cubicBezTo>
                  <a:lnTo>
                    <a:pt x="5" y="17"/>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81" name="Freeform 61">
              <a:extLst>
                <a:ext uri="{FF2B5EF4-FFF2-40B4-BE49-F238E27FC236}">
                  <a16:creationId xmlns:a16="http://schemas.microsoft.com/office/drawing/2014/main" id="{A334344F-6797-4A7B-8F72-C2165C495BBE}"/>
                </a:ext>
              </a:extLst>
            </p:cNvPr>
            <p:cNvSpPr>
              <a:spLocks/>
            </p:cNvSpPr>
            <p:nvPr/>
          </p:nvSpPr>
          <p:spPr bwMode="auto">
            <a:xfrm>
              <a:off x="3360" y="2983"/>
              <a:ext cx="78" cy="48"/>
            </a:xfrm>
            <a:custGeom>
              <a:avLst/>
              <a:gdLst/>
              <a:ahLst/>
              <a:cxnLst>
                <a:cxn ang="0">
                  <a:pos x="12" y="1"/>
                </a:cxn>
                <a:cxn ang="0">
                  <a:pos x="8" y="2"/>
                </a:cxn>
                <a:cxn ang="0">
                  <a:pos x="2" y="5"/>
                </a:cxn>
                <a:cxn ang="0">
                  <a:pos x="1" y="7"/>
                </a:cxn>
                <a:cxn ang="0">
                  <a:pos x="10" y="3"/>
                </a:cxn>
                <a:cxn ang="0">
                  <a:pos x="13" y="1"/>
                </a:cxn>
                <a:cxn ang="0">
                  <a:pos x="12" y="1"/>
                </a:cxn>
                <a:cxn ang="0">
                  <a:pos x="12" y="1"/>
                </a:cxn>
              </a:cxnLst>
              <a:rect l="0" t="0" r="r" b="b"/>
              <a:pathLst>
                <a:path w="13" h="8">
                  <a:moveTo>
                    <a:pt x="12" y="1"/>
                  </a:moveTo>
                  <a:cubicBezTo>
                    <a:pt x="12" y="1"/>
                    <a:pt x="10" y="1"/>
                    <a:pt x="8" y="2"/>
                  </a:cubicBezTo>
                  <a:cubicBezTo>
                    <a:pt x="5" y="4"/>
                    <a:pt x="3" y="4"/>
                    <a:pt x="2" y="5"/>
                  </a:cubicBezTo>
                  <a:cubicBezTo>
                    <a:pt x="0" y="5"/>
                    <a:pt x="0" y="6"/>
                    <a:pt x="1" y="7"/>
                  </a:cubicBezTo>
                  <a:cubicBezTo>
                    <a:pt x="2" y="8"/>
                    <a:pt x="8" y="4"/>
                    <a:pt x="10" y="3"/>
                  </a:cubicBezTo>
                  <a:cubicBezTo>
                    <a:pt x="12" y="1"/>
                    <a:pt x="13" y="1"/>
                    <a:pt x="13" y="1"/>
                  </a:cubicBezTo>
                  <a:cubicBezTo>
                    <a:pt x="13" y="1"/>
                    <a:pt x="12" y="0"/>
                    <a:pt x="12" y="1"/>
                  </a:cubicBezTo>
                  <a:lnTo>
                    <a:pt x="12" y="1"/>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82" name="Freeform 62">
              <a:extLst>
                <a:ext uri="{FF2B5EF4-FFF2-40B4-BE49-F238E27FC236}">
                  <a16:creationId xmlns:a16="http://schemas.microsoft.com/office/drawing/2014/main" id="{43E4F5D7-D6D4-45BA-BCC4-58FAF6819BBA}"/>
                </a:ext>
              </a:extLst>
            </p:cNvPr>
            <p:cNvSpPr>
              <a:spLocks/>
            </p:cNvSpPr>
            <p:nvPr/>
          </p:nvSpPr>
          <p:spPr bwMode="auto">
            <a:xfrm>
              <a:off x="3288" y="2971"/>
              <a:ext cx="114" cy="60"/>
            </a:xfrm>
            <a:custGeom>
              <a:avLst/>
              <a:gdLst/>
              <a:ahLst/>
              <a:cxnLst>
                <a:cxn ang="0">
                  <a:pos x="17" y="0"/>
                </a:cxn>
                <a:cxn ang="0">
                  <a:pos x="11" y="3"/>
                </a:cxn>
                <a:cxn ang="0">
                  <a:pos x="3" y="7"/>
                </a:cxn>
                <a:cxn ang="0">
                  <a:pos x="1" y="9"/>
                </a:cxn>
                <a:cxn ang="0">
                  <a:pos x="6" y="9"/>
                </a:cxn>
                <a:cxn ang="0">
                  <a:pos x="14" y="3"/>
                </a:cxn>
                <a:cxn ang="0">
                  <a:pos x="19" y="0"/>
                </a:cxn>
                <a:cxn ang="0">
                  <a:pos x="17" y="0"/>
                </a:cxn>
                <a:cxn ang="0">
                  <a:pos x="17" y="0"/>
                </a:cxn>
                <a:cxn ang="0">
                  <a:pos x="17" y="0"/>
                </a:cxn>
              </a:cxnLst>
              <a:rect l="0" t="0" r="r" b="b"/>
              <a:pathLst>
                <a:path w="19" h="10">
                  <a:moveTo>
                    <a:pt x="17" y="0"/>
                  </a:moveTo>
                  <a:cubicBezTo>
                    <a:pt x="17" y="0"/>
                    <a:pt x="14" y="0"/>
                    <a:pt x="11" y="3"/>
                  </a:cubicBezTo>
                  <a:cubicBezTo>
                    <a:pt x="8" y="6"/>
                    <a:pt x="5" y="7"/>
                    <a:pt x="3" y="7"/>
                  </a:cubicBezTo>
                  <a:cubicBezTo>
                    <a:pt x="0" y="8"/>
                    <a:pt x="0" y="8"/>
                    <a:pt x="1" y="9"/>
                  </a:cubicBezTo>
                  <a:cubicBezTo>
                    <a:pt x="2" y="10"/>
                    <a:pt x="2" y="10"/>
                    <a:pt x="6" y="9"/>
                  </a:cubicBezTo>
                  <a:cubicBezTo>
                    <a:pt x="11" y="7"/>
                    <a:pt x="11" y="6"/>
                    <a:pt x="14" y="3"/>
                  </a:cubicBezTo>
                  <a:cubicBezTo>
                    <a:pt x="17" y="1"/>
                    <a:pt x="19" y="0"/>
                    <a:pt x="19" y="0"/>
                  </a:cubicBezTo>
                  <a:cubicBezTo>
                    <a:pt x="18" y="0"/>
                    <a:pt x="17" y="0"/>
                    <a:pt x="17" y="0"/>
                  </a:cubicBezTo>
                  <a:lnTo>
                    <a:pt x="17" y="0"/>
                  </a:lnTo>
                  <a:lnTo>
                    <a:pt x="17" y="0"/>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83" name="Freeform 63">
              <a:extLst>
                <a:ext uri="{FF2B5EF4-FFF2-40B4-BE49-F238E27FC236}">
                  <a16:creationId xmlns:a16="http://schemas.microsoft.com/office/drawing/2014/main" id="{B1378916-F3A6-4540-8466-D5CB35D6336C}"/>
                </a:ext>
              </a:extLst>
            </p:cNvPr>
            <p:cNvSpPr>
              <a:spLocks/>
            </p:cNvSpPr>
            <p:nvPr/>
          </p:nvSpPr>
          <p:spPr bwMode="auto">
            <a:xfrm>
              <a:off x="3240" y="2965"/>
              <a:ext cx="228" cy="102"/>
            </a:xfrm>
            <a:custGeom>
              <a:avLst/>
              <a:gdLst/>
              <a:ahLst/>
              <a:cxnLst>
                <a:cxn ang="0">
                  <a:pos x="36" y="4"/>
                </a:cxn>
                <a:cxn ang="0">
                  <a:pos x="24" y="11"/>
                </a:cxn>
                <a:cxn ang="0">
                  <a:pos x="17" y="15"/>
                </a:cxn>
                <a:cxn ang="0">
                  <a:pos x="12" y="14"/>
                </a:cxn>
                <a:cxn ang="0">
                  <a:pos x="7" y="12"/>
                </a:cxn>
                <a:cxn ang="0">
                  <a:pos x="1" y="10"/>
                </a:cxn>
                <a:cxn ang="0">
                  <a:pos x="11" y="17"/>
                </a:cxn>
                <a:cxn ang="0">
                  <a:pos x="17" y="17"/>
                </a:cxn>
                <a:cxn ang="0">
                  <a:pos x="21" y="15"/>
                </a:cxn>
                <a:cxn ang="0">
                  <a:pos x="37" y="5"/>
                </a:cxn>
                <a:cxn ang="0">
                  <a:pos x="37" y="2"/>
                </a:cxn>
                <a:cxn ang="0">
                  <a:pos x="36" y="4"/>
                </a:cxn>
                <a:cxn ang="0">
                  <a:pos x="36" y="4"/>
                </a:cxn>
                <a:cxn ang="0">
                  <a:pos x="36" y="4"/>
                </a:cxn>
                <a:cxn ang="0">
                  <a:pos x="36" y="4"/>
                </a:cxn>
              </a:cxnLst>
              <a:rect l="0" t="0" r="r" b="b"/>
              <a:pathLst>
                <a:path w="38" h="17">
                  <a:moveTo>
                    <a:pt x="36" y="4"/>
                  </a:moveTo>
                  <a:cubicBezTo>
                    <a:pt x="36" y="4"/>
                    <a:pt x="30" y="8"/>
                    <a:pt x="24" y="11"/>
                  </a:cubicBezTo>
                  <a:cubicBezTo>
                    <a:pt x="18" y="14"/>
                    <a:pt x="15" y="16"/>
                    <a:pt x="17" y="15"/>
                  </a:cubicBezTo>
                  <a:cubicBezTo>
                    <a:pt x="18" y="15"/>
                    <a:pt x="12" y="14"/>
                    <a:pt x="12" y="14"/>
                  </a:cubicBezTo>
                  <a:cubicBezTo>
                    <a:pt x="10" y="14"/>
                    <a:pt x="8" y="13"/>
                    <a:pt x="7" y="12"/>
                  </a:cubicBezTo>
                  <a:cubicBezTo>
                    <a:pt x="1" y="8"/>
                    <a:pt x="0" y="8"/>
                    <a:pt x="1" y="10"/>
                  </a:cubicBezTo>
                  <a:cubicBezTo>
                    <a:pt x="1" y="13"/>
                    <a:pt x="8" y="16"/>
                    <a:pt x="11" y="17"/>
                  </a:cubicBezTo>
                  <a:cubicBezTo>
                    <a:pt x="14" y="17"/>
                    <a:pt x="15" y="17"/>
                    <a:pt x="17" y="17"/>
                  </a:cubicBezTo>
                  <a:cubicBezTo>
                    <a:pt x="19" y="17"/>
                    <a:pt x="20" y="16"/>
                    <a:pt x="21" y="15"/>
                  </a:cubicBezTo>
                  <a:cubicBezTo>
                    <a:pt x="26" y="12"/>
                    <a:pt x="32" y="8"/>
                    <a:pt x="37" y="5"/>
                  </a:cubicBezTo>
                  <a:cubicBezTo>
                    <a:pt x="38" y="4"/>
                    <a:pt x="37" y="3"/>
                    <a:pt x="37" y="2"/>
                  </a:cubicBezTo>
                  <a:cubicBezTo>
                    <a:pt x="37" y="0"/>
                    <a:pt x="36" y="3"/>
                    <a:pt x="36" y="4"/>
                  </a:cubicBezTo>
                  <a:cubicBezTo>
                    <a:pt x="37" y="4"/>
                    <a:pt x="36" y="4"/>
                    <a:pt x="36" y="4"/>
                  </a:cubicBezTo>
                  <a:cubicBezTo>
                    <a:pt x="36" y="4"/>
                    <a:pt x="36" y="4"/>
                    <a:pt x="36" y="4"/>
                  </a:cubicBezTo>
                  <a:lnTo>
                    <a:pt x="36" y="4"/>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84" name="Freeform 64">
              <a:extLst>
                <a:ext uri="{FF2B5EF4-FFF2-40B4-BE49-F238E27FC236}">
                  <a16:creationId xmlns:a16="http://schemas.microsoft.com/office/drawing/2014/main" id="{C6652752-76A1-42A8-A582-F0C4B0F32EC7}"/>
                </a:ext>
              </a:extLst>
            </p:cNvPr>
            <p:cNvSpPr>
              <a:spLocks/>
            </p:cNvSpPr>
            <p:nvPr/>
          </p:nvSpPr>
          <p:spPr bwMode="auto">
            <a:xfrm>
              <a:off x="3054" y="2851"/>
              <a:ext cx="144" cy="168"/>
            </a:xfrm>
            <a:custGeom>
              <a:avLst/>
              <a:gdLst/>
              <a:ahLst/>
              <a:cxnLst>
                <a:cxn ang="0">
                  <a:pos x="20" y="25"/>
                </a:cxn>
                <a:cxn ang="0">
                  <a:pos x="16" y="25"/>
                </a:cxn>
                <a:cxn ang="0">
                  <a:pos x="9" y="21"/>
                </a:cxn>
                <a:cxn ang="0">
                  <a:pos x="4" y="14"/>
                </a:cxn>
                <a:cxn ang="0">
                  <a:pos x="3" y="7"/>
                </a:cxn>
                <a:cxn ang="0">
                  <a:pos x="2" y="0"/>
                </a:cxn>
                <a:cxn ang="0">
                  <a:pos x="1" y="9"/>
                </a:cxn>
                <a:cxn ang="0">
                  <a:pos x="5" y="20"/>
                </a:cxn>
                <a:cxn ang="0">
                  <a:pos x="11" y="25"/>
                </a:cxn>
                <a:cxn ang="0">
                  <a:pos x="23" y="27"/>
                </a:cxn>
                <a:cxn ang="0">
                  <a:pos x="20" y="25"/>
                </a:cxn>
                <a:cxn ang="0">
                  <a:pos x="20" y="25"/>
                </a:cxn>
              </a:cxnLst>
              <a:rect l="0" t="0" r="r" b="b"/>
              <a:pathLst>
                <a:path w="24" h="28">
                  <a:moveTo>
                    <a:pt x="20" y="25"/>
                  </a:moveTo>
                  <a:cubicBezTo>
                    <a:pt x="20" y="25"/>
                    <a:pt x="19" y="25"/>
                    <a:pt x="16" y="25"/>
                  </a:cubicBezTo>
                  <a:cubicBezTo>
                    <a:pt x="14" y="25"/>
                    <a:pt x="11" y="24"/>
                    <a:pt x="9" y="21"/>
                  </a:cubicBezTo>
                  <a:cubicBezTo>
                    <a:pt x="7" y="19"/>
                    <a:pt x="5" y="17"/>
                    <a:pt x="4" y="14"/>
                  </a:cubicBezTo>
                  <a:cubicBezTo>
                    <a:pt x="4" y="11"/>
                    <a:pt x="3" y="8"/>
                    <a:pt x="3" y="7"/>
                  </a:cubicBezTo>
                  <a:cubicBezTo>
                    <a:pt x="4" y="1"/>
                    <a:pt x="4" y="0"/>
                    <a:pt x="2" y="0"/>
                  </a:cubicBezTo>
                  <a:cubicBezTo>
                    <a:pt x="0" y="1"/>
                    <a:pt x="0" y="7"/>
                    <a:pt x="1" y="9"/>
                  </a:cubicBezTo>
                  <a:cubicBezTo>
                    <a:pt x="2" y="12"/>
                    <a:pt x="2" y="17"/>
                    <a:pt x="5" y="20"/>
                  </a:cubicBezTo>
                  <a:cubicBezTo>
                    <a:pt x="6" y="21"/>
                    <a:pt x="7" y="24"/>
                    <a:pt x="11" y="25"/>
                  </a:cubicBezTo>
                  <a:cubicBezTo>
                    <a:pt x="20" y="28"/>
                    <a:pt x="24" y="27"/>
                    <a:pt x="23" y="27"/>
                  </a:cubicBezTo>
                  <a:cubicBezTo>
                    <a:pt x="23" y="26"/>
                    <a:pt x="20" y="25"/>
                    <a:pt x="20" y="25"/>
                  </a:cubicBezTo>
                  <a:lnTo>
                    <a:pt x="20" y="25"/>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85" name="Freeform 65">
              <a:extLst>
                <a:ext uri="{FF2B5EF4-FFF2-40B4-BE49-F238E27FC236}">
                  <a16:creationId xmlns:a16="http://schemas.microsoft.com/office/drawing/2014/main" id="{F7C64CC7-FC49-448A-9B93-7A43C77ECECD}"/>
                </a:ext>
              </a:extLst>
            </p:cNvPr>
            <p:cNvSpPr>
              <a:spLocks/>
            </p:cNvSpPr>
            <p:nvPr/>
          </p:nvSpPr>
          <p:spPr bwMode="auto">
            <a:xfrm>
              <a:off x="3240" y="2653"/>
              <a:ext cx="30" cy="168"/>
            </a:xfrm>
            <a:custGeom>
              <a:avLst/>
              <a:gdLst/>
              <a:ahLst/>
              <a:cxnLst>
                <a:cxn ang="0">
                  <a:pos x="4" y="25"/>
                </a:cxn>
                <a:cxn ang="0">
                  <a:pos x="3" y="16"/>
                </a:cxn>
                <a:cxn ang="0">
                  <a:pos x="3" y="4"/>
                </a:cxn>
                <a:cxn ang="0">
                  <a:pos x="2" y="0"/>
                </a:cxn>
                <a:cxn ang="0">
                  <a:pos x="0" y="8"/>
                </a:cxn>
                <a:cxn ang="0">
                  <a:pos x="2" y="19"/>
                </a:cxn>
                <a:cxn ang="0">
                  <a:pos x="4" y="27"/>
                </a:cxn>
                <a:cxn ang="0">
                  <a:pos x="4" y="25"/>
                </a:cxn>
                <a:cxn ang="0">
                  <a:pos x="4" y="25"/>
                </a:cxn>
              </a:cxnLst>
              <a:rect l="0" t="0" r="r" b="b"/>
              <a:pathLst>
                <a:path w="5" h="28">
                  <a:moveTo>
                    <a:pt x="4" y="25"/>
                  </a:moveTo>
                  <a:cubicBezTo>
                    <a:pt x="4" y="25"/>
                    <a:pt x="4" y="21"/>
                    <a:pt x="3" y="16"/>
                  </a:cubicBezTo>
                  <a:cubicBezTo>
                    <a:pt x="2" y="12"/>
                    <a:pt x="3" y="7"/>
                    <a:pt x="3" y="4"/>
                  </a:cubicBezTo>
                  <a:cubicBezTo>
                    <a:pt x="3" y="0"/>
                    <a:pt x="3" y="0"/>
                    <a:pt x="2" y="0"/>
                  </a:cubicBezTo>
                  <a:cubicBezTo>
                    <a:pt x="0" y="1"/>
                    <a:pt x="0" y="1"/>
                    <a:pt x="0" y="8"/>
                  </a:cubicBezTo>
                  <a:cubicBezTo>
                    <a:pt x="0" y="14"/>
                    <a:pt x="0" y="14"/>
                    <a:pt x="2" y="19"/>
                  </a:cubicBezTo>
                  <a:cubicBezTo>
                    <a:pt x="4" y="25"/>
                    <a:pt x="3" y="28"/>
                    <a:pt x="4" y="27"/>
                  </a:cubicBezTo>
                  <a:cubicBezTo>
                    <a:pt x="4" y="27"/>
                    <a:pt x="5" y="25"/>
                    <a:pt x="4" y="25"/>
                  </a:cubicBezTo>
                  <a:lnTo>
                    <a:pt x="4" y="25"/>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86" name="Freeform 66">
              <a:extLst>
                <a:ext uri="{FF2B5EF4-FFF2-40B4-BE49-F238E27FC236}">
                  <a16:creationId xmlns:a16="http://schemas.microsoft.com/office/drawing/2014/main" id="{BB244A03-66CC-4A61-BDB6-37725F5509F0}"/>
                </a:ext>
              </a:extLst>
            </p:cNvPr>
            <p:cNvSpPr>
              <a:spLocks/>
            </p:cNvSpPr>
            <p:nvPr/>
          </p:nvSpPr>
          <p:spPr bwMode="auto">
            <a:xfrm>
              <a:off x="3318" y="2599"/>
              <a:ext cx="48" cy="138"/>
            </a:xfrm>
            <a:custGeom>
              <a:avLst/>
              <a:gdLst/>
              <a:ahLst/>
              <a:cxnLst>
                <a:cxn ang="0">
                  <a:pos x="6" y="3"/>
                </a:cxn>
                <a:cxn ang="0">
                  <a:pos x="2" y="18"/>
                </a:cxn>
                <a:cxn ang="0">
                  <a:pos x="1" y="21"/>
                </a:cxn>
                <a:cxn ang="0">
                  <a:pos x="7" y="7"/>
                </a:cxn>
                <a:cxn ang="0">
                  <a:pos x="6" y="1"/>
                </a:cxn>
                <a:cxn ang="0">
                  <a:pos x="6" y="3"/>
                </a:cxn>
                <a:cxn ang="0">
                  <a:pos x="6" y="3"/>
                </a:cxn>
              </a:cxnLst>
              <a:rect l="0" t="0" r="r" b="b"/>
              <a:pathLst>
                <a:path w="8" h="23">
                  <a:moveTo>
                    <a:pt x="6" y="3"/>
                  </a:moveTo>
                  <a:cubicBezTo>
                    <a:pt x="7" y="3"/>
                    <a:pt x="4" y="15"/>
                    <a:pt x="2" y="18"/>
                  </a:cubicBezTo>
                  <a:cubicBezTo>
                    <a:pt x="0" y="20"/>
                    <a:pt x="0" y="20"/>
                    <a:pt x="1" y="21"/>
                  </a:cubicBezTo>
                  <a:cubicBezTo>
                    <a:pt x="5" y="23"/>
                    <a:pt x="7" y="10"/>
                    <a:pt x="7" y="7"/>
                  </a:cubicBezTo>
                  <a:cubicBezTo>
                    <a:pt x="8" y="3"/>
                    <a:pt x="7" y="0"/>
                    <a:pt x="6" y="1"/>
                  </a:cubicBezTo>
                  <a:cubicBezTo>
                    <a:pt x="6" y="1"/>
                    <a:pt x="6" y="3"/>
                    <a:pt x="6" y="3"/>
                  </a:cubicBezTo>
                  <a:lnTo>
                    <a:pt x="6" y="3"/>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87" name="Freeform 67">
              <a:extLst>
                <a:ext uri="{FF2B5EF4-FFF2-40B4-BE49-F238E27FC236}">
                  <a16:creationId xmlns:a16="http://schemas.microsoft.com/office/drawing/2014/main" id="{4E3FF525-DE11-4B82-BC27-7E79CEE25F25}"/>
                </a:ext>
              </a:extLst>
            </p:cNvPr>
            <p:cNvSpPr>
              <a:spLocks/>
            </p:cNvSpPr>
            <p:nvPr/>
          </p:nvSpPr>
          <p:spPr bwMode="auto">
            <a:xfrm>
              <a:off x="3276" y="2527"/>
              <a:ext cx="30" cy="246"/>
            </a:xfrm>
            <a:custGeom>
              <a:avLst/>
              <a:gdLst/>
              <a:ahLst/>
              <a:cxnLst>
                <a:cxn ang="0">
                  <a:pos x="3" y="37"/>
                </a:cxn>
                <a:cxn ang="0">
                  <a:pos x="5" y="24"/>
                </a:cxn>
                <a:cxn ang="0">
                  <a:pos x="3" y="7"/>
                </a:cxn>
                <a:cxn ang="0">
                  <a:pos x="0" y="2"/>
                </a:cxn>
                <a:cxn ang="0">
                  <a:pos x="2" y="12"/>
                </a:cxn>
                <a:cxn ang="0">
                  <a:pos x="3" y="29"/>
                </a:cxn>
                <a:cxn ang="0">
                  <a:pos x="2" y="40"/>
                </a:cxn>
                <a:cxn ang="0">
                  <a:pos x="3" y="37"/>
                </a:cxn>
                <a:cxn ang="0">
                  <a:pos x="3" y="37"/>
                </a:cxn>
              </a:cxnLst>
              <a:rect l="0" t="0" r="r" b="b"/>
              <a:pathLst>
                <a:path w="5" h="41">
                  <a:moveTo>
                    <a:pt x="3" y="37"/>
                  </a:moveTo>
                  <a:cubicBezTo>
                    <a:pt x="3" y="37"/>
                    <a:pt x="5" y="31"/>
                    <a:pt x="5" y="24"/>
                  </a:cubicBezTo>
                  <a:cubicBezTo>
                    <a:pt x="5" y="17"/>
                    <a:pt x="4" y="10"/>
                    <a:pt x="3" y="7"/>
                  </a:cubicBezTo>
                  <a:cubicBezTo>
                    <a:pt x="1" y="0"/>
                    <a:pt x="0" y="0"/>
                    <a:pt x="0" y="2"/>
                  </a:cubicBezTo>
                  <a:cubicBezTo>
                    <a:pt x="0" y="4"/>
                    <a:pt x="0" y="3"/>
                    <a:pt x="2" y="12"/>
                  </a:cubicBezTo>
                  <a:cubicBezTo>
                    <a:pt x="3" y="21"/>
                    <a:pt x="3" y="20"/>
                    <a:pt x="3" y="29"/>
                  </a:cubicBezTo>
                  <a:cubicBezTo>
                    <a:pt x="3" y="37"/>
                    <a:pt x="1" y="41"/>
                    <a:pt x="2" y="40"/>
                  </a:cubicBezTo>
                  <a:cubicBezTo>
                    <a:pt x="2" y="40"/>
                    <a:pt x="4" y="37"/>
                    <a:pt x="3" y="37"/>
                  </a:cubicBezTo>
                  <a:lnTo>
                    <a:pt x="3" y="37"/>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88" name="Freeform 68">
              <a:extLst>
                <a:ext uri="{FF2B5EF4-FFF2-40B4-BE49-F238E27FC236}">
                  <a16:creationId xmlns:a16="http://schemas.microsoft.com/office/drawing/2014/main" id="{55880D6E-25D0-4A5E-A5C1-4F362CC95CF2}"/>
                </a:ext>
              </a:extLst>
            </p:cNvPr>
            <p:cNvSpPr>
              <a:spLocks/>
            </p:cNvSpPr>
            <p:nvPr/>
          </p:nvSpPr>
          <p:spPr bwMode="auto">
            <a:xfrm>
              <a:off x="2964" y="2749"/>
              <a:ext cx="306" cy="216"/>
            </a:xfrm>
            <a:custGeom>
              <a:avLst/>
              <a:gdLst/>
              <a:ahLst/>
              <a:cxnLst>
                <a:cxn ang="0">
                  <a:pos x="47" y="32"/>
                </a:cxn>
                <a:cxn ang="0">
                  <a:pos x="47" y="27"/>
                </a:cxn>
                <a:cxn ang="0">
                  <a:pos x="10" y="5"/>
                </a:cxn>
                <a:cxn ang="0">
                  <a:pos x="2" y="2"/>
                </a:cxn>
                <a:cxn ang="0">
                  <a:pos x="16" y="11"/>
                </a:cxn>
                <a:cxn ang="0">
                  <a:pos x="46" y="28"/>
                </a:cxn>
                <a:cxn ang="0">
                  <a:pos x="45" y="31"/>
                </a:cxn>
                <a:cxn ang="0">
                  <a:pos x="51" y="35"/>
                </a:cxn>
                <a:cxn ang="0">
                  <a:pos x="47" y="32"/>
                </a:cxn>
                <a:cxn ang="0">
                  <a:pos x="47" y="32"/>
                </a:cxn>
                <a:cxn ang="0">
                  <a:pos x="47" y="32"/>
                </a:cxn>
              </a:cxnLst>
              <a:rect l="0" t="0" r="r" b="b"/>
              <a:pathLst>
                <a:path w="51" h="36">
                  <a:moveTo>
                    <a:pt x="47" y="32"/>
                  </a:moveTo>
                  <a:cubicBezTo>
                    <a:pt x="44" y="29"/>
                    <a:pt x="49" y="28"/>
                    <a:pt x="47" y="27"/>
                  </a:cubicBezTo>
                  <a:cubicBezTo>
                    <a:pt x="35" y="19"/>
                    <a:pt x="23" y="12"/>
                    <a:pt x="10" y="5"/>
                  </a:cubicBezTo>
                  <a:cubicBezTo>
                    <a:pt x="2" y="0"/>
                    <a:pt x="0" y="0"/>
                    <a:pt x="2" y="2"/>
                  </a:cubicBezTo>
                  <a:cubicBezTo>
                    <a:pt x="3" y="4"/>
                    <a:pt x="3" y="4"/>
                    <a:pt x="16" y="11"/>
                  </a:cubicBezTo>
                  <a:cubicBezTo>
                    <a:pt x="20" y="13"/>
                    <a:pt x="46" y="27"/>
                    <a:pt x="46" y="28"/>
                  </a:cubicBezTo>
                  <a:cubicBezTo>
                    <a:pt x="45" y="28"/>
                    <a:pt x="44" y="31"/>
                    <a:pt x="45" y="31"/>
                  </a:cubicBezTo>
                  <a:cubicBezTo>
                    <a:pt x="46" y="32"/>
                    <a:pt x="51" y="36"/>
                    <a:pt x="51" y="35"/>
                  </a:cubicBezTo>
                  <a:cubicBezTo>
                    <a:pt x="50" y="34"/>
                    <a:pt x="47" y="32"/>
                    <a:pt x="47" y="32"/>
                  </a:cubicBezTo>
                  <a:lnTo>
                    <a:pt x="47" y="32"/>
                  </a:lnTo>
                  <a:lnTo>
                    <a:pt x="47" y="32"/>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89" name="Freeform 69">
              <a:extLst>
                <a:ext uri="{FF2B5EF4-FFF2-40B4-BE49-F238E27FC236}">
                  <a16:creationId xmlns:a16="http://schemas.microsoft.com/office/drawing/2014/main" id="{2AC15A9D-4041-4838-BF7D-5786114AFD42}"/>
                </a:ext>
              </a:extLst>
            </p:cNvPr>
            <p:cNvSpPr>
              <a:spLocks/>
            </p:cNvSpPr>
            <p:nvPr/>
          </p:nvSpPr>
          <p:spPr bwMode="auto">
            <a:xfrm>
              <a:off x="3270" y="2857"/>
              <a:ext cx="318" cy="54"/>
            </a:xfrm>
            <a:custGeom>
              <a:avLst/>
              <a:gdLst/>
              <a:ahLst/>
              <a:cxnLst>
                <a:cxn ang="0">
                  <a:pos x="48" y="0"/>
                </a:cxn>
                <a:cxn ang="0">
                  <a:pos x="9" y="5"/>
                </a:cxn>
                <a:cxn ang="0">
                  <a:pos x="2" y="9"/>
                </a:cxn>
                <a:cxn ang="0">
                  <a:pos x="15" y="6"/>
                </a:cxn>
                <a:cxn ang="0">
                  <a:pos x="37" y="2"/>
                </a:cxn>
                <a:cxn ang="0">
                  <a:pos x="52" y="1"/>
                </a:cxn>
                <a:cxn ang="0">
                  <a:pos x="48" y="0"/>
                </a:cxn>
                <a:cxn ang="0">
                  <a:pos x="48" y="0"/>
                </a:cxn>
              </a:cxnLst>
              <a:rect l="0" t="0" r="r" b="b"/>
              <a:pathLst>
                <a:path w="53" h="9">
                  <a:moveTo>
                    <a:pt x="48" y="0"/>
                  </a:moveTo>
                  <a:cubicBezTo>
                    <a:pt x="48" y="1"/>
                    <a:pt x="15" y="3"/>
                    <a:pt x="9" y="5"/>
                  </a:cubicBezTo>
                  <a:cubicBezTo>
                    <a:pt x="1" y="7"/>
                    <a:pt x="0" y="8"/>
                    <a:pt x="2" y="9"/>
                  </a:cubicBezTo>
                  <a:cubicBezTo>
                    <a:pt x="4" y="9"/>
                    <a:pt x="4" y="8"/>
                    <a:pt x="15" y="6"/>
                  </a:cubicBezTo>
                  <a:cubicBezTo>
                    <a:pt x="21" y="4"/>
                    <a:pt x="30" y="3"/>
                    <a:pt x="37" y="2"/>
                  </a:cubicBezTo>
                  <a:cubicBezTo>
                    <a:pt x="48" y="1"/>
                    <a:pt x="53" y="2"/>
                    <a:pt x="52" y="1"/>
                  </a:cubicBezTo>
                  <a:cubicBezTo>
                    <a:pt x="52" y="1"/>
                    <a:pt x="48" y="0"/>
                    <a:pt x="48" y="0"/>
                  </a:cubicBezTo>
                  <a:lnTo>
                    <a:pt x="48" y="0"/>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90" name="Freeform 70">
              <a:extLst>
                <a:ext uri="{FF2B5EF4-FFF2-40B4-BE49-F238E27FC236}">
                  <a16:creationId xmlns:a16="http://schemas.microsoft.com/office/drawing/2014/main" id="{5E4AF6C3-0A9E-4EDC-B99A-62F25409E0D3}"/>
                </a:ext>
              </a:extLst>
            </p:cNvPr>
            <p:cNvSpPr>
              <a:spLocks/>
            </p:cNvSpPr>
            <p:nvPr/>
          </p:nvSpPr>
          <p:spPr bwMode="auto">
            <a:xfrm>
              <a:off x="3288" y="2875"/>
              <a:ext cx="258" cy="48"/>
            </a:xfrm>
            <a:custGeom>
              <a:avLst/>
              <a:gdLst/>
              <a:ahLst/>
              <a:cxnLst>
                <a:cxn ang="0">
                  <a:pos x="39" y="0"/>
                </a:cxn>
                <a:cxn ang="0">
                  <a:pos x="7" y="4"/>
                </a:cxn>
                <a:cxn ang="0">
                  <a:pos x="1" y="7"/>
                </a:cxn>
                <a:cxn ang="0">
                  <a:pos x="12" y="5"/>
                </a:cxn>
                <a:cxn ang="0">
                  <a:pos x="30" y="2"/>
                </a:cxn>
                <a:cxn ang="0">
                  <a:pos x="42" y="1"/>
                </a:cxn>
                <a:cxn ang="0">
                  <a:pos x="39" y="0"/>
                </a:cxn>
                <a:cxn ang="0">
                  <a:pos x="39" y="0"/>
                </a:cxn>
              </a:cxnLst>
              <a:rect l="0" t="0" r="r" b="b"/>
              <a:pathLst>
                <a:path w="43" h="8">
                  <a:moveTo>
                    <a:pt x="39" y="0"/>
                  </a:moveTo>
                  <a:cubicBezTo>
                    <a:pt x="39" y="1"/>
                    <a:pt x="12" y="3"/>
                    <a:pt x="7" y="4"/>
                  </a:cubicBezTo>
                  <a:cubicBezTo>
                    <a:pt x="0" y="6"/>
                    <a:pt x="0" y="7"/>
                    <a:pt x="1" y="7"/>
                  </a:cubicBezTo>
                  <a:cubicBezTo>
                    <a:pt x="3" y="8"/>
                    <a:pt x="3" y="7"/>
                    <a:pt x="12" y="5"/>
                  </a:cubicBezTo>
                  <a:cubicBezTo>
                    <a:pt x="17" y="4"/>
                    <a:pt x="25" y="3"/>
                    <a:pt x="30" y="2"/>
                  </a:cubicBezTo>
                  <a:cubicBezTo>
                    <a:pt x="39" y="1"/>
                    <a:pt x="43" y="2"/>
                    <a:pt x="42" y="1"/>
                  </a:cubicBezTo>
                  <a:cubicBezTo>
                    <a:pt x="42" y="1"/>
                    <a:pt x="39" y="0"/>
                    <a:pt x="39" y="0"/>
                  </a:cubicBezTo>
                  <a:lnTo>
                    <a:pt x="39" y="0"/>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91" name="Freeform 71">
              <a:extLst>
                <a:ext uri="{FF2B5EF4-FFF2-40B4-BE49-F238E27FC236}">
                  <a16:creationId xmlns:a16="http://schemas.microsoft.com/office/drawing/2014/main" id="{6B6EAB60-B5BD-4130-8F9D-FEB8D9E3131A}"/>
                </a:ext>
              </a:extLst>
            </p:cNvPr>
            <p:cNvSpPr>
              <a:spLocks/>
            </p:cNvSpPr>
            <p:nvPr/>
          </p:nvSpPr>
          <p:spPr bwMode="auto">
            <a:xfrm>
              <a:off x="3288" y="2887"/>
              <a:ext cx="258" cy="42"/>
            </a:xfrm>
            <a:custGeom>
              <a:avLst/>
              <a:gdLst/>
              <a:ahLst/>
              <a:cxnLst>
                <a:cxn ang="0">
                  <a:pos x="39" y="0"/>
                </a:cxn>
                <a:cxn ang="0">
                  <a:pos x="7" y="4"/>
                </a:cxn>
                <a:cxn ang="0">
                  <a:pos x="1" y="7"/>
                </a:cxn>
                <a:cxn ang="0">
                  <a:pos x="12" y="5"/>
                </a:cxn>
                <a:cxn ang="0">
                  <a:pos x="30" y="2"/>
                </a:cxn>
                <a:cxn ang="0">
                  <a:pos x="42" y="1"/>
                </a:cxn>
                <a:cxn ang="0">
                  <a:pos x="39" y="0"/>
                </a:cxn>
                <a:cxn ang="0">
                  <a:pos x="39" y="0"/>
                </a:cxn>
              </a:cxnLst>
              <a:rect l="0" t="0" r="r" b="b"/>
              <a:pathLst>
                <a:path w="43" h="7">
                  <a:moveTo>
                    <a:pt x="39" y="0"/>
                  </a:moveTo>
                  <a:cubicBezTo>
                    <a:pt x="39" y="0"/>
                    <a:pt x="12" y="2"/>
                    <a:pt x="7" y="4"/>
                  </a:cubicBezTo>
                  <a:cubicBezTo>
                    <a:pt x="0" y="6"/>
                    <a:pt x="0" y="6"/>
                    <a:pt x="1" y="7"/>
                  </a:cubicBezTo>
                  <a:cubicBezTo>
                    <a:pt x="3" y="7"/>
                    <a:pt x="3" y="6"/>
                    <a:pt x="12" y="5"/>
                  </a:cubicBezTo>
                  <a:cubicBezTo>
                    <a:pt x="17" y="3"/>
                    <a:pt x="24" y="2"/>
                    <a:pt x="30" y="2"/>
                  </a:cubicBezTo>
                  <a:cubicBezTo>
                    <a:pt x="38" y="1"/>
                    <a:pt x="43" y="1"/>
                    <a:pt x="42" y="1"/>
                  </a:cubicBezTo>
                  <a:cubicBezTo>
                    <a:pt x="42" y="1"/>
                    <a:pt x="39" y="0"/>
                    <a:pt x="39" y="0"/>
                  </a:cubicBezTo>
                  <a:lnTo>
                    <a:pt x="39" y="0"/>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92" name="Freeform 72">
              <a:extLst>
                <a:ext uri="{FF2B5EF4-FFF2-40B4-BE49-F238E27FC236}">
                  <a16:creationId xmlns:a16="http://schemas.microsoft.com/office/drawing/2014/main" id="{AC2B73B9-FB5C-49E9-BD6D-C59F66CA996B}"/>
                </a:ext>
              </a:extLst>
            </p:cNvPr>
            <p:cNvSpPr>
              <a:spLocks/>
            </p:cNvSpPr>
            <p:nvPr/>
          </p:nvSpPr>
          <p:spPr bwMode="auto">
            <a:xfrm>
              <a:off x="3030" y="2755"/>
              <a:ext cx="324" cy="156"/>
            </a:xfrm>
            <a:custGeom>
              <a:avLst/>
              <a:gdLst/>
              <a:ahLst/>
              <a:cxnLst>
                <a:cxn ang="0">
                  <a:pos x="48" y="19"/>
                </a:cxn>
                <a:cxn ang="0">
                  <a:pos x="44" y="15"/>
                </a:cxn>
                <a:cxn ang="0">
                  <a:pos x="39" y="12"/>
                </a:cxn>
                <a:cxn ang="0">
                  <a:pos x="19" y="4"/>
                </a:cxn>
                <a:cxn ang="0">
                  <a:pos x="10" y="2"/>
                </a:cxn>
                <a:cxn ang="0">
                  <a:pos x="2" y="2"/>
                </a:cxn>
                <a:cxn ang="0">
                  <a:pos x="16" y="6"/>
                </a:cxn>
                <a:cxn ang="0">
                  <a:pos x="47" y="20"/>
                </a:cxn>
                <a:cxn ang="0">
                  <a:pos x="48" y="19"/>
                </a:cxn>
                <a:cxn ang="0">
                  <a:pos x="48" y="19"/>
                </a:cxn>
              </a:cxnLst>
              <a:rect l="0" t="0" r="r" b="b"/>
              <a:pathLst>
                <a:path w="54" h="26">
                  <a:moveTo>
                    <a:pt x="48" y="19"/>
                  </a:moveTo>
                  <a:cubicBezTo>
                    <a:pt x="48" y="19"/>
                    <a:pt x="46" y="17"/>
                    <a:pt x="44" y="15"/>
                  </a:cubicBezTo>
                  <a:cubicBezTo>
                    <a:pt x="42" y="14"/>
                    <a:pt x="41" y="13"/>
                    <a:pt x="39" y="12"/>
                  </a:cubicBezTo>
                  <a:cubicBezTo>
                    <a:pt x="33" y="9"/>
                    <a:pt x="26" y="6"/>
                    <a:pt x="19" y="4"/>
                  </a:cubicBezTo>
                  <a:cubicBezTo>
                    <a:pt x="15" y="4"/>
                    <a:pt x="12" y="2"/>
                    <a:pt x="10" y="2"/>
                  </a:cubicBezTo>
                  <a:cubicBezTo>
                    <a:pt x="1" y="0"/>
                    <a:pt x="0" y="0"/>
                    <a:pt x="2" y="2"/>
                  </a:cubicBezTo>
                  <a:cubicBezTo>
                    <a:pt x="3" y="3"/>
                    <a:pt x="3" y="3"/>
                    <a:pt x="16" y="6"/>
                  </a:cubicBezTo>
                  <a:cubicBezTo>
                    <a:pt x="28" y="9"/>
                    <a:pt x="38" y="12"/>
                    <a:pt x="47" y="20"/>
                  </a:cubicBezTo>
                  <a:cubicBezTo>
                    <a:pt x="54" y="26"/>
                    <a:pt x="48" y="19"/>
                    <a:pt x="48" y="19"/>
                  </a:cubicBezTo>
                  <a:lnTo>
                    <a:pt x="48" y="19"/>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93" name="Freeform 73">
              <a:extLst>
                <a:ext uri="{FF2B5EF4-FFF2-40B4-BE49-F238E27FC236}">
                  <a16:creationId xmlns:a16="http://schemas.microsoft.com/office/drawing/2014/main" id="{441300EF-9E01-4A7A-92B6-E82DCF6D3BDF}"/>
                </a:ext>
              </a:extLst>
            </p:cNvPr>
            <p:cNvSpPr>
              <a:spLocks/>
            </p:cNvSpPr>
            <p:nvPr/>
          </p:nvSpPr>
          <p:spPr bwMode="auto">
            <a:xfrm>
              <a:off x="3084" y="2797"/>
              <a:ext cx="210" cy="102"/>
            </a:xfrm>
            <a:custGeom>
              <a:avLst/>
              <a:gdLst/>
              <a:ahLst/>
              <a:cxnLst>
                <a:cxn ang="0">
                  <a:pos x="31" y="12"/>
                </a:cxn>
                <a:cxn ang="0">
                  <a:pos x="28" y="9"/>
                </a:cxn>
                <a:cxn ang="0">
                  <a:pos x="25" y="7"/>
                </a:cxn>
                <a:cxn ang="0">
                  <a:pos x="12" y="2"/>
                </a:cxn>
                <a:cxn ang="0">
                  <a:pos x="6" y="1"/>
                </a:cxn>
                <a:cxn ang="0">
                  <a:pos x="1" y="1"/>
                </a:cxn>
                <a:cxn ang="0">
                  <a:pos x="10" y="4"/>
                </a:cxn>
                <a:cxn ang="0">
                  <a:pos x="31" y="13"/>
                </a:cxn>
                <a:cxn ang="0">
                  <a:pos x="31" y="12"/>
                </a:cxn>
                <a:cxn ang="0">
                  <a:pos x="31" y="12"/>
                </a:cxn>
              </a:cxnLst>
              <a:rect l="0" t="0" r="r" b="b"/>
              <a:pathLst>
                <a:path w="35" h="17">
                  <a:moveTo>
                    <a:pt x="31" y="12"/>
                  </a:moveTo>
                  <a:cubicBezTo>
                    <a:pt x="31" y="12"/>
                    <a:pt x="30" y="11"/>
                    <a:pt x="28" y="9"/>
                  </a:cubicBezTo>
                  <a:cubicBezTo>
                    <a:pt x="28" y="9"/>
                    <a:pt x="27" y="8"/>
                    <a:pt x="25" y="7"/>
                  </a:cubicBezTo>
                  <a:cubicBezTo>
                    <a:pt x="21" y="6"/>
                    <a:pt x="17" y="3"/>
                    <a:pt x="12" y="2"/>
                  </a:cubicBezTo>
                  <a:cubicBezTo>
                    <a:pt x="10" y="2"/>
                    <a:pt x="7" y="1"/>
                    <a:pt x="6" y="1"/>
                  </a:cubicBezTo>
                  <a:cubicBezTo>
                    <a:pt x="0" y="0"/>
                    <a:pt x="0" y="0"/>
                    <a:pt x="1" y="1"/>
                  </a:cubicBezTo>
                  <a:cubicBezTo>
                    <a:pt x="2" y="2"/>
                    <a:pt x="2" y="2"/>
                    <a:pt x="10" y="4"/>
                  </a:cubicBezTo>
                  <a:cubicBezTo>
                    <a:pt x="18" y="5"/>
                    <a:pt x="25" y="7"/>
                    <a:pt x="31" y="13"/>
                  </a:cubicBezTo>
                  <a:cubicBezTo>
                    <a:pt x="35" y="17"/>
                    <a:pt x="31" y="12"/>
                    <a:pt x="31" y="12"/>
                  </a:cubicBezTo>
                  <a:lnTo>
                    <a:pt x="31" y="12"/>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94" name="Freeform 74">
              <a:extLst>
                <a:ext uri="{FF2B5EF4-FFF2-40B4-BE49-F238E27FC236}">
                  <a16:creationId xmlns:a16="http://schemas.microsoft.com/office/drawing/2014/main" id="{38C02A45-134C-439A-B5F0-94D72DA68C26}"/>
                </a:ext>
              </a:extLst>
            </p:cNvPr>
            <p:cNvSpPr>
              <a:spLocks/>
            </p:cNvSpPr>
            <p:nvPr/>
          </p:nvSpPr>
          <p:spPr bwMode="auto">
            <a:xfrm>
              <a:off x="3174" y="2839"/>
              <a:ext cx="102" cy="60"/>
            </a:xfrm>
            <a:custGeom>
              <a:avLst/>
              <a:gdLst/>
              <a:ahLst/>
              <a:cxnLst>
                <a:cxn ang="0">
                  <a:pos x="15" y="7"/>
                </a:cxn>
                <a:cxn ang="0">
                  <a:pos x="13" y="5"/>
                </a:cxn>
                <a:cxn ang="0">
                  <a:pos x="12" y="4"/>
                </a:cxn>
                <a:cxn ang="0">
                  <a:pos x="6" y="1"/>
                </a:cxn>
                <a:cxn ang="0">
                  <a:pos x="2" y="1"/>
                </a:cxn>
                <a:cxn ang="0">
                  <a:pos x="0" y="1"/>
                </a:cxn>
                <a:cxn ang="0">
                  <a:pos x="4" y="3"/>
                </a:cxn>
                <a:cxn ang="0">
                  <a:pos x="15" y="8"/>
                </a:cxn>
                <a:cxn ang="0">
                  <a:pos x="15" y="7"/>
                </a:cxn>
                <a:cxn ang="0">
                  <a:pos x="15" y="7"/>
                </a:cxn>
              </a:cxnLst>
              <a:rect l="0" t="0" r="r" b="b"/>
              <a:pathLst>
                <a:path w="17" h="10">
                  <a:moveTo>
                    <a:pt x="15" y="7"/>
                  </a:moveTo>
                  <a:cubicBezTo>
                    <a:pt x="15" y="7"/>
                    <a:pt x="14" y="6"/>
                    <a:pt x="13" y="5"/>
                  </a:cubicBezTo>
                  <a:cubicBezTo>
                    <a:pt x="13" y="5"/>
                    <a:pt x="12" y="4"/>
                    <a:pt x="12" y="4"/>
                  </a:cubicBezTo>
                  <a:cubicBezTo>
                    <a:pt x="10" y="3"/>
                    <a:pt x="8" y="1"/>
                    <a:pt x="6" y="1"/>
                  </a:cubicBezTo>
                  <a:cubicBezTo>
                    <a:pt x="4" y="1"/>
                    <a:pt x="3" y="1"/>
                    <a:pt x="2" y="1"/>
                  </a:cubicBezTo>
                  <a:cubicBezTo>
                    <a:pt x="0" y="0"/>
                    <a:pt x="0" y="1"/>
                    <a:pt x="0" y="1"/>
                  </a:cubicBezTo>
                  <a:cubicBezTo>
                    <a:pt x="1" y="2"/>
                    <a:pt x="1" y="2"/>
                    <a:pt x="4" y="3"/>
                  </a:cubicBezTo>
                  <a:cubicBezTo>
                    <a:pt x="8" y="3"/>
                    <a:pt x="11" y="4"/>
                    <a:pt x="15" y="8"/>
                  </a:cubicBezTo>
                  <a:cubicBezTo>
                    <a:pt x="17" y="10"/>
                    <a:pt x="15" y="7"/>
                    <a:pt x="15" y="7"/>
                  </a:cubicBezTo>
                  <a:lnTo>
                    <a:pt x="15" y="7"/>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95" name="Freeform 75">
              <a:extLst>
                <a:ext uri="{FF2B5EF4-FFF2-40B4-BE49-F238E27FC236}">
                  <a16:creationId xmlns:a16="http://schemas.microsoft.com/office/drawing/2014/main" id="{EE8A5277-5CD2-45CF-A7BB-49DBE5BC38C2}"/>
                </a:ext>
              </a:extLst>
            </p:cNvPr>
            <p:cNvSpPr>
              <a:spLocks/>
            </p:cNvSpPr>
            <p:nvPr/>
          </p:nvSpPr>
          <p:spPr bwMode="auto">
            <a:xfrm>
              <a:off x="3084" y="2407"/>
              <a:ext cx="318" cy="348"/>
            </a:xfrm>
            <a:custGeom>
              <a:avLst/>
              <a:gdLst/>
              <a:ahLst/>
              <a:cxnLst>
                <a:cxn ang="0">
                  <a:pos x="4" y="51"/>
                </a:cxn>
                <a:cxn ang="0">
                  <a:pos x="12" y="25"/>
                </a:cxn>
                <a:cxn ang="0">
                  <a:pos x="20" y="14"/>
                </a:cxn>
                <a:cxn ang="0">
                  <a:pos x="42" y="7"/>
                </a:cxn>
                <a:cxn ang="0">
                  <a:pos x="49" y="1"/>
                </a:cxn>
                <a:cxn ang="0">
                  <a:pos x="36" y="7"/>
                </a:cxn>
                <a:cxn ang="0">
                  <a:pos x="18" y="12"/>
                </a:cxn>
                <a:cxn ang="0">
                  <a:pos x="8" y="33"/>
                </a:cxn>
                <a:cxn ang="0">
                  <a:pos x="1" y="57"/>
                </a:cxn>
                <a:cxn ang="0">
                  <a:pos x="4" y="51"/>
                </a:cxn>
                <a:cxn ang="0">
                  <a:pos x="4" y="51"/>
                </a:cxn>
              </a:cxnLst>
              <a:rect l="0" t="0" r="r" b="b"/>
              <a:pathLst>
                <a:path w="53" h="58">
                  <a:moveTo>
                    <a:pt x="4" y="51"/>
                  </a:moveTo>
                  <a:cubicBezTo>
                    <a:pt x="4" y="51"/>
                    <a:pt x="7" y="38"/>
                    <a:pt x="12" y="25"/>
                  </a:cubicBezTo>
                  <a:cubicBezTo>
                    <a:pt x="13" y="23"/>
                    <a:pt x="19" y="14"/>
                    <a:pt x="20" y="14"/>
                  </a:cubicBezTo>
                  <a:cubicBezTo>
                    <a:pt x="26" y="13"/>
                    <a:pt x="35" y="9"/>
                    <a:pt x="42" y="7"/>
                  </a:cubicBezTo>
                  <a:cubicBezTo>
                    <a:pt x="53" y="3"/>
                    <a:pt x="51" y="0"/>
                    <a:pt x="49" y="1"/>
                  </a:cubicBezTo>
                  <a:cubicBezTo>
                    <a:pt x="48" y="2"/>
                    <a:pt x="39" y="6"/>
                    <a:pt x="36" y="7"/>
                  </a:cubicBezTo>
                  <a:cubicBezTo>
                    <a:pt x="33" y="8"/>
                    <a:pt x="19" y="11"/>
                    <a:pt x="18" y="12"/>
                  </a:cubicBezTo>
                  <a:cubicBezTo>
                    <a:pt x="13" y="19"/>
                    <a:pt x="9" y="25"/>
                    <a:pt x="8" y="33"/>
                  </a:cubicBezTo>
                  <a:cubicBezTo>
                    <a:pt x="3" y="50"/>
                    <a:pt x="0" y="58"/>
                    <a:pt x="1" y="57"/>
                  </a:cubicBezTo>
                  <a:cubicBezTo>
                    <a:pt x="2" y="56"/>
                    <a:pt x="4" y="51"/>
                    <a:pt x="4" y="51"/>
                  </a:cubicBezTo>
                  <a:lnTo>
                    <a:pt x="4" y="51"/>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96" name="Freeform 76">
              <a:extLst>
                <a:ext uri="{FF2B5EF4-FFF2-40B4-BE49-F238E27FC236}">
                  <a16:creationId xmlns:a16="http://schemas.microsoft.com/office/drawing/2014/main" id="{61CC61C1-A1C1-4D66-89BD-4BDAA1173FB0}"/>
                </a:ext>
              </a:extLst>
            </p:cNvPr>
            <p:cNvSpPr>
              <a:spLocks/>
            </p:cNvSpPr>
            <p:nvPr/>
          </p:nvSpPr>
          <p:spPr bwMode="auto">
            <a:xfrm>
              <a:off x="3462" y="2389"/>
              <a:ext cx="150" cy="84"/>
            </a:xfrm>
            <a:custGeom>
              <a:avLst/>
              <a:gdLst/>
              <a:ahLst/>
              <a:cxnLst>
                <a:cxn ang="0">
                  <a:pos x="22" y="4"/>
                </a:cxn>
                <a:cxn ang="0">
                  <a:pos x="12" y="11"/>
                </a:cxn>
                <a:cxn ang="0">
                  <a:pos x="5" y="4"/>
                </a:cxn>
                <a:cxn ang="0">
                  <a:pos x="0" y="2"/>
                </a:cxn>
                <a:cxn ang="0">
                  <a:pos x="11" y="13"/>
                </a:cxn>
                <a:cxn ang="0">
                  <a:pos x="18" y="9"/>
                </a:cxn>
                <a:cxn ang="0">
                  <a:pos x="25" y="3"/>
                </a:cxn>
                <a:cxn ang="0">
                  <a:pos x="22" y="4"/>
                </a:cxn>
                <a:cxn ang="0">
                  <a:pos x="22" y="4"/>
                </a:cxn>
              </a:cxnLst>
              <a:rect l="0" t="0" r="r" b="b"/>
              <a:pathLst>
                <a:path w="25" h="14">
                  <a:moveTo>
                    <a:pt x="22" y="4"/>
                  </a:moveTo>
                  <a:cubicBezTo>
                    <a:pt x="22" y="4"/>
                    <a:pt x="12" y="11"/>
                    <a:pt x="12" y="11"/>
                  </a:cubicBezTo>
                  <a:cubicBezTo>
                    <a:pt x="9" y="8"/>
                    <a:pt x="7" y="6"/>
                    <a:pt x="5" y="4"/>
                  </a:cubicBezTo>
                  <a:cubicBezTo>
                    <a:pt x="1" y="0"/>
                    <a:pt x="1" y="0"/>
                    <a:pt x="0" y="2"/>
                  </a:cubicBezTo>
                  <a:cubicBezTo>
                    <a:pt x="0" y="4"/>
                    <a:pt x="9" y="11"/>
                    <a:pt x="11" y="13"/>
                  </a:cubicBezTo>
                  <a:cubicBezTo>
                    <a:pt x="12" y="14"/>
                    <a:pt x="17" y="10"/>
                    <a:pt x="18" y="9"/>
                  </a:cubicBezTo>
                  <a:cubicBezTo>
                    <a:pt x="23" y="5"/>
                    <a:pt x="25" y="2"/>
                    <a:pt x="25" y="3"/>
                  </a:cubicBezTo>
                  <a:cubicBezTo>
                    <a:pt x="25" y="3"/>
                    <a:pt x="22" y="3"/>
                    <a:pt x="22" y="4"/>
                  </a:cubicBezTo>
                  <a:lnTo>
                    <a:pt x="22" y="4"/>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97" name="Freeform 77">
              <a:extLst>
                <a:ext uri="{FF2B5EF4-FFF2-40B4-BE49-F238E27FC236}">
                  <a16:creationId xmlns:a16="http://schemas.microsoft.com/office/drawing/2014/main" id="{C8F66E37-4588-4B08-ACA2-F77EF7F44382}"/>
                </a:ext>
              </a:extLst>
            </p:cNvPr>
            <p:cNvSpPr>
              <a:spLocks/>
            </p:cNvSpPr>
            <p:nvPr/>
          </p:nvSpPr>
          <p:spPr bwMode="auto">
            <a:xfrm>
              <a:off x="3408" y="2257"/>
              <a:ext cx="228" cy="150"/>
            </a:xfrm>
            <a:custGeom>
              <a:avLst/>
              <a:gdLst/>
              <a:ahLst/>
              <a:cxnLst>
                <a:cxn ang="0">
                  <a:pos x="35" y="11"/>
                </a:cxn>
                <a:cxn ang="0">
                  <a:pos x="32" y="16"/>
                </a:cxn>
                <a:cxn ang="0">
                  <a:pos x="23" y="21"/>
                </a:cxn>
                <a:cxn ang="0">
                  <a:pos x="15" y="21"/>
                </a:cxn>
                <a:cxn ang="0">
                  <a:pos x="4" y="10"/>
                </a:cxn>
                <a:cxn ang="0">
                  <a:pos x="1" y="2"/>
                </a:cxn>
                <a:cxn ang="0">
                  <a:pos x="4" y="13"/>
                </a:cxn>
                <a:cxn ang="0">
                  <a:pos x="16" y="24"/>
                </a:cxn>
                <a:cxn ang="0">
                  <a:pos x="27" y="21"/>
                </a:cxn>
                <a:cxn ang="0">
                  <a:pos x="37" y="8"/>
                </a:cxn>
                <a:cxn ang="0">
                  <a:pos x="35" y="11"/>
                </a:cxn>
                <a:cxn ang="0">
                  <a:pos x="35" y="11"/>
                </a:cxn>
              </a:cxnLst>
              <a:rect l="0" t="0" r="r" b="b"/>
              <a:pathLst>
                <a:path w="38" h="25">
                  <a:moveTo>
                    <a:pt x="35" y="11"/>
                  </a:moveTo>
                  <a:cubicBezTo>
                    <a:pt x="35" y="11"/>
                    <a:pt x="34" y="13"/>
                    <a:pt x="32" y="16"/>
                  </a:cubicBezTo>
                  <a:cubicBezTo>
                    <a:pt x="30" y="17"/>
                    <a:pt x="26" y="20"/>
                    <a:pt x="23" y="21"/>
                  </a:cubicBezTo>
                  <a:cubicBezTo>
                    <a:pt x="20" y="23"/>
                    <a:pt x="17" y="23"/>
                    <a:pt x="15" y="21"/>
                  </a:cubicBezTo>
                  <a:cubicBezTo>
                    <a:pt x="12" y="18"/>
                    <a:pt x="6" y="15"/>
                    <a:pt x="4" y="10"/>
                  </a:cubicBezTo>
                  <a:cubicBezTo>
                    <a:pt x="2" y="5"/>
                    <a:pt x="1" y="0"/>
                    <a:pt x="1" y="2"/>
                  </a:cubicBezTo>
                  <a:cubicBezTo>
                    <a:pt x="0" y="4"/>
                    <a:pt x="3" y="11"/>
                    <a:pt x="4" y="13"/>
                  </a:cubicBezTo>
                  <a:cubicBezTo>
                    <a:pt x="8" y="18"/>
                    <a:pt x="11" y="21"/>
                    <a:pt x="16" y="24"/>
                  </a:cubicBezTo>
                  <a:cubicBezTo>
                    <a:pt x="19" y="25"/>
                    <a:pt x="22" y="24"/>
                    <a:pt x="27" y="21"/>
                  </a:cubicBezTo>
                  <a:cubicBezTo>
                    <a:pt x="38" y="14"/>
                    <a:pt x="38" y="7"/>
                    <a:pt x="37" y="8"/>
                  </a:cubicBezTo>
                  <a:cubicBezTo>
                    <a:pt x="37" y="8"/>
                    <a:pt x="35" y="12"/>
                    <a:pt x="35" y="11"/>
                  </a:cubicBezTo>
                  <a:lnTo>
                    <a:pt x="35" y="11"/>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98" name="Freeform 78">
              <a:extLst>
                <a:ext uri="{FF2B5EF4-FFF2-40B4-BE49-F238E27FC236}">
                  <a16:creationId xmlns:a16="http://schemas.microsoft.com/office/drawing/2014/main" id="{EC3F574C-8A6A-4D60-BF76-222ED980437D}"/>
                </a:ext>
              </a:extLst>
            </p:cNvPr>
            <p:cNvSpPr>
              <a:spLocks/>
            </p:cNvSpPr>
            <p:nvPr/>
          </p:nvSpPr>
          <p:spPr bwMode="auto">
            <a:xfrm>
              <a:off x="3480" y="2311"/>
              <a:ext cx="78" cy="24"/>
            </a:xfrm>
            <a:custGeom>
              <a:avLst/>
              <a:gdLst/>
              <a:ahLst/>
              <a:cxnLst>
                <a:cxn ang="0">
                  <a:pos x="4" y="2"/>
                </a:cxn>
                <a:cxn ang="0">
                  <a:pos x="0" y="1"/>
                </a:cxn>
                <a:cxn ang="0">
                  <a:pos x="5" y="4"/>
                </a:cxn>
                <a:cxn ang="0">
                  <a:pos x="10" y="4"/>
                </a:cxn>
                <a:cxn ang="0">
                  <a:pos x="13" y="1"/>
                </a:cxn>
                <a:cxn ang="0">
                  <a:pos x="8" y="2"/>
                </a:cxn>
                <a:cxn ang="0">
                  <a:pos x="4" y="2"/>
                </a:cxn>
                <a:cxn ang="0">
                  <a:pos x="4" y="2"/>
                </a:cxn>
              </a:cxnLst>
              <a:rect l="0" t="0" r="r" b="b"/>
              <a:pathLst>
                <a:path w="13" h="4">
                  <a:moveTo>
                    <a:pt x="4" y="2"/>
                  </a:moveTo>
                  <a:cubicBezTo>
                    <a:pt x="3" y="2"/>
                    <a:pt x="1" y="1"/>
                    <a:pt x="0" y="1"/>
                  </a:cubicBezTo>
                  <a:cubicBezTo>
                    <a:pt x="0" y="0"/>
                    <a:pt x="1" y="4"/>
                    <a:pt x="5" y="4"/>
                  </a:cubicBezTo>
                  <a:cubicBezTo>
                    <a:pt x="7" y="4"/>
                    <a:pt x="7" y="4"/>
                    <a:pt x="10" y="4"/>
                  </a:cubicBezTo>
                  <a:cubicBezTo>
                    <a:pt x="12" y="3"/>
                    <a:pt x="13" y="1"/>
                    <a:pt x="13" y="1"/>
                  </a:cubicBezTo>
                  <a:cubicBezTo>
                    <a:pt x="13" y="1"/>
                    <a:pt x="11" y="2"/>
                    <a:pt x="8" y="2"/>
                  </a:cubicBezTo>
                  <a:cubicBezTo>
                    <a:pt x="7" y="2"/>
                    <a:pt x="4" y="2"/>
                    <a:pt x="4" y="2"/>
                  </a:cubicBezTo>
                  <a:lnTo>
                    <a:pt x="4" y="2"/>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09999" name="Freeform 79">
              <a:extLst>
                <a:ext uri="{FF2B5EF4-FFF2-40B4-BE49-F238E27FC236}">
                  <a16:creationId xmlns:a16="http://schemas.microsoft.com/office/drawing/2014/main" id="{9F91C610-BD31-4E08-B887-6479890851FA}"/>
                </a:ext>
              </a:extLst>
            </p:cNvPr>
            <p:cNvSpPr>
              <a:spLocks/>
            </p:cNvSpPr>
            <p:nvPr/>
          </p:nvSpPr>
          <p:spPr bwMode="auto">
            <a:xfrm>
              <a:off x="3492" y="2341"/>
              <a:ext cx="60" cy="12"/>
            </a:xfrm>
            <a:custGeom>
              <a:avLst/>
              <a:gdLst/>
              <a:ahLst/>
              <a:cxnLst>
                <a:cxn ang="0">
                  <a:pos x="3" y="1"/>
                </a:cxn>
                <a:cxn ang="0">
                  <a:pos x="8" y="0"/>
                </a:cxn>
                <a:cxn ang="0">
                  <a:pos x="10" y="1"/>
                </a:cxn>
                <a:cxn ang="0">
                  <a:pos x="8" y="2"/>
                </a:cxn>
                <a:cxn ang="0">
                  <a:pos x="4" y="2"/>
                </a:cxn>
                <a:cxn ang="0">
                  <a:pos x="3" y="1"/>
                </a:cxn>
                <a:cxn ang="0">
                  <a:pos x="3" y="1"/>
                </a:cxn>
                <a:cxn ang="0">
                  <a:pos x="3" y="1"/>
                </a:cxn>
              </a:cxnLst>
              <a:rect l="0" t="0" r="r" b="b"/>
              <a:pathLst>
                <a:path w="10" h="2">
                  <a:moveTo>
                    <a:pt x="3" y="1"/>
                  </a:moveTo>
                  <a:cubicBezTo>
                    <a:pt x="2" y="1"/>
                    <a:pt x="8" y="0"/>
                    <a:pt x="8" y="0"/>
                  </a:cubicBezTo>
                  <a:cubicBezTo>
                    <a:pt x="10" y="0"/>
                    <a:pt x="10" y="0"/>
                    <a:pt x="10" y="1"/>
                  </a:cubicBezTo>
                  <a:cubicBezTo>
                    <a:pt x="10" y="2"/>
                    <a:pt x="10" y="2"/>
                    <a:pt x="8" y="2"/>
                  </a:cubicBezTo>
                  <a:cubicBezTo>
                    <a:pt x="6" y="2"/>
                    <a:pt x="6" y="2"/>
                    <a:pt x="4" y="2"/>
                  </a:cubicBezTo>
                  <a:cubicBezTo>
                    <a:pt x="0" y="2"/>
                    <a:pt x="3" y="1"/>
                    <a:pt x="3" y="1"/>
                  </a:cubicBezTo>
                  <a:lnTo>
                    <a:pt x="3" y="1"/>
                  </a:lnTo>
                  <a:lnTo>
                    <a:pt x="3" y="1"/>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10000" name="Freeform 80">
              <a:extLst>
                <a:ext uri="{FF2B5EF4-FFF2-40B4-BE49-F238E27FC236}">
                  <a16:creationId xmlns:a16="http://schemas.microsoft.com/office/drawing/2014/main" id="{E21D6CB7-F145-4F17-ABD1-C56619B78469}"/>
                </a:ext>
              </a:extLst>
            </p:cNvPr>
            <p:cNvSpPr>
              <a:spLocks/>
            </p:cNvSpPr>
            <p:nvPr/>
          </p:nvSpPr>
          <p:spPr bwMode="auto">
            <a:xfrm>
              <a:off x="3474" y="2299"/>
              <a:ext cx="102" cy="18"/>
            </a:xfrm>
            <a:custGeom>
              <a:avLst/>
              <a:gdLst/>
              <a:ahLst/>
              <a:cxnLst>
                <a:cxn ang="0">
                  <a:pos x="0" y="1"/>
                </a:cxn>
                <a:cxn ang="0">
                  <a:pos x="10" y="1"/>
                </a:cxn>
                <a:cxn ang="0">
                  <a:pos x="16" y="0"/>
                </a:cxn>
                <a:cxn ang="0">
                  <a:pos x="5" y="1"/>
                </a:cxn>
                <a:cxn ang="0">
                  <a:pos x="0" y="1"/>
                </a:cxn>
                <a:cxn ang="0">
                  <a:pos x="0" y="1"/>
                </a:cxn>
              </a:cxnLst>
              <a:rect l="0" t="0" r="r" b="b"/>
              <a:pathLst>
                <a:path w="17" h="3">
                  <a:moveTo>
                    <a:pt x="0" y="1"/>
                  </a:moveTo>
                  <a:cubicBezTo>
                    <a:pt x="1" y="3"/>
                    <a:pt x="8" y="2"/>
                    <a:pt x="10" y="1"/>
                  </a:cubicBezTo>
                  <a:cubicBezTo>
                    <a:pt x="15" y="0"/>
                    <a:pt x="17" y="0"/>
                    <a:pt x="16" y="0"/>
                  </a:cubicBezTo>
                  <a:cubicBezTo>
                    <a:pt x="15" y="0"/>
                    <a:pt x="9" y="0"/>
                    <a:pt x="5" y="1"/>
                  </a:cubicBezTo>
                  <a:cubicBezTo>
                    <a:pt x="2" y="1"/>
                    <a:pt x="0" y="1"/>
                    <a:pt x="0" y="1"/>
                  </a:cubicBezTo>
                  <a:lnTo>
                    <a:pt x="0" y="1"/>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10001" name="Freeform 81">
              <a:extLst>
                <a:ext uri="{FF2B5EF4-FFF2-40B4-BE49-F238E27FC236}">
                  <a16:creationId xmlns:a16="http://schemas.microsoft.com/office/drawing/2014/main" id="{DD79108A-473D-4D7A-A1C7-B29A322FD9D2}"/>
                </a:ext>
              </a:extLst>
            </p:cNvPr>
            <p:cNvSpPr>
              <a:spLocks/>
            </p:cNvSpPr>
            <p:nvPr/>
          </p:nvSpPr>
          <p:spPr bwMode="auto">
            <a:xfrm>
              <a:off x="3492" y="2263"/>
              <a:ext cx="48" cy="18"/>
            </a:xfrm>
            <a:custGeom>
              <a:avLst/>
              <a:gdLst/>
              <a:ahLst/>
              <a:cxnLst>
                <a:cxn ang="0">
                  <a:pos x="8" y="0"/>
                </a:cxn>
                <a:cxn ang="0">
                  <a:pos x="6" y="0"/>
                </a:cxn>
                <a:cxn ang="0">
                  <a:pos x="4" y="1"/>
                </a:cxn>
                <a:cxn ang="0">
                  <a:pos x="0" y="1"/>
                </a:cxn>
                <a:cxn ang="0">
                  <a:pos x="4" y="3"/>
                </a:cxn>
                <a:cxn ang="0">
                  <a:pos x="8" y="0"/>
                </a:cxn>
                <a:cxn ang="0">
                  <a:pos x="8" y="0"/>
                </a:cxn>
              </a:cxnLst>
              <a:rect l="0" t="0" r="r" b="b"/>
              <a:pathLst>
                <a:path w="8" h="3">
                  <a:moveTo>
                    <a:pt x="8" y="0"/>
                  </a:moveTo>
                  <a:cubicBezTo>
                    <a:pt x="8" y="0"/>
                    <a:pt x="7" y="0"/>
                    <a:pt x="6" y="0"/>
                  </a:cubicBezTo>
                  <a:cubicBezTo>
                    <a:pt x="5" y="1"/>
                    <a:pt x="4" y="1"/>
                    <a:pt x="4" y="1"/>
                  </a:cubicBezTo>
                  <a:cubicBezTo>
                    <a:pt x="4" y="1"/>
                    <a:pt x="2" y="0"/>
                    <a:pt x="0" y="1"/>
                  </a:cubicBezTo>
                  <a:cubicBezTo>
                    <a:pt x="0" y="1"/>
                    <a:pt x="4" y="3"/>
                    <a:pt x="4" y="3"/>
                  </a:cubicBezTo>
                  <a:cubicBezTo>
                    <a:pt x="6" y="2"/>
                    <a:pt x="7" y="2"/>
                    <a:pt x="8" y="0"/>
                  </a:cubicBezTo>
                  <a:lnTo>
                    <a:pt x="8" y="0"/>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10002" name="Freeform 82">
              <a:extLst>
                <a:ext uri="{FF2B5EF4-FFF2-40B4-BE49-F238E27FC236}">
                  <a16:creationId xmlns:a16="http://schemas.microsoft.com/office/drawing/2014/main" id="{EB00B6E4-1709-4B5E-A396-4592CFF226F5}"/>
                </a:ext>
              </a:extLst>
            </p:cNvPr>
            <p:cNvSpPr>
              <a:spLocks/>
            </p:cNvSpPr>
            <p:nvPr/>
          </p:nvSpPr>
          <p:spPr bwMode="auto">
            <a:xfrm>
              <a:off x="3456" y="2029"/>
              <a:ext cx="18" cy="48"/>
            </a:xfrm>
            <a:custGeom>
              <a:avLst/>
              <a:gdLst/>
              <a:ahLst/>
              <a:cxnLst>
                <a:cxn ang="0">
                  <a:pos x="1" y="8"/>
                </a:cxn>
                <a:cxn ang="0">
                  <a:pos x="2" y="6"/>
                </a:cxn>
                <a:cxn ang="0">
                  <a:pos x="2" y="4"/>
                </a:cxn>
                <a:cxn ang="0">
                  <a:pos x="3" y="0"/>
                </a:cxn>
                <a:cxn ang="0">
                  <a:pos x="0" y="4"/>
                </a:cxn>
                <a:cxn ang="0">
                  <a:pos x="1" y="8"/>
                </a:cxn>
                <a:cxn ang="0">
                  <a:pos x="1" y="8"/>
                </a:cxn>
              </a:cxnLst>
              <a:rect l="0" t="0" r="r" b="b"/>
              <a:pathLst>
                <a:path w="3" h="8">
                  <a:moveTo>
                    <a:pt x="1" y="8"/>
                  </a:moveTo>
                  <a:cubicBezTo>
                    <a:pt x="1" y="8"/>
                    <a:pt x="2" y="7"/>
                    <a:pt x="2" y="6"/>
                  </a:cubicBezTo>
                  <a:cubicBezTo>
                    <a:pt x="2" y="6"/>
                    <a:pt x="2" y="4"/>
                    <a:pt x="2" y="4"/>
                  </a:cubicBezTo>
                  <a:cubicBezTo>
                    <a:pt x="2" y="4"/>
                    <a:pt x="3" y="2"/>
                    <a:pt x="3" y="0"/>
                  </a:cubicBezTo>
                  <a:cubicBezTo>
                    <a:pt x="3" y="0"/>
                    <a:pt x="0" y="3"/>
                    <a:pt x="0" y="4"/>
                  </a:cubicBezTo>
                  <a:cubicBezTo>
                    <a:pt x="0" y="5"/>
                    <a:pt x="0" y="7"/>
                    <a:pt x="1" y="8"/>
                  </a:cubicBezTo>
                  <a:lnTo>
                    <a:pt x="1" y="8"/>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10003" name="Freeform 83">
              <a:extLst>
                <a:ext uri="{FF2B5EF4-FFF2-40B4-BE49-F238E27FC236}">
                  <a16:creationId xmlns:a16="http://schemas.microsoft.com/office/drawing/2014/main" id="{22A0295F-814E-4870-B6F0-7CB1E3592DD6}"/>
                </a:ext>
              </a:extLst>
            </p:cNvPr>
            <p:cNvSpPr>
              <a:spLocks/>
            </p:cNvSpPr>
            <p:nvPr/>
          </p:nvSpPr>
          <p:spPr bwMode="auto">
            <a:xfrm>
              <a:off x="3408" y="2053"/>
              <a:ext cx="24" cy="42"/>
            </a:xfrm>
            <a:custGeom>
              <a:avLst/>
              <a:gdLst/>
              <a:ahLst/>
              <a:cxnLst>
                <a:cxn ang="0">
                  <a:pos x="4" y="7"/>
                </a:cxn>
                <a:cxn ang="0">
                  <a:pos x="3" y="6"/>
                </a:cxn>
                <a:cxn ang="0">
                  <a:pos x="2" y="4"/>
                </a:cxn>
                <a:cxn ang="0">
                  <a:pos x="1" y="0"/>
                </a:cxn>
                <a:cxn ang="0">
                  <a:pos x="0" y="5"/>
                </a:cxn>
                <a:cxn ang="0">
                  <a:pos x="4" y="7"/>
                </a:cxn>
                <a:cxn ang="0">
                  <a:pos x="4" y="7"/>
                </a:cxn>
              </a:cxnLst>
              <a:rect l="0" t="0" r="r" b="b"/>
              <a:pathLst>
                <a:path w="4" h="7">
                  <a:moveTo>
                    <a:pt x="4" y="7"/>
                  </a:moveTo>
                  <a:cubicBezTo>
                    <a:pt x="4" y="7"/>
                    <a:pt x="3" y="7"/>
                    <a:pt x="3" y="6"/>
                  </a:cubicBezTo>
                  <a:cubicBezTo>
                    <a:pt x="3" y="5"/>
                    <a:pt x="2" y="4"/>
                    <a:pt x="2" y="4"/>
                  </a:cubicBezTo>
                  <a:cubicBezTo>
                    <a:pt x="2" y="4"/>
                    <a:pt x="2" y="2"/>
                    <a:pt x="1" y="0"/>
                  </a:cubicBezTo>
                  <a:cubicBezTo>
                    <a:pt x="1" y="0"/>
                    <a:pt x="0" y="4"/>
                    <a:pt x="0" y="5"/>
                  </a:cubicBezTo>
                  <a:cubicBezTo>
                    <a:pt x="1" y="6"/>
                    <a:pt x="1" y="7"/>
                    <a:pt x="4" y="7"/>
                  </a:cubicBezTo>
                  <a:lnTo>
                    <a:pt x="4" y="7"/>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10004" name="Freeform 84">
              <a:extLst>
                <a:ext uri="{FF2B5EF4-FFF2-40B4-BE49-F238E27FC236}">
                  <a16:creationId xmlns:a16="http://schemas.microsoft.com/office/drawing/2014/main" id="{DBD6E952-3FF0-4D81-97A9-0E9E6CC408EC}"/>
                </a:ext>
              </a:extLst>
            </p:cNvPr>
            <p:cNvSpPr>
              <a:spLocks/>
            </p:cNvSpPr>
            <p:nvPr/>
          </p:nvSpPr>
          <p:spPr bwMode="auto">
            <a:xfrm>
              <a:off x="3480" y="2023"/>
              <a:ext cx="18" cy="48"/>
            </a:xfrm>
            <a:custGeom>
              <a:avLst/>
              <a:gdLst/>
              <a:ahLst/>
              <a:cxnLst>
                <a:cxn ang="0">
                  <a:pos x="1" y="8"/>
                </a:cxn>
                <a:cxn ang="0">
                  <a:pos x="1" y="6"/>
                </a:cxn>
                <a:cxn ang="0">
                  <a:pos x="1" y="4"/>
                </a:cxn>
                <a:cxn ang="0">
                  <a:pos x="3" y="0"/>
                </a:cxn>
                <a:cxn ang="0">
                  <a:pos x="0" y="4"/>
                </a:cxn>
                <a:cxn ang="0">
                  <a:pos x="1" y="8"/>
                </a:cxn>
                <a:cxn ang="0">
                  <a:pos x="1" y="8"/>
                </a:cxn>
              </a:cxnLst>
              <a:rect l="0" t="0" r="r" b="b"/>
              <a:pathLst>
                <a:path w="3" h="8">
                  <a:moveTo>
                    <a:pt x="1" y="8"/>
                  </a:moveTo>
                  <a:cubicBezTo>
                    <a:pt x="1" y="8"/>
                    <a:pt x="1" y="7"/>
                    <a:pt x="1" y="6"/>
                  </a:cubicBezTo>
                  <a:cubicBezTo>
                    <a:pt x="2" y="5"/>
                    <a:pt x="2" y="4"/>
                    <a:pt x="1" y="4"/>
                  </a:cubicBezTo>
                  <a:cubicBezTo>
                    <a:pt x="1" y="4"/>
                    <a:pt x="3" y="2"/>
                    <a:pt x="3" y="0"/>
                  </a:cubicBezTo>
                  <a:cubicBezTo>
                    <a:pt x="3" y="0"/>
                    <a:pt x="0" y="3"/>
                    <a:pt x="0" y="4"/>
                  </a:cubicBezTo>
                  <a:cubicBezTo>
                    <a:pt x="0" y="5"/>
                    <a:pt x="0" y="6"/>
                    <a:pt x="1" y="8"/>
                  </a:cubicBezTo>
                  <a:lnTo>
                    <a:pt x="1" y="8"/>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10005" name="Freeform 85">
              <a:extLst>
                <a:ext uri="{FF2B5EF4-FFF2-40B4-BE49-F238E27FC236}">
                  <a16:creationId xmlns:a16="http://schemas.microsoft.com/office/drawing/2014/main" id="{76F54CD2-2703-4302-853B-4511D10C60AA}"/>
                </a:ext>
              </a:extLst>
            </p:cNvPr>
            <p:cNvSpPr>
              <a:spLocks/>
            </p:cNvSpPr>
            <p:nvPr/>
          </p:nvSpPr>
          <p:spPr bwMode="auto">
            <a:xfrm>
              <a:off x="3498" y="2017"/>
              <a:ext cx="18" cy="48"/>
            </a:xfrm>
            <a:custGeom>
              <a:avLst/>
              <a:gdLst/>
              <a:ahLst/>
              <a:cxnLst>
                <a:cxn ang="0">
                  <a:pos x="1" y="8"/>
                </a:cxn>
                <a:cxn ang="0">
                  <a:pos x="2" y="6"/>
                </a:cxn>
                <a:cxn ang="0">
                  <a:pos x="2" y="4"/>
                </a:cxn>
                <a:cxn ang="0">
                  <a:pos x="3" y="1"/>
                </a:cxn>
                <a:cxn ang="0">
                  <a:pos x="0" y="4"/>
                </a:cxn>
                <a:cxn ang="0">
                  <a:pos x="1" y="8"/>
                </a:cxn>
                <a:cxn ang="0">
                  <a:pos x="1" y="8"/>
                </a:cxn>
              </a:cxnLst>
              <a:rect l="0" t="0" r="r" b="b"/>
              <a:pathLst>
                <a:path w="3" h="8">
                  <a:moveTo>
                    <a:pt x="1" y="8"/>
                  </a:moveTo>
                  <a:cubicBezTo>
                    <a:pt x="1" y="8"/>
                    <a:pt x="2" y="7"/>
                    <a:pt x="2" y="6"/>
                  </a:cubicBezTo>
                  <a:cubicBezTo>
                    <a:pt x="2" y="6"/>
                    <a:pt x="2" y="5"/>
                    <a:pt x="2" y="4"/>
                  </a:cubicBezTo>
                  <a:cubicBezTo>
                    <a:pt x="2" y="4"/>
                    <a:pt x="3" y="2"/>
                    <a:pt x="3" y="1"/>
                  </a:cubicBezTo>
                  <a:cubicBezTo>
                    <a:pt x="3" y="0"/>
                    <a:pt x="0" y="3"/>
                    <a:pt x="0" y="4"/>
                  </a:cubicBezTo>
                  <a:cubicBezTo>
                    <a:pt x="0" y="6"/>
                    <a:pt x="0" y="7"/>
                    <a:pt x="1" y="8"/>
                  </a:cubicBezTo>
                  <a:lnTo>
                    <a:pt x="1" y="8"/>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10006" name="Freeform 86">
              <a:extLst>
                <a:ext uri="{FF2B5EF4-FFF2-40B4-BE49-F238E27FC236}">
                  <a16:creationId xmlns:a16="http://schemas.microsoft.com/office/drawing/2014/main" id="{C3046B4B-CF9C-415C-9517-99BD70D69E03}"/>
                </a:ext>
              </a:extLst>
            </p:cNvPr>
            <p:cNvSpPr>
              <a:spLocks/>
            </p:cNvSpPr>
            <p:nvPr/>
          </p:nvSpPr>
          <p:spPr bwMode="auto">
            <a:xfrm>
              <a:off x="3528" y="2017"/>
              <a:ext cx="18" cy="48"/>
            </a:xfrm>
            <a:custGeom>
              <a:avLst/>
              <a:gdLst/>
              <a:ahLst/>
              <a:cxnLst>
                <a:cxn ang="0">
                  <a:pos x="1" y="8"/>
                </a:cxn>
                <a:cxn ang="0">
                  <a:pos x="2" y="6"/>
                </a:cxn>
                <a:cxn ang="0">
                  <a:pos x="2" y="4"/>
                </a:cxn>
                <a:cxn ang="0">
                  <a:pos x="3" y="0"/>
                </a:cxn>
                <a:cxn ang="0">
                  <a:pos x="0" y="4"/>
                </a:cxn>
                <a:cxn ang="0">
                  <a:pos x="1" y="8"/>
                </a:cxn>
                <a:cxn ang="0">
                  <a:pos x="1" y="8"/>
                </a:cxn>
              </a:cxnLst>
              <a:rect l="0" t="0" r="r" b="b"/>
              <a:pathLst>
                <a:path w="3" h="8">
                  <a:moveTo>
                    <a:pt x="1" y="8"/>
                  </a:moveTo>
                  <a:cubicBezTo>
                    <a:pt x="1" y="8"/>
                    <a:pt x="2" y="7"/>
                    <a:pt x="2" y="6"/>
                  </a:cubicBezTo>
                  <a:cubicBezTo>
                    <a:pt x="2" y="6"/>
                    <a:pt x="2" y="5"/>
                    <a:pt x="2" y="4"/>
                  </a:cubicBezTo>
                  <a:cubicBezTo>
                    <a:pt x="2" y="4"/>
                    <a:pt x="3" y="2"/>
                    <a:pt x="3" y="0"/>
                  </a:cubicBezTo>
                  <a:cubicBezTo>
                    <a:pt x="3" y="0"/>
                    <a:pt x="0" y="3"/>
                    <a:pt x="0" y="4"/>
                  </a:cubicBezTo>
                  <a:cubicBezTo>
                    <a:pt x="0" y="5"/>
                    <a:pt x="0" y="7"/>
                    <a:pt x="1" y="8"/>
                  </a:cubicBezTo>
                  <a:lnTo>
                    <a:pt x="1" y="8"/>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10007" name="Freeform 87">
              <a:extLst>
                <a:ext uri="{FF2B5EF4-FFF2-40B4-BE49-F238E27FC236}">
                  <a16:creationId xmlns:a16="http://schemas.microsoft.com/office/drawing/2014/main" id="{A70F11B1-40D3-4549-AC32-E7137F794107}"/>
                </a:ext>
              </a:extLst>
            </p:cNvPr>
            <p:cNvSpPr>
              <a:spLocks/>
            </p:cNvSpPr>
            <p:nvPr/>
          </p:nvSpPr>
          <p:spPr bwMode="auto">
            <a:xfrm>
              <a:off x="3426" y="2167"/>
              <a:ext cx="78" cy="24"/>
            </a:xfrm>
            <a:custGeom>
              <a:avLst/>
              <a:gdLst/>
              <a:ahLst/>
              <a:cxnLst>
                <a:cxn ang="0">
                  <a:pos x="2" y="3"/>
                </a:cxn>
                <a:cxn ang="0">
                  <a:pos x="5" y="3"/>
                </a:cxn>
                <a:cxn ang="0">
                  <a:pos x="10" y="4"/>
                </a:cxn>
                <a:cxn ang="0">
                  <a:pos x="12" y="3"/>
                </a:cxn>
                <a:cxn ang="0">
                  <a:pos x="9" y="1"/>
                </a:cxn>
                <a:cxn ang="0">
                  <a:pos x="3" y="1"/>
                </a:cxn>
                <a:cxn ang="0">
                  <a:pos x="0" y="3"/>
                </a:cxn>
                <a:cxn ang="0">
                  <a:pos x="2" y="3"/>
                </a:cxn>
                <a:cxn ang="0">
                  <a:pos x="2" y="3"/>
                </a:cxn>
              </a:cxnLst>
              <a:rect l="0" t="0" r="r" b="b"/>
              <a:pathLst>
                <a:path w="13" h="4">
                  <a:moveTo>
                    <a:pt x="2" y="3"/>
                  </a:moveTo>
                  <a:cubicBezTo>
                    <a:pt x="2" y="3"/>
                    <a:pt x="3" y="3"/>
                    <a:pt x="5" y="3"/>
                  </a:cubicBezTo>
                  <a:cubicBezTo>
                    <a:pt x="7" y="3"/>
                    <a:pt x="9" y="4"/>
                    <a:pt x="10" y="4"/>
                  </a:cubicBezTo>
                  <a:cubicBezTo>
                    <a:pt x="12" y="4"/>
                    <a:pt x="11" y="4"/>
                    <a:pt x="12" y="3"/>
                  </a:cubicBezTo>
                  <a:cubicBezTo>
                    <a:pt x="13" y="2"/>
                    <a:pt x="12" y="2"/>
                    <a:pt x="9" y="1"/>
                  </a:cubicBezTo>
                  <a:cubicBezTo>
                    <a:pt x="6" y="1"/>
                    <a:pt x="6" y="0"/>
                    <a:pt x="3" y="1"/>
                  </a:cubicBezTo>
                  <a:cubicBezTo>
                    <a:pt x="1" y="2"/>
                    <a:pt x="0" y="3"/>
                    <a:pt x="0" y="3"/>
                  </a:cubicBezTo>
                  <a:cubicBezTo>
                    <a:pt x="0" y="3"/>
                    <a:pt x="2" y="3"/>
                    <a:pt x="2" y="3"/>
                  </a:cubicBezTo>
                  <a:lnTo>
                    <a:pt x="2" y="3"/>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10008" name="Freeform 88">
              <a:extLst>
                <a:ext uri="{FF2B5EF4-FFF2-40B4-BE49-F238E27FC236}">
                  <a16:creationId xmlns:a16="http://schemas.microsoft.com/office/drawing/2014/main" id="{7B137812-BA60-44E7-8855-273B4ED90844}"/>
                </a:ext>
              </a:extLst>
            </p:cNvPr>
            <p:cNvSpPr>
              <a:spLocks/>
            </p:cNvSpPr>
            <p:nvPr/>
          </p:nvSpPr>
          <p:spPr bwMode="auto">
            <a:xfrm>
              <a:off x="3522" y="2167"/>
              <a:ext cx="84" cy="30"/>
            </a:xfrm>
            <a:custGeom>
              <a:avLst/>
              <a:gdLst/>
              <a:ahLst/>
              <a:cxnLst>
                <a:cxn ang="0">
                  <a:pos x="13" y="1"/>
                </a:cxn>
                <a:cxn ang="0">
                  <a:pos x="9" y="0"/>
                </a:cxn>
                <a:cxn ang="0">
                  <a:pos x="2" y="4"/>
                </a:cxn>
                <a:cxn ang="0">
                  <a:pos x="5" y="3"/>
                </a:cxn>
                <a:cxn ang="0">
                  <a:pos x="13" y="2"/>
                </a:cxn>
                <a:cxn ang="0">
                  <a:pos x="13" y="2"/>
                </a:cxn>
                <a:cxn ang="0">
                  <a:pos x="13" y="1"/>
                </a:cxn>
                <a:cxn ang="0">
                  <a:pos x="13" y="1"/>
                </a:cxn>
              </a:cxnLst>
              <a:rect l="0" t="0" r="r" b="b"/>
              <a:pathLst>
                <a:path w="14" h="5">
                  <a:moveTo>
                    <a:pt x="13" y="1"/>
                  </a:moveTo>
                  <a:cubicBezTo>
                    <a:pt x="13" y="1"/>
                    <a:pt x="11" y="0"/>
                    <a:pt x="9" y="0"/>
                  </a:cubicBezTo>
                  <a:cubicBezTo>
                    <a:pt x="8" y="0"/>
                    <a:pt x="0" y="1"/>
                    <a:pt x="2" y="4"/>
                  </a:cubicBezTo>
                  <a:cubicBezTo>
                    <a:pt x="3" y="5"/>
                    <a:pt x="3" y="4"/>
                    <a:pt x="5" y="3"/>
                  </a:cubicBezTo>
                  <a:cubicBezTo>
                    <a:pt x="7" y="3"/>
                    <a:pt x="11" y="1"/>
                    <a:pt x="13" y="2"/>
                  </a:cubicBezTo>
                  <a:cubicBezTo>
                    <a:pt x="13" y="2"/>
                    <a:pt x="13" y="2"/>
                    <a:pt x="13" y="2"/>
                  </a:cubicBezTo>
                  <a:cubicBezTo>
                    <a:pt x="14" y="2"/>
                    <a:pt x="13" y="1"/>
                    <a:pt x="13" y="1"/>
                  </a:cubicBezTo>
                  <a:lnTo>
                    <a:pt x="13" y="1"/>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10009" name="Freeform 89">
              <a:extLst>
                <a:ext uri="{FF2B5EF4-FFF2-40B4-BE49-F238E27FC236}">
                  <a16:creationId xmlns:a16="http://schemas.microsoft.com/office/drawing/2014/main" id="{84DB6D0D-B1FD-4EDE-9885-CFEB2A228F9F}"/>
                </a:ext>
              </a:extLst>
            </p:cNvPr>
            <p:cNvSpPr>
              <a:spLocks/>
            </p:cNvSpPr>
            <p:nvPr/>
          </p:nvSpPr>
          <p:spPr bwMode="auto">
            <a:xfrm>
              <a:off x="3438" y="1987"/>
              <a:ext cx="246" cy="204"/>
            </a:xfrm>
            <a:custGeom>
              <a:avLst/>
              <a:gdLst/>
              <a:ahLst/>
              <a:cxnLst>
                <a:cxn ang="0">
                  <a:pos x="40" y="29"/>
                </a:cxn>
                <a:cxn ang="0">
                  <a:pos x="40" y="23"/>
                </a:cxn>
                <a:cxn ang="0">
                  <a:pos x="35" y="10"/>
                </a:cxn>
                <a:cxn ang="0">
                  <a:pos x="10" y="2"/>
                </a:cxn>
                <a:cxn ang="0">
                  <a:pos x="2" y="5"/>
                </a:cxn>
                <a:cxn ang="0">
                  <a:pos x="17" y="3"/>
                </a:cxn>
                <a:cxn ang="0">
                  <a:pos x="37" y="16"/>
                </a:cxn>
                <a:cxn ang="0">
                  <a:pos x="39" y="29"/>
                </a:cxn>
                <a:cxn ang="0">
                  <a:pos x="39" y="33"/>
                </a:cxn>
                <a:cxn ang="0">
                  <a:pos x="40" y="29"/>
                </a:cxn>
                <a:cxn ang="0">
                  <a:pos x="40" y="29"/>
                </a:cxn>
              </a:cxnLst>
              <a:rect l="0" t="0" r="r" b="b"/>
              <a:pathLst>
                <a:path w="41" h="34">
                  <a:moveTo>
                    <a:pt x="40" y="29"/>
                  </a:moveTo>
                  <a:cubicBezTo>
                    <a:pt x="40" y="29"/>
                    <a:pt x="41" y="27"/>
                    <a:pt x="40" y="23"/>
                  </a:cubicBezTo>
                  <a:cubicBezTo>
                    <a:pt x="40" y="19"/>
                    <a:pt x="39" y="14"/>
                    <a:pt x="35" y="10"/>
                  </a:cubicBezTo>
                  <a:cubicBezTo>
                    <a:pt x="27" y="2"/>
                    <a:pt x="21" y="0"/>
                    <a:pt x="10" y="2"/>
                  </a:cubicBezTo>
                  <a:cubicBezTo>
                    <a:pt x="0" y="4"/>
                    <a:pt x="0" y="4"/>
                    <a:pt x="2" y="5"/>
                  </a:cubicBezTo>
                  <a:cubicBezTo>
                    <a:pt x="4" y="6"/>
                    <a:pt x="4" y="5"/>
                    <a:pt x="17" y="3"/>
                  </a:cubicBezTo>
                  <a:cubicBezTo>
                    <a:pt x="24" y="3"/>
                    <a:pt x="34" y="10"/>
                    <a:pt x="37" y="16"/>
                  </a:cubicBezTo>
                  <a:cubicBezTo>
                    <a:pt x="40" y="22"/>
                    <a:pt x="39" y="27"/>
                    <a:pt x="39" y="29"/>
                  </a:cubicBezTo>
                  <a:cubicBezTo>
                    <a:pt x="38" y="33"/>
                    <a:pt x="38" y="34"/>
                    <a:pt x="39" y="33"/>
                  </a:cubicBezTo>
                  <a:cubicBezTo>
                    <a:pt x="39" y="33"/>
                    <a:pt x="40" y="29"/>
                    <a:pt x="40" y="29"/>
                  </a:cubicBezTo>
                  <a:lnTo>
                    <a:pt x="40" y="29"/>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10010" name="Freeform 90">
              <a:extLst>
                <a:ext uri="{FF2B5EF4-FFF2-40B4-BE49-F238E27FC236}">
                  <a16:creationId xmlns:a16="http://schemas.microsoft.com/office/drawing/2014/main" id="{85A2186F-A552-42FE-8D31-4249043F1C4B}"/>
                </a:ext>
              </a:extLst>
            </p:cNvPr>
            <p:cNvSpPr>
              <a:spLocks/>
            </p:cNvSpPr>
            <p:nvPr/>
          </p:nvSpPr>
          <p:spPr bwMode="auto">
            <a:xfrm>
              <a:off x="3378" y="2077"/>
              <a:ext cx="24" cy="114"/>
            </a:xfrm>
            <a:custGeom>
              <a:avLst/>
              <a:gdLst/>
              <a:ahLst/>
              <a:cxnLst>
                <a:cxn ang="0">
                  <a:pos x="2" y="16"/>
                </a:cxn>
                <a:cxn ang="0">
                  <a:pos x="3" y="3"/>
                </a:cxn>
                <a:cxn ang="0">
                  <a:pos x="3" y="0"/>
                </a:cxn>
                <a:cxn ang="0">
                  <a:pos x="1" y="13"/>
                </a:cxn>
                <a:cxn ang="0">
                  <a:pos x="2" y="19"/>
                </a:cxn>
                <a:cxn ang="0">
                  <a:pos x="2" y="16"/>
                </a:cxn>
                <a:cxn ang="0">
                  <a:pos x="2" y="16"/>
                </a:cxn>
              </a:cxnLst>
              <a:rect l="0" t="0" r="r" b="b"/>
              <a:pathLst>
                <a:path w="4" h="19">
                  <a:moveTo>
                    <a:pt x="2" y="16"/>
                  </a:moveTo>
                  <a:cubicBezTo>
                    <a:pt x="2" y="16"/>
                    <a:pt x="2" y="6"/>
                    <a:pt x="3" y="3"/>
                  </a:cubicBezTo>
                  <a:cubicBezTo>
                    <a:pt x="4" y="0"/>
                    <a:pt x="4" y="0"/>
                    <a:pt x="3" y="0"/>
                  </a:cubicBezTo>
                  <a:cubicBezTo>
                    <a:pt x="0" y="1"/>
                    <a:pt x="0" y="11"/>
                    <a:pt x="1" y="13"/>
                  </a:cubicBezTo>
                  <a:cubicBezTo>
                    <a:pt x="1" y="18"/>
                    <a:pt x="2" y="19"/>
                    <a:pt x="2" y="19"/>
                  </a:cubicBezTo>
                  <a:cubicBezTo>
                    <a:pt x="2" y="19"/>
                    <a:pt x="2" y="16"/>
                    <a:pt x="2" y="16"/>
                  </a:cubicBezTo>
                  <a:lnTo>
                    <a:pt x="2" y="16"/>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10011" name="Freeform 91">
              <a:extLst>
                <a:ext uri="{FF2B5EF4-FFF2-40B4-BE49-F238E27FC236}">
                  <a16:creationId xmlns:a16="http://schemas.microsoft.com/office/drawing/2014/main" id="{107345CA-A135-4DF9-A155-FF4B820C2728}"/>
                </a:ext>
              </a:extLst>
            </p:cNvPr>
            <p:cNvSpPr>
              <a:spLocks/>
            </p:cNvSpPr>
            <p:nvPr/>
          </p:nvSpPr>
          <p:spPr bwMode="auto">
            <a:xfrm>
              <a:off x="3432" y="2197"/>
              <a:ext cx="66" cy="30"/>
            </a:xfrm>
            <a:custGeom>
              <a:avLst/>
              <a:gdLst/>
              <a:ahLst/>
              <a:cxnLst>
                <a:cxn ang="0">
                  <a:pos x="2" y="1"/>
                </a:cxn>
                <a:cxn ang="0">
                  <a:pos x="9" y="1"/>
                </a:cxn>
                <a:cxn ang="0">
                  <a:pos x="11" y="3"/>
                </a:cxn>
                <a:cxn ang="0">
                  <a:pos x="10" y="4"/>
                </a:cxn>
                <a:cxn ang="0">
                  <a:pos x="8" y="3"/>
                </a:cxn>
                <a:cxn ang="0">
                  <a:pos x="6" y="4"/>
                </a:cxn>
                <a:cxn ang="0">
                  <a:pos x="4" y="5"/>
                </a:cxn>
                <a:cxn ang="0">
                  <a:pos x="0" y="4"/>
                </a:cxn>
                <a:cxn ang="0">
                  <a:pos x="2" y="1"/>
                </a:cxn>
                <a:cxn ang="0">
                  <a:pos x="2" y="1"/>
                </a:cxn>
              </a:cxnLst>
              <a:rect l="0" t="0" r="r" b="b"/>
              <a:pathLst>
                <a:path w="11" h="5">
                  <a:moveTo>
                    <a:pt x="2" y="1"/>
                  </a:moveTo>
                  <a:cubicBezTo>
                    <a:pt x="2" y="1"/>
                    <a:pt x="7" y="0"/>
                    <a:pt x="9" y="1"/>
                  </a:cubicBezTo>
                  <a:cubicBezTo>
                    <a:pt x="10" y="2"/>
                    <a:pt x="11" y="3"/>
                    <a:pt x="11" y="3"/>
                  </a:cubicBezTo>
                  <a:cubicBezTo>
                    <a:pt x="11" y="4"/>
                    <a:pt x="11" y="4"/>
                    <a:pt x="10" y="4"/>
                  </a:cubicBezTo>
                  <a:cubicBezTo>
                    <a:pt x="9" y="4"/>
                    <a:pt x="9" y="3"/>
                    <a:pt x="8" y="3"/>
                  </a:cubicBezTo>
                  <a:cubicBezTo>
                    <a:pt x="7" y="3"/>
                    <a:pt x="6" y="4"/>
                    <a:pt x="6" y="4"/>
                  </a:cubicBezTo>
                  <a:cubicBezTo>
                    <a:pt x="6" y="5"/>
                    <a:pt x="6" y="5"/>
                    <a:pt x="4" y="5"/>
                  </a:cubicBezTo>
                  <a:cubicBezTo>
                    <a:pt x="3" y="5"/>
                    <a:pt x="1" y="5"/>
                    <a:pt x="0" y="4"/>
                  </a:cubicBezTo>
                  <a:cubicBezTo>
                    <a:pt x="0" y="3"/>
                    <a:pt x="1" y="2"/>
                    <a:pt x="2" y="1"/>
                  </a:cubicBezTo>
                  <a:lnTo>
                    <a:pt x="2" y="1"/>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10012" name="Freeform 92">
              <a:extLst>
                <a:ext uri="{FF2B5EF4-FFF2-40B4-BE49-F238E27FC236}">
                  <a16:creationId xmlns:a16="http://schemas.microsoft.com/office/drawing/2014/main" id="{0FAB3B19-D080-406D-9D1E-299578C27FF6}"/>
                </a:ext>
              </a:extLst>
            </p:cNvPr>
            <p:cNvSpPr>
              <a:spLocks/>
            </p:cNvSpPr>
            <p:nvPr/>
          </p:nvSpPr>
          <p:spPr bwMode="auto">
            <a:xfrm>
              <a:off x="3540" y="2197"/>
              <a:ext cx="66" cy="24"/>
            </a:xfrm>
            <a:custGeom>
              <a:avLst/>
              <a:gdLst/>
              <a:ahLst/>
              <a:cxnLst>
                <a:cxn ang="0">
                  <a:pos x="7" y="0"/>
                </a:cxn>
                <a:cxn ang="0">
                  <a:pos x="2" y="1"/>
                </a:cxn>
                <a:cxn ang="0">
                  <a:pos x="0" y="3"/>
                </a:cxn>
                <a:cxn ang="0">
                  <a:pos x="6" y="3"/>
                </a:cxn>
                <a:cxn ang="0">
                  <a:pos x="7" y="2"/>
                </a:cxn>
                <a:cxn ang="0">
                  <a:pos x="11" y="3"/>
                </a:cxn>
                <a:cxn ang="0">
                  <a:pos x="7" y="0"/>
                </a:cxn>
                <a:cxn ang="0">
                  <a:pos x="7" y="0"/>
                </a:cxn>
              </a:cxnLst>
              <a:rect l="0" t="0" r="r" b="b"/>
              <a:pathLst>
                <a:path w="11" h="4">
                  <a:moveTo>
                    <a:pt x="7" y="0"/>
                  </a:moveTo>
                  <a:cubicBezTo>
                    <a:pt x="7" y="0"/>
                    <a:pt x="4" y="0"/>
                    <a:pt x="2" y="1"/>
                  </a:cubicBezTo>
                  <a:cubicBezTo>
                    <a:pt x="1" y="1"/>
                    <a:pt x="0" y="1"/>
                    <a:pt x="0" y="3"/>
                  </a:cubicBezTo>
                  <a:cubicBezTo>
                    <a:pt x="0" y="4"/>
                    <a:pt x="4" y="4"/>
                    <a:pt x="6" y="3"/>
                  </a:cubicBezTo>
                  <a:cubicBezTo>
                    <a:pt x="6" y="3"/>
                    <a:pt x="6" y="3"/>
                    <a:pt x="7" y="2"/>
                  </a:cubicBezTo>
                  <a:cubicBezTo>
                    <a:pt x="8" y="2"/>
                    <a:pt x="10" y="3"/>
                    <a:pt x="11" y="3"/>
                  </a:cubicBezTo>
                  <a:cubicBezTo>
                    <a:pt x="11" y="2"/>
                    <a:pt x="9" y="1"/>
                    <a:pt x="7" y="0"/>
                  </a:cubicBezTo>
                  <a:lnTo>
                    <a:pt x="7" y="0"/>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sp>
          <p:nvSpPr>
            <p:cNvPr id="210013" name="Freeform 93">
              <a:extLst>
                <a:ext uri="{FF2B5EF4-FFF2-40B4-BE49-F238E27FC236}">
                  <a16:creationId xmlns:a16="http://schemas.microsoft.com/office/drawing/2014/main" id="{1AEF9DC7-211C-4EB0-8B73-4656A7EF8696}"/>
                </a:ext>
              </a:extLst>
            </p:cNvPr>
            <p:cNvSpPr>
              <a:spLocks/>
            </p:cNvSpPr>
            <p:nvPr/>
          </p:nvSpPr>
          <p:spPr bwMode="auto">
            <a:xfrm>
              <a:off x="4536" y="2203"/>
              <a:ext cx="48" cy="54"/>
            </a:xfrm>
            <a:custGeom>
              <a:avLst/>
              <a:gdLst/>
              <a:ahLst/>
              <a:cxnLst>
                <a:cxn ang="0">
                  <a:pos x="6" y="0"/>
                </a:cxn>
                <a:cxn ang="0">
                  <a:pos x="6" y="5"/>
                </a:cxn>
                <a:cxn ang="0">
                  <a:pos x="0" y="9"/>
                </a:cxn>
                <a:cxn ang="0">
                  <a:pos x="0" y="9"/>
                </a:cxn>
                <a:cxn ang="0">
                  <a:pos x="5" y="8"/>
                </a:cxn>
                <a:cxn ang="0">
                  <a:pos x="5" y="8"/>
                </a:cxn>
                <a:cxn ang="0">
                  <a:pos x="8" y="4"/>
                </a:cxn>
                <a:cxn ang="0">
                  <a:pos x="6" y="0"/>
                </a:cxn>
                <a:cxn ang="0">
                  <a:pos x="6" y="0"/>
                </a:cxn>
              </a:cxnLst>
              <a:rect l="0" t="0" r="r" b="b"/>
              <a:pathLst>
                <a:path w="8" h="9">
                  <a:moveTo>
                    <a:pt x="6" y="0"/>
                  </a:moveTo>
                  <a:cubicBezTo>
                    <a:pt x="6" y="2"/>
                    <a:pt x="7" y="4"/>
                    <a:pt x="6" y="5"/>
                  </a:cubicBezTo>
                  <a:cubicBezTo>
                    <a:pt x="5" y="7"/>
                    <a:pt x="0" y="9"/>
                    <a:pt x="0" y="9"/>
                  </a:cubicBezTo>
                  <a:lnTo>
                    <a:pt x="0" y="9"/>
                  </a:lnTo>
                  <a:lnTo>
                    <a:pt x="5" y="8"/>
                  </a:lnTo>
                  <a:lnTo>
                    <a:pt x="5" y="8"/>
                  </a:lnTo>
                  <a:cubicBezTo>
                    <a:pt x="5" y="8"/>
                    <a:pt x="8" y="7"/>
                    <a:pt x="8" y="4"/>
                  </a:cubicBezTo>
                  <a:cubicBezTo>
                    <a:pt x="8" y="2"/>
                    <a:pt x="6" y="0"/>
                    <a:pt x="6" y="0"/>
                  </a:cubicBezTo>
                  <a:lnTo>
                    <a:pt x="6" y="0"/>
                  </a:lnTo>
                  <a:close/>
                </a:path>
              </a:pathLst>
            </a:custGeom>
            <a:solidFill>
              <a:srgbClr val="24211D"/>
            </a:solidFill>
            <a:ln w="9525">
              <a:noFill/>
              <a:round/>
              <a:headEnd/>
              <a:tailEnd/>
            </a:ln>
          </p:spPr>
          <p:txBody>
            <a:bodyPr/>
            <a:lstStyle/>
            <a:p>
              <a:pPr algn="ctr" defTabSz="914400" fontAlgn="base">
                <a:spcBef>
                  <a:spcPct val="0"/>
                </a:spcBef>
                <a:spcAft>
                  <a:spcPct val="0"/>
                </a:spcAft>
                <a:defRPr/>
              </a:pPr>
              <a:endParaRPr lang="id-ID" sz="4000" b="1">
                <a:solidFill>
                  <a:srgbClr val="D9D9FF"/>
                </a:solidFill>
                <a:effectLst>
                  <a:outerShdw blurRad="38100" dist="38100" dir="2700000" algn="tl">
                    <a:srgbClr val="000000">
                      <a:alpha val="43137"/>
                    </a:srgbClr>
                  </a:outerShdw>
                </a:effectLst>
                <a:latin typeface="Arial" charset="0"/>
                <a:ea typeface="MS PGothic" panose="020B0600070205080204" pitchFamily="34" charset="-128"/>
                <a:cs typeface="Arial" charset="0"/>
              </a:endParaRPr>
            </a:p>
          </p:txBody>
        </p:sp>
      </p:grpSp>
      <p:sp>
        <p:nvSpPr>
          <p:cNvPr id="210014" name="Text Box 94">
            <a:extLst>
              <a:ext uri="{FF2B5EF4-FFF2-40B4-BE49-F238E27FC236}">
                <a16:creationId xmlns:a16="http://schemas.microsoft.com/office/drawing/2014/main" id="{96622F50-3ABC-4D7C-85BD-015FFF2FC90A}"/>
              </a:ext>
            </a:extLst>
          </p:cNvPr>
          <p:cNvSpPr txBox="1">
            <a:spLocks noChangeArrowheads="1"/>
          </p:cNvSpPr>
          <p:nvPr/>
        </p:nvSpPr>
        <p:spPr bwMode="auto">
          <a:xfrm>
            <a:off x="2927350" y="1484314"/>
            <a:ext cx="6840538" cy="2530475"/>
          </a:xfrm>
          <a:prstGeom prst="rect">
            <a:avLst/>
          </a:prstGeom>
          <a:noFill/>
          <a:ln w="9525">
            <a:noFill/>
            <a:miter lim="800000"/>
            <a:headEnd/>
            <a:tailEnd/>
          </a:ln>
          <a:effectLst/>
        </p:spPr>
        <p:txBody>
          <a:bodyPr>
            <a:spAutoFit/>
          </a:bodyPr>
          <a:lstStyle/>
          <a:p>
            <a:pPr algn="ctr" defTabSz="914400" fontAlgn="base">
              <a:spcBef>
                <a:spcPct val="50000"/>
              </a:spcBef>
              <a:spcAft>
                <a:spcPct val="0"/>
              </a:spcAft>
              <a:defRPr/>
            </a:pPr>
            <a:r>
              <a:rPr lang="en-US" sz="4000" b="1">
                <a:solidFill>
                  <a:srgbClr val="D9D9FF"/>
                </a:solidFill>
                <a:effectLst>
                  <a:outerShdw blurRad="38100" dist="38100" dir="2700000" algn="tl">
                    <a:srgbClr val="000000"/>
                  </a:outerShdw>
                </a:effectLst>
                <a:latin typeface="Arial" charset="0"/>
                <a:ea typeface="MS PGothic" panose="020B0600070205080204" pitchFamily="34" charset="-128"/>
                <a:cs typeface="Arial" charset="0"/>
              </a:rPr>
              <a:t>Ketinggalan dan kelemahan dlm banyak hal; ekonomi, pendidikan, politik, sosial, budaya, dll</a:t>
            </a:r>
          </a:p>
        </p:txBody>
      </p:sp>
    </p:spTree>
  </p:cSld>
  <p:clrMapOvr>
    <a:overrideClrMapping bg1="dk2" tx1="lt1" bg2="dk1" tx2="lt2" accent1="accent1" accent2="accent2" accent3="accent3" accent4="accent4" accent5="accent5" accent6="accent6" hlink="hlink" folHlink="folHlink"/>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FE10542A-630D-47DB-B24D-7BCD70475B0C}"/>
              </a:ext>
            </a:extLst>
          </p:cNvPr>
          <p:cNvSpPr>
            <a:spLocks noGrp="1"/>
          </p:cNvSpPr>
          <p:nvPr>
            <p:ph type="sldNum" sz="quarter" idx="12"/>
          </p:nvPr>
        </p:nvSpPr>
        <p:spPr/>
        <p:txBody>
          <a:bodyPr/>
          <a:lstStyle>
            <a:lvl1pPr eaLnBrk="0" hangingPunct="0">
              <a:defRPr sz="4000" b="1">
                <a:solidFill>
                  <a:schemeClr val="tx2"/>
                </a:solidFill>
                <a:latin typeface="Arial" panose="020B0604020202020204" pitchFamily="34" charset="0"/>
                <a:ea typeface="MS PGothic" panose="020B0600070205080204" pitchFamily="34" charset="-128"/>
              </a:defRPr>
            </a:lvl1pPr>
            <a:lvl2pPr marL="742950" indent="-285750" eaLnBrk="0" hangingPunct="0">
              <a:defRPr sz="4000" b="1">
                <a:solidFill>
                  <a:schemeClr val="tx2"/>
                </a:solidFill>
                <a:latin typeface="Arial" panose="020B0604020202020204" pitchFamily="34" charset="0"/>
                <a:ea typeface="MS PGothic" panose="020B0600070205080204" pitchFamily="34" charset="-128"/>
              </a:defRPr>
            </a:lvl2pPr>
            <a:lvl3pPr marL="1143000" indent="-228600" eaLnBrk="0" hangingPunct="0">
              <a:defRPr sz="4000" b="1">
                <a:solidFill>
                  <a:schemeClr val="tx2"/>
                </a:solidFill>
                <a:latin typeface="Arial" panose="020B0604020202020204" pitchFamily="34" charset="0"/>
                <a:ea typeface="MS PGothic" panose="020B0600070205080204" pitchFamily="34" charset="-128"/>
              </a:defRPr>
            </a:lvl3pPr>
            <a:lvl4pPr marL="1600200" indent="-228600" eaLnBrk="0" hangingPunct="0">
              <a:defRPr sz="4000" b="1">
                <a:solidFill>
                  <a:schemeClr val="tx2"/>
                </a:solidFill>
                <a:latin typeface="Arial" panose="020B0604020202020204" pitchFamily="34" charset="0"/>
                <a:ea typeface="MS PGothic" panose="020B0600070205080204" pitchFamily="34" charset="-128"/>
              </a:defRPr>
            </a:lvl4pPr>
            <a:lvl5pPr marL="2057400" indent="-228600" eaLnBrk="0" hangingPunct="0">
              <a:defRPr sz="4000" b="1">
                <a:solidFill>
                  <a:schemeClr val="tx2"/>
                </a:solidFill>
                <a:latin typeface="Arial" panose="020B0604020202020204" pitchFamily="34" charset="0"/>
                <a:ea typeface="MS PGothic" panose="020B0600070205080204" pitchFamily="34" charset="-128"/>
              </a:defRPr>
            </a:lvl5pPr>
            <a:lvl6pPr marL="25146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6pPr>
            <a:lvl7pPr marL="29718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7pPr>
            <a:lvl8pPr marL="34290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8pPr>
            <a:lvl9pPr marL="3886200" indent="-228600" algn="ctr" eaLnBrk="0" fontAlgn="base" hangingPunct="0">
              <a:spcBef>
                <a:spcPct val="0"/>
              </a:spcBef>
              <a:spcAft>
                <a:spcPct val="0"/>
              </a:spcAft>
              <a:defRPr sz="4000" b="1">
                <a:solidFill>
                  <a:schemeClr val="tx2"/>
                </a:solidFill>
                <a:latin typeface="Arial" panose="020B0604020202020204" pitchFamily="34" charset="0"/>
                <a:ea typeface="MS PGothic" panose="020B0600070205080204" pitchFamily="34" charset="-128"/>
              </a:defRPr>
            </a:lvl9pPr>
          </a:lstStyle>
          <a:p>
            <a:pPr defTabSz="914400" eaLnBrk="1" fontAlgn="base" hangingPunct="1">
              <a:spcBef>
                <a:spcPct val="0"/>
              </a:spcBef>
              <a:spcAft>
                <a:spcPct val="0"/>
              </a:spcAft>
            </a:pPr>
            <a:fld id="{F122CDDA-4EDA-4CAF-A178-B630E84BDE27}" type="slidenum">
              <a:rPr lang="ar-SA" altLang="en-US" sz="1400" b="0">
                <a:solidFill>
                  <a:srgbClr val="000000"/>
                </a:solidFill>
                <a:effectLst>
                  <a:outerShdw blurRad="38100" dist="38100" dir="2700000" algn="tl">
                    <a:srgbClr val="FFFFFF"/>
                  </a:outerShdw>
                </a:effectLst>
                <a:cs typeface="Arabic Transparent"/>
              </a:rPr>
              <a:pPr defTabSz="914400" eaLnBrk="1" fontAlgn="base" hangingPunct="1">
                <a:spcBef>
                  <a:spcPct val="0"/>
                </a:spcBef>
                <a:spcAft>
                  <a:spcPct val="0"/>
                </a:spcAft>
              </a:pPr>
              <a:t>12</a:t>
            </a:fld>
            <a:endParaRPr lang="ja-JP" altLang="ar-SA" sz="1400" b="0">
              <a:solidFill>
                <a:srgbClr val="000000"/>
              </a:solidFill>
              <a:effectLst>
                <a:outerShdw blurRad="38100" dist="38100" dir="2700000" algn="tl">
                  <a:srgbClr val="FFFFFF"/>
                </a:outerShdw>
              </a:effectLst>
              <a:cs typeface="Arabic Transparent"/>
            </a:endParaRPr>
          </a:p>
        </p:txBody>
      </p:sp>
      <p:sp>
        <p:nvSpPr>
          <p:cNvPr id="210946" name="Rectangle 2">
            <a:extLst>
              <a:ext uri="{FF2B5EF4-FFF2-40B4-BE49-F238E27FC236}">
                <a16:creationId xmlns:a16="http://schemas.microsoft.com/office/drawing/2014/main" id="{1296D07D-4339-4339-9171-E19AC19CDD7B}"/>
              </a:ext>
            </a:extLst>
          </p:cNvPr>
          <p:cNvSpPr>
            <a:spLocks noGrp="1" noRot="1" noChangeArrowheads="1"/>
          </p:cNvSpPr>
          <p:nvPr>
            <p:ph type="title"/>
          </p:nvPr>
        </p:nvSpPr>
        <p:spPr>
          <a:xfrm>
            <a:off x="5702610" y="115889"/>
            <a:ext cx="6833190" cy="1023937"/>
          </a:xfrm>
        </p:spPr>
        <p:txBody>
          <a:bodyPr/>
          <a:lstStyle/>
          <a:p>
            <a:pPr algn="ctr" rtl="0" eaLnBrk="1" hangingPunct="1">
              <a:defRPr/>
            </a:pPr>
            <a:r>
              <a:rPr lang="en-US" dirty="0" err="1">
                <a:solidFill>
                  <a:schemeClr val="bg1"/>
                </a:solidFill>
                <a:effectLst>
                  <a:outerShdw blurRad="38100" dist="38100" dir="2700000" algn="tl">
                    <a:srgbClr val="FFFFFF"/>
                  </a:outerShdw>
                </a:effectLst>
                <a:latin typeface="Arial" charset="0"/>
                <a:ea typeface="MS PGothic" pitchFamily="34" charset="-128"/>
              </a:rPr>
              <a:t>Penyebabnya</a:t>
            </a:r>
            <a:endParaRPr lang="en-US" dirty="0">
              <a:solidFill>
                <a:schemeClr val="bg1"/>
              </a:solidFill>
              <a:effectLst>
                <a:outerShdw blurRad="38100" dist="38100" dir="2700000" algn="tl">
                  <a:srgbClr val="FFFFFF"/>
                </a:outerShdw>
              </a:effectLst>
              <a:latin typeface="Arial" charset="0"/>
              <a:ea typeface="MS PGothic" pitchFamily="34" charset="-128"/>
            </a:endParaRPr>
          </a:p>
        </p:txBody>
      </p:sp>
      <p:sp>
        <p:nvSpPr>
          <p:cNvPr id="210947" name="Rectangle 3">
            <a:extLst>
              <a:ext uri="{FF2B5EF4-FFF2-40B4-BE49-F238E27FC236}">
                <a16:creationId xmlns:a16="http://schemas.microsoft.com/office/drawing/2014/main" id="{5B5480F2-F6FC-4D84-8694-6229D94FFEC3}"/>
              </a:ext>
            </a:extLst>
          </p:cNvPr>
          <p:cNvSpPr>
            <a:spLocks noGrp="1" noRot="1" noChangeArrowheads="1"/>
          </p:cNvSpPr>
          <p:nvPr>
            <p:ph type="body" idx="1"/>
          </p:nvPr>
        </p:nvSpPr>
        <p:spPr>
          <a:xfrm>
            <a:off x="1828800" y="1158876"/>
            <a:ext cx="8610600" cy="3561980"/>
          </a:xfrm>
        </p:spPr>
        <p:txBody>
          <a:bodyPr/>
          <a:lstStyle/>
          <a:p>
            <a:pPr marL="762000" indent="-762000" algn="just" rtl="0" eaLnBrk="1" hangingPunct="1">
              <a:spcBef>
                <a:spcPct val="0"/>
              </a:spcBef>
              <a:buFont typeface="Wingdings" panose="05000000000000000000" pitchFamily="2" charset="2"/>
              <a:buAutoNum type="arabicPeriod"/>
            </a:pPr>
            <a:r>
              <a:rPr lang="en-US" altLang="en-US" sz="4400" b="0" dirty="0" err="1">
                <a:solidFill>
                  <a:schemeClr val="bg1"/>
                </a:solidFill>
              </a:rPr>
              <a:t>Bodoh</a:t>
            </a:r>
            <a:r>
              <a:rPr lang="en-US" altLang="en-US" sz="4400" b="0" dirty="0">
                <a:solidFill>
                  <a:schemeClr val="bg1"/>
                </a:solidFill>
              </a:rPr>
              <a:t> </a:t>
            </a:r>
            <a:r>
              <a:rPr lang="en-US" altLang="en-US" sz="4400" b="0" dirty="0" err="1">
                <a:solidFill>
                  <a:schemeClr val="bg1"/>
                </a:solidFill>
              </a:rPr>
              <a:t>terhadap</a:t>
            </a:r>
            <a:r>
              <a:rPr lang="en-US" altLang="en-US" sz="4400" b="0" dirty="0">
                <a:solidFill>
                  <a:schemeClr val="bg1"/>
                </a:solidFill>
              </a:rPr>
              <a:t> </a:t>
            </a:r>
            <a:r>
              <a:rPr lang="en-US" altLang="en-US" sz="4400" b="0" dirty="0" err="1">
                <a:solidFill>
                  <a:schemeClr val="bg1"/>
                </a:solidFill>
              </a:rPr>
              <a:t>agamanya</a:t>
            </a:r>
            <a:endParaRPr lang="en-US" altLang="en-US" sz="4400" b="0" dirty="0">
              <a:solidFill>
                <a:schemeClr val="bg1"/>
              </a:solidFill>
            </a:endParaRPr>
          </a:p>
          <a:p>
            <a:pPr marL="762000" indent="-762000" algn="l" rtl="0" eaLnBrk="1" hangingPunct="1">
              <a:spcBef>
                <a:spcPct val="0"/>
              </a:spcBef>
              <a:buFont typeface="Wingdings" panose="05000000000000000000" pitchFamily="2" charset="2"/>
              <a:buAutoNum type="arabicPeriod"/>
            </a:pPr>
            <a:r>
              <a:rPr lang="en-US" altLang="en-US" sz="4400" b="0" dirty="0" err="1">
                <a:solidFill>
                  <a:schemeClr val="bg1"/>
                </a:solidFill>
              </a:rPr>
              <a:t>Ditinggalkannya</a:t>
            </a:r>
            <a:r>
              <a:rPr lang="en-US" altLang="en-US" sz="4400" b="0" dirty="0">
                <a:solidFill>
                  <a:schemeClr val="bg1"/>
                </a:solidFill>
              </a:rPr>
              <a:t> </a:t>
            </a:r>
            <a:r>
              <a:rPr lang="en-US" altLang="en-US" sz="4400" b="0" dirty="0" err="1">
                <a:solidFill>
                  <a:schemeClr val="bg1"/>
                </a:solidFill>
              </a:rPr>
              <a:t>kewajiban</a:t>
            </a:r>
            <a:r>
              <a:rPr lang="en-US" altLang="en-US" sz="4400" b="0" dirty="0">
                <a:solidFill>
                  <a:schemeClr val="bg1"/>
                </a:solidFill>
              </a:rPr>
              <a:t> </a:t>
            </a:r>
            <a:r>
              <a:rPr lang="en-US" altLang="en-US" sz="4400" b="0" dirty="0" err="1">
                <a:solidFill>
                  <a:schemeClr val="bg1"/>
                </a:solidFill>
              </a:rPr>
              <a:t>dakwah</a:t>
            </a:r>
            <a:r>
              <a:rPr lang="en-US" altLang="en-US" sz="4400" b="0" dirty="0">
                <a:solidFill>
                  <a:schemeClr val="bg1"/>
                </a:solidFill>
              </a:rPr>
              <a:t>, </a:t>
            </a:r>
            <a:r>
              <a:rPr lang="en-US" altLang="en-US" sz="4400" b="0" i="1" dirty="0" err="1">
                <a:solidFill>
                  <a:schemeClr val="bg1"/>
                </a:solidFill>
              </a:rPr>
              <a:t>amar</a:t>
            </a:r>
            <a:r>
              <a:rPr lang="en-US" altLang="en-US" sz="4400" b="0" i="1" dirty="0">
                <a:solidFill>
                  <a:schemeClr val="bg1"/>
                </a:solidFill>
              </a:rPr>
              <a:t> </a:t>
            </a:r>
            <a:r>
              <a:rPr lang="en-US" altLang="en-US" sz="4400" b="0" i="1" dirty="0" err="1">
                <a:solidFill>
                  <a:schemeClr val="bg1"/>
                </a:solidFill>
              </a:rPr>
              <a:t>ma’ruf</a:t>
            </a:r>
            <a:r>
              <a:rPr lang="en-US" altLang="en-US" sz="4400" b="0" i="1" dirty="0">
                <a:solidFill>
                  <a:schemeClr val="bg1"/>
                </a:solidFill>
              </a:rPr>
              <a:t> </a:t>
            </a:r>
            <a:r>
              <a:rPr lang="en-US" altLang="en-US" sz="4400" b="0" i="1" dirty="0" err="1">
                <a:solidFill>
                  <a:schemeClr val="bg1"/>
                </a:solidFill>
              </a:rPr>
              <a:t>nahi</a:t>
            </a:r>
            <a:r>
              <a:rPr lang="en-US" altLang="en-US" sz="4400" b="0" i="1" dirty="0">
                <a:solidFill>
                  <a:schemeClr val="bg1"/>
                </a:solidFill>
              </a:rPr>
              <a:t> </a:t>
            </a:r>
            <a:r>
              <a:rPr lang="en-US" altLang="en-US" sz="4400" b="0" i="1" dirty="0" err="1">
                <a:solidFill>
                  <a:schemeClr val="bg1"/>
                </a:solidFill>
              </a:rPr>
              <a:t>munkar</a:t>
            </a:r>
            <a:r>
              <a:rPr lang="en-US" altLang="en-US" sz="4400" b="0" dirty="0">
                <a:solidFill>
                  <a:schemeClr val="bg1"/>
                </a:solidFill>
              </a:rPr>
              <a:t> dan </a:t>
            </a:r>
            <a:r>
              <a:rPr lang="en-US" altLang="en-US" sz="4400" b="0" i="1" dirty="0">
                <a:solidFill>
                  <a:schemeClr val="bg1"/>
                </a:solidFill>
              </a:rPr>
              <a:t>jihad fi </a:t>
            </a:r>
            <a:r>
              <a:rPr lang="en-US" altLang="en-US" sz="4400" b="0" i="1" dirty="0" err="1">
                <a:solidFill>
                  <a:schemeClr val="bg1"/>
                </a:solidFill>
              </a:rPr>
              <a:t>sabilillah</a:t>
            </a:r>
            <a:r>
              <a:rPr lang="en-US" altLang="en-US" sz="4400" b="0" i="1" dirty="0">
                <a:solidFill>
                  <a:schemeClr val="bg1"/>
                </a:solidFill>
              </a:rPr>
              <a:t>.</a:t>
            </a:r>
          </a:p>
          <a:p>
            <a:pPr marL="762000" indent="-762000" algn="just" rtl="0" eaLnBrk="1" hangingPunct="1">
              <a:spcBef>
                <a:spcPct val="0"/>
              </a:spcBef>
              <a:buFont typeface="Wingdings" panose="05000000000000000000" pitchFamily="2" charset="2"/>
              <a:buAutoNum type="arabicPeriod"/>
            </a:pPr>
            <a:r>
              <a:rPr lang="en-US" altLang="en-US" sz="4400" dirty="0">
                <a:solidFill>
                  <a:schemeClr val="bg1"/>
                </a:solidFill>
              </a:rPr>
              <a:t> </a:t>
            </a:r>
            <a:r>
              <a:rPr lang="en-US" altLang="en-US" sz="4400" dirty="0" err="1">
                <a:solidFill>
                  <a:schemeClr val="bg1"/>
                </a:solidFill>
              </a:rPr>
              <a:t>Konspirasi</a:t>
            </a:r>
            <a:r>
              <a:rPr lang="en-US" altLang="en-US" sz="4400" dirty="0">
                <a:solidFill>
                  <a:schemeClr val="bg1"/>
                </a:solidFill>
              </a:rPr>
              <a:t> non </a:t>
            </a:r>
            <a:r>
              <a:rPr lang="en-US" altLang="en-US" sz="4400" dirty="0" err="1">
                <a:solidFill>
                  <a:schemeClr val="bg1"/>
                </a:solidFill>
              </a:rPr>
              <a:t>muslim</a:t>
            </a:r>
            <a:endParaRPr lang="en-US" altLang="en-US" sz="4400" b="0" dirty="0">
              <a:solidFill>
                <a:schemeClr val="bg1"/>
              </a:solidFill>
            </a:endParaRP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0947">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10947">
                                            <p:txEl>
                                              <p:pRg st="0" end="0"/>
                                            </p:txEl>
                                          </p:spTgt>
                                        </p:tgtEl>
                                        <p:attrNameLst>
                                          <p:attrName>ppt_c</p:attrName>
                                        </p:attrNameLst>
                                      </p:cBhvr>
                                      <p:to>
                                        <a:schemeClr val="bg2"/>
                                      </p:to>
                                    </p:animClr>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0947">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210947">
                                            <p:txEl>
                                              <p:pRg st="1" end="1"/>
                                            </p:txEl>
                                          </p:spTgt>
                                        </p:tgtEl>
                                        <p:attrNameLst>
                                          <p:attrName>ppt_c</p:attrName>
                                        </p:attrNameLst>
                                      </p:cBhvr>
                                      <p:to>
                                        <a:schemeClr val="bg2"/>
                                      </p:to>
                                    </p:animClr>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0947">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10947">
                                            <p:txEl>
                                              <p:pRg st="2" end="2"/>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7"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a:extLst>
              <a:ext uri="{FF2B5EF4-FFF2-40B4-BE49-F238E27FC236}">
                <a16:creationId xmlns:a16="http://schemas.microsoft.com/office/drawing/2014/main" id="{A950B6CD-5741-4B11-A2E9-48D016DB4D12}"/>
              </a:ext>
            </a:extLst>
          </p:cNvPr>
          <p:cNvSpPr>
            <a:spLocks noGrp="1" noChangeArrowheads="1"/>
          </p:cNvSpPr>
          <p:nvPr>
            <p:ph type="title"/>
          </p:nvPr>
        </p:nvSpPr>
        <p:spPr>
          <a:xfrm>
            <a:off x="1743076" y="227014"/>
            <a:ext cx="7477125" cy="763587"/>
          </a:xfrm>
          <a:solidFill>
            <a:schemeClr val="hlink"/>
          </a:solidFill>
        </p:spPr>
        <p:txBody>
          <a:bodyPr/>
          <a:lstStyle/>
          <a:p>
            <a:pPr algn="ctr"/>
            <a:r>
              <a:rPr lang="en-US" altLang="en-US" sz="3200" b="1">
                <a:solidFill>
                  <a:schemeClr val="bg2"/>
                </a:solidFill>
              </a:rPr>
              <a:t>HAKEKAT DAKWAH</a:t>
            </a:r>
          </a:p>
        </p:txBody>
      </p:sp>
      <p:sp>
        <p:nvSpPr>
          <p:cNvPr id="87043" name="Rectangle 3">
            <a:extLst>
              <a:ext uri="{FF2B5EF4-FFF2-40B4-BE49-F238E27FC236}">
                <a16:creationId xmlns:a16="http://schemas.microsoft.com/office/drawing/2014/main" id="{F4273CD7-BD9B-4C0C-AF1E-E1415BBB9ED8}"/>
              </a:ext>
            </a:extLst>
          </p:cNvPr>
          <p:cNvSpPr>
            <a:spLocks noGrp="1" noChangeArrowheads="1"/>
          </p:cNvSpPr>
          <p:nvPr>
            <p:ph type="body" idx="1"/>
          </p:nvPr>
        </p:nvSpPr>
        <p:spPr>
          <a:xfrm>
            <a:off x="1787525" y="1653366"/>
            <a:ext cx="7386638" cy="4953000"/>
          </a:xfrm>
        </p:spPr>
        <p:txBody>
          <a:bodyPr/>
          <a:lstStyle/>
          <a:p>
            <a:r>
              <a:rPr lang="en-US" altLang="en-US" dirty="0" err="1">
                <a:solidFill>
                  <a:srgbClr val="FFFFFF"/>
                </a:solidFill>
              </a:rPr>
              <a:t>Dakwah</a:t>
            </a:r>
            <a:r>
              <a:rPr lang="en-US" altLang="en-US" dirty="0">
                <a:solidFill>
                  <a:srgbClr val="FFFFFF"/>
                </a:solidFill>
              </a:rPr>
              <a:t> Islam : </a:t>
            </a:r>
            <a:r>
              <a:rPr lang="en-US" altLang="en-US" dirty="0" err="1">
                <a:solidFill>
                  <a:srgbClr val="FFFFFF"/>
                </a:solidFill>
              </a:rPr>
              <a:t>ajakan</a:t>
            </a:r>
            <a:r>
              <a:rPr lang="en-US" altLang="en-US" dirty="0">
                <a:solidFill>
                  <a:srgbClr val="FFFFFF"/>
                </a:solidFill>
              </a:rPr>
              <a:t> yang </a:t>
            </a:r>
            <a:r>
              <a:rPr lang="en-US" altLang="en-US" dirty="0" err="1">
                <a:solidFill>
                  <a:srgbClr val="FFFFFF"/>
                </a:solidFill>
              </a:rPr>
              <a:t>tujuannya</a:t>
            </a:r>
            <a:r>
              <a:rPr lang="en-US" altLang="en-US" dirty="0">
                <a:solidFill>
                  <a:srgbClr val="FFFFFF"/>
                </a:solidFill>
              </a:rPr>
              <a:t> </a:t>
            </a:r>
            <a:r>
              <a:rPr lang="en-US" altLang="en-US" dirty="0" err="1">
                <a:solidFill>
                  <a:srgbClr val="FFFFFF"/>
                </a:solidFill>
              </a:rPr>
              <a:t>dapat</a:t>
            </a:r>
            <a:r>
              <a:rPr lang="en-US" altLang="en-US" dirty="0">
                <a:solidFill>
                  <a:srgbClr val="FFFFFF"/>
                </a:solidFill>
              </a:rPr>
              <a:t> </a:t>
            </a:r>
            <a:r>
              <a:rPr lang="en-US" altLang="en-US" dirty="0" err="1">
                <a:solidFill>
                  <a:srgbClr val="FFFFFF"/>
                </a:solidFill>
              </a:rPr>
              <a:t>tercapai</a:t>
            </a:r>
            <a:r>
              <a:rPr lang="en-US" altLang="en-US" dirty="0">
                <a:solidFill>
                  <a:srgbClr val="FFFFFF"/>
                </a:solidFill>
              </a:rPr>
              <a:t> </a:t>
            </a:r>
            <a:r>
              <a:rPr lang="en-US" altLang="en-US" dirty="0" err="1">
                <a:solidFill>
                  <a:srgbClr val="FFFFFF"/>
                </a:solidFill>
              </a:rPr>
              <a:t>tanpa</a:t>
            </a:r>
            <a:r>
              <a:rPr lang="en-US" altLang="en-US" dirty="0">
                <a:solidFill>
                  <a:srgbClr val="FFFFFF"/>
                </a:solidFill>
              </a:rPr>
              <a:t> </a:t>
            </a:r>
            <a:r>
              <a:rPr lang="en-US" altLang="en-US" dirty="0" err="1">
                <a:solidFill>
                  <a:srgbClr val="FFFFFF"/>
                </a:solidFill>
              </a:rPr>
              <a:t>paksaan</a:t>
            </a:r>
            <a:r>
              <a:rPr lang="en-US" altLang="en-US" dirty="0">
                <a:solidFill>
                  <a:srgbClr val="FFFFFF"/>
                </a:solidFill>
              </a:rPr>
              <a:t> </a:t>
            </a:r>
            <a:r>
              <a:rPr lang="en-US" altLang="en-US" b="1" dirty="0">
                <a:solidFill>
                  <a:srgbClr val="FFFFFF"/>
                </a:solidFill>
              </a:rPr>
              <a:t>(</a:t>
            </a:r>
            <a:r>
              <a:rPr lang="en-US" altLang="en-US" b="1" dirty="0" err="1">
                <a:solidFill>
                  <a:srgbClr val="FFFFFF"/>
                </a:solidFill>
              </a:rPr>
              <a:t>kebebasan</a:t>
            </a:r>
            <a:r>
              <a:rPr lang="en-US" altLang="en-US" b="1" dirty="0">
                <a:solidFill>
                  <a:srgbClr val="FFFFFF"/>
                </a:solidFill>
              </a:rPr>
              <a:t>)</a:t>
            </a:r>
          </a:p>
          <a:p>
            <a:r>
              <a:rPr lang="en-US" altLang="en-US" dirty="0" err="1">
                <a:solidFill>
                  <a:srgbClr val="FFFFFF"/>
                </a:solidFill>
              </a:rPr>
              <a:t>Dakwah</a:t>
            </a:r>
            <a:r>
              <a:rPr lang="en-US" altLang="en-US" dirty="0">
                <a:solidFill>
                  <a:srgbClr val="FFFFFF"/>
                </a:solidFill>
              </a:rPr>
              <a:t> Islam : </a:t>
            </a:r>
            <a:r>
              <a:rPr lang="en-US" altLang="en-US" dirty="0" err="1">
                <a:solidFill>
                  <a:srgbClr val="FFFFFF"/>
                </a:solidFill>
              </a:rPr>
              <a:t>ajakan</a:t>
            </a:r>
            <a:r>
              <a:rPr lang="en-US" altLang="en-US" dirty="0">
                <a:solidFill>
                  <a:srgbClr val="FFFFFF"/>
                </a:solidFill>
              </a:rPr>
              <a:t> </a:t>
            </a:r>
            <a:r>
              <a:rPr lang="en-US" altLang="en-US" dirty="0" err="1">
                <a:solidFill>
                  <a:srgbClr val="FFFFFF"/>
                </a:solidFill>
              </a:rPr>
              <a:t>untuk</a:t>
            </a:r>
            <a:r>
              <a:rPr lang="en-US" altLang="en-US" dirty="0">
                <a:solidFill>
                  <a:srgbClr val="FFFFFF"/>
                </a:solidFill>
              </a:rPr>
              <a:t> </a:t>
            </a:r>
            <a:r>
              <a:rPr lang="en-US" altLang="en-US" dirty="0" err="1">
                <a:solidFill>
                  <a:srgbClr val="FFFFFF"/>
                </a:solidFill>
              </a:rPr>
              <a:t>berfikir</a:t>
            </a:r>
            <a:r>
              <a:rPr lang="en-US" altLang="en-US" dirty="0">
                <a:solidFill>
                  <a:srgbClr val="FFFFFF"/>
                </a:solidFill>
              </a:rPr>
              <a:t>, </a:t>
            </a:r>
            <a:r>
              <a:rPr lang="en-US" altLang="en-US" dirty="0" err="1">
                <a:solidFill>
                  <a:srgbClr val="FFFFFF"/>
                </a:solidFill>
              </a:rPr>
              <a:t>berdebat</a:t>
            </a:r>
            <a:r>
              <a:rPr lang="en-US" altLang="en-US" dirty="0">
                <a:solidFill>
                  <a:srgbClr val="FFFFFF"/>
                </a:solidFill>
              </a:rPr>
              <a:t> dan </a:t>
            </a:r>
            <a:r>
              <a:rPr lang="en-US" altLang="en-US" dirty="0" err="1">
                <a:solidFill>
                  <a:srgbClr val="FFFFFF"/>
                </a:solidFill>
              </a:rPr>
              <a:t>berargumen</a:t>
            </a:r>
            <a:r>
              <a:rPr lang="en-US" altLang="en-US" dirty="0">
                <a:solidFill>
                  <a:srgbClr val="FFFFFF"/>
                </a:solidFill>
              </a:rPr>
              <a:t> </a:t>
            </a:r>
            <a:r>
              <a:rPr lang="en-US" altLang="en-US" b="1" dirty="0">
                <a:solidFill>
                  <a:srgbClr val="FFFFFF"/>
                </a:solidFill>
              </a:rPr>
              <a:t>(</a:t>
            </a:r>
            <a:r>
              <a:rPr lang="en-US" altLang="en-US" b="1" dirty="0" err="1">
                <a:solidFill>
                  <a:srgbClr val="FFFFFF"/>
                </a:solidFill>
              </a:rPr>
              <a:t>rasionalitas</a:t>
            </a:r>
            <a:r>
              <a:rPr lang="en-US" altLang="en-US" b="1" dirty="0">
                <a:solidFill>
                  <a:srgbClr val="FFFFFF"/>
                </a:solidFill>
              </a:rPr>
              <a:t>)</a:t>
            </a:r>
          </a:p>
          <a:p>
            <a:r>
              <a:rPr lang="en-US" altLang="en-US" dirty="0" err="1">
                <a:solidFill>
                  <a:srgbClr val="FFFFFF"/>
                </a:solidFill>
              </a:rPr>
              <a:t>Objek</a:t>
            </a:r>
            <a:r>
              <a:rPr lang="en-US" altLang="en-US" dirty="0">
                <a:solidFill>
                  <a:srgbClr val="FFFFFF"/>
                </a:solidFill>
              </a:rPr>
              <a:t> </a:t>
            </a:r>
            <a:r>
              <a:rPr lang="en-US" altLang="en-US" dirty="0" err="1">
                <a:solidFill>
                  <a:srgbClr val="FFFFFF"/>
                </a:solidFill>
              </a:rPr>
              <a:t>dakwah</a:t>
            </a:r>
            <a:r>
              <a:rPr lang="en-US" altLang="en-US" dirty="0">
                <a:solidFill>
                  <a:srgbClr val="FFFFFF"/>
                </a:solidFill>
              </a:rPr>
              <a:t> </a:t>
            </a:r>
            <a:r>
              <a:rPr lang="en-US" altLang="en-US" dirty="0" err="1">
                <a:solidFill>
                  <a:srgbClr val="FFFFFF"/>
                </a:solidFill>
              </a:rPr>
              <a:t>semua</a:t>
            </a:r>
            <a:r>
              <a:rPr lang="en-US" altLang="en-US" dirty="0">
                <a:solidFill>
                  <a:srgbClr val="FFFFFF"/>
                </a:solidFill>
              </a:rPr>
              <a:t> </a:t>
            </a:r>
            <a:r>
              <a:rPr lang="en-US" altLang="en-US" dirty="0" err="1">
                <a:solidFill>
                  <a:srgbClr val="FFFFFF"/>
                </a:solidFill>
              </a:rPr>
              <a:t>manusia</a:t>
            </a:r>
            <a:r>
              <a:rPr lang="en-US" altLang="en-US" dirty="0">
                <a:solidFill>
                  <a:srgbClr val="FFFFFF"/>
                </a:solidFill>
              </a:rPr>
              <a:t> </a:t>
            </a:r>
            <a:r>
              <a:rPr lang="en-US" altLang="en-US" dirty="0" err="1">
                <a:solidFill>
                  <a:srgbClr val="FFFFFF"/>
                </a:solidFill>
              </a:rPr>
              <a:t>tanpa</a:t>
            </a:r>
            <a:r>
              <a:rPr lang="en-US" altLang="en-US" dirty="0">
                <a:solidFill>
                  <a:srgbClr val="FFFFFF"/>
                </a:solidFill>
              </a:rPr>
              <a:t> </a:t>
            </a:r>
            <a:r>
              <a:rPr lang="en-US" altLang="en-US" dirty="0" err="1">
                <a:solidFill>
                  <a:srgbClr val="FFFFFF"/>
                </a:solidFill>
              </a:rPr>
              <a:t>ada</a:t>
            </a:r>
            <a:r>
              <a:rPr lang="en-US" altLang="en-US" dirty="0">
                <a:solidFill>
                  <a:srgbClr val="FFFFFF"/>
                </a:solidFill>
              </a:rPr>
              <a:t> </a:t>
            </a:r>
            <a:r>
              <a:rPr lang="en-US" altLang="en-US" dirty="0" err="1">
                <a:solidFill>
                  <a:srgbClr val="FFFFFF"/>
                </a:solidFill>
              </a:rPr>
              <a:t>batasan</a:t>
            </a:r>
            <a:r>
              <a:rPr lang="en-US" altLang="en-US" dirty="0">
                <a:solidFill>
                  <a:srgbClr val="FFFFFF"/>
                </a:solidFill>
              </a:rPr>
              <a:t> </a:t>
            </a:r>
            <a:r>
              <a:rPr lang="en-US" altLang="en-US" b="1" dirty="0">
                <a:solidFill>
                  <a:srgbClr val="FFFFFF"/>
                </a:solidFill>
              </a:rPr>
              <a:t>(</a:t>
            </a:r>
            <a:r>
              <a:rPr lang="en-US" altLang="en-US" b="1" dirty="0" err="1">
                <a:solidFill>
                  <a:srgbClr val="FFFFFF"/>
                </a:solidFill>
              </a:rPr>
              <a:t>universalitas</a:t>
            </a:r>
            <a:r>
              <a:rPr lang="en-US" altLang="en-US" b="1" dirty="0">
                <a:solidFill>
                  <a:srgbClr val="FFFFFF"/>
                </a:solidFill>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87042">
                                            <p:txEl>
                                              <p:charRg st="4294967295" end="4294967295"/>
                                            </p:txEl>
                                          </p:spTgt>
                                        </p:tgtEl>
                                        <p:attrNameLst>
                                          <p:attrName>style.visibility</p:attrName>
                                        </p:attrNameLst>
                                      </p:cBhvr>
                                      <p:to>
                                        <p:strVal val="visible"/>
                                      </p:to>
                                    </p:set>
                                    <p:animEffect transition="in" filter="fade">
                                      <p:cBhvr>
                                        <p:cTn id="7" dur="1000">
                                          <p:stCondLst>
                                            <p:cond delay="0"/>
                                          </p:stCondLst>
                                        </p:cTn>
                                        <p:tgtEl>
                                          <p:spTgt spid="87042">
                                            <p:txEl>
                                              <p:charRg st="4294967295" end="4294967295"/>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87043">
                                            <p:txEl>
                                              <p:pRg st="0" end="0"/>
                                            </p:txEl>
                                          </p:spTgt>
                                        </p:tgtEl>
                                        <p:attrNameLst>
                                          <p:attrName>style.visibility</p:attrName>
                                        </p:attrNameLst>
                                      </p:cBhvr>
                                      <p:to>
                                        <p:strVal val="visible"/>
                                      </p:to>
                                    </p:set>
                                    <p:animEffect transition="in" filter="fade">
                                      <p:cBhvr>
                                        <p:cTn id="12" dur="500">
                                          <p:stCondLst>
                                            <p:cond delay="0"/>
                                          </p:stCondLst>
                                        </p:cTn>
                                        <p:tgtEl>
                                          <p:spTgt spid="8704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iterate type="lt">
                                    <p:tmPct val="10000"/>
                                  </p:iterate>
                                  <p:childTnLst>
                                    <p:set>
                                      <p:cBhvr>
                                        <p:cTn id="16" dur="1" fill="hold">
                                          <p:stCondLst>
                                            <p:cond delay="0"/>
                                          </p:stCondLst>
                                        </p:cTn>
                                        <p:tgtEl>
                                          <p:spTgt spid="87043">
                                            <p:txEl>
                                              <p:pRg st="1" end="1"/>
                                            </p:txEl>
                                          </p:spTgt>
                                        </p:tgtEl>
                                        <p:attrNameLst>
                                          <p:attrName>style.visibility</p:attrName>
                                        </p:attrNameLst>
                                      </p:cBhvr>
                                      <p:to>
                                        <p:strVal val="visible"/>
                                      </p:to>
                                    </p:set>
                                    <p:animEffect transition="in" filter="fade">
                                      <p:cBhvr>
                                        <p:cTn id="17" dur="500">
                                          <p:stCondLst>
                                            <p:cond delay="0"/>
                                          </p:stCondLst>
                                        </p:cTn>
                                        <p:tgtEl>
                                          <p:spTgt spid="8704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iterate type="lt">
                                    <p:tmPct val="10000"/>
                                  </p:iterate>
                                  <p:childTnLst>
                                    <p:set>
                                      <p:cBhvr>
                                        <p:cTn id="21" dur="1" fill="hold">
                                          <p:stCondLst>
                                            <p:cond delay="0"/>
                                          </p:stCondLst>
                                        </p:cTn>
                                        <p:tgtEl>
                                          <p:spTgt spid="87043">
                                            <p:txEl>
                                              <p:pRg st="2" end="2"/>
                                            </p:txEl>
                                          </p:spTgt>
                                        </p:tgtEl>
                                        <p:attrNameLst>
                                          <p:attrName>style.visibility</p:attrName>
                                        </p:attrNameLst>
                                      </p:cBhvr>
                                      <p:to>
                                        <p:strVal val="visible"/>
                                      </p:to>
                                    </p:set>
                                    <p:animEffect transition="in" filter="fade">
                                      <p:cBhvr>
                                        <p:cTn id="22" dur="500">
                                          <p:stCondLst>
                                            <p:cond delay="0"/>
                                          </p:stCondLst>
                                        </p:cTn>
                                        <p:tgtEl>
                                          <p:spTgt spid="870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p:bldP spid="8704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3">
            <a:extLst>
              <a:ext uri="{FF2B5EF4-FFF2-40B4-BE49-F238E27FC236}">
                <a16:creationId xmlns:a16="http://schemas.microsoft.com/office/drawing/2014/main" id="{CEA5F852-3180-45F5-9906-52EB6860423C}"/>
              </a:ext>
            </a:extLst>
          </p:cNvPr>
          <p:cNvSpPr>
            <a:spLocks noGrp="1" noChangeArrowheads="1"/>
          </p:cNvSpPr>
          <p:nvPr>
            <p:ph type="body" idx="1"/>
          </p:nvPr>
        </p:nvSpPr>
        <p:spPr>
          <a:xfrm>
            <a:off x="1787525" y="685800"/>
            <a:ext cx="7386638" cy="5410200"/>
          </a:xfrm>
        </p:spPr>
        <p:txBody>
          <a:bodyPr/>
          <a:lstStyle/>
          <a:p>
            <a:pPr algn="r" rtl="1"/>
            <a:r>
              <a:rPr lang="ar-SA" altLang="en-US" dirty="0">
                <a:solidFill>
                  <a:srgbClr val="FFFFFF"/>
                </a:solidFill>
                <a:cs typeface="Arial" panose="020B0604020202020204" pitchFamily="34" charset="0"/>
              </a:rPr>
              <a:t>وَلْتَكُنْ مِنْكُمْ أُمَّةٌ يَدْعُونَ إِلَى الْخَيْرِ وَيَأْمُرُونَ بِالْمَعْرُوفِ وَيَنْهَوْنَ عَنِ الْمُنْكَرِ وَأُولَئِكَ هُمُ الْمُفْلِحُونَ (104) وَلَا تَكُونُوا كَالَّذِينَ تَفَرَّقُوا وَاخْتَلَفُوا مِنْ بَعْدِ مَا جَاءَهُمُ الْبَيِّنَاتُ وَأُولَئِكَ لَهُمْ عَذَابٌ عَظِيمٌ [آل عمران/104، 105</a:t>
            </a:r>
            <a:r>
              <a:rPr lang="en-GB" altLang="en-US" dirty="0">
                <a:solidFill>
                  <a:srgbClr val="FFFFFF"/>
                </a:solidFill>
                <a:cs typeface="Arial" panose="020B0604020202020204" pitchFamily="34" charset="0"/>
              </a:rPr>
              <a:t>[</a:t>
            </a:r>
          </a:p>
          <a:p>
            <a:pPr algn="r" rtl="1"/>
            <a:r>
              <a:rPr lang="ar-SA" altLang="en-US" dirty="0">
                <a:solidFill>
                  <a:srgbClr val="FFFFFF"/>
                </a:solidFill>
                <a:cs typeface="Arial" panose="020B0604020202020204" pitchFamily="34" charset="0"/>
              </a:rPr>
              <a:t>وَمَا كَانَ الْمُؤْمِنُونَ لِيَنْفِرُوا كَافَّةً فَلَوْلَا نَفَرَ مِنْ كُلِّ فِرْقَةٍ مِنْهُمْ طَائِفَةٌ لِيَتَفَقَّهُوا فِي الدِّينِ وَلِيُنْذِرُوا قَوْمَهُمْ إِذَا رَجَعُوا إِلَيْهِمْ لَعَلَّهُمْ يَحْذَرُونَ [التوبة/122</a:t>
            </a:r>
            <a:r>
              <a:rPr lang="en-GB" altLang="en-US" dirty="0">
                <a:solidFill>
                  <a:srgbClr val="FFFFFF"/>
                </a:solidFill>
                <a:cs typeface="Arial" panose="020B0604020202020204" pitchFamily="34" charset="0"/>
              </a:rPr>
              <a:t>[</a:t>
            </a:r>
            <a:endParaRPr lang="en-US" altLang="en-US" dirty="0">
              <a:solidFill>
                <a:srgbClr val="FFFFFF"/>
              </a:solidFill>
              <a:cs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descr="White marble">
            <a:extLst>
              <a:ext uri="{FF2B5EF4-FFF2-40B4-BE49-F238E27FC236}">
                <a16:creationId xmlns:a16="http://schemas.microsoft.com/office/drawing/2014/main" id="{A29F310A-DD38-4D7A-A616-DB2AB51F4C45}"/>
              </a:ext>
            </a:extLst>
          </p:cNvPr>
          <p:cNvSpPr>
            <a:spLocks noGrp="1" noChangeArrowheads="1"/>
          </p:cNvSpPr>
          <p:nvPr>
            <p:ph type="title"/>
          </p:nvPr>
        </p:nvSpPr>
        <p:spPr>
          <a:blipFill dpi="0" rotWithShape="1">
            <a:blip r:embed="rId2"/>
            <a:srcRect/>
            <a:tile tx="0" ty="0" sx="100000" sy="100000" flip="none" algn="tl"/>
          </a:blipFill>
        </p:spPr>
        <p:txBody>
          <a:bodyPr/>
          <a:lstStyle/>
          <a:p>
            <a:r>
              <a:rPr lang="en-US" altLang="en-US" sz="3600" b="1" dirty="0">
                <a:solidFill>
                  <a:srgbClr val="FF0000"/>
                </a:solidFill>
              </a:rPr>
              <a:t>SIAPA YANG HARUS BERDAKWAH?</a:t>
            </a:r>
          </a:p>
        </p:txBody>
      </p:sp>
      <p:sp>
        <p:nvSpPr>
          <p:cNvPr id="58371" name="Rectangle 3" descr="Pink tissue paper">
            <a:extLst>
              <a:ext uri="{FF2B5EF4-FFF2-40B4-BE49-F238E27FC236}">
                <a16:creationId xmlns:a16="http://schemas.microsoft.com/office/drawing/2014/main" id="{1E9F4A00-087C-4FD1-8A4A-5908B70223B0}"/>
              </a:ext>
            </a:extLst>
          </p:cNvPr>
          <p:cNvSpPr>
            <a:spLocks noGrp="1" noChangeArrowheads="1"/>
          </p:cNvSpPr>
          <p:nvPr>
            <p:ph type="body" idx="1"/>
          </p:nvPr>
        </p:nvSpPr>
        <p:spPr>
          <a:blipFill dpi="0" rotWithShape="1">
            <a:blip r:embed="rId3"/>
            <a:srcRect/>
            <a:tile tx="0" ty="0" sx="100000" sy="100000" flip="none" algn="tl"/>
          </a:blipFill>
        </p:spPr>
        <p:txBody>
          <a:bodyPr/>
          <a:lstStyle/>
          <a:p>
            <a:pPr marL="609600" indent="-609600">
              <a:lnSpc>
                <a:spcPct val="90000"/>
              </a:lnSpc>
            </a:pPr>
            <a:r>
              <a:rPr lang="en-US" altLang="en-US"/>
              <a:t>Secara umum adalah setiap muslim yang berdakwah sebagai kewajiban yang melekat tidak terpisahkan dari misinya sebagai penganut Islam.</a:t>
            </a:r>
          </a:p>
          <a:p>
            <a:pPr marL="609600" indent="-609600">
              <a:lnSpc>
                <a:spcPct val="90000"/>
              </a:lnSpc>
            </a:pPr>
            <a:r>
              <a:rPr lang="en-US" altLang="en-US"/>
              <a:t>Secara khusus adalah mereka yang mengambil keahlian khusus dalam bidang dakwah Islam, dengan kesungguhan luar biasa dan dengan </a:t>
            </a:r>
            <a:r>
              <a:rPr lang="en-US" altLang="en-US" i="1"/>
              <a:t>qudrah </a:t>
            </a:r>
            <a:r>
              <a:rPr lang="en-US" altLang="en-US"/>
              <a:t>hasanah.</a:t>
            </a:r>
          </a:p>
          <a:p>
            <a:pPr marL="609600" indent="-609600">
              <a:lnSpc>
                <a:spcPct val="90000"/>
              </a:lnSpc>
              <a:buNone/>
            </a:pPr>
            <a:endParaRPr lang="en-US" alt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58370">
                                            <p:txEl>
                                              <p:charRg st="4294967295" end="4294967295"/>
                                            </p:txEl>
                                          </p:spTgt>
                                        </p:tgtEl>
                                        <p:attrNameLst>
                                          <p:attrName>style.visibility</p:attrName>
                                        </p:attrNameLst>
                                      </p:cBhvr>
                                      <p:to>
                                        <p:strVal val="visible"/>
                                      </p:to>
                                    </p:set>
                                    <p:animEffect transition="in" filter="fade">
                                      <p:cBhvr>
                                        <p:cTn id="7" dur="800" decel="100000"/>
                                        <p:tgtEl>
                                          <p:spTgt spid="58370">
                                            <p:txEl>
                                              <p:charRg st="4294967295" end="4294967295"/>
                                            </p:txEl>
                                          </p:spTgt>
                                        </p:tgtEl>
                                      </p:cBhvr>
                                    </p:animEffect>
                                    <p:anim calcmode="lin" valueType="num">
                                      <p:cBhvr>
                                        <p:cTn id="8" dur="800" decel="100000" fill="hold"/>
                                        <p:tgtEl>
                                          <p:spTgt spid="58370">
                                            <p:txEl>
                                              <p:charRg st="4294967295" end="4294967295"/>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58370">
                                            <p:txEl>
                                              <p:charRg st="4294967295" end="4294967295"/>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58370">
                                            <p:txEl>
                                              <p:charRg st="4294967295" end="4294967295"/>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8370">
                                            <p:txEl>
                                              <p:charRg st="4294967295" end="4294967295"/>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8370">
                                            <p:txEl>
                                              <p:charRg st="4294967295" end="4294967295"/>
                                            </p:txEl>
                                          </p:spTgt>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58371">
                                            <p:txEl>
                                              <p:pRg st="0" end="0"/>
                                            </p:txEl>
                                          </p:spTgt>
                                        </p:tgtEl>
                                        <p:attrNameLst>
                                          <p:attrName>style.visibility</p:attrName>
                                        </p:attrNameLst>
                                      </p:cBhvr>
                                      <p:to>
                                        <p:strVal val="visible"/>
                                      </p:to>
                                    </p:set>
                                    <p:animEffect transition="in" filter="fade">
                                      <p:cBhvr>
                                        <p:cTn id="17" dur="1000"/>
                                        <p:tgtEl>
                                          <p:spTgt spid="58371">
                                            <p:txEl>
                                              <p:pRg st="0" end="0"/>
                                            </p:txEl>
                                          </p:spTgt>
                                        </p:tgtEl>
                                      </p:cBhvr>
                                    </p:animEffect>
                                    <p:anim calcmode="lin" valueType="num">
                                      <p:cBhvr>
                                        <p:cTn id="18" dur="1000" fill="hold"/>
                                        <p:tgtEl>
                                          <p:spTgt spid="58371">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583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58371">
                                            <p:txEl>
                                              <p:pRg st="1" end="1"/>
                                            </p:txEl>
                                          </p:spTgt>
                                        </p:tgtEl>
                                        <p:attrNameLst>
                                          <p:attrName>style.visibility</p:attrName>
                                        </p:attrNameLst>
                                      </p:cBhvr>
                                      <p:to>
                                        <p:strVal val="visible"/>
                                      </p:to>
                                    </p:set>
                                    <p:animEffect transition="in" filter="fade">
                                      <p:cBhvr>
                                        <p:cTn id="24" dur="1000"/>
                                        <p:tgtEl>
                                          <p:spTgt spid="58371">
                                            <p:txEl>
                                              <p:pRg st="1" end="1"/>
                                            </p:txEl>
                                          </p:spTgt>
                                        </p:tgtEl>
                                      </p:cBhvr>
                                    </p:animEffect>
                                    <p:anim calcmode="lin" valueType="num">
                                      <p:cBhvr>
                                        <p:cTn id="25" dur="1000" fill="hold"/>
                                        <p:tgtEl>
                                          <p:spTgt spid="58371">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58371">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P spid="58371"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a:extLst>
              <a:ext uri="{FF2B5EF4-FFF2-40B4-BE49-F238E27FC236}">
                <a16:creationId xmlns:a16="http://schemas.microsoft.com/office/drawing/2014/main" id="{F82F0469-F30F-44BF-9444-64424A1CFE87}"/>
              </a:ext>
            </a:extLst>
          </p:cNvPr>
          <p:cNvSpPr>
            <a:spLocks noGrp="1" noChangeArrowheads="1"/>
          </p:cNvSpPr>
          <p:nvPr>
            <p:ph type="body" idx="1"/>
          </p:nvPr>
        </p:nvSpPr>
        <p:spPr>
          <a:xfrm>
            <a:off x="1847850" y="404813"/>
            <a:ext cx="8362950" cy="5721350"/>
          </a:xfrm>
        </p:spPr>
        <p:txBody>
          <a:bodyPr/>
          <a:lstStyle/>
          <a:p>
            <a:pPr algn="l" rtl="0" eaLnBrk="1" hangingPunct="1">
              <a:buFontTx/>
              <a:buNone/>
            </a:pPr>
            <a:r>
              <a:rPr lang="en-US" altLang="en-US" sz="2800" b="1"/>
              <a:t>B. HUKUM DAKWAH</a:t>
            </a:r>
          </a:p>
          <a:p>
            <a:pPr algn="l" rtl="0" eaLnBrk="1" hangingPunct="1">
              <a:buFontTx/>
              <a:buNone/>
            </a:pPr>
            <a:r>
              <a:rPr lang="en-US" altLang="en-US" sz="2800"/>
              <a:t>	1. Dasar Hukum Dakwah</a:t>
            </a:r>
          </a:p>
          <a:p>
            <a:pPr algn="l" rtl="0" eaLnBrk="1" hangingPunct="1">
              <a:buFontTx/>
              <a:buNone/>
            </a:pPr>
            <a:r>
              <a:rPr lang="en-US" altLang="en-US" sz="2800"/>
              <a:t>		a. Al-Qur</a:t>
            </a:r>
            <a:r>
              <a:rPr lang="en-US" altLang="en-US" sz="2800">
                <a:latin typeface="Arial" panose="020B0604020202020204" pitchFamily="34" charset="0"/>
              </a:rPr>
              <a:t>’</a:t>
            </a:r>
            <a:r>
              <a:rPr lang="en-US" altLang="en-US" sz="2800"/>
              <a:t>an ( QS. Ali Imran [3]: 104</a:t>
            </a:r>
            <a:r>
              <a:rPr lang="id-ID" altLang="en-US" sz="2800"/>
              <a:t>, 110</a:t>
            </a:r>
            <a:r>
              <a:rPr lang="en-US" altLang="en-US" sz="2800"/>
              <a:t>)</a:t>
            </a:r>
          </a:p>
          <a:p>
            <a:pPr algn="l" rtl="0" eaLnBrk="1" hangingPunct="1">
              <a:buFontTx/>
              <a:buNone/>
            </a:pPr>
            <a:r>
              <a:rPr lang="en-US" altLang="en-US" sz="2800"/>
              <a:t>		b. Al-Hadis (HR. Muslim) </a:t>
            </a:r>
          </a:p>
          <a:p>
            <a:pPr algn="l" rtl="0" eaLnBrk="1" hangingPunct="1">
              <a:buFontTx/>
              <a:buNone/>
            </a:pPr>
            <a:endParaRPr lang="en-US" altLang="en-US" sz="2800"/>
          </a:p>
          <a:p>
            <a:pPr algn="l" rtl="0" eaLnBrk="1" hangingPunct="1">
              <a:buFontTx/>
              <a:buNone/>
            </a:pPr>
            <a:r>
              <a:rPr lang="en-US" altLang="en-US" sz="2800"/>
              <a:t>	2. Pendapat Ulama tentang Hukum Dakwah</a:t>
            </a:r>
          </a:p>
          <a:p>
            <a:pPr algn="l" rtl="0" eaLnBrk="1" hangingPunct="1">
              <a:buFontTx/>
              <a:buNone/>
            </a:pPr>
            <a:r>
              <a:rPr lang="en-US" altLang="en-US" sz="2800"/>
              <a:t>		a. Ulama sepakat bahwa dakwah merupakan </a:t>
            </a:r>
          </a:p>
          <a:p>
            <a:pPr algn="l" rtl="0" eaLnBrk="1" hangingPunct="1">
              <a:buFontTx/>
              <a:buNone/>
            </a:pPr>
            <a:r>
              <a:rPr lang="en-US" altLang="en-US" sz="2800"/>
              <a:t>             kewajiban umat Islam.</a:t>
            </a:r>
          </a:p>
          <a:p>
            <a:pPr algn="l" rtl="0" eaLnBrk="1" hangingPunct="1">
              <a:buFontTx/>
              <a:buNone/>
            </a:pPr>
            <a:r>
              <a:rPr lang="en-US" altLang="en-US" sz="2800"/>
              <a:t>         b. Ulama berbeda pendapat tentang hukum </a:t>
            </a:r>
          </a:p>
          <a:p>
            <a:pPr algn="l" rtl="0" eaLnBrk="1" hangingPunct="1">
              <a:buFontTx/>
              <a:buNone/>
            </a:pPr>
            <a:r>
              <a:rPr lang="en-US" altLang="en-US" sz="2800"/>
              <a:t>             menyampaikan dakwah.</a:t>
            </a:r>
          </a:p>
          <a:p>
            <a:pPr algn="l" rtl="0" eaLnBrk="1" hangingPunct="1">
              <a:buFontTx/>
              <a:buNone/>
            </a:pPr>
            <a:r>
              <a:rPr lang="en-US" altLang="en-US" sz="2800"/>
              <a:t>	</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a:extLst>
              <a:ext uri="{FF2B5EF4-FFF2-40B4-BE49-F238E27FC236}">
                <a16:creationId xmlns:a16="http://schemas.microsoft.com/office/drawing/2014/main" id="{B73A5146-812A-41E9-B202-F29269C52106}"/>
              </a:ext>
            </a:extLst>
          </p:cNvPr>
          <p:cNvSpPr>
            <a:spLocks noGrp="1" noChangeArrowheads="1"/>
          </p:cNvSpPr>
          <p:nvPr>
            <p:ph type="body" idx="1"/>
          </p:nvPr>
        </p:nvSpPr>
        <p:spPr>
          <a:xfrm>
            <a:off x="1847850" y="333375"/>
            <a:ext cx="8362950" cy="5792788"/>
          </a:xfrm>
        </p:spPr>
        <p:txBody>
          <a:bodyPr/>
          <a:lstStyle/>
          <a:p>
            <a:pPr algn="l" rtl="0" eaLnBrk="1" hangingPunct="1">
              <a:buFontTx/>
              <a:buNone/>
            </a:pPr>
            <a:r>
              <a:rPr lang="en-US" altLang="en-US" sz="2800"/>
              <a:t>	1. Hukum berdakwah merupakan </a:t>
            </a:r>
          </a:p>
          <a:p>
            <a:pPr algn="l" rtl="0" eaLnBrk="1" hangingPunct="1">
              <a:buFontTx/>
              <a:buNone/>
            </a:pPr>
            <a:r>
              <a:rPr lang="en-US" altLang="en-US" sz="2800"/>
              <a:t>       kewajiban individual (</a:t>
            </a:r>
            <a:r>
              <a:rPr lang="en-US" altLang="en-US" sz="2800" i="1"/>
              <a:t>fardhu </a:t>
            </a:r>
            <a:r>
              <a:rPr lang="en-US" altLang="en-US" sz="2800" i="1">
                <a:latin typeface="Arial" panose="020B0604020202020204" pitchFamily="34" charset="0"/>
              </a:rPr>
              <a:t>‘</a:t>
            </a:r>
            <a:r>
              <a:rPr lang="en-US" altLang="en-US" sz="2800" i="1"/>
              <a:t>ain</a:t>
            </a:r>
            <a:r>
              <a:rPr lang="en-US" altLang="en-US" sz="2800"/>
              <a:t>).  </a:t>
            </a:r>
          </a:p>
          <a:p>
            <a:pPr algn="l" rtl="0" eaLnBrk="1" hangingPunct="1">
              <a:buFontTx/>
              <a:buNone/>
            </a:pPr>
            <a:r>
              <a:rPr lang="en-US" altLang="en-US" sz="2800"/>
              <a:t>       Argumentasinya kata </a:t>
            </a:r>
            <a:r>
              <a:rPr lang="en-US" altLang="en-US" sz="2800" i="1"/>
              <a:t>min</a:t>
            </a:r>
            <a:r>
              <a:rPr lang="en-US" altLang="en-US" sz="2800"/>
              <a:t> dalam QS. Ali        </a:t>
            </a:r>
          </a:p>
          <a:p>
            <a:pPr algn="l" rtl="0" eaLnBrk="1" hangingPunct="1">
              <a:buFontTx/>
              <a:buNone/>
            </a:pPr>
            <a:r>
              <a:rPr lang="en-US" altLang="en-US" sz="2800"/>
              <a:t>       Imran 104 berarti </a:t>
            </a:r>
            <a:r>
              <a:rPr lang="en-US" altLang="en-US" sz="2800" i="1"/>
              <a:t>lil bayan</a:t>
            </a:r>
            <a:r>
              <a:rPr lang="en-US" altLang="en-US" sz="2800"/>
              <a:t> (penjelas).</a:t>
            </a:r>
            <a:endParaRPr lang="id-ID" altLang="en-US" sz="2800"/>
          </a:p>
          <a:p>
            <a:pPr algn="l" rtl="0" eaLnBrk="1" hangingPunct="1">
              <a:buFontTx/>
              <a:buNone/>
            </a:pPr>
            <a:r>
              <a:rPr lang="id-ID" altLang="en-US" sz="2800"/>
              <a:t>	    dan 110 pada kalimat </a:t>
            </a:r>
            <a:r>
              <a:rPr lang="id-ID" altLang="en-US" sz="2800" i="1"/>
              <a:t>kuntum (perintah   </a:t>
            </a:r>
          </a:p>
          <a:p>
            <a:pPr algn="l" rtl="0" eaLnBrk="1" hangingPunct="1">
              <a:buFontTx/>
              <a:buNone/>
            </a:pPr>
            <a:r>
              <a:rPr lang="id-ID" altLang="en-US" sz="2800" i="1"/>
              <a:t>       kepada individu).</a:t>
            </a:r>
            <a:endParaRPr lang="en-US" altLang="en-US" sz="2800" i="1"/>
          </a:p>
          <a:p>
            <a:pPr algn="l" rtl="0" eaLnBrk="1" hangingPunct="1">
              <a:buFontTx/>
              <a:buNone/>
            </a:pPr>
            <a:endParaRPr lang="en-US" altLang="en-US" sz="2800"/>
          </a:p>
          <a:p>
            <a:pPr algn="l" rtl="0" eaLnBrk="1" hangingPunct="1">
              <a:buFontTx/>
              <a:buNone/>
            </a:pPr>
            <a:r>
              <a:rPr lang="en-US" altLang="en-US" sz="2800"/>
              <a:t>	2. Hukum berdakwah merupakan </a:t>
            </a:r>
          </a:p>
          <a:p>
            <a:pPr algn="l" rtl="0" eaLnBrk="1" hangingPunct="1">
              <a:buFontTx/>
              <a:buNone/>
            </a:pPr>
            <a:r>
              <a:rPr lang="en-US" altLang="en-US" sz="2800"/>
              <a:t>       kewajiban kolektif (</a:t>
            </a:r>
            <a:r>
              <a:rPr lang="en-US" altLang="en-US" sz="2800" i="1"/>
              <a:t>fardhu kifayah</a:t>
            </a:r>
            <a:r>
              <a:rPr lang="en-US" altLang="en-US" sz="2800"/>
              <a:t>). </a:t>
            </a:r>
          </a:p>
          <a:p>
            <a:pPr algn="l" rtl="0" eaLnBrk="1" hangingPunct="1">
              <a:buFontTx/>
              <a:buNone/>
            </a:pPr>
            <a:r>
              <a:rPr lang="en-US" altLang="en-US" sz="2800"/>
              <a:t>	    Argumentasinya kata </a:t>
            </a:r>
            <a:r>
              <a:rPr lang="en-US" altLang="en-US" sz="2800" i="1"/>
              <a:t>min </a:t>
            </a:r>
            <a:r>
              <a:rPr lang="en-US" altLang="en-US" sz="2800"/>
              <a:t>dalam QS. Ali        </a:t>
            </a:r>
          </a:p>
          <a:p>
            <a:pPr algn="l" rtl="0" eaLnBrk="1" hangingPunct="1">
              <a:buFontTx/>
              <a:buNone/>
            </a:pPr>
            <a:r>
              <a:rPr lang="en-US" altLang="en-US" sz="2800"/>
              <a:t>       Imran 104 berarti </a:t>
            </a:r>
            <a:r>
              <a:rPr lang="en-US" altLang="en-US" sz="2800" i="1"/>
              <a:t>littab</a:t>
            </a:r>
            <a:r>
              <a:rPr lang="en-US" altLang="en-US" sz="2800" i="1">
                <a:latin typeface="Arial" panose="020B0604020202020204" pitchFamily="34" charset="0"/>
              </a:rPr>
              <a:t>’</a:t>
            </a:r>
            <a:r>
              <a:rPr lang="en-US" altLang="en-US" sz="2800" i="1"/>
              <a:t>idh</a:t>
            </a:r>
            <a:r>
              <a:rPr lang="en-US" altLang="en-US" sz="2800"/>
              <a:t> (sebagian). 	</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97F98D23-3FEF-49C3-B228-8B8E0F55913F}"/>
              </a:ext>
            </a:extLst>
          </p:cNvPr>
          <p:cNvSpPr>
            <a:spLocks noGrp="1"/>
          </p:cNvSpPr>
          <p:nvPr>
            <p:ph type="title"/>
          </p:nvPr>
        </p:nvSpPr>
        <p:spPr>
          <a:xfrm>
            <a:off x="1881188" y="0"/>
            <a:ext cx="7156450" cy="776288"/>
          </a:xfrm>
        </p:spPr>
        <p:txBody>
          <a:bodyPr/>
          <a:lstStyle/>
          <a:p>
            <a:pPr algn="l"/>
            <a:r>
              <a:rPr lang="id-ID" altLang="en-US" sz="3600">
                <a:solidFill>
                  <a:srgbClr val="FF0000"/>
                </a:solidFill>
              </a:rPr>
              <a:t>C. TUJUAN DAKWAH</a:t>
            </a:r>
          </a:p>
        </p:txBody>
      </p:sp>
      <p:sp>
        <p:nvSpPr>
          <p:cNvPr id="3" name="Content Placeholder 2">
            <a:extLst>
              <a:ext uri="{FF2B5EF4-FFF2-40B4-BE49-F238E27FC236}">
                <a16:creationId xmlns:a16="http://schemas.microsoft.com/office/drawing/2014/main" id="{58D074E8-C8E7-4FBF-B18E-2755F0165F1A}"/>
              </a:ext>
            </a:extLst>
          </p:cNvPr>
          <p:cNvSpPr>
            <a:spLocks noGrp="1"/>
          </p:cNvSpPr>
          <p:nvPr>
            <p:ph idx="1"/>
          </p:nvPr>
        </p:nvSpPr>
        <p:spPr>
          <a:xfrm>
            <a:off x="1524000" y="857251"/>
            <a:ext cx="8858250" cy="5643563"/>
          </a:xfrm>
        </p:spPr>
        <p:txBody>
          <a:bodyPr/>
          <a:lstStyle/>
          <a:p>
            <a:pPr algn="l" rtl="0">
              <a:buFontTx/>
              <a:buNone/>
              <a:defRPr/>
            </a:pPr>
            <a:r>
              <a:rPr lang="id-ID" dirty="0"/>
              <a:t>	Tujuan dakwah secara umum ada tiga: 	tujuan praktis, realistis, dan idealistis. </a:t>
            </a:r>
          </a:p>
          <a:p>
            <a:pPr marL="514350" indent="-514350" algn="l" rtl="0">
              <a:buFontTx/>
              <a:buAutoNum type="arabicPeriod"/>
              <a:defRPr/>
            </a:pPr>
            <a:r>
              <a:rPr lang="id-ID" dirty="0"/>
              <a:t>Tujuan Praktis.</a:t>
            </a:r>
          </a:p>
          <a:p>
            <a:pPr marL="514350" indent="-514350" algn="l" rtl="0">
              <a:buNone/>
              <a:defRPr/>
            </a:pPr>
            <a:r>
              <a:rPr lang="id-ID" dirty="0"/>
              <a:t>	Yaitu untuk membawa atau menyelamatkan umat manusia dari kesesatan menuju kebaikan, dari kemaksiatan menuju kebenaran, dari kekafiran menuju keimanan, dari kemusyrikan menuju tauhid, dari lembah kegelapan menuju cahaya kehidupan yang terang benderang. </a:t>
            </a:r>
          </a:p>
          <a:p>
            <a:pPr marL="514350" indent="-514350" algn="l" rtl="0">
              <a:buNone/>
              <a:defRPr/>
            </a:pPr>
            <a:r>
              <a:rPr lang="id-ID" dirty="0"/>
              <a:t>			(QS. Thalaq/65: 11)</a:t>
            </a:r>
          </a:p>
          <a:p>
            <a:pPr marL="514350" indent="-514350" algn="l" rtl="0">
              <a:buNone/>
              <a:defRPr/>
            </a:pPr>
            <a:r>
              <a:rPr lang="id-ID" dirty="0"/>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a:extLst>
              <a:ext uri="{FF2B5EF4-FFF2-40B4-BE49-F238E27FC236}">
                <a16:creationId xmlns:a16="http://schemas.microsoft.com/office/drawing/2014/main" id="{030265D3-0DE6-439D-A3B1-6E8035944D49}"/>
              </a:ext>
            </a:extLst>
          </p:cNvPr>
          <p:cNvSpPr>
            <a:spLocks noGrp="1"/>
          </p:cNvSpPr>
          <p:nvPr>
            <p:ph idx="1"/>
          </p:nvPr>
        </p:nvSpPr>
        <p:spPr>
          <a:xfrm>
            <a:off x="2024064" y="500064"/>
            <a:ext cx="7881937" cy="5786437"/>
          </a:xfrm>
        </p:spPr>
        <p:txBody>
          <a:bodyPr/>
          <a:lstStyle/>
          <a:p>
            <a:pPr algn="l" rtl="0">
              <a:buFontTx/>
              <a:buNone/>
            </a:pPr>
            <a:r>
              <a:rPr lang="id-ID" altLang="en-US"/>
              <a:t>2. Tujuan Realistis</a:t>
            </a:r>
          </a:p>
          <a:p>
            <a:pPr algn="l" rtl="0">
              <a:buFontTx/>
              <a:buNone/>
            </a:pPr>
            <a:r>
              <a:rPr lang="id-ID" altLang="en-US"/>
              <a:t>	mewujudkan masyarakat Islam yang menjunjung tinggi kehidupan beragama dengan menjalankan syari’at Islam secara benar dan menyeluruh berdasarkan keimanan. </a:t>
            </a:r>
          </a:p>
          <a:p>
            <a:pPr algn="l" rtl="0">
              <a:buFontTx/>
              <a:buNone/>
            </a:pPr>
            <a:r>
              <a:rPr lang="id-ID" altLang="en-US"/>
              <a:t>   Caranya: </a:t>
            </a:r>
          </a:p>
          <a:p>
            <a:pPr algn="l" rtl="0">
              <a:buFontTx/>
              <a:buNone/>
            </a:pPr>
            <a:r>
              <a:rPr lang="id-ID" altLang="en-US"/>
              <a:t>	dengan berserah diri secara total kepada Allah, dalam keadaan suka maupun duka, tanpa ada kedurhakaan. </a:t>
            </a:r>
          </a:p>
          <a:p>
            <a:pPr algn="l" rtl="0">
              <a:buFontTx/>
              <a:buNone/>
            </a:pPr>
            <a:r>
              <a:rPr lang="id-ID" altLang="en-US"/>
              <a:t>		    (QS. Al-Baqarah/2: 208) </a:t>
            </a:r>
          </a:p>
          <a:p>
            <a:pPr algn="l" rtl="0">
              <a:buFontTx/>
              <a:buNone/>
            </a:pPr>
            <a:r>
              <a:rPr lang="id-ID" altLang="en-US"/>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2"/>
          </p:nvPr>
        </p:nvSpPr>
        <p:spPr/>
        <p:txBody>
          <a:bodyPr/>
          <a:lstStyle/>
          <a:p>
            <a:pPr defTabSz="914400">
              <a:defRPr/>
            </a:pPr>
            <a:fld id="{E826E565-3A8F-45E4-AB7E-1E9EA66205D0}" type="slidenum">
              <a:rPr lang="ar-SA">
                <a:solidFill>
                  <a:srgbClr val="EAEBDE">
                    <a:shade val="90000"/>
                  </a:srgbClr>
                </a:solidFill>
                <a:latin typeface="Garamond" panose="02020404030301010803"/>
                <a:cs typeface="Times New Roman" panose="02020603050405020304" pitchFamily="18" charset="0"/>
              </a:rPr>
              <a:pPr defTabSz="914400">
                <a:defRPr/>
              </a:pPr>
              <a:t>2</a:t>
            </a:fld>
            <a:endParaRPr lang="en-US">
              <a:solidFill>
                <a:srgbClr val="EAEBDE">
                  <a:shade val="90000"/>
                </a:srgbClr>
              </a:solidFill>
              <a:latin typeface="Garamond" panose="02020404030301010803"/>
            </a:endParaRPr>
          </a:p>
        </p:txBody>
      </p:sp>
      <p:sp>
        <p:nvSpPr>
          <p:cNvPr id="7171" name="Rectangle 2"/>
          <p:cNvSpPr>
            <a:spLocks noGrp="1" noChangeArrowheads="1"/>
          </p:cNvSpPr>
          <p:nvPr>
            <p:ph type="title" idx="4294967295"/>
          </p:nvPr>
        </p:nvSpPr>
        <p:spPr>
          <a:xfrm>
            <a:off x="4229100" y="237460"/>
            <a:ext cx="3733800" cy="762000"/>
          </a:xfrm>
        </p:spPr>
        <p:style>
          <a:lnRef idx="0">
            <a:schemeClr val="accent6"/>
          </a:lnRef>
          <a:fillRef idx="3">
            <a:schemeClr val="accent6"/>
          </a:fillRef>
          <a:effectRef idx="3">
            <a:schemeClr val="accent6"/>
          </a:effectRef>
          <a:fontRef idx="minor">
            <a:schemeClr val="lt1"/>
          </a:fontRef>
        </p:style>
        <p:txBody>
          <a:bodyPr>
            <a:normAutofit/>
          </a:bodyPr>
          <a:lstStyle/>
          <a:p>
            <a:pPr marL="54864">
              <a:defRPr/>
            </a:pPr>
            <a:r>
              <a:rPr lang="en-GB" sz="3600" b="1" dirty="0" err="1">
                <a:solidFill>
                  <a:schemeClr val="tx2">
                    <a:tint val="100000"/>
                    <a:shade val="90000"/>
                    <a:satMod val="250000"/>
                    <a:alpha val="100000"/>
                  </a:schemeClr>
                </a:solidFill>
              </a:rPr>
              <a:t>Definisi</a:t>
            </a:r>
            <a:r>
              <a:rPr lang="en-GB" sz="3600" b="1" dirty="0">
                <a:solidFill>
                  <a:schemeClr val="tx2">
                    <a:tint val="100000"/>
                    <a:shade val="90000"/>
                    <a:satMod val="250000"/>
                    <a:alpha val="100000"/>
                  </a:schemeClr>
                </a:solidFill>
              </a:rPr>
              <a:t> </a:t>
            </a:r>
            <a:r>
              <a:rPr lang="en-GB" sz="3600" b="1" dirty="0" err="1">
                <a:solidFill>
                  <a:schemeClr val="tx2">
                    <a:tint val="100000"/>
                    <a:shade val="90000"/>
                    <a:satMod val="250000"/>
                    <a:alpha val="100000"/>
                  </a:schemeClr>
                </a:solidFill>
              </a:rPr>
              <a:t>Dakwah</a:t>
            </a:r>
            <a:endParaRPr lang="en-US" sz="3600" b="1" dirty="0">
              <a:solidFill>
                <a:schemeClr val="tx2">
                  <a:tint val="100000"/>
                  <a:shade val="90000"/>
                  <a:satMod val="250000"/>
                  <a:alpha val="100000"/>
                </a:schemeClr>
              </a:solidFill>
            </a:endParaRPr>
          </a:p>
        </p:txBody>
      </p:sp>
      <p:sp>
        <p:nvSpPr>
          <p:cNvPr id="7172" name="Text Box 3"/>
          <p:cNvSpPr txBox="1">
            <a:spLocks noChangeArrowheads="1"/>
          </p:cNvSpPr>
          <p:nvPr/>
        </p:nvSpPr>
        <p:spPr bwMode="auto">
          <a:xfrm>
            <a:off x="1467294" y="1938516"/>
            <a:ext cx="8814390" cy="3687228"/>
          </a:xfrm>
          <a:prstGeom prst="rect">
            <a:avLst/>
          </a:prstGeom>
          <a:noFill/>
          <a:ln w="9525">
            <a:solidFill>
              <a:schemeClr val="tx2"/>
            </a:solidFill>
            <a:miter lim="800000"/>
            <a:headEnd/>
            <a:tailEnd/>
          </a:ln>
        </p:spPr>
        <p:txBody>
          <a:bodyPr wrap="square">
            <a:spAutoFit/>
          </a:bodyPr>
          <a:lstStyle/>
          <a:p>
            <a:pPr marL="342900" indent="-342900" defTabSz="914400" fontAlgn="base">
              <a:spcBef>
                <a:spcPct val="0"/>
              </a:spcBef>
              <a:spcAft>
                <a:spcPct val="0"/>
              </a:spcAft>
              <a:buFont typeface="Wingdings" panose="05000000000000000000" pitchFamily="2" charset="2"/>
              <a:buChar char="v"/>
              <a:defRPr/>
            </a:pPr>
            <a:r>
              <a:rPr lang="en-US" sz="3200" b="1" u="sng" dirty="0">
                <a:solidFill>
                  <a:prstClr val="black"/>
                </a:solidFill>
                <a:latin typeface="Times New Roman" pitchFamily="18" charset="0"/>
                <a:cs typeface="Traditional Arabic" pitchFamily="2" charset="-78"/>
              </a:rPr>
              <a:t> </a:t>
            </a:r>
            <a:r>
              <a:rPr lang="en-US" sz="3200" b="1" u="sng" dirty="0" err="1">
                <a:solidFill>
                  <a:prstClr val="black"/>
                </a:solidFill>
                <a:latin typeface="Times New Roman" pitchFamily="18" charset="0"/>
                <a:cs typeface="Traditional Arabic" pitchFamily="2" charset="-78"/>
              </a:rPr>
              <a:t>Secara</a:t>
            </a:r>
            <a:r>
              <a:rPr lang="en-US" sz="3200" b="1" u="sng" dirty="0">
                <a:solidFill>
                  <a:prstClr val="black"/>
                </a:solidFill>
                <a:latin typeface="Times New Roman" pitchFamily="18" charset="0"/>
                <a:cs typeface="Traditional Arabic" pitchFamily="2" charset="-78"/>
              </a:rPr>
              <a:t> </a:t>
            </a:r>
            <a:r>
              <a:rPr lang="en-US" sz="3200" b="1" u="sng" dirty="0" err="1">
                <a:solidFill>
                  <a:prstClr val="black"/>
                </a:solidFill>
                <a:latin typeface="Times New Roman" pitchFamily="18" charset="0"/>
                <a:cs typeface="Traditional Arabic" pitchFamily="2" charset="-78"/>
              </a:rPr>
              <a:t>Etimologi</a:t>
            </a:r>
            <a:endParaRPr lang="en-US" sz="3200" b="1" u="sng" dirty="0">
              <a:solidFill>
                <a:prstClr val="black"/>
              </a:solidFill>
              <a:latin typeface="Times New Roman" pitchFamily="18" charset="0"/>
              <a:cs typeface="Traditional Arabic" pitchFamily="2" charset="-78"/>
            </a:endParaRPr>
          </a:p>
          <a:p>
            <a:pPr marL="712788" indent="-266700">
              <a:lnSpc>
                <a:spcPct val="90000"/>
              </a:lnSpc>
              <a:buFont typeface="Wingdings" panose="05000000000000000000" pitchFamily="2" charset="2"/>
              <a:buChar char="§"/>
            </a:pPr>
            <a:r>
              <a:rPr lang="en-US" altLang="en-US" sz="3200" dirty="0" err="1"/>
              <a:t>Dakwah</a:t>
            </a:r>
            <a:r>
              <a:rPr lang="en-US" altLang="en-US" sz="3200" dirty="0"/>
              <a:t> </a:t>
            </a:r>
            <a:r>
              <a:rPr lang="en-US" altLang="en-US" sz="3200" dirty="0" err="1"/>
              <a:t>berasal</a:t>
            </a:r>
            <a:r>
              <a:rPr lang="en-US" altLang="en-US" sz="3200" dirty="0"/>
              <a:t> </a:t>
            </a:r>
            <a:r>
              <a:rPr lang="en-US" altLang="en-US" sz="3200" dirty="0" err="1"/>
              <a:t>dari</a:t>
            </a:r>
            <a:r>
              <a:rPr lang="en-US" altLang="en-US" sz="3200" dirty="0"/>
              <a:t> Bahasa Arab </a:t>
            </a:r>
            <a:r>
              <a:rPr lang="en-US" altLang="en-US" sz="3200" i="1" dirty="0" err="1"/>
              <a:t>da</a:t>
            </a:r>
            <a:r>
              <a:rPr lang="en-US" altLang="en-US" sz="3200" i="1" dirty="0" err="1">
                <a:latin typeface="Arial" panose="020B0604020202020204" pitchFamily="34" charset="0"/>
              </a:rPr>
              <a:t>’</a:t>
            </a:r>
            <a:r>
              <a:rPr lang="en-US" altLang="en-US" sz="3200" i="1" dirty="0" err="1"/>
              <a:t>a</a:t>
            </a:r>
            <a:r>
              <a:rPr lang="en-US" altLang="en-US" sz="3200" dirty="0"/>
              <a:t>- </a:t>
            </a:r>
            <a:r>
              <a:rPr lang="en-US" altLang="en-US" sz="3200" i="1" dirty="0" err="1"/>
              <a:t>yad</a:t>
            </a:r>
            <a:r>
              <a:rPr lang="en-US" altLang="en-US" sz="3200" i="1" dirty="0" err="1">
                <a:latin typeface="Arial" panose="020B0604020202020204" pitchFamily="34" charset="0"/>
              </a:rPr>
              <a:t>’</a:t>
            </a:r>
            <a:r>
              <a:rPr lang="en-US" altLang="en-US" sz="3200" i="1" dirty="0" err="1"/>
              <a:t>u</a:t>
            </a:r>
            <a:r>
              <a:rPr lang="en-US" altLang="en-US" sz="3200" i="1" dirty="0"/>
              <a:t>- </a:t>
            </a:r>
            <a:r>
              <a:rPr lang="en-US" altLang="en-US" sz="3200" i="1" dirty="0" err="1"/>
              <a:t>da</a:t>
            </a:r>
            <a:r>
              <a:rPr lang="en-US" altLang="en-US" sz="3200" i="1" dirty="0" err="1">
                <a:latin typeface="Arial" panose="020B0604020202020204" pitchFamily="34" charset="0"/>
              </a:rPr>
              <a:t>’</a:t>
            </a:r>
            <a:r>
              <a:rPr lang="en-US" altLang="en-US" sz="3200" i="1" dirty="0" err="1"/>
              <a:t>watan</a:t>
            </a:r>
            <a:r>
              <a:rPr lang="en-US" altLang="en-US" sz="3200" dirty="0"/>
              <a:t> </a:t>
            </a:r>
            <a:r>
              <a:rPr lang="en-US" altLang="en-US" sz="3200" dirty="0" err="1"/>
              <a:t>berarti</a:t>
            </a:r>
            <a:r>
              <a:rPr lang="en-US" altLang="en-US" sz="3200" dirty="0"/>
              <a:t> </a:t>
            </a:r>
            <a:r>
              <a:rPr lang="en-US" altLang="en-US" sz="3200" dirty="0" err="1"/>
              <a:t>mengajak</a:t>
            </a:r>
            <a:r>
              <a:rPr lang="en-US" altLang="en-US" sz="3200" dirty="0"/>
              <a:t>, </a:t>
            </a:r>
            <a:r>
              <a:rPr lang="en-US" altLang="en-US" sz="3200" dirty="0" err="1"/>
              <a:t>menyeru</a:t>
            </a:r>
            <a:r>
              <a:rPr lang="en-US" altLang="en-US" sz="3200" dirty="0"/>
              <a:t>, </a:t>
            </a:r>
            <a:r>
              <a:rPr lang="en-US" altLang="en-US" sz="3200" dirty="0" err="1"/>
              <a:t>memanggil</a:t>
            </a:r>
            <a:r>
              <a:rPr lang="en-US" altLang="en-US" sz="3200" dirty="0"/>
              <a:t>, </a:t>
            </a:r>
            <a:r>
              <a:rPr lang="en-US" altLang="en-US" sz="3200" dirty="0" err="1"/>
              <a:t>memohon</a:t>
            </a:r>
            <a:r>
              <a:rPr lang="en-US" altLang="en-US" sz="3200" dirty="0"/>
              <a:t> (</a:t>
            </a:r>
            <a:r>
              <a:rPr lang="en-US" altLang="en-US" sz="3200" dirty="0" err="1"/>
              <a:t>berdoa</a:t>
            </a:r>
            <a:r>
              <a:rPr lang="en-US" altLang="en-US" sz="3200" dirty="0"/>
              <a:t>) dan </a:t>
            </a:r>
            <a:r>
              <a:rPr lang="en-US" altLang="en-US" sz="3200" dirty="0" err="1"/>
              <a:t>membela</a:t>
            </a:r>
            <a:r>
              <a:rPr lang="en-US" altLang="en-US" sz="3200" dirty="0"/>
              <a:t>.</a:t>
            </a:r>
          </a:p>
          <a:p>
            <a:pPr marL="446088">
              <a:lnSpc>
                <a:spcPct val="90000"/>
              </a:lnSpc>
            </a:pPr>
            <a:endParaRPr lang="en-US" altLang="en-US" sz="3200" dirty="0"/>
          </a:p>
          <a:p>
            <a:pPr marL="712788" indent="-266700">
              <a:lnSpc>
                <a:spcPct val="90000"/>
              </a:lnSpc>
              <a:buFont typeface="Wingdings" panose="05000000000000000000" pitchFamily="2" charset="2"/>
              <a:buChar char="§"/>
            </a:pPr>
            <a:r>
              <a:rPr lang="en-US" altLang="en-US" sz="3200" dirty="0"/>
              <a:t>Kata </a:t>
            </a:r>
            <a:r>
              <a:rPr lang="en-US" altLang="en-US" sz="3200" dirty="0" err="1"/>
              <a:t>dakwah</a:t>
            </a:r>
            <a:r>
              <a:rPr lang="en-US" altLang="en-US" sz="3200" dirty="0"/>
              <a:t> di </a:t>
            </a:r>
            <a:r>
              <a:rPr lang="en-US" altLang="en-US" sz="3200" dirty="0" err="1"/>
              <a:t>dalam</a:t>
            </a:r>
            <a:r>
              <a:rPr lang="en-US" altLang="en-US" sz="3200" dirty="0"/>
              <a:t> al-Qur</a:t>
            </a:r>
            <a:r>
              <a:rPr lang="en-US" altLang="en-US" sz="3200" dirty="0">
                <a:latin typeface="Arial" panose="020B0604020202020204" pitchFamily="34" charset="0"/>
              </a:rPr>
              <a:t>’</a:t>
            </a:r>
            <a:r>
              <a:rPr lang="en-US" altLang="en-US" sz="3200" dirty="0"/>
              <a:t>an </a:t>
            </a:r>
            <a:r>
              <a:rPr lang="en-US" altLang="en-US" sz="3200" dirty="0" err="1"/>
              <a:t>diungkap</a:t>
            </a:r>
            <a:r>
              <a:rPr lang="en-US" altLang="en-US" sz="3200" dirty="0"/>
              <a:t> </a:t>
            </a:r>
            <a:r>
              <a:rPr lang="en-US" altLang="en-US" sz="3200" dirty="0" err="1"/>
              <a:t>sebanyak</a:t>
            </a:r>
            <a:r>
              <a:rPr lang="en-US" altLang="en-US" sz="3200" dirty="0"/>
              <a:t> 198 kali yang </a:t>
            </a:r>
            <a:r>
              <a:rPr lang="en-US" altLang="en-US" sz="3200" dirty="0" err="1"/>
              <a:t>tersebar</a:t>
            </a:r>
            <a:r>
              <a:rPr lang="en-US" altLang="en-US" sz="3200" dirty="0"/>
              <a:t> di </a:t>
            </a:r>
            <a:r>
              <a:rPr lang="en-US" altLang="en-US" sz="3200" dirty="0" err="1"/>
              <a:t>dalam</a:t>
            </a:r>
            <a:r>
              <a:rPr lang="en-US" altLang="en-US" sz="3200" dirty="0"/>
              <a:t> 55 </a:t>
            </a:r>
            <a:r>
              <a:rPr lang="en-US" altLang="en-US" sz="3200" dirty="0" err="1"/>
              <a:t>surat</a:t>
            </a:r>
            <a:r>
              <a:rPr lang="en-US" altLang="en-US" sz="3200" dirty="0"/>
              <a:t> di 176 </a:t>
            </a:r>
            <a:r>
              <a:rPr lang="en-US" altLang="en-US" sz="3200" dirty="0" err="1"/>
              <a:t>ayat</a:t>
            </a:r>
            <a:endParaRPr lang="en-US" sz="3200" dirty="0">
              <a:solidFill>
                <a:prstClr val="black"/>
              </a:solidFill>
              <a:latin typeface="Times New Roman" pitchFamily="18" charset="0"/>
              <a:cs typeface="Traditional Arabic" pitchFamily="2" charset="-78"/>
            </a:endParaRPr>
          </a:p>
        </p:txBody>
      </p:sp>
    </p:spTree>
    <p:extLst>
      <p:ext uri="{BB962C8B-B14F-4D97-AF65-F5344CB8AC3E}">
        <p14:creationId xmlns:p14="http://schemas.microsoft.com/office/powerpoint/2010/main" val="22531966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a:extLst>
              <a:ext uri="{FF2B5EF4-FFF2-40B4-BE49-F238E27FC236}">
                <a16:creationId xmlns:a16="http://schemas.microsoft.com/office/drawing/2014/main" id="{A8454751-9031-490F-B4C0-C3A565BE6D4C}"/>
              </a:ext>
            </a:extLst>
          </p:cNvPr>
          <p:cNvSpPr>
            <a:spLocks noGrp="1"/>
          </p:cNvSpPr>
          <p:nvPr>
            <p:ph idx="1"/>
          </p:nvPr>
        </p:nvSpPr>
        <p:spPr>
          <a:xfrm>
            <a:off x="1738313" y="214314"/>
            <a:ext cx="8501062" cy="5272087"/>
          </a:xfrm>
        </p:spPr>
        <p:txBody>
          <a:bodyPr/>
          <a:lstStyle/>
          <a:p>
            <a:pPr algn="l" rtl="0">
              <a:buFontTx/>
              <a:buNone/>
            </a:pPr>
            <a:r>
              <a:rPr lang="id-ID" altLang="en-US"/>
              <a:t>3. Tujuan Idealistis</a:t>
            </a:r>
          </a:p>
          <a:p>
            <a:pPr algn="l" rtl="0">
              <a:buFontTx/>
              <a:buNone/>
            </a:pPr>
            <a:r>
              <a:rPr lang="id-ID" altLang="en-US"/>
              <a:t>	  Mewujudkan masyarakat muslim yang ideal dalam suatu tatanan kehidupan berbangsa, bernegara secara adil, makmur, damai dan sejahtera serta diridhai Allah. (QS. Saba/34: 15)</a:t>
            </a:r>
          </a:p>
          <a:p>
            <a:pPr algn="l" rtl="0">
              <a:buFontTx/>
              <a:buNone/>
            </a:pPr>
            <a:r>
              <a:rPr lang="id-ID" altLang="en-US"/>
              <a:t>	  Dalam istilah lain dikenal: Masyarakat Madani. Cir2nya: Demokratis, Pluralis, Adil, penuh Toleransi, tanpa diskriminasi dan tanpa eksploitasi.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a:extLst>
              <a:ext uri="{FF2B5EF4-FFF2-40B4-BE49-F238E27FC236}">
                <a16:creationId xmlns:a16="http://schemas.microsoft.com/office/drawing/2014/main" id="{EB12F77D-08AA-4B26-9ADA-9B6C711C6DDC}"/>
              </a:ext>
            </a:extLst>
          </p:cNvPr>
          <p:cNvSpPr>
            <a:spLocks noGrp="1" noChangeArrowheads="1"/>
          </p:cNvSpPr>
          <p:nvPr>
            <p:ph type="body" idx="1"/>
          </p:nvPr>
        </p:nvSpPr>
        <p:spPr>
          <a:xfrm>
            <a:off x="1919288" y="333375"/>
            <a:ext cx="8291512" cy="5792788"/>
          </a:xfrm>
        </p:spPr>
        <p:txBody>
          <a:bodyPr/>
          <a:lstStyle/>
          <a:p>
            <a:pPr algn="l" rtl="0" eaLnBrk="1" hangingPunct="1">
              <a:buNone/>
              <a:tabLst>
                <a:tab pos="4035425" algn="l"/>
              </a:tabLst>
            </a:pPr>
            <a:r>
              <a:rPr lang="en-US" altLang="en-US" b="1"/>
              <a:t>C. URGENSI DAKWAH</a:t>
            </a:r>
          </a:p>
          <a:p>
            <a:pPr algn="l" rtl="0" eaLnBrk="1" hangingPunct="1">
              <a:buNone/>
              <a:tabLst>
                <a:tab pos="4035425" algn="l"/>
              </a:tabLst>
            </a:pPr>
            <a:r>
              <a:rPr lang="en-US" altLang="en-US"/>
              <a:t>	1. Untuk memelihara dan mengembalikan </a:t>
            </a:r>
          </a:p>
          <a:p>
            <a:pPr algn="l" rtl="0" eaLnBrk="1" hangingPunct="1">
              <a:buNone/>
              <a:tabLst>
                <a:tab pos="4035425" algn="l"/>
              </a:tabLst>
            </a:pPr>
            <a:r>
              <a:rPr lang="en-US" altLang="en-US"/>
              <a:t>       martabat manusia sebagai makhluk </a:t>
            </a:r>
          </a:p>
          <a:p>
            <a:pPr algn="l" rtl="0" eaLnBrk="1" hangingPunct="1">
              <a:buNone/>
              <a:tabLst>
                <a:tab pos="4035425" algn="l"/>
              </a:tabLst>
            </a:pPr>
            <a:r>
              <a:rPr lang="en-US" altLang="en-US"/>
              <a:t>       Allah SWT paling sempurna dan  </a:t>
            </a:r>
          </a:p>
          <a:p>
            <a:pPr algn="l" rtl="0" eaLnBrk="1" hangingPunct="1">
              <a:buNone/>
              <a:tabLst>
                <a:tab pos="4035425" algn="l"/>
              </a:tabLst>
            </a:pPr>
            <a:r>
              <a:rPr lang="en-US" altLang="en-US"/>
              <a:t>       khalifah Allah SWT di muka bumi.</a:t>
            </a:r>
          </a:p>
          <a:p>
            <a:pPr algn="l" rtl="0" eaLnBrk="1" hangingPunct="1">
              <a:buNone/>
              <a:tabLst>
                <a:tab pos="4035425" algn="l"/>
              </a:tabLst>
            </a:pPr>
            <a:endParaRPr lang="en-US" altLang="en-US"/>
          </a:p>
          <a:p>
            <a:pPr algn="l" rtl="0" eaLnBrk="1" hangingPunct="1">
              <a:buNone/>
              <a:tabLst>
                <a:tab pos="4035425" algn="l"/>
              </a:tabLst>
            </a:pPr>
            <a:r>
              <a:rPr lang="en-US" altLang="en-US"/>
              <a:t>	2. Untuk membina akhlak dan memupuk </a:t>
            </a:r>
          </a:p>
          <a:p>
            <a:pPr algn="l" rtl="0" eaLnBrk="1" hangingPunct="1">
              <a:buNone/>
              <a:tabLst>
                <a:tab pos="4035425" algn="l"/>
              </a:tabLst>
            </a:pPr>
            <a:r>
              <a:rPr lang="en-US" altLang="en-US"/>
              <a:t>       semangat kemanusiaan.</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2"/>
          </p:nvPr>
        </p:nvSpPr>
        <p:spPr/>
        <p:txBody>
          <a:bodyPr/>
          <a:lstStyle/>
          <a:p>
            <a:pPr defTabSz="914400">
              <a:defRPr/>
            </a:pPr>
            <a:fld id="{E826E565-3A8F-45E4-AB7E-1E9EA66205D0}" type="slidenum">
              <a:rPr lang="ar-SA">
                <a:solidFill>
                  <a:srgbClr val="EAEBDE">
                    <a:shade val="90000"/>
                  </a:srgbClr>
                </a:solidFill>
                <a:latin typeface="Garamond" panose="02020404030301010803"/>
                <a:cs typeface="Times New Roman" panose="02020603050405020304" pitchFamily="18" charset="0"/>
              </a:rPr>
              <a:pPr defTabSz="914400">
                <a:defRPr/>
              </a:pPr>
              <a:t>3</a:t>
            </a:fld>
            <a:endParaRPr lang="en-US">
              <a:solidFill>
                <a:srgbClr val="EAEBDE">
                  <a:shade val="90000"/>
                </a:srgbClr>
              </a:solidFill>
              <a:latin typeface="Garamond" panose="02020404030301010803"/>
            </a:endParaRPr>
          </a:p>
        </p:txBody>
      </p:sp>
      <p:sp>
        <p:nvSpPr>
          <p:cNvPr id="7171" name="Rectangle 2"/>
          <p:cNvSpPr>
            <a:spLocks noGrp="1" noChangeArrowheads="1"/>
          </p:cNvSpPr>
          <p:nvPr>
            <p:ph type="title" idx="4294967295"/>
          </p:nvPr>
        </p:nvSpPr>
        <p:spPr>
          <a:xfrm>
            <a:off x="4229100" y="237460"/>
            <a:ext cx="3733800" cy="762000"/>
          </a:xfrm>
        </p:spPr>
        <p:style>
          <a:lnRef idx="0">
            <a:schemeClr val="accent6"/>
          </a:lnRef>
          <a:fillRef idx="3">
            <a:schemeClr val="accent6"/>
          </a:fillRef>
          <a:effectRef idx="3">
            <a:schemeClr val="accent6"/>
          </a:effectRef>
          <a:fontRef idx="minor">
            <a:schemeClr val="lt1"/>
          </a:fontRef>
        </p:style>
        <p:txBody>
          <a:bodyPr>
            <a:normAutofit/>
          </a:bodyPr>
          <a:lstStyle/>
          <a:p>
            <a:pPr marL="54864">
              <a:defRPr/>
            </a:pPr>
            <a:r>
              <a:rPr lang="en-GB" sz="3600" b="1" dirty="0" err="1">
                <a:solidFill>
                  <a:schemeClr val="tx2">
                    <a:tint val="100000"/>
                    <a:shade val="90000"/>
                    <a:satMod val="250000"/>
                    <a:alpha val="100000"/>
                  </a:schemeClr>
                </a:solidFill>
              </a:rPr>
              <a:t>Definisi</a:t>
            </a:r>
            <a:r>
              <a:rPr lang="en-GB" sz="3600" b="1" dirty="0">
                <a:solidFill>
                  <a:schemeClr val="tx2">
                    <a:tint val="100000"/>
                    <a:shade val="90000"/>
                    <a:satMod val="250000"/>
                    <a:alpha val="100000"/>
                  </a:schemeClr>
                </a:solidFill>
              </a:rPr>
              <a:t> </a:t>
            </a:r>
            <a:r>
              <a:rPr lang="en-GB" sz="3600" b="1" dirty="0" err="1">
                <a:solidFill>
                  <a:schemeClr val="tx2">
                    <a:tint val="100000"/>
                    <a:shade val="90000"/>
                    <a:satMod val="250000"/>
                    <a:alpha val="100000"/>
                  </a:schemeClr>
                </a:solidFill>
              </a:rPr>
              <a:t>Dakwah</a:t>
            </a:r>
            <a:endParaRPr lang="en-US" sz="3600" b="1" dirty="0">
              <a:solidFill>
                <a:schemeClr val="tx2">
                  <a:tint val="100000"/>
                  <a:shade val="90000"/>
                  <a:satMod val="250000"/>
                  <a:alpha val="100000"/>
                </a:schemeClr>
              </a:solidFill>
            </a:endParaRPr>
          </a:p>
        </p:txBody>
      </p:sp>
      <p:pic>
        <p:nvPicPr>
          <p:cNvPr id="5" name="Picture 3" descr="ma'na ad da'wah">
            <a:extLst>
              <a:ext uri="{FF2B5EF4-FFF2-40B4-BE49-F238E27FC236}">
                <a16:creationId xmlns:a16="http://schemas.microsoft.com/office/drawing/2014/main" id="{D0EBEC06-7965-4117-B508-D4056C0E7BCB}"/>
              </a:ext>
            </a:extLst>
          </p:cNvPr>
          <p:cNvPicPr>
            <a:picLocks noChangeAspect="1" noChangeArrowheads="1"/>
          </p:cNvPicPr>
          <p:nvPr/>
        </p:nvPicPr>
        <p:blipFill>
          <a:blip r:embed="rId2"/>
          <a:srcRect/>
          <a:stretch>
            <a:fillRect/>
          </a:stretch>
        </p:blipFill>
        <p:spPr bwMode="auto">
          <a:xfrm>
            <a:off x="1234952" y="1713787"/>
            <a:ext cx="9663419" cy="4172315"/>
          </a:xfrm>
          <a:prstGeom prst="rect">
            <a:avLst/>
          </a:prstGeom>
          <a:noFill/>
          <a:ln w="9525">
            <a:noFill/>
            <a:miter lim="800000"/>
            <a:headEnd/>
            <a:tailEnd/>
          </a:ln>
        </p:spPr>
      </p:pic>
      <p:sp>
        <p:nvSpPr>
          <p:cNvPr id="2" name="Rectangle 1">
            <a:extLst>
              <a:ext uri="{FF2B5EF4-FFF2-40B4-BE49-F238E27FC236}">
                <a16:creationId xmlns:a16="http://schemas.microsoft.com/office/drawing/2014/main" id="{D48C99C7-A53E-4DB9-BB6B-B38053B0C4A8}"/>
              </a:ext>
            </a:extLst>
          </p:cNvPr>
          <p:cNvSpPr/>
          <p:nvPr/>
        </p:nvSpPr>
        <p:spPr>
          <a:xfrm>
            <a:off x="1548880" y="1977664"/>
            <a:ext cx="2773260" cy="584775"/>
          </a:xfrm>
          <a:prstGeom prst="rect">
            <a:avLst/>
          </a:prstGeom>
        </p:spPr>
        <p:txBody>
          <a:bodyPr wrap="none">
            <a:spAutoFit/>
          </a:bodyPr>
          <a:lstStyle/>
          <a:p>
            <a:pPr marL="342900" lvl="0" indent="-342900" defTabSz="914400" fontAlgn="base">
              <a:spcBef>
                <a:spcPct val="0"/>
              </a:spcBef>
              <a:spcAft>
                <a:spcPct val="0"/>
              </a:spcAft>
              <a:buFont typeface="Wingdings" panose="05000000000000000000" pitchFamily="2" charset="2"/>
              <a:buChar char="v"/>
              <a:defRPr/>
            </a:pPr>
            <a:r>
              <a:rPr lang="en-US" sz="3200" b="1" u="sng" dirty="0">
                <a:solidFill>
                  <a:prstClr val="black"/>
                </a:solidFill>
                <a:latin typeface="Times New Roman" pitchFamily="18" charset="0"/>
                <a:cs typeface="Traditional Arabic" pitchFamily="2" charset="-78"/>
              </a:rPr>
              <a:t> </a:t>
            </a:r>
            <a:r>
              <a:rPr lang="en-US" sz="3200" b="1" u="sng" dirty="0" err="1">
                <a:solidFill>
                  <a:prstClr val="black"/>
                </a:solidFill>
                <a:latin typeface="Times New Roman" pitchFamily="18" charset="0"/>
                <a:cs typeface="Traditional Arabic" pitchFamily="2" charset="-78"/>
              </a:rPr>
              <a:t>Terminologi</a:t>
            </a:r>
            <a:endParaRPr lang="en-US" sz="3200" b="1" u="sng" dirty="0">
              <a:solidFill>
                <a:prstClr val="black"/>
              </a:solidFill>
              <a:latin typeface="Times New Roman" pitchFamily="18" charset="0"/>
              <a:cs typeface="Traditional Arabic" pitchFamily="2" charset="-78"/>
            </a:endParaRPr>
          </a:p>
        </p:txBody>
      </p:sp>
    </p:spTree>
    <p:extLst>
      <p:ext uri="{BB962C8B-B14F-4D97-AF65-F5344CB8AC3E}">
        <p14:creationId xmlns:p14="http://schemas.microsoft.com/office/powerpoint/2010/main" val="25861792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i="1" dirty="0" err="1">
                <a:solidFill>
                  <a:schemeClr val="tx2">
                    <a:lumMod val="75000"/>
                  </a:schemeClr>
                </a:solidFill>
              </a:rPr>
              <a:t>Dakwatunnaas</a:t>
            </a:r>
            <a:endParaRPr lang="en-US" dirty="0"/>
          </a:p>
        </p:txBody>
      </p:sp>
      <p:graphicFrame>
        <p:nvGraphicFramePr>
          <p:cNvPr id="4" name="Diagram 3"/>
          <p:cNvGraphicFramePr/>
          <p:nvPr/>
        </p:nvGraphicFramePr>
        <p:xfrm>
          <a:off x="3048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extLst/>
          </a:blip>
          <a:stretch/>
        </a:blipFill>
        <a:effectLst/>
      </p:bgPr>
    </p:bg>
    <p:spTree>
      <p:nvGrpSpPr>
        <p:cNvPr id="1" name=""/>
        <p:cNvGrpSpPr/>
        <p:nvPr/>
      </p:nvGrpSpPr>
      <p:grpSpPr>
        <a:xfrm>
          <a:off x="0" y="0"/>
          <a:ext cx="0" cy="0"/>
          <a:chOff x="0" y="0"/>
          <a:chExt cx="0" cy="0"/>
        </a:xfrm>
      </p:grpSpPr>
      <p:grpSp>
        <p:nvGrpSpPr>
          <p:cNvPr id="71" name="Group 70">
            <a:extLst>
              <a:ext uri="{FF2B5EF4-FFF2-40B4-BE49-F238E27FC236}">
                <a16:creationId xmlns:a16="http://schemas.microsoft.com/office/drawing/2014/main" id="{749C117F-F390-437B-ADB0-57E87EFF34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6934" y="0"/>
            <a:ext cx="12231160" cy="6856214"/>
            <a:chOff x="-16934" y="0"/>
            <a:chExt cx="12231160" cy="6856214"/>
          </a:xfrm>
        </p:grpSpPr>
        <p:pic>
          <p:nvPicPr>
            <p:cNvPr id="72" name="Picture 71">
              <a:extLst>
                <a:ext uri="{FF2B5EF4-FFF2-40B4-BE49-F238E27FC236}">
                  <a16:creationId xmlns:a16="http://schemas.microsoft.com/office/drawing/2014/main" id="{A7EF42F8-2417-49A6-95CE-DE9503B0AA66}"/>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73" name="Rectangle 72">
              <a:extLst>
                <a:ext uri="{FF2B5EF4-FFF2-40B4-BE49-F238E27FC236}">
                  <a16:creationId xmlns:a16="http://schemas.microsoft.com/office/drawing/2014/main" id="{AC6F623B-2003-4AED-B02F-541A150EC1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74" name="Picture 73">
              <a:extLst>
                <a:ext uri="{FF2B5EF4-FFF2-40B4-BE49-F238E27FC236}">
                  <a16:creationId xmlns:a16="http://schemas.microsoft.com/office/drawing/2014/main" id="{CD11837A-4F3D-419F-ACE2-E80B1EA2846F}"/>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75" name="Picture 74">
              <a:extLst>
                <a:ext uri="{FF2B5EF4-FFF2-40B4-BE49-F238E27FC236}">
                  <a16:creationId xmlns:a16="http://schemas.microsoft.com/office/drawing/2014/main" id="{B9411D1A-7E2C-4A36-BE32-BF7A8E130723}"/>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cxnSp>
        <p:nvCxnSpPr>
          <p:cNvPr id="77" name="Straight Connector 76">
            <a:extLst>
              <a:ext uri="{FF2B5EF4-FFF2-40B4-BE49-F238E27FC236}">
                <a16:creationId xmlns:a16="http://schemas.microsoft.com/office/drawing/2014/main" id="{20742BC3-654B-4E41-9A6A-73A42E47763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
        <p:nvSpPr>
          <p:cNvPr id="79" name="Rectangle 78">
            <a:extLst>
              <a:ext uri="{FF2B5EF4-FFF2-40B4-BE49-F238E27FC236}">
                <a16:creationId xmlns:a16="http://schemas.microsoft.com/office/drawing/2014/main" id="{9401732C-37EE-4B98-A709-9530173F38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grpSp>
        <p:nvGrpSpPr>
          <p:cNvPr id="81" name="Group 80">
            <a:extLst>
              <a:ext uri="{FF2B5EF4-FFF2-40B4-BE49-F238E27FC236}">
                <a16:creationId xmlns:a16="http://schemas.microsoft.com/office/drawing/2014/main" id="{654E48C8-2A00-4C54-BC9C-B18EE49E9C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786"/>
            <a:ext cx="12229962" cy="6856214"/>
            <a:chOff x="-15736" y="0"/>
            <a:chExt cx="12229962" cy="6856214"/>
          </a:xfrm>
        </p:grpSpPr>
        <p:pic>
          <p:nvPicPr>
            <p:cNvPr id="82" name="Picture 81">
              <a:extLst>
                <a:ext uri="{FF2B5EF4-FFF2-40B4-BE49-F238E27FC236}">
                  <a16:creationId xmlns:a16="http://schemas.microsoft.com/office/drawing/2014/main" id="{CE0A0544-8F52-43F0-AC3E-DF683908B56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6">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3" name="Rectangle 82">
              <a:extLst>
                <a:ext uri="{FF2B5EF4-FFF2-40B4-BE49-F238E27FC236}">
                  <a16:creationId xmlns:a16="http://schemas.microsoft.com/office/drawing/2014/main" id="{2F4057D3-A680-4443-9E51-ED920A691E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84" name="Picture 83">
              <a:extLst>
                <a:ext uri="{FF2B5EF4-FFF2-40B4-BE49-F238E27FC236}">
                  <a16:creationId xmlns:a16="http://schemas.microsoft.com/office/drawing/2014/main" id="{2F6853A4-7B38-4FDE-B024-AE8BA71E738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85" name="Picture 84">
              <a:extLst>
                <a:ext uri="{FF2B5EF4-FFF2-40B4-BE49-F238E27FC236}">
                  <a16:creationId xmlns:a16="http://schemas.microsoft.com/office/drawing/2014/main" id="{86ADF4DB-4290-4441-8F8E-04152FE6063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10242" name="Title 1"/>
          <p:cNvSpPr>
            <a:spLocks noGrp="1"/>
          </p:cNvSpPr>
          <p:nvPr>
            <p:ph type="title"/>
          </p:nvPr>
        </p:nvSpPr>
        <p:spPr>
          <a:xfrm>
            <a:off x="997529" y="982132"/>
            <a:ext cx="1777570" cy="685797"/>
          </a:xfrm>
        </p:spPr>
        <p:txBody>
          <a:bodyPr vert="horz" lIns="91440" tIns="45720" rIns="91440" bIns="45720" rtlCol="0" anchor="b">
            <a:normAutofit fontScale="90000"/>
          </a:bodyPr>
          <a:lstStyle/>
          <a:p>
            <a:r>
              <a:rPr lang="en-US" sz="4800" b="1" i="1" dirty="0" err="1">
                <a:solidFill>
                  <a:schemeClr val="accent1">
                    <a:lumMod val="50000"/>
                  </a:schemeClr>
                </a:solidFill>
              </a:rPr>
              <a:t>ilallah</a:t>
            </a:r>
            <a:endParaRPr lang="en-US" sz="4800" b="1" dirty="0">
              <a:solidFill>
                <a:schemeClr val="accent1">
                  <a:lumMod val="50000"/>
                </a:schemeClr>
              </a:solidFill>
            </a:endParaRPr>
          </a:p>
        </p:txBody>
      </p:sp>
      <p:graphicFrame>
        <p:nvGraphicFramePr>
          <p:cNvPr id="3" name="Diagram 2"/>
          <p:cNvGraphicFramePr/>
          <p:nvPr>
            <p:extLst>
              <p:ext uri="{D42A27DB-BD31-4B8C-83A1-F6EECF244321}">
                <p14:modId xmlns:p14="http://schemas.microsoft.com/office/powerpoint/2010/main" val="2912123343"/>
              </p:ext>
            </p:extLst>
          </p:nvPr>
        </p:nvGraphicFramePr>
        <p:xfrm>
          <a:off x="2812311" y="1163085"/>
          <a:ext cx="7467600" cy="4927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i="1"/>
              <a:t>bil hikmah</a:t>
            </a:r>
            <a:endParaRPr lang="en-US" b="1"/>
          </a:p>
        </p:txBody>
      </p:sp>
      <p:graphicFrame>
        <p:nvGraphicFramePr>
          <p:cNvPr id="3" name="Diagram 2"/>
          <p:cNvGraphicFramePr/>
          <p:nvPr/>
        </p:nvGraphicFramePr>
        <p:xfrm>
          <a:off x="2590800" y="1295400"/>
          <a:ext cx="71628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i="1">
                <a:solidFill>
                  <a:srgbClr val="C00000"/>
                </a:solidFill>
              </a:rPr>
              <a:t>wal maw ‘izhotil hasanah</a:t>
            </a:r>
            <a:endParaRPr lang="en-US"/>
          </a:p>
        </p:txBody>
      </p:sp>
      <p:graphicFrame>
        <p:nvGraphicFramePr>
          <p:cNvPr id="3" name="Diagram 2"/>
          <p:cNvGraphicFramePr/>
          <p:nvPr/>
        </p:nvGraphicFramePr>
        <p:xfrm>
          <a:off x="2590800" y="1397000"/>
          <a:ext cx="6934200" cy="4851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i="1" dirty="0" err="1">
                <a:solidFill>
                  <a:srgbClr val="00B050"/>
                </a:solidFill>
              </a:rPr>
              <a:t>hatta</a:t>
            </a:r>
            <a:r>
              <a:rPr lang="en-US" i="1" dirty="0">
                <a:solidFill>
                  <a:srgbClr val="00B050"/>
                </a:solidFill>
              </a:rPr>
              <a:t> </a:t>
            </a:r>
            <a:r>
              <a:rPr lang="en-US" i="1" dirty="0" err="1">
                <a:solidFill>
                  <a:srgbClr val="00B050"/>
                </a:solidFill>
              </a:rPr>
              <a:t>yakfuruu</a:t>
            </a:r>
            <a:r>
              <a:rPr lang="en-US" i="1" dirty="0">
                <a:solidFill>
                  <a:srgbClr val="00B050"/>
                </a:solidFill>
              </a:rPr>
              <a:t> </a:t>
            </a:r>
            <a:r>
              <a:rPr lang="en-US" i="1" dirty="0" err="1">
                <a:solidFill>
                  <a:srgbClr val="00B050"/>
                </a:solidFill>
              </a:rPr>
              <a:t>bithaghuti</a:t>
            </a:r>
            <a:r>
              <a:rPr lang="en-US" i="1" dirty="0">
                <a:solidFill>
                  <a:srgbClr val="00B050"/>
                </a:solidFill>
              </a:rPr>
              <a:t> </a:t>
            </a:r>
            <a:r>
              <a:rPr lang="en-US" i="1" dirty="0" err="1">
                <a:solidFill>
                  <a:srgbClr val="00B050"/>
                </a:solidFill>
              </a:rPr>
              <a:t>wa</a:t>
            </a:r>
            <a:r>
              <a:rPr lang="en-US" i="1" dirty="0">
                <a:solidFill>
                  <a:srgbClr val="00B050"/>
                </a:solidFill>
              </a:rPr>
              <a:t> </a:t>
            </a:r>
            <a:r>
              <a:rPr lang="en-US" i="1" dirty="0" err="1">
                <a:solidFill>
                  <a:srgbClr val="00B050"/>
                </a:solidFill>
              </a:rPr>
              <a:t>yu’minuu</a:t>
            </a:r>
            <a:r>
              <a:rPr lang="en-US" i="1" dirty="0">
                <a:solidFill>
                  <a:srgbClr val="00B050"/>
                </a:solidFill>
              </a:rPr>
              <a:t> </a:t>
            </a:r>
            <a:r>
              <a:rPr lang="en-US" i="1" dirty="0" err="1">
                <a:solidFill>
                  <a:srgbClr val="00B050"/>
                </a:solidFill>
              </a:rPr>
              <a:t>billah</a:t>
            </a:r>
            <a:endParaRPr lang="en-US" dirty="0"/>
          </a:p>
        </p:txBody>
      </p:sp>
      <p:graphicFrame>
        <p:nvGraphicFramePr>
          <p:cNvPr id="3" name="Diagram 2"/>
          <p:cNvGraphicFramePr/>
          <p:nvPr/>
        </p:nvGraphicFramePr>
        <p:xfrm>
          <a:off x="2209800" y="1397000"/>
          <a:ext cx="7467600" cy="447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981200" y="1447800"/>
          <a:ext cx="8305800" cy="492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ounded Rectangle 6"/>
          <p:cNvSpPr/>
          <p:nvPr/>
        </p:nvSpPr>
        <p:spPr>
          <a:xfrm>
            <a:off x="5105400" y="5181600"/>
            <a:ext cx="2438400" cy="45720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defTabSz="914400">
              <a:defRPr/>
            </a:pPr>
            <a:r>
              <a:rPr lang="id-ID" sz="1400" dirty="0">
                <a:solidFill>
                  <a:prstClr val="black"/>
                </a:solidFill>
                <a:latin typeface="Tw Cen MT"/>
              </a:rPr>
              <a:t>Individual dan Sosial</a:t>
            </a:r>
          </a:p>
        </p:txBody>
      </p:sp>
      <p:sp>
        <p:nvSpPr>
          <p:cNvPr id="8" name="Rounded Rectangle 7"/>
          <p:cNvSpPr/>
          <p:nvPr/>
        </p:nvSpPr>
        <p:spPr>
          <a:xfrm>
            <a:off x="5105400" y="2438400"/>
            <a:ext cx="2438400" cy="457200"/>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defTabSz="914400">
              <a:defRPr/>
            </a:pPr>
            <a:r>
              <a:rPr lang="id-ID" sz="1400" dirty="0">
                <a:solidFill>
                  <a:prstClr val="black"/>
                </a:solidFill>
                <a:latin typeface="Tw Cen MT"/>
              </a:rPr>
              <a:t>Kultural dan Struktural</a:t>
            </a:r>
          </a:p>
        </p:txBody>
      </p:sp>
      <p:pic>
        <p:nvPicPr>
          <p:cNvPr id="9" name="Picture 20" descr="Ar-Ra'd"/>
          <p:cNvPicPr>
            <a:picLocks noChangeAspect="1" noChangeArrowheads="1"/>
          </p:cNvPicPr>
          <p:nvPr/>
        </p:nvPicPr>
        <p:blipFill>
          <a:blip r:embed="rId8"/>
          <a:srcRect/>
          <a:stretch>
            <a:fillRect/>
          </a:stretch>
        </p:blipFill>
        <p:spPr bwMode="auto">
          <a:xfrm>
            <a:off x="4495800" y="5791200"/>
            <a:ext cx="3657600" cy="476250"/>
          </a:xfrm>
          <a:prstGeom prst="rect">
            <a:avLst/>
          </a:prstGeom>
          <a:noFill/>
          <a:ln w="9525">
            <a:noFill/>
            <a:miter lim="800000"/>
            <a:headEnd/>
            <a:tailEnd/>
          </a:ln>
        </p:spPr>
      </p:pic>
      <p:sp>
        <p:nvSpPr>
          <p:cNvPr id="11" name="Title 10"/>
          <p:cNvSpPr>
            <a:spLocks noGrp="1"/>
          </p:cNvSpPr>
          <p:nvPr>
            <p:ph type="title"/>
          </p:nvPr>
        </p:nvSpPr>
        <p:spPr>
          <a:xfrm>
            <a:off x="1981200" y="274638"/>
            <a:ext cx="7239000" cy="792162"/>
          </a:xfrm>
        </p:spPr>
        <p:txBody>
          <a:bodyPr rtlCol="0">
            <a:normAutofit fontScale="90000"/>
          </a:bodyPr>
          <a:lstStyle/>
          <a:p>
            <a:pPr fontAlgn="auto">
              <a:spcAft>
                <a:spcPts val="0"/>
              </a:spcAft>
              <a:defRPr/>
            </a:pPr>
            <a:r>
              <a:rPr lang="en-US" i="1" dirty="0" err="1">
                <a:solidFill>
                  <a:srgbClr val="0070C0"/>
                </a:solidFill>
              </a:rPr>
              <a:t>wa</a:t>
            </a:r>
            <a:r>
              <a:rPr lang="en-US" i="1" dirty="0">
                <a:solidFill>
                  <a:srgbClr val="0070C0"/>
                </a:solidFill>
              </a:rPr>
              <a:t> </a:t>
            </a:r>
            <a:r>
              <a:rPr lang="en-US" i="1" dirty="0" err="1">
                <a:solidFill>
                  <a:srgbClr val="0070C0"/>
                </a:solidFill>
              </a:rPr>
              <a:t>yakfuruu</a:t>
            </a:r>
            <a:r>
              <a:rPr lang="en-US" i="1" dirty="0">
                <a:solidFill>
                  <a:srgbClr val="0070C0"/>
                </a:solidFill>
              </a:rPr>
              <a:t> </a:t>
            </a:r>
            <a:r>
              <a:rPr lang="en-US" i="1" dirty="0" err="1">
                <a:solidFill>
                  <a:srgbClr val="0070C0"/>
                </a:solidFill>
              </a:rPr>
              <a:t>minazulumati</a:t>
            </a:r>
            <a:r>
              <a:rPr lang="en-US" i="1" dirty="0">
                <a:solidFill>
                  <a:srgbClr val="0070C0"/>
                </a:solidFill>
              </a:rPr>
              <a:t> </a:t>
            </a:r>
            <a:r>
              <a:rPr lang="en-US" i="1" dirty="0" err="1">
                <a:solidFill>
                  <a:srgbClr val="0070C0"/>
                </a:solidFill>
              </a:rPr>
              <a:t>jahiliyati</a:t>
            </a:r>
            <a:r>
              <a:rPr lang="en-US" i="1" dirty="0">
                <a:solidFill>
                  <a:srgbClr val="0070C0"/>
                </a:solidFill>
              </a:rPr>
              <a:t> </a:t>
            </a:r>
            <a:r>
              <a:rPr lang="en-US" i="1" dirty="0" err="1">
                <a:solidFill>
                  <a:srgbClr val="0070C0"/>
                </a:solidFill>
              </a:rPr>
              <a:t>ilaa</a:t>
            </a:r>
            <a:r>
              <a:rPr lang="en-US" i="1" dirty="0">
                <a:solidFill>
                  <a:srgbClr val="0070C0"/>
                </a:solidFill>
              </a:rPr>
              <a:t> </a:t>
            </a:r>
            <a:r>
              <a:rPr lang="en-US" i="1" dirty="0" err="1">
                <a:solidFill>
                  <a:srgbClr val="0070C0"/>
                </a:solidFill>
              </a:rPr>
              <a:t>nuuril</a:t>
            </a:r>
            <a:r>
              <a:rPr lang="en-US" i="1" dirty="0">
                <a:solidFill>
                  <a:srgbClr val="0070C0"/>
                </a:solidFill>
              </a:rPr>
              <a:t> </a:t>
            </a:r>
            <a:r>
              <a:rPr lang="en-US" i="1" dirty="0" err="1">
                <a:solidFill>
                  <a:srgbClr val="0070C0"/>
                </a:solidFill>
              </a:rPr>
              <a:t>islam</a:t>
            </a:r>
            <a:endParaRPr lang="en-US" dirty="0"/>
          </a:p>
        </p:txBody>
      </p:sp>
      <p:sp>
        <p:nvSpPr>
          <p:cNvPr id="14343" name="TextBox 11"/>
          <p:cNvSpPr txBox="1">
            <a:spLocks noChangeArrowheads="1"/>
          </p:cNvSpPr>
          <p:nvPr/>
        </p:nvSpPr>
        <p:spPr bwMode="auto">
          <a:xfrm>
            <a:off x="2362200" y="1676401"/>
            <a:ext cx="7315200" cy="646113"/>
          </a:xfrm>
          <a:prstGeom prst="rect">
            <a:avLst/>
          </a:prstGeom>
          <a:noFill/>
          <a:ln w="9525">
            <a:noFill/>
            <a:miter lim="800000"/>
            <a:headEnd/>
            <a:tailEnd/>
          </a:ln>
        </p:spPr>
        <p:txBody>
          <a:bodyPr>
            <a:spAutoFit/>
          </a:bodyPr>
          <a:lstStyle/>
          <a:p>
            <a:pPr algn="ctr" defTabSz="914400" fontAlgn="base">
              <a:spcBef>
                <a:spcPct val="0"/>
              </a:spcBef>
              <a:spcAft>
                <a:spcPct val="0"/>
              </a:spcAft>
            </a:pPr>
            <a:r>
              <a:rPr lang="en-US" i="1">
                <a:solidFill>
                  <a:prstClr val="black"/>
                </a:solidFill>
                <a:latin typeface="Calibri" pitchFamily="34" charset="0"/>
                <a:cs typeface="Arial" pitchFamily="34" charset="0"/>
              </a:rPr>
              <a:t>Transformasi masyarakat dari masyarakat jahiliyah menjadi masyarakat yang tercerahkan karena cahaya Islam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amond(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image" Target="../media/image13.jpeg"/></Relationships>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1_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3.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4.xml><?xml version="1.0" encoding="utf-8"?>
<a:theme xmlns:a="http://schemas.openxmlformats.org/drawingml/2006/main" name="Median">
  <a:themeElements>
    <a:clrScheme name="GAMAIS 1">
      <a:dk1>
        <a:sysClr val="windowText" lastClr="000000"/>
      </a:dk1>
      <a:lt1>
        <a:sysClr val="window" lastClr="FFFFFF"/>
      </a:lt1>
      <a:dk2>
        <a:srgbClr val="696464"/>
      </a:dk2>
      <a:lt2>
        <a:srgbClr val="E9E5DC"/>
      </a:lt2>
      <a:accent1>
        <a:srgbClr val="00B050"/>
      </a:accent1>
      <a:accent2>
        <a:srgbClr val="92D050"/>
      </a:accent2>
      <a:accent3>
        <a:srgbClr val="FFFF00"/>
      </a:accent3>
      <a:accent4>
        <a:srgbClr val="FFC000"/>
      </a:accent4>
      <a:accent5>
        <a:srgbClr val="92D050"/>
      </a:accent5>
      <a:accent6>
        <a:srgbClr val="00B050"/>
      </a:accent6>
      <a:hlink>
        <a:srgbClr val="92D050"/>
      </a:hlink>
      <a:folHlink>
        <a:srgbClr val="FFC00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5.xml><?xml version="1.0" encoding="utf-8"?>
<a:theme xmlns:a="http://schemas.openxmlformats.org/drawingml/2006/main" name="Glass Layers">
  <a:themeElements>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Glass Layers">
      <a:majorFont>
        <a:latin typeface="Arial Black"/>
        <a:ea typeface=""/>
        <a:cs typeface="Arial"/>
      </a:majorFont>
      <a:minorFont>
        <a:latin typeface="Arial"/>
        <a:ea typeface=""/>
        <a:cs typeface="Arabic Transparen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ar-SA" sz="4000" b="1" i="0" u="none" strike="noStrike" cap="none" normalizeH="0" baseline="0" smtClean="0">
            <a:ln>
              <a:noFill/>
            </a:ln>
            <a:solidFill>
              <a:schemeClr val="tx2"/>
            </a:solidFill>
            <a:effectLst>
              <a:outerShdw blurRad="38100" dist="38100" dir="2700000" algn="tl">
                <a:srgbClr val="000000">
                  <a:alpha val="43137"/>
                </a:srgbClr>
              </a:outerShdw>
            </a:effectLst>
            <a:latin typeface="Arial" charset="0"/>
            <a:ea typeface="MS PGothic" pitchFamily="34" charset="-128"/>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ar-SA" sz="4000" b="1" i="0" u="none" strike="noStrike" cap="none" normalizeH="0" baseline="0" smtClean="0">
            <a:ln>
              <a:noFill/>
            </a:ln>
            <a:solidFill>
              <a:schemeClr val="tx2"/>
            </a:solidFill>
            <a:effectLst>
              <a:outerShdw blurRad="38100" dist="38100" dir="2700000" algn="tl">
                <a:srgbClr val="000000">
                  <a:alpha val="43137"/>
                </a:srgbClr>
              </a:outerShdw>
            </a:effectLst>
            <a:latin typeface="Arial" charset="0"/>
            <a:ea typeface="MS PGothic" pitchFamily="34" charset="-128"/>
            <a:cs typeface="Arial" charset="0"/>
          </a:defRPr>
        </a:defPPr>
      </a:lstStyle>
    </a:lnDef>
  </a:objectDefaults>
  <a:extraClrSchemeLst>
    <a:extraClrScheme>
      <a:clrScheme name="Glass Layers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Glass Layers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Glass Layers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Glass Layers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Glass Layers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Glass Layers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Glass Layers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Kimono">
  <a:themeElements>
    <a:clrScheme name="Kimono 1">
      <a:dk1>
        <a:srgbClr val="2F1311"/>
      </a:dk1>
      <a:lt1>
        <a:srgbClr val="C16059"/>
      </a:lt1>
      <a:dk2>
        <a:srgbClr val="F7D47D"/>
      </a:dk2>
      <a:lt2>
        <a:srgbClr val="000000"/>
      </a:lt2>
      <a:accent1>
        <a:srgbClr val="D5B781"/>
      </a:accent1>
      <a:accent2>
        <a:srgbClr val="79AF7D"/>
      </a:accent2>
      <a:accent3>
        <a:srgbClr val="DDB6B5"/>
      </a:accent3>
      <a:accent4>
        <a:srgbClr val="270E0D"/>
      </a:accent4>
      <a:accent5>
        <a:srgbClr val="E7D8C1"/>
      </a:accent5>
      <a:accent6>
        <a:srgbClr val="6D9E71"/>
      </a:accent6>
      <a:hlink>
        <a:srgbClr val="F0B854"/>
      </a:hlink>
      <a:folHlink>
        <a:srgbClr val="DC893E"/>
      </a:folHlink>
    </a:clrScheme>
    <a:fontScheme name="Kimon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Kimono 1">
        <a:dk1>
          <a:srgbClr val="2F1311"/>
        </a:dk1>
        <a:lt1>
          <a:srgbClr val="C16059"/>
        </a:lt1>
        <a:dk2>
          <a:srgbClr val="F7D47D"/>
        </a:dk2>
        <a:lt2>
          <a:srgbClr val="000000"/>
        </a:lt2>
        <a:accent1>
          <a:srgbClr val="D5B781"/>
        </a:accent1>
        <a:accent2>
          <a:srgbClr val="79AF7D"/>
        </a:accent2>
        <a:accent3>
          <a:srgbClr val="DDB6B5"/>
        </a:accent3>
        <a:accent4>
          <a:srgbClr val="270E0D"/>
        </a:accent4>
        <a:accent5>
          <a:srgbClr val="E7D8C1"/>
        </a:accent5>
        <a:accent6>
          <a:srgbClr val="6D9E71"/>
        </a:accent6>
        <a:hlink>
          <a:srgbClr val="F0B854"/>
        </a:hlink>
        <a:folHlink>
          <a:srgbClr val="DC893E"/>
        </a:folHlink>
      </a:clrScheme>
      <a:clrMap bg1="lt1" tx1="dk1" bg2="lt2" tx2="dk2" accent1="accent1" accent2="accent2" accent3="accent3" accent4="accent4" accent5="accent5" accent6="accent6" hlink="hlink" folHlink="folHlink"/>
    </a:extraClrScheme>
    <a:extraClrScheme>
      <a:clrScheme name="Kimono 2">
        <a:dk1>
          <a:srgbClr val="000000"/>
        </a:dk1>
        <a:lt1>
          <a:srgbClr val="FFFFFF"/>
        </a:lt1>
        <a:dk2>
          <a:srgbClr val="000000"/>
        </a:dk2>
        <a:lt2>
          <a:srgbClr val="F7D47D"/>
        </a:lt2>
        <a:accent1>
          <a:srgbClr val="C19341"/>
        </a:accent1>
        <a:accent2>
          <a:srgbClr val="60A265"/>
        </a:accent2>
        <a:accent3>
          <a:srgbClr val="AAAAAA"/>
        </a:accent3>
        <a:accent4>
          <a:srgbClr val="DADADA"/>
        </a:accent4>
        <a:accent5>
          <a:srgbClr val="DDC8B0"/>
        </a:accent5>
        <a:accent6>
          <a:srgbClr val="56925B"/>
        </a:accent6>
        <a:hlink>
          <a:srgbClr val="EB9F17"/>
        </a:hlink>
        <a:folHlink>
          <a:srgbClr val="CF7625"/>
        </a:folHlink>
      </a:clrScheme>
      <a:clrMap bg1="dk2" tx1="lt1" bg2="dk1" tx2="lt2" accent1="accent1" accent2="accent2" accent3="accent3" accent4="accent4" accent5="accent5" accent6="accent6" hlink="hlink" folHlink="folHlink"/>
    </a:extraClrScheme>
    <a:extraClrScheme>
      <a:clrScheme name="Kimono 3">
        <a:dk1>
          <a:srgbClr val="00002E"/>
        </a:dk1>
        <a:lt1>
          <a:srgbClr val="FFFFFF"/>
        </a:lt1>
        <a:dk2>
          <a:srgbClr val="003399"/>
        </a:dk2>
        <a:lt2>
          <a:srgbClr val="F4BC40"/>
        </a:lt2>
        <a:accent1>
          <a:srgbClr val="9280CC"/>
        </a:accent1>
        <a:accent2>
          <a:srgbClr val="BD51A1"/>
        </a:accent2>
        <a:accent3>
          <a:srgbClr val="AAADCA"/>
        </a:accent3>
        <a:accent4>
          <a:srgbClr val="DADADA"/>
        </a:accent4>
        <a:accent5>
          <a:srgbClr val="C7C0E2"/>
        </a:accent5>
        <a:accent6>
          <a:srgbClr val="AB4991"/>
        </a:accent6>
        <a:hlink>
          <a:srgbClr val="CC66FF"/>
        </a:hlink>
        <a:folHlink>
          <a:srgbClr val="824F99"/>
        </a:folHlink>
      </a:clrScheme>
      <a:clrMap bg1="dk2" tx1="lt1" bg2="dk1" tx2="lt2" accent1="accent1" accent2="accent2" accent3="accent3" accent4="accent4" accent5="accent5" accent6="accent6" hlink="hlink" folHlink="folHlink"/>
    </a:extraClrScheme>
    <a:extraClrScheme>
      <a:clrScheme name="Kimono 4">
        <a:dk1>
          <a:srgbClr val="2F1311"/>
        </a:dk1>
        <a:lt1>
          <a:srgbClr val="7A8E9C"/>
        </a:lt1>
        <a:dk2>
          <a:srgbClr val="FDF4DF"/>
        </a:dk2>
        <a:lt2>
          <a:srgbClr val="3E4A52"/>
        </a:lt2>
        <a:accent1>
          <a:srgbClr val="81ABA0"/>
        </a:accent1>
        <a:accent2>
          <a:srgbClr val="CD817B"/>
        </a:accent2>
        <a:accent3>
          <a:srgbClr val="BEC6CB"/>
        </a:accent3>
        <a:accent4>
          <a:srgbClr val="270E0D"/>
        </a:accent4>
        <a:accent5>
          <a:srgbClr val="C1D2CD"/>
        </a:accent5>
        <a:accent6>
          <a:srgbClr val="BA746F"/>
        </a:accent6>
        <a:hlink>
          <a:srgbClr val="BEBC76"/>
        </a:hlink>
        <a:folHlink>
          <a:srgbClr val="668E69"/>
        </a:folHlink>
      </a:clrScheme>
      <a:clrMap bg1="lt1" tx1="dk1" bg2="lt2" tx2="dk2" accent1="accent1" accent2="accent2" accent3="accent3" accent4="accent4" accent5="accent5" accent6="accent6" hlink="hlink" folHlink="folHlink"/>
    </a:extraClrScheme>
    <a:extraClrScheme>
      <a:clrScheme name="Kimono 5">
        <a:dk1>
          <a:srgbClr val="2F1311"/>
        </a:dk1>
        <a:lt1>
          <a:srgbClr val="7A9C7C"/>
        </a:lt1>
        <a:dk2>
          <a:srgbClr val="FBEBC3"/>
        </a:dk2>
        <a:lt2>
          <a:srgbClr val="3C503D"/>
        </a:lt2>
        <a:accent1>
          <a:srgbClr val="D5B781"/>
        </a:accent1>
        <a:accent2>
          <a:srgbClr val="C16059"/>
        </a:accent2>
        <a:accent3>
          <a:srgbClr val="BECBBF"/>
        </a:accent3>
        <a:accent4>
          <a:srgbClr val="270E0D"/>
        </a:accent4>
        <a:accent5>
          <a:srgbClr val="E7D8C1"/>
        </a:accent5>
        <a:accent6>
          <a:srgbClr val="AF5650"/>
        </a:accent6>
        <a:hlink>
          <a:srgbClr val="F0B854"/>
        </a:hlink>
        <a:folHlink>
          <a:srgbClr val="DC893E"/>
        </a:folHlink>
      </a:clrScheme>
      <a:clrMap bg1="lt1" tx1="dk1" bg2="lt2" tx2="dk2" accent1="accent1" accent2="accent2" accent3="accent3" accent4="accent4" accent5="accent5" accent6="accent6" hlink="hlink" folHlink="folHlink"/>
    </a:extraClrScheme>
    <a:extraClrScheme>
      <a:clrScheme name="Kimono 6">
        <a:dk1>
          <a:srgbClr val="000000"/>
        </a:dk1>
        <a:lt1>
          <a:srgbClr val="D9EFE0"/>
        </a:lt1>
        <a:dk2>
          <a:srgbClr val="30605A"/>
        </a:dk2>
        <a:lt2>
          <a:srgbClr val="15331E"/>
        </a:lt2>
        <a:accent1>
          <a:srgbClr val="A4C6BA"/>
        </a:accent1>
        <a:accent2>
          <a:srgbClr val="558F7D"/>
        </a:accent2>
        <a:accent3>
          <a:srgbClr val="E9F6ED"/>
        </a:accent3>
        <a:accent4>
          <a:srgbClr val="000000"/>
        </a:accent4>
        <a:accent5>
          <a:srgbClr val="CFDFD9"/>
        </a:accent5>
        <a:accent6>
          <a:srgbClr val="4C8171"/>
        </a:accent6>
        <a:hlink>
          <a:srgbClr val="C1C177"/>
        </a:hlink>
        <a:folHlink>
          <a:srgbClr val="A08F5E"/>
        </a:folHlink>
      </a:clrScheme>
      <a:clrMap bg1="lt1" tx1="dk1" bg2="lt2" tx2="dk2" accent1="accent1" accent2="accent2" accent3="accent3" accent4="accent4" accent5="accent5" accent6="accent6" hlink="hlink" folHlink="folHlink"/>
    </a:extraClrScheme>
    <a:extraClrScheme>
      <a:clrScheme name="Kimono 7">
        <a:dk1>
          <a:srgbClr val="2F1311"/>
        </a:dk1>
        <a:lt1>
          <a:srgbClr val="CFC7B5"/>
        </a:lt1>
        <a:dk2>
          <a:srgbClr val="853F35"/>
        </a:dk2>
        <a:lt2>
          <a:srgbClr val="8E7F5E"/>
        </a:lt2>
        <a:accent1>
          <a:srgbClr val="EBD2A5"/>
        </a:accent1>
        <a:accent2>
          <a:srgbClr val="A5C9A8"/>
        </a:accent2>
        <a:accent3>
          <a:srgbClr val="E4E0D7"/>
        </a:accent3>
        <a:accent4>
          <a:srgbClr val="270E0D"/>
        </a:accent4>
        <a:accent5>
          <a:srgbClr val="F3E5CF"/>
        </a:accent5>
        <a:accent6>
          <a:srgbClr val="95B698"/>
        </a:accent6>
        <a:hlink>
          <a:srgbClr val="C68510"/>
        </a:hlink>
        <a:folHlink>
          <a:srgbClr val="E5A871"/>
        </a:folHlink>
      </a:clrScheme>
      <a:clrMap bg1="lt1" tx1="dk1" bg2="lt2" tx2="dk2" accent1="accent1" accent2="accent2" accent3="accent3" accent4="accent4" accent5="accent5" accent6="accent6" hlink="hlink" folHlink="folHlink"/>
    </a:extraClrScheme>
    <a:extraClrScheme>
      <a:clrScheme name="Kimono 8">
        <a:dk1>
          <a:srgbClr val="000000"/>
        </a:dk1>
        <a:lt1>
          <a:srgbClr val="F0EED8"/>
        </a:lt1>
        <a:dk2>
          <a:srgbClr val="666729"/>
        </a:dk2>
        <a:lt2>
          <a:srgbClr val="3F3B19"/>
        </a:lt2>
        <a:accent1>
          <a:srgbClr val="E9D47D"/>
        </a:accent1>
        <a:accent2>
          <a:srgbClr val="D4DD91"/>
        </a:accent2>
        <a:accent3>
          <a:srgbClr val="F6F5E9"/>
        </a:accent3>
        <a:accent4>
          <a:srgbClr val="000000"/>
        </a:accent4>
        <a:accent5>
          <a:srgbClr val="F2E6BF"/>
        </a:accent5>
        <a:accent6>
          <a:srgbClr val="C0C883"/>
        </a:accent6>
        <a:hlink>
          <a:srgbClr val="9D943F"/>
        </a:hlink>
        <a:folHlink>
          <a:srgbClr val="C9C177"/>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
        <a:cs typeface="Arial"/>
      </a:majorFont>
      <a:minorFont>
        <a:latin typeface="Comic Sans M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Comic Sans MS" pitchFamily="66"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Comic Sans MS" pitchFamily="66" charset="0"/>
            <a:cs typeface="Arial" charset="0"/>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AMAIS 1">
    <a:dk1>
      <a:sysClr val="windowText" lastClr="000000"/>
    </a:dk1>
    <a:lt1>
      <a:sysClr val="window" lastClr="FFFFFF"/>
    </a:lt1>
    <a:dk2>
      <a:srgbClr val="696464"/>
    </a:dk2>
    <a:lt2>
      <a:srgbClr val="E9E5DC"/>
    </a:lt2>
    <a:accent1>
      <a:srgbClr val="00B050"/>
    </a:accent1>
    <a:accent2>
      <a:srgbClr val="92D050"/>
    </a:accent2>
    <a:accent3>
      <a:srgbClr val="FFFF00"/>
    </a:accent3>
    <a:accent4>
      <a:srgbClr val="FFC000"/>
    </a:accent4>
    <a:accent5>
      <a:srgbClr val="92D050"/>
    </a:accent5>
    <a:accent6>
      <a:srgbClr val="00B050"/>
    </a:accent6>
    <a:hlink>
      <a:srgbClr val="92D050"/>
    </a:hlink>
    <a:folHlink>
      <a:srgbClr val="FFC000"/>
    </a:folHlink>
  </a:clrScheme>
</a:themeOverride>
</file>

<file path=ppt/theme/themeOverride2.xml><?xml version="1.0" encoding="utf-8"?>
<a:themeOverride xmlns:a="http://schemas.openxmlformats.org/drawingml/2006/main">
  <a:clrScheme name="Glass Layers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themeOverride>
</file>

<file path=ppt/theme/themeOverride3.xml><?xml version="1.0" encoding="utf-8"?>
<a:themeOverride xmlns:a="http://schemas.openxmlformats.org/drawingml/2006/main">
  <a:clrScheme name="Glass Layers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themeOverride>
</file>

<file path=ppt/theme/themeOverride4.xml><?xml version="1.0" encoding="utf-8"?>
<a:themeOverride xmlns:a="http://schemas.openxmlformats.org/drawingml/2006/main">
  <a:clrScheme name="Glass Layers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themeOverride>
</file>

<file path=docProps/app.xml><?xml version="1.0" encoding="utf-8"?>
<Properties xmlns="http://schemas.openxmlformats.org/officeDocument/2006/extended-properties" xmlns:vt="http://schemas.openxmlformats.org/officeDocument/2006/docPropsVTypes">
  <Template>Gallery</Template>
  <TotalTime>62</TotalTime>
  <Words>520</Words>
  <Application>Microsoft Office PowerPoint</Application>
  <PresentationFormat>Widescreen</PresentationFormat>
  <Paragraphs>115</Paragraphs>
  <Slides>21</Slides>
  <Notes>9</Notes>
  <HiddenSlides>0</HiddenSlides>
  <MMClips>0</MMClips>
  <ScaleCrop>false</ScaleCrop>
  <HeadingPairs>
    <vt:vector size="6" baseType="variant">
      <vt:variant>
        <vt:lpstr>Fonts Used</vt:lpstr>
      </vt:variant>
      <vt:variant>
        <vt:i4>11</vt:i4>
      </vt:variant>
      <vt:variant>
        <vt:lpstr>Theme</vt:lpstr>
      </vt:variant>
      <vt:variant>
        <vt:i4>7</vt:i4>
      </vt:variant>
      <vt:variant>
        <vt:lpstr>Slide Titles</vt:lpstr>
      </vt:variant>
      <vt:variant>
        <vt:i4>21</vt:i4>
      </vt:variant>
    </vt:vector>
  </HeadingPairs>
  <TitlesOfParts>
    <vt:vector size="39" baseType="lpstr">
      <vt:lpstr>Arabic Transparent</vt:lpstr>
      <vt:lpstr>Arial</vt:lpstr>
      <vt:lpstr>Arial Black</vt:lpstr>
      <vt:lpstr>Calibri</vt:lpstr>
      <vt:lpstr>Comic Sans MS</vt:lpstr>
      <vt:lpstr>Garamond</vt:lpstr>
      <vt:lpstr>Gill Sans MT</vt:lpstr>
      <vt:lpstr>Times New Roman</vt:lpstr>
      <vt:lpstr>Tw Cen MT</vt:lpstr>
      <vt:lpstr>Wingdings</vt:lpstr>
      <vt:lpstr>Wingdings 2</vt:lpstr>
      <vt:lpstr>Gallery</vt:lpstr>
      <vt:lpstr>1_Organic</vt:lpstr>
      <vt:lpstr>Organic</vt:lpstr>
      <vt:lpstr>Median</vt:lpstr>
      <vt:lpstr>Glass Layers</vt:lpstr>
      <vt:lpstr>Kimono</vt:lpstr>
      <vt:lpstr>Crayons</vt:lpstr>
      <vt:lpstr>UKM sebagai media dakwah islam</vt:lpstr>
      <vt:lpstr>Definisi Dakwah</vt:lpstr>
      <vt:lpstr>Definisi Dakwah</vt:lpstr>
      <vt:lpstr>Dakwatunnaas</vt:lpstr>
      <vt:lpstr>ilallah</vt:lpstr>
      <vt:lpstr>bil hikmah</vt:lpstr>
      <vt:lpstr>wal maw ‘izhotil hasanah</vt:lpstr>
      <vt:lpstr>hatta yakfuruu bithaghuti wa yu’minuu billah</vt:lpstr>
      <vt:lpstr>wa yakfuruu minazulumati jahiliyati ilaa nuuril islam</vt:lpstr>
      <vt:lpstr>POSISI UMMAT ISLAM</vt:lpstr>
      <vt:lpstr>Realitanya</vt:lpstr>
      <vt:lpstr>Penyebabnya</vt:lpstr>
      <vt:lpstr>HAKEKAT DAKWAH</vt:lpstr>
      <vt:lpstr>PowerPoint Presentation</vt:lpstr>
      <vt:lpstr>SIAPA YANG HARUS BERDAKWAH?</vt:lpstr>
      <vt:lpstr>PowerPoint Presentation</vt:lpstr>
      <vt:lpstr>PowerPoint Presentation</vt:lpstr>
      <vt:lpstr>C. TUJUAN DAKWAH</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UKM sebagai media dakwah islam</dc:title>
  <dc:creator>Asep Setiawan</dc:creator>
  <cp:lastModifiedBy>Asep Setiawan</cp:lastModifiedBy>
  <cp:revision>14</cp:revision>
  <dcterms:created xsi:type="dcterms:W3CDTF">2019-02-16T01:01:43Z</dcterms:created>
  <dcterms:modified xsi:type="dcterms:W3CDTF">2019-02-16T02:19:27Z</dcterms:modified>
</cp:coreProperties>
</file>