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5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9" r:id="rId14"/>
    <p:sldId id="268" r:id="rId15"/>
    <p:sldId id="270" r:id="rId16"/>
    <p:sldId id="271" r:id="rId17"/>
    <p:sldId id="272" r:id="rId18"/>
    <p:sldId id="274" r:id="rId19"/>
    <p:sldId id="275" r:id="rId20"/>
    <p:sldId id="276" r:id="rId21"/>
    <p:sldId id="277" r:id="rId22"/>
    <p:sldId id="278" r:id="rId23"/>
    <p:sldId id="279" r:id="rId2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C5B9"/>
    <a:srgbClr val="41857A"/>
    <a:srgbClr val="2B9B88"/>
    <a:srgbClr val="2A9C99"/>
    <a:srgbClr val="1CAAA3"/>
    <a:srgbClr val="2F384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85" autoAdjust="0"/>
    <p:restoredTop sz="94660"/>
  </p:normalViewPr>
  <p:slideViewPr>
    <p:cSldViewPr snapToGrid="0">
      <p:cViewPr varScale="1">
        <p:scale>
          <a:sx n="72" d="100"/>
          <a:sy n="72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6" title="Page Number Shape"/>
          <p:cNvSpPr/>
          <p:nvPr/>
        </p:nvSpPr>
        <p:spPr bwMode="auto">
          <a:xfrm>
            <a:off x="11784011" y="1189204"/>
            <a:ext cx="407988" cy="819150"/>
          </a:xfrm>
          <a:custGeom>
            <a:avLst/>
            <a:gdLst/>
            <a:ahLst/>
            <a:cxnLst/>
            <a:rect l="0" t="0" r="r" b="b"/>
            <a:pathLst>
              <a:path w="1799" h="3612">
                <a:moveTo>
                  <a:pt x="1799" y="0"/>
                </a:moveTo>
                <a:lnTo>
                  <a:pt x="1799" y="3612"/>
                </a:lnTo>
                <a:lnTo>
                  <a:pt x="1686" y="3609"/>
                </a:lnTo>
                <a:lnTo>
                  <a:pt x="1574" y="3598"/>
                </a:lnTo>
                <a:lnTo>
                  <a:pt x="1464" y="3581"/>
                </a:lnTo>
                <a:lnTo>
                  <a:pt x="1357" y="3557"/>
                </a:lnTo>
                <a:lnTo>
                  <a:pt x="1251" y="3527"/>
                </a:lnTo>
                <a:lnTo>
                  <a:pt x="1150" y="3490"/>
                </a:lnTo>
                <a:lnTo>
                  <a:pt x="1050" y="3448"/>
                </a:lnTo>
                <a:lnTo>
                  <a:pt x="953" y="3401"/>
                </a:lnTo>
                <a:lnTo>
                  <a:pt x="860" y="3347"/>
                </a:lnTo>
                <a:lnTo>
                  <a:pt x="771" y="3289"/>
                </a:lnTo>
                <a:lnTo>
                  <a:pt x="686" y="3224"/>
                </a:lnTo>
                <a:lnTo>
                  <a:pt x="604" y="3156"/>
                </a:lnTo>
                <a:lnTo>
                  <a:pt x="527" y="3083"/>
                </a:lnTo>
                <a:lnTo>
                  <a:pt x="454" y="3005"/>
                </a:lnTo>
                <a:lnTo>
                  <a:pt x="386" y="2923"/>
                </a:lnTo>
                <a:lnTo>
                  <a:pt x="323" y="2838"/>
                </a:lnTo>
                <a:lnTo>
                  <a:pt x="265" y="2748"/>
                </a:lnTo>
                <a:lnTo>
                  <a:pt x="211" y="2655"/>
                </a:lnTo>
                <a:lnTo>
                  <a:pt x="163" y="2559"/>
                </a:lnTo>
                <a:lnTo>
                  <a:pt x="121" y="2459"/>
                </a:lnTo>
                <a:lnTo>
                  <a:pt x="85" y="2356"/>
                </a:lnTo>
                <a:lnTo>
                  <a:pt x="55" y="2251"/>
                </a:lnTo>
                <a:lnTo>
                  <a:pt x="32" y="2143"/>
                </a:lnTo>
                <a:lnTo>
                  <a:pt x="14" y="2033"/>
                </a:lnTo>
                <a:lnTo>
                  <a:pt x="4" y="1920"/>
                </a:lnTo>
                <a:lnTo>
                  <a:pt x="0" y="1806"/>
                </a:lnTo>
                <a:lnTo>
                  <a:pt x="4" y="1692"/>
                </a:lnTo>
                <a:lnTo>
                  <a:pt x="14" y="1580"/>
                </a:lnTo>
                <a:lnTo>
                  <a:pt x="32" y="1469"/>
                </a:lnTo>
                <a:lnTo>
                  <a:pt x="55" y="1362"/>
                </a:lnTo>
                <a:lnTo>
                  <a:pt x="85" y="1256"/>
                </a:lnTo>
                <a:lnTo>
                  <a:pt x="121" y="1154"/>
                </a:lnTo>
                <a:lnTo>
                  <a:pt x="163" y="1054"/>
                </a:lnTo>
                <a:lnTo>
                  <a:pt x="211" y="958"/>
                </a:lnTo>
                <a:lnTo>
                  <a:pt x="265" y="864"/>
                </a:lnTo>
                <a:lnTo>
                  <a:pt x="323" y="774"/>
                </a:lnTo>
                <a:lnTo>
                  <a:pt x="386" y="689"/>
                </a:lnTo>
                <a:lnTo>
                  <a:pt x="454" y="607"/>
                </a:lnTo>
                <a:lnTo>
                  <a:pt x="527" y="529"/>
                </a:lnTo>
                <a:lnTo>
                  <a:pt x="604" y="456"/>
                </a:lnTo>
                <a:lnTo>
                  <a:pt x="686" y="388"/>
                </a:lnTo>
                <a:lnTo>
                  <a:pt x="771" y="325"/>
                </a:lnTo>
                <a:lnTo>
                  <a:pt x="860" y="266"/>
                </a:lnTo>
                <a:lnTo>
                  <a:pt x="953" y="212"/>
                </a:lnTo>
                <a:lnTo>
                  <a:pt x="1050" y="164"/>
                </a:lnTo>
                <a:lnTo>
                  <a:pt x="1150" y="122"/>
                </a:lnTo>
                <a:lnTo>
                  <a:pt x="1251" y="85"/>
                </a:lnTo>
                <a:lnTo>
                  <a:pt x="1357" y="55"/>
                </a:lnTo>
                <a:lnTo>
                  <a:pt x="1464" y="32"/>
                </a:lnTo>
                <a:lnTo>
                  <a:pt x="1574" y="14"/>
                </a:lnTo>
                <a:lnTo>
                  <a:pt x="1686" y="5"/>
                </a:lnTo>
                <a:lnTo>
                  <a:pt x="1799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88913" y="1143293"/>
            <a:ext cx="7034362" cy="4268965"/>
          </a:xfrm>
        </p:spPr>
        <p:txBody>
          <a:bodyPr anchor="t">
            <a:normAutofit/>
          </a:bodyPr>
          <a:lstStyle>
            <a:lvl1pPr algn="l">
              <a:lnSpc>
                <a:spcPct val="85000"/>
              </a:lnSpc>
              <a:defRPr sz="7700" cap="all"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88914" y="5537925"/>
            <a:ext cx="7034362" cy="706355"/>
          </a:xfrm>
        </p:spPr>
        <p:txBody>
          <a:bodyPr>
            <a:normAutofit/>
          </a:bodyPr>
          <a:lstStyle>
            <a:lvl1pPr marL="0" indent="0" algn="l">
              <a:lnSpc>
                <a:spcPct val="114000"/>
              </a:lnSpc>
              <a:spcBef>
                <a:spcPts val="0"/>
              </a:spcBef>
              <a:buNone/>
              <a:defRPr sz="2000" b="0" i="1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88913" y="6314440"/>
            <a:ext cx="1596622" cy="365125"/>
          </a:xfrm>
        </p:spPr>
        <p:txBody>
          <a:bodyPr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A8577D9B-7FA3-4DD1-8F2F-7EA8FEDCB509}" type="datetimeFigureOut">
              <a:rPr lang="id-ID" smtClean="0"/>
              <a:t>10/12/2018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00591" y="6314440"/>
            <a:ext cx="5122683" cy="365125"/>
          </a:xfrm>
        </p:spPr>
        <p:txBody>
          <a:bodyPr/>
          <a:lstStyle>
            <a:lvl1pPr algn="l">
              <a:defRPr b="0">
                <a:solidFill>
                  <a:schemeClr val="tx2"/>
                </a:solidFill>
              </a:defRPr>
            </a:lvl1pPr>
          </a:lstStyle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784011" y="1416216"/>
            <a:ext cx="407988" cy="365125"/>
          </a:xfrm>
        </p:spPr>
        <p:txBody>
          <a:bodyPr/>
          <a:lstStyle>
            <a:lvl1pPr algn="r">
              <a:defRPr>
                <a:solidFill>
                  <a:schemeClr val="bg2"/>
                </a:solidFill>
              </a:defRPr>
            </a:lvl1pPr>
          </a:lstStyle>
          <a:p>
            <a:fld id="{157CE89D-08B3-42C4-9D2A-75E887AD16A9}" type="slidenum">
              <a:rPr lang="id-ID" smtClean="0"/>
              <a:t>‹#›</a:t>
            </a:fld>
            <a:endParaRPr lang="id-ID"/>
          </a:p>
        </p:txBody>
      </p:sp>
      <p:cxnSp>
        <p:nvCxnSpPr>
          <p:cNvPr id="9" name="Straight Connector 8" title="Verticle Rule Line"/>
          <p:cNvCxnSpPr/>
          <p:nvPr/>
        </p:nvCxnSpPr>
        <p:spPr>
          <a:xfrm>
            <a:off x="773855" y="1257300"/>
            <a:ext cx="0" cy="5600700"/>
          </a:xfrm>
          <a:prstGeom prst="line">
            <a:avLst/>
          </a:prstGeom>
          <a:ln w="254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3426744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extLst mod="1">
    <p:ext uri="{DCECCB84-F9BA-43D5-87BE-67443E8EF086}">
      <p15:sldGuideLst xmlns:p15="http://schemas.microsoft.com/office/powerpoint/2012/main">
        <p15:guide id="1" orient="horz" pos="792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81600" y="640080"/>
            <a:ext cx="6248398" cy="5584142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73815-2707-4475-8F1A-B873CB631BB4}" type="datetimeFigureOut">
              <a:rPr lang="en-US" smtClean="0"/>
              <a:t>12/10/2018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85421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6" title="Page Number Shape"/>
          <p:cNvSpPr/>
          <p:nvPr/>
        </p:nvSpPr>
        <p:spPr bwMode="auto">
          <a:xfrm>
            <a:off x="11784011" y="5380580"/>
            <a:ext cx="407988" cy="819150"/>
          </a:xfrm>
          <a:custGeom>
            <a:avLst/>
            <a:gdLst/>
            <a:ahLst/>
            <a:cxnLst/>
            <a:rect l="0" t="0" r="r" b="b"/>
            <a:pathLst>
              <a:path w="1799" h="3612">
                <a:moveTo>
                  <a:pt x="1799" y="0"/>
                </a:moveTo>
                <a:lnTo>
                  <a:pt x="1799" y="3612"/>
                </a:lnTo>
                <a:lnTo>
                  <a:pt x="1686" y="3609"/>
                </a:lnTo>
                <a:lnTo>
                  <a:pt x="1574" y="3598"/>
                </a:lnTo>
                <a:lnTo>
                  <a:pt x="1464" y="3581"/>
                </a:lnTo>
                <a:lnTo>
                  <a:pt x="1357" y="3557"/>
                </a:lnTo>
                <a:lnTo>
                  <a:pt x="1251" y="3527"/>
                </a:lnTo>
                <a:lnTo>
                  <a:pt x="1150" y="3490"/>
                </a:lnTo>
                <a:lnTo>
                  <a:pt x="1050" y="3448"/>
                </a:lnTo>
                <a:lnTo>
                  <a:pt x="953" y="3401"/>
                </a:lnTo>
                <a:lnTo>
                  <a:pt x="860" y="3347"/>
                </a:lnTo>
                <a:lnTo>
                  <a:pt x="771" y="3289"/>
                </a:lnTo>
                <a:lnTo>
                  <a:pt x="686" y="3224"/>
                </a:lnTo>
                <a:lnTo>
                  <a:pt x="604" y="3156"/>
                </a:lnTo>
                <a:lnTo>
                  <a:pt x="527" y="3083"/>
                </a:lnTo>
                <a:lnTo>
                  <a:pt x="454" y="3005"/>
                </a:lnTo>
                <a:lnTo>
                  <a:pt x="386" y="2923"/>
                </a:lnTo>
                <a:lnTo>
                  <a:pt x="323" y="2838"/>
                </a:lnTo>
                <a:lnTo>
                  <a:pt x="265" y="2748"/>
                </a:lnTo>
                <a:lnTo>
                  <a:pt x="211" y="2655"/>
                </a:lnTo>
                <a:lnTo>
                  <a:pt x="163" y="2559"/>
                </a:lnTo>
                <a:lnTo>
                  <a:pt x="121" y="2459"/>
                </a:lnTo>
                <a:lnTo>
                  <a:pt x="85" y="2356"/>
                </a:lnTo>
                <a:lnTo>
                  <a:pt x="55" y="2251"/>
                </a:lnTo>
                <a:lnTo>
                  <a:pt x="32" y="2143"/>
                </a:lnTo>
                <a:lnTo>
                  <a:pt x="14" y="2033"/>
                </a:lnTo>
                <a:lnTo>
                  <a:pt x="4" y="1920"/>
                </a:lnTo>
                <a:lnTo>
                  <a:pt x="0" y="1806"/>
                </a:lnTo>
                <a:lnTo>
                  <a:pt x="4" y="1692"/>
                </a:lnTo>
                <a:lnTo>
                  <a:pt x="14" y="1580"/>
                </a:lnTo>
                <a:lnTo>
                  <a:pt x="32" y="1469"/>
                </a:lnTo>
                <a:lnTo>
                  <a:pt x="55" y="1362"/>
                </a:lnTo>
                <a:lnTo>
                  <a:pt x="85" y="1256"/>
                </a:lnTo>
                <a:lnTo>
                  <a:pt x="121" y="1154"/>
                </a:lnTo>
                <a:lnTo>
                  <a:pt x="163" y="1054"/>
                </a:lnTo>
                <a:lnTo>
                  <a:pt x="211" y="958"/>
                </a:lnTo>
                <a:lnTo>
                  <a:pt x="265" y="864"/>
                </a:lnTo>
                <a:lnTo>
                  <a:pt x="323" y="774"/>
                </a:lnTo>
                <a:lnTo>
                  <a:pt x="386" y="689"/>
                </a:lnTo>
                <a:lnTo>
                  <a:pt x="454" y="607"/>
                </a:lnTo>
                <a:lnTo>
                  <a:pt x="527" y="529"/>
                </a:lnTo>
                <a:lnTo>
                  <a:pt x="604" y="456"/>
                </a:lnTo>
                <a:lnTo>
                  <a:pt x="686" y="388"/>
                </a:lnTo>
                <a:lnTo>
                  <a:pt x="771" y="325"/>
                </a:lnTo>
                <a:lnTo>
                  <a:pt x="860" y="266"/>
                </a:lnTo>
                <a:lnTo>
                  <a:pt x="953" y="212"/>
                </a:lnTo>
                <a:lnTo>
                  <a:pt x="1050" y="164"/>
                </a:lnTo>
                <a:lnTo>
                  <a:pt x="1150" y="122"/>
                </a:lnTo>
                <a:lnTo>
                  <a:pt x="1251" y="85"/>
                </a:lnTo>
                <a:lnTo>
                  <a:pt x="1357" y="55"/>
                </a:lnTo>
                <a:lnTo>
                  <a:pt x="1464" y="32"/>
                </a:lnTo>
                <a:lnTo>
                  <a:pt x="1574" y="14"/>
                </a:lnTo>
                <a:lnTo>
                  <a:pt x="1686" y="5"/>
                </a:lnTo>
                <a:lnTo>
                  <a:pt x="1799" y="0"/>
                </a:lnTo>
                <a:close/>
              </a:path>
            </a:pathLst>
          </a:custGeom>
          <a:solidFill>
            <a:srgbClr val="262626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90765" y="642931"/>
            <a:ext cx="2446670" cy="4678106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642932"/>
            <a:ext cx="7070678" cy="4678105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36187" y="5927131"/>
            <a:ext cx="3814856" cy="365125"/>
          </a:xfrm>
        </p:spPr>
        <p:txBody>
          <a:bodyPr/>
          <a:lstStyle/>
          <a:p>
            <a:fld id="{2A4AFB99-0EAB-4182-AFF8-E214C82A68F6}" type="datetimeFigureOut">
              <a:rPr lang="en-US" smtClean="0"/>
              <a:t>12/10/2018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536187" y="6315949"/>
            <a:ext cx="3814856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784011" y="5607592"/>
            <a:ext cx="407988" cy="365125"/>
          </a:xfrm>
        </p:spPr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3" name="Straight Connector 12" title="Horizontal Rule Line"/>
          <p:cNvCxnSpPr/>
          <p:nvPr/>
        </p:nvCxnSpPr>
        <p:spPr>
          <a:xfrm>
            <a:off x="0" y="6199730"/>
            <a:ext cx="10260011" cy="0"/>
          </a:xfrm>
          <a:prstGeom prst="line">
            <a:avLst/>
          </a:prstGeom>
          <a:ln w="254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3890490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pos="6456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">
    <p:bg>
      <p:bgPr>
        <a:solidFill>
          <a:srgbClr val="00C5B9"/>
        </a:solidFill>
        <a:effectLst/>
      </p:bgPr>
    </p:bg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 txBox="1">
            <a:spLocks noGrp="1"/>
          </p:cNvSpPr>
          <p:nvPr>
            <p:ph type="ctrTitle"/>
          </p:nvPr>
        </p:nvSpPr>
        <p:spPr>
          <a:xfrm>
            <a:off x="2256001" y="3265350"/>
            <a:ext cx="7679999" cy="15465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algn="ctr">
              <a:spcBef>
                <a:spcPts val="0"/>
              </a:spcBef>
              <a:buClr>
                <a:srgbClr val="F05768"/>
              </a:buClr>
              <a:buSzPct val="100000"/>
              <a:defRPr sz="4800">
                <a:solidFill>
                  <a:srgbClr val="F05768"/>
                </a:solidFill>
              </a:defRPr>
            </a:lvl1pPr>
            <a:lvl2pPr lvl="1" algn="ctr">
              <a:spcBef>
                <a:spcPts val="0"/>
              </a:spcBef>
              <a:buClr>
                <a:srgbClr val="F05768"/>
              </a:buClr>
              <a:buSzPct val="100000"/>
              <a:defRPr sz="4800">
                <a:solidFill>
                  <a:srgbClr val="F05768"/>
                </a:solidFill>
              </a:defRPr>
            </a:lvl2pPr>
            <a:lvl3pPr lvl="2" algn="ctr">
              <a:spcBef>
                <a:spcPts val="0"/>
              </a:spcBef>
              <a:buClr>
                <a:srgbClr val="F05768"/>
              </a:buClr>
              <a:buSzPct val="100000"/>
              <a:defRPr sz="4800">
                <a:solidFill>
                  <a:srgbClr val="F05768"/>
                </a:solidFill>
              </a:defRPr>
            </a:lvl3pPr>
            <a:lvl4pPr lvl="3" algn="ctr">
              <a:spcBef>
                <a:spcPts val="0"/>
              </a:spcBef>
              <a:buClr>
                <a:srgbClr val="F05768"/>
              </a:buClr>
              <a:buSzPct val="100000"/>
              <a:defRPr sz="4800">
                <a:solidFill>
                  <a:srgbClr val="F05768"/>
                </a:solidFill>
              </a:defRPr>
            </a:lvl4pPr>
            <a:lvl5pPr lvl="4" algn="ctr">
              <a:spcBef>
                <a:spcPts val="0"/>
              </a:spcBef>
              <a:buClr>
                <a:srgbClr val="F05768"/>
              </a:buClr>
              <a:buSzPct val="100000"/>
              <a:defRPr sz="4800">
                <a:solidFill>
                  <a:srgbClr val="F05768"/>
                </a:solidFill>
              </a:defRPr>
            </a:lvl5pPr>
            <a:lvl6pPr lvl="5" algn="ctr">
              <a:spcBef>
                <a:spcPts val="0"/>
              </a:spcBef>
              <a:buClr>
                <a:srgbClr val="F05768"/>
              </a:buClr>
              <a:buSzPct val="100000"/>
              <a:defRPr sz="4800">
                <a:solidFill>
                  <a:srgbClr val="F05768"/>
                </a:solidFill>
              </a:defRPr>
            </a:lvl6pPr>
            <a:lvl7pPr lvl="6" algn="ctr">
              <a:spcBef>
                <a:spcPts val="0"/>
              </a:spcBef>
              <a:buClr>
                <a:srgbClr val="F05768"/>
              </a:buClr>
              <a:buSzPct val="100000"/>
              <a:defRPr sz="4800">
                <a:solidFill>
                  <a:srgbClr val="F05768"/>
                </a:solidFill>
              </a:defRPr>
            </a:lvl7pPr>
            <a:lvl8pPr lvl="7" algn="ctr">
              <a:spcBef>
                <a:spcPts val="0"/>
              </a:spcBef>
              <a:buClr>
                <a:srgbClr val="F05768"/>
              </a:buClr>
              <a:buSzPct val="100000"/>
              <a:defRPr sz="4800">
                <a:solidFill>
                  <a:srgbClr val="F05768"/>
                </a:solidFill>
              </a:defRPr>
            </a:lvl8pPr>
            <a:lvl9pPr lvl="8" algn="ctr">
              <a:spcBef>
                <a:spcPts val="0"/>
              </a:spcBef>
              <a:buClr>
                <a:srgbClr val="F05768"/>
              </a:buClr>
              <a:buSzPct val="100000"/>
              <a:defRPr sz="4800">
                <a:solidFill>
                  <a:srgbClr val="F05768"/>
                </a:solidFill>
              </a:defRPr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64706317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+ 1 column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>
            <a:spLocks noGrp="1"/>
          </p:cNvSpPr>
          <p:nvPr>
            <p:ph type="title"/>
          </p:nvPr>
        </p:nvSpPr>
        <p:spPr>
          <a:xfrm>
            <a:off x="1109967" y="168451"/>
            <a:ext cx="10602399" cy="973499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 algn="l">
              <a:spcBef>
                <a:spcPts val="0"/>
              </a:spcBef>
              <a:defRPr/>
            </a:lvl1pPr>
            <a:lvl2pPr lvl="1" algn="l">
              <a:spcBef>
                <a:spcPts val="0"/>
              </a:spcBef>
              <a:buClr>
                <a:srgbClr val="FFFFFF"/>
              </a:buClr>
              <a:defRPr>
                <a:solidFill>
                  <a:srgbClr val="FFFFFF"/>
                </a:solidFill>
              </a:defRPr>
            </a:lvl2pPr>
            <a:lvl3pPr lvl="2" algn="l">
              <a:spcBef>
                <a:spcPts val="0"/>
              </a:spcBef>
              <a:buClr>
                <a:srgbClr val="FFFFFF"/>
              </a:buClr>
              <a:defRPr>
                <a:solidFill>
                  <a:srgbClr val="FFFFFF"/>
                </a:solidFill>
              </a:defRPr>
            </a:lvl3pPr>
            <a:lvl4pPr lvl="3" algn="l">
              <a:spcBef>
                <a:spcPts val="0"/>
              </a:spcBef>
              <a:buClr>
                <a:srgbClr val="FFFFFF"/>
              </a:buClr>
              <a:defRPr>
                <a:solidFill>
                  <a:srgbClr val="FFFFFF"/>
                </a:solidFill>
              </a:defRPr>
            </a:lvl4pPr>
            <a:lvl5pPr lvl="4" algn="l">
              <a:spcBef>
                <a:spcPts val="0"/>
              </a:spcBef>
              <a:buClr>
                <a:srgbClr val="FFFFFF"/>
              </a:buClr>
              <a:defRPr>
                <a:solidFill>
                  <a:srgbClr val="FFFFFF"/>
                </a:solidFill>
              </a:defRPr>
            </a:lvl5pPr>
            <a:lvl6pPr lvl="5" algn="l">
              <a:spcBef>
                <a:spcPts val="0"/>
              </a:spcBef>
              <a:buClr>
                <a:srgbClr val="FFFFFF"/>
              </a:buClr>
              <a:defRPr>
                <a:solidFill>
                  <a:srgbClr val="FFFFFF"/>
                </a:solidFill>
              </a:defRPr>
            </a:lvl6pPr>
            <a:lvl7pPr lvl="6" algn="l">
              <a:spcBef>
                <a:spcPts val="0"/>
              </a:spcBef>
              <a:buClr>
                <a:srgbClr val="FFFFFF"/>
              </a:buClr>
              <a:defRPr>
                <a:solidFill>
                  <a:srgbClr val="FFFFFF"/>
                </a:solidFill>
              </a:defRPr>
            </a:lvl7pPr>
            <a:lvl8pPr lvl="7" algn="l">
              <a:spcBef>
                <a:spcPts val="0"/>
              </a:spcBef>
              <a:buClr>
                <a:srgbClr val="FFFFFF"/>
              </a:buClr>
              <a:defRPr>
                <a:solidFill>
                  <a:srgbClr val="FFFFFF"/>
                </a:solidFill>
              </a:defRPr>
            </a:lvl8pPr>
            <a:lvl9pPr lvl="8" algn="l">
              <a:spcBef>
                <a:spcPts val="0"/>
              </a:spcBef>
              <a:buClr>
                <a:srgbClr val="FFFFFF"/>
              </a:buClr>
              <a:defRPr>
                <a:solidFill>
                  <a:srgbClr val="FFFFFF"/>
                </a:solidFill>
              </a:defRPr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4" name="Shape 34"/>
          <p:cNvSpPr txBox="1">
            <a:spLocks noGrp="1"/>
          </p:cNvSpPr>
          <p:nvPr>
            <p:ph type="body" idx="1"/>
          </p:nvPr>
        </p:nvSpPr>
        <p:spPr>
          <a:xfrm>
            <a:off x="1004200" y="1600200"/>
            <a:ext cx="10183600" cy="49677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9405130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Blank dark">
    <p:bg>
      <p:bgPr>
        <a:solidFill>
          <a:srgbClr val="00C5B9"/>
        </a:solidFill>
        <a:effectLst/>
      </p:bgPr>
    </p:bg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7313761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Quote">
    <p:bg>
      <p:bgPr>
        <a:solidFill>
          <a:srgbClr val="F05768"/>
        </a:solidFill>
        <a:effectLst/>
      </p:bgPr>
    </p:bg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Shape 25"/>
          <p:cNvSpPr txBox="1">
            <a:spLocks noGrp="1"/>
          </p:cNvSpPr>
          <p:nvPr>
            <p:ph type="body" idx="1"/>
          </p:nvPr>
        </p:nvSpPr>
        <p:spPr>
          <a:xfrm>
            <a:off x="1080601" y="2790326"/>
            <a:ext cx="10030799" cy="8042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algn="ctr" rtl="0">
              <a:spcBef>
                <a:spcPts val="0"/>
              </a:spcBef>
              <a:defRPr i="1"/>
            </a:lvl1pPr>
            <a:lvl2pPr lvl="1" algn="ctr" rtl="0">
              <a:spcBef>
                <a:spcPts val="0"/>
              </a:spcBef>
              <a:defRPr i="1"/>
            </a:lvl2pPr>
            <a:lvl3pPr lvl="2" algn="ctr" rtl="0">
              <a:spcBef>
                <a:spcPts val="0"/>
              </a:spcBef>
              <a:defRPr i="1"/>
            </a:lvl3pPr>
            <a:lvl4pPr lvl="3" algn="ctr" rtl="0">
              <a:spcBef>
                <a:spcPts val="0"/>
              </a:spcBef>
              <a:defRPr i="1"/>
            </a:lvl4pPr>
            <a:lvl5pPr lvl="4" algn="ctr" rtl="0">
              <a:spcBef>
                <a:spcPts val="0"/>
              </a:spcBef>
              <a:defRPr i="1"/>
            </a:lvl5pPr>
            <a:lvl6pPr lvl="5" algn="ctr" rtl="0">
              <a:spcBef>
                <a:spcPts val="0"/>
              </a:spcBef>
              <a:defRPr i="1"/>
            </a:lvl6pPr>
            <a:lvl7pPr lvl="6" algn="ctr" rtl="0">
              <a:spcBef>
                <a:spcPts val="0"/>
              </a:spcBef>
              <a:defRPr i="1"/>
            </a:lvl7pPr>
            <a:lvl8pPr lvl="7" algn="ctr" rtl="0">
              <a:spcBef>
                <a:spcPts val="0"/>
              </a:spcBef>
              <a:defRPr i="1"/>
            </a:lvl8pPr>
            <a:lvl9pPr lvl="8" algn="ctr">
              <a:spcBef>
                <a:spcPts val="0"/>
              </a:spcBef>
              <a:defRPr i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485124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aption"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Shape 62"/>
          <p:cNvSpPr txBox="1">
            <a:spLocks noGrp="1"/>
          </p:cNvSpPr>
          <p:nvPr>
            <p:ph type="body" idx="1"/>
          </p:nvPr>
        </p:nvSpPr>
        <p:spPr>
          <a:xfrm>
            <a:off x="493400" y="6049300"/>
            <a:ext cx="11205200" cy="5184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 algn="ctr">
              <a:spcBef>
                <a:spcPts val="360"/>
              </a:spcBef>
              <a:buSzPct val="100000"/>
              <a:buNone/>
              <a:defRPr sz="1400" b="1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81572478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+ 3 columns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Shape 50"/>
          <p:cNvSpPr txBox="1">
            <a:spLocks noGrp="1"/>
          </p:cNvSpPr>
          <p:nvPr>
            <p:ph type="title"/>
          </p:nvPr>
        </p:nvSpPr>
        <p:spPr>
          <a:xfrm>
            <a:off x="1109967" y="168451"/>
            <a:ext cx="10602399" cy="973499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 algn="l" rtl="0">
              <a:spcBef>
                <a:spcPts val="0"/>
              </a:spcBef>
              <a:defRPr/>
            </a:lvl1pPr>
            <a:lvl2pPr lvl="1" algn="l" rtl="0">
              <a:spcBef>
                <a:spcPts val="0"/>
              </a:spcBef>
              <a:buClr>
                <a:srgbClr val="FFFFFF"/>
              </a:buClr>
              <a:defRPr>
                <a:solidFill>
                  <a:srgbClr val="FFFFFF"/>
                </a:solidFill>
              </a:defRPr>
            </a:lvl2pPr>
            <a:lvl3pPr lvl="2" algn="l" rtl="0">
              <a:spcBef>
                <a:spcPts val="0"/>
              </a:spcBef>
              <a:buClr>
                <a:srgbClr val="FFFFFF"/>
              </a:buClr>
              <a:defRPr>
                <a:solidFill>
                  <a:srgbClr val="FFFFFF"/>
                </a:solidFill>
              </a:defRPr>
            </a:lvl3pPr>
            <a:lvl4pPr lvl="3" algn="l" rtl="0">
              <a:spcBef>
                <a:spcPts val="0"/>
              </a:spcBef>
              <a:buClr>
                <a:srgbClr val="FFFFFF"/>
              </a:buClr>
              <a:defRPr>
                <a:solidFill>
                  <a:srgbClr val="FFFFFF"/>
                </a:solidFill>
              </a:defRPr>
            </a:lvl4pPr>
            <a:lvl5pPr lvl="4" algn="l" rtl="0">
              <a:spcBef>
                <a:spcPts val="0"/>
              </a:spcBef>
              <a:buClr>
                <a:srgbClr val="FFFFFF"/>
              </a:buClr>
              <a:defRPr>
                <a:solidFill>
                  <a:srgbClr val="FFFFFF"/>
                </a:solidFill>
              </a:defRPr>
            </a:lvl5pPr>
            <a:lvl6pPr lvl="5" algn="l" rtl="0">
              <a:spcBef>
                <a:spcPts val="0"/>
              </a:spcBef>
              <a:buClr>
                <a:srgbClr val="FFFFFF"/>
              </a:buClr>
              <a:defRPr>
                <a:solidFill>
                  <a:srgbClr val="FFFFFF"/>
                </a:solidFill>
              </a:defRPr>
            </a:lvl6pPr>
            <a:lvl7pPr lvl="6" algn="l" rtl="0">
              <a:spcBef>
                <a:spcPts val="0"/>
              </a:spcBef>
              <a:buClr>
                <a:srgbClr val="FFFFFF"/>
              </a:buClr>
              <a:defRPr>
                <a:solidFill>
                  <a:srgbClr val="FFFFFF"/>
                </a:solidFill>
              </a:defRPr>
            </a:lvl7pPr>
            <a:lvl8pPr lvl="7" algn="l" rtl="0">
              <a:spcBef>
                <a:spcPts val="0"/>
              </a:spcBef>
              <a:buClr>
                <a:srgbClr val="FFFFFF"/>
              </a:buClr>
              <a:defRPr>
                <a:solidFill>
                  <a:srgbClr val="FFFFFF"/>
                </a:solidFill>
              </a:defRPr>
            </a:lvl8pPr>
            <a:lvl9pPr lvl="8" algn="l" rtl="0">
              <a:spcBef>
                <a:spcPts val="0"/>
              </a:spcBef>
              <a:buClr>
                <a:srgbClr val="FFFFFF"/>
              </a:buClr>
              <a:defRPr>
                <a:solidFill>
                  <a:srgbClr val="FFFFFF"/>
                </a:solidFill>
              </a:defRPr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51" name="Shape 51"/>
          <p:cNvSpPr txBox="1">
            <a:spLocks noGrp="1"/>
          </p:cNvSpPr>
          <p:nvPr>
            <p:ph type="body" idx="1"/>
          </p:nvPr>
        </p:nvSpPr>
        <p:spPr>
          <a:xfrm>
            <a:off x="652377" y="1600200"/>
            <a:ext cx="3509200" cy="49677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rtl="0">
              <a:spcBef>
                <a:spcPts val="0"/>
              </a:spcBef>
              <a:buSzPct val="100000"/>
              <a:defRPr sz="2000"/>
            </a:lvl1pPr>
            <a:lvl2pPr lvl="1" rtl="0">
              <a:spcBef>
                <a:spcPts val="0"/>
              </a:spcBef>
              <a:buSzPct val="100000"/>
              <a:defRPr sz="2000"/>
            </a:lvl2pPr>
            <a:lvl3pPr lvl="2" rtl="0">
              <a:spcBef>
                <a:spcPts val="0"/>
              </a:spcBef>
              <a:buSzPct val="100000"/>
              <a:defRPr sz="2000"/>
            </a:lvl3pPr>
            <a:lvl4pPr lvl="3" rtl="0">
              <a:spcBef>
                <a:spcPts val="0"/>
              </a:spcBef>
              <a:buSzPct val="100000"/>
              <a:defRPr sz="2000"/>
            </a:lvl4pPr>
            <a:lvl5pPr lvl="4" rtl="0">
              <a:spcBef>
                <a:spcPts val="0"/>
              </a:spcBef>
              <a:buSzPct val="100000"/>
              <a:defRPr sz="2000"/>
            </a:lvl5pPr>
            <a:lvl6pPr lvl="5" rtl="0">
              <a:spcBef>
                <a:spcPts val="0"/>
              </a:spcBef>
              <a:buSzPct val="100000"/>
              <a:defRPr sz="2000"/>
            </a:lvl6pPr>
            <a:lvl7pPr lvl="6" rtl="0">
              <a:spcBef>
                <a:spcPts val="0"/>
              </a:spcBef>
              <a:buSzPct val="100000"/>
              <a:defRPr sz="2000"/>
            </a:lvl7pPr>
            <a:lvl8pPr lvl="7" rtl="0">
              <a:spcBef>
                <a:spcPts val="0"/>
              </a:spcBef>
              <a:buSzPct val="100000"/>
              <a:defRPr sz="2000"/>
            </a:lvl8pPr>
            <a:lvl9pPr lvl="8" rtl="0">
              <a:spcBef>
                <a:spcPts val="0"/>
              </a:spcBef>
              <a:buSzPct val="100000"/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2" name="Shape 52"/>
          <p:cNvSpPr txBox="1">
            <a:spLocks noGrp="1"/>
          </p:cNvSpPr>
          <p:nvPr>
            <p:ph type="body" idx="2"/>
          </p:nvPr>
        </p:nvSpPr>
        <p:spPr>
          <a:xfrm>
            <a:off x="4341400" y="1600200"/>
            <a:ext cx="3509200" cy="49677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rtl="0">
              <a:spcBef>
                <a:spcPts val="0"/>
              </a:spcBef>
              <a:buSzPct val="100000"/>
              <a:defRPr sz="2000"/>
            </a:lvl1pPr>
            <a:lvl2pPr lvl="1" rtl="0">
              <a:spcBef>
                <a:spcPts val="0"/>
              </a:spcBef>
              <a:buSzPct val="100000"/>
              <a:defRPr sz="2000"/>
            </a:lvl2pPr>
            <a:lvl3pPr lvl="2" rtl="0">
              <a:spcBef>
                <a:spcPts val="0"/>
              </a:spcBef>
              <a:buSzPct val="100000"/>
              <a:defRPr sz="2000"/>
            </a:lvl3pPr>
            <a:lvl4pPr lvl="3" rtl="0">
              <a:spcBef>
                <a:spcPts val="0"/>
              </a:spcBef>
              <a:buSzPct val="100000"/>
              <a:defRPr sz="2000"/>
            </a:lvl4pPr>
            <a:lvl5pPr lvl="4" rtl="0">
              <a:spcBef>
                <a:spcPts val="0"/>
              </a:spcBef>
              <a:buSzPct val="100000"/>
              <a:defRPr sz="2000"/>
            </a:lvl5pPr>
            <a:lvl6pPr lvl="5" rtl="0">
              <a:spcBef>
                <a:spcPts val="0"/>
              </a:spcBef>
              <a:buSzPct val="100000"/>
              <a:defRPr sz="2000"/>
            </a:lvl6pPr>
            <a:lvl7pPr lvl="6" rtl="0">
              <a:spcBef>
                <a:spcPts val="0"/>
              </a:spcBef>
              <a:buSzPct val="100000"/>
              <a:defRPr sz="2000"/>
            </a:lvl7pPr>
            <a:lvl8pPr lvl="7" rtl="0">
              <a:spcBef>
                <a:spcPts val="0"/>
              </a:spcBef>
              <a:buSzPct val="100000"/>
              <a:defRPr sz="2000"/>
            </a:lvl8pPr>
            <a:lvl9pPr lvl="8" rtl="0">
              <a:spcBef>
                <a:spcPts val="0"/>
              </a:spcBef>
              <a:buSzPct val="100000"/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3" name="Shape 53"/>
          <p:cNvSpPr txBox="1">
            <a:spLocks noGrp="1"/>
          </p:cNvSpPr>
          <p:nvPr>
            <p:ph type="body" idx="3"/>
          </p:nvPr>
        </p:nvSpPr>
        <p:spPr>
          <a:xfrm>
            <a:off x="8030421" y="1600200"/>
            <a:ext cx="3509200" cy="49677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rtl="0">
              <a:spcBef>
                <a:spcPts val="0"/>
              </a:spcBef>
              <a:buSzPct val="100000"/>
              <a:defRPr sz="2000"/>
            </a:lvl1pPr>
            <a:lvl2pPr lvl="1" rtl="0">
              <a:spcBef>
                <a:spcPts val="0"/>
              </a:spcBef>
              <a:buSzPct val="100000"/>
              <a:defRPr sz="2000"/>
            </a:lvl2pPr>
            <a:lvl3pPr lvl="2" rtl="0">
              <a:spcBef>
                <a:spcPts val="0"/>
              </a:spcBef>
              <a:buSzPct val="100000"/>
              <a:defRPr sz="2000"/>
            </a:lvl3pPr>
            <a:lvl4pPr lvl="3" rtl="0">
              <a:spcBef>
                <a:spcPts val="0"/>
              </a:spcBef>
              <a:buSzPct val="100000"/>
              <a:defRPr sz="2000"/>
            </a:lvl4pPr>
            <a:lvl5pPr lvl="4" rtl="0">
              <a:spcBef>
                <a:spcPts val="0"/>
              </a:spcBef>
              <a:buSzPct val="100000"/>
              <a:defRPr sz="2000"/>
            </a:lvl5pPr>
            <a:lvl6pPr lvl="5" rtl="0">
              <a:spcBef>
                <a:spcPts val="0"/>
              </a:spcBef>
              <a:buSzPct val="100000"/>
              <a:defRPr sz="2000"/>
            </a:lvl6pPr>
            <a:lvl7pPr lvl="6" rtl="0">
              <a:spcBef>
                <a:spcPts val="0"/>
              </a:spcBef>
              <a:buSzPct val="100000"/>
              <a:defRPr sz="2000"/>
            </a:lvl7pPr>
            <a:lvl8pPr lvl="7" rtl="0">
              <a:spcBef>
                <a:spcPts val="0"/>
              </a:spcBef>
              <a:buSzPct val="100000"/>
              <a:defRPr sz="2000"/>
            </a:lvl8pPr>
            <a:lvl9pPr lvl="8" rtl="0">
              <a:spcBef>
                <a:spcPts val="0"/>
              </a:spcBef>
              <a:buSzPct val="100000"/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5081293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D3794B-289A-4A80-97D7-111025398D45}" type="datetimeFigureOut">
              <a:rPr lang="en-US" smtClean="0"/>
              <a:t>12/10/2018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71043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 title="Page Number Shape"/>
          <p:cNvSpPr/>
          <p:nvPr/>
        </p:nvSpPr>
        <p:spPr bwMode="auto">
          <a:xfrm>
            <a:off x="11784011" y="1393748"/>
            <a:ext cx="407988" cy="819150"/>
          </a:xfrm>
          <a:custGeom>
            <a:avLst/>
            <a:gdLst/>
            <a:ahLst/>
            <a:cxnLst/>
            <a:rect l="0" t="0" r="r" b="b"/>
            <a:pathLst>
              <a:path w="1799" h="3612">
                <a:moveTo>
                  <a:pt x="1799" y="0"/>
                </a:moveTo>
                <a:lnTo>
                  <a:pt x="1799" y="3612"/>
                </a:lnTo>
                <a:lnTo>
                  <a:pt x="1686" y="3609"/>
                </a:lnTo>
                <a:lnTo>
                  <a:pt x="1574" y="3598"/>
                </a:lnTo>
                <a:lnTo>
                  <a:pt x="1464" y="3581"/>
                </a:lnTo>
                <a:lnTo>
                  <a:pt x="1357" y="3557"/>
                </a:lnTo>
                <a:lnTo>
                  <a:pt x="1251" y="3527"/>
                </a:lnTo>
                <a:lnTo>
                  <a:pt x="1150" y="3490"/>
                </a:lnTo>
                <a:lnTo>
                  <a:pt x="1050" y="3448"/>
                </a:lnTo>
                <a:lnTo>
                  <a:pt x="953" y="3401"/>
                </a:lnTo>
                <a:lnTo>
                  <a:pt x="860" y="3347"/>
                </a:lnTo>
                <a:lnTo>
                  <a:pt x="771" y="3289"/>
                </a:lnTo>
                <a:lnTo>
                  <a:pt x="686" y="3224"/>
                </a:lnTo>
                <a:lnTo>
                  <a:pt x="604" y="3156"/>
                </a:lnTo>
                <a:lnTo>
                  <a:pt x="527" y="3083"/>
                </a:lnTo>
                <a:lnTo>
                  <a:pt x="454" y="3005"/>
                </a:lnTo>
                <a:lnTo>
                  <a:pt x="386" y="2923"/>
                </a:lnTo>
                <a:lnTo>
                  <a:pt x="323" y="2838"/>
                </a:lnTo>
                <a:lnTo>
                  <a:pt x="265" y="2748"/>
                </a:lnTo>
                <a:lnTo>
                  <a:pt x="211" y="2655"/>
                </a:lnTo>
                <a:lnTo>
                  <a:pt x="163" y="2559"/>
                </a:lnTo>
                <a:lnTo>
                  <a:pt x="121" y="2459"/>
                </a:lnTo>
                <a:lnTo>
                  <a:pt x="85" y="2356"/>
                </a:lnTo>
                <a:lnTo>
                  <a:pt x="55" y="2251"/>
                </a:lnTo>
                <a:lnTo>
                  <a:pt x="32" y="2143"/>
                </a:lnTo>
                <a:lnTo>
                  <a:pt x="14" y="2033"/>
                </a:lnTo>
                <a:lnTo>
                  <a:pt x="4" y="1920"/>
                </a:lnTo>
                <a:lnTo>
                  <a:pt x="0" y="1806"/>
                </a:lnTo>
                <a:lnTo>
                  <a:pt x="4" y="1692"/>
                </a:lnTo>
                <a:lnTo>
                  <a:pt x="14" y="1580"/>
                </a:lnTo>
                <a:lnTo>
                  <a:pt x="32" y="1469"/>
                </a:lnTo>
                <a:lnTo>
                  <a:pt x="55" y="1362"/>
                </a:lnTo>
                <a:lnTo>
                  <a:pt x="85" y="1256"/>
                </a:lnTo>
                <a:lnTo>
                  <a:pt x="121" y="1154"/>
                </a:lnTo>
                <a:lnTo>
                  <a:pt x="163" y="1054"/>
                </a:lnTo>
                <a:lnTo>
                  <a:pt x="211" y="958"/>
                </a:lnTo>
                <a:lnTo>
                  <a:pt x="265" y="864"/>
                </a:lnTo>
                <a:lnTo>
                  <a:pt x="323" y="774"/>
                </a:lnTo>
                <a:lnTo>
                  <a:pt x="386" y="689"/>
                </a:lnTo>
                <a:lnTo>
                  <a:pt x="454" y="607"/>
                </a:lnTo>
                <a:lnTo>
                  <a:pt x="527" y="529"/>
                </a:lnTo>
                <a:lnTo>
                  <a:pt x="604" y="456"/>
                </a:lnTo>
                <a:lnTo>
                  <a:pt x="686" y="388"/>
                </a:lnTo>
                <a:lnTo>
                  <a:pt x="771" y="325"/>
                </a:lnTo>
                <a:lnTo>
                  <a:pt x="860" y="266"/>
                </a:lnTo>
                <a:lnTo>
                  <a:pt x="953" y="212"/>
                </a:lnTo>
                <a:lnTo>
                  <a:pt x="1050" y="164"/>
                </a:lnTo>
                <a:lnTo>
                  <a:pt x="1150" y="122"/>
                </a:lnTo>
                <a:lnTo>
                  <a:pt x="1251" y="85"/>
                </a:lnTo>
                <a:lnTo>
                  <a:pt x="1357" y="55"/>
                </a:lnTo>
                <a:lnTo>
                  <a:pt x="1464" y="32"/>
                </a:lnTo>
                <a:lnTo>
                  <a:pt x="1574" y="14"/>
                </a:lnTo>
                <a:lnTo>
                  <a:pt x="1686" y="5"/>
                </a:lnTo>
                <a:lnTo>
                  <a:pt x="1799" y="0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7673" y="2571722"/>
            <a:ext cx="8296654" cy="3286153"/>
          </a:xfrm>
        </p:spPr>
        <p:txBody>
          <a:bodyPr anchor="t">
            <a:normAutofit/>
          </a:bodyPr>
          <a:lstStyle>
            <a:lvl1pPr>
              <a:lnSpc>
                <a:spcPct val="85000"/>
              </a:lnSpc>
              <a:defRPr sz="7700" cap="all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7673" y="1393748"/>
            <a:ext cx="8401429" cy="819150"/>
          </a:xfrm>
        </p:spPr>
        <p:txBody>
          <a:bodyPr anchor="ctr">
            <a:normAutofit/>
          </a:bodyPr>
          <a:lstStyle>
            <a:lvl1pPr marL="0" indent="0" algn="r">
              <a:lnSpc>
                <a:spcPct val="113000"/>
              </a:lnSpc>
              <a:spcBef>
                <a:spcPts val="0"/>
              </a:spcBef>
              <a:buNone/>
              <a:defRPr sz="2000" b="0" i="1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742955" y="6314439"/>
            <a:ext cx="1596622" cy="365125"/>
          </a:xfrm>
        </p:spPr>
        <p:txBody>
          <a:bodyPr/>
          <a:lstStyle>
            <a:lvl1pPr>
              <a:defRPr sz="12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5A61015F-7CC6-4D0A-9D87-873EA4C304CC}" type="datetimeFigureOut">
              <a:rPr lang="en-US" smtClean="0"/>
              <a:t>12/10/2018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47673" y="6314440"/>
            <a:ext cx="6480226" cy="365125"/>
          </a:xfrm>
        </p:spPr>
        <p:txBody>
          <a:bodyPr/>
          <a:lstStyle>
            <a:lvl1pPr>
              <a:defRPr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784011" y="1620760"/>
            <a:ext cx="407988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0" name="Straight Connector 9" title="Horizontal Rule Line"/>
          <p:cNvCxnSpPr/>
          <p:nvPr/>
        </p:nvCxnSpPr>
        <p:spPr>
          <a:xfrm flipH="1">
            <a:off x="1" y="6178167"/>
            <a:ext cx="10244326" cy="0"/>
          </a:xfrm>
          <a:prstGeom prst="line">
            <a:avLst/>
          </a:prstGeom>
          <a:ln w="254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9899286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pos="6456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81600" y="540628"/>
            <a:ext cx="6248400" cy="248894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81600" y="3712467"/>
            <a:ext cx="6248400" cy="248222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C6A301-0538-44EC-B09D-202E1042A48B}" type="datetimeFigureOut">
              <a:rPr lang="en-US" smtClean="0"/>
              <a:t>12/10/2018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31642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557784"/>
            <a:ext cx="3831336" cy="495604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81600" y="558065"/>
            <a:ext cx="6245352" cy="914400"/>
          </a:xfrm>
        </p:spPr>
        <p:txBody>
          <a:bodyPr anchor="b">
            <a:normAutofit/>
          </a:bodyPr>
          <a:lstStyle>
            <a:lvl1pPr marL="0" indent="0">
              <a:lnSpc>
                <a:spcPct val="113000"/>
              </a:lnSpc>
              <a:spcBef>
                <a:spcPts val="0"/>
              </a:spcBef>
              <a:buNone/>
              <a:defRPr sz="2400" b="0" i="1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81600" y="1526671"/>
            <a:ext cx="6245352" cy="175564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81600" y="3700826"/>
            <a:ext cx="6248400" cy="914400"/>
          </a:xfrm>
        </p:spPr>
        <p:txBody>
          <a:bodyPr anchor="b">
            <a:normAutofit/>
          </a:bodyPr>
          <a:lstStyle>
            <a:lvl1pPr marL="0" indent="0">
              <a:buNone/>
              <a:defRPr sz="2400" b="0" i="1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81600" y="4669432"/>
            <a:ext cx="6245352" cy="175564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9574A-8875-45EF-8EA2-3CAA0F7ABC4C}" type="datetimeFigureOut">
              <a:rPr lang="en-US" smtClean="0"/>
              <a:t>12/10/2018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64447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EF4D4C-5367-4C26-9E2B-D8088D7FCA81}" type="datetimeFigureOut">
              <a:rPr lang="en-US" smtClean="0"/>
              <a:t>12/10/2018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67543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91E96-98B0-4413-9547-46F3504108EF}" type="datetimeFigureOut">
              <a:rPr lang="en-US" smtClean="0"/>
              <a:t>12/10/2018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91180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555479"/>
            <a:ext cx="3838776" cy="1921022"/>
          </a:xfrm>
        </p:spPr>
        <p:txBody>
          <a:bodyPr anchor="t">
            <a:noAutofit/>
          </a:bodyPr>
          <a:lstStyle>
            <a:lvl1pPr>
              <a:lnSpc>
                <a:spcPct val="93000"/>
              </a:lnSpc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564147"/>
            <a:ext cx="6248400" cy="5622644"/>
          </a:xfrm>
        </p:spPr>
        <p:txBody>
          <a:bodyPr/>
          <a:lstStyle>
            <a:lvl1pPr>
              <a:lnSpc>
                <a:spcPct val="112000"/>
              </a:lnSpc>
              <a:defRPr sz="2000"/>
            </a:lvl1pPr>
            <a:lvl2pPr>
              <a:lnSpc>
                <a:spcPct val="112000"/>
              </a:lnSpc>
              <a:defRPr sz="1800"/>
            </a:lvl2pPr>
            <a:lvl3pPr>
              <a:lnSpc>
                <a:spcPct val="112000"/>
              </a:lnSpc>
              <a:defRPr sz="1600"/>
            </a:lvl3pPr>
            <a:lvl4pPr>
              <a:lnSpc>
                <a:spcPct val="112000"/>
              </a:lnSpc>
              <a:defRPr sz="1400"/>
            </a:lvl4pPr>
            <a:lvl5pPr>
              <a:lnSpc>
                <a:spcPct val="112000"/>
              </a:lnSpc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2000" y="2621512"/>
            <a:ext cx="3838776" cy="3239537"/>
          </a:xfrm>
        </p:spPr>
        <p:txBody>
          <a:bodyPr/>
          <a:lstStyle>
            <a:lvl1pPr marL="0" indent="0" algn="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C68B11-C5A8-448C-8CE9-B1A273C79CFC}" type="datetimeFigureOut">
              <a:rPr lang="en-US" smtClean="0"/>
              <a:t>12/10/2018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17354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8952" y="557261"/>
            <a:ext cx="3840480" cy="1919239"/>
          </a:xfrm>
        </p:spPr>
        <p:txBody>
          <a:bodyPr anchor="t">
            <a:noAutofit/>
          </a:bodyPr>
          <a:lstStyle>
            <a:lvl1pPr>
              <a:lnSpc>
                <a:spcPct val="93000"/>
              </a:lnSpc>
              <a:defRPr sz="40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257800" y="0"/>
            <a:ext cx="6172200" cy="6857999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58952" y="2621512"/>
            <a:ext cx="3840480" cy="3236976"/>
          </a:xfrm>
        </p:spPr>
        <p:txBody>
          <a:bodyPr/>
          <a:lstStyle>
            <a:lvl1pPr marL="0" indent="0" algn="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16CA0-919D-4A49-9C8A-62FDFB3A5183}" type="datetimeFigureOut">
              <a:rPr lang="en-US" smtClean="0"/>
              <a:t>12/10/2018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E5644-1E61-4311-A31E-84CB9C7AA8A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40133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Freeform 6" title="Page Number Shape"/>
          <p:cNvSpPr/>
          <p:nvPr/>
        </p:nvSpPr>
        <p:spPr bwMode="auto">
          <a:xfrm>
            <a:off x="11784011" y="5380580"/>
            <a:ext cx="407988" cy="819150"/>
          </a:xfrm>
          <a:custGeom>
            <a:avLst/>
            <a:gdLst/>
            <a:ahLst/>
            <a:cxnLst/>
            <a:rect l="0" t="0" r="r" b="b"/>
            <a:pathLst>
              <a:path w="1799" h="3612">
                <a:moveTo>
                  <a:pt x="1799" y="0"/>
                </a:moveTo>
                <a:lnTo>
                  <a:pt x="1799" y="3612"/>
                </a:lnTo>
                <a:lnTo>
                  <a:pt x="1686" y="3609"/>
                </a:lnTo>
                <a:lnTo>
                  <a:pt x="1574" y="3598"/>
                </a:lnTo>
                <a:lnTo>
                  <a:pt x="1464" y="3581"/>
                </a:lnTo>
                <a:lnTo>
                  <a:pt x="1357" y="3557"/>
                </a:lnTo>
                <a:lnTo>
                  <a:pt x="1251" y="3527"/>
                </a:lnTo>
                <a:lnTo>
                  <a:pt x="1150" y="3490"/>
                </a:lnTo>
                <a:lnTo>
                  <a:pt x="1050" y="3448"/>
                </a:lnTo>
                <a:lnTo>
                  <a:pt x="953" y="3401"/>
                </a:lnTo>
                <a:lnTo>
                  <a:pt x="860" y="3347"/>
                </a:lnTo>
                <a:lnTo>
                  <a:pt x="771" y="3289"/>
                </a:lnTo>
                <a:lnTo>
                  <a:pt x="686" y="3224"/>
                </a:lnTo>
                <a:lnTo>
                  <a:pt x="604" y="3156"/>
                </a:lnTo>
                <a:lnTo>
                  <a:pt x="527" y="3083"/>
                </a:lnTo>
                <a:lnTo>
                  <a:pt x="454" y="3005"/>
                </a:lnTo>
                <a:lnTo>
                  <a:pt x="386" y="2923"/>
                </a:lnTo>
                <a:lnTo>
                  <a:pt x="323" y="2838"/>
                </a:lnTo>
                <a:lnTo>
                  <a:pt x="265" y="2748"/>
                </a:lnTo>
                <a:lnTo>
                  <a:pt x="211" y="2655"/>
                </a:lnTo>
                <a:lnTo>
                  <a:pt x="163" y="2559"/>
                </a:lnTo>
                <a:lnTo>
                  <a:pt x="121" y="2459"/>
                </a:lnTo>
                <a:lnTo>
                  <a:pt x="85" y="2356"/>
                </a:lnTo>
                <a:lnTo>
                  <a:pt x="55" y="2251"/>
                </a:lnTo>
                <a:lnTo>
                  <a:pt x="32" y="2143"/>
                </a:lnTo>
                <a:lnTo>
                  <a:pt x="14" y="2033"/>
                </a:lnTo>
                <a:lnTo>
                  <a:pt x="4" y="1920"/>
                </a:lnTo>
                <a:lnTo>
                  <a:pt x="0" y="1806"/>
                </a:lnTo>
                <a:lnTo>
                  <a:pt x="4" y="1692"/>
                </a:lnTo>
                <a:lnTo>
                  <a:pt x="14" y="1580"/>
                </a:lnTo>
                <a:lnTo>
                  <a:pt x="32" y="1469"/>
                </a:lnTo>
                <a:lnTo>
                  <a:pt x="55" y="1362"/>
                </a:lnTo>
                <a:lnTo>
                  <a:pt x="85" y="1256"/>
                </a:lnTo>
                <a:lnTo>
                  <a:pt x="121" y="1154"/>
                </a:lnTo>
                <a:lnTo>
                  <a:pt x="163" y="1054"/>
                </a:lnTo>
                <a:lnTo>
                  <a:pt x="211" y="958"/>
                </a:lnTo>
                <a:lnTo>
                  <a:pt x="265" y="864"/>
                </a:lnTo>
                <a:lnTo>
                  <a:pt x="323" y="774"/>
                </a:lnTo>
                <a:lnTo>
                  <a:pt x="386" y="689"/>
                </a:lnTo>
                <a:lnTo>
                  <a:pt x="454" y="607"/>
                </a:lnTo>
                <a:lnTo>
                  <a:pt x="527" y="529"/>
                </a:lnTo>
                <a:lnTo>
                  <a:pt x="604" y="456"/>
                </a:lnTo>
                <a:lnTo>
                  <a:pt x="686" y="388"/>
                </a:lnTo>
                <a:lnTo>
                  <a:pt x="771" y="325"/>
                </a:lnTo>
                <a:lnTo>
                  <a:pt x="860" y="266"/>
                </a:lnTo>
                <a:lnTo>
                  <a:pt x="953" y="212"/>
                </a:lnTo>
                <a:lnTo>
                  <a:pt x="1050" y="164"/>
                </a:lnTo>
                <a:lnTo>
                  <a:pt x="1150" y="122"/>
                </a:lnTo>
                <a:lnTo>
                  <a:pt x="1251" y="85"/>
                </a:lnTo>
                <a:lnTo>
                  <a:pt x="1357" y="55"/>
                </a:lnTo>
                <a:lnTo>
                  <a:pt x="1464" y="32"/>
                </a:lnTo>
                <a:lnTo>
                  <a:pt x="1574" y="14"/>
                </a:lnTo>
                <a:lnTo>
                  <a:pt x="1686" y="5"/>
                </a:lnTo>
                <a:lnTo>
                  <a:pt x="1799" y="0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2000" y="559678"/>
            <a:ext cx="3833906" cy="495249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81600" y="569066"/>
            <a:ext cx="6248398" cy="565515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2001" y="5930060"/>
            <a:ext cx="3814856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1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fld id="{90298CD5-6C1E-4009-B41F-6DF62E31D3BE}" type="datetimeFigureOut">
              <a:rPr lang="en-US" smtClean="0"/>
              <a:pPr/>
              <a:t>12/10/2018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62001" y="6314440"/>
            <a:ext cx="3814856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200" b="1" i="1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784011" y="5607592"/>
            <a:ext cx="4079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 i="1" baseline="0">
                <a:solidFill>
                  <a:schemeClr val="bg2"/>
                </a:solidFill>
                <a:latin typeface="+mj-lt"/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0" name="Straight Connector 9" title="Horizontal Rule Line"/>
          <p:cNvCxnSpPr/>
          <p:nvPr/>
        </p:nvCxnSpPr>
        <p:spPr>
          <a:xfrm>
            <a:off x="0" y="6199730"/>
            <a:ext cx="4495800" cy="0"/>
          </a:xfrm>
          <a:prstGeom prst="line">
            <a:avLst/>
          </a:prstGeom>
          <a:ln w="254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732355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6" r:id="rId1"/>
    <p:sldLayoutId id="2147483767" r:id="rId2"/>
    <p:sldLayoutId id="2147483768" r:id="rId3"/>
    <p:sldLayoutId id="2147483769" r:id="rId4"/>
    <p:sldLayoutId id="2147483770" r:id="rId5"/>
    <p:sldLayoutId id="2147483771" r:id="rId6"/>
    <p:sldLayoutId id="2147483772" r:id="rId7"/>
    <p:sldLayoutId id="2147483773" r:id="rId8"/>
    <p:sldLayoutId id="2147483774" r:id="rId9"/>
    <p:sldLayoutId id="2147483775" r:id="rId10"/>
    <p:sldLayoutId id="2147483776" r:id="rId11"/>
    <p:sldLayoutId id="2147483777" r:id="rId12"/>
    <p:sldLayoutId id="2147483778" r:id="rId13"/>
    <p:sldLayoutId id="2147483779" r:id="rId14"/>
    <p:sldLayoutId id="2147483780" r:id="rId15"/>
    <p:sldLayoutId id="2147483781" r:id="rId16"/>
    <p:sldLayoutId id="2147483782" r:id="rId17"/>
  </p:sldLayoutIdLst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5000" b="0" i="1" kern="1200" baseline="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</p:titleStyle>
    <p:bodyStyle>
      <a:lvl1pPr marL="283464" indent="-283464" algn="l" defTabSz="914400" rtl="0" eaLnBrk="1" latinLnBrk="0" hangingPunct="1">
        <a:lnSpc>
          <a:spcPct val="112000"/>
        </a:lnSpc>
        <a:spcBef>
          <a:spcPts val="900"/>
        </a:spcBef>
        <a:buFont typeface="Arial" panose="020B0604020202020204" pitchFamily="34" charset="0"/>
        <a:buChar char="•"/>
        <a:defRPr sz="2000" kern="1200" baseline="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685800" indent="-283464" algn="l" defTabSz="914400" rtl="0" eaLnBrk="1" latinLnBrk="0" hangingPunct="1">
        <a:lnSpc>
          <a:spcPct val="112000"/>
        </a:lnSpc>
        <a:spcBef>
          <a:spcPts val="900"/>
        </a:spcBef>
        <a:buFont typeface="Corbel" panose="020B0503020204020204" pitchFamily="34" charset="0"/>
        <a:buChar char="–"/>
        <a:defRPr sz="1800" kern="1200" baseline="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143000" indent="-283464" algn="l" defTabSz="914400" rtl="0" eaLnBrk="1" latinLnBrk="0" hangingPunct="1">
        <a:lnSpc>
          <a:spcPct val="112000"/>
        </a:lnSpc>
        <a:spcBef>
          <a:spcPts val="900"/>
        </a:spcBef>
        <a:buFont typeface="Arial" panose="020B0604020202020204" pitchFamily="34" charset="0"/>
        <a:buChar char="•"/>
        <a:defRPr sz="1600" kern="1200" baseline="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600200" indent="-283464" algn="l" defTabSz="914400" rtl="0" eaLnBrk="1" latinLnBrk="0" hangingPunct="1">
        <a:lnSpc>
          <a:spcPct val="112000"/>
        </a:lnSpc>
        <a:spcBef>
          <a:spcPts val="900"/>
        </a:spcBef>
        <a:buFont typeface="Corbel" panose="020B0503020204020204" pitchFamily="34" charset="0"/>
        <a:buChar char="–"/>
        <a:defRPr sz="1400" kern="1200" baseline="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2057400" indent="-283464" algn="l" defTabSz="914400" rtl="0" eaLnBrk="1" latinLnBrk="0" hangingPunct="1">
        <a:lnSpc>
          <a:spcPct val="112000"/>
        </a:lnSpc>
        <a:spcBef>
          <a:spcPts val="900"/>
        </a:spcBef>
        <a:buFont typeface="Arial" panose="020B0604020202020204" pitchFamily="34" charset="0"/>
        <a:buChar char="•"/>
        <a:defRPr sz="1400" i="1" kern="1200" baseline="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514600" indent="-283464" algn="l" defTabSz="914400" rtl="0" eaLnBrk="1" latinLnBrk="0" hangingPunct="1">
        <a:lnSpc>
          <a:spcPct val="112000"/>
        </a:lnSpc>
        <a:spcBef>
          <a:spcPts val="1300"/>
        </a:spcBef>
        <a:buFont typeface="Corbel" panose="020B0503020204020204" pitchFamily="34" charset="0"/>
        <a:buChar char="–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6pPr>
      <a:lvl7pPr marL="2971800" indent="-283464" algn="l" defTabSz="914400" rtl="0" eaLnBrk="1" latinLnBrk="0" hangingPunct="1">
        <a:lnSpc>
          <a:spcPct val="112000"/>
        </a:lnSpc>
        <a:spcBef>
          <a:spcPts val="1300"/>
        </a:spcBef>
        <a:buFont typeface="Arial" panose="020B0604020202020204" pitchFamily="34" charset="0"/>
        <a:buChar char="•"/>
        <a:defRPr sz="1400" i="1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7pPr>
      <a:lvl8pPr marL="3429000" indent="-283464" algn="l" defTabSz="914400" rtl="0" eaLnBrk="1" latinLnBrk="0" hangingPunct="1">
        <a:lnSpc>
          <a:spcPct val="112000"/>
        </a:lnSpc>
        <a:spcBef>
          <a:spcPts val="1300"/>
        </a:spcBef>
        <a:buFont typeface="Corbel" panose="020B0503020204020204" pitchFamily="34" charset="0"/>
        <a:buChar char="–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8pPr>
      <a:lvl9pPr marL="3886200" indent="-283464" algn="l" defTabSz="914400" rtl="0" eaLnBrk="1" latinLnBrk="0" hangingPunct="1">
        <a:lnSpc>
          <a:spcPct val="112000"/>
        </a:lnSpc>
        <a:spcBef>
          <a:spcPts val="1300"/>
        </a:spcBef>
        <a:buFont typeface="Arial" panose="020B0604020202020204" pitchFamily="34" charset="0"/>
        <a:buChar char="•"/>
        <a:defRPr sz="1400" i="1" kern="1200" baseline="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2832">
          <p15:clr>
            <a:srgbClr val="F26B43"/>
          </p15:clr>
        </p15:guide>
        <p15:guide id="2" pos="480">
          <p15:clr>
            <a:srgbClr val="F26B43"/>
          </p15:clr>
        </p15:guide>
        <p15:guide id="3" orient="horz" pos="432">
          <p15:clr>
            <a:srgbClr val="F26B43"/>
          </p15:clr>
        </p15:guide>
        <p15:guide id="4" pos="7200">
          <p15:clr>
            <a:srgbClr val="F26B43"/>
          </p15:clr>
        </p15:guide>
        <p15:guide id="5" pos="326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55824" y="1797498"/>
            <a:ext cx="7679999" cy="3051228"/>
          </a:xfrm>
        </p:spPr>
        <p:txBody>
          <a:bodyPr>
            <a:normAutofit fontScale="90000"/>
          </a:bodyPr>
          <a:lstStyle/>
          <a:p>
            <a:r>
              <a:rPr lang="en-ID" sz="7500" b="1" dirty="0"/>
              <a:t>MATERI </a:t>
            </a:r>
            <a:r>
              <a:rPr lang="id-ID" sz="7500" b="1" dirty="0"/>
              <a:t>BIDAI</a:t>
            </a:r>
            <a:br>
              <a:rPr lang="en-US" sz="7500" b="1" dirty="0"/>
            </a:br>
            <a:r>
              <a:rPr lang="en-US" sz="7500" b="1" dirty="0"/>
              <a:t>BALUT</a:t>
            </a:r>
            <a:endParaRPr lang="id-ID" sz="7500" b="1" dirty="0"/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940901" y="4187774"/>
            <a:ext cx="10468877" cy="3051228"/>
          </a:xfrm>
          <a:prstGeom prst="rect">
            <a:avLst/>
          </a:prstGeom>
        </p:spPr>
        <p:txBody>
          <a:bodyPr vert="horz" lIns="91425" tIns="91425" rIns="91425" bIns="91425" rtlCol="0" anchor="t" anchorCtr="0">
            <a:noAutofit/>
          </a:bodyPr>
          <a:lstStyle>
            <a:lvl1pPr lvl="0" algn="ctr" defTabSz="457200" rtl="0" eaLnBrk="1" latinLnBrk="0" hangingPunct="1">
              <a:spcBef>
                <a:spcPts val="0"/>
              </a:spcBef>
              <a:buClr>
                <a:srgbClr val="F05768"/>
              </a:buClr>
              <a:buSzPct val="100000"/>
              <a:buNone/>
              <a:defRPr sz="4800" b="0" i="0" kern="1200">
                <a:solidFill>
                  <a:srgbClr val="F05768"/>
                </a:solidFill>
                <a:latin typeface="+mj-lt"/>
                <a:ea typeface="+mj-ea"/>
                <a:cs typeface="+mj-cs"/>
              </a:defRPr>
            </a:lvl1pPr>
            <a:lvl2pPr lvl="1" algn="ctr" eaLnBrk="1" hangingPunct="1">
              <a:spcBef>
                <a:spcPts val="0"/>
              </a:spcBef>
              <a:buClr>
                <a:srgbClr val="F05768"/>
              </a:buClr>
              <a:buSzPct val="100000"/>
              <a:defRPr sz="4800">
                <a:solidFill>
                  <a:srgbClr val="F05768"/>
                </a:solidFill>
              </a:defRPr>
            </a:lvl2pPr>
            <a:lvl3pPr lvl="2" algn="ctr" eaLnBrk="1" hangingPunct="1">
              <a:spcBef>
                <a:spcPts val="0"/>
              </a:spcBef>
              <a:buClr>
                <a:srgbClr val="F05768"/>
              </a:buClr>
              <a:buSzPct val="100000"/>
              <a:defRPr sz="4800">
                <a:solidFill>
                  <a:srgbClr val="F05768"/>
                </a:solidFill>
              </a:defRPr>
            </a:lvl3pPr>
            <a:lvl4pPr lvl="3" algn="ctr" eaLnBrk="1" hangingPunct="1">
              <a:spcBef>
                <a:spcPts val="0"/>
              </a:spcBef>
              <a:buClr>
                <a:srgbClr val="F05768"/>
              </a:buClr>
              <a:buSzPct val="100000"/>
              <a:defRPr sz="4800">
                <a:solidFill>
                  <a:srgbClr val="F05768"/>
                </a:solidFill>
              </a:defRPr>
            </a:lvl4pPr>
            <a:lvl5pPr lvl="4" algn="ctr" eaLnBrk="1" hangingPunct="1">
              <a:spcBef>
                <a:spcPts val="0"/>
              </a:spcBef>
              <a:buClr>
                <a:srgbClr val="F05768"/>
              </a:buClr>
              <a:buSzPct val="100000"/>
              <a:defRPr sz="4800">
                <a:solidFill>
                  <a:srgbClr val="F05768"/>
                </a:solidFill>
              </a:defRPr>
            </a:lvl5pPr>
            <a:lvl6pPr lvl="5" algn="ctr" eaLnBrk="1" hangingPunct="1">
              <a:spcBef>
                <a:spcPts val="0"/>
              </a:spcBef>
              <a:buClr>
                <a:srgbClr val="F05768"/>
              </a:buClr>
              <a:buSzPct val="100000"/>
              <a:defRPr sz="4800">
                <a:solidFill>
                  <a:srgbClr val="F05768"/>
                </a:solidFill>
              </a:defRPr>
            </a:lvl6pPr>
            <a:lvl7pPr lvl="6" algn="ctr" eaLnBrk="1" hangingPunct="1">
              <a:spcBef>
                <a:spcPts val="0"/>
              </a:spcBef>
              <a:buClr>
                <a:srgbClr val="F05768"/>
              </a:buClr>
              <a:buSzPct val="100000"/>
              <a:defRPr sz="4800">
                <a:solidFill>
                  <a:srgbClr val="F05768"/>
                </a:solidFill>
              </a:defRPr>
            </a:lvl7pPr>
            <a:lvl8pPr lvl="7" algn="ctr" eaLnBrk="1" hangingPunct="1">
              <a:spcBef>
                <a:spcPts val="0"/>
              </a:spcBef>
              <a:buClr>
                <a:srgbClr val="F05768"/>
              </a:buClr>
              <a:buSzPct val="100000"/>
              <a:defRPr sz="4800">
                <a:solidFill>
                  <a:srgbClr val="F05768"/>
                </a:solidFill>
              </a:defRPr>
            </a:lvl8pPr>
            <a:lvl9pPr lvl="8" algn="ctr" eaLnBrk="1" hangingPunct="1">
              <a:spcBef>
                <a:spcPts val="0"/>
              </a:spcBef>
              <a:buClr>
                <a:srgbClr val="F05768"/>
              </a:buClr>
              <a:buSzPct val="100000"/>
              <a:defRPr sz="4800">
                <a:solidFill>
                  <a:srgbClr val="F05768"/>
                </a:solidFill>
              </a:defRPr>
            </a:lvl9pPr>
          </a:lstStyle>
          <a:p>
            <a:r>
              <a:rPr lang="en-US" sz="2400" b="1" dirty="0" err="1">
                <a:solidFill>
                  <a:schemeClr val="bg1"/>
                </a:solidFill>
              </a:rPr>
              <a:t>Pelatihan</a:t>
            </a:r>
            <a:r>
              <a:rPr lang="en-US" sz="2400" b="1" dirty="0">
                <a:solidFill>
                  <a:schemeClr val="bg1"/>
                </a:solidFill>
              </a:rPr>
              <a:t> </a:t>
            </a:r>
            <a:r>
              <a:rPr lang="en-US" sz="2400" b="1" dirty="0" err="1">
                <a:solidFill>
                  <a:schemeClr val="bg1"/>
                </a:solidFill>
              </a:rPr>
              <a:t>Cedera</a:t>
            </a:r>
            <a:r>
              <a:rPr lang="en-US" sz="2400" b="1" dirty="0">
                <a:solidFill>
                  <a:schemeClr val="bg1"/>
                </a:solidFill>
              </a:rPr>
              <a:t> </a:t>
            </a:r>
            <a:r>
              <a:rPr lang="en-US" sz="2400" b="1" dirty="0" err="1">
                <a:solidFill>
                  <a:schemeClr val="bg1"/>
                </a:solidFill>
              </a:rPr>
              <a:t>Olahraga</a:t>
            </a:r>
            <a:r>
              <a:rPr lang="en-US" sz="2400" b="1" dirty="0">
                <a:solidFill>
                  <a:schemeClr val="bg1"/>
                </a:solidFill>
              </a:rPr>
              <a:t> </a:t>
            </a:r>
            <a:r>
              <a:rPr lang="en-US" sz="2400" b="1" dirty="0" err="1">
                <a:solidFill>
                  <a:schemeClr val="bg1"/>
                </a:solidFill>
              </a:rPr>
              <a:t>dan</a:t>
            </a:r>
            <a:r>
              <a:rPr lang="en-US" sz="2400" b="1" dirty="0">
                <a:solidFill>
                  <a:schemeClr val="bg1"/>
                </a:solidFill>
              </a:rPr>
              <a:t> SEM 2018/2019</a:t>
            </a:r>
            <a:endParaRPr lang="id-ID" sz="2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903219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idx="4294967295"/>
          </p:nvPr>
        </p:nvSpPr>
        <p:spPr>
          <a:xfrm>
            <a:off x="6388860" y="982110"/>
            <a:ext cx="5326062" cy="4686300"/>
          </a:xfrm>
        </p:spPr>
        <p:txBody>
          <a:bodyPr>
            <a:normAutofit fontScale="92500"/>
          </a:bodyPr>
          <a:lstStyle/>
          <a:p>
            <a:pPr algn="just">
              <a:buNone/>
            </a:pPr>
            <a:r>
              <a:rPr lang="en-US" sz="2400" dirty="0"/>
              <a:t>     		</a:t>
            </a:r>
            <a:r>
              <a:rPr lang="en-US" sz="2400" dirty="0" err="1"/>
              <a:t>Pergeseran</a:t>
            </a:r>
            <a:r>
              <a:rPr lang="en-US" sz="2400" dirty="0"/>
              <a:t> </a:t>
            </a:r>
            <a:r>
              <a:rPr lang="en-US" sz="2400" dirty="0" err="1"/>
              <a:t>sendi</a:t>
            </a:r>
            <a:r>
              <a:rPr lang="en-US" sz="2400" dirty="0"/>
              <a:t> </a:t>
            </a:r>
            <a:r>
              <a:rPr lang="en-US" sz="2400" dirty="0" err="1"/>
              <a:t>dapat</a:t>
            </a:r>
            <a:r>
              <a:rPr lang="en-US" sz="2400" dirty="0"/>
              <a:t> </a:t>
            </a:r>
            <a:r>
              <a:rPr lang="en-US" sz="2400" dirty="0" err="1"/>
              <a:t>berupa</a:t>
            </a:r>
            <a:r>
              <a:rPr lang="en-US" sz="2400" dirty="0"/>
              <a:t> </a:t>
            </a:r>
            <a:r>
              <a:rPr lang="en-US" sz="2400" i="1" dirty="0" err="1"/>
              <a:t>subluksasi</a:t>
            </a:r>
            <a:r>
              <a:rPr lang="en-US" sz="2400" dirty="0"/>
              <a:t> </a:t>
            </a:r>
            <a:r>
              <a:rPr lang="en-US" sz="2400" dirty="0" err="1"/>
              <a:t>atau</a:t>
            </a:r>
            <a:r>
              <a:rPr lang="en-US" sz="2400" dirty="0"/>
              <a:t> </a:t>
            </a:r>
            <a:r>
              <a:rPr lang="en-US" sz="2400" i="1" dirty="0" err="1"/>
              <a:t>dislokasi</a:t>
            </a:r>
            <a:r>
              <a:rPr lang="en-US" sz="2400" dirty="0"/>
              <a:t>. </a:t>
            </a:r>
            <a:r>
              <a:rPr lang="en-US" sz="2400" b="1" i="1" dirty="0" err="1"/>
              <a:t>Subluksasi</a:t>
            </a:r>
            <a:r>
              <a:rPr lang="en-US" sz="2400" dirty="0"/>
              <a:t> </a:t>
            </a:r>
            <a:r>
              <a:rPr lang="en-US" sz="2400" dirty="0" err="1"/>
              <a:t>sendi</a:t>
            </a:r>
            <a:r>
              <a:rPr lang="en-US" sz="2400" dirty="0"/>
              <a:t> </a:t>
            </a:r>
            <a:r>
              <a:rPr lang="en-US" sz="2400" dirty="0" err="1"/>
              <a:t>adalah</a:t>
            </a:r>
            <a:r>
              <a:rPr lang="en-US" sz="2400" dirty="0"/>
              <a:t> </a:t>
            </a:r>
            <a:r>
              <a:rPr lang="en-US" sz="2400" dirty="0" err="1"/>
              <a:t>kondisi</a:t>
            </a:r>
            <a:r>
              <a:rPr lang="en-US" sz="2400" dirty="0"/>
              <a:t> di mana </a:t>
            </a:r>
            <a:r>
              <a:rPr lang="en-US" sz="2400" dirty="0" err="1"/>
              <a:t>masih</a:t>
            </a:r>
            <a:r>
              <a:rPr lang="en-US" sz="2400" dirty="0"/>
              <a:t> </a:t>
            </a:r>
            <a:r>
              <a:rPr lang="en-US" sz="2400" dirty="0" err="1"/>
              <a:t>terdapat</a:t>
            </a:r>
            <a:r>
              <a:rPr lang="en-US" sz="2400" dirty="0"/>
              <a:t> </a:t>
            </a:r>
            <a:r>
              <a:rPr lang="en-US" sz="2400" dirty="0" err="1"/>
              <a:t>kontak</a:t>
            </a:r>
            <a:r>
              <a:rPr lang="en-US" sz="2400" dirty="0"/>
              <a:t> </a:t>
            </a:r>
            <a:r>
              <a:rPr lang="en-US" sz="2400" dirty="0" err="1"/>
              <a:t>antara</a:t>
            </a:r>
            <a:r>
              <a:rPr lang="en-US" sz="2400" dirty="0"/>
              <a:t> </a:t>
            </a:r>
            <a:r>
              <a:rPr lang="en-US" sz="2400" dirty="0" err="1"/>
              <a:t>permukaan</a:t>
            </a:r>
            <a:r>
              <a:rPr lang="en-US" sz="2400" dirty="0"/>
              <a:t> </a:t>
            </a:r>
            <a:r>
              <a:rPr lang="en-US" sz="2400" dirty="0" err="1"/>
              <a:t>tulang-tulang</a:t>
            </a:r>
            <a:r>
              <a:rPr lang="en-US" sz="2400" dirty="0"/>
              <a:t> </a:t>
            </a:r>
            <a:r>
              <a:rPr lang="en-US" sz="2400" dirty="0" err="1"/>
              <a:t>penyusun</a:t>
            </a:r>
            <a:r>
              <a:rPr lang="en-US" sz="2400" dirty="0"/>
              <a:t> </a:t>
            </a:r>
            <a:r>
              <a:rPr lang="en-US" sz="2400" dirty="0" err="1"/>
              <a:t>sendi</a:t>
            </a:r>
            <a:r>
              <a:rPr lang="en-US" sz="2400" dirty="0"/>
              <a:t>. </a:t>
            </a:r>
            <a:r>
              <a:rPr lang="en-US" sz="2400" dirty="0" err="1"/>
              <a:t>Ketika</a:t>
            </a:r>
            <a:r>
              <a:rPr lang="en-US" sz="2400" dirty="0"/>
              <a:t> </a:t>
            </a:r>
            <a:r>
              <a:rPr lang="en-US" sz="2400" dirty="0" err="1"/>
              <a:t>kontak</a:t>
            </a:r>
            <a:r>
              <a:rPr lang="en-US" sz="2400" dirty="0"/>
              <a:t> </a:t>
            </a:r>
            <a:r>
              <a:rPr lang="en-US" sz="2400" dirty="0" err="1"/>
              <a:t>tersebut</a:t>
            </a:r>
            <a:r>
              <a:rPr lang="en-US" sz="2400" dirty="0"/>
              <a:t> </a:t>
            </a:r>
            <a:r>
              <a:rPr lang="en-US" sz="2400" dirty="0" err="1"/>
              <a:t>sudah</a:t>
            </a:r>
            <a:r>
              <a:rPr lang="en-US" sz="2400" dirty="0"/>
              <a:t> </a:t>
            </a:r>
            <a:r>
              <a:rPr lang="en-US" sz="2400" dirty="0" err="1"/>
              <a:t>tidak</a:t>
            </a:r>
            <a:r>
              <a:rPr lang="en-US" sz="2400" dirty="0"/>
              <a:t> </a:t>
            </a:r>
            <a:r>
              <a:rPr lang="en-US" sz="2400" dirty="0" err="1"/>
              <a:t>ada</a:t>
            </a:r>
            <a:r>
              <a:rPr lang="en-US" sz="2400" dirty="0"/>
              <a:t>, </a:t>
            </a:r>
            <a:r>
              <a:rPr lang="en-US" sz="2400" dirty="0" err="1"/>
              <a:t>sendi</a:t>
            </a:r>
            <a:r>
              <a:rPr lang="en-US" sz="2400" dirty="0"/>
              <a:t> </a:t>
            </a:r>
            <a:r>
              <a:rPr lang="en-US" sz="2400" dirty="0" err="1"/>
              <a:t>tersebut</a:t>
            </a:r>
            <a:r>
              <a:rPr lang="en-US" sz="2400" dirty="0"/>
              <a:t> </a:t>
            </a:r>
            <a:r>
              <a:rPr lang="en-US" sz="2400" dirty="0" err="1"/>
              <a:t>dikatakan</a:t>
            </a:r>
            <a:r>
              <a:rPr lang="en-US" sz="2400" dirty="0"/>
              <a:t> </a:t>
            </a:r>
            <a:r>
              <a:rPr lang="en-US" sz="2400" dirty="0" err="1"/>
              <a:t>mengalami</a:t>
            </a:r>
            <a:r>
              <a:rPr lang="en-US" sz="2400" dirty="0"/>
              <a:t> </a:t>
            </a:r>
            <a:r>
              <a:rPr lang="en-US" sz="2400" b="1" i="1" dirty="0" err="1"/>
              <a:t>dislokasi</a:t>
            </a:r>
            <a:r>
              <a:rPr lang="en-US" sz="2400" dirty="0"/>
              <a:t>. </a:t>
            </a:r>
            <a:r>
              <a:rPr lang="en-US" sz="2400" dirty="0" err="1"/>
              <a:t>Sama</a:t>
            </a:r>
            <a:r>
              <a:rPr lang="en-US" sz="2400" dirty="0"/>
              <a:t> </a:t>
            </a:r>
            <a:r>
              <a:rPr lang="en-US" sz="2400" dirty="0" err="1"/>
              <a:t>seperti</a:t>
            </a:r>
            <a:r>
              <a:rPr lang="en-US" sz="2400" dirty="0"/>
              <a:t> </a:t>
            </a:r>
            <a:r>
              <a:rPr lang="en-US" sz="2400" dirty="0" err="1"/>
              <a:t>patah</a:t>
            </a:r>
            <a:r>
              <a:rPr lang="en-US" sz="2400" dirty="0"/>
              <a:t> </a:t>
            </a:r>
            <a:r>
              <a:rPr lang="en-US" sz="2400" dirty="0" err="1"/>
              <a:t>tulang</a:t>
            </a:r>
            <a:r>
              <a:rPr lang="en-US" sz="2400" dirty="0"/>
              <a:t>, </a:t>
            </a:r>
            <a:r>
              <a:rPr lang="en-US" sz="2400" dirty="0" err="1"/>
              <a:t>subluksasi</a:t>
            </a:r>
            <a:r>
              <a:rPr lang="en-US" sz="2400" dirty="0"/>
              <a:t> </a:t>
            </a:r>
            <a:r>
              <a:rPr lang="en-US" sz="2400" dirty="0" err="1"/>
              <a:t>dan</a:t>
            </a:r>
            <a:r>
              <a:rPr lang="en-US" sz="2400" dirty="0"/>
              <a:t> </a:t>
            </a:r>
            <a:r>
              <a:rPr lang="en-US" sz="2400" dirty="0" err="1"/>
              <a:t>dislokasi</a:t>
            </a:r>
            <a:r>
              <a:rPr lang="en-US" sz="2400" dirty="0"/>
              <a:t> </a:t>
            </a:r>
            <a:r>
              <a:rPr lang="en-US" sz="2400" dirty="0" err="1"/>
              <a:t>sendi</a:t>
            </a:r>
            <a:r>
              <a:rPr lang="en-US" sz="2400" dirty="0"/>
              <a:t> juga </a:t>
            </a:r>
            <a:r>
              <a:rPr lang="en-US" sz="2400" dirty="0" err="1"/>
              <a:t>terjadi</a:t>
            </a:r>
            <a:r>
              <a:rPr lang="en-US" sz="2400" dirty="0"/>
              <a:t> </a:t>
            </a:r>
            <a:r>
              <a:rPr lang="en-US" sz="2400" dirty="0" err="1"/>
              <a:t>karena</a:t>
            </a:r>
            <a:r>
              <a:rPr lang="en-US" sz="2400" dirty="0"/>
              <a:t> </a:t>
            </a:r>
            <a:r>
              <a:rPr lang="en-US" sz="2400" dirty="0" err="1"/>
              <a:t>ketidakseimbangan</a:t>
            </a:r>
            <a:r>
              <a:rPr lang="en-US" sz="2400" dirty="0"/>
              <a:t> </a:t>
            </a:r>
            <a:r>
              <a:rPr lang="en-US" sz="2400" dirty="0" err="1"/>
              <a:t>antara</a:t>
            </a:r>
            <a:r>
              <a:rPr lang="en-US" sz="2400" dirty="0"/>
              <a:t> </a:t>
            </a:r>
            <a:r>
              <a:rPr lang="en-US" sz="2400" dirty="0" err="1"/>
              <a:t>gaya</a:t>
            </a:r>
            <a:r>
              <a:rPr lang="en-US" sz="2400" dirty="0"/>
              <a:t> yang </a:t>
            </a:r>
            <a:r>
              <a:rPr lang="en-US" sz="2400" dirty="0" err="1"/>
              <a:t>didapat</a:t>
            </a:r>
            <a:r>
              <a:rPr lang="en-US" sz="2400" dirty="0"/>
              <a:t> </a:t>
            </a:r>
            <a:r>
              <a:rPr lang="en-US" sz="2400" dirty="0" err="1"/>
              <a:t>oleh</a:t>
            </a:r>
            <a:r>
              <a:rPr lang="en-US" sz="2400" dirty="0"/>
              <a:t> </a:t>
            </a:r>
            <a:r>
              <a:rPr lang="en-US" sz="2400" dirty="0" err="1"/>
              <a:t>sendi</a:t>
            </a:r>
            <a:r>
              <a:rPr lang="en-US" sz="2400" dirty="0"/>
              <a:t> </a:t>
            </a:r>
            <a:r>
              <a:rPr lang="en-US" sz="2400" dirty="0" err="1"/>
              <a:t>dengan</a:t>
            </a:r>
            <a:r>
              <a:rPr lang="en-US" sz="2400" dirty="0"/>
              <a:t> </a:t>
            </a:r>
            <a:r>
              <a:rPr lang="en-US" sz="2400" dirty="0" err="1"/>
              <a:t>gaya</a:t>
            </a:r>
            <a:r>
              <a:rPr lang="en-US" sz="2400" dirty="0"/>
              <a:t> yang </a:t>
            </a:r>
            <a:r>
              <a:rPr lang="en-US" sz="2400" dirty="0" err="1"/>
              <a:t>dapat</a:t>
            </a:r>
            <a:r>
              <a:rPr lang="en-US" sz="2400" dirty="0"/>
              <a:t> </a:t>
            </a:r>
            <a:r>
              <a:rPr lang="en-US" sz="2400" dirty="0" err="1"/>
              <a:t>ditahan</a:t>
            </a:r>
            <a:r>
              <a:rPr lang="en-US" sz="2400" dirty="0"/>
              <a:t> </a:t>
            </a:r>
            <a:r>
              <a:rPr lang="en-US" sz="2400" dirty="0" err="1"/>
              <a:t>oleh</a:t>
            </a:r>
            <a:r>
              <a:rPr lang="en-US" sz="2400" dirty="0"/>
              <a:t> </a:t>
            </a:r>
            <a:r>
              <a:rPr lang="en-US" sz="2400" dirty="0" err="1"/>
              <a:t>sendi</a:t>
            </a:r>
            <a:r>
              <a:rPr lang="en-US" sz="2400" dirty="0"/>
              <a:t>. </a:t>
            </a:r>
            <a:endParaRPr lang="id-ID" sz="2400" dirty="0"/>
          </a:p>
          <a:p>
            <a:pPr>
              <a:buNone/>
            </a:pPr>
            <a:endParaRPr lang="id-ID" sz="2400" dirty="0"/>
          </a:p>
        </p:txBody>
      </p:sp>
      <p:pic>
        <p:nvPicPr>
          <p:cNvPr id="5" name="Picture 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6873" y="1085046"/>
            <a:ext cx="5325999" cy="46868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626593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>
          <a:xfrm>
            <a:off x="493400" y="5360186"/>
            <a:ext cx="11205200" cy="518400"/>
          </a:xfrm>
        </p:spPr>
        <p:txBody>
          <a:bodyPr/>
          <a:lstStyle/>
          <a:p>
            <a:r>
              <a:rPr lang="en-US" dirty="0" err="1"/>
              <a:t>Berbagai</a:t>
            </a:r>
            <a:r>
              <a:rPr lang="en-US" dirty="0"/>
              <a:t> </a:t>
            </a:r>
            <a:r>
              <a:rPr lang="en-US" dirty="0" err="1"/>
              <a:t>cedera</a:t>
            </a:r>
            <a:r>
              <a:rPr lang="en-US" dirty="0"/>
              <a:t> </a:t>
            </a:r>
            <a:r>
              <a:rPr lang="en-US" dirty="0" err="1"/>
              <a:t>sendi</a:t>
            </a:r>
            <a:r>
              <a:rPr lang="en-US" dirty="0"/>
              <a:t>. A) </a:t>
            </a:r>
            <a:r>
              <a:rPr lang="en-US" dirty="0" err="1"/>
              <a:t>ruptur</a:t>
            </a:r>
            <a:r>
              <a:rPr lang="en-US" dirty="0"/>
              <a:t> </a:t>
            </a:r>
            <a:r>
              <a:rPr lang="en-US" dirty="0" err="1"/>
              <a:t>ligamen</a:t>
            </a:r>
            <a:r>
              <a:rPr lang="en-US" dirty="0"/>
              <a:t>. B) </a:t>
            </a:r>
            <a:r>
              <a:rPr lang="en-US" dirty="0" err="1"/>
              <a:t>dan</a:t>
            </a:r>
            <a:r>
              <a:rPr lang="en-US" dirty="0"/>
              <a:t> C) </a:t>
            </a:r>
            <a:r>
              <a:rPr lang="en-US" dirty="0" err="1"/>
              <a:t>patah</a:t>
            </a:r>
            <a:r>
              <a:rPr lang="en-US" dirty="0"/>
              <a:t> </a:t>
            </a:r>
            <a:r>
              <a:rPr lang="en-US" dirty="0" err="1"/>
              <a:t>tulang</a:t>
            </a:r>
            <a:r>
              <a:rPr lang="en-US" dirty="0"/>
              <a:t> </a:t>
            </a:r>
            <a:r>
              <a:rPr lang="en-US" dirty="0" err="1"/>
              <a:t>karena</a:t>
            </a:r>
            <a:r>
              <a:rPr lang="en-US" dirty="0"/>
              <a:t> </a:t>
            </a:r>
            <a:r>
              <a:rPr lang="en-US" dirty="0" err="1"/>
              <a:t>tarikan</a:t>
            </a:r>
            <a:r>
              <a:rPr lang="en-US" dirty="0"/>
              <a:t> </a:t>
            </a:r>
            <a:r>
              <a:rPr lang="en-US" dirty="0" err="1"/>
              <a:t>ligamen</a:t>
            </a:r>
            <a:r>
              <a:rPr lang="en-US" dirty="0"/>
              <a:t>. D) </a:t>
            </a:r>
            <a:r>
              <a:rPr lang="en-US" dirty="0" err="1"/>
              <a:t>subluksasi</a:t>
            </a:r>
            <a:r>
              <a:rPr lang="en-US" dirty="0"/>
              <a:t>. E) </a:t>
            </a:r>
            <a:r>
              <a:rPr lang="en-US" dirty="0" err="1"/>
              <a:t>dislokasi</a:t>
            </a:r>
            <a:endParaRPr lang="id-ID" dirty="0"/>
          </a:p>
          <a:p>
            <a:endParaRPr lang="id-ID" dirty="0"/>
          </a:p>
        </p:txBody>
      </p:sp>
      <p:pic>
        <p:nvPicPr>
          <p:cNvPr id="3" name="Picture 2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0158" y="1171977"/>
            <a:ext cx="10187188" cy="3631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931322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9967" y="539514"/>
            <a:ext cx="10602399" cy="973499"/>
          </a:xfrm>
        </p:spPr>
        <p:txBody>
          <a:bodyPr/>
          <a:lstStyle/>
          <a:p>
            <a:r>
              <a:rPr lang="id-ID" dirty="0"/>
              <a:t>Tanda dan Gejala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514350" lvl="0" indent="-514350">
              <a:buFont typeface="+mj-lt"/>
              <a:buAutoNum type="arabicPeriod"/>
            </a:pPr>
            <a:r>
              <a:rPr lang="en-US" dirty="0" err="1"/>
              <a:t>Riwayat</a:t>
            </a:r>
            <a:r>
              <a:rPr lang="en-US" dirty="0"/>
              <a:t> trauma</a:t>
            </a:r>
            <a:endParaRPr lang="id-ID" dirty="0"/>
          </a:p>
          <a:p>
            <a:pPr marL="514350" lvl="0" indent="-514350">
              <a:buFont typeface="+mj-lt"/>
              <a:buAutoNum type="arabicPeriod"/>
            </a:pPr>
            <a:r>
              <a:rPr lang="en-US" dirty="0"/>
              <a:t>Rasa </a:t>
            </a:r>
            <a:r>
              <a:rPr lang="en-US" dirty="0" err="1"/>
              <a:t>nyeri</a:t>
            </a:r>
            <a:r>
              <a:rPr lang="en-US" dirty="0"/>
              <a:t> </a:t>
            </a:r>
            <a:endParaRPr lang="id-ID" dirty="0"/>
          </a:p>
          <a:p>
            <a:pPr marL="514350" lvl="0" indent="-514350">
              <a:buFont typeface="+mj-lt"/>
              <a:buAutoNum type="arabicPeriod"/>
            </a:pPr>
            <a:r>
              <a:rPr lang="en-US" dirty="0" err="1"/>
              <a:t>Gangguan</a:t>
            </a:r>
            <a:r>
              <a:rPr lang="en-US" dirty="0"/>
              <a:t> </a:t>
            </a:r>
            <a:r>
              <a:rPr lang="en-US" dirty="0" err="1"/>
              <a:t>pergerakan</a:t>
            </a:r>
            <a:r>
              <a:rPr lang="en-US" dirty="0"/>
              <a:t> </a:t>
            </a:r>
            <a:r>
              <a:rPr lang="en-US" dirty="0" err="1"/>
              <a:t>sendi</a:t>
            </a:r>
            <a:endParaRPr lang="id-ID" dirty="0"/>
          </a:p>
          <a:p>
            <a:pPr marL="514350" lvl="0" indent="-514350">
              <a:buFont typeface="+mj-lt"/>
              <a:buAutoNum type="arabicPeriod"/>
            </a:pPr>
            <a:r>
              <a:rPr lang="en-US" dirty="0" err="1"/>
              <a:t>Pemeriksaan</a:t>
            </a:r>
            <a:r>
              <a:rPr lang="en-US" dirty="0"/>
              <a:t> </a:t>
            </a:r>
            <a:r>
              <a:rPr lang="en-US" dirty="0" err="1"/>
              <a:t>fisik</a:t>
            </a:r>
            <a:endParaRPr lang="id-ID" dirty="0"/>
          </a:p>
          <a:p>
            <a:pPr marL="514350" lvl="0" indent="-514350">
              <a:buFont typeface="+mj-lt"/>
              <a:buAutoNum type="arabicPeriod"/>
            </a:pPr>
            <a:r>
              <a:rPr lang="en-US" dirty="0" err="1"/>
              <a:t>Ditemukan</a:t>
            </a:r>
            <a:r>
              <a:rPr lang="en-US" dirty="0"/>
              <a:t> </a:t>
            </a:r>
            <a:r>
              <a:rPr lang="en-US" dirty="0" err="1"/>
              <a:t>bengkak</a:t>
            </a:r>
            <a:endParaRPr lang="id-ID" dirty="0"/>
          </a:p>
          <a:p>
            <a:pPr marL="514350" lvl="0" indent="-514350">
              <a:buFont typeface="+mj-lt"/>
              <a:buAutoNum type="arabicPeriod"/>
            </a:pPr>
            <a:r>
              <a:rPr lang="en-US" dirty="0" err="1"/>
              <a:t>Perubahan</a:t>
            </a:r>
            <a:r>
              <a:rPr lang="en-US" dirty="0"/>
              <a:t> </a:t>
            </a:r>
            <a:r>
              <a:rPr lang="en-US" dirty="0" err="1"/>
              <a:t>bentuk</a:t>
            </a:r>
            <a:endParaRPr lang="id-ID" dirty="0"/>
          </a:p>
          <a:p>
            <a:pPr marL="514350" lvl="0" indent="-514350">
              <a:buFont typeface="+mj-lt"/>
              <a:buAutoNum type="arabicPeriod"/>
            </a:pPr>
            <a:r>
              <a:rPr lang="en-US" dirty="0" err="1"/>
              <a:t>Gangguan</a:t>
            </a:r>
            <a:r>
              <a:rPr lang="en-US" dirty="0"/>
              <a:t> </a:t>
            </a:r>
            <a:r>
              <a:rPr lang="en-US" dirty="0" err="1"/>
              <a:t>pergerakan</a:t>
            </a:r>
            <a:endParaRPr lang="id-ID" dirty="0"/>
          </a:p>
          <a:p>
            <a:pPr marL="514350" lvl="0" indent="-514350">
              <a:buFont typeface="+mj-lt"/>
              <a:buAutoNum type="arabicPeriod"/>
            </a:pPr>
            <a:r>
              <a:rPr lang="en-US" dirty="0"/>
              <a:t>Serta </a:t>
            </a:r>
            <a:r>
              <a:rPr lang="en-US" dirty="0" err="1"/>
              <a:t>nyeri</a:t>
            </a:r>
            <a:r>
              <a:rPr lang="en-US" dirty="0"/>
              <a:t> </a:t>
            </a:r>
            <a:r>
              <a:rPr lang="en-US" dirty="0" err="1"/>
              <a:t>tekan</a:t>
            </a:r>
            <a:r>
              <a:rPr lang="en-US" dirty="0"/>
              <a:t> </a:t>
            </a:r>
            <a:r>
              <a:rPr lang="en-US" dirty="0" err="1"/>
              <a:t>pada</a:t>
            </a:r>
            <a:r>
              <a:rPr lang="en-US" dirty="0"/>
              <a:t> </a:t>
            </a:r>
            <a:r>
              <a:rPr lang="en-US" dirty="0" err="1"/>
              <a:t>sendi</a:t>
            </a:r>
            <a:r>
              <a:rPr lang="en-US" dirty="0"/>
              <a:t> yang </a:t>
            </a:r>
            <a:r>
              <a:rPr lang="en-US" dirty="0" err="1"/>
              <a:t>cedera</a:t>
            </a:r>
            <a:endParaRPr lang="id-ID" dirty="0"/>
          </a:p>
          <a:p>
            <a:pPr marL="514350" indent="-514350">
              <a:buFont typeface="+mj-lt"/>
              <a:buAutoNum type="arabicPeriod"/>
            </a:pPr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102734145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dirty="0"/>
              <a:t>Tanda dan Gejala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3139" y="1255644"/>
            <a:ext cx="10183600" cy="4967700"/>
          </a:xfrm>
        </p:spPr>
        <p:txBody>
          <a:bodyPr/>
          <a:lstStyle/>
          <a:p>
            <a:pPr algn="just">
              <a:buNone/>
            </a:pPr>
            <a:r>
              <a:rPr lang="en-US" dirty="0"/>
              <a:t>      </a:t>
            </a:r>
            <a:r>
              <a:rPr lang="en-US" dirty="0" err="1"/>
              <a:t>Tanda</a:t>
            </a:r>
            <a:r>
              <a:rPr lang="en-US" dirty="0"/>
              <a:t> dan </a:t>
            </a:r>
            <a:r>
              <a:rPr lang="en-US" dirty="0" err="1"/>
              <a:t>gejala</a:t>
            </a:r>
            <a:r>
              <a:rPr lang="en-US" dirty="0"/>
              <a:t> </a:t>
            </a:r>
            <a:r>
              <a:rPr lang="en-US" dirty="0" err="1"/>
              <a:t>pergeseran</a:t>
            </a:r>
            <a:r>
              <a:rPr lang="en-US" dirty="0"/>
              <a:t> </a:t>
            </a:r>
            <a:r>
              <a:rPr lang="en-US" dirty="0" err="1"/>
              <a:t>sendi</a:t>
            </a:r>
            <a:r>
              <a:rPr lang="en-US" dirty="0"/>
              <a:t> </a:t>
            </a:r>
            <a:r>
              <a:rPr lang="en-US" dirty="0" err="1"/>
              <a:t>memang</a:t>
            </a:r>
            <a:r>
              <a:rPr lang="en-US" dirty="0"/>
              <a:t> </a:t>
            </a:r>
            <a:r>
              <a:rPr lang="en-US" dirty="0" err="1"/>
              <a:t>mirip</a:t>
            </a:r>
            <a:r>
              <a:rPr lang="en-US" dirty="0"/>
              <a:t> </a:t>
            </a:r>
            <a:r>
              <a:rPr lang="en-US" dirty="0" err="1"/>
              <a:t>dengan</a:t>
            </a:r>
            <a:r>
              <a:rPr lang="en-US" dirty="0"/>
              <a:t> </a:t>
            </a:r>
            <a:r>
              <a:rPr lang="en-US" dirty="0" err="1"/>
              <a:t>patah</a:t>
            </a:r>
            <a:r>
              <a:rPr lang="en-US" dirty="0"/>
              <a:t> </a:t>
            </a:r>
            <a:r>
              <a:rPr lang="en-US" dirty="0" err="1"/>
              <a:t>tulang</a:t>
            </a:r>
            <a:r>
              <a:rPr lang="en-US" dirty="0"/>
              <a:t>, yang </a:t>
            </a:r>
            <a:r>
              <a:rPr lang="en-US" dirty="0" err="1"/>
              <a:t>membedakannya</a:t>
            </a:r>
            <a:r>
              <a:rPr lang="en-US" dirty="0"/>
              <a:t> </a:t>
            </a:r>
            <a:r>
              <a:rPr lang="en-US" dirty="0" err="1"/>
              <a:t>adalah</a:t>
            </a:r>
            <a:r>
              <a:rPr lang="en-US" dirty="0"/>
              <a:t> </a:t>
            </a:r>
            <a:r>
              <a:rPr lang="en-US" b="1" dirty="0" err="1"/>
              <a:t>lokasi</a:t>
            </a:r>
            <a:r>
              <a:rPr lang="en-US" b="1" dirty="0"/>
              <a:t> dan </a:t>
            </a:r>
            <a:r>
              <a:rPr lang="en-US" b="1" dirty="0" err="1"/>
              <a:t>jenis</a:t>
            </a:r>
            <a:r>
              <a:rPr lang="en-US" b="1" dirty="0"/>
              <a:t> trauma</a:t>
            </a:r>
            <a:r>
              <a:rPr lang="en-US" dirty="0"/>
              <a:t>. </a:t>
            </a:r>
            <a:r>
              <a:rPr lang="en-US" dirty="0" err="1"/>
              <a:t>Lokasi</a:t>
            </a:r>
            <a:r>
              <a:rPr lang="en-US" dirty="0"/>
              <a:t> </a:t>
            </a:r>
            <a:r>
              <a:rPr lang="en-US" dirty="0" err="1"/>
              <a:t>ditemukannya</a:t>
            </a:r>
            <a:r>
              <a:rPr lang="en-US" dirty="0"/>
              <a:t> </a:t>
            </a:r>
            <a:r>
              <a:rPr lang="en-US" dirty="0" err="1"/>
              <a:t>tanda-tanda</a:t>
            </a:r>
            <a:r>
              <a:rPr lang="en-US" dirty="0"/>
              <a:t> </a:t>
            </a:r>
            <a:r>
              <a:rPr lang="en-US" dirty="0" err="1"/>
              <a:t>tersebut</a:t>
            </a:r>
            <a:r>
              <a:rPr lang="en-US" dirty="0"/>
              <a:t> </a:t>
            </a:r>
            <a:r>
              <a:rPr lang="en-US" dirty="0" err="1"/>
              <a:t>memang</a:t>
            </a:r>
            <a:r>
              <a:rPr lang="en-US" dirty="0"/>
              <a:t> </a:t>
            </a:r>
            <a:r>
              <a:rPr lang="en-US" dirty="0" err="1"/>
              <a:t>bisa</a:t>
            </a:r>
            <a:r>
              <a:rPr lang="en-US" dirty="0"/>
              <a:t> </a:t>
            </a:r>
            <a:r>
              <a:rPr lang="en-US" dirty="0" err="1"/>
              <a:t>mirip</a:t>
            </a:r>
            <a:r>
              <a:rPr lang="en-US" dirty="0"/>
              <a:t> </a:t>
            </a:r>
            <a:r>
              <a:rPr lang="en-US" dirty="0" err="1"/>
              <a:t>antara</a:t>
            </a:r>
            <a:r>
              <a:rPr lang="en-US" dirty="0"/>
              <a:t> </a:t>
            </a:r>
            <a:r>
              <a:rPr lang="en-US" dirty="0" err="1"/>
              <a:t>pergeseran</a:t>
            </a:r>
            <a:r>
              <a:rPr lang="en-US" dirty="0"/>
              <a:t> </a:t>
            </a:r>
            <a:r>
              <a:rPr lang="en-US" dirty="0" err="1"/>
              <a:t>sendi</a:t>
            </a:r>
            <a:r>
              <a:rPr lang="en-US" dirty="0"/>
              <a:t> </a:t>
            </a:r>
            <a:r>
              <a:rPr lang="en-US" dirty="0" err="1"/>
              <a:t>atau</a:t>
            </a:r>
            <a:r>
              <a:rPr lang="en-US" dirty="0"/>
              <a:t> </a:t>
            </a:r>
            <a:r>
              <a:rPr lang="en-US" dirty="0" err="1"/>
              <a:t>patah</a:t>
            </a:r>
            <a:r>
              <a:rPr lang="en-US" dirty="0"/>
              <a:t> </a:t>
            </a:r>
            <a:r>
              <a:rPr lang="en-US" dirty="0" err="1"/>
              <a:t>tulang</a:t>
            </a:r>
            <a:r>
              <a:rPr lang="en-US" dirty="0"/>
              <a:t> di </a:t>
            </a:r>
            <a:r>
              <a:rPr lang="en-US" dirty="0" err="1"/>
              <a:t>dekat</a:t>
            </a:r>
            <a:r>
              <a:rPr lang="en-US" dirty="0"/>
              <a:t> </a:t>
            </a:r>
            <a:r>
              <a:rPr lang="en-US" dirty="0" err="1"/>
              <a:t>persendian</a:t>
            </a:r>
            <a:r>
              <a:rPr lang="en-US" dirty="0"/>
              <a:t>. </a:t>
            </a:r>
            <a:r>
              <a:rPr lang="en-US" dirty="0" err="1"/>
              <a:t>Mengenai</a:t>
            </a:r>
            <a:r>
              <a:rPr lang="en-US" dirty="0"/>
              <a:t> </a:t>
            </a:r>
            <a:r>
              <a:rPr lang="en-US" dirty="0" err="1"/>
              <a:t>riwayat</a:t>
            </a:r>
            <a:r>
              <a:rPr lang="en-US" dirty="0"/>
              <a:t> trauma, </a:t>
            </a:r>
            <a:r>
              <a:rPr lang="en-US" dirty="0" err="1"/>
              <a:t>pergeseran</a:t>
            </a:r>
            <a:r>
              <a:rPr lang="en-US" dirty="0"/>
              <a:t> </a:t>
            </a:r>
            <a:r>
              <a:rPr lang="en-US" dirty="0" err="1"/>
              <a:t>sendi</a:t>
            </a:r>
            <a:r>
              <a:rPr lang="en-US" dirty="0"/>
              <a:t> </a:t>
            </a:r>
            <a:r>
              <a:rPr lang="en-US" dirty="0" err="1"/>
              <a:t>biasanya</a:t>
            </a:r>
            <a:r>
              <a:rPr lang="en-US" dirty="0"/>
              <a:t> </a:t>
            </a:r>
            <a:r>
              <a:rPr lang="en-US" dirty="0" err="1"/>
              <a:t>didahului</a:t>
            </a:r>
            <a:r>
              <a:rPr lang="en-US" dirty="0"/>
              <a:t> </a:t>
            </a:r>
            <a:r>
              <a:rPr lang="en-US" dirty="0" err="1"/>
              <a:t>oleh</a:t>
            </a:r>
            <a:r>
              <a:rPr lang="en-US" dirty="0"/>
              <a:t> </a:t>
            </a:r>
            <a:r>
              <a:rPr lang="en-US" dirty="0" err="1"/>
              <a:t>pergerakan</a:t>
            </a:r>
            <a:r>
              <a:rPr lang="en-US" dirty="0"/>
              <a:t> </a:t>
            </a:r>
            <a:r>
              <a:rPr lang="en-US" dirty="0" err="1"/>
              <a:t>sendi</a:t>
            </a:r>
            <a:r>
              <a:rPr lang="en-US" dirty="0"/>
              <a:t>, </a:t>
            </a:r>
            <a:r>
              <a:rPr lang="en-US" dirty="0" err="1"/>
              <a:t>sementara</a:t>
            </a:r>
            <a:r>
              <a:rPr lang="en-US" dirty="0"/>
              <a:t> </a:t>
            </a:r>
            <a:r>
              <a:rPr lang="en-US" dirty="0" err="1"/>
              <a:t>patah</a:t>
            </a:r>
            <a:r>
              <a:rPr lang="en-US" dirty="0"/>
              <a:t> </a:t>
            </a:r>
            <a:r>
              <a:rPr lang="en-US" dirty="0" err="1"/>
              <a:t>tulang</a:t>
            </a:r>
            <a:r>
              <a:rPr lang="en-US" dirty="0"/>
              <a:t> </a:t>
            </a:r>
            <a:r>
              <a:rPr lang="en-US" dirty="0" err="1"/>
              <a:t>biasanya</a:t>
            </a:r>
            <a:r>
              <a:rPr lang="en-US" dirty="0"/>
              <a:t> </a:t>
            </a:r>
            <a:r>
              <a:rPr lang="en-US" dirty="0" err="1"/>
              <a:t>didahului</a:t>
            </a:r>
            <a:r>
              <a:rPr lang="en-US" dirty="0"/>
              <a:t> </a:t>
            </a:r>
            <a:r>
              <a:rPr lang="en-US" dirty="0" err="1"/>
              <a:t>oleh</a:t>
            </a:r>
            <a:r>
              <a:rPr lang="en-US" dirty="0"/>
              <a:t> </a:t>
            </a:r>
            <a:r>
              <a:rPr lang="en-US" dirty="0" err="1"/>
              <a:t>gaya</a:t>
            </a:r>
            <a:r>
              <a:rPr lang="en-US" dirty="0"/>
              <a:t> </a:t>
            </a:r>
            <a:r>
              <a:rPr lang="en-US" dirty="0" err="1"/>
              <a:t>dari</a:t>
            </a:r>
            <a:r>
              <a:rPr lang="en-US" dirty="0"/>
              <a:t> </a:t>
            </a:r>
            <a:r>
              <a:rPr lang="en-US" dirty="0" err="1"/>
              <a:t>luar</a:t>
            </a:r>
            <a:r>
              <a:rPr lang="en-US" dirty="0"/>
              <a:t> </a:t>
            </a:r>
            <a:r>
              <a:rPr lang="en-US" dirty="0" err="1"/>
              <a:t>seperti</a:t>
            </a:r>
            <a:r>
              <a:rPr lang="en-US" dirty="0"/>
              <a:t> </a:t>
            </a:r>
            <a:r>
              <a:rPr lang="en-US" dirty="0" err="1"/>
              <a:t>pukulan</a:t>
            </a:r>
            <a:r>
              <a:rPr lang="en-US" dirty="0"/>
              <a:t> </a:t>
            </a:r>
            <a:r>
              <a:rPr lang="en-US" dirty="0" err="1"/>
              <a:t>benda</a:t>
            </a:r>
            <a:r>
              <a:rPr lang="en-US" dirty="0"/>
              <a:t> </a:t>
            </a:r>
            <a:r>
              <a:rPr lang="en-US" dirty="0" err="1"/>
              <a:t>keras</a:t>
            </a:r>
            <a:r>
              <a:rPr lang="en-US" dirty="0"/>
              <a:t> </a:t>
            </a:r>
            <a:r>
              <a:rPr lang="en-US" dirty="0" err="1"/>
              <a:t>atau</a:t>
            </a:r>
            <a:r>
              <a:rPr lang="en-US" dirty="0"/>
              <a:t> </a:t>
            </a:r>
            <a:r>
              <a:rPr lang="en-US" dirty="0" err="1"/>
              <a:t>terjatuh</a:t>
            </a:r>
            <a:r>
              <a:rPr lang="en-US" dirty="0"/>
              <a:t>.</a:t>
            </a:r>
            <a:endParaRPr lang="id-ID" dirty="0"/>
          </a:p>
          <a:p>
            <a:pPr>
              <a:buNone/>
            </a:pPr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155064461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pPr>
              <a:buNone/>
            </a:pPr>
            <a:r>
              <a:rPr lang="id-ID" sz="4000" dirty="0"/>
              <a:t>Pertolongan Pertama Patah Tulang dan Cidera Sendi</a:t>
            </a:r>
          </a:p>
        </p:txBody>
      </p:sp>
    </p:spTree>
    <p:extLst>
      <p:ext uri="{BB962C8B-B14F-4D97-AF65-F5344CB8AC3E}">
        <p14:creationId xmlns:p14="http://schemas.microsoft.com/office/powerpoint/2010/main" val="289400644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9967" y="420239"/>
            <a:ext cx="10602399" cy="973499"/>
          </a:xfrm>
        </p:spPr>
        <p:txBody>
          <a:bodyPr>
            <a:normAutofit fontScale="90000"/>
          </a:bodyPr>
          <a:lstStyle/>
          <a:p>
            <a:r>
              <a:rPr lang="id-ID" dirty="0"/>
              <a:t>Pertolongan Pertama Patah Tulang dan Cidera Sendi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396" y="1600200"/>
            <a:ext cx="10183600" cy="49677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400" dirty="0"/>
              <a:t>     	</a:t>
            </a:r>
            <a:r>
              <a:rPr lang="en-US" sz="2400" dirty="0" err="1"/>
              <a:t>Selama</a:t>
            </a:r>
            <a:r>
              <a:rPr lang="en-US" sz="2400" dirty="0"/>
              <a:t> korban </a:t>
            </a:r>
            <a:r>
              <a:rPr lang="en-US" sz="2400" dirty="0" err="1"/>
              <a:t>masih</a:t>
            </a:r>
            <a:r>
              <a:rPr lang="en-US" sz="2400" dirty="0"/>
              <a:t> di </a:t>
            </a:r>
            <a:r>
              <a:rPr lang="en-US" sz="2400" dirty="0" err="1"/>
              <a:t>tempat</a:t>
            </a:r>
            <a:r>
              <a:rPr lang="en-US" sz="2400" dirty="0"/>
              <a:t> </a:t>
            </a:r>
            <a:r>
              <a:rPr lang="en-US" sz="2400" dirty="0" err="1"/>
              <a:t>kejadian</a:t>
            </a:r>
            <a:r>
              <a:rPr lang="en-US" sz="2400" dirty="0"/>
              <a:t> </a:t>
            </a:r>
            <a:r>
              <a:rPr lang="en-US" sz="2400" dirty="0" err="1"/>
              <a:t>cedera</a:t>
            </a:r>
            <a:r>
              <a:rPr lang="en-US" sz="2400" dirty="0"/>
              <a:t>, </a:t>
            </a:r>
            <a:r>
              <a:rPr lang="en-US" sz="2400" dirty="0" err="1"/>
              <a:t>ada</a:t>
            </a:r>
            <a:r>
              <a:rPr lang="en-US" sz="2400" dirty="0"/>
              <a:t> </a:t>
            </a:r>
            <a:r>
              <a:rPr lang="en-US" sz="2400" dirty="0" err="1"/>
              <a:t>pertolongan</a:t>
            </a:r>
            <a:r>
              <a:rPr lang="en-US" sz="2400" dirty="0"/>
              <a:t> </a:t>
            </a:r>
            <a:r>
              <a:rPr lang="en-US" sz="2400" dirty="0" err="1"/>
              <a:t>pertama</a:t>
            </a:r>
            <a:r>
              <a:rPr lang="en-US" sz="2400" dirty="0"/>
              <a:t> yang </a:t>
            </a:r>
            <a:r>
              <a:rPr lang="en-US" sz="2400" dirty="0" err="1"/>
              <a:t>dapat</a:t>
            </a:r>
            <a:r>
              <a:rPr lang="en-US" sz="2400" dirty="0"/>
              <a:t> </a:t>
            </a:r>
            <a:r>
              <a:rPr lang="en-US" sz="2400" dirty="0" err="1"/>
              <a:t>dilakukan</a:t>
            </a:r>
            <a:r>
              <a:rPr lang="en-US" sz="2400" dirty="0"/>
              <a:t>. </a:t>
            </a:r>
            <a:r>
              <a:rPr lang="en-US" sz="2400" dirty="0" err="1"/>
              <a:t>Tatalaksana</a:t>
            </a:r>
            <a:r>
              <a:rPr lang="en-US" sz="2400" dirty="0"/>
              <a:t> </a:t>
            </a:r>
            <a:r>
              <a:rPr lang="en-US" sz="2400" dirty="0" err="1"/>
              <a:t>tersebut</a:t>
            </a:r>
            <a:r>
              <a:rPr lang="en-US" sz="2400" dirty="0"/>
              <a:t> </a:t>
            </a:r>
            <a:r>
              <a:rPr lang="en-US" sz="2400" dirty="0" err="1"/>
              <a:t>adalah</a:t>
            </a:r>
            <a:r>
              <a:rPr lang="en-US" sz="2400" dirty="0"/>
              <a:t> </a:t>
            </a:r>
            <a:r>
              <a:rPr lang="en-US" sz="2400" dirty="0" err="1"/>
              <a:t>pemasangan</a:t>
            </a:r>
            <a:r>
              <a:rPr lang="en-US" sz="2400" dirty="0"/>
              <a:t> </a:t>
            </a:r>
            <a:r>
              <a:rPr lang="en-US" sz="2400" dirty="0" err="1"/>
              <a:t>bidai</a:t>
            </a:r>
            <a:r>
              <a:rPr lang="en-US" sz="2400" dirty="0"/>
              <a:t> </a:t>
            </a:r>
            <a:r>
              <a:rPr lang="en-US" sz="2400" dirty="0" err="1"/>
              <a:t>sederhana</a:t>
            </a:r>
            <a:r>
              <a:rPr lang="en-US" sz="2400" dirty="0"/>
              <a:t>. </a:t>
            </a:r>
            <a:r>
              <a:rPr lang="en-US" sz="2400" dirty="0" err="1"/>
              <a:t>Pemasangan</a:t>
            </a:r>
            <a:r>
              <a:rPr lang="en-US" sz="2400" dirty="0"/>
              <a:t> </a:t>
            </a:r>
            <a:r>
              <a:rPr lang="en-US" sz="2400" dirty="0" err="1"/>
              <a:t>bidai</a:t>
            </a:r>
            <a:r>
              <a:rPr lang="en-US" sz="2400" dirty="0"/>
              <a:t> </a:t>
            </a:r>
            <a:r>
              <a:rPr lang="en-US" sz="2400" dirty="0" err="1"/>
              <a:t>dilakukan</a:t>
            </a:r>
            <a:r>
              <a:rPr lang="en-US" sz="2400" dirty="0"/>
              <a:t> </a:t>
            </a:r>
            <a:r>
              <a:rPr lang="en-US" sz="2400" dirty="0" err="1"/>
              <a:t>setelah</a:t>
            </a:r>
            <a:r>
              <a:rPr lang="en-US" sz="2400" dirty="0"/>
              <a:t> </a:t>
            </a:r>
            <a:r>
              <a:rPr lang="en-US" sz="2400" dirty="0" err="1"/>
              <a:t>dipastikan</a:t>
            </a:r>
            <a:r>
              <a:rPr lang="en-US" sz="2400" dirty="0"/>
              <a:t> </a:t>
            </a:r>
            <a:r>
              <a:rPr lang="en-US" sz="2400" dirty="0" err="1"/>
              <a:t>tidak</a:t>
            </a:r>
            <a:r>
              <a:rPr lang="en-US" sz="2400" dirty="0"/>
              <a:t> </a:t>
            </a:r>
            <a:r>
              <a:rPr lang="en-US" sz="2400" dirty="0" err="1"/>
              <a:t>ada</a:t>
            </a:r>
            <a:r>
              <a:rPr lang="en-US" sz="2400" dirty="0"/>
              <a:t> </a:t>
            </a:r>
            <a:r>
              <a:rPr lang="en-US" sz="2400" dirty="0" err="1"/>
              <a:t>gangguan</a:t>
            </a:r>
            <a:r>
              <a:rPr lang="en-US" sz="2400" dirty="0"/>
              <a:t> </a:t>
            </a:r>
            <a:r>
              <a:rPr lang="en-US" sz="2400" dirty="0" err="1"/>
              <a:t>pada</a:t>
            </a:r>
            <a:r>
              <a:rPr lang="en-US" sz="2400" dirty="0"/>
              <a:t> </a:t>
            </a:r>
            <a:r>
              <a:rPr lang="en-US" sz="2400" dirty="0" err="1"/>
              <a:t>pernapasan</a:t>
            </a:r>
            <a:r>
              <a:rPr lang="en-US" sz="2400" dirty="0"/>
              <a:t> </a:t>
            </a:r>
            <a:r>
              <a:rPr lang="en-US" sz="2400" dirty="0" err="1"/>
              <a:t>dan</a:t>
            </a:r>
            <a:r>
              <a:rPr lang="en-US" sz="2400" dirty="0"/>
              <a:t> </a:t>
            </a:r>
            <a:r>
              <a:rPr lang="en-US" sz="2400" dirty="0" err="1"/>
              <a:t>sirkulasi</a:t>
            </a:r>
            <a:r>
              <a:rPr lang="en-US" sz="2400" dirty="0"/>
              <a:t> korban </a:t>
            </a:r>
            <a:r>
              <a:rPr lang="en-US" sz="2400" dirty="0" err="1"/>
              <a:t>dan</a:t>
            </a:r>
            <a:r>
              <a:rPr lang="en-US" sz="2400" dirty="0"/>
              <a:t> </a:t>
            </a:r>
            <a:r>
              <a:rPr lang="en-US" sz="2400" dirty="0" err="1"/>
              <a:t>luka</a:t>
            </a:r>
            <a:r>
              <a:rPr lang="en-US" sz="2400" dirty="0"/>
              <a:t> </a:t>
            </a:r>
            <a:r>
              <a:rPr lang="en-US" sz="2400" dirty="0" err="1"/>
              <a:t>sudah</a:t>
            </a:r>
            <a:r>
              <a:rPr lang="en-US" sz="2400" dirty="0"/>
              <a:t> </a:t>
            </a:r>
            <a:r>
              <a:rPr lang="en-US" sz="2400" dirty="0" err="1"/>
              <a:t>ditangani</a:t>
            </a:r>
            <a:r>
              <a:rPr lang="en-US" sz="2400" dirty="0"/>
              <a:t>. </a:t>
            </a:r>
            <a:r>
              <a:rPr lang="en-US" sz="2400" dirty="0" err="1"/>
              <a:t>Bidai</a:t>
            </a:r>
            <a:r>
              <a:rPr lang="en-US" sz="2400" dirty="0"/>
              <a:t> </a:t>
            </a:r>
            <a:r>
              <a:rPr lang="en-US" sz="2400" dirty="0" err="1"/>
              <a:t>bertujuan</a:t>
            </a:r>
            <a:r>
              <a:rPr lang="en-US" sz="2400" dirty="0"/>
              <a:t> </a:t>
            </a:r>
            <a:r>
              <a:rPr lang="en-US" sz="2400" dirty="0" err="1"/>
              <a:t>untuk</a:t>
            </a:r>
            <a:r>
              <a:rPr lang="en-US" sz="2400" dirty="0"/>
              <a:t> </a:t>
            </a:r>
            <a:r>
              <a:rPr lang="en-US" sz="2400" dirty="0" err="1"/>
              <a:t>mencegah</a:t>
            </a:r>
            <a:r>
              <a:rPr lang="en-US" sz="2400" dirty="0"/>
              <a:t> </a:t>
            </a:r>
            <a:r>
              <a:rPr lang="en-US" sz="2400" dirty="0" err="1"/>
              <a:t>pergerakan</a:t>
            </a:r>
            <a:r>
              <a:rPr lang="en-US" sz="2400" dirty="0"/>
              <a:t> (</a:t>
            </a:r>
            <a:r>
              <a:rPr lang="en-US" sz="2400" dirty="0" err="1"/>
              <a:t>imobilisasi</a:t>
            </a:r>
            <a:r>
              <a:rPr lang="en-US" sz="2400" dirty="0"/>
              <a:t>) </a:t>
            </a:r>
            <a:r>
              <a:rPr lang="en-US" sz="2400" dirty="0" err="1"/>
              <a:t>pada</a:t>
            </a:r>
            <a:r>
              <a:rPr lang="en-US" sz="2400" dirty="0"/>
              <a:t> </a:t>
            </a:r>
            <a:r>
              <a:rPr lang="en-US" sz="2400" dirty="0" err="1"/>
              <a:t>tulang</a:t>
            </a:r>
            <a:r>
              <a:rPr lang="en-US" sz="2400" dirty="0"/>
              <a:t> </a:t>
            </a:r>
            <a:r>
              <a:rPr lang="en-US" sz="2400" dirty="0" err="1"/>
              <a:t>dan</a:t>
            </a:r>
            <a:r>
              <a:rPr lang="en-US" sz="2400" dirty="0"/>
              <a:t> </a:t>
            </a:r>
            <a:r>
              <a:rPr lang="en-US" sz="2400" dirty="0" err="1"/>
              <a:t>sendi</a:t>
            </a:r>
            <a:r>
              <a:rPr lang="en-US" sz="2400" dirty="0"/>
              <a:t> yang </a:t>
            </a:r>
            <a:r>
              <a:rPr lang="en-US" sz="2400" dirty="0" err="1"/>
              <a:t>mengalami</a:t>
            </a:r>
            <a:r>
              <a:rPr lang="en-US" sz="2400" dirty="0"/>
              <a:t> </a:t>
            </a:r>
            <a:r>
              <a:rPr lang="en-US" sz="2400" dirty="0" err="1"/>
              <a:t>cedera</a:t>
            </a:r>
            <a:r>
              <a:rPr lang="en-US" sz="2400" dirty="0"/>
              <a:t>. </a:t>
            </a:r>
            <a:r>
              <a:rPr lang="en-US" sz="2400" dirty="0" err="1"/>
              <a:t>Imobilisasi</a:t>
            </a:r>
            <a:r>
              <a:rPr lang="en-US" sz="2400" dirty="0"/>
              <a:t> </a:t>
            </a:r>
            <a:r>
              <a:rPr lang="en-US" sz="2400" dirty="0" err="1"/>
              <a:t>ini</a:t>
            </a:r>
            <a:r>
              <a:rPr lang="en-US" sz="2400" dirty="0"/>
              <a:t> </a:t>
            </a:r>
            <a:r>
              <a:rPr lang="en-US" sz="2400" dirty="0" err="1"/>
              <a:t>menghindari</a:t>
            </a:r>
            <a:r>
              <a:rPr lang="en-US" sz="2400" dirty="0"/>
              <a:t> </a:t>
            </a:r>
            <a:r>
              <a:rPr lang="en-US" sz="2400" dirty="0" err="1"/>
              <a:t>pergerakan</a:t>
            </a:r>
            <a:r>
              <a:rPr lang="en-US" sz="2400" dirty="0"/>
              <a:t> yang </a:t>
            </a:r>
            <a:r>
              <a:rPr lang="en-US" sz="2400" dirty="0" err="1"/>
              <a:t>tidak</a:t>
            </a:r>
            <a:r>
              <a:rPr lang="en-US" sz="2400" dirty="0"/>
              <a:t> </a:t>
            </a:r>
            <a:r>
              <a:rPr lang="en-US" sz="2400" dirty="0" err="1"/>
              <a:t>perlu</a:t>
            </a:r>
            <a:r>
              <a:rPr lang="en-US" sz="2400" dirty="0"/>
              <a:t>, </a:t>
            </a:r>
            <a:r>
              <a:rPr lang="en-US" sz="2400" dirty="0" err="1"/>
              <a:t>sehingga</a:t>
            </a:r>
            <a:r>
              <a:rPr lang="en-US" sz="2400" dirty="0"/>
              <a:t> </a:t>
            </a:r>
            <a:r>
              <a:rPr lang="en-US" sz="2400" dirty="0" err="1"/>
              <a:t>mencegah</a:t>
            </a:r>
            <a:r>
              <a:rPr lang="en-US" sz="2400" dirty="0"/>
              <a:t> </a:t>
            </a:r>
            <a:r>
              <a:rPr lang="en-US" sz="2400" dirty="0" err="1"/>
              <a:t>perburukan</a:t>
            </a:r>
            <a:r>
              <a:rPr lang="en-US" sz="2400" dirty="0"/>
              <a:t> </a:t>
            </a:r>
            <a:r>
              <a:rPr lang="en-US" sz="2400" dirty="0" err="1"/>
              <a:t>patah</a:t>
            </a:r>
            <a:r>
              <a:rPr lang="en-US" sz="2400" dirty="0"/>
              <a:t> </a:t>
            </a:r>
            <a:r>
              <a:rPr lang="en-US" sz="2400" dirty="0" err="1"/>
              <a:t>tulang</a:t>
            </a:r>
            <a:r>
              <a:rPr lang="en-US" sz="2400" dirty="0"/>
              <a:t> </a:t>
            </a:r>
            <a:r>
              <a:rPr lang="en-US" sz="2400" dirty="0" err="1"/>
              <a:t>dan</a:t>
            </a:r>
            <a:r>
              <a:rPr lang="en-US" sz="2400" dirty="0"/>
              <a:t> </a:t>
            </a:r>
            <a:r>
              <a:rPr lang="en-US" sz="2400" dirty="0" err="1"/>
              <a:t>cedera</a:t>
            </a:r>
            <a:r>
              <a:rPr lang="en-US" sz="2400" dirty="0"/>
              <a:t> </a:t>
            </a:r>
            <a:r>
              <a:rPr lang="en-US" sz="2400" dirty="0" err="1"/>
              <a:t>sendi</a:t>
            </a:r>
            <a:r>
              <a:rPr lang="en-US" sz="2400" dirty="0"/>
              <a:t> </a:t>
            </a:r>
            <a:r>
              <a:rPr lang="en-US" sz="2400" dirty="0" err="1"/>
              <a:t>serta</a:t>
            </a:r>
            <a:r>
              <a:rPr lang="en-US" sz="2400" dirty="0"/>
              <a:t> </a:t>
            </a:r>
            <a:r>
              <a:rPr lang="en-US" sz="2400" dirty="0" err="1"/>
              <a:t>menghindari</a:t>
            </a:r>
            <a:r>
              <a:rPr lang="en-US" sz="2400" dirty="0"/>
              <a:t> rasa </a:t>
            </a:r>
            <a:r>
              <a:rPr lang="en-US" sz="2400" dirty="0" err="1"/>
              <a:t>nyeri</a:t>
            </a:r>
            <a:r>
              <a:rPr lang="en-US" sz="2400" dirty="0"/>
              <a:t>. </a:t>
            </a:r>
            <a:r>
              <a:rPr lang="en-US" sz="2400" dirty="0" err="1"/>
              <a:t>Pemasangan</a:t>
            </a:r>
            <a:r>
              <a:rPr lang="en-US" sz="2400" dirty="0"/>
              <a:t> </a:t>
            </a:r>
            <a:r>
              <a:rPr lang="en-US" sz="2400" dirty="0" err="1"/>
              <a:t>bidai</a:t>
            </a:r>
            <a:r>
              <a:rPr lang="en-US" sz="2400" dirty="0"/>
              <a:t> juga </a:t>
            </a:r>
            <a:r>
              <a:rPr lang="en-US" sz="2400" dirty="0" err="1"/>
              <a:t>akan</a:t>
            </a:r>
            <a:r>
              <a:rPr lang="en-US" sz="2400" dirty="0"/>
              <a:t> </a:t>
            </a:r>
            <a:r>
              <a:rPr lang="en-US" sz="2400" dirty="0" err="1"/>
              <a:t>memberikan</a:t>
            </a:r>
            <a:r>
              <a:rPr lang="en-US" sz="2400" dirty="0"/>
              <a:t> </a:t>
            </a:r>
            <a:r>
              <a:rPr lang="en-US" sz="2400" dirty="0" err="1"/>
              <a:t>gaya</a:t>
            </a:r>
            <a:r>
              <a:rPr lang="en-US" sz="2400" dirty="0"/>
              <a:t> </a:t>
            </a:r>
            <a:r>
              <a:rPr lang="en-US" sz="2400" dirty="0" err="1"/>
              <a:t>tarik</a:t>
            </a:r>
            <a:r>
              <a:rPr lang="en-US" sz="2400" dirty="0"/>
              <a:t> </a:t>
            </a:r>
            <a:r>
              <a:rPr lang="en-US" sz="2400" dirty="0" err="1"/>
              <a:t>dengan</a:t>
            </a:r>
            <a:r>
              <a:rPr lang="en-US" sz="2400" dirty="0"/>
              <a:t> </a:t>
            </a:r>
            <a:r>
              <a:rPr lang="en-US" sz="2400" dirty="0" err="1"/>
              <a:t>perlahan</a:t>
            </a:r>
            <a:r>
              <a:rPr lang="en-US" sz="2400" dirty="0"/>
              <a:t> </a:t>
            </a:r>
            <a:r>
              <a:rPr lang="en-US" sz="2400" dirty="0" err="1"/>
              <a:t>namun</a:t>
            </a:r>
            <a:r>
              <a:rPr lang="en-US" sz="2400" dirty="0"/>
              <a:t> </a:t>
            </a:r>
            <a:r>
              <a:rPr lang="en-US" sz="2400" dirty="0" err="1"/>
              <a:t>konsisten</a:t>
            </a:r>
            <a:r>
              <a:rPr lang="en-US" sz="2400" dirty="0"/>
              <a:t> </a:t>
            </a:r>
            <a:r>
              <a:rPr lang="en-US" sz="2400" dirty="0" err="1"/>
              <a:t>sehingga</a:t>
            </a:r>
            <a:r>
              <a:rPr lang="en-US" sz="2400" dirty="0"/>
              <a:t> </a:t>
            </a:r>
            <a:r>
              <a:rPr lang="en-US" sz="2400" dirty="0" err="1"/>
              <a:t>membantu</a:t>
            </a:r>
            <a:r>
              <a:rPr lang="en-US" sz="2400" dirty="0"/>
              <a:t> </a:t>
            </a:r>
            <a:r>
              <a:rPr lang="en-US" sz="2400" dirty="0" err="1"/>
              <a:t>mereposisi</a:t>
            </a:r>
            <a:r>
              <a:rPr lang="en-US" sz="2400" dirty="0"/>
              <a:t> </a:t>
            </a:r>
            <a:r>
              <a:rPr lang="en-US" sz="2400" dirty="0" err="1"/>
              <a:t>bagian</a:t>
            </a:r>
            <a:r>
              <a:rPr lang="en-US" sz="2400" dirty="0"/>
              <a:t> yang </a:t>
            </a:r>
            <a:r>
              <a:rPr lang="en-US" sz="2400" dirty="0" err="1"/>
              <a:t>cedera</a:t>
            </a:r>
            <a:r>
              <a:rPr lang="en-US" sz="2400" dirty="0"/>
              <a:t> </a:t>
            </a:r>
            <a:r>
              <a:rPr lang="en-US" sz="2400" dirty="0" err="1"/>
              <a:t>mendekati</a:t>
            </a:r>
            <a:r>
              <a:rPr lang="en-US" sz="2400" dirty="0"/>
              <a:t> </a:t>
            </a:r>
            <a:r>
              <a:rPr lang="en-US" sz="2400" dirty="0" err="1"/>
              <a:t>posisi</a:t>
            </a:r>
            <a:r>
              <a:rPr lang="en-US" sz="2400" dirty="0"/>
              <a:t> </a:t>
            </a:r>
            <a:r>
              <a:rPr lang="en-US" sz="2400" dirty="0" err="1"/>
              <a:t>normalnya</a:t>
            </a:r>
            <a:r>
              <a:rPr lang="en-US" sz="2400" dirty="0"/>
              <a:t>.</a:t>
            </a:r>
            <a:endParaRPr lang="id-ID" sz="2400" dirty="0"/>
          </a:p>
          <a:p>
            <a:pPr>
              <a:buNone/>
            </a:pPr>
            <a:endParaRPr lang="id-ID" sz="2400" dirty="0"/>
          </a:p>
        </p:txBody>
      </p:sp>
    </p:spTree>
    <p:extLst>
      <p:ext uri="{BB962C8B-B14F-4D97-AF65-F5344CB8AC3E}">
        <p14:creationId xmlns:p14="http://schemas.microsoft.com/office/powerpoint/2010/main" val="311026606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27279" y="953036"/>
            <a:ext cx="9603911" cy="30469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err="1">
                <a:solidFill>
                  <a:schemeClr val="bg1"/>
                </a:solidFill>
              </a:rPr>
              <a:t>Bidai</a:t>
            </a:r>
            <a:r>
              <a:rPr lang="en-US" sz="2400" dirty="0">
                <a:solidFill>
                  <a:schemeClr val="bg1"/>
                </a:solidFill>
              </a:rPr>
              <a:t> </a:t>
            </a:r>
            <a:r>
              <a:rPr lang="en-US" sz="2400" dirty="0" err="1">
                <a:solidFill>
                  <a:schemeClr val="bg1"/>
                </a:solidFill>
              </a:rPr>
              <a:t>sederhana</a:t>
            </a:r>
            <a:r>
              <a:rPr lang="en-US" sz="2400" dirty="0">
                <a:solidFill>
                  <a:schemeClr val="bg1"/>
                </a:solidFill>
              </a:rPr>
              <a:t> </a:t>
            </a:r>
            <a:r>
              <a:rPr lang="en-US" sz="2400" dirty="0" err="1">
                <a:solidFill>
                  <a:schemeClr val="bg1"/>
                </a:solidFill>
              </a:rPr>
              <a:t>dapat</a:t>
            </a:r>
            <a:r>
              <a:rPr lang="en-US" sz="2400" dirty="0">
                <a:solidFill>
                  <a:schemeClr val="bg1"/>
                </a:solidFill>
              </a:rPr>
              <a:t> </a:t>
            </a:r>
            <a:r>
              <a:rPr lang="en-US" sz="2400" dirty="0" err="1">
                <a:solidFill>
                  <a:schemeClr val="bg1"/>
                </a:solidFill>
              </a:rPr>
              <a:t>dibuat</a:t>
            </a:r>
            <a:r>
              <a:rPr lang="en-US" sz="2400" dirty="0">
                <a:solidFill>
                  <a:schemeClr val="bg1"/>
                </a:solidFill>
              </a:rPr>
              <a:t> </a:t>
            </a:r>
            <a:r>
              <a:rPr lang="en-US" sz="2400" dirty="0" err="1">
                <a:solidFill>
                  <a:schemeClr val="bg1"/>
                </a:solidFill>
              </a:rPr>
              <a:t>dari</a:t>
            </a:r>
            <a:r>
              <a:rPr lang="en-US" sz="2400" dirty="0">
                <a:solidFill>
                  <a:schemeClr val="bg1"/>
                </a:solidFill>
              </a:rPr>
              <a:t> </a:t>
            </a:r>
            <a:r>
              <a:rPr lang="en-US" sz="2400" dirty="0" err="1">
                <a:solidFill>
                  <a:schemeClr val="bg1"/>
                </a:solidFill>
              </a:rPr>
              <a:t>bahan</a:t>
            </a:r>
            <a:r>
              <a:rPr lang="en-US" sz="2400" dirty="0">
                <a:solidFill>
                  <a:schemeClr val="bg1"/>
                </a:solidFill>
              </a:rPr>
              <a:t> </a:t>
            </a:r>
            <a:r>
              <a:rPr lang="en-US" sz="2400" dirty="0" err="1">
                <a:solidFill>
                  <a:schemeClr val="bg1"/>
                </a:solidFill>
              </a:rPr>
              <a:t>apapun</a:t>
            </a:r>
            <a:r>
              <a:rPr lang="en-US" sz="2400" dirty="0">
                <a:solidFill>
                  <a:schemeClr val="bg1"/>
                </a:solidFill>
              </a:rPr>
              <a:t> yang </a:t>
            </a:r>
            <a:r>
              <a:rPr lang="en-US" sz="2400" dirty="0" err="1">
                <a:solidFill>
                  <a:schemeClr val="bg1"/>
                </a:solidFill>
              </a:rPr>
              <a:t>kaku</a:t>
            </a:r>
            <a:r>
              <a:rPr lang="en-US" sz="2400" dirty="0">
                <a:solidFill>
                  <a:schemeClr val="bg1"/>
                </a:solidFill>
              </a:rPr>
              <a:t>, </a:t>
            </a:r>
            <a:r>
              <a:rPr lang="en-US" sz="2400" dirty="0" err="1">
                <a:solidFill>
                  <a:schemeClr val="bg1"/>
                </a:solidFill>
              </a:rPr>
              <a:t>seperti</a:t>
            </a:r>
            <a:r>
              <a:rPr lang="en-US" sz="2400" dirty="0">
                <a:solidFill>
                  <a:schemeClr val="bg1"/>
                </a:solidFill>
              </a:rPr>
              <a:t> :</a:t>
            </a:r>
            <a:endParaRPr lang="id-ID" sz="2400" dirty="0">
              <a:solidFill>
                <a:schemeClr val="bg1"/>
              </a:solidFill>
            </a:endParaRPr>
          </a:p>
          <a:p>
            <a:r>
              <a:rPr lang="en-US" sz="2400" dirty="0">
                <a:solidFill>
                  <a:schemeClr val="bg1"/>
                </a:solidFill>
              </a:rPr>
              <a:t> </a:t>
            </a:r>
            <a:endParaRPr lang="id-ID" sz="2400" dirty="0">
              <a:solidFill>
                <a:schemeClr val="bg1"/>
              </a:solidFill>
            </a:endParaRPr>
          </a:p>
          <a:p>
            <a:pPr marL="342900" lvl="0" indent="-342900">
              <a:buFont typeface="+mj-lt"/>
              <a:buAutoNum type="arabicPeriod"/>
            </a:pPr>
            <a:r>
              <a:rPr lang="en-US" sz="2400" dirty="0" err="1">
                <a:solidFill>
                  <a:schemeClr val="bg1"/>
                </a:solidFill>
              </a:rPr>
              <a:t>Kayu</a:t>
            </a:r>
            <a:endParaRPr lang="id-ID" sz="2400" dirty="0">
              <a:solidFill>
                <a:schemeClr val="bg1"/>
              </a:solidFill>
            </a:endParaRPr>
          </a:p>
          <a:p>
            <a:pPr marL="342900" lvl="0" indent="-342900">
              <a:buFont typeface="+mj-lt"/>
              <a:buAutoNum type="arabicPeriod"/>
            </a:pPr>
            <a:endParaRPr lang="id-ID" sz="2400" dirty="0">
              <a:solidFill>
                <a:schemeClr val="bg1"/>
              </a:solidFill>
            </a:endParaRPr>
          </a:p>
          <a:p>
            <a:pPr marL="342900" lvl="0" indent="-342900">
              <a:buFont typeface="+mj-lt"/>
              <a:buAutoNum type="arabicPeriod"/>
            </a:pPr>
            <a:r>
              <a:rPr lang="en-US" sz="2400" dirty="0" err="1">
                <a:solidFill>
                  <a:schemeClr val="bg1"/>
                </a:solidFill>
              </a:rPr>
              <a:t>Penggaris</a:t>
            </a:r>
            <a:r>
              <a:rPr lang="en-US" sz="2400" dirty="0">
                <a:solidFill>
                  <a:schemeClr val="bg1"/>
                </a:solidFill>
              </a:rPr>
              <a:t> </a:t>
            </a:r>
            <a:endParaRPr lang="id-ID" sz="2400" dirty="0">
              <a:solidFill>
                <a:schemeClr val="bg1"/>
              </a:solidFill>
            </a:endParaRPr>
          </a:p>
          <a:p>
            <a:pPr marL="342900" lvl="0" indent="-342900">
              <a:buFont typeface="+mj-lt"/>
              <a:buAutoNum type="arabicPeriod"/>
            </a:pPr>
            <a:endParaRPr lang="id-ID" sz="2400" dirty="0">
              <a:solidFill>
                <a:schemeClr val="bg1"/>
              </a:solidFill>
            </a:endParaRPr>
          </a:p>
          <a:p>
            <a:pPr marL="342900" lvl="0" indent="-342900">
              <a:buFont typeface="+mj-lt"/>
              <a:buAutoNum type="arabicPeriod"/>
            </a:pPr>
            <a:r>
              <a:rPr lang="en-US" sz="2400" dirty="0" err="1">
                <a:solidFill>
                  <a:schemeClr val="bg1"/>
                </a:solidFill>
              </a:rPr>
              <a:t>Tongkat</a:t>
            </a:r>
            <a:endParaRPr lang="id-ID" sz="2400" dirty="0">
              <a:solidFill>
                <a:schemeClr val="bg1"/>
              </a:solidFill>
            </a:endParaRPr>
          </a:p>
          <a:p>
            <a:endParaRPr lang="id-ID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235028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9967" y="857565"/>
            <a:ext cx="10602399" cy="973499"/>
          </a:xfrm>
        </p:spPr>
        <p:txBody>
          <a:bodyPr>
            <a:normAutofit fontScale="90000"/>
          </a:bodyPr>
          <a:lstStyle/>
          <a:p>
            <a:r>
              <a:rPr lang="en-US" dirty="0"/>
              <a:t>Ada </a:t>
            </a:r>
            <a:r>
              <a:rPr lang="en-US" dirty="0" err="1"/>
              <a:t>beberapa</a:t>
            </a:r>
            <a:r>
              <a:rPr lang="en-US" dirty="0"/>
              <a:t> </a:t>
            </a:r>
            <a:r>
              <a:rPr lang="en-US" dirty="0" err="1"/>
              <a:t>hal</a:t>
            </a:r>
            <a:r>
              <a:rPr lang="en-US" dirty="0"/>
              <a:t> yang </a:t>
            </a:r>
            <a:r>
              <a:rPr lang="en-US" dirty="0" err="1"/>
              <a:t>perlu</a:t>
            </a:r>
            <a:r>
              <a:rPr lang="en-US" dirty="0"/>
              <a:t> </a:t>
            </a:r>
            <a:r>
              <a:rPr lang="en-US" dirty="0" err="1"/>
              <a:t>diperhatikan</a:t>
            </a:r>
            <a:r>
              <a:rPr lang="en-US" dirty="0"/>
              <a:t> </a:t>
            </a:r>
            <a:r>
              <a:rPr lang="en-US" dirty="0" err="1"/>
              <a:t>dalam</a:t>
            </a:r>
            <a:r>
              <a:rPr lang="en-US" dirty="0"/>
              <a:t> </a:t>
            </a:r>
            <a:r>
              <a:rPr lang="en-US" dirty="0" err="1"/>
              <a:t>pemasangan</a:t>
            </a:r>
            <a:r>
              <a:rPr lang="en-US" dirty="0"/>
              <a:t> </a:t>
            </a:r>
            <a:r>
              <a:rPr lang="en-US" dirty="0" err="1"/>
              <a:t>bidai</a:t>
            </a:r>
            <a:r>
              <a:rPr lang="en-US" dirty="0"/>
              <a:t>, </a:t>
            </a:r>
            <a:r>
              <a:rPr lang="en-US" dirty="0" err="1"/>
              <a:t>yaitu</a:t>
            </a:r>
            <a:r>
              <a:rPr lang="en-US" dirty="0"/>
              <a:t> :</a:t>
            </a:r>
            <a:endParaRPr lang="id-ID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377" y="2329068"/>
            <a:ext cx="3509200" cy="4967700"/>
          </a:xfrm>
        </p:spPr>
        <p:txBody>
          <a:bodyPr/>
          <a:lstStyle/>
          <a:p>
            <a:pPr>
              <a:buNone/>
            </a:pPr>
            <a:r>
              <a:rPr lang="id-ID" dirty="0"/>
              <a:t>1. </a:t>
            </a:r>
            <a:r>
              <a:rPr lang="en-US" dirty="0" err="1"/>
              <a:t>Bidai</a:t>
            </a:r>
            <a:r>
              <a:rPr lang="en-US" dirty="0"/>
              <a:t> </a:t>
            </a:r>
            <a:r>
              <a:rPr lang="en-US" dirty="0" err="1"/>
              <a:t>harus</a:t>
            </a:r>
            <a:r>
              <a:rPr lang="en-US" dirty="0"/>
              <a:t> </a:t>
            </a:r>
            <a:r>
              <a:rPr lang="en-US" dirty="0" err="1"/>
              <a:t>cukup</a:t>
            </a:r>
            <a:r>
              <a:rPr lang="en-US" dirty="0"/>
              <a:t> </a:t>
            </a:r>
            <a:r>
              <a:rPr lang="en-US" dirty="0" err="1"/>
              <a:t>panjang</a:t>
            </a:r>
            <a:r>
              <a:rPr lang="en-US" dirty="0"/>
              <a:t>. Pada </a:t>
            </a:r>
            <a:r>
              <a:rPr lang="en-US" dirty="0" err="1"/>
              <a:t>kasus</a:t>
            </a:r>
            <a:r>
              <a:rPr lang="en-US" dirty="0"/>
              <a:t> </a:t>
            </a:r>
            <a:r>
              <a:rPr lang="en-US" dirty="0" err="1"/>
              <a:t>patah</a:t>
            </a:r>
            <a:r>
              <a:rPr lang="en-US" dirty="0"/>
              <a:t> </a:t>
            </a:r>
            <a:r>
              <a:rPr lang="en-US" dirty="0" err="1"/>
              <a:t>tulang</a:t>
            </a:r>
            <a:r>
              <a:rPr lang="en-US" dirty="0"/>
              <a:t>: </a:t>
            </a:r>
            <a:r>
              <a:rPr lang="en-US" dirty="0" err="1"/>
              <a:t>Melewati</a:t>
            </a:r>
            <a:r>
              <a:rPr lang="en-US" dirty="0"/>
              <a:t> </a:t>
            </a:r>
            <a:r>
              <a:rPr lang="en-US" dirty="0" err="1"/>
              <a:t>sendi</a:t>
            </a:r>
            <a:r>
              <a:rPr lang="en-US" dirty="0"/>
              <a:t> yang </a:t>
            </a:r>
            <a:r>
              <a:rPr lang="en-US" dirty="0" err="1"/>
              <a:t>ada</a:t>
            </a:r>
            <a:r>
              <a:rPr lang="en-US" dirty="0"/>
              <a:t> di </a:t>
            </a:r>
            <a:r>
              <a:rPr lang="en-US" dirty="0" err="1"/>
              <a:t>pangkal</a:t>
            </a:r>
            <a:r>
              <a:rPr lang="en-US" dirty="0"/>
              <a:t> dan </a:t>
            </a:r>
            <a:r>
              <a:rPr lang="en-US" dirty="0" err="1"/>
              <a:t>ujung</a:t>
            </a:r>
            <a:r>
              <a:rPr lang="en-US" dirty="0"/>
              <a:t> </a:t>
            </a:r>
            <a:r>
              <a:rPr lang="en-US" dirty="0" err="1"/>
              <a:t>tulang</a:t>
            </a:r>
            <a:r>
              <a:rPr lang="en-US" dirty="0"/>
              <a:t> yang </a:t>
            </a:r>
            <a:r>
              <a:rPr lang="en-US" dirty="0" err="1"/>
              <a:t>patah</a:t>
            </a:r>
            <a:r>
              <a:rPr lang="en-US" dirty="0"/>
              <a:t>. Pada </a:t>
            </a:r>
            <a:r>
              <a:rPr lang="en-US" dirty="0" err="1"/>
              <a:t>kasus</a:t>
            </a:r>
            <a:r>
              <a:rPr lang="en-US" dirty="0"/>
              <a:t> </a:t>
            </a:r>
            <a:r>
              <a:rPr lang="en-US" dirty="0" err="1"/>
              <a:t>cedera</a:t>
            </a:r>
            <a:r>
              <a:rPr lang="en-US" dirty="0"/>
              <a:t> </a:t>
            </a:r>
            <a:r>
              <a:rPr lang="en-US" dirty="0" err="1"/>
              <a:t>sendi</a:t>
            </a:r>
            <a:r>
              <a:rPr lang="en-US" dirty="0"/>
              <a:t> : </a:t>
            </a:r>
            <a:r>
              <a:rPr lang="en-US" dirty="0" err="1"/>
              <a:t>Mencapai</a:t>
            </a:r>
            <a:r>
              <a:rPr lang="en-US" dirty="0"/>
              <a:t> </a:t>
            </a:r>
            <a:r>
              <a:rPr lang="en-US" dirty="0" err="1"/>
              <a:t>dua</a:t>
            </a:r>
            <a:r>
              <a:rPr lang="en-US" dirty="0"/>
              <a:t> </a:t>
            </a:r>
            <a:r>
              <a:rPr lang="en-US" dirty="0" err="1"/>
              <a:t>tulang</a:t>
            </a:r>
            <a:r>
              <a:rPr lang="en-US" dirty="0"/>
              <a:t> yang </a:t>
            </a:r>
            <a:r>
              <a:rPr lang="en-US" dirty="0" err="1"/>
              <a:t>mengapit</a:t>
            </a:r>
            <a:r>
              <a:rPr lang="en-US" dirty="0"/>
              <a:t> </a:t>
            </a:r>
            <a:r>
              <a:rPr lang="en-US" dirty="0" err="1"/>
              <a:t>sendi</a:t>
            </a:r>
            <a:r>
              <a:rPr lang="en-US" dirty="0"/>
              <a:t> yang </a:t>
            </a:r>
            <a:r>
              <a:rPr lang="en-US" dirty="0" err="1"/>
              <a:t>cedera</a:t>
            </a:r>
            <a:r>
              <a:rPr lang="en-US" dirty="0"/>
              <a:t>. </a:t>
            </a:r>
            <a:endParaRPr lang="id-ID" dirty="0"/>
          </a:p>
          <a:p>
            <a:pPr>
              <a:buNone/>
            </a:pPr>
            <a:endParaRPr lang="id-ID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2"/>
          </p:nvPr>
        </p:nvSpPr>
        <p:spPr>
          <a:xfrm>
            <a:off x="4341400" y="2342321"/>
            <a:ext cx="3509200" cy="4967700"/>
          </a:xfrm>
        </p:spPr>
        <p:txBody>
          <a:bodyPr/>
          <a:lstStyle/>
          <a:p>
            <a:pPr>
              <a:buNone/>
            </a:pPr>
            <a:r>
              <a:rPr lang="id-ID" dirty="0"/>
              <a:t>2. </a:t>
            </a:r>
            <a:r>
              <a:rPr lang="en-US" dirty="0" err="1"/>
              <a:t>Bidai</a:t>
            </a:r>
            <a:r>
              <a:rPr lang="en-US" dirty="0"/>
              <a:t> </a:t>
            </a:r>
            <a:r>
              <a:rPr lang="en-US" dirty="0" err="1"/>
              <a:t>harus</a:t>
            </a:r>
            <a:r>
              <a:rPr lang="en-US" dirty="0"/>
              <a:t> </a:t>
            </a:r>
            <a:r>
              <a:rPr lang="en-US" dirty="0" err="1"/>
              <a:t>cukup</a:t>
            </a:r>
            <a:r>
              <a:rPr lang="en-US" dirty="0"/>
              <a:t> </a:t>
            </a:r>
            <a:r>
              <a:rPr lang="en-US" dirty="0" err="1"/>
              <a:t>kuat</a:t>
            </a:r>
            <a:r>
              <a:rPr lang="en-US" dirty="0"/>
              <a:t> </a:t>
            </a:r>
            <a:r>
              <a:rPr lang="en-US" dirty="0" err="1"/>
              <a:t>untuk</a:t>
            </a:r>
            <a:r>
              <a:rPr lang="en-US" dirty="0"/>
              <a:t> </a:t>
            </a:r>
            <a:r>
              <a:rPr lang="en-US" dirty="0" err="1"/>
              <a:t>menghindari</a:t>
            </a:r>
            <a:r>
              <a:rPr lang="en-US" dirty="0"/>
              <a:t> </a:t>
            </a:r>
            <a:r>
              <a:rPr lang="en-US" dirty="0" err="1"/>
              <a:t>gerakan</a:t>
            </a:r>
            <a:r>
              <a:rPr lang="en-US" dirty="0"/>
              <a:t> </a:t>
            </a:r>
            <a:r>
              <a:rPr lang="en-US" dirty="0" err="1"/>
              <a:t>pada</a:t>
            </a:r>
            <a:r>
              <a:rPr lang="en-US" dirty="0"/>
              <a:t> </a:t>
            </a:r>
            <a:r>
              <a:rPr lang="en-US" dirty="0" err="1"/>
              <a:t>bagian</a:t>
            </a:r>
            <a:r>
              <a:rPr lang="en-US" dirty="0"/>
              <a:t> yang </a:t>
            </a:r>
            <a:r>
              <a:rPr lang="en-US" dirty="0" err="1"/>
              <a:t>patah</a:t>
            </a:r>
            <a:r>
              <a:rPr lang="en-US" dirty="0"/>
              <a:t> </a:t>
            </a:r>
            <a:r>
              <a:rPr lang="en-US" dirty="0" err="1"/>
              <a:t>tulang</a:t>
            </a:r>
            <a:r>
              <a:rPr lang="en-US" dirty="0"/>
              <a:t> </a:t>
            </a:r>
            <a:r>
              <a:rPr lang="en-US" dirty="0" err="1"/>
              <a:t>atau</a:t>
            </a:r>
            <a:r>
              <a:rPr lang="en-US" dirty="0"/>
              <a:t> </a:t>
            </a:r>
            <a:r>
              <a:rPr lang="en-US" dirty="0" err="1"/>
              <a:t>sendi</a:t>
            </a:r>
            <a:r>
              <a:rPr lang="en-US" dirty="0"/>
              <a:t> yang </a:t>
            </a:r>
            <a:r>
              <a:rPr lang="en-US" dirty="0" err="1"/>
              <a:t>cedera</a:t>
            </a:r>
            <a:r>
              <a:rPr lang="en-US" dirty="0"/>
              <a:t>, </a:t>
            </a:r>
            <a:r>
              <a:rPr lang="en-US" dirty="0" err="1"/>
              <a:t>namun</a:t>
            </a:r>
            <a:r>
              <a:rPr lang="en-US" dirty="0"/>
              <a:t> </a:t>
            </a:r>
            <a:r>
              <a:rPr lang="en-US" dirty="0" err="1"/>
              <a:t>tidak</a:t>
            </a:r>
            <a:r>
              <a:rPr lang="en-US" dirty="0"/>
              <a:t> </a:t>
            </a:r>
            <a:r>
              <a:rPr lang="en-US" dirty="0" err="1"/>
              <a:t>mengganggu</a:t>
            </a:r>
            <a:r>
              <a:rPr lang="en-US" dirty="0"/>
              <a:t> </a:t>
            </a:r>
            <a:r>
              <a:rPr lang="en-US" dirty="0" err="1"/>
              <a:t>sirkulasi</a:t>
            </a:r>
            <a:r>
              <a:rPr lang="en-US" dirty="0"/>
              <a:t>. </a:t>
            </a:r>
            <a:endParaRPr lang="id-ID" dirty="0"/>
          </a:p>
          <a:p>
            <a:pPr>
              <a:buNone/>
            </a:pPr>
            <a:endParaRPr lang="id-ID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3"/>
          </p:nvPr>
        </p:nvSpPr>
        <p:spPr>
          <a:xfrm>
            <a:off x="8030421" y="2302567"/>
            <a:ext cx="3509200" cy="4967700"/>
          </a:xfrm>
        </p:spPr>
        <p:txBody>
          <a:bodyPr/>
          <a:lstStyle/>
          <a:p>
            <a:pPr>
              <a:buNone/>
            </a:pPr>
            <a:r>
              <a:rPr lang="id-ID" dirty="0"/>
              <a:t>3. </a:t>
            </a:r>
            <a:r>
              <a:rPr lang="en-US" dirty="0" err="1"/>
              <a:t>Bila</a:t>
            </a:r>
            <a:r>
              <a:rPr lang="en-US" dirty="0"/>
              <a:t> </a:t>
            </a:r>
            <a:r>
              <a:rPr lang="en-US" dirty="0" err="1"/>
              <a:t>tidak</a:t>
            </a:r>
            <a:r>
              <a:rPr lang="en-US" dirty="0"/>
              <a:t> </a:t>
            </a:r>
            <a:r>
              <a:rPr lang="en-US" dirty="0" err="1"/>
              <a:t>ada</a:t>
            </a:r>
            <a:r>
              <a:rPr lang="en-US" dirty="0"/>
              <a:t> </a:t>
            </a:r>
            <a:r>
              <a:rPr lang="en-US" dirty="0" err="1"/>
              <a:t>alat</a:t>
            </a:r>
            <a:r>
              <a:rPr lang="en-US" dirty="0"/>
              <a:t> yang </a:t>
            </a:r>
            <a:r>
              <a:rPr lang="en-US" dirty="0" err="1"/>
              <a:t>kaku</a:t>
            </a:r>
            <a:r>
              <a:rPr lang="en-US" dirty="0"/>
              <a:t> </a:t>
            </a:r>
            <a:r>
              <a:rPr lang="en-US" dirty="0" err="1"/>
              <a:t>untuk</a:t>
            </a:r>
            <a:r>
              <a:rPr lang="en-US" dirty="0"/>
              <a:t> </a:t>
            </a:r>
            <a:r>
              <a:rPr lang="en-US" dirty="0" err="1"/>
              <a:t>dijadikan</a:t>
            </a:r>
            <a:r>
              <a:rPr lang="en-US" dirty="0"/>
              <a:t> </a:t>
            </a:r>
            <a:r>
              <a:rPr lang="en-US" dirty="0" err="1"/>
              <a:t>bidai</a:t>
            </a:r>
            <a:r>
              <a:rPr lang="en-US" dirty="0"/>
              <a:t>, </a:t>
            </a:r>
            <a:r>
              <a:rPr lang="en-US" dirty="0" err="1"/>
              <a:t>bagian</a:t>
            </a:r>
            <a:r>
              <a:rPr lang="en-US" dirty="0"/>
              <a:t> </a:t>
            </a:r>
            <a:r>
              <a:rPr lang="en-US" dirty="0" err="1"/>
              <a:t>tubuh</a:t>
            </a:r>
            <a:r>
              <a:rPr lang="en-US" dirty="0"/>
              <a:t> yang </a:t>
            </a:r>
            <a:r>
              <a:rPr lang="en-US" dirty="0" err="1"/>
              <a:t>cedera</a:t>
            </a:r>
            <a:r>
              <a:rPr lang="en-US" dirty="0"/>
              <a:t> </a:t>
            </a:r>
            <a:r>
              <a:rPr lang="en-US" dirty="0" err="1"/>
              <a:t>bisa</a:t>
            </a:r>
            <a:r>
              <a:rPr lang="en-US" dirty="0"/>
              <a:t> </a:t>
            </a:r>
            <a:r>
              <a:rPr lang="en-US" dirty="0" err="1"/>
              <a:t>diikatkan</a:t>
            </a:r>
            <a:r>
              <a:rPr lang="en-US" dirty="0"/>
              <a:t> </a:t>
            </a:r>
            <a:r>
              <a:rPr lang="en-US" dirty="0" err="1"/>
              <a:t>dengan</a:t>
            </a:r>
            <a:r>
              <a:rPr lang="en-US" dirty="0"/>
              <a:t> </a:t>
            </a:r>
            <a:r>
              <a:rPr lang="en-US" dirty="0" err="1"/>
              <a:t>bagian</a:t>
            </a:r>
            <a:r>
              <a:rPr lang="en-US" dirty="0"/>
              <a:t> </a:t>
            </a:r>
            <a:r>
              <a:rPr lang="en-US" dirty="0" err="1"/>
              <a:t>tubuh</a:t>
            </a:r>
            <a:r>
              <a:rPr lang="en-US" dirty="0"/>
              <a:t> yang </a:t>
            </a:r>
            <a:r>
              <a:rPr lang="en-US" dirty="0" err="1"/>
              <a:t>sehat</a:t>
            </a:r>
            <a:r>
              <a:rPr lang="en-US" dirty="0"/>
              <a:t>, </a:t>
            </a:r>
            <a:r>
              <a:rPr lang="en-US" dirty="0" err="1"/>
              <a:t>misalnya</a:t>
            </a:r>
            <a:r>
              <a:rPr lang="en-US" dirty="0"/>
              <a:t> </a:t>
            </a:r>
            <a:r>
              <a:rPr lang="en-US" dirty="0" err="1"/>
              <a:t>dengan</a:t>
            </a:r>
            <a:r>
              <a:rPr lang="en-US" dirty="0"/>
              <a:t> </a:t>
            </a:r>
            <a:r>
              <a:rPr lang="en-US" dirty="0" err="1"/>
              <a:t>membalut</a:t>
            </a:r>
            <a:r>
              <a:rPr lang="en-US" dirty="0"/>
              <a:t> </a:t>
            </a:r>
            <a:r>
              <a:rPr lang="en-US" dirty="0" err="1"/>
              <a:t>lengan</a:t>
            </a:r>
            <a:r>
              <a:rPr lang="en-US" dirty="0"/>
              <a:t> </a:t>
            </a:r>
            <a:r>
              <a:rPr lang="en-US" dirty="0" err="1"/>
              <a:t>ke</a:t>
            </a:r>
            <a:r>
              <a:rPr lang="en-US" dirty="0"/>
              <a:t> </a:t>
            </a:r>
            <a:r>
              <a:rPr lang="en-US" dirty="0" err="1"/>
              <a:t>tubuh</a:t>
            </a:r>
            <a:r>
              <a:rPr lang="en-US" dirty="0"/>
              <a:t>, </a:t>
            </a:r>
            <a:r>
              <a:rPr lang="en-US" dirty="0" err="1"/>
              <a:t>atau</a:t>
            </a:r>
            <a:r>
              <a:rPr lang="en-US" dirty="0"/>
              <a:t> </a:t>
            </a:r>
            <a:r>
              <a:rPr lang="en-US" dirty="0" err="1"/>
              <a:t>membalut</a:t>
            </a:r>
            <a:r>
              <a:rPr lang="en-US" dirty="0"/>
              <a:t> kaki </a:t>
            </a:r>
            <a:r>
              <a:rPr lang="en-US" dirty="0" err="1"/>
              <a:t>ke</a:t>
            </a:r>
            <a:r>
              <a:rPr lang="en-US" dirty="0"/>
              <a:t> kaki yang </a:t>
            </a:r>
            <a:r>
              <a:rPr lang="en-US" dirty="0" err="1"/>
              <a:t>sehat</a:t>
            </a:r>
            <a:r>
              <a:rPr lang="en-US" dirty="0"/>
              <a:t>. </a:t>
            </a:r>
            <a:endParaRPr lang="id-ID" dirty="0"/>
          </a:p>
          <a:p>
            <a:pPr>
              <a:buNone/>
            </a:pPr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220466031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9967" y="645530"/>
            <a:ext cx="10602399" cy="973499"/>
          </a:xfrm>
        </p:spPr>
        <p:txBody>
          <a:bodyPr>
            <a:normAutofit fontScale="90000"/>
          </a:bodyPr>
          <a:lstStyle/>
          <a:p>
            <a:r>
              <a:rPr lang="en-US" dirty="0" err="1"/>
              <a:t>Berikut</a:t>
            </a:r>
            <a:r>
              <a:rPr lang="en-US" dirty="0"/>
              <a:t> </a:t>
            </a:r>
            <a:r>
              <a:rPr lang="en-US" dirty="0" err="1"/>
              <a:t>adalah</a:t>
            </a:r>
            <a:r>
              <a:rPr lang="en-US" dirty="0"/>
              <a:t> </a:t>
            </a:r>
            <a:r>
              <a:rPr lang="en-US" dirty="0" err="1"/>
              <a:t>langkah-langkah</a:t>
            </a:r>
            <a:r>
              <a:rPr lang="en-US" dirty="0"/>
              <a:t> </a:t>
            </a:r>
            <a:r>
              <a:rPr lang="en-US" dirty="0" err="1"/>
              <a:t>pemasangan</a:t>
            </a:r>
            <a:r>
              <a:rPr lang="en-US" dirty="0"/>
              <a:t> </a:t>
            </a:r>
            <a:r>
              <a:rPr lang="en-US" dirty="0" err="1"/>
              <a:t>bidai</a:t>
            </a:r>
            <a:r>
              <a:rPr lang="en-US" dirty="0"/>
              <a:t> :</a:t>
            </a:r>
            <a:endParaRPr lang="id-ID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377" y="1918252"/>
            <a:ext cx="3509200" cy="4967700"/>
          </a:xfrm>
        </p:spPr>
        <p:txBody>
          <a:bodyPr/>
          <a:lstStyle/>
          <a:p>
            <a:pPr>
              <a:buNone/>
            </a:pPr>
            <a:r>
              <a:rPr lang="id-ID" dirty="0"/>
              <a:t>1. </a:t>
            </a:r>
            <a:r>
              <a:rPr lang="en-US" dirty="0" err="1"/>
              <a:t>Pastikan</a:t>
            </a:r>
            <a:r>
              <a:rPr lang="en-US" dirty="0"/>
              <a:t> </a:t>
            </a:r>
            <a:r>
              <a:rPr lang="en-US" dirty="0" err="1"/>
              <a:t>lokasi</a:t>
            </a:r>
            <a:r>
              <a:rPr lang="en-US" dirty="0"/>
              <a:t> </a:t>
            </a:r>
            <a:r>
              <a:rPr lang="en-US" dirty="0" err="1"/>
              <a:t>luka</a:t>
            </a:r>
            <a:r>
              <a:rPr lang="en-US" dirty="0"/>
              <a:t>, </a:t>
            </a:r>
            <a:r>
              <a:rPr lang="en-US" dirty="0" err="1"/>
              <a:t>patah</a:t>
            </a:r>
            <a:r>
              <a:rPr lang="en-US" dirty="0"/>
              <a:t> </a:t>
            </a:r>
            <a:r>
              <a:rPr lang="en-US" dirty="0" err="1"/>
              <a:t>tulang</a:t>
            </a:r>
            <a:r>
              <a:rPr lang="en-US" dirty="0"/>
              <a:t> </a:t>
            </a:r>
            <a:r>
              <a:rPr lang="en-US" dirty="0" err="1"/>
              <a:t>atau</a:t>
            </a:r>
            <a:r>
              <a:rPr lang="en-US" dirty="0"/>
              <a:t> </a:t>
            </a:r>
            <a:r>
              <a:rPr lang="en-US" dirty="0" err="1"/>
              <a:t>cedera</a:t>
            </a:r>
            <a:r>
              <a:rPr lang="en-US" dirty="0"/>
              <a:t> </a:t>
            </a:r>
            <a:r>
              <a:rPr lang="en-US" dirty="0" err="1"/>
              <a:t>sendi</a:t>
            </a:r>
            <a:r>
              <a:rPr lang="en-US" dirty="0"/>
              <a:t> </a:t>
            </a:r>
            <a:r>
              <a:rPr lang="en-US" dirty="0" err="1"/>
              <a:t>dengan</a:t>
            </a:r>
            <a:r>
              <a:rPr lang="en-US" dirty="0"/>
              <a:t> </a:t>
            </a:r>
            <a:r>
              <a:rPr lang="en-US" dirty="0" err="1"/>
              <a:t>memeriksa</a:t>
            </a:r>
            <a:r>
              <a:rPr lang="en-US" dirty="0"/>
              <a:t> </a:t>
            </a:r>
            <a:r>
              <a:rPr lang="en-US" dirty="0" err="1"/>
              <a:t>keseluruhan</a:t>
            </a:r>
            <a:r>
              <a:rPr lang="en-US" dirty="0"/>
              <a:t> </a:t>
            </a:r>
            <a:r>
              <a:rPr lang="en-US" dirty="0" err="1"/>
              <a:t>tubuh</a:t>
            </a:r>
            <a:r>
              <a:rPr lang="en-US" dirty="0"/>
              <a:t> korban </a:t>
            </a:r>
            <a:r>
              <a:rPr lang="en-US" i="1" dirty="0"/>
              <a:t>(expose)</a:t>
            </a:r>
            <a:r>
              <a:rPr lang="en-US" dirty="0"/>
              <a:t> </a:t>
            </a:r>
            <a:r>
              <a:rPr lang="en-US" dirty="0" err="1"/>
              <a:t>dan</a:t>
            </a:r>
            <a:r>
              <a:rPr lang="en-US" dirty="0"/>
              <a:t> </a:t>
            </a:r>
            <a:r>
              <a:rPr lang="en-US" dirty="0" err="1"/>
              <a:t>membuka</a:t>
            </a:r>
            <a:r>
              <a:rPr lang="en-US" dirty="0"/>
              <a:t> </a:t>
            </a:r>
            <a:r>
              <a:rPr lang="en-US" dirty="0" err="1"/>
              <a:t>segala</a:t>
            </a:r>
            <a:r>
              <a:rPr lang="en-US" dirty="0"/>
              <a:t> </a:t>
            </a:r>
            <a:r>
              <a:rPr lang="en-US" dirty="0" err="1"/>
              <a:t>jenis</a:t>
            </a:r>
            <a:r>
              <a:rPr lang="en-US" dirty="0"/>
              <a:t> </a:t>
            </a:r>
            <a:r>
              <a:rPr lang="en-US" dirty="0" err="1"/>
              <a:t>aksesoris</a:t>
            </a:r>
            <a:r>
              <a:rPr lang="en-US" dirty="0"/>
              <a:t> yang </a:t>
            </a:r>
            <a:r>
              <a:rPr lang="en-US" dirty="0" err="1"/>
              <a:t>menghalangi</a:t>
            </a:r>
            <a:r>
              <a:rPr lang="en-US" dirty="0"/>
              <a:t> (</a:t>
            </a:r>
            <a:r>
              <a:rPr lang="en-US" dirty="0" err="1"/>
              <a:t>apabila</a:t>
            </a:r>
            <a:r>
              <a:rPr lang="en-US" dirty="0"/>
              <a:t> </a:t>
            </a:r>
            <a:r>
              <a:rPr lang="en-US" dirty="0" err="1"/>
              <a:t>tidak</a:t>
            </a:r>
            <a:r>
              <a:rPr lang="en-US" dirty="0"/>
              <a:t> </a:t>
            </a:r>
            <a:r>
              <a:rPr lang="en-US" dirty="0" err="1"/>
              <a:t>melukai</a:t>
            </a:r>
            <a:r>
              <a:rPr lang="en-US" dirty="0"/>
              <a:t> korban </a:t>
            </a:r>
            <a:r>
              <a:rPr lang="en-US" dirty="0" err="1"/>
              <a:t>lebih</a:t>
            </a:r>
            <a:r>
              <a:rPr lang="en-US" dirty="0"/>
              <a:t> </a:t>
            </a:r>
            <a:r>
              <a:rPr lang="en-US" dirty="0" err="1"/>
              <a:t>jauh</a:t>
            </a:r>
            <a:r>
              <a:rPr lang="en-US" dirty="0"/>
              <a:t>). </a:t>
            </a:r>
            <a:endParaRPr lang="id-ID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2"/>
          </p:nvPr>
        </p:nvSpPr>
        <p:spPr>
          <a:xfrm>
            <a:off x="4341400" y="1891744"/>
            <a:ext cx="3509200" cy="4967700"/>
          </a:xfrm>
        </p:spPr>
        <p:txBody>
          <a:bodyPr/>
          <a:lstStyle/>
          <a:p>
            <a:pPr>
              <a:buNone/>
            </a:pPr>
            <a:r>
              <a:rPr lang="id-ID" dirty="0"/>
              <a:t>2. </a:t>
            </a:r>
            <a:r>
              <a:rPr lang="en-US" dirty="0" err="1"/>
              <a:t>Perhatikan</a:t>
            </a:r>
            <a:r>
              <a:rPr lang="en-US" dirty="0"/>
              <a:t> </a:t>
            </a:r>
            <a:r>
              <a:rPr lang="en-US" dirty="0" err="1"/>
              <a:t>kondisi</a:t>
            </a:r>
            <a:r>
              <a:rPr lang="en-US" dirty="0"/>
              <a:t> </a:t>
            </a:r>
            <a:r>
              <a:rPr lang="en-US" dirty="0" err="1"/>
              <a:t>tubuh</a:t>
            </a:r>
            <a:r>
              <a:rPr lang="en-US" dirty="0"/>
              <a:t> korban, </a:t>
            </a:r>
            <a:r>
              <a:rPr lang="en-US" dirty="0" err="1"/>
              <a:t>tangani</a:t>
            </a:r>
            <a:r>
              <a:rPr lang="en-US" dirty="0"/>
              <a:t> </a:t>
            </a:r>
            <a:r>
              <a:rPr lang="en-US" dirty="0" err="1"/>
              <a:t>perdarahan</a:t>
            </a:r>
            <a:r>
              <a:rPr lang="en-US" dirty="0"/>
              <a:t> </a:t>
            </a:r>
            <a:r>
              <a:rPr lang="en-US" dirty="0" err="1"/>
              <a:t>jika</a:t>
            </a:r>
            <a:r>
              <a:rPr lang="en-US" dirty="0"/>
              <a:t> </a:t>
            </a:r>
            <a:r>
              <a:rPr lang="en-US" dirty="0" err="1"/>
              <a:t>perlu</a:t>
            </a:r>
            <a:r>
              <a:rPr lang="en-US" dirty="0"/>
              <a:t>. </a:t>
            </a:r>
            <a:r>
              <a:rPr lang="en-US" dirty="0" err="1"/>
              <a:t>Bila</a:t>
            </a:r>
            <a:r>
              <a:rPr lang="en-US" dirty="0"/>
              <a:t> </a:t>
            </a:r>
            <a:r>
              <a:rPr lang="en-US" dirty="0" err="1"/>
              <a:t>terdapat</a:t>
            </a:r>
            <a:r>
              <a:rPr lang="en-US" dirty="0"/>
              <a:t> </a:t>
            </a:r>
            <a:r>
              <a:rPr lang="en-US" dirty="0" err="1"/>
              <a:t>tulang</a:t>
            </a:r>
            <a:r>
              <a:rPr lang="en-US" dirty="0"/>
              <a:t> yang </a:t>
            </a:r>
            <a:r>
              <a:rPr lang="en-US" dirty="0" err="1"/>
              <a:t>mencuat</a:t>
            </a:r>
            <a:r>
              <a:rPr lang="en-US" dirty="0"/>
              <a:t>, </a:t>
            </a:r>
            <a:r>
              <a:rPr lang="en-US" dirty="0" err="1"/>
              <a:t>buatlah</a:t>
            </a:r>
            <a:r>
              <a:rPr lang="en-US" dirty="0"/>
              <a:t> </a:t>
            </a:r>
            <a:r>
              <a:rPr lang="en-US" dirty="0" err="1"/>
              <a:t>donat</a:t>
            </a:r>
            <a:r>
              <a:rPr lang="en-US" dirty="0"/>
              <a:t> </a:t>
            </a:r>
            <a:r>
              <a:rPr lang="en-US" dirty="0" err="1"/>
              <a:t>dengan</a:t>
            </a:r>
            <a:r>
              <a:rPr lang="en-US" dirty="0"/>
              <a:t> </a:t>
            </a:r>
            <a:r>
              <a:rPr lang="en-US" dirty="0" err="1"/>
              <a:t>menggunakan</a:t>
            </a:r>
            <a:r>
              <a:rPr lang="en-US" dirty="0"/>
              <a:t> </a:t>
            </a:r>
            <a:r>
              <a:rPr lang="en-US" dirty="0" err="1"/>
              <a:t>kain</a:t>
            </a:r>
            <a:r>
              <a:rPr lang="en-US" dirty="0"/>
              <a:t> </a:t>
            </a:r>
            <a:r>
              <a:rPr lang="en-US" dirty="0" err="1"/>
              <a:t>dan</a:t>
            </a:r>
            <a:r>
              <a:rPr lang="en-US" dirty="0"/>
              <a:t> </a:t>
            </a:r>
            <a:r>
              <a:rPr lang="en-US" dirty="0" err="1"/>
              <a:t>letakkan</a:t>
            </a:r>
            <a:r>
              <a:rPr lang="en-US" dirty="0"/>
              <a:t> </a:t>
            </a:r>
            <a:r>
              <a:rPr lang="en-US" dirty="0" err="1"/>
              <a:t>pada</a:t>
            </a:r>
            <a:r>
              <a:rPr lang="en-US" dirty="0"/>
              <a:t> </a:t>
            </a:r>
            <a:r>
              <a:rPr lang="en-US" dirty="0" err="1"/>
              <a:t>tulang</a:t>
            </a:r>
            <a:r>
              <a:rPr lang="en-US" dirty="0"/>
              <a:t> </a:t>
            </a:r>
            <a:r>
              <a:rPr lang="en-US" dirty="0" err="1"/>
              <a:t>untuk</a:t>
            </a:r>
            <a:r>
              <a:rPr lang="en-US" dirty="0"/>
              <a:t> </a:t>
            </a:r>
            <a:r>
              <a:rPr lang="en-US" dirty="0" err="1"/>
              <a:t>mencegah</a:t>
            </a:r>
            <a:r>
              <a:rPr lang="en-US" dirty="0"/>
              <a:t> </a:t>
            </a:r>
            <a:r>
              <a:rPr lang="en-US" dirty="0" err="1"/>
              <a:t>pergerakan</a:t>
            </a:r>
            <a:r>
              <a:rPr lang="en-US" dirty="0"/>
              <a:t> </a:t>
            </a:r>
            <a:r>
              <a:rPr lang="en-US" dirty="0" err="1"/>
              <a:t>tulang</a:t>
            </a:r>
            <a:r>
              <a:rPr lang="en-US" dirty="0"/>
              <a:t>. </a:t>
            </a:r>
            <a:endParaRPr lang="id-ID" dirty="0"/>
          </a:p>
          <a:p>
            <a:pPr>
              <a:buNone/>
            </a:pPr>
            <a:endParaRPr lang="id-ID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3"/>
          </p:nvPr>
        </p:nvSpPr>
        <p:spPr>
          <a:xfrm>
            <a:off x="8043673" y="1865244"/>
            <a:ext cx="3509200" cy="4967700"/>
          </a:xfrm>
        </p:spPr>
        <p:txBody>
          <a:bodyPr/>
          <a:lstStyle/>
          <a:p>
            <a:pPr>
              <a:buNone/>
            </a:pPr>
            <a:r>
              <a:rPr lang="id-ID" dirty="0"/>
              <a:t>3. </a:t>
            </a:r>
            <a:r>
              <a:rPr lang="en-US" dirty="0" err="1"/>
              <a:t>Memeriksa</a:t>
            </a:r>
            <a:r>
              <a:rPr lang="en-US" dirty="0"/>
              <a:t> PMS korban, </a:t>
            </a:r>
            <a:r>
              <a:rPr lang="en-US" dirty="0" err="1"/>
              <a:t>apakah</a:t>
            </a:r>
            <a:r>
              <a:rPr lang="en-US" dirty="0"/>
              <a:t> </a:t>
            </a:r>
            <a:r>
              <a:rPr lang="en-US" dirty="0" err="1"/>
              <a:t>pada</a:t>
            </a:r>
            <a:r>
              <a:rPr lang="en-US" dirty="0"/>
              <a:t> </a:t>
            </a:r>
            <a:r>
              <a:rPr lang="en-US" dirty="0" err="1"/>
              <a:t>ujung</a:t>
            </a:r>
            <a:r>
              <a:rPr lang="en-US" dirty="0"/>
              <a:t> </a:t>
            </a:r>
            <a:r>
              <a:rPr lang="en-US" dirty="0" err="1"/>
              <a:t>tubuh</a:t>
            </a:r>
            <a:r>
              <a:rPr lang="en-US" dirty="0"/>
              <a:t> korban yang </a:t>
            </a:r>
            <a:r>
              <a:rPr lang="en-US" dirty="0" err="1"/>
              <a:t>cedera</a:t>
            </a:r>
            <a:r>
              <a:rPr lang="en-US" dirty="0"/>
              <a:t> </a:t>
            </a:r>
            <a:r>
              <a:rPr lang="en-US" dirty="0" err="1"/>
              <a:t>masih</a:t>
            </a:r>
            <a:r>
              <a:rPr lang="en-US" dirty="0"/>
              <a:t> </a:t>
            </a:r>
            <a:r>
              <a:rPr lang="en-US" dirty="0" err="1"/>
              <a:t>teraba</a:t>
            </a:r>
            <a:r>
              <a:rPr lang="en-US" dirty="0"/>
              <a:t> </a:t>
            </a:r>
            <a:r>
              <a:rPr lang="en-US" dirty="0" err="1"/>
              <a:t>nadi</a:t>
            </a:r>
            <a:r>
              <a:rPr lang="en-US" dirty="0"/>
              <a:t> (P, </a:t>
            </a:r>
            <a:r>
              <a:rPr lang="en-US" dirty="0" err="1"/>
              <a:t>Pulsasi</a:t>
            </a:r>
            <a:r>
              <a:rPr lang="en-US" dirty="0"/>
              <a:t>), </a:t>
            </a:r>
            <a:r>
              <a:rPr lang="en-US" dirty="0" err="1"/>
              <a:t>masih</a:t>
            </a:r>
            <a:r>
              <a:rPr lang="en-US" dirty="0"/>
              <a:t> </a:t>
            </a:r>
            <a:r>
              <a:rPr lang="en-US" dirty="0" err="1"/>
              <a:t>dapat</a:t>
            </a:r>
            <a:r>
              <a:rPr lang="en-US" dirty="0"/>
              <a:t> </a:t>
            </a:r>
            <a:r>
              <a:rPr lang="en-US" dirty="0" err="1"/>
              <a:t>digerakkan</a:t>
            </a:r>
            <a:r>
              <a:rPr lang="en-US" dirty="0"/>
              <a:t> (M, </a:t>
            </a:r>
            <a:r>
              <a:rPr lang="en-US" dirty="0" err="1"/>
              <a:t>Motorik</a:t>
            </a:r>
            <a:r>
              <a:rPr lang="en-US" dirty="0"/>
              <a:t>), </a:t>
            </a:r>
            <a:r>
              <a:rPr lang="en-US" dirty="0" err="1"/>
              <a:t>dan</a:t>
            </a:r>
            <a:r>
              <a:rPr lang="en-US" dirty="0"/>
              <a:t> </a:t>
            </a:r>
            <a:r>
              <a:rPr lang="en-US" dirty="0" err="1"/>
              <a:t>masih</a:t>
            </a:r>
            <a:r>
              <a:rPr lang="en-US" dirty="0"/>
              <a:t> </a:t>
            </a:r>
            <a:r>
              <a:rPr lang="en-US" dirty="0" err="1"/>
              <a:t>dapat</a:t>
            </a:r>
            <a:r>
              <a:rPr lang="en-US" dirty="0"/>
              <a:t> </a:t>
            </a:r>
            <a:r>
              <a:rPr lang="en-US" dirty="0" err="1"/>
              <a:t>merasakan</a:t>
            </a:r>
            <a:r>
              <a:rPr lang="en-US" dirty="0"/>
              <a:t> </a:t>
            </a:r>
            <a:r>
              <a:rPr lang="en-US" dirty="0" err="1"/>
              <a:t>sentuhan</a:t>
            </a:r>
            <a:r>
              <a:rPr lang="en-US" dirty="0"/>
              <a:t>  (S, </a:t>
            </a:r>
            <a:r>
              <a:rPr lang="en-US" dirty="0" err="1"/>
              <a:t>Sensorik</a:t>
            </a:r>
            <a:r>
              <a:rPr lang="en-US" dirty="0"/>
              <a:t>) </a:t>
            </a:r>
            <a:r>
              <a:rPr lang="en-US" dirty="0" err="1"/>
              <a:t>atau</a:t>
            </a:r>
            <a:r>
              <a:rPr lang="en-US" dirty="0"/>
              <a:t> </a:t>
            </a:r>
            <a:r>
              <a:rPr lang="en-US" dirty="0" err="1"/>
              <a:t>tidak</a:t>
            </a:r>
            <a:r>
              <a:rPr lang="en-US" dirty="0"/>
              <a:t>. </a:t>
            </a:r>
            <a:endParaRPr lang="id-ID" dirty="0"/>
          </a:p>
          <a:p>
            <a:pPr>
              <a:buNone/>
            </a:pPr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110897794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9967" y="526261"/>
            <a:ext cx="10602399" cy="973499"/>
          </a:xfrm>
        </p:spPr>
        <p:txBody>
          <a:bodyPr>
            <a:normAutofit fontScale="90000"/>
          </a:bodyPr>
          <a:lstStyle/>
          <a:p>
            <a:r>
              <a:rPr lang="en-US" dirty="0" err="1"/>
              <a:t>Berikut</a:t>
            </a:r>
            <a:r>
              <a:rPr lang="en-US" dirty="0"/>
              <a:t> </a:t>
            </a:r>
            <a:r>
              <a:rPr lang="en-US" dirty="0" err="1"/>
              <a:t>adalah</a:t>
            </a:r>
            <a:r>
              <a:rPr lang="en-US" dirty="0"/>
              <a:t> </a:t>
            </a:r>
            <a:r>
              <a:rPr lang="en-US" dirty="0" err="1"/>
              <a:t>langkah-langkah</a:t>
            </a:r>
            <a:r>
              <a:rPr lang="en-US" dirty="0"/>
              <a:t> </a:t>
            </a:r>
            <a:r>
              <a:rPr lang="en-US" dirty="0" err="1"/>
              <a:t>pemasangan</a:t>
            </a:r>
            <a:r>
              <a:rPr lang="en-US" dirty="0"/>
              <a:t> </a:t>
            </a:r>
            <a:r>
              <a:rPr lang="en-US" dirty="0" err="1"/>
              <a:t>bidai</a:t>
            </a:r>
            <a:r>
              <a:rPr lang="en-US" dirty="0"/>
              <a:t> :</a:t>
            </a:r>
            <a:endParaRPr lang="id-ID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377" y="1772476"/>
            <a:ext cx="3509200" cy="4967700"/>
          </a:xfrm>
        </p:spPr>
        <p:txBody>
          <a:bodyPr/>
          <a:lstStyle/>
          <a:p>
            <a:pPr>
              <a:buNone/>
            </a:pPr>
            <a:r>
              <a:rPr lang="id-ID" dirty="0"/>
              <a:t>4. </a:t>
            </a:r>
            <a:r>
              <a:rPr lang="en-US" dirty="0" err="1"/>
              <a:t>Tempatkan</a:t>
            </a:r>
            <a:r>
              <a:rPr lang="en-US" dirty="0"/>
              <a:t> </a:t>
            </a:r>
            <a:r>
              <a:rPr lang="en-US" dirty="0" err="1"/>
              <a:t>bidai</a:t>
            </a:r>
            <a:r>
              <a:rPr lang="en-US" dirty="0"/>
              <a:t> di minimal </a:t>
            </a:r>
            <a:r>
              <a:rPr lang="en-US" dirty="0" err="1"/>
              <a:t>dua</a:t>
            </a:r>
            <a:r>
              <a:rPr lang="en-US" dirty="0"/>
              <a:t> </a:t>
            </a:r>
            <a:r>
              <a:rPr lang="en-US" dirty="0" err="1"/>
              <a:t>sisi</a:t>
            </a:r>
            <a:r>
              <a:rPr lang="en-US" dirty="0"/>
              <a:t> </a:t>
            </a:r>
            <a:r>
              <a:rPr lang="en-US" dirty="0" err="1"/>
              <a:t>anggota</a:t>
            </a:r>
            <a:r>
              <a:rPr lang="en-US" dirty="0"/>
              <a:t> </a:t>
            </a:r>
            <a:r>
              <a:rPr lang="en-US" dirty="0" err="1"/>
              <a:t>badan</a:t>
            </a:r>
            <a:r>
              <a:rPr lang="en-US" dirty="0"/>
              <a:t> yang </a:t>
            </a:r>
            <a:r>
              <a:rPr lang="en-US" dirty="0" err="1"/>
              <a:t>cedera</a:t>
            </a:r>
            <a:r>
              <a:rPr lang="en-US" dirty="0"/>
              <a:t> (</a:t>
            </a:r>
            <a:r>
              <a:rPr lang="en-US" dirty="0" err="1"/>
              <a:t>misal</a:t>
            </a:r>
            <a:r>
              <a:rPr lang="en-US" dirty="0"/>
              <a:t> </a:t>
            </a:r>
            <a:r>
              <a:rPr lang="en-US" dirty="0" err="1"/>
              <a:t>sisi</a:t>
            </a:r>
            <a:r>
              <a:rPr lang="en-US" dirty="0"/>
              <a:t> </a:t>
            </a:r>
            <a:r>
              <a:rPr lang="en-US" dirty="0" err="1"/>
              <a:t>samping</a:t>
            </a:r>
            <a:r>
              <a:rPr lang="en-US" dirty="0"/>
              <a:t> </a:t>
            </a:r>
            <a:r>
              <a:rPr lang="en-US" dirty="0" err="1"/>
              <a:t>kanan</a:t>
            </a:r>
            <a:r>
              <a:rPr lang="en-US" dirty="0"/>
              <a:t>, </a:t>
            </a:r>
            <a:r>
              <a:rPr lang="en-US" dirty="0" err="1"/>
              <a:t>kiri</a:t>
            </a:r>
            <a:r>
              <a:rPr lang="en-US" dirty="0"/>
              <a:t>, </a:t>
            </a:r>
            <a:r>
              <a:rPr lang="en-US" dirty="0" err="1"/>
              <a:t>atau</a:t>
            </a:r>
            <a:r>
              <a:rPr lang="en-US" dirty="0"/>
              <a:t> </a:t>
            </a:r>
            <a:r>
              <a:rPr lang="en-US" dirty="0" err="1"/>
              <a:t>bagian</a:t>
            </a:r>
            <a:r>
              <a:rPr lang="en-US" dirty="0"/>
              <a:t> </a:t>
            </a:r>
            <a:r>
              <a:rPr lang="en-US" dirty="0" err="1"/>
              <a:t>bawah</a:t>
            </a:r>
            <a:r>
              <a:rPr lang="en-US" dirty="0"/>
              <a:t>). </a:t>
            </a:r>
            <a:r>
              <a:rPr lang="en-US" dirty="0" err="1"/>
              <a:t>Letakkan</a:t>
            </a:r>
            <a:r>
              <a:rPr lang="en-US" dirty="0"/>
              <a:t> </a:t>
            </a:r>
            <a:r>
              <a:rPr lang="en-US" dirty="0" err="1"/>
              <a:t>bidai</a:t>
            </a:r>
            <a:r>
              <a:rPr lang="en-US" dirty="0"/>
              <a:t> </a:t>
            </a:r>
            <a:r>
              <a:rPr lang="en-US" dirty="0" err="1"/>
              <a:t>sesuai</a:t>
            </a:r>
            <a:r>
              <a:rPr lang="en-US" dirty="0"/>
              <a:t> </a:t>
            </a:r>
            <a:r>
              <a:rPr lang="en-US" dirty="0" err="1"/>
              <a:t>dengan</a:t>
            </a:r>
            <a:r>
              <a:rPr lang="en-US" dirty="0"/>
              <a:t> </a:t>
            </a:r>
            <a:r>
              <a:rPr lang="en-US" dirty="0" err="1"/>
              <a:t>lokasi</a:t>
            </a:r>
            <a:r>
              <a:rPr lang="en-US" dirty="0"/>
              <a:t> </a:t>
            </a:r>
            <a:r>
              <a:rPr lang="en-US" dirty="0" err="1"/>
              <a:t>cedera</a:t>
            </a:r>
            <a:r>
              <a:rPr lang="en-US" dirty="0"/>
              <a:t>. </a:t>
            </a:r>
            <a:endParaRPr lang="id-ID" dirty="0"/>
          </a:p>
          <a:p>
            <a:pPr>
              <a:buNone/>
            </a:pPr>
            <a:endParaRPr lang="id-ID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2"/>
          </p:nvPr>
        </p:nvSpPr>
        <p:spPr>
          <a:xfrm>
            <a:off x="4341400" y="1745972"/>
            <a:ext cx="3509200" cy="4967700"/>
          </a:xfrm>
        </p:spPr>
        <p:txBody>
          <a:bodyPr/>
          <a:lstStyle/>
          <a:p>
            <a:pPr>
              <a:buNone/>
            </a:pPr>
            <a:r>
              <a:rPr lang="id-ID" dirty="0"/>
              <a:t>5. </a:t>
            </a:r>
            <a:r>
              <a:rPr lang="en-US" dirty="0" err="1"/>
              <a:t>Hindari</a:t>
            </a:r>
            <a:r>
              <a:rPr lang="en-US" dirty="0"/>
              <a:t> </a:t>
            </a:r>
            <a:r>
              <a:rPr lang="en-US" dirty="0" err="1"/>
              <a:t>mengangkat</a:t>
            </a:r>
            <a:r>
              <a:rPr lang="en-US" dirty="0"/>
              <a:t> </a:t>
            </a:r>
            <a:r>
              <a:rPr lang="en-US" dirty="0" err="1"/>
              <a:t>tubuh</a:t>
            </a:r>
            <a:r>
              <a:rPr lang="en-US" dirty="0"/>
              <a:t> </a:t>
            </a:r>
            <a:r>
              <a:rPr lang="en-US" dirty="0" err="1"/>
              <a:t>pasien</a:t>
            </a:r>
            <a:r>
              <a:rPr lang="en-US" dirty="0"/>
              <a:t> </a:t>
            </a:r>
            <a:r>
              <a:rPr lang="en-US" dirty="0" err="1"/>
              <a:t>untuk</a:t>
            </a:r>
            <a:r>
              <a:rPr lang="en-US" dirty="0"/>
              <a:t> </a:t>
            </a:r>
            <a:r>
              <a:rPr lang="en-US" dirty="0" err="1"/>
              <a:t>memindahkan</a:t>
            </a:r>
            <a:r>
              <a:rPr lang="en-US" dirty="0"/>
              <a:t> </a:t>
            </a:r>
            <a:r>
              <a:rPr lang="en-US" dirty="0" err="1"/>
              <a:t>pengikat</a:t>
            </a:r>
            <a:r>
              <a:rPr lang="en-US" dirty="0"/>
              <a:t> </a:t>
            </a:r>
            <a:r>
              <a:rPr lang="en-US" dirty="0" err="1"/>
              <a:t>bidai</a:t>
            </a:r>
            <a:r>
              <a:rPr lang="en-US" dirty="0"/>
              <a:t> </a:t>
            </a:r>
            <a:r>
              <a:rPr lang="en-US" dirty="0" err="1"/>
              <a:t>melalui</a:t>
            </a:r>
            <a:r>
              <a:rPr lang="en-US" dirty="0"/>
              <a:t> </a:t>
            </a:r>
            <a:r>
              <a:rPr lang="en-US" dirty="0" err="1"/>
              <a:t>bawah</a:t>
            </a:r>
            <a:r>
              <a:rPr lang="en-US" dirty="0"/>
              <a:t> </a:t>
            </a:r>
            <a:r>
              <a:rPr lang="en-US" dirty="0" err="1"/>
              <a:t>bagian</a:t>
            </a:r>
            <a:r>
              <a:rPr lang="en-US" dirty="0"/>
              <a:t> </a:t>
            </a:r>
            <a:r>
              <a:rPr lang="en-US" dirty="0" err="1"/>
              <a:t>tubuh</a:t>
            </a:r>
            <a:r>
              <a:rPr lang="en-US" dirty="0"/>
              <a:t> </a:t>
            </a:r>
            <a:r>
              <a:rPr lang="en-US" dirty="0" err="1"/>
              <a:t>tersebut</a:t>
            </a:r>
            <a:r>
              <a:rPr lang="en-US" dirty="0"/>
              <a:t>. </a:t>
            </a:r>
            <a:r>
              <a:rPr lang="en-US" dirty="0" err="1"/>
              <a:t>Pindahkan</a:t>
            </a:r>
            <a:r>
              <a:rPr lang="en-US" dirty="0"/>
              <a:t> </a:t>
            </a:r>
            <a:r>
              <a:rPr lang="en-US" dirty="0" err="1"/>
              <a:t>pengikat</a:t>
            </a:r>
            <a:r>
              <a:rPr lang="en-US" dirty="0"/>
              <a:t> </a:t>
            </a:r>
            <a:r>
              <a:rPr lang="en-US" dirty="0" err="1"/>
              <a:t>bidai</a:t>
            </a:r>
            <a:r>
              <a:rPr lang="en-US" dirty="0"/>
              <a:t> </a:t>
            </a:r>
            <a:r>
              <a:rPr lang="en-US" dirty="0" err="1"/>
              <a:t>melalui</a:t>
            </a:r>
            <a:r>
              <a:rPr lang="en-US" dirty="0"/>
              <a:t> </a:t>
            </a:r>
            <a:r>
              <a:rPr lang="en-US" dirty="0" err="1"/>
              <a:t>celah</a:t>
            </a:r>
            <a:r>
              <a:rPr lang="en-US" dirty="0"/>
              <a:t> </a:t>
            </a:r>
            <a:r>
              <a:rPr lang="en-US" dirty="0" err="1"/>
              <a:t>antara</a:t>
            </a:r>
            <a:r>
              <a:rPr lang="en-US" dirty="0"/>
              <a:t> </a:t>
            </a:r>
            <a:r>
              <a:rPr lang="en-US" dirty="0" err="1"/>
              <a:t>lekukan</a:t>
            </a:r>
            <a:r>
              <a:rPr lang="en-US" dirty="0"/>
              <a:t> </a:t>
            </a:r>
            <a:r>
              <a:rPr lang="en-US" dirty="0" err="1"/>
              <a:t>tubuh</a:t>
            </a:r>
            <a:r>
              <a:rPr lang="en-US" dirty="0"/>
              <a:t> </a:t>
            </a:r>
            <a:r>
              <a:rPr lang="en-US" dirty="0" err="1"/>
              <a:t>dan</a:t>
            </a:r>
            <a:r>
              <a:rPr lang="en-US" dirty="0"/>
              <a:t> </a:t>
            </a:r>
            <a:r>
              <a:rPr lang="en-US" dirty="0" err="1"/>
              <a:t>lantai</a:t>
            </a:r>
            <a:r>
              <a:rPr lang="en-US" dirty="0"/>
              <a:t>. </a:t>
            </a:r>
            <a:r>
              <a:rPr lang="en-US" dirty="0" err="1"/>
              <a:t>Hindari</a:t>
            </a:r>
            <a:r>
              <a:rPr lang="en-US" dirty="0"/>
              <a:t> </a:t>
            </a:r>
            <a:r>
              <a:rPr lang="en-US" dirty="0" err="1"/>
              <a:t>membuat</a:t>
            </a:r>
            <a:r>
              <a:rPr lang="en-US" dirty="0"/>
              <a:t> </a:t>
            </a:r>
            <a:r>
              <a:rPr lang="en-US" dirty="0" err="1"/>
              <a:t>simpul</a:t>
            </a:r>
            <a:r>
              <a:rPr lang="en-US" dirty="0"/>
              <a:t> di </a:t>
            </a:r>
            <a:r>
              <a:rPr lang="en-US" dirty="0" err="1"/>
              <a:t>permukaan</a:t>
            </a:r>
            <a:r>
              <a:rPr lang="en-US" dirty="0"/>
              <a:t> </a:t>
            </a:r>
            <a:r>
              <a:rPr lang="en-US" dirty="0" err="1"/>
              <a:t>patah</a:t>
            </a:r>
            <a:r>
              <a:rPr lang="en-US" dirty="0"/>
              <a:t> </a:t>
            </a:r>
            <a:r>
              <a:rPr lang="en-US" dirty="0" err="1"/>
              <a:t>tulang</a:t>
            </a:r>
            <a:r>
              <a:rPr lang="en-US" dirty="0"/>
              <a:t>.  </a:t>
            </a:r>
            <a:endParaRPr lang="id-ID" dirty="0"/>
          </a:p>
          <a:p>
            <a:pPr>
              <a:buNone/>
            </a:pPr>
            <a:endParaRPr lang="id-ID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3"/>
          </p:nvPr>
        </p:nvSpPr>
        <p:spPr>
          <a:xfrm>
            <a:off x="8043673" y="1745972"/>
            <a:ext cx="3509200" cy="4967700"/>
          </a:xfrm>
        </p:spPr>
        <p:txBody>
          <a:bodyPr/>
          <a:lstStyle/>
          <a:p>
            <a:pPr>
              <a:buNone/>
            </a:pPr>
            <a:r>
              <a:rPr lang="id-ID" dirty="0"/>
              <a:t>6. </a:t>
            </a:r>
            <a:r>
              <a:rPr lang="en-US" dirty="0" err="1"/>
              <a:t>Buatlah</a:t>
            </a:r>
            <a:r>
              <a:rPr lang="en-US" dirty="0"/>
              <a:t> </a:t>
            </a:r>
            <a:r>
              <a:rPr lang="en-US" dirty="0" err="1"/>
              <a:t>simpul</a:t>
            </a:r>
            <a:r>
              <a:rPr lang="en-US" dirty="0"/>
              <a:t> di </a:t>
            </a:r>
            <a:r>
              <a:rPr lang="en-US" dirty="0" err="1"/>
              <a:t>daerah</a:t>
            </a:r>
            <a:r>
              <a:rPr lang="en-US" dirty="0"/>
              <a:t> </a:t>
            </a:r>
            <a:r>
              <a:rPr lang="en-US" dirty="0" err="1"/>
              <a:t>pangkal</a:t>
            </a:r>
            <a:r>
              <a:rPr lang="en-US" dirty="0"/>
              <a:t> </a:t>
            </a:r>
            <a:r>
              <a:rPr lang="en-US" dirty="0" err="1"/>
              <a:t>dan</a:t>
            </a:r>
            <a:r>
              <a:rPr lang="en-US" dirty="0"/>
              <a:t> </a:t>
            </a:r>
            <a:r>
              <a:rPr lang="en-US" dirty="0" err="1"/>
              <a:t>ujung</a:t>
            </a:r>
            <a:r>
              <a:rPr lang="en-US" dirty="0"/>
              <a:t> area yang </a:t>
            </a:r>
            <a:r>
              <a:rPr lang="en-US" dirty="0" err="1"/>
              <a:t>patah</a:t>
            </a:r>
            <a:r>
              <a:rPr lang="en-US" dirty="0"/>
              <a:t> </a:t>
            </a:r>
            <a:r>
              <a:rPr lang="en-US" dirty="0" err="1"/>
              <a:t>berada</a:t>
            </a:r>
            <a:r>
              <a:rPr lang="en-US" dirty="0"/>
              <a:t> </a:t>
            </a:r>
            <a:r>
              <a:rPr lang="en-US" dirty="0" err="1"/>
              <a:t>pada</a:t>
            </a:r>
            <a:r>
              <a:rPr lang="en-US" dirty="0"/>
              <a:t> </a:t>
            </a:r>
            <a:r>
              <a:rPr lang="en-US" dirty="0" err="1"/>
              <a:t>satu</a:t>
            </a:r>
            <a:r>
              <a:rPr lang="en-US" dirty="0"/>
              <a:t> </a:t>
            </a:r>
            <a:r>
              <a:rPr lang="en-US" dirty="0" err="1"/>
              <a:t>sisi</a:t>
            </a:r>
            <a:r>
              <a:rPr lang="en-US" dirty="0"/>
              <a:t> yang </a:t>
            </a:r>
            <a:r>
              <a:rPr lang="en-US" dirty="0" err="1"/>
              <a:t>sama</a:t>
            </a:r>
            <a:r>
              <a:rPr lang="en-US" dirty="0"/>
              <a:t>. </a:t>
            </a:r>
            <a:r>
              <a:rPr lang="en-US" dirty="0" err="1"/>
              <a:t>Lalu</a:t>
            </a:r>
            <a:r>
              <a:rPr lang="en-US" dirty="0"/>
              <a:t>, </a:t>
            </a:r>
            <a:r>
              <a:rPr lang="en-US" dirty="0" err="1"/>
              <a:t>pastikan</a:t>
            </a:r>
            <a:r>
              <a:rPr lang="en-US" dirty="0"/>
              <a:t> </a:t>
            </a:r>
            <a:r>
              <a:rPr lang="en-US" dirty="0" err="1"/>
              <a:t>bidai</a:t>
            </a:r>
            <a:r>
              <a:rPr lang="en-US" dirty="0"/>
              <a:t> </a:t>
            </a:r>
            <a:r>
              <a:rPr lang="en-US" dirty="0" err="1"/>
              <a:t>dapat</a:t>
            </a:r>
            <a:r>
              <a:rPr lang="en-US" dirty="0"/>
              <a:t> </a:t>
            </a:r>
            <a:r>
              <a:rPr lang="en-US" dirty="0" err="1"/>
              <a:t>mencegah</a:t>
            </a:r>
            <a:r>
              <a:rPr lang="en-US" dirty="0"/>
              <a:t> </a:t>
            </a:r>
            <a:r>
              <a:rPr lang="en-US" dirty="0" err="1"/>
              <a:t>pergerakan</a:t>
            </a:r>
            <a:r>
              <a:rPr lang="en-US" dirty="0"/>
              <a:t> </a:t>
            </a:r>
            <a:r>
              <a:rPr lang="en-US" dirty="0" err="1"/>
              <a:t>sisi</a:t>
            </a:r>
            <a:r>
              <a:rPr lang="en-US" dirty="0"/>
              <a:t> </a:t>
            </a:r>
            <a:r>
              <a:rPr lang="en-US" dirty="0" err="1"/>
              <a:t>anggota</a:t>
            </a:r>
            <a:r>
              <a:rPr lang="en-US" dirty="0"/>
              <a:t> </a:t>
            </a:r>
            <a:r>
              <a:rPr lang="en-US" dirty="0" err="1"/>
              <a:t>badan</a:t>
            </a:r>
            <a:r>
              <a:rPr lang="en-US" dirty="0"/>
              <a:t> yang </a:t>
            </a:r>
            <a:r>
              <a:rPr lang="en-US" dirty="0" err="1"/>
              <a:t>patah</a:t>
            </a:r>
            <a:r>
              <a:rPr lang="en-US" dirty="0"/>
              <a:t>. </a:t>
            </a:r>
            <a:r>
              <a:rPr lang="en-US" dirty="0" err="1"/>
              <a:t>Beri</a:t>
            </a:r>
            <a:r>
              <a:rPr lang="en-US" dirty="0"/>
              <a:t> </a:t>
            </a:r>
            <a:r>
              <a:rPr lang="en-US" dirty="0" err="1"/>
              <a:t>bantalan</a:t>
            </a:r>
            <a:r>
              <a:rPr lang="en-US" dirty="0"/>
              <a:t>/</a:t>
            </a:r>
            <a:r>
              <a:rPr lang="en-US" i="1" dirty="0"/>
              <a:t>padding</a:t>
            </a:r>
            <a:r>
              <a:rPr lang="en-US" dirty="0"/>
              <a:t> </a:t>
            </a:r>
            <a:r>
              <a:rPr lang="en-US" dirty="0" err="1"/>
              <a:t>pada</a:t>
            </a:r>
            <a:r>
              <a:rPr lang="en-US" dirty="0"/>
              <a:t> </a:t>
            </a:r>
            <a:r>
              <a:rPr lang="en-US" dirty="0" err="1"/>
              <a:t>daerah</a:t>
            </a:r>
            <a:r>
              <a:rPr lang="en-US" dirty="0"/>
              <a:t> </a:t>
            </a:r>
            <a:r>
              <a:rPr lang="en-US" dirty="0" err="1"/>
              <a:t>tonjolan</a:t>
            </a:r>
            <a:r>
              <a:rPr lang="en-US" dirty="0"/>
              <a:t> </a:t>
            </a:r>
            <a:r>
              <a:rPr lang="en-US" dirty="0" err="1"/>
              <a:t>tulang</a:t>
            </a:r>
            <a:r>
              <a:rPr lang="en-US" dirty="0"/>
              <a:t> yang </a:t>
            </a:r>
            <a:r>
              <a:rPr lang="en-US" dirty="0" err="1"/>
              <a:t>bersentuhan</a:t>
            </a:r>
            <a:r>
              <a:rPr lang="en-US" dirty="0"/>
              <a:t> </a:t>
            </a:r>
            <a:r>
              <a:rPr lang="en-US" dirty="0" err="1"/>
              <a:t>dengan</a:t>
            </a:r>
            <a:r>
              <a:rPr lang="en-US" dirty="0"/>
              <a:t> </a:t>
            </a:r>
            <a:r>
              <a:rPr lang="en-US" dirty="0" err="1"/>
              <a:t>papan</a:t>
            </a:r>
            <a:r>
              <a:rPr lang="en-US" dirty="0"/>
              <a:t> </a:t>
            </a:r>
            <a:r>
              <a:rPr lang="en-US" dirty="0" err="1"/>
              <a:t>bidai</a:t>
            </a:r>
            <a:r>
              <a:rPr lang="en-US" dirty="0"/>
              <a:t> </a:t>
            </a:r>
            <a:r>
              <a:rPr lang="en-US" dirty="0" err="1"/>
              <a:t>dengan</a:t>
            </a:r>
            <a:r>
              <a:rPr lang="en-US" dirty="0"/>
              <a:t> </a:t>
            </a:r>
            <a:r>
              <a:rPr lang="en-US" dirty="0" err="1"/>
              <a:t>menggunakan</a:t>
            </a:r>
            <a:r>
              <a:rPr lang="en-US" dirty="0"/>
              <a:t> </a:t>
            </a:r>
            <a:r>
              <a:rPr lang="en-US" dirty="0" err="1"/>
              <a:t>kain</a:t>
            </a:r>
            <a:r>
              <a:rPr lang="en-US" dirty="0"/>
              <a:t>. </a:t>
            </a:r>
            <a:endParaRPr lang="id-ID" dirty="0"/>
          </a:p>
          <a:p>
            <a:pPr>
              <a:buNone/>
            </a:pPr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4073303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707" y="314223"/>
            <a:ext cx="10602399" cy="973499"/>
          </a:xfrm>
        </p:spPr>
        <p:txBody>
          <a:bodyPr/>
          <a:lstStyle/>
          <a:p>
            <a:r>
              <a:rPr lang="id-ID" dirty="0"/>
              <a:t>TULANG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2409" y="1308652"/>
            <a:ext cx="10183600" cy="4967700"/>
          </a:xfrm>
        </p:spPr>
        <p:txBody>
          <a:bodyPr/>
          <a:lstStyle/>
          <a:p>
            <a:pPr>
              <a:buNone/>
            </a:pPr>
            <a:r>
              <a:rPr lang="en-US" sz="2400" dirty="0"/>
              <a:t>     </a:t>
            </a:r>
            <a:r>
              <a:rPr lang="en-US" sz="2400" dirty="0" err="1"/>
              <a:t>Suatu</a:t>
            </a:r>
            <a:r>
              <a:rPr lang="en-US" sz="2400" dirty="0"/>
              <a:t> organ yang </a:t>
            </a:r>
            <a:r>
              <a:rPr lang="en-US" sz="2400" dirty="0" err="1"/>
              <a:t>tersusun</a:t>
            </a:r>
            <a:r>
              <a:rPr lang="en-US" sz="2400" dirty="0"/>
              <a:t> </a:t>
            </a:r>
            <a:r>
              <a:rPr lang="en-US" sz="2400" dirty="0" err="1"/>
              <a:t>dari</a:t>
            </a:r>
            <a:r>
              <a:rPr lang="en-US" sz="2400" dirty="0"/>
              <a:t> </a:t>
            </a:r>
            <a:r>
              <a:rPr lang="en-US" sz="2400" dirty="0" err="1"/>
              <a:t>jaringan</a:t>
            </a:r>
            <a:r>
              <a:rPr lang="en-US" sz="2400" dirty="0"/>
              <a:t> ikat </a:t>
            </a:r>
            <a:r>
              <a:rPr lang="en-US" sz="2400" dirty="0" err="1"/>
              <a:t>padat</a:t>
            </a:r>
            <a:r>
              <a:rPr lang="en-US" sz="2400" dirty="0"/>
              <a:t>. </a:t>
            </a:r>
            <a:r>
              <a:rPr lang="en-US" sz="2400" dirty="0" err="1"/>
              <a:t>Tulang</a:t>
            </a:r>
            <a:r>
              <a:rPr lang="en-US" sz="2400" dirty="0"/>
              <a:t> </a:t>
            </a:r>
            <a:r>
              <a:rPr lang="en-US" sz="2400" dirty="0" err="1"/>
              <a:t>memiliki</a:t>
            </a:r>
            <a:r>
              <a:rPr lang="en-US" sz="2400" dirty="0"/>
              <a:t> </a:t>
            </a:r>
            <a:r>
              <a:rPr lang="en-US" sz="2400" dirty="0" err="1"/>
              <a:t>banyak</a:t>
            </a:r>
            <a:r>
              <a:rPr lang="en-US" sz="2400" dirty="0"/>
              <a:t> </a:t>
            </a:r>
            <a:r>
              <a:rPr lang="en-US" sz="2400" dirty="0" err="1"/>
              <a:t>fungsi</a:t>
            </a:r>
            <a:r>
              <a:rPr lang="en-US" sz="2400" dirty="0"/>
              <a:t>, </a:t>
            </a:r>
            <a:r>
              <a:rPr lang="en-US" sz="2400" dirty="0" err="1"/>
              <a:t>yaitu</a:t>
            </a:r>
            <a:r>
              <a:rPr lang="en-US" sz="2400" dirty="0"/>
              <a:t> </a:t>
            </a:r>
            <a:r>
              <a:rPr lang="id-ID" sz="2400" dirty="0"/>
              <a:t>:</a:t>
            </a:r>
          </a:p>
          <a:p>
            <a:pPr marL="457200" indent="-457200"/>
            <a:r>
              <a:rPr lang="en-US" sz="2400" dirty="0" err="1"/>
              <a:t>menyangga</a:t>
            </a:r>
            <a:r>
              <a:rPr lang="en-US" sz="2400" dirty="0"/>
              <a:t> </a:t>
            </a:r>
            <a:r>
              <a:rPr lang="en-US" sz="2400" dirty="0" err="1"/>
              <a:t>tubuh</a:t>
            </a:r>
            <a:endParaRPr lang="id-ID" sz="2400" dirty="0"/>
          </a:p>
          <a:p>
            <a:pPr marL="457200" indent="-457200"/>
            <a:r>
              <a:rPr lang="en-US" sz="2400" dirty="0" err="1"/>
              <a:t>mendukung</a:t>
            </a:r>
            <a:r>
              <a:rPr lang="en-US" sz="2400" dirty="0"/>
              <a:t> </a:t>
            </a:r>
            <a:r>
              <a:rPr lang="en-US" sz="2400" dirty="0" err="1"/>
              <a:t>pergeraka</a:t>
            </a:r>
            <a:r>
              <a:rPr lang="id-ID" sz="2400" dirty="0"/>
              <a:t>n</a:t>
            </a:r>
          </a:p>
          <a:p>
            <a:pPr marL="457200" indent="-457200"/>
            <a:r>
              <a:rPr lang="en-US" sz="2400" dirty="0" err="1"/>
              <a:t>melindungi</a:t>
            </a:r>
            <a:r>
              <a:rPr lang="en-US" sz="2400" dirty="0"/>
              <a:t> organ-organ</a:t>
            </a:r>
            <a:endParaRPr lang="id-ID" sz="2400" dirty="0"/>
          </a:p>
          <a:p>
            <a:pPr marL="457200" indent="-457200"/>
            <a:r>
              <a:rPr lang="en-US" sz="2400" dirty="0" err="1"/>
              <a:t>tempat</a:t>
            </a:r>
            <a:r>
              <a:rPr lang="en-US" sz="2400" dirty="0"/>
              <a:t> </a:t>
            </a:r>
            <a:r>
              <a:rPr lang="en-US" sz="2400" dirty="0" err="1"/>
              <a:t>dibentuknya</a:t>
            </a:r>
            <a:r>
              <a:rPr lang="en-US" sz="2400" dirty="0"/>
              <a:t> </a:t>
            </a:r>
            <a:r>
              <a:rPr lang="en-US" sz="2400" dirty="0" err="1"/>
              <a:t>sel</a:t>
            </a:r>
            <a:r>
              <a:rPr lang="en-US" sz="2400" dirty="0"/>
              <a:t> </a:t>
            </a:r>
            <a:r>
              <a:rPr lang="en-US" sz="2400" dirty="0" err="1"/>
              <a:t>darah</a:t>
            </a:r>
            <a:r>
              <a:rPr lang="en-US" sz="2400" dirty="0"/>
              <a:t> </a:t>
            </a:r>
            <a:r>
              <a:rPr lang="en-US" sz="2400" dirty="0" err="1"/>
              <a:t>merah</a:t>
            </a:r>
            <a:endParaRPr lang="id-ID" sz="2400" dirty="0"/>
          </a:p>
          <a:p>
            <a:pPr marL="457200" indent="-457200"/>
            <a:r>
              <a:rPr lang="en-US" sz="2400" dirty="0" err="1"/>
              <a:t>tempat</a:t>
            </a:r>
            <a:r>
              <a:rPr lang="en-US" sz="2400" dirty="0"/>
              <a:t> </a:t>
            </a:r>
            <a:r>
              <a:rPr lang="en-US" sz="2400" dirty="0" err="1"/>
              <a:t>penyimpanan</a:t>
            </a:r>
            <a:r>
              <a:rPr lang="en-US" sz="2400" dirty="0"/>
              <a:t> mineral </a:t>
            </a:r>
            <a:r>
              <a:rPr lang="en-US" sz="2400" dirty="0" err="1"/>
              <a:t>serta</a:t>
            </a:r>
            <a:r>
              <a:rPr lang="en-US" sz="2400" dirty="0"/>
              <a:t> </a:t>
            </a:r>
            <a:r>
              <a:rPr lang="en-US" sz="2400" dirty="0" err="1"/>
              <a:t>lemak</a:t>
            </a:r>
            <a:r>
              <a:rPr lang="en-US" sz="2400" dirty="0"/>
              <a:t>. </a:t>
            </a:r>
            <a:endParaRPr lang="id-ID" sz="2400" dirty="0"/>
          </a:p>
        </p:txBody>
      </p:sp>
    </p:spTree>
    <p:extLst>
      <p:ext uri="{BB962C8B-B14F-4D97-AF65-F5344CB8AC3E}">
        <p14:creationId xmlns:p14="http://schemas.microsoft.com/office/powerpoint/2010/main" val="393544658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9967" y="367231"/>
            <a:ext cx="10602399" cy="973499"/>
          </a:xfrm>
        </p:spPr>
        <p:txBody>
          <a:bodyPr>
            <a:normAutofit fontScale="90000"/>
          </a:bodyPr>
          <a:lstStyle/>
          <a:p>
            <a:r>
              <a:rPr lang="en-US" dirty="0" err="1"/>
              <a:t>Berikut</a:t>
            </a:r>
            <a:r>
              <a:rPr lang="en-US" dirty="0"/>
              <a:t> </a:t>
            </a:r>
            <a:r>
              <a:rPr lang="en-US" dirty="0" err="1"/>
              <a:t>adalah</a:t>
            </a:r>
            <a:r>
              <a:rPr lang="en-US" dirty="0"/>
              <a:t> </a:t>
            </a:r>
            <a:r>
              <a:rPr lang="en-US" dirty="0" err="1"/>
              <a:t>langkah-langkah</a:t>
            </a:r>
            <a:r>
              <a:rPr lang="en-US" dirty="0"/>
              <a:t> </a:t>
            </a:r>
            <a:r>
              <a:rPr lang="en-US" dirty="0" err="1"/>
              <a:t>pemasangan</a:t>
            </a:r>
            <a:r>
              <a:rPr lang="en-US" dirty="0"/>
              <a:t> </a:t>
            </a:r>
            <a:r>
              <a:rPr lang="en-US" dirty="0" err="1"/>
              <a:t>bidai</a:t>
            </a:r>
            <a:r>
              <a:rPr lang="en-US" dirty="0"/>
              <a:t> :</a:t>
            </a:r>
            <a:endParaRPr lang="id-ID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id-ID" sz="1800" dirty="0"/>
              <a:t>7. </a:t>
            </a:r>
            <a:r>
              <a:rPr lang="en-ID" sz="1800" dirty="0"/>
              <a:t> </a:t>
            </a:r>
            <a:r>
              <a:rPr lang="en-US" sz="1800" dirty="0" err="1"/>
              <a:t>Memeriksa</a:t>
            </a:r>
            <a:r>
              <a:rPr lang="en-US" sz="1800" dirty="0"/>
              <a:t> </a:t>
            </a:r>
            <a:r>
              <a:rPr lang="en-US" sz="1800" dirty="0" err="1"/>
              <a:t>kembali</a:t>
            </a:r>
            <a:r>
              <a:rPr lang="en-US" sz="1800" dirty="0"/>
              <a:t> PMS korban, </a:t>
            </a:r>
            <a:r>
              <a:rPr lang="en-US" sz="1800" dirty="0" err="1"/>
              <a:t>apakah</a:t>
            </a:r>
            <a:r>
              <a:rPr lang="en-US" sz="1800" dirty="0"/>
              <a:t> pada </a:t>
            </a:r>
            <a:r>
              <a:rPr lang="en-US" sz="1800" dirty="0" err="1"/>
              <a:t>ujung</a:t>
            </a:r>
            <a:r>
              <a:rPr lang="en-US" sz="1800" dirty="0"/>
              <a:t> </a:t>
            </a:r>
            <a:r>
              <a:rPr lang="en-US" sz="1800" dirty="0" err="1"/>
              <a:t>tubuh</a:t>
            </a:r>
            <a:r>
              <a:rPr lang="en-US" sz="1800" dirty="0"/>
              <a:t> korban yang </a:t>
            </a:r>
            <a:r>
              <a:rPr lang="en-US" sz="1800" dirty="0" err="1"/>
              <a:t>cedera</a:t>
            </a:r>
            <a:r>
              <a:rPr lang="en-US" sz="1800" dirty="0"/>
              <a:t> </a:t>
            </a:r>
            <a:r>
              <a:rPr lang="en-US" sz="1800" dirty="0" err="1"/>
              <a:t>masih</a:t>
            </a:r>
            <a:r>
              <a:rPr lang="en-US" sz="1800" dirty="0"/>
              <a:t> </a:t>
            </a:r>
            <a:r>
              <a:rPr lang="en-US" sz="1800" dirty="0" err="1"/>
              <a:t>teraba</a:t>
            </a:r>
            <a:r>
              <a:rPr lang="en-US" sz="1800" dirty="0"/>
              <a:t> </a:t>
            </a:r>
            <a:r>
              <a:rPr lang="en-US" sz="1800" dirty="0" err="1"/>
              <a:t>nadi</a:t>
            </a:r>
            <a:r>
              <a:rPr lang="en-US" sz="1800" dirty="0"/>
              <a:t> (P, </a:t>
            </a:r>
            <a:r>
              <a:rPr lang="en-US" sz="1800" dirty="0" err="1"/>
              <a:t>Pulsasi</a:t>
            </a:r>
            <a:r>
              <a:rPr lang="en-US" sz="1800" dirty="0"/>
              <a:t>), </a:t>
            </a:r>
            <a:r>
              <a:rPr lang="en-US" sz="1800" dirty="0" err="1"/>
              <a:t>masih</a:t>
            </a:r>
            <a:r>
              <a:rPr lang="en-US" sz="1800" dirty="0"/>
              <a:t> </a:t>
            </a:r>
            <a:r>
              <a:rPr lang="en-US" sz="1800" dirty="0" err="1"/>
              <a:t>dapat</a:t>
            </a:r>
            <a:r>
              <a:rPr lang="en-US" sz="1800" dirty="0"/>
              <a:t> </a:t>
            </a:r>
            <a:r>
              <a:rPr lang="en-US" sz="1800" dirty="0" err="1"/>
              <a:t>digerakkan</a:t>
            </a:r>
            <a:r>
              <a:rPr lang="en-US" sz="1800" dirty="0"/>
              <a:t> (M, </a:t>
            </a:r>
            <a:r>
              <a:rPr lang="en-US" sz="1800" dirty="0" err="1"/>
              <a:t>Motorik</a:t>
            </a:r>
            <a:r>
              <a:rPr lang="en-US" sz="1800" dirty="0"/>
              <a:t>), dan </a:t>
            </a:r>
            <a:r>
              <a:rPr lang="en-US" sz="1800" dirty="0" err="1"/>
              <a:t>masih</a:t>
            </a:r>
            <a:r>
              <a:rPr lang="en-US" sz="1800" dirty="0"/>
              <a:t> </a:t>
            </a:r>
            <a:r>
              <a:rPr lang="en-US" sz="1800" dirty="0" err="1"/>
              <a:t>dapat</a:t>
            </a:r>
            <a:r>
              <a:rPr lang="en-US" sz="1800" dirty="0"/>
              <a:t> </a:t>
            </a:r>
            <a:r>
              <a:rPr lang="en-US" sz="1800" dirty="0" err="1"/>
              <a:t>merasakan</a:t>
            </a:r>
            <a:r>
              <a:rPr lang="en-US" sz="1800" dirty="0"/>
              <a:t> </a:t>
            </a:r>
            <a:r>
              <a:rPr lang="en-US" sz="1800" dirty="0" err="1"/>
              <a:t>sentuhan</a:t>
            </a:r>
            <a:r>
              <a:rPr lang="en-US" sz="1800" dirty="0"/>
              <a:t>  (S, </a:t>
            </a:r>
            <a:r>
              <a:rPr lang="en-US" sz="1800" dirty="0" err="1"/>
              <a:t>Sensorik</a:t>
            </a:r>
            <a:r>
              <a:rPr lang="en-US" sz="1800" dirty="0"/>
              <a:t>) </a:t>
            </a:r>
            <a:r>
              <a:rPr lang="en-US" sz="1800" dirty="0" err="1"/>
              <a:t>atau</a:t>
            </a:r>
            <a:r>
              <a:rPr lang="en-US" sz="1800" dirty="0"/>
              <a:t> </a:t>
            </a:r>
            <a:r>
              <a:rPr lang="en-US" sz="1800" dirty="0" err="1"/>
              <a:t>tidak</a:t>
            </a:r>
            <a:r>
              <a:rPr lang="en-US" sz="1800" dirty="0"/>
              <a:t>. </a:t>
            </a:r>
            <a:r>
              <a:rPr lang="en-US" sz="1800" dirty="0" err="1"/>
              <a:t>Bandingkan</a:t>
            </a:r>
            <a:r>
              <a:rPr lang="en-US" sz="1800" dirty="0"/>
              <a:t> </a:t>
            </a:r>
            <a:r>
              <a:rPr lang="en-US" sz="1800" dirty="0" err="1"/>
              <a:t>dengan</a:t>
            </a:r>
            <a:r>
              <a:rPr lang="en-US" sz="1800" dirty="0"/>
              <a:t> </a:t>
            </a:r>
            <a:r>
              <a:rPr lang="en-US" sz="1800" dirty="0" err="1"/>
              <a:t>keadaan</a:t>
            </a:r>
            <a:r>
              <a:rPr lang="en-US" sz="1800" dirty="0"/>
              <a:t> </a:t>
            </a:r>
            <a:r>
              <a:rPr lang="en-US" sz="1800" dirty="0" err="1"/>
              <a:t>saat</a:t>
            </a:r>
            <a:r>
              <a:rPr lang="en-US" sz="1800" dirty="0"/>
              <a:t> </a:t>
            </a:r>
            <a:r>
              <a:rPr lang="en-US" sz="1800" dirty="0" err="1"/>
              <a:t>sebelum</a:t>
            </a:r>
            <a:r>
              <a:rPr lang="en-US" sz="1800" dirty="0"/>
              <a:t>  </a:t>
            </a:r>
            <a:r>
              <a:rPr lang="en-US" sz="1800" dirty="0" err="1"/>
              <a:t>pemasangan</a:t>
            </a:r>
            <a:r>
              <a:rPr lang="en-US" sz="1800" dirty="0"/>
              <a:t> </a:t>
            </a:r>
            <a:r>
              <a:rPr lang="en-US" sz="1800" dirty="0" err="1"/>
              <a:t>bidai</a:t>
            </a:r>
            <a:r>
              <a:rPr lang="en-US" sz="1800" dirty="0"/>
              <a:t>. </a:t>
            </a:r>
            <a:r>
              <a:rPr lang="en-US" sz="1800" dirty="0" err="1"/>
              <a:t>Apabila</a:t>
            </a:r>
            <a:r>
              <a:rPr lang="en-US" sz="1800" dirty="0"/>
              <a:t> </a:t>
            </a:r>
            <a:r>
              <a:rPr lang="en-US" sz="1800" dirty="0" err="1"/>
              <a:t>terjadi</a:t>
            </a:r>
            <a:r>
              <a:rPr lang="en-US" sz="1800" dirty="0"/>
              <a:t> </a:t>
            </a:r>
            <a:r>
              <a:rPr lang="en-US" sz="1800" dirty="0" err="1"/>
              <a:t>perubahan</a:t>
            </a:r>
            <a:r>
              <a:rPr lang="en-US" sz="1800" dirty="0"/>
              <a:t> </a:t>
            </a:r>
            <a:r>
              <a:rPr lang="en-US" sz="1800" dirty="0" err="1"/>
              <a:t>kondisi</a:t>
            </a:r>
            <a:r>
              <a:rPr lang="en-US" sz="1800" dirty="0"/>
              <a:t> yang </a:t>
            </a:r>
            <a:r>
              <a:rPr lang="en-US" sz="1800" dirty="0" err="1"/>
              <a:t>memburuk</a:t>
            </a:r>
            <a:r>
              <a:rPr lang="en-US" sz="1800" dirty="0"/>
              <a:t> (</a:t>
            </a:r>
            <a:r>
              <a:rPr lang="en-US" sz="1800" dirty="0" err="1"/>
              <a:t>seperti</a:t>
            </a:r>
            <a:r>
              <a:rPr lang="en-US" sz="1800" dirty="0"/>
              <a:t>: </a:t>
            </a:r>
            <a:r>
              <a:rPr lang="en-US" sz="1800" dirty="0" err="1"/>
              <a:t>nadi</a:t>
            </a:r>
            <a:r>
              <a:rPr lang="en-US" sz="1800" dirty="0"/>
              <a:t> </a:t>
            </a:r>
            <a:r>
              <a:rPr lang="en-US" sz="1800" dirty="0" err="1"/>
              <a:t>tidak</a:t>
            </a:r>
            <a:r>
              <a:rPr lang="en-US" sz="1800" dirty="0"/>
              <a:t> </a:t>
            </a:r>
            <a:r>
              <a:rPr lang="en-US" sz="1800" dirty="0" err="1"/>
              <a:t>teraba</a:t>
            </a:r>
            <a:r>
              <a:rPr lang="en-US" sz="1800" dirty="0"/>
              <a:t> </a:t>
            </a:r>
            <a:r>
              <a:rPr lang="en-US" sz="1800" dirty="0" err="1"/>
              <a:t>dan</a:t>
            </a:r>
            <a:r>
              <a:rPr lang="en-US" sz="1800" dirty="0"/>
              <a:t> / </a:t>
            </a:r>
            <a:r>
              <a:rPr lang="en-US" sz="1800" dirty="0" err="1"/>
              <a:t>atau</a:t>
            </a:r>
            <a:r>
              <a:rPr lang="en-US" sz="1800" dirty="0"/>
              <a:t> </a:t>
            </a:r>
            <a:r>
              <a:rPr lang="en-US" sz="1800" dirty="0" err="1"/>
              <a:t>tidak</a:t>
            </a:r>
            <a:r>
              <a:rPr lang="en-US" sz="1800" dirty="0"/>
              <a:t> </a:t>
            </a:r>
            <a:r>
              <a:rPr lang="en-US" sz="1800" dirty="0" err="1"/>
              <a:t>dapat</a:t>
            </a:r>
            <a:r>
              <a:rPr lang="en-US" sz="1800" dirty="0"/>
              <a:t> </a:t>
            </a:r>
            <a:r>
              <a:rPr lang="en-US" sz="1800" dirty="0" err="1"/>
              <a:t>merasakan</a:t>
            </a:r>
            <a:r>
              <a:rPr lang="en-US" sz="1800" dirty="0"/>
              <a:t> </a:t>
            </a:r>
            <a:r>
              <a:rPr lang="en-US" sz="1800" dirty="0" err="1"/>
              <a:t>sentuhan</a:t>
            </a:r>
            <a:r>
              <a:rPr lang="en-US" sz="1800" dirty="0"/>
              <a:t> </a:t>
            </a:r>
            <a:r>
              <a:rPr lang="en-US" sz="1800" dirty="0" err="1"/>
              <a:t>dan</a:t>
            </a:r>
            <a:r>
              <a:rPr lang="en-US" sz="1800" dirty="0"/>
              <a:t> / </a:t>
            </a:r>
            <a:r>
              <a:rPr lang="en-US" sz="1800" dirty="0" err="1"/>
              <a:t>atau</a:t>
            </a:r>
            <a:r>
              <a:rPr lang="en-US" sz="1800" dirty="0"/>
              <a:t> </a:t>
            </a:r>
            <a:r>
              <a:rPr lang="en-US" sz="1800" dirty="0" err="1"/>
              <a:t>tidak</a:t>
            </a:r>
            <a:r>
              <a:rPr lang="en-US" sz="1800" dirty="0"/>
              <a:t> </a:t>
            </a:r>
            <a:r>
              <a:rPr lang="en-US" sz="1800" dirty="0" err="1"/>
              <a:t>dapat</a:t>
            </a:r>
            <a:r>
              <a:rPr lang="en-US" sz="1800" dirty="0"/>
              <a:t> </a:t>
            </a:r>
            <a:r>
              <a:rPr lang="en-US" sz="1800" dirty="0" err="1"/>
              <a:t>digerakkan</a:t>
            </a:r>
            <a:r>
              <a:rPr lang="en-US" sz="1800" dirty="0"/>
              <a:t>) </a:t>
            </a:r>
            <a:r>
              <a:rPr lang="en-US" sz="1800" dirty="0" err="1"/>
              <a:t>maka</a:t>
            </a:r>
            <a:r>
              <a:rPr lang="en-US" sz="1800" dirty="0"/>
              <a:t> </a:t>
            </a:r>
            <a:r>
              <a:rPr lang="en-US" sz="1800" dirty="0" err="1"/>
              <a:t>pemasangan</a:t>
            </a:r>
            <a:r>
              <a:rPr lang="en-US" sz="1800" dirty="0"/>
              <a:t> </a:t>
            </a:r>
            <a:r>
              <a:rPr lang="en-US" sz="1800" dirty="0" err="1"/>
              <a:t>bidai</a:t>
            </a:r>
            <a:r>
              <a:rPr lang="en-US" sz="1800" dirty="0"/>
              <a:t> </a:t>
            </a:r>
            <a:r>
              <a:rPr lang="en-US" sz="1800" dirty="0" err="1"/>
              <a:t>perlu</a:t>
            </a:r>
            <a:r>
              <a:rPr lang="en-US" sz="1800" dirty="0"/>
              <a:t> </a:t>
            </a:r>
            <a:r>
              <a:rPr lang="en-US" sz="1800" dirty="0" err="1"/>
              <a:t>dilonggarkan</a:t>
            </a:r>
            <a:r>
              <a:rPr lang="en-US" sz="1800" dirty="0"/>
              <a:t>.  </a:t>
            </a:r>
            <a:endParaRPr lang="id-ID" sz="1800" dirty="0"/>
          </a:p>
          <a:p>
            <a:pPr>
              <a:buNone/>
            </a:pPr>
            <a:endParaRPr lang="id-ID" sz="18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pPr lvl="0">
              <a:buNone/>
            </a:pPr>
            <a:r>
              <a:rPr lang="id-ID" dirty="0"/>
              <a:t>8. </a:t>
            </a:r>
            <a:r>
              <a:rPr lang="en-US" dirty="0" err="1"/>
              <a:t>Tanyakan</a:t>
            </a:r>
            <a:r>
              <a:rPr lang="en-US" dirty="0"/>
              <a:t> </a:t>
            </a:r>
            <a:r>
              <a:rPr lang="en-US" dirty="0" err="1"/>
              <a:t>kepada</a:t>
            </a:r>
            <a:r>
              <a:rPr lang="en-US" dirty="0"/>
              <a:t> korban </a:t>
            </a:r>
            <a:r>
              <a:rPr lang="en-US" dirty="0" err="1"/>
              <a:t>apakah</a:t>
            </a:r>
            <a:r>
              <a:rPr lang="en-US" dirty="0"/>
              <a:t> </a:t>
            </a:r>
            <a:r>
              <a:rPr lang="en-US" dirty="0" err="1"/>
              <a:t>bidai</a:t>
            </a:r>
            <a:r>
              <a:rPr lang="en-US" dirty="0"/>
              <a:t> </a:t>
            </a:r>
            <a:r>
              <a:rPr lang="en-US" dirty="0" err="1"/>
              <a:t>dipasang</a:t>
            </a:r>
            <a:r>
              <a:rPr lang="en-US" dirty="0"/>
              <a:t> </a:t>
            </a:r>
            <a:r>
              <a:rPr lang="en-US" dirty="0" err="1"/>
              <a:t>terlalu</a:t>
            </a:r>
            <a:r>
              <a:rPr lang="en-US" dirty="0"/>
              <a:t> </a:t>
            </a:r>
            <a:r>
              <a:rPr lang="en-US" dirty="0" err="1"/>
              <a:t>ketat</a:t>
            </a:r>
            <a:r>
              <a:rPr lang="en-US" dirty="0"/>
              <a:t> </a:t>
            </a:r>
            <a:r>
              <a:rPr lang="en-US" dirty="0" err="1"/>
              <a:t>atau</a:t>
            </a:r>
            <a:r>
              <a:rPr lang="en-US" dirty="0"/>
              <a:t> </a:t>
            </a:r>
            <a:r>
              <a:rPr lang="en-US" dirty="0" err="1"/>
              <a:t>tidak</a:t>
            </a:r>
            <a:r>
              <a:rPr lang="en-US" dirty="0"/>
              <a:t>. </a:t>
            </a:r>
            <a:r>
              <a:rPr lang="en-US" dirty="0" err="1"/>
              <a:t>Longgarkan</a:t>
            </a:r>
            <a:r>
              <a:rPr lang="en-US" dirty="0"/>
              <a:t>  </a:t>
            </a:r>
            <a:r>
              <a:rPr lang="en-US" dirty="0" err="1"/>
              <a:t>balutan</a:t>
            </a:r>
            <a:r>
              <a:rPr lang="en-US" dirty="0"/>
              <a:t> </a:t>
            </a:r>
            <a:r>
              <a:rPr lang="en-US" dirty="0" err="1"/>
              <a:t>bidai</a:t>
            </a:r>
            <a:r>
              <a:rPr lang="en-US" dirty="0"/>
              <a:t> </a:t>
            </a:r>
            <a:r>
              <a:rPr lang="en-US" dirty="0" err="1"/>
              <a:t>jika</a:t>
            </a:r>
            <a:r>
              <a:rPr lang="en-US" dirty="0"/>
              <a:t> </a:t>
            </a:r>
            <a:r>
              <a:rPr lang="en-US" dirty="0" err="1"/>
              <a:t>kulit</a:t>
            </a:r>
            <a:r>
              <a:rPr lang="en-US" dirty="0"/>
              <a:t> </a:t>
            </a:r>
            <a:r>
              <a:rPr lang="en-US" dirty="0" err="1"/>
              <a:t>disekitarnya</a:t>
            </a:r>
            <a:r>
              <a:rPr lang="en-US" dirty="0"/>
              <a:t> </a:t>
            </a:r>
            <a:r>
              <a:rPr lang="en-US" dirty="0" err="1"/>
              <a:t>menjadi</a:t>
            </a:r>
            <a:r>
              <a:rPr lang="en-US" dirty="0"/>
              <a:t> : </a:t>
            </a:r>
            <a:endParaRPr lang="id-ID" dirty="0"/>
          </a:p>
          <a:p>
            <a:pPr lvl="0"/>
            <a:r>
              <a:rPr lang="en-US" dirty="0" err="1"/>
              <a:t>Pucat</a:t>
            </a:r>
            <a:r>
              <a:rPr lang="en-US" dirty="0"/>
              <a:t> </a:t>
            </a:r>
            <a:r>
              <a:rPr lang="en-US" dirty="0" err="1"/>
              <a:t>atau</a:t>
            </a:r>
            <a:r>
              <a:rPr lang="en-US" dirty="0"/>
              <a:t> </a:t>
            </a:r>
            <a:r>
              <a:rPr lang="en-US" dirty="0" err="1"/>
              <a:t>kebiruan</a:t>
            </a:r>
            <a:r>
              <a:rPr lang="en-US" dirty="0"/>
              <a:t> </a:t>
            </a:r>
            <a:endParaRPr lang="id-ID" dirty="0"/>
          </a:p>
          <a:p>
            <a:pPr lvl="0"/>
            <a:r>
              <a:rPr lang="en-US" dirty="0" err="1"/>
              <a:t>Sakit</a:t>
            </a:r>
            <a:r>
              <a:rPr lang="en-US" dirty="0"/>
              <a:t> </a:t>
            </a:r>
            <a:r>
              <a:rPr lang="en-US" dirty="0" err="1"/>
              <a:t>bertambah</a:t>
            </a:r>
            <a:r>
              <a:rPr lang="en-US" dirty="0"/>
              <a:t> </a:t>
            </a:r>
            <a:endParaRPr lang="id-ID" dirty="0"/>
          </a:p>
          <a:p>
            <a:pPr lvl="0"/>
            <a:r>
              <a:rPr lang="en-US" dirty="0" err="1"/>
              <a:t>Kulit</a:t>
            </a:r>
            <a:r>
              <a:rPr lang="en-US" dirty="0"/>
              <a:t> di </a:t>
            </a:r>
            <a:r>
              <a:rPr lang="en-US" dirty="0" err="1"/>
              <a:t>ujung</a:t>
            </a:r>
            <a:r>
              <a:rPr lang="en-US" dirty="0"/>
              <a:t> </a:t>
            </a:r>
            <a:r>
              <a:rPr lang="en-US" dirty="0" err="1"/>
              <a:t>tubuh</a:t>
            </a:r>
            <a:r>
              <a:rPr lang="en-US" dirty="0"/>
              <a:t> yang </a:t>
            </a:r>
            <a:r>
              <a:rPr lang="en-US" dirty="0" err="1"/>
              <a:t>cedera</a:t>
            </a:r>
            <a:r>
              <a:rPr lang="en-US" dirty="0"/>
              <a:t> </a:t>
            </a:r>
            <a:r>
              <a:rPr lang="en-US" dirty="0" err="1"/>
              <a:t>menjadi</a:t>
            </a:r>
            <a:r>
              <a:rPr lang="en-US" dirty="0"/>
              <a:t> </a:t>
            </a:r>
            <a:r>
              <a:rPr lang="en-US" dirty="0" err="1"/>
              <a:t>dingin</a:t>
            </a:r>
            <a:r>
              <a:rPr lang="en-US" dirty="0"/>
              <a:t>  </a:t>
            </a:r>
            <a:endParaRPr lang="id-ID" dirty="0"/>
          </a:p>
          <a:p>
            <a:pPr lvl="0"/>
            <a:r>
              <a:rPr lang="en-US" dirty="0"/>
              <a:t>Ada </a:t>
            </a:r>
            <a:r>
              <a:rPr lang="en-US" dirty="0" err="1"/>
              <a:t>kesemutan</a:t>
            </a:r>
            <a:r>
              <a:rPr lang="en-US" dirty="0"/>
              <a:t> </a:t>
            </a:r>
            <a:r>
              <a:rPr lang="en-US" dirty="0" err="1"/>
              <a:t>atau</a:t>
            </a:r>
            <a:r>
              <a:rPr lang="en-US" dirty="0"/>
              <a:t>  </a:t>
            </a:r>
            <a:r>
              <a:rPr lang="en-US" dirty="0" err="1"/>
              <a:t>mati</a:t>
            </a:r>
            <a:r>
              <a:rPr lang="en-US" dirty="0"/>
              <a:t> rasa </a:t>
            </a:r>
            <a:endParaRPr lang="id-ID" dirty="0"/>
          </a:p>
          <a:p>
            <a:pPr>
              <a:buNone/>
            </a:pPr>
            <a:endParaRPr lang="id-ID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95246438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/>
          <a:stretch>
            <a:fillRect/>
          </a:stretch>
        </p:blipFill>
        <p:spPr>
          <a:xfrm>
            <a:off x="1726247" y="700068"/>
            <a:ext cx="2643505" cy="1980565"/>
          </a:xfrm>
          <a:prstGeom prst="rect">
            <a:avLst/>
          </a:prstGeom>
        </p:spPr>
      </p:pic>
      <p:pic>
        <p:nvPicPr>
          <p:cNvPr id="3" name="Picture 2"/>
          <p:cNvPicPr/>
          <p:nvPr/>
        </p:nvPicPr>
        <p:blipFill>
          <a:blip r:embed="rId3"/>
          <a:stretch>
            <a:fillRect/>
          </a:stretch>
        </p:blipFill>
        <p:spPr>
          <a:xfrm>
            <a:off x="7345299" y="3198571"/>
            <a:ext cx="2704465" cy="1980565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0" y="2875405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spcAft>
                <a:spcPts val="1000"/>
              </a:spcAft>
            </a:pPr>
            <a:r>
              <a:rPr lang="en-US" b="1" i="0" dirty="0" err="1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Pemasangan</a:t>
            </a:r>
            <a:r>
              <a:rPr lang="en-US" b="1" i="0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b="1" i="0" dirty="0" err="1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bidai</a:t>
            </a:r>
            <a:r>
              <a:rPr lang="en-US" b="1" i="0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b="1" i="0" dirty="0" err="1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untuk</a:t>
            </a:r>
            <a:r>
              <a:rPr lang="en-US" b="1" i="0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b="1" i="0" dirty="0" err="1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patah</a:t>
            </a:r>
            <a:r>
              <a:rPr lang="en-US" b="1" i="0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b="1" i="0" dirty="0" err="1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tulang</a:t>
            </a:r>
            <a:r>
              <a:rPr lang="en-US" b="1" i="0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b="1" i="0" dirty="0" err="1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lengan</a:t>
            </a:r>
            <a:r>
              <a:rPr lang="en-US" b="1" i="0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b="1" i="0" dirty="0" err="1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atas</a:t>
            </a:r>
            <a:r>
              <a:rPr lang="en-US" b="1" i="0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b="1" i="0" dirty="0" err="1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atau</a:t>
            </a:r>
            <a:r>
              <a:rPr lang="en-US" b="1" i="0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b="1" i="0" dirty="0" err="1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pergeseran</a:t>
            </a:r>
            <a:r>
              <a:rPr lang="en-US" b="1" i="0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b="1" i="0" dirty="0" err="1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sendi</a:t>
            </a:r>
            <a:r>
              <a:rPr lang="en-US" b="1" i="0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b="1" i="0" dirty="0" err="1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bahu</a:t>
            </a:r>
            <a:endParaRPr lang="id-ID" sz="1600" i="1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5649531" y="5308122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spcAft>
                <a:spcPts val="1000"/>
              </a:spcAft>
            </a:pPr>
            <a:r>
              <a:rPr lang="en-US" b="1" i="0" dirty="0" err="1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Pemasangan</a:t>
            </a:r>
            <a:r>
              <a:rPr lang="en-US" b="1" i="0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b="1" i="0" dirty="0" err="1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bidai</a:t>
            </a:r>
            <a:r>
              <a:rPr lang="en-US" b="1" i="0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b="1" i="0" dirty="0" err="1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untuk</a:t>
            </a:r>
            <a:r>
              <a:rPr lang="en-US" b="1" i="0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b="1" i="0" dirty="0" err="1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patah</a:t>
            </a:r>
            <a:r>
              <a:rPr lang="en-US" b="1" i="0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b="1" i="0" dirty="0" err="1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tulang</a:t>
            </a:r>
            <a:r>
              <a:rPr lang="en-US" b="1" i="0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b="1" i="0" dirty="0" err="1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lengan</a:t>
            </a:r>
            <a:r>
              <a:rPr lang="en-US" b="1" i="0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b="1" i="0" dirty="0" err="1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bawah</a:t>
            </a:r>
            <a:r>
              <a:rPr lang="en-US" b="1" i="0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b="1" i="0" dirty="0" err="1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atau</a:t>
            </a:r>
            <a:r>
              <a:rPr lang="en-US" b="1" i="0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b="1" i="0" dirty="0" err="1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pergeseran</a:t>
            </a:r>
            <a:r>
              <a:rPr lang="en-US" b="1" i="0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b="1" i="0" dirty="0" err="1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sendi</a:t>
            </a:r>
            <a:r>
              <a:rPr lang="en-US" b="1" i="0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b="1" i="0" dirty="0" err="1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siku</a:t>
            </a:r>
            <a:endParaRPr lang="id-ID" sz="1600" i="1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0513058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6395" y="1003327"/>
            <a:ext cx="3753485" cy="1837690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6056406" y="3102666"/>
            <a:ext cx="515346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Aft>
                <a:spcPts val="1000"/>
              </a:spcAft>
            </a:pPr>
            <a:r>
              <a:rPr lang="en-US" b="1" i="0" dirty="0" err="1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Pemasangan</a:t>
            </a:r>
            <a:r>
              <a:rPr lang="en-US" b="1" i="0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b="1" i="0" dirty="0" err="1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bidai</a:t>
            </a:r>
            <a:r>
              <a:rPr lang="en-US" b="1" i="0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b="1" i="0" dirty="0" err="1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untuk</a:t>
            </a:r>
            <a:r>
              <a:rPr lang="en-US" b="1" i="0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b="1" i="0" dirty="0" err="1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patah</a:t>
            </a:r>
            <a:r>
              <a:rPr lang="en-US" b="1" i="0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b="1" i="0" dirty="0" err="1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tulang</a:t>
            </a:r>
            <a:r>
              <a:rPr lang="en-US" b="1" i="0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b="1" i="0" dirty="0" err="1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tungkai</a:t>
            </a:r>
            <a:r>
              <a:rPr lang="en-US" b="1" i="0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b="1" i="0" dirty="0" err="1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atas</a:t>
            </a:r>
            <a:endParaRPr lang="id-ID" sz="1600" i="1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Picture 3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2058" y="2722916"/>
            <a:ext cx="3895725" cy="288036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705326" y="5864925"/>
            <a:ext cx="535108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i="1" dirty="0" err="1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Pemasangan</a:t>
            </a:r>
            <a:r>
              <a:rPr lang="en-US" b="1" i="1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b="1" i="1" dirty="0" err="1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bidai</a:t>
            </a:r>
            <a:r>
              <a:rPr lang="en-US" b="1" i="1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b="1" i="1" dirty="0" err="1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untuk</a:t>
            </a:r>
            <a:r>
              <a:rPr lang="en-US" b="1" i="1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b="1" i="1" dirty="0" err="1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patah</a:t>
            </a:r>
            <a:r>
              <a:rPr lang="en-US" b="1" i="1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b="1" i="1" dirty="0" err="1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tulang</a:t>
            </a:r>
            <a:r>
              <a:rPr lang="en-US" b="1" i="1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b="1" i="1" dirty="0" err="1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tungkai</a:t>
            </a:r>
            <a:r>
              <a:rPr lang="en-US" b="1" i="1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b="1" i="1" dirty="0" err="1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bawah</a:t>
            </a:r>
            <a:endParaRPr lang="id-ID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997240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2">
            <a:extLst>
              <a:ext uri="{FF2B5EF4-FFF2-40B4-BE49-F238E27FC236}">
                <a16:creationId xmlns:a16="http://schemas.microsoft.com/office/drawing/2014/main" id="{D4882841-8E08-47DE-8CD2-60CD81CC71A3}"/>
              </a:ext>
            </a:extLst>
          </p:cNvPr>
          <p:cNvSpPr txBox="1">
            <a:spLocks/>
          </p:cNvSpPr>
          <p:nvPr/>
        </p:nvSpPr>
        <p:spPr>
          <a:xfrm>
            <a:off x="1074936" y="2845905"/>
            <a:ext cx="10042127" cy="4967700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20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5pPr>
            <a:lvl6pPr marL="2506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9pPr>
          </a:lstStyle>
          <a:p>
            <a:pPr algn="ctr">
              <a:buFont typeface="Wingdings 3" charset="2"/>
              <a:buNone/>
            </a:pPr>
            <a:r>
              <a:rPr lang="en-ID" sz="7000" dirty="0"/>
              <a:t>THANK YOU</a:t>
            </a:r>
            <a:endParaRPr lang="id-ID" sz="7000" dirty="0"/>
          </a:p>
          <a:p>
            <a:pPr>
              <a:buFont typeface="Wingdings 3" charset="2"/>
              <a:buNone/>
            </a:pPr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31617787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9967" y="314223"/>
            <a:ext cx="10602399" cy="973499"/>
          </a:xfrm>
        </p:spPr>
        <p:txBody>
          <a:bodyPr/>
          <a:lstStyle/>
          <a:p>
            <a:r>
              <a:rPr lang="id-ID" dirty="0"/>
              <a:t>TULANG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5904" y="1441174"/>
            <a:ext cx="10183600" cy="4967700"/>
          </a:xfrm>
        </p:spPr>
        <p:txBody>
          <a:bodyPr/>
          <a:lstStyle/>
          <a:p>
            <a:pPr algn="just">
              <a:buNone/>
            </a:pPr>
            <a:r>
              <a:rPr lang="en-US" sz="2400" dirty="0"/>
              <a:t>   -</a:t>
            </a:r>
            <a:r>
              <a:rPr lang="en-US" sz="2400" dirty="0" err="1"/>
              <a:t>Dalam</a:t>
            </a:r>
            <a:r>
              <a:rPr lang="en-US" sz="2400" dirty="0"/>
              <a:t> </a:t>
            </a:r>
            <a:r>
              <a:rPr lang="en-US" sz="2400" dirty="0" err="1"/>
              <a:t>fungsinya</a:t>
            </a:r>
            <a:r>
              <a:rPr lang="en-US" sz="2400" dirty="0"/>
              <a:t> </a:t>
            </a:r>
            <a:r>
              <a:rPr lang="en-US" sz="2400" dirty="0" err="1"/>
              <a:t>mendukung</a:t>
            </a:r>
            <a:r>
              <a:rPr lang="en-US" sz="2400" dirty="0"/>
              <a:t> </a:t>
            </a:r>
            <a:r>
              <a:rPr lang="en-US" sz="2400" dirty="0" err="1"/>
              <a:t>pergerakan</a:t>
            </a:r>
            <a:r>
              <a:rPr lang="en-US" sz="2400" dirty="0"/>
              <a:t>, </a:t>
            </a:r>
            <a:r>
              <a:rPr lang="en-US" sz="2400" dirty="0" err="1"/>
              <a:t>tulang</a:t>
            </a:r>
            <a:r>
              <a:rPr lang="en-US" sz="2400" dirty="0"/>
              <a:t> </a:t>
            </a:r>
            <a:r>
              <a:rPr lang="en-US" sz="2400" dirty="0" err="1"/>
              <a:t>membentuk</a:t>
            </a:r>
            <a:r>
              <a:rPr lang="en-US" sz="2400" dirty="0"/>
              <a:t> </a:t>
            </a:r>
            <a:r>
              <a:rPr lang="en-US" sz="2400" dirty="0" err="1"/>
              <a:t>persendian</a:t>
            </a:r>
            <a:r>
              <a:rPr lang="en-US" sz="2400" dirty="0"/>
              <a:t> </a:t>
            </a:r>
            <a:r>
              <a:rPr lang="en-US" sz="2400" dirty="0" err="1"/>
              <a:t>dengan</a:t>
            </a:r>
            <a:r>
              <a:rPr lang="en-US" sz="2400" dirty="0"/>
              <a:t> </a:t>
            </a:r>
            <a:r>
              <a:rPr lang="en-US" sz="2400" dirty="0" err="1"/>
              <a:t>tulang</a:t>
            </a:r>
            <a:r>
              <a:rPr lang="en-US" sz="2400" dirty="0"/>
              <a:t> yang </a:t>
            </a:r>
            <a:r>
              <a:rPr lang="en-US" sz="2400" dirty="0" err="1"/>
              <a:t>lainnya</a:t>
            </a:r>
            <a:r>
              <a:rPr lang="en-US" sz="2400" dirty="0"/>
              <a:t>.</a:t>
            </a:r>
            <a:endParaRPr lang="id-ID" sz="2400" dirty="0"/>
          </a:p>
          <a:p>
            <a:pPr algn="just">
              <a:buNone/>
            </a:pPr>
            <a:endParaRPr lang="id-ID" sz="2400" dirty="0"/>
          </a:p>
          <a:p>
            <a:pPr algn="just">
              <a:buNone/>
            </a:pPr>
            <a:r>
              <a:rPr lang="en-US" sz="2400" dirty="0"/>
              <a:t>   -</a:t>
            </a:r>
            <a:r>
              <a:rPr lang="en-US" sz="2400" dirty="0" err="1"/>
              <a:t>Cedera</a:t>
            </a:r>
            <a:r>
              <a:rPr lang="en-US" sz="2400" dirty="0"/>
              <a:t> pada </a:t>
            </a:r>
            <a:r>
              <a:rPr lang="en-US" sz="2400" dirty="0" err="1"/>
              <a:t>tulang</a:t>
            </a:r>
            <a:r>
              <a:rPr lang="en-US" sz="2400" dirty="0"/>
              <a:t> </a:t>
            </a:r>
            <a:r>
              <a:rPr lang="en-US" sz="2400" dirty="0" err="1"/>
              <a:t>atau</a:t>
            </a:r>
            <a:r>
              <a:rPr lang="en-US" sz="2400" dirty="0"/>
              <a:t> </a:t>
            </a:r>
            <a:r>
              <a:rPr lang="en-US" sz="2400" dirty="0" err="1"/>
              <a:t>sendi</a:t>
            </a:r>
            <a:r>
              <a:rPr lang="en-US" sz="2400" dirty="0"/>
              <a:t> </a:t>
            </a:r>
            <a:r>
              <a:rPr lang="en-US" sz="2400" dirty="0" err="1"/>
              <a:t>dapat</a:t>
            </a:r>
            <a:r>
              <a:rPr lang="en-US" sz="2400" dirty="0"/>
              <a:t> </a:t>
            </a:r>
            <a:r>
              <a:rPr lang="en-US" sz="2400" dirty="0" err="1"/>
              <a:t>menyebabkan</a:t>
            </a:r>
            <a:r>
              <a:rPr lang="en-US" sz="2400" dirty="0"/>
              <a:t> </a:t>
            </a:r>
            <a:r>
              <a:rPr lang="en-US" sz="2400" dirty="0" err="1"/>
              <a:t>gagal</a:t>
            </a:r>
            <a:r>
              <a:rPr lang="en-US" sz="2400" dirty="0"/>
              <a:t> </a:t>
            </a:r>
            <a:r>
              <a:rPr lang="en-US" sz="2400" dirty="0" err="1"/>
              <a:t>fungsi</a:t>
            </a:r>
            <a:r>
              <a:rPr lang="en-US" sz="2400" dirty="0"/>
              <a:t> </a:t>
            </a:r>
            <a:r>
              <a:rPr lang="en-US" sz="2400" dirty="0" err="1"/>
              <a:t>tulang</a:t>
            </a:r>
            <a:r>
              <a:rPr lang="en-US" sz="2400" dirty="0"/>
              <a:t> </a:t>
            </a:r>
            <a:r>
              <a:rPr lang="en-US" sz="2400" dirty="0" err="1"/>
              <a:t>baik</a:t>
            </a:r>
            <a:r>
              <a:rPr lang="en-US" sz="2400" dirty="0"/>
              <a:t> </a:t>
            </a:r>
            <a:r>
              <a:rPr lang="en-US" sz="2400" dirty="0" err="1"/>
              <a:t>sebagai</a:t>
            </a:r>
            <a:r>
              <a:rPr lang="en-US" sz="2400" dirty="0"/>
              <a:t> </a:t>
            </a:r>
            <a:r>
              <a:rPr lang="en-US" sz="2400" dirty="0" err="1"/>
              <a:t>pendukung</a:t>
            </a:r>
            <a:r>
              <a:rPr lang="en-US" sz="2400" dirty="0"/>
              <a:t> </a:t>
            </a:r>
            <a:r>
              <a:rPr lang="en-US" sz="2400" dirty="0" err="1"/>
              <a:t>pergerakan</a:t>
            </a:r>
            <a:r>
              <a:rPr lang="en-US" sz="2400" dirty="0"/>
              <a:t> </a:t>
            </a:r>
            <a:r>
              <a:rPr lang="en-US" sz="2400" dirty="0" err="1"/>
              <a:t>maupun</a:t>
            </a:r>
            <a:r>
              <a:rPr lang="en-US" sz="2400" dirty="0"/>
              <a:t> </a:t>
            </a:r>
            <a:r>
              <a:rPr lang="en-US" sz="2400" dirty="0" err="1"/>
              <a:t>dalam</a:t>
            </a:r>
            <a:r>
              <a:rPr lang="en-US" sz="2400" dirty="0"/>
              <a:t> </a:t>
            </a:r>
            <a:r>
              <a:rPr lang="en-US" sz="2400" dirty="0" err="1"/>
              <a:t>fungsinya</a:t>
            </a:r>
            <a:r>
              <a:rPr lang="en-US" sz="2400" dirty="0"/>
              <a:t> </a:t>
            </a:r>
            <a:r>
              <a:rPr lang="en-US" sz="2400" dirty="0" err="1"/>
              <a:t>sebagai</a:t>
            </a:r>
            <a:r>
              <a:rPr lang="en-US" sz="2400" dirty="0"/>
              <a:t> organ. </a:t>
            </a:r>
            <a:endParaRPr lang="id-ID" sz="2400" dirty="0"/>
          </a:p>
          <a:p>
            <a:pPr algn="just">
              <a:buNone/>
            </a:pPr>
            <a:endParaRPr lang="id-ID" sz="2400" dirty="0"/>
          </a:p>
          <a:p>
            <a:pPr algn="just">
              <a:buNone/>
            </a:pPr>
            <a:r>
              <a:rPr lang="en-US" sz="2400" dirty="0"/>
              <a:t>    -</a:t>
            </a:r>
            <a:r>
              <a:rPr lang="en-US" sz="2400" dirty="0" err="1"/>
              <a:t>Cedera</a:t>
            </a:r>
            <a:r>
              <a:rPr lang="en-US" sz="2400" dirty="0"/>
              <a:t> </a:t>
            </a:r>
            <a:r>
              <a:rPr lang="en-US" sz="2400" dirty="0" err="1"/>
              <a:t>tulang</a:t>
            </a:r>
            <a:r>
              <a:rPr lang="en-US" sz="2400" dirty="0"/>
              <a:t> </a:t>
            </a:r>
            <a:r>
              <a:rPr lang="en-US" sz="2400" dirty="0" err="1"/>
              <a:t>akan</a:t>
            </a:r>
            <a:r>
              <a:rPr lang="en-US" sz="2400" dirty="0"/>
              <a:t> </a:t>
            </a:r>
            <a:r>
              <a:rPr lang="en-US" sz="2400" dirty="0" err="1"/>
              <a:t>menurunkan</a:t>
            </a:r>
            <a:r>
              <a:rPr lang="en-US" sz="2400" dirty="0"/>
              <a:t> </a:t>
            </a:r>
            <a:r>
              <a:rPr lang="en-US" sz="2400" dirty="0" err="1"/>
              <a:t>kualitas</a:t>
            </a:r>
            <a:r>
              <a:rPr lang="en-US" sz="2400" dirty="0"/>
              <a:t> </a:t>
            </a:r>
            <a:r>
              <a:rPr lang="en-US" sz="2400" dirty="0" err="1"/>
              <a:t>hidup</a:t>
            </a:r>
            <a:r>
              <a:rPr lang="en-US" sz="2400" dirty="0"/>
              <a:t> </a:t>
            </a:r>
            <a:r>
              <a:rPr lang="en-US" sz="2400" dirty="0" err="1"/>
              <a:t>penderitanya</a:t>
            </a:r>
            <a:r>
              <a:rPr lang="en-US" sz="2400" dirty="0"/>
              <a:t> dan </a:t>
            </a:r>
            <a:r>
              <a:rPr lang="en-US" sz="2400" dirty="0" err="1"/>
              <a:t>berpengaruh</a:t>
            </a:r>
            <a:r>
              <a:rPr lang="en-US" sz="2400" dirty="0"/>
              <a:t> </a:t>
            </a:r>
            <a:r>
              <a:rPr lang="en-US" sz="2400" dirty="0" err="1"/>
              <a:t>banyak</a:t>
            </a:r>
            <a:r>
              <a:rPr lang="en-US" sz="2400" dirty="0"/>
              <a:t> </a:t>
            </a:r>
            <a:r>
              <a:rPr lang="en-US" sz="2400" dirty="0" err="1"/>
              <a:t>terhadap</a:t>
            </a:r>
            <a:r>
              <a:rPr lang="en-US" sz="2400" dirty="0"/>
              <a:t> </a:t>
            </a:r>
            <a:r>
              <a:rPr lang="en-US" sz="2400" dirty="0" err="1"/>
              <a:t>pekerjaan</a:t>
            </a:r>
            <a:r>
              <a:rPr lang="en-US" sz="2400" dirty="0"/>
              <a:t>.</a:t>
            </a:r>
            <a:endParaRPr lang="id-ID" sz="2400" dirty="0"/>
          </a:p>
        </p:txBody>
      </p:sp>
    </p:spTree>
    <p:extLst>
      <p:ext uri="{BB962C8B-B14F-4D97-AF65-F5344CB8AC3E}">
        <p14:creationId xmlns:p14="http://schemas.microsoft.com/office/powerpoint/2010/main" val="35440375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9967" y="552766"/>
            <a:ext cx="10602399" cy="973499"/>
          </a:xfrm>
        </p:spPr>
        <p:txBody>
          <a:bodyPr/>
          <a:lstStyle/>
          <a:p>
            <a:r>
              <a:rPr lang="id-ID" dirty="0"/>
              <a:t>FRAKTUR / PATAH TULANG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2656" y="1600200"/>
            <a:ext cx="10183600" cy="4967700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en-US" sz="2400" b="1" dirty="0">
                <a:solidFill>
                  <a:srgbClr val="00C5B9"/>
                </a:solidFill>
              </a:rPr>
              <a:t>    </a:t>
            </a:r>
            <a:r>
              <a:rPr lang="en-US" sz="2400" b="1" dirty="0" err="1">
                <a:solidFill>
                  <a:srgbClr val="00C5B9"/>
                </a:solidFill>
              </a:rPr>
              <a:t>Diskontinuitas</a:t>
            </a:r>
            <a:r>
              <a:rPr lang="en-US" sz="2400" dirty="0"/>
              <a:t> </a:t>
            </a:r>
            <a:r>
              <a:rPr lang="en-US" sz="2400" dirty="0" err="1"/>
              <a:t>atau</a:t>
            </a:r>
            <a:r>
              <a:rPr lang="en-US" sz="2400" dirty="0"/>
              <a:t> </a:t>
            </a:r>
            <a:r>
              <a:rPr lang="en-US" sz="2400" dirty="0" err="1"/>
              <a:t>hilangnya</a:t>
            </a:r>
            <a:r>
              <a:rPr lang="en-US" sz="2400" dirty="0"/>
              <a:t> </a:t>
            </a:r>
            <a:r>
              <a:rPr lang="en-US" sz="2400" dirty="0" err="1"/>
              <a:t>integritas</a:t>
            </a:r>
            <a:r>
              <a:rPr lang="en-US" sz="2400" dirty="0"/>
              <a:t> </a:t>
            </a:r>
            <a:r>
              <a:rPr lang="en-US" sz="2400" dirty="0" err="1"/>
              <a:t>tulang</a:t>
            </a:r>
            <a:r>
              <a:rPr lang="en-US" sz="2400" dirty="0"/>
              <a:t> </a:t>
            </a:r>
            <a:r>
              <a:rPr lang="en-US" sz="2400" dirty="0" err="1"/>
              <a:t>dinamakan</a:t>
            </a:r>
            <a:r>
              <a:rPr lang="en-US" sz="2400" dirty="0"/>
              <a:t> fraktur </a:t>
            </a:r>
            <a:r>
              <a:rPr lang="en-US" sz="2400" dirty="0" err="1"/>
              <a:t>atau</a:t>
            </a:r>
            <a:r>
              <a:rPr lang="en-US" sz="2400" dirty="0"/>
              <a:t> </a:t>
            </a:r>
            <a:r>
              <a:rPr lang="en-US" sz="2400" dirty="0" err="1"/>
              <a:t>biasa</a:t>
            </a:r>
            <a:r>
              <a:rPr lang="en-US" sz="2400" dirty="0"/>
              <a:t> </a:t>
            </a:r>
            <a:r>
              <a:rPr lang="en-US" sz="2400" dirty="0" err="1"/>
              <a:t>disebut</a:t>
            </a:r>
            <a:r>
              <a:rPr lang="en-US" sz="2400" dirty="0"/>
              <a:t> </a:t>
            </a:r>
            <a:r>
              <a:rPr lang="en-US" sz="2400" dirty="0" err="1"/>
              <a:t>dengan</a:t>
            </a:r>
            <a:r>
              <a:rPr lang="en-US" sz="2400" dirty="0"/>
              <a:t> </a:t>
            </a:r>
            <a:r>
              <a:rPr lang="en-US" sz="2400" dirty="0" err="1"/>
              <a:t>patah</a:t>
            </a:r>
            <a:r>
              <a:rPr lang="en-US" sz="2400" dirty="0"/>
              <a:t> </a:t>
            </a:r>
            <a:r>
              <a:rPr lang="en-US" sz="2400" dirty="0" err="1"/>
              <a:t>tulang</a:t>
            </a:r>
            <a:r>
              <a:rPr lang="en-US" sz="2400" dirty="0"/>
              <a:t>. </a:t>
            </a:r>
          </a:p>
          <a:p>
            <a:pPr algn="just">
              <a:buNone/>
            </a:pPr>
            <a:endParaRPr lang="id-ID" sz="2400" dirty="0"/>
          </a:p>
          <a:p>
            <a:pPr algn="just">
              <a:buNone/>
            </a:pPr>
            <a:r>
              <a:rPr lang="en-US" sz="2400" dirty="0"/>
              <a:t>     -</a:t>
            </a:r>
            <a:r>
              <a:rPr lang="en-US" sz="2400" dirty="0" err="1"/>
              <a:t>Patah</a:t>
            </a:r>
            <a:r>
              <a:rPr lang="en-US" sz="2400" dirty="0"/>
              <a:t> </a:t>
            </a:r>
            <a:r>
              <a:rPr lang="en-US" sz="2400" dirty="0" err="1"/>
              <a:t>tulang</a:t>
            </a:r>
            <a:r>
              <a:rPr lang="en-US" sz="2400" dirty="0"/>
              <a:t> </a:t>
            </a:r>
            <a:r>
              <a:rPr lang="en-US" sz="2400" dirty="0" err="1"/>
              <a:t>terjadi</a:t>
            </a:r>
            <a:r>
              <a:rPr lang="en-US" sz="2400" dirty="0"/>
              <a:t> </a:t>
            </a:r>
            <a:r>
              <a:rPr lang="en-US" sz="2400" dirty="0" err="1"/>
              <a:t>karena</a:t>
            </a:r>
            <a:r>
              <a:rPr lang="en-US" sz="2400" dirty="0"/>
              <a:t> </a:t>
            </a:r>
            <a:r>
              <a:rPr lang="en-US" sz="2400" dirty="0" err="1"/>
              <a:t>ketidakseimbangan</a:t>
            </a:r>
            <a:r>
              <a:rPr lang="en-US" sz="2400" dirty="0"/>
              <a:t> </a:t>
            </a:r>
            <a:r>
              <a:rPr lang="en-US" sz="2400" dirty="0" err="1"/>
              <a:t>antara</a:t>
            </a:r>
            <a:r>
              <a:rPr lang="en-US" sz="2400" dirty="0"/>
              <a:t> </a:t>
            </a:r>
            <a:r>
              <a:rPr lang="en-US" sz="2400" dirty="0" err="1"/>
              <a:t>gaya</a:t>
            </a:r>
            <a:r>
              <a:rPr lang="en-US" sz="2400" dirty="0"/>
              <a:t> </a:t>
            </a:r>
            <a:r>
              <a:rPr lang="en-US" sz="2400" dirty="0" err="1"/>
              <a:t>mekanik</a:t>
            </a:r>
            <a:r>
              <a:rPr lang="en-US" sz="2400" dirty="0"/>
              <a:t> yang </a:t>
            </a:r>
            <a:r>
              <a:rPr lang="en-US" sz="2400" dirty="0" err="1"/>
              <a:t>bekerja</a:t>
            </a:r>
            <a:r>
              <a:rPr lang="en-US" sz="2400" dirty="0"/>
              <a:t> pada </a:t>
            </a:r>
            <a:r>
              <a:rPr lang="en-US" sz="2400" dirty="0" err="1"/>
              <a:t>tulang</a:t>
            </a:r>
            <a:r>
              <a:rPr lang="en-US" sz="2400" dirty="0"/>
              <a:t>. </a:t>
            </a:r>
            <a:endParaRPr lang="en-ID" sz="2400" dirty="0"/>
          </a:p>
          <a:p>
            <a:pPr algn="just">
              <a:buNone/>
            </a:pPr>
            <a:r>
              <a:rPr lang="en-ID" sz="2400" dirty="0"/>
              <a:t>     -</a:t>
            </a:r>
            <a:r>
              <a:rPr lang="en-US" sz="2400" dirty="0"/>
              <a:t>Gaya </a:t>
            </a:r>
            <a:r>
              <a:rPr lang="en-US" sz="2400" dirty="0" err="1"/>
              <a:t>mekanik</a:t>
            </a:r>
            <a:r>
              <a:rPr lang="en-US" sz="2400" dirty="0"/>
              <a:t> yang </a:t>
            </a:r>
            <a:r>
              <a:rPr lang="en-US" sz="2400" dirty="0" err="1"/>
              <a:t>lebih</a:t>
            </a:r>
            <a:r>
              <a:rPr lang="en-US" sz="2400" dirty="0"/>
              <a:t> </a:t>
            </a:r>
            <a:r>
              <a:rPr lang="en-US" sz="2400" dirty="0" err="1"/>
              <a:t>besar</a:t>
            </a:r>
            <a:r>
              <a:rPr lang="en-US" sz="2400" dirty="0"/>
              <a:t> </a:t>
            </a:r>
            <a:r>
              <a:rPr lang="en-US" sz="2400" dirty="0" err="1"/>
              <a:t>diterima</a:t>
            </a:r>
            <a:r>
              <a:rPr lang="en-US" sz="2400" dirty="0"/>
              <a:t> oleh </a:t>
            </a:r>
            <a:r>
              <a:rPr lang="en-US" sz="2400" dirty="0" err="1"/>
              <a:t>tulang</a:t>
            </a:r>
            <a:r>
              <a:rPr lang="en-US" sz="2400" dirty="0"/>
              <a:t> </a:t>
            </a:r>
            <a:r>
              <a:rPr lang="en-US" sz="2400" dirty="0" err="1"/>
              <a:t>melebihi</a:t>
            </a:r>
            <a:r>
              <a:rPr lang="en-US" sz="2400" dirty="0"/>
              <a:t> </a:t>
            </a:r>
            <a:r>
              <a:rPr lang="en-US" sz="2400" dirty="0" err="1"/>
              <a:t>kemampuan</a:t>
            </a:r>
            <a:r>
              <a:rPr lang="en-US" sz="2400" dirty="0"/>
              <a:t> </a:t>
            </a:r>
            <a:r>
              <a:rPr lang="en-US" sz="2400" dirty="0" err="1"/>
              <a:t>tulang</a:t>
            </a:r>
            <a:r>
              <a:rPr lang="en-US" sz="2400" dirty="0"/>
              <a:t> </a:t>
            </a:r>
            <a:r>
              <a:rPr lang="en-US" sz="2400" dirty="0" err="1"/>
              <a:t>untuk</a:t>
            </a:r>
            <a:r>
              <a:rPr lang="en-US" sz="2400" dirty="0"/>
              <a:t> </a:t>
            </a:r>
            <a:r>
              <a:rPr lang="en-US" sz="2400" dirty="0" err="1"/>
              <a:t>menahan</a:t>
            </a:r>
            <a:r>
              <a:rPr lang="en-US" sz="2400" dirty="0"/>
              <a:t> </a:t>
            </a:r>
            <a:r>
              <a:rPr lang="en-US" sz="2400" dirty="0" err="1"/>
              <a:t>gaya</a:t>
            </a:r>
            <a:r>
              <a:rPr lang="en-US" sz="2400" dirty="0"/>
              <a:t> </a:t>
            </a:r>
            <a:r>
              <a:rPr lang="en-US" sz="2400" dirty="0" err="1"/>
              <a:t>tersebut</a:t>
            </a:r>
            <a:r>
              <a:rPr lang="en-US" sz="2400" dirty="0"/>
              <a:t> </a:t>
            </a:r>
            <a:r>
              <a:rPr lang="en-US" sz="2400" dirty="0" err="1"/>
              <a:t>akan</a:t>
            </a:r>
            <a:r>
              <a:rPr lang="en-US" sz="2400" dirty="0"/>
              <a:t> </a:t>
            </a:r>
            <a:r>
              <a:rPr lang="en-US" sz="2400" dirty="0" err="1"/>
              <a:t>menyebabkan</a:t>
            </a:r>
            <a:r>
              <a:rPr lang="en-US" sz="2400" dirty="0"/>
              <a:t> </a:t>
            </a:r>
            <a:r>
              <a:rPr lang="en-US" sz="2400" dirty="0" err="1"/>
              <a:t>patah</a:t>
            </a:r>
            <a:r>
              <a:rPr lang="en-US" sz="2400" dirty="0"/>
              <a:t> </a:t>
            </a:r>
            <a:r>
              <a:rPr lang="en-US" sz="2400" dirty="0" err="1"/>
              <a:t>tulang</a:t>
            </a:r>
            <a:r>
              <a:rPr lang="en-US" sz="2400" dirty="0"/>
              <a:t>. </a:t>
            </a:r>
            <a:endParaRPr lang="en-ID" sz="2400" dirty="0"/>
          </a:p>
          <a:p>
            <a:pPr algn="just">
              <a:buNone/>
            </a:pPr>
            <a:r>
              <a:rPr lang="en-ID" sz="2400" dirty="0"/>
              <a:t>     -Ko</a:t>
            </a:r>
            <a:r>
              <a:rPr lang="en-US" sz="2400" dirty="0" err="1"/>
              <a:t>ndisi</a:t>
            </a:r>
            <a:r>
              <a:rPr lang="en-US" sz="2400" dirty="0"/>
              <a:t> </a:t>
            </a:r>
            <a:r>
              <a:rPr lang="en-US" sz="2400" dirty="0" err="1"/>
              <a:t>ini</a:t>
            </a:r>
            <a:r>
              <a:rPr lang="en-US" sz="2400" dirty="0"/>
              <a:t> </a:t>
            </a:r>
            <a:r>
              <a:rPr lang="en-US" sz="2400" dirty="0" err="1"/>
              <a:t>terjadi</a:t>
            </a:r>
            <a:r>
              <a:rPr lang="en-US" sz="2400" dirty="0"/>
              <a:t> </a:t>
            </a:r>
            <a:r>
              <a:rPr lang="en-US" sz="2400" dirty="0" err="1"/>
              <a:t>karena</a:t>
            </a:r>
            <a:r>
              <a:rPr lang="en-US" sz="2400" dirty="0"/>
              <a:t> </a:t>
            </a:r>
            <a:r>
              <a:rPr lang="en-US" sz="2400" dirty="0" err="1"/>
              <a:t>tulang</a:t>
            </a:r>
            <a:r>
              <a:rPr lang="en-US" sz="2400" dirty="0"/>
              <a:t> </a:t>
            </a:r>
            <a:r>
              <a:rPr lang="en-US" sz="2400" dirty="0" err="1"/>
              <a:t>menerima</a:t>
            </a:r>
            <a:r>
              <a:rPr lang="en-US" sz="2400" dirty="0"/>
              <a:t> </a:t>
            </a:r>
            <a:r>
              <a:rPr lang="en-US" sz="2400" dirty="0" err="1"/>
              <a:t>gaya</a:t>
            </a:r>
            <a:r>
              <a:rPr lang="en-US" sz="2400" dirty="0"/>
              <a:t> </a:t>
            </a:r>
            <a:r>
              <a:rPr lang="en-US" sz="2400" dirty="0" err="1"/>
              <a:t>berulang</a:t>
            </a:r>
            <a:r>
              <a:rPr lang="en-US" sz="2400" dirty="0"/>
              <a:t>, </a:t>
            </a:r>
            <a:r>
              <a:rPr lang="en-US" sz="2400" dirty="0" err="1"/>
              <a:t>atau</a:t>
            </a:r>
            <a:r>
              <a:rPr lang="en-US" sz="2400" dirty="0"/>
              <a:t> </a:t>
            </a:r>
            <a:r>
              <a:rPr lang="en-US" sz="2400" dirty="0" err="1"/>
              <a:t>tulangnya</a:t>
            </a:r>
            <a:r>
              <a:rPr lang="en-US" sz="2400" dirty="0"/>
              <a:t> </a:t>
            </a:r>
            <a:r>
              <a:rPr lang="en-US" sz="2400" dirty="0" err="1"/>
              <a:t>sendiri</a:t>
            </a:r>
            <a:r>
              <a:rPr lang="en-US" sz="2400" dirty="0"/>
              <a:t> yang </a:t>
            </a:r>
            <a:r>
              <a:rPr lang="en-US" sz="2400" dirty="0" err="1"/>
              <a:t>memang</a:t>
            </a:r>
            <a:r>
              <a:rPr lang="en-US" sz="2400" dirty="0"/>
              <a:t> </a:t>
            </a:r>
            <a:r>
              <a:rPr lang="en-US" sz="2400" dirty="0" err="1"/>
              <a:t>sudah</a:t>
            </a:r>
            <a:r>
              <a:rPr lang="en-US" sz="2400" dirty="0"/>
              <a:t> </a:t>
            </a:r>
            <a:r>
              <a:rPr lang="en-US" sz="2400" dirty="0" err="1"/>
              <a:t>rapuh</a:t>
            </a:r>
            <a:r>
              <a:rPr lang="en-US" sz="2400" dirty="0"/>
              <a:t>.</a:t>
            </a:r>
            <a:endParaRPr lang="id-ID" sz="2400" dirty="0"/>
          </a:p>
          <a:p>
            <a:pPr>
              <a:buNone/>
            </a:pPr>
            <a:endParaRPr lang="id-ID" sz="2400" dirty="0"/>
          </a:p>
        </p:txBody>
      </p:sp>
    </p:spTree>
    <p:extLst>
      <p:ext uri="{BB962C8B-B14F-4D97-AF65-F5344CB8AC3E}">
        <p14:creationId xmlns:p14="http://schemas.microsoft.com/office/powerpoint/2010/main" val="14804813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1822360" y="856443"/>
            <a:ext cx="8512936" cy="5235264"/>
            <a:chOff x="1616298" y="959474"/>
            <a:chExt cx="8512936" cy="5235264"/>
          </a:xfrm>
        </p:grpSpPr>
        <p:sp>
          <p:nvSpPr>
            <p:cNvPr id="2" name="Flowchart: Connector 1"/>
            <p:cNvSpPr/>
            <p:nvPr/>
          </p:nvSpPr>
          <p:spPr>
            <a:xfrm>
              <a:off x="4729766" y="2279561"/>
              <a:ext cx="2331076" cy="2099256"/>
            </a:xfrm>
            <a:prstGeom prst="flowChartConnector">
              <a:avLst/>
            </a:prstGeom>
            <a:solidFill>
              <a:srgbClr val="2F3848"/>
            </a:solidFill>
            <a:ln w="76200">
              <a:solidFill>
                <a:srgbClr val="00C5B9"/>
              </a:soli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d-ID" b="1" dirty="0"/>
                <a:t>TANDA DAN GEJALA</a:t>
              </a:r>
            </a:p>
          </p:txBody>
        </p:sp>
        <p:sp>
          <p:nvSpPr>
            <p:cNvPr id="3" name="Flowchart: Connector 2"/>
            <p:cNvSpPr/>
            <p:nvPr/>
          </p:nvSpPr>
          <p:spPr>
            <a:xfrm>
              <a:off x="1616298" y="959474"/>
              <a:ext cx="1970467" cy="1815921"/>
            </a:xfrm>
            <a:prstGeom prst="flowChartConnector">
              <a:avLst/>
            </a:prstGeom>
            <a:solidFill>
              <a:srgbClr val="2F3848"/>
            </a:solidFill>
            <a:ln w="76200">
              <a:solidFill>
                <a:srgbClr val="1CAAA3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/>
              <a:r>
                <a:rPr lang="en-US"/>
                <a:t>Rasa nyeri</a:t>
              </a:r>
              <a:endParaRPr lang="id-ID"/>
            </a:p>
          </p:txBody>
        </p:sp>
        <p:sp>
          <p:nvSpPr>
            <p:cNvPr id="4" name="Flowchart: Connector 3"/>
            <p:cNvSpPr/>
            <p:nvPr/>
          </p:nvSpPr>
          <p:spPr>
            <a:xfrm>
              <a:off x="1661375" y="4378817"/>
              <a:ext cx="1970467" cy="1815921"/>
            </a:xfrm>
            <a:prstGeom prst="flowChartConnector">
              <a:avLst/>
            </a:prstGeom>
            <a:solidFill>
              <a:srgbClr val="2F3848"/>
            </a:solidFill>
            <a:ln w="76200">
              <a:solidFill>
                <a:srgbClr val="2A9C99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/>
              <a:r>
                <a:rPr lang="en-US"/>
                <a:t>Penurunan fungsi</a:t>
              </a:r>
              <a:endParaRPr lang="id-ID"/>
            </a:p>
          </p:txBody>
        </p:sp>
        <p:sp>
          <p:nvSpPr>
            <p:cNvPr id="5" name="Flowchart: Connector 4"/>
            <p:cNvSpPr/>
            <p:nvPr/>
          </p:nvSpPr>
          <p:spPr>
            <a:xfrm>
              <a:off x="8158767" y="4378817"/>
              <a:ext cx="1970467" cy="1815921"/>
            </a:xfrm>
            <a:prstGeom prst="flowChartConnector">
              <a:avLst/>
            </a:prstGeom>
            <a:solidFill>
              <a:srgbClr val="2F3848"/>
            </a:solidFill>
            <a:ln w="76200">
              <a:solidFill>
                <a:srgbClr val="2B9B88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/>
              <a:r>
                <a:rPr lang="en-US"/>
                <a:t>Serta riwayat trauma</a:t>
              </a:r>
              <a:endParaRPr lang="id-ID"/>
            </a:p>
          </p:txBody>
        </p:sp>
        <p:sp>
          <p:nvSpPr>
            <p:cNvPr id="6" name="Flowchart: Connector 5"/>
            <p:cNvSpPr/>
            <p:nvPr/>
          </p:nvSpPr>
          <p:spPr>
            <a:xfrm>
              <a:off x="8158767" y="959475"/>
              <a:ext cx="1970467" cy="1815921"/>
            </a:xfrm>
            <a:prstGeom prst="flowChartConnector">
              <a:avLst/>
            </a:prstGeom>
            <a:solidFill>
              <a:srgbClr val="2F3848"/>
            </a:solidFill>
            <a:ln w="76200">
              <a:solidFill>
                <a:srgbClr val="41857A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/>
              <a:r>
                <a:rPr lang="en-US" dirty="0" err="1"/>
                <a:t>Perubahan</a:t>
              </a:r>
              <a:r>
                <a:rPr lang="en-US" dirty="0"/>
                <a:t> </a:t>
              </a:r>
              <a:r>
                <a:rPr lang="en-US" dirty="0" err="1"/>
                <a:t>bentuk</a:t>
              </a:r>
              <a:r>
                <a:rPr lang="en-US" dirty="0"/>
                <a:t> </a:t>
              </a:r>
              <a:r>
                <a:rPr lang="id-ID" dirty="0"/>
                <a:t>/ </a:t>
              </a:r>
              <a:r>
                <a:rPr lang="en-US" dirty="0" err="1"/>
                <a:t>deformita</a:t>
              </a:r>
              <a:r>
                <a:rPr lang="id-ID" dirty="0"/>
                <a:t>s</a:t>
              </a:r>
            </a:p>
          </p:txBody>
        </p:sp>
        <p:cxnSp>
          <p:nvCxnSpPr>
            <p:cNvPr id="8" name="Straight Connector 7"/>
            <p:cNvCxnSpPr>
              <a:stCxn id="3" idx="6"/>
              <a:endCxn id="2" idx="1"/>
            </p:cNvCxnSpPr>
            <p:nvPr/>
          </p:nvCxnSpPr>
          <p:spPr>
            <a:xfrm>
              <a:off x="3586765" y="1867435"/>
              <a:ext cx="1484379" cy="719555"/>
            </a:xfrm>
            <a:prstGeom prst="line">
              <a:avLst/>
            </a:prstGeom>
            <a:ln w="76200">
              <a:solidFill>
                <a:srgbClr val="00C5B9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6908398" y="3964544"/>
              <a:ext cx="1484379" cy="719555"/>
            </a:xfrm>
            <a:prstGeom prst="line">
              <a:avLst/>
            </a:prstGeom>
            <a:ln w="76200">
              <a:solidFill>
                <a:srgbClr val="00C5B9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>
              <a:stCxn id="4" idx="7"/>
              <a:endCxn id="2" idx="3"/>
            </p:cNvCxnSpPr>
            <p:nvPr/>
          </p:nvCxnSpPr>
          <p:spPr>
            <a:xfrm flipV="1">
              <a:off x="3343274" y="4071388"/>
              <a:ext cx="1727870" cy="573364"/>
            </a:xfrm>
            <a:prstGeom prst="line">
              <a:avLst/>
            </a:prstGeom>
            <a:ln w="76200">
              <a:solidFill>
                <a:srgbClr val="00C5B9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>
              <a:stCxn id="2" idx="7"/>
              <a:endCxn id="6" idx="2"/>
            </p:cNvCxnSpPr>
            <p:nvPr/>
          </p:nvCxnSpPr>
          <p:spPr>
            <a:xfrm flipV="1">
              <a:off x="6719464" y="1867436"/>
              <a:ext cx="1439303" cy="719554"/>
            </a:xfrm>
            <a:prstGeom prst="line">
              <a:avLst/>
            </a:prstGeom>
            <a:ln w="76200">
              <a:solidFill>
                <a:srgbClr val="00C5B9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36115898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2122357" y="2674439"/>
            <a:ext cx="7938699" cy="1766700"/>
            <a:chOff x="1607202" y="2545650"/>
            <a:chExt cx="7938699" cy="1766700"/>
          </a:xfrm>
        </p:grpSpPr>
        <p:sp>
          <p:nvSpPr>
            <p:cNvPr id="2" name="Shape 195"/>
            <p:cNvSpPr/>
            <p:nvPr/>
          </p:nvSpPr>
          <p:spPr>
            <a:xfrm>
              <a:off x="1607202" y="2545650"/>
              <a:ext cx="2807999" cy="1766700"/>
            </a:xfrm>
            <a:prstGeom prst="homePlate">
              <a:avLst>
                <a:gd name="adj" fmla="val 30129"/>
              </a:avLst>
            </a:prstGeom>
            <a:noFill/>
            <a:ln w="114300" cap="flat" cmpd="sng">
              <a:solidFill>
                <a:srgbClr val="6CF3CE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algn="ctr"/>
              <a:r>
                <a:rPr lang="en-US" dirty="0" err="1"/>
                <a:t>Melihat</a:t>
              </a:r>
              <a:r>
                <a:rPr lang="en-US" dirty="0"/>
                <a:t> </a:t>
              </a:r>
              <a:r>
                <a:rPr lang="en-US" i="1" dirty="0"/>
                <a:t>(look)</a:t>
              </a:r>
              <a:endParaRPr lang="id-ID" dirty="0"/>
            </a:p>
            <a:p>
              <a:pPr lvl="0" algn="ctr">
                <a:spcBef>
                  <a:spcPts val="0"/>
                </a:spcBef>
                <a:buNone/>
              </a:pPr>
              <a:endParaRPr lang="en" b="1" dirty="0">
                <a:solidFill>
                  <a:srgbClr val="2F3848"/>
                </a:solidFill>
                <a:latin typeface="Source Sans Pro"/>
                <a:ea typeface="Source Sans Pro"/>
                <a:cs typeface="Source Sans Pro"/>
                <a:sym typeface="Source Sans Pro"/>
              </a:endParaRPr>
            </a:p>
          </p:txBody>
        </p:sp>
        <p:sp>
          <p:nvSpPr>
            <p:cNvPr id="3" name="Shape 196"/>
            <p:cNvSpPr/>
            <p:nvPr/>
          </p:nvSpPr>
          <p:spPr>
            <a:xfrm>
              <a:off x="4118552" y="2545650"/>
              <a:ext cx="2861999" cy="1766700"/>
            </a:xfrm>
            <a:prstGeom prst="chevron">
              <a:avLst>
                <a:gd name="adj" fmla="val 29853"/>
              </a:avLst>
            </a:prstGeom>
            <a:noFill/>
            <a:ln w="114300" cap="flat" cmpd="sng">
              <a:solidFill>
                <a:srgbClr val="00C5B9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algn="ctr"/>
              <a:r>
                <a:rPr lang="en-US" dirty="0" err="1"/>
                <a:t>Meraba</a:t>
              </a:r>
              <a:r>
                <a:rPr lang="id-ID" dirty="0"/>
                <a:t> </a:t>
              </a:r>
              <a:r>
                <a:rPr lang="en-US" dirty="0"/>
                <a:t>/</a:t>
              </a:r>
              <a:r>
                <a:rPr lang="id-ID" dirty="0"/>
                <a:t> </a:t>
              </a:r>
              <a:r>
                <a:rPr lang="en-US" dirty="0" err="1"/>
                <a:t>merasakan</a:t>
              </a:r>
              <a:r>
                <a:rPr lang="en-US" dirty="0"/>
                <a:t> </a:t>
              </a:r>
              <a:r>
                <a:rPr lang="en-US" i="1" dirty="0"/>
                <a:t>(feel)</a:t>
              </a:r>
              <a:endParaRPr lang="id-ID" dirty="0"/>
            </a:p>
            <a:p>
              <a:pPr lvl="0" algn="ctr">
                <a:spcBef>
                  <a:spcPts val="0"/>
                </a:spcBef>
                <a:buNone/>
              </a:pPr>
              <a:endParaRPr lang="en" b="1" dirty="0">
                <a:solidFill>
                  <a:srgbClr val="2F3848"/>
                </a:solidFill>
                <a:latin typeface="Source Sans Pro"/>
                <a:ea typeface="Source Sans Pro"/>
                <a:cs typeface="Source Sans Pro"/>
                <a:sym typeface="Source Sans Pro"/>
              </a:endParaRPr>
            </a:p>
          </p:txBody>
        </p:sp>
        <p:sp>
          <p:nvSpPr>
            <p:cNvPr id="4" name="Shape 197"/>
            <p:cNvSpPr/>
            <p:nvPr/>
          </p:nvSpPr>
          <p:spPr>
            <a:xfrm>
              <a:off x="6683902" y="2545650"/>
              <a:ext cx="2861999" cy="1766700"/>
            </a:xfrm>
            <a:prstGeom prst="chevron">
              <a:avLst>
                <a:gd name="adj" fmla="val 29853"/>
              </a:avLst>
            </a:prstGeom>
            <a:noFill/>
            <a:ln w="114300" cap="flat" cmpd="sng">
              <a:solidFill>
                <a:srgbClr val="2F3848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algn="ctr"/>
              <a:r>
                <a:rPr lang="en-US" dirty="0" err="1"/>
                <a:t>Menggerakkan</a:t>
              </a:r>
              <a:r>
                <a:rPr lang="en-US" dirty="0"/>
                <a:t> </a:t>
              </a:r>
              <a:r>
                <a:rPr lang="en-US" i="1" dirty="0"/>
                <a:t>(move)</a:t>
              </a:r>
              <a:endParaRPr lang="id-ID" dirty="0"/>
            </a:p>
            <a:p>
              <a:pPr lvl="0" algn="ctr">
                <a:spcBef>
                  <a:spcPts val="0"/>
                </a:spcBef>
                <a:buNone/>
              </a:pPr>
              <a:endParaRPr lang="en" b="1" dirty="0">
                <a:solidFill>
                  <a:srgbClr val="2F3848"/>
                </a:solidFill>
                <a:latin typeface="Source Sans Pro"/>
                <a:ea typeface="Source Sans Pro"/>
                <a:cs typeface="Source Sans Pro"/>
                <a:sym typeface="Source Sans Pro"/>
              </a:endParaRPr>
            </a:p>
          </p:txBody>
        </p:sp>
      </p:grpSp>
      <p:sp>
        <p:nvSpPr>
          <p:cNvPr id="8" name="TextBox 7"/>
          <p:cNvSpPr txBox="1"/>
          <p:nvPr/>
        </p:nvSpPr>
        <p:spPr>
          <a:xfrm>
            <a:off x="3874042" y="708339"/>
            <a:ext cx="438132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3200" b="1" dirty="0">
                <a:solidFill>
                  <a:srgbClr val="00C5B9"/>
                </a:solidFill>
              </a:rPr>
              <a:t>PEMERIKSAAN FISIK</a:t>
            </a:r>
          </a:p>
        </p:txBody>
      </p:sp>
      <p:sp>
        <p:nvSpPr>
          <p:cNvPr id="10" name="Rectangle 9"/>
          <p:cNvSpPr/>
          <p:nvPr/>
        </p:nvSpPr>
        <p:spPr>
          <a:xfrm>
            <a:off x="0" y="0"/>
            <a:ext cx="2627290" cy="412124"/>
          </a:xfrm>
          <a:prstGeom prst="rect">
            <a:avLst/>
          </a:prstGeom>
          <a:solidFill>
            <a:srgbClr val="00C5B9"/>
          </a:solidFill>
          <a:ln>
            <a:solidFill>
              <a:srgbClr val="00C5B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1" name="Rectangle 10"/>
          <p:cNvSpPr/>
          <p:nvPr/>
        </p:nvSpPr>
        <p:spPr>
          <a:xfrm>
            <a:off x="0" y="600081"/>
            <a:ext cx="2627290" cy="108258"/>
          </a:xfrm>
          <a:prstGeom prst="rect">
            <a:avLst/>
          </a:prstGeom>
          <a:solidFill>
            <a:srgbClr val="00C5B9"/>
          </a:solidFill>
          <a:ln>
            <a:solidFill>
              <a:srgbClr val="00C5B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2" name="Rectangle 11"/>
          <p:cNvSpPr/>
          <p:nvPr/>
        </p:nvSpPr>
        <p:spPr>
          <a:xfrm>
            <a:off x="9564710" y="5616402"/>
            <a:ext cx="2627290" cy="412124"/>
          </a:xfrm>
          <a:prstGeom prst="rect">
            <a:avLst/>
          </a:prstGeom>
          <a:solidFill>
            <a:srgbClr val="00C5B9"/>
          </a:solidFill>
          <a:ln>
            <a:solidFill>
              <a:srgbClr val="00C5B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4" name="Rectangle 13"/>
          <p:cNvSpPr/>
          <p:nvPr/>
        </p:nvSpPr>
        <p:spPr>
          <a:xfrm>
            <a:off x="9564710" y="6251759"/>
            <a:ext cx="2627290" cy="108258"/>
          </a:xfrm>
          <a:prstGeom prst="rect">
            <a:avLst/>
          </a:prstGeom>
          <a:solidFill>
            <a:srgbClr val="00C5B9"/>
          </a:solidFill>
          <a:ln>
            <a:solidFill>
              <a:srgbClr val="00C5B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85462246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dirty="0"/>
              <a:t>PEMERIKSAAN FISIK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4200" y="1600200"/>
            <a:ext cx="10183600" cy="4967700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sz="2400" dirty="0" err="1"/>
              <a:t>Pemeriksaan</a:t>
            </a:r>
            <a:r>
              <a:rPr lang="en-US" sz="2400" dirty="0"/>
              <a:t> </a:t>
            </a:r>
            <a:r>
              <a:rPr lang="en-US" sz="2400" dirty="0" err="1"/>
              <a:t>fisik</a:t>
            </a:r>
            <a:r>
              <a:rPr lang="en-US" sz="2400" dirty="0"/>
              <a:t> juga </a:t>
            </a:r>
            <a:r>
              <a:rPr lang="en-US" sz="2400" dirty="0" err="1"/>
              <a:t>harus</a:t>
            </a:r>
            <a:r>
              <a:rPr lang="en-US" sz="2400" dirty="0"/>
              <a:t> </a:t>
            </a:r>
            <a:r>
              <a:rPr lang="en-US" sz="2400" dirty="0" err="1"/>
              <a:t>dilakukan</a:t>
            </a:r>
            <a:r>
              <a:rPr lang="en-US" sz="2400" dirty="0"/>
              <a:t> </a:t>
            </a:r>
            <a:r>
              <a:rPr lang="en-US" sz="2400" dirty="0" err="1"/>
              <a:t>dengan</a:t>
            </a:r>
            <a:r>
              <a:rPr lang="en-US" sz="2400" dirty="0"/>
              <a:t> </a:t>
            </a:r>
            <a:r>
              <a:rPr lang="en-US" sz="2400" dirty="0" err="1"/>
              <a:t>membandingkan</a:t>
            </a:r>
            <a:r>
              <a:rPr lang="en-US" sz="2400" dirty="0"/>
              <a:t> </a:t>
            </a:r>
            <a:r>
              <a:rPr lang="en-US" sz="2400" dirty="0" err="1"/>
              <a:t>bagian</a:t>
            </a:r>
            <a:r>
              <a:rPr lang="en-US" sz="2400" dirty="0"/>
              <a:t> </a:t>
            </a:r>
            <a:r>
              <a:rPr lang="en-US" sz="2400" dirty="0" err="1"/>
              <a:t>tubuh</a:t>
            </a:r>
            <a:r>
              <a:rPr lang="en-US" sz="2400" dirty="0"/>
              <a:t> yang </a:t>
            </a:r>
            <a:r>
              <a:rPr lang="en-US" sz="2400" dirty="0" err="1"/>
              <a:t>dicurigai</a:t>
            </a:r>
            <a:r>
              <a:rPr lang="en-US" sz="2400" dirty="0"/>
              <a:t> </a:t>
            </a:r>
            <a:r>
              <a:rPr lang="en-US" sz="2400" dirty="0" err="1"/>
              <a:t>patah</a:t>
            </a:r>
            <a:r>
              <a:rPr lang="en-US" sz="2400" dirty="0"/>
              <a:t> </a:t>
            </a:r>
            <a:r>
              <a:rPr lang="en-US" sz="2400" dirty="0" err="1"/>
              <a:t>tulang</a:t>
            </a:r>
            <a:r>
              <a:rPr lang="en-US" sz="2400" dirty="0"/>
              <a:t> </a:t>
            </a:r>
            <a:r>
              <a:rPr lang="en-US" sz="2400" dirty="0" err="1"/>
              <a:t>dengan</a:t>
            </a:r>
            <a:r>
              <a:rPr lang="en-US" sz="2400" dirty="0"/>
              <a:t> </a:t>
            </a:r>
            <a:r>
              <a:rPr lang="en-US" sz="2400" dirty="0" err="1"/>
              <a:t>sisi</a:t>
            </a:r>
            <a:r>
              <a:rPr lang="en-US" sz="2400" dirty="0"/>
              <a:t> </a:t>
            </a:r>
            <a:r>
              <a:rPr lang="en-US" sz="2400" dirty="0" err="1"/>
              <a:t>lainnya</a:t>
            </a:r>
            <a:r>
              <a:rPr lang="en-US" sz="2400" dirty="0"/>
              <a:t> (</a:t>
            </a:r>
            <a:r>
              <a:rPr lang="en-US" sz="2400" dirty="0" err="1"/>
              <a:t>kanan</a:t>
            </a:r>
            <a:r>
              <a:rPr lang="en-US" sz="2400" dirty="0"/>
              <a:t>/</a:t>
            </a:r>
            <a:r>
              <a:rPr lang="en-US" sz="2400" dirty="0" err="1"/>
              <a:t>kiri</a:t>
            </a:r>
            <a:r>
              <a:rPr lang="en-US" sz="2400" dirty="0"/>
              <a:t>). </a:t>
            </a:r>
            <a:endParaRPr lang="id-ID" sz="2400" dirty="0"/>
          </a:p>
          <a:p>
            <a:pPr>
              <a:buNone/>
            </a:pPr>
            <a:endParaRPr lang="id-ID" sz="2400" dirty="0"/>
          </a:p>
          <a:p>
            <a:pPr>
              <a:buNone/>
            </a:pPr>
            <a:r>
              <a:rPr lang="en-US" sz="2400" dirty="0"/>
              <a:t>-</a:t>
            </a:r>
            <a:r>
              <a:rPr lang="en-US" sz="2400" dirty="0" err="1"/>
              <a:t>Dengan</a:t>
            </a:r>
            <a:r>
              <a:rPr lang="en-US" sz="2400" dirty="0"/>
              <a:t> </a:t>
            </a:r>
            <a:r>
              <a:rPr lang="en-US" sz="2400" dirty="0" err="1"/>
              <a:t>melihat</a:t>
            </a:r>
            <a:r>
              <a:rPr lang="en-US" sz="2400" dirty="0"/>
              <a:t> </a:t>
            </a:r>
            <a:r>
              <a:rPr lang="en-US" sz="2400" dirty="0" err="1"/>
              <a:t>secara</a:t>
            </a:r>
            <a:r>
              <a:rPr lang="en-US" sz="2400" dirty="0"/>
              <a:t> </a:t>
            </a:r>
            <a:r>
              <a:rPr lang="en-US" sz="2400" dirty="0" err="1"/>
              <a:t>cermat</a:t>
            </a:r>
            <a:r>
              <a:rPr lang="en-US" sz="2400" dirty="0"/>
              <a:t> </a:t>
            </a:r>
            <a:r>
              <a:rPr lang="en-US" sz="2400" i="1" dirty="0">
                <a:solidFill>
                  <a:srgbClr val="00C5B9"/>
                </a:solidFill>
              </a:rPr>
              <a:t>(look) </a:t>
            </a:r>
            <a:r>
              <a:rPr lang="en-US" sz="2400" dirty="0" err="1"/>
              <a:t>dapat</a:t>
            </a:r>
            <a:r>
              <a:rPr lang="en-US" sz="2400" dirty="0"/>
              <a:t> </a:t>
            </a:r>
            <a:r>
              <a:rPr lang="en-US" sz="2400" dirty="0" err="1"/>
              <a:t>ditemukan</a:t>
            </a:r>
            <a:r>
              <a:rPr lang="en-US" sz="2400" dirty="0"/>
              <a:t> </a:t>
            </a:r>
            <a:r>
              <a:rPr lang="en-US" sz="2400" dirty="0" err="1"/>
              <a:t>bengkak</a:t>
            </a:r>
            <a:r>
              <a:rPr lang="en-US" sz="2400" dirty="0"/>
              <a:t>, </a:t>
            </a:r>
            <a:r>
              <a:rPr lang="en-US" sz="2400" dirty="0" err="1"/>
              <a:t>perubahan</a:t>
            </a:r>
            <a:r>
              <a:rPr lang="en-US" sz="2400" dirty="0"/>
              <a:t> </a:t>
            </a:r>
            <a:r>
              <a:rPr lang="en-US" sz="2400" dirty="0" err="1"/>
              <a:t>bentuk</a:t>
            </a:r>
            <a:r>
              <a:rPr lang="en-US" sz="2400" dirty="0"/>
              <a:t>, </a:t>
            </a:r>
            <a:r>
              <a:rPr lang="en-US" sz="2400" dirty="0" err="1"/>
              <a:t>gerakan</a:t>
            </a:r>
            <a:r>
              <a:rPr lang="en-US" sz="2400" dirty="0"/>
              <a:t> </a:t>
            </a:r>
            <a:r>
              <a:rPr lang="en-US" sz="2400" dirty="0" err="1"/>
              <a:t>tidak</a:t>
            </a:r>
            <a:r>
              <a:rPr lang="en-US" sz="2400" dirty="0"/>
              <a:t> normal, </a:t>
            </a:r>
            <a:r>
              <a:rPr lang="en-US" sz="2400" dirty="0" err="1"/>
              <a:t>atau</a:t>
            </a:r>
            <a:r>
              <a:rPr lang="en-US" sz="2400" dirty="0"/>
              <a:t> </a:t>
            </a:r>
            <a:r>
              <a:rPr lang="en-US" sz="2400" dirty="0" err="1"/>
              <a:t>perubahan</a:t>
            </a:r>
            <a:r>
              <a:rPr lang="en-US" sz="2400" dirty="0"/>
              <a:t> </a:t>
            </a:r>
            <a:r>
              <a:rPr lang="en-US" sz="2400" dirty="0" err="1"/>
              <a:t>warna</a:t>
            </a:r>
            <a:r>
              <a:rPr lang="en-US" sz="2400" dirty="0"/>
              <a:t>. </a:t>
            </a:r>
            <a:endParaRPr lang="id-ID" sz="2400" dirty="0"/>
          </a:p>
          <a:p>
            <a:pPr>
              <a:buNone/>
            </a:pPr>
            <a:endParaRPr lang="id-ID" sz="2400" dirty="0"/>
          </a:p>
          <a:p>
            <a:pPr>
              <a:buNone/>
            </a:pPr>
            <a:r>
              <a:rPr lang="en-US" sz="2400" dirty="0"/>
              <a:t>-</a:t>
            </a:r>
            <a:r>
              <a:rPr lang="en-US" sz="2400" dirty="0" err="1"/>
              <a:t>Dengan</a:t>
            </a:r>
            <a:r>
              <a:rPr lang="en-US" sz="2400" dirty="0"/>
              <a:t> </a:t>
            </a:r>
            <a:r>
              <a:rPr lang="en-US" sz="2400" dirty="0" err="1"/>
              <a:t>melakukan</a:t>
            </a:r>
            <a:r>
              <a:rPr lang="en-US" sz="2400" dirty="0"/>
              <a:t> </a:t>
            </a:r>
            <a:r>
              <a:rPr lang="en-US" sz="2400" dirty="0" err="1"/>
              <a:t>perabaan</a:t>
            </a:r>
            <a:r>
              <a:rPr lang="en-US" sz="2400" dirty="0"/>
              <a:t>, </a:t>
            </a:r>
            <a:r>
              <a:rPr lang="en-US" sz="2400" dirty="0" err="1"/>
              <a:t>memegang</a:t>
            </a:r>
            <a:r>
              <a:rPr lang="en-US" sz="2400" dirty="0"/>
              <a:t>, </a:t>
            </a:r>
            <a:r>
              <a:rPr lang="en-US" sz="2400" dirty="0" err="1"/>
              <a:t>mengenali</a:t>
            </a:r>
            <a:r>
              <a:rPr lang="en-US" sz="2400" dirty="0"/>
              <a:t> </a:t>
            </a:r>
            <a:r>
              <a:rPr lang="en-US" sz="2400" dirty="0" err="1"/>
              <a:t>dengan</a:t>
            </a:r>
            <a:r>
              <a:rPr lang="en-US" sz="2400" dirty="0"/>
              <a:t> </a:t>
            </a:r>
            <a:r>
              <a:rPr lang="en-US" sz="2400" dirty="0" err="1"/>
              <a:t>kedua</a:t>
            </a:r>
            <a:r>
              <a:rPr lang="en-US" sz="2400" dirty="0"/>
              <a:t> </a:t>
            </a:r>
            <a:r>
              <a:rPr lang="en-US" sz="2400" dirty="0" err="1"/>
              <a:t>tangan</a:t>
            </a:r>
            <a:r>
              <a:rPr lang="en-US" sz="2400" dirty="0"/>
              <a:t> </a:t>
            </a:r>
            <a:r>
              <a:rPr lang="en-US" sz="2400" i="1" dirty="0">
                <a:solidFill>
                  <a:srgbClr val="00C5B9"/>
                </a:solidFill>
              </a:rPr>
              <a:t>(feel)</a:t>
            </a:r>
            <a:r>
              <a:rPr lang="en-US" sz="2400" dirty="0">
                <a:solidFill>
                  <a:srgbClr val="00C5B9"/>
                </a:solidFill>
              </a:rPr>
              <a:t> </a:t>
            </a:r>
            <a:r>
              <a:rPr lang="en-US" sz="2400" dirty="0" err="1"/>
              <a:t>dapat</a:t>
            </a:r>
            <a:r>
              <a:rPr lang="en-US" sz="2400" dirty="0"/>
              <a:t> </a:t>
            </a:r>
            <a:r>
              <a:rPr lang="en-US" sz="2400" dirty="0" err="1"/>
              <a:t>ditemukan</a:t>
            </a:r>
            <a:r>
              <a:rPr lang="en-US" sz="2400" dirty="0"/>
              <a:t> rasa </a:t>
            </a:r>
            <a:r>
              <a:rPr lang="en-US" sz="2400" dirty="0" err="1"/>
              <a:t>hangat</a:t>
            </a:r>
            <a:r>
              <a:rPr lang="en-US" sz="2400" dirty="0"/>
              <a:t> dan </a:t>
            </a:r>
            <a:r>
              <a:rPr lang="en-US" sz="2400" dirty="0" err="1"/>
              <a:t>lunak</a:t>
            </a:r>
            <a:r>
              <a:rPr lang="en-US" sz="2400" dirty="0"/>
              <a:t>, </a:t>
            </a:r>
            <a:r>
              <a:rPr lang="en-US" sz="2400" dirty="0" err="1"/>
              <a:t>nyeri</a:t>
            </a:r>
            <a:r>
              <a:rPr lang="en-US" sz="2400" dirty="0"/>
              <a:t> </a:t>
            </a:r>
            <a:r>
              <a:rPr lang="en-US" sz="2400" dirty="0" err="1"/>
              <a:t>ketika</a:t>
            </a:r>
            <a:r>
              <a:rPr lang="en-US" sz="2400" dirty="0"/>
              <a:t> </a:t>
            </a:r>
            <a:r>
              <a:rPr lang="en-US" sz="2400" dirty="0" err="1"/>
              <a:t>ditekan</a:t>
            </a:r>
            <a:r>
              <a:rPr lang="en-US" sz="2400" dirty="0"/>
              <a:t>, </a:t>
            </a:r>
            <a:r>
              <a:rPr lang="en-US" sz="2400" dirty="0" err="1"/>
              <a:t>atau</a:t>
            </a:r>
            <a:r>
              <a:rPr lang="en-US" sz="2400" dirty="0"/>
              <a:t> </a:t>
            </a:r>
            <a:r>
              <a:rPr lang="en-US" sz="2400" dirty="0" err="1"/>
              <a:t>spasme</a:t>
            </a:r>
            <a:r>
              <a:rPr lang="en-US" sz="2400" dirty="0"/>
              <a:t> (</a:t>
            </a:r>
            <a:r>
              <a:rPr lang="en-US" sz="2400" dirty="0" err="1"/>
              <a:t>kram</a:t>
            </a:r>
            <a:r>
              <a:rPr lang="en-US" sz="2400" dirty="0"/>
              <a:t>) </a:t>
            </a:r>
            <a:r>
              <a:rPr lang="en-US" sz="2400" dirty="0" err="1"/>
              <a:t>otot</a:t>
            </a:r>
            <a:r>
              <a:rPr lang="en-US" sz="2400" dirty="0"/>
              <a:t>. </a:t>
            </a:r>
            <a:endParaRPr lang="id-ID" sz="2400" dirty="0"/>
          </a:p>
          <a:p>
            <a:pPr>
              <a:buNone/>
            </a:pPr>
            <a:endParaRPr lang="id-ID" sz="2400" dirty="0"/>
          </a:p>
          <a:p>
            <a:pPr>
              <a:buNone/>
            </a:pPr>
            <a:r>
              <a:rPr lang="en-US" sz="2400" dirty="0"/>
              <a:t>-</a:t>
            </a:r>
            <a:r>
              <a:rPr lang="en-US" sz="2400" dirty="0" err="1"/>
              <a:t>Dengan</a:t>
            </a:r>
            <a:r>
              <a:rPr lang="en-US" sz="2400" dirty="0"/>
              <a:t> </a:t>
            </a:r>
            <a:r>
              <a:rPr lang="en-US" sz="2400" dirty="0" err="1"/>
              <a:t>menggerakkan</a:t>
            </a:r>
            <a:r>
              <a:rPr lang="en-US" sz="2400" dirty="0"/>
              <a:t> </a:t>
            </a:r>
            <a:r>
              <a:rPr lang="en-US" sz="2400" dirty="0" err="1"/>
              <a:t>sendi</a:t>
            </a:r>
            <a:r>
              <a:rPr lang="en-US" sz="2400" dirty="0"/>
              <a:t> yang </a:t>
            </a:r>
            <a:r>
              <a:rPr lang="en-US" sz="2400" dirty="0" err="1"/>
              <a:t>berdekatan</a:t>
            </a:r>
            <a:r>
              <a:rPr lang="en-US" sz="2400" dirty="0"/>
              <a:t> </a:t>
            </a:r>
            <a:r>
              <a:rPr lang="en-US" sz="2400" dirty="0" err="1"/>
              <a:t>dengan</a:t>
            </a:r>
            <a:r>
              <a:rPr lang="en-US" sz="2400" dirty="0"/>
              <a:t> </a:t>
            </a:r>
            <a:r>
              <a:rPr lang="en-US" sz="2400" dirty="0" err="1"/>
              <a:t>daerah</a:t>
            </a:r>
            <a:r>
              <a:rPr lang="en-US" sz="2400" dirty="0"/>
              <a:t> </a:t>
            </a:r>
            <a:r>
              <a:rPr lang="en-US" sz="2400" dirty="0" err="1"/>
              <a:t>patah</a:t>
            </a:r>
            <a:r>
              <a:rPr lang="en-US" sz="2400" dirty="0"/>
              <a:t> </a:t>
            </a:r>
            <a:r>
              <a:rPr lang="en-US" sz="2400" dirty="0" err="1"/>
              <a:t>baik</a:t>
            </a:r>
            <a:r>
              <a:rPr lang="en-US" sz="2400" dirty="0"/>
              <a:t> </a:t>
            </a:r>
            <a:r>
              <a:rPr lang="en-US" sz="2400" dirty="0" err="1"/>
              <a:t>bagian</a:t>
            </a:r>
            <a:r>
              <a:rPr lang="en-US" sz="2400" dirty="0"/>
              <a:t> </a:t>
            </a:r>
            <a:r>
              <a:rPr lang="en-US" sz="2400" dirty="0" err="1"/>
              <a:t>ujung</a:t>
            </a:r>
            <a:r>
              <a:rPr lang="en-US" sz="2400" dirty="0"/>
              <a:t> </a:t>
            </a:r>
            <a:r>
              <a:rPr lang="en-US" sz="2400" dirty="0" err="1"/>
              <a:t>maupun</a:t>
            </a:r>
            <a:r>
              <a:rPr lang="en-US" sz="2400" dirty="0"/>
              <a:t> </a:t>
            </a:r>
            <a:r>
              <a:rPr lang="en-US" sz="2400" dirty="0" err="1"/>
              <a:t>pangkal</a:t>
            </a:r>
            <a:r>
              <a:rPr lang="en-US" sz="2400" dirty="0"/>
              <a:t> </a:t>
            </a:r>
            <a:r>
              <a:rPr lang="en-US" sz="2400" i="1" dirty="0">
                <a:solidFill>
                  <a:srgbClr val="00C5B9"/>
                </a:solidFill>
              </a:rPr>
              <a:t>(move)</a:t>
            </a:r>
            <a:r>
              <a:rPr lang="en-US" sz="2400" dirty="0">
                <a:solidFill>
                  <a:srgbClr val="00C5B9"/>
                </a:solidFill>
              </a:rPr>
              <a:t> </a:t>
            </a:r>
            <a:r>
              <a:rPr lang="en-US" sz="2400" dirty="0" err="1"/>
              <a:t>akan</a:t>
            </a:r>
            <a:r>
              <a:rPr lang="en-US" sz="2400" dirty="0"/>
              <a:t> </a:t>
            </a:r>
            <a:r>
              <a:rPr lang="en-US" sz="2400" dirty="0" err="1"/>
              <a:t>didapatkan</a:t>
            </a:r>
            <a:r>
              <a:rPr lang="en-US" sz="2400" dirty="0"/>
              <a:t> </a:t>
            </a:r>
            <a:r>
              <a:rPr lang="en-US" sz="2400" dirty="0" err="1"/>
              <a:t>gerakan</a:t>
            </a:r>
            <a:r>
              <a:rPr lang="en-US" sz="2400" dirty="0"/>
              <a:t> </a:t>
            </a:r>
            <a:r>
              <a:rPr lang="en-US" sz="2400" dirty="0" err="1"/>
              <a:t>sendi</a:t>
            </a:r>
            <a:r>
              <a:rPr lang="en-US" sz="2400" dirty="0"/>
              <a:t> yang </a:t>
            </a:r>
            <a:r>
              <a:rPr lang="en-US" sz="2400" dirty="0" err="1"/>
              <a:t>terbatas</a:t>
            </a:r>
            <a:r>
              <a:rPr lang="en-US" sz="2400" dirty="0"/>
              <a:t>, </a:t>
            </a:r>
            <a:r>
              <a:rPr lang="en-US" sz="2400" dirty="0" err="1"/>
              <a:t>tertahan</a:t>
            </a:r>
            <a:r>
              <a:rPr lang="en-US" sz="2400" dirty="0"/>
              <a:t>, rasa </a:t>
            </a:r>
            <a:r>
              <a:rPr lang="en-US" sz="2400" dirty="0" err="1"/>
              <a:t>nyeri</a:t>
            </a:r>
            <a:r>
              <a:rPr lang="en-US" sz="2400" dirty="0"/>
              <a:t> </a:t>
            </a:r>
            <a:r>
              <a:rPr lang="en-US" sz="2400" dirty="0" err="1"/>
              <a:t>dsb</a:t>
            </a:r>
            <a:endParaRPr lang="id-ID" sz="2400" dirty="0"/>
          </a:p>
          <a:p>
            <a:pPr>
              <a:buNone/>
            </a:pPr>
            <a:endParaRPr lang="id-ID" sz="2400" dirty="0"/>
          </a:p>
        </p:txBody>
      </p:sp>
    </p:spTree>
    <p:extLst>
      <p:ext uri="{BB962C8B-B14F-4D97-AF65-F5344CB8AC3E}">
        <p14:creationId xmlns:p14="http://schemas.microsoft.com/office/powerpoint/2010/main" val="226235159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sz="4000" b="1" dirty="0" err="1"/>
              <a:t>Subluksasi</a:t>
            </a:r>
            <a:r>
              <a:rPr lang="en-US" sz="4000" b="1" dirty="0"/>
              <a:t> </a:t>
            </a:r>
            <a:r>
              <a:rPr lang="en-US" sz="4000" b="1" dirty="0" err="1"/>
              <a:t>dan</a:t>
            </a:r>
            <a:r>
              <a:rPr lang="en-US" sz="4000" b="1" dirty="0"/>
              <a:t> </a:t>
            </a:r>
            <a:r>
              <a:rPr lang="en-US" sz="4000" b="1" dirty="0" err="1"/>
              <a:t>Dislokasi</a:t>
            </a:r>
            <a:r>
              <a:rPr lang="en-US" sz="4000" b="1" dirty="0"/>
              <a:t> (</a:t>
            </a:r>
            <a:r>
              <a:rPr lang="en-US" sz="4000" b="1" dirty="0" err="1"/>
              <a:t>Cedera</a:t>
            </a:r>
            <a:r>
              <a:rPr lang="en-US" sz="4000" b="1" dirty="0"/>
              <a:t> </a:t>
            </a:r>
            <a:r>
              <a:rPr lang="en-US" sz="4000" b="1" dirty="0" err="1"/>
              <a:t>Sendi</a:t>
            </a:r>
            <a:r>
              <a:rPr lang="en-US" sz="4000" b="1" dirty="0"/>
              <a:t>)</a:t>
            </a:r>
            <a:endParaRPr lang="id-ID" sz="4000" dirty="0"/>
          </a:p>
          <a:p>
            <a:pPr>
              <a:buNone/>
            </a:pPr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199269322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9967" y="327475"/>
            <a:ext cx="10602399" cy="973499"/>
          </a:xfrm>
        </p:spPr>
        <p:txBody>
          <a:bodyPr>
            <a:normAutofit fontScale="90000"/>
          </a:bodyPr>
          <a:lstStyle/>
          <a:p>
            <a:r>
              <a:rPr lang="en-US" dirty="0" err="1"/>
              <a:t>Subluksasi</a:t>
            </a:r>
            <a:r>
              <a:rPr lang="en-US" dirty="0"/>
              <a:t> </a:t>
            </a:r>
            <a:r>
              <a:rPr lang="en-US" dirty="0" err="1"/>
              <a:t>dan</a:t>
            </a:r>
            <a:r>
              <a:rPr lang="en-US" dirty="0"/>
              <a:t> </a:t>
            </a:r>
            <a:r>
              <a:rPr lang="en-US" dirty="0" err="1"/>
              <a:t>Dislokasi</a:t>
            </a:r>
            <a:r>
              <a:rPr lang="en-US" dirty="0"/>
              <a:t> (</a:t>
            </a:r>
            <a:r>
              <a:rPr lang="en-US" dirty="0" err="1"/>
              <a:t>Cedera</a:t>
            </a:r>
            <a:r>
              <a:rPr lang="en-US" dirty="0"/>
              <a:t> </a:t>
            </a:r>
            <a:r>
              <a:rPr lang="en-US" dirty="0" err="1"/>
              <a:t>Sendi</a:t>
            </a:r>
            <a:r>
              <a:rPr lang="en-US" dirty="0"/>
              <a:t>)</a:t>
            </a:r>
            <a:endParaRPr lang="id-ID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46396" y="1507436"/>
            <a:ext cx="10183600" cy="4967700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en-US" sz="2400" dirty="0"/>
              <a:t>   -</a:t>
            </a:r>
            <a:r>
              <a:rPr lang="en-US" sz="2400" dirty="0" err="1"/>
              <a:t>Sendi</a:t>
            </a:r>
            <a:r>
              <a:rPr lang="en-US" sz="2400" dirty="0"/>
              <a:t> </a:t>
            </a:r>
            <a:r>
              <a:rPr lang="en-US" sz="2400" dirty="0" err="1"/>
              <a:t>merupakan</a:t>
            </a:r>
            <a:r>
              <a:rPr lang="en-US" sz="2400" dirty="0"/>
              <a:t> </a:t>
            </a:r>
            <a:r>
              <a:rPr lang="en-US" sz="2400" dirty="0" err="1"/>
              <a:t>tempat</a:t>
            </a:r>
            <a:r>
              <a:rPr lang="en-US" sz="2400" dirty="0"/>
              <a:t> </a:t>
            </a:r>
            <a:r>
              <a:rPr lang="en-US" sz="2400" dirty="0" err="1"/>
              <a:t>bertemunya</a:t>
            </a:r>
            <a:r>
              <a:rPr lang="en-US" sz="2400" dirty="0"/>
              <a:t> </a:t>
            </a:r>
            <a:r>
              <a:rPr lang="en-US" sz="2400" dirty="0" err="1"/>
              <a:t>dua</a:t>
            </a:r>
            <a:r>
              <a:rPr lang="en-US" sz="2400" dirty="0"/>
              <a:t> </a:t>
            </a:r>
            <a:r>
              <a:rPr lang="en-US" sz="2400" dirty="0" err="1"/>
              <a:t>atau</a:t>
            </a:r>
            <a:r>
              <a:rPr lang="en-US" sz="2400" dirty="0"/>
              <a:t> </a:t>
            </a:r>
            <a:r>
              <a:rPr lang="en-US" sz="2400" dirty="0" err="1"/>
              <a:t>lebih</a:t>
            </a:r>
            <a:r>
              <a:rPr lang="en-US" sz="2400" dirty="0"/>
              <a:t> </a:t>
            </a:r>
            <a:r>
              <a:rPr lang="en-US" sz="2400" dirty="0" err="1"/>
              <a:t>tulang</a:t>
            </a:r>
            <a:r>
              <a:rPr lang="en-US" sz="2400" dirty="0"/>
              <a:t>.</a:t>
            </a:r>
            <a:endParaRPr lang="id-ID" sz="2400" dirty="0"/>
          </a:p>
          <a:p>
            <a:pPr>
              <a:buNone/>
            </a:pPr>
            <a:r>
              <a:rPr lang="en-US" sz="2400" dirty="0"/>
              <a:t> </a:t>
            </a:r>
            <a:endParaRPr lang="id-ID" sz="2400" dirty="0"/>
          </a:p>
          <a:p>
            <a:pPr>
              <a:buNone/>
            </a:pPr>
            <a:r>
              <a:rPr lang="en-US" sz="2400" dirty="0"/>
              <a:t>   -</a:t>
            </a:r>
            <a:r>
              <a:rPr lang="en-US" sz="2400" dirty="0" err="1"/>
              <a:t>Tersusun</a:t>
            </a:r>
            <a:r>
              <a:rPr lang="en-US" sz="2400" dirty="0"/>
              <a:t> oleh </a:t>
            </a:r>
            <a:r>
              <a:rPr lang="en-US" sz="2400" dirty="0" err="1"/>
              <a:t>dua</a:t>
            </a:r>
            <a:r>
              <a:rPr lang="en-US" sz="2400" dirty="0"/>
              <a:t> </a:t>
            </a:r>
            <a:r>
              <a:rPr lang="en-US" sz="2400" dirty="0" err="1"/>
              <a:t>atau</a:t>
            </a:r>
            <a:r>
              <a:rPr lang="en-US" sz="2400" dirty="0"/>
              <a:t> </a:t>
            </a:r>
            <a:r>
              <a:rPr lang="en-US" sz="2400" dirty="0" err="1"/>
              <a:t>lebih</a:t>
            </a:r>
            <a:r>
              <a:rPr lang="en-US" sz="2400" dirty="0"/>
              <a:t>  </a:t>
            </a:r>
            <a:r>
              <a:rPr lang="en-US" sz="2400" dirty="0" err="1"/>
              <a:t>tulang</a:t>
            </a:r>
            <a:r>
              <a:rPr lang="en-US" sz="2400" dirty="0"/>
              <a:t> yang </a:t>
            </a:r>
            <a:r>
              <a:rPr lang="en-US" sz="2400" dirty="0" err="1"/>
              <a:t>bertemu</a:t>
            </a:r>
            <a:r>
              <a:rPr lang="en-US" sz="2400" dirty="0"/>
              <a:t>, </a:t>
            </a:r>
            <a:r>
              <a:rPr lang="en-US" sz="2400" dirty="0" err="1"/>
              <a:t>sendi</a:t>
            </a:r>
            <a:r>
              <a:rPr lang="en-US" sz="2400" dirty="0"/>
              <a:t> juga </a:t>
            </a:r>
            <a:r>
              <a:rPr lang="en-US" sz="2400" dirty="0" err="1"/>
              <a:t>dapat</a:t>
            </a:r>
            <a:r>
              <a:rPr lang="en-US" sz="2400" dirty="0"/>
              <a:t> </a:t>
            </a:r>
            <a:r>
              <a:rPr lang="en-US" sz="2400" dirty="0" err="1"/>
              <a:t>dilengkapi</a:t>
            </a:r>
            <a:r>
              <a:rPr lang="en-US" sz="2400" dirty="0"/>
              <a:t> oleh tendon (</a:t>
            </a:r>
            <a:r>
              <a:rPr lang="en-US" sz="2400" dirty="0" err="1"/>
              <a:t>pelekatan</a:t>
            </a:r>
            <a:r>
              <a:rPr lang="en-US" sz="2400" dirty="0"/>
              <a:t> </a:t>
            </a:r>
            <a:r>
              <a:rPr lang="en-US" sz="2400" dirty="0" err="1"/>
              <a:t>otot</a:t>
            </a:r>
            <a:r>
              <a:rPr lang="en-US" sz="2400" dirty="0"/>
              <a:t> </a:t>
            </a:r>
            <a:r>
              <a:rPr lang="en-US" sz="2400" dirty="0" err="1"/>
              <a:t>ke</a:t>
            </a:r>
            <a:r>
              <a:rPr lang="en-US" sz="2400" dirty="0"/>
              <a:t> </a:t>
            </a:r>
            <a:r>
              <a:rPr lang="en-US" sz="2400" dirty="0" err="1"/>
              <a:t>tulang</a:t>
            </a:r>
            <a:r>
              <a:rPr lang="en-US" sz="2400" dirty="0"/>
              <a:t>) dan </a:t>
            </a:r>
            <a:r>
              <a:rPr lang="en-US" sz="2400" dirty="0" err="1"/>
              <a:t>ligamen</a:t>
            </a:r>
            <a:r>
              <a:rPr lang="en-US" sz="2400" dirty="0"/>
              <a:t> (</a:t>
            </a:r>
            <a:r>
              <a:rPr lang="en-US" sz="2400" dirty="0" err="1"/>
              <a:t>jaringan</a:t>
            </a:r>
            <a:r>
              <a:rPr lang="en-US" sz="2400" dirty="0"/>
              <a:t> ikat </a:t>
            </a:r>
            <a:r>
              <a:rPr lang="en-US" sz="2400" dirty="0" err="1"/>
              <a:t>antar</a:t>
            </a:r>
            <a:r>
              <a:rPr lang="en-US" sz="2400" dirty="0"/>
              <a:t> </a:t>
            </a:r>
            <a:r>
              <a:rPr lang="en-US" sz="2400" dirty="0" err="1"/>
              <a:t>tulang</a:t>
            </a:r>
            <a:r>
              <a:rPr lang="en-US" sz="2400" dirty="0"/>
              <a:t>).</a:t>
            </a:r>
            <a:endParaRPr lang="id-ID" sz="2400" dirty="0"/>
          </a:p>
          <a:p>
            <a:pPr>
              <a:buNone/>
            </a:pPr>
            <a:endParaRPr lang="id-ID" sz="2400" dirty="0"/>
          </a:p>
          <a:p>
            <a:pPr>
              <a:buNone/>
            </a:pPr>
            <a:r>
              <a:rPr lang="en-US" sz="2400" dirty="0"/>
              <a:t>   -Pada </a:t>
            </a:r>
            <a:r>
              <a:rPr lang="en-US" sz="2400" dirty="0" err="1"/>
              <a:t>kondisi</a:t>
            </a:r>
            <a:r>
              <a:rPr lang="en-US" sz="2400" dirty="0"/>
              <a:t> normal, </a:t>
            </a:r>
            <a:r>
              <a:rPr lang="en-US" sz="2400" dirty="0" err="1"/>
              <a:t>sendi</a:t>
            </a:r>
            <a:r>
              <a:rPr lang="en-US" sz="2400" dirty="0"/>
              <a:t> </a:t>
            </a:r>
            <a:r>
              <a:rPr lang="en-US" sz="2400" dirty="0" err="1"/>
              <a:t>harus</a:t>
            </a:r>
            <a:r>
              <a:rPr lang="en-US" sz="2400" dirty="0"/>
              <a:t> </a:t>
            </a:r>
            <a:r>
              <a:rPr lang="en-US" sz="2400" dirty="0" err="1"/>
              <a:t>bersifat</a:t>
            </a:r>
            <a:r>
              <a:rPr lang="en-US" sz="2400" dirty="0"/>
              <a:t> </a:t>
            </a:r>
            <a:r>
              <a:rPr lang="en-US" sz="2400" dirty="0" err="1"/>
              <a:t>stabil</a:t>
            </a:r>
            <a:r>
              <a:rPr lang="en-US" sz="2400" dirty="0"/>
              <a:t> </a:t>
            </a:r>
            <a:r>
              <a:rPr lang="en-US" sz="2400" dirty="0" err="1"/>
              <a:t>supaya</a:t>
            </a:r>
            <a:r>
              <a:rPr lang="en-US" sz="2400" dirty="0"/>
              <a:t> </a:t>
            </a:r>
            <a:r>
              <a:rPr lang="en-US" sz="2400" dirty="0" err="1"/>
              <a:t>posisi</a:t>
            </a:r>
            <a:r>
              <a:rPr lang="en-US" sz="2400" dirty="0"/>
              <a:t> </a:t>
            </a:r>
            <a:r>
              <a:rPr lang="en-US" sz="2400" dirty="0" err="1"/>
              <a:t>tulang</a:t>
            </a:r>
            <a:r>
              <a:rPr lang="en-US" sz="2400" dirty="0"/>
              <a:t> </a:t>
            </a:r>
            <a:r>
              <a:rPr lang="en-US" sz="2400" dirty="0" err="1"/>
              <a:t>tidak</a:t>
            </a:r>
            <a:r>
              <a:rPr lang="en-US" sz="2400" dirty="0"/>
              <a:t> </a:t>
            </a:r>
            <a:r>
              <a:rPr lang="en-US" sz="2400" dirty="0" err="1"/>
              <a:t>melewati</a:t>
            </a:r>
            <a:r>
              <a:rPr lang="en-US" sz="2400" dirty="0"/>
              <a:t> </a:t>
            </a:r>
            <a:r>
              <a:rPr lang="en-US" sz="2400" dirty="0" err="1"/>
              <a:t>batas</a:t>
            </a:r>
            <a:r>
              <a:rPr lang="en-US" sz="2400" dirty="0"/>
              <a:t> normal </a:t>
            </a:r>
            <a:r>
              <a:rPr lang="en-US" sz="2400" dirty="0" err="1"/>
              <a:t>meski</a:t>
            </a:r>
            <a:r>
              <a:rPr lang="en-US" sz="2400" dirty="0"/>
              <a:t> </a:t>
            </a:r>
            <a:r>
              <a:rPr lang="en-US" sz="2400" dirty="0" err="1"/>
              <a:t>tulang</a:t>
            </a:r>
            <a:r>
              <a:rPr lang="en-US" sz="2400" dirty="0"/>
              <a:t> </a:t>
            </a:r>
            <a:r>
              <a:rPr lang="en-US" sz="2400" dirty="0" err="1"/>
              <a:t>bergerak-gerak</a:t>
            </a:r>
            <a:r>
              <a:rPr lang="en-US" sz="2400" dirty="0"/>
              <a:t>. </a:t>
            </a:r>
            <a:endParaRPr lang="id-ID" sz="2400" dirty="0"/>
          </a:p>
          <a:p>
            <a:pPr>
              <a:buNone/>
            </a:pPr>
            <a:endParaRPr lang="id-ID" sz="2400" dirty="0"/>
          </a:p>
          <a:p>
            <a:pPr>
              <a:buNone/>
            </a:pPr>
            <a:r>
              <a:rPr lang="en-US" sz="2400" dirty="0"/>
              <a:t>   -</a:t>
            </a:r>
            <a:r>
              <a:rPr lang="en-US" sz="2400" dirty="0" err="1"/>
              <a:t>Gangguan</a:t>
            </a:r>
            <a:r>
              <a:rPr lang="en-US" sz="2400" dirty="0"/>
              <a:t> pada </a:t>
            </a:r>
            <a:r>
              <a:rPr lang="en-US" sz="2400" dirty="0" err="1"/>
              <a:t>daerah</a:t>
            </a:r>
            <a:r>
              <a:rPr lang="en-US" sz="2400" dirty="0"/>
              <a:t> </a:t>
            </a:r>
            <a:r>
              <a:rPr lang="en-US" sz="2400" dirty="0" err="1"/>
              <a:t>persendian</a:t>
            </a:r>
            <a:r>
              <a:rPr lang="en-US" sz="2400" dirty="0"/>
              <a:t>, </a:t>
            </a:r>
            <a:r>
              <a:rPr lang="en-US" sz="2400" dirty="0" err="1"/>
              <a:t>misalnya</a:t>
            </a:r>
            <a:r>
              <a:rPr lang="en-US" sz="2400" dirty="0"/>
              <a:t> </a:t>
            </a:r>
            <a:r>
              <a:rPr lang="en-US" sz="2400" dirty="0" err="1"/>
              <a:t>tarikan</a:t>
            </a:r>
            <a:r>
              <a:rPr lang="en-US" sz="2400" dirty="0"/>
              <a:t> </a:t>
            </a:r>
            <a:r>
              <a:rPr lang="en-US" sz="2400" dirty="0" err="1"/>
              <a:t>bahkan</a:t>
            </a:r>
            <a:r>
              <a:rPr lang="en-US" sz="2400" dirty="0"/>
              <a:t> </a:t>
            </a:r>
            <a:r>
              <a:rPr lang="en-US" sz="2400" dirty="0" err="1"/>
              <a:t>robekan</a:t>
            </a:r>
            <a:r>
              <a:rPr lang="en-US" sz="2400" dirty="0"/>
              <a:t> pada ligament (</a:t>
            </a:r>
            <a:r>
              <a:rPr lang="en-US" sz="2400" dirty="0" err="1"/>
              <a:t>Robeknya</a:t>
            </a:r>
            <a:r>
              <a:rPr lang="en-US" sz="2400" dirty="0"/>
              <a:t> </a:t>
            </a:r>
            <a:r>
              <a:rPr lang="en-US" sz="2400" dirty="0" err="1"/>
              <a:t>ligamen</a:t>
            </a:r>
            <a:r>
              <a:rPr lang="en-US" sz="2400" dirty="0"/>
              <a:t>: </a:t>
            </a:r>
            <a:r>
              <a:rPr lang="en-US" sz="2400" i="1" dirty="0"/>
              <a:t>sprain</a:t>
            </a:r>
            <a:r>
              <a:rPr lang="en-US" sz="2400" dirty="0"/>
              <a:t>) </a:t>
            </a:r>
            <a:r>
              <a:rPr lang="en-US" sz="2400" dirty="0" err="1"/>
              <a:t>atau</a:t>
            </a:r>
            <a:r>
              <a:rPr lang="en-US" sz="2400" dirty="0"/>
              <a:t> tendon (</a:t>
            </a:r>
            <a:r>
              <a:rPr lang="en-US" sz="2400" dirty="0" err="1"/>
              <a:t>robeknya</a:t>
            </a:r>
            <a:r>
              <a:rPr lang="en-US" sz="2400" dirty="0"/>
              <a:t> tendon: </a:t>
            </a:r>
            <a:r>
              <a:rPr lang="en-US" sz="2400" i="1" dirty="0"/>
              <a:t>strain</a:t>
            </a:r>
            <a:r>
              <a:rPr lang="en-US" sz="2400" dirty="0"/>
              <a:t>) </a:t>
            </a:r>
            <a:r>
              <a:rPr lang="en-US" sz="2400" dirty="0" err="1"/>
              <a:t>atau</a:t>
            </a:r>
            <a:r>
              <a:rPr lang="en-US" sz="2400" dirty="0"/>
              <a:t> </a:t>
            </a:r>
            <a:r>
              <a:rPr lang="en-US" sz="2400" dirty="0" err="1"/>
              <a:t>patah</a:t>
            </a:r>
            <a:r>
              <a:rPr lang="en-US" sz="2400" dirty="0"/>
              <a:t> </a:t>
            </a:r>
            <a:r>
              <a:rPr lang="en-US" sz="2400" dirty="0" err="1"/>
              <a:t>tulang</a:t>
            </a:r>
            <a:r>
              <a:rPr lang="en-US" sz="2400" dirty="0"/>
              <a:t> di </a:t>
            </a:r>
            <a:r>
              <a:rPr lang="en-US" sz="2400" dirty="0" err="1"/>
              <a:t>dekat</a:t>
            </a:r>
            <a:r>
              <a:rPr lang="en-US" sz="2400" dirty="0"/>
              <a:t> </a:t>
            </a:r>
            <a:r>
              <a:rPr lang="en-US" sz="2400" dirty="0" err="1"/>
              <a:t>persendian</a:t>
            </a:r>
            <a:r>
              <a:rPr lang="en-US" sz="2400" dirty="0"/>
              <a:t> </a:t>
            </a:r>
            <a:r>
              <a:rPr lang="en-US" sz="2400" dirty="0" err="1"/>
              <a:t>dapat</a:t>
            </a:r>
            <a:r>
              <a:rPr lang="en-US" sz="2400" dirty="0"/>
              <a:t> </a:t>
            </a:r>
            <a:r>
              <a:rPr lang="en-US" sz="2400" dirty="0" err="1"/>
              <a:t>menyebabkan</a:t>
            </a:r>
            <a:r>
              <a:rPr lang="en-US" sz="2400" dirty="0"/>
              <a:t> </a:t>
            </a:r>
            <a:r>
              <a:rPr lang="en-US" sz="2400" dirty="0" err="1"/>
              <a:t>gangguan</a:t>
            </a:r>
            <a:r>
              <a:rPr lang="en-US" sz="2400" dirty="0"/>
              <a:t> </a:t>
            </a:r>
            <a:r>
              <a:rPr lang="en-US" sz="2400" dirty="0" err="1"/>
              <a:t>stabilitas</a:t>
            </a:r>
            <a:r>
              <a:rPr lang="en-US" sz="2400" dirty="0"/>
              <a:t> </a:t>
            </a:r>
            <a:r>
              <a:rPr lang="en-US" sz="2400" dirty="0" err="1"/>
              <a:t>sendi</a:t>
            </a:r>
            <a:r>
              <a:rPr lang="en-US" sz="2400" dirty="0"/>
              <a:t> dan </a:t>
            </a:r>
            <a:r>
              <a:rPr lang="en-US" sz="2400" dirty="0" err="1"/>
              <a:t>pergeseran</a:t>
            </a:r>
            <a:r>
              <a:rPr lang="en-US" sz="2400" dirty="0"/>
              <a:t> </a:t>
            </a:r>
            <a:r>
              <a:rPr lang="en-US" sz="2400" dirty="0" err="1"/>
              <a:t>sendi</a:t>
            </a:r>
            <a:r>
              <a:rPr lang="en-US" sz="2400" dirty="0"/>
              <a:t>. </a:t>
            </a:r>
            <a:endParaRPr lang="id-ID" sz="2400" dirty="0"/>
          </a:p>
          <a:p>
            <a:pPr>
              <a:buNone/>
            </a:pPr>
            <a:endParaRPr lang="id-ID" sz="2400" dirty="0"/>
          </a:p>
        </p:txBody>
      </p:sp>
    </p:spTree>
    <p:extLst>
      <p:ext uri="{BB962C8B-B14F-4D97-AF65-F5344CB8AC3E}">
        <p14:creationId xmlns:p14="http://schemas.microsoft.com/office/powerpoint/2010/main" val="157736404"/>
      </p:ext>
    </p:extLst>
  </p:cSld>
  <p:clrMapOvr>
    <a:masterClrMapping/>
  </p:clrMapOvr>
</p:sld>
</file>

<file path=ppt/theme/theme1.xml><?xml version="1.0" encoding="utf-8"?>
<a:theme xmlns:a="http://schemas.openxmlformats.org/drawingml/2006/main" name="Headlines">
  <a:themeElements>
    <a:clrScheme name="Headlines">
      <a:dk1>
        <a:sysClr val="windowText" lastClr="000000"/>
      </a:dk1>
      <a:lt1>
        <a:sysClr val="window" lastClr="FFFFFF"/>
      </a:lt1>
      <a:dk2>
        <a:srgbClr val="1D1A1D"/>
      </a:dk2>
      <a:lt2>
        <a:srgbClr val="F5F5F5"/>
      </a:lt2>
      <a:accent1>
        <a:srgbClr val="439EB7"/>
      </a:accent1>
      <a:accent2>
        <a:srgbClr val="E28B55"/>
      </a:accent2>
      <a:accent3>
        <a:srgbClr val="DCB64D"/>
      </a:accent3>
      <a:accent4>
        <a:srgbClr val="4CA198"/>
      </a:accent4>
      <a:accent5>
        <a:srgbClr val="835B82"/>
      </a:accent5>
      <a:accent6>
        <a:srgbClr val="645135"/>
      </a:accent6>
      <a:hlink>
        <a:srgbClr val="439EB7"/>
      </a:hlink>
      <a:folHlink>
        <a:srgbClr val="835B82"/>
      </a:folHlink>
    </a:clrScheme>
    <a:fontScheme name="Headlines">
      <a:majorFont>
        <a:latin typeface="Century Schoolbook" panose="020406040505050203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Headlines">
      <a:fillStyleLst>
        <a:solidFill>
          <a:schemeClr val="phClr"/>
        </a:solidFill>
        <a:solidFill>
          <a:schemeClr val="phClr">
            <a:tint val="67000"/>
            <a:satMod val="105000"/>
          </a:schemeClr>
        </a:solidFill>
        <a:gradFill rotWithShape="1">
          <a:gsLst>
            <a:gs pos="0">
              <a:schemeClr val="phClr">
                <a:tint val="100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0000"/>
                <a:satMod val="120000"/>
                <a:lumMod val="99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12700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innerShdw blurRad="88900" dist="25400" dir="10800000">
              <a:srgbClr val="000000">
                <a:alpha val="25000"/>
              </a:srgbClr>
            </a:innerShdw>
            <a:outerShdw blurRad="25400" dist="25400" dir="5400000" rotWithShape="0">
              <a:srgbClr val="FFFFFF">
                <a:alpha val="10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Headlines" id="{3841520A-25F2-4EB8-BE4C-611DB5ABEED9}" vid="{ECD25A4C-D97E-4C12-84B1-63580BFFAEEB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Headlines</Template>
  <TotalTime>151</TotalTime>
  <Words>1097</Words>
  <Application>Microsoft Office PowerPoint</Application>
  <PresentationFormat>Widescreen</PresentationFormat>
  <Paragraphs>94</Paragraphs>
  <Slides>23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30" baseType="lpstr">
      <vt:lpstr>Arial</vt:lpstr>
      <vt:lpstr>Calibri</vt:lpstr>
      <vt:lpstr>Century Schoolbook</vt:lpstr>
      <vt:lpstr>Corbel</vt:lpstr>
      <vt:lpstr>Source Sans Pro</vt:lpstr>
      <vt:lpstr>Wingdings 3</vt:lpstr>
      <vt:lpstr>Headlines</vt:lpstr>
      <vt:lpstr>MATERI BIDAI BALUT</vt:lpstr>
      <vt:lpstr>TULANG</vt:lpstr>
      <vt:lpstr>TULANG</vt:lpstr>
      <vt:lpstr>FRAKTUR / PATAH TULANG</vt:lpstr>
      <vt:lpstr>PowerPoint Presentation</vt:lpstr>
      <vt:lpstr>PowerPoint Presentation</vt:lpstr>
      <vt:lpstr>PEMERIKSAAN FISIK</vt:lpstr>
      <vt:lpstr>PowerPoint Presentation</vt:lpstr>
      <vt:lpstr>Subluksasi dan Dislokasi (Cedera Sendi)</vt:lpstr>
      <vt:lpstr>PowerPoint Presentation</vt:lpstr>
      <vt:lpstr>PowerPoint Presentation</vt:lpstr>
      <vt:lpstr>Tanda dan Gejala</vt:lpstr>
      <vt:lpstr>Tanda dan Gejala</vt:lpstr>
      <vt:lpstr>PowerPoint Presentation</vt:lpstr>
      <vt:lpstr>Pertolongan Pertama Patah Tulang dan Cidera Sendi</vt:lpstr>
      <vt:lpstr>PowerPoint Presentation</vt:lpstr>
      <vt:lpstr>Ada beberapa hal yang perlu diperhatikan dalam pemasangan bidai, yaitu :</vt:lpstr>
      <vt:lpstr>Berikut adalah langkah-langkah pemasangan bidai :</vt:lpstr>
      <vt:lpstr>Berikut adalah langkah-langkah pemasangan bidai :</vt:lpstr>
      <vt:lpstr>Berikut adalah langkah-langkah pemasangan bidai :</vt:lpstr>
      <vt:lpstr>PowerPoint Presentation</vt:lpstr>
      <vt:lpstr>PowerPoint Presentation</vt:lpstr>
      <vt:lpstr>PowerPoint Presentation</vt:lpstr>
    </vt:vector>
  </TitlesOfParts>
  <Company>Hewlett-Packard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BIDAI</dc:title>
  <dc:creator>Nadia Priyansa</dc:creator>
  <cp:lastModifiedBy>fani afrisa</cp:lastModifiedBy>
  <cp:revision>12</cp:revision>
  <dcterms:created xsi:type="dcterms:W3CDTF">2018-12-08T14:35:11Z</dcterms:created>
  <dcterms:modified xsi:type="dcterms:W3CDTF">2018-12-09T18:56:53Z</dcterms:modified>
</cp:coreProperties>
</file>