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96" r:id="rId3"/>
    <p:sldId id="257" r:id="rId4"/>
    <p:sldId id="258" r:id="rId5"/>
    <p:sldId id="259" r:id="rId6"/>
    <p:sldId id="293" r:id="rId7"/>
    <p:sldId id="260" r:id="rId8"/>
    <p:sldId id="261" r:id="rId9"/>
    <p:sldId id="262" r:id="rId10"/>
    <p:sldId id="263" r:id="rId11"/>
    <p:sldId id="294"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95" r:id="rId33"/>
    <p:sldId id="284" r:id="rId34"/>
    <p:sldId id="285" r:id="rId35"/>
    <p:sldId id="286" r:id="rId36"/>
    <p:sldId id="287" r:id="rId37"/>
    <p:sldId id="288" r:id="rId38"/>
    <p:sldId id="289" r:id="rId39"/>
    <p:sldId id="290" r:id="rId40"/>
    <p:sldId id="291" r:id="rId41"/>
    <p:sldId id="292" r:id="rId4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660"/>
  </p:normalViewPr>
  <p:slideViewPr>
    <p:cSldViewPr snapToGrid="0">
      <p:cViewPr varScale="1">
        <p:scale>
          <a:sx n="92" d="100"/>
          <a:sy n="92" d="100"/>
        </p:scale>
        <p:origin x="498"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7ECE420-6E09-48E9-A646-6811AC24BC75}" type="datetimeFigureOut">
              <a:rPr lang="en-US" smtClean="0"/>
              <a:t>2/28/2019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833365-E598-4723-8E84-F8897F264AEC}" type="slidenum">
              <a:rPr lang="en-US" smtClean="0"/>
              <a:t>‹#›</a:t>
            </a:fld>
            <a:endParaRPr lang="en-US"/>
          </a:p>
        </p:txBody>
      </p:sp>
    </p:spTree>
    <p:extLst>
      <p:ext uri="{BB962C8B-B14F-4D97-AF65-F5344CB8AC3E}">
        <p14:creationId xmlns:p14="http://schemas.microsoft.com/office/powerpoint/2010/main" val="25629639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7ECE420-6E09-48E9-A646-6811AC24BC75}" type="datetimeFigureOut">
              <a:rPr lang="en-US" smtClean="0"/>
              <a:t>2/28/2019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833365-E598-4723-8E84-F8897F264AEC}" type="slidenum">
              <a:rPr lang="en-US" smtClean="0"/>
              <a:t>‹#›</a:t>
            </a:fld>
            <a:endParaRPr lang="en-US"/>
          </a:p>
        </p:txBody>
      </p:sp>
    </p:spTree>
    <p:extLst>
      <p:ext uri="{BB962C8B-B14F-4D97-AF65-F5344CB8AC3E}">
        <p14:creationId xmlns:p14="http://schemas.microsoft.com/office/powerpoint/2010/main" val="17839273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7ECE420-6E09-48E9-A646-6811AC24BC75}" type="datetimeFigureOut">
              <a:rPr lang="en-US" smtClean="0"/>
              <a:t>2/28/2019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833365-E598-4723-8E84-F8897F264AEC}" type="slidenum">
              <a:rPr lang="en-US" smtClean="0"/>
              <a:t>‹#›</a:t>
            </a:fld>
            <a:endParaRPr lang="en-US"/>
          </a:p>
        </p:txBody>
      </p:sp>
    </p:spTree>
    <p:extLst>
      <p:ext uri="{BB962C8B-B14F-4D97-AF65-F5344CB8AC3E}">
        <p14:creationId xmlns:p14="http://schemas.microsoft.com/office/powerpoint/2010/main" val="18326572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7ECE420-6E09-48E9-A646-6811AC24BC75}" type="datetimeFigureOut">
              <a:rPr lang="en-US" smtClean="0"/>
              <a:t>2/28/2019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833365-E598-4723-8E84-F8897F264AEC}" type="slidenum">
              <a:rPr lang="en-US" smtClean="0"/>
              <a:t>‹#›</a:t>
            </a:fld>
            <a:endParaRPr lang="en-US"/>
          </a:p>
        </p:txBody>
      </p:sp>
    </p:spTree>
    <p:extLst>
      <p:ext uri="{BB962C8B-B14F-4D97-AF65-F5344CB8AC3E}">
        <p14:creationId xmlns:p14="http://schemas.microsoft.com/office/powerpoint/2010/main" val="40934617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7ECE420-6E09-48E9-A646-6811AC24BC75}" type="datetimeFigureOut">
              <a:rPr lang="en-US" smtClean="0"/>
              <a:t>2/28/2019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833365-E598-4723-8E84-F8897F264AEC}" type="slidenum">
              <a:rPr lang="en-US" smtClean="0"/>
              <a:t>‹#›</a:t>
            </a:fld>
            <a:endParaRPr lang="en-US"/>
          </a:p>
        </p:txBody>
      </p:sp>
    </p:spTree>
    <p:extLst>
      <p:ext uri="{BB962C8B-B14F-4D97-AF65-F5344CB8AC3E}">
        <p14:creationId xmlns:p14="http://schemas.microsoft.com/office/powerpoint/2010/main" val="29880057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7ECE420-6E09-48E9-A646-6811AC24BC75}" type="datetimeFigureOut">
              <a:rPr lang="en-US" smtClean="0"/>
              <a:t>2/28/2019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9833365-E598-4723-8E84-F8897F264AEC}" type="slidenum">
              <a:rPr lang="en-US" smtClean="0"/>
              <a:t>‹#›</a:t>
            </a:fld>
            <a:endParaRPr lang="en-US"/>
          </a:p>
        </p:txBody>
      </p:sp>
    </p:spTree>
    <p:extLst>
      <p:ext uri="{BB962C8B-B14F-4D97-AF65-F5344CB8AC3E}">
        <p14:creationId xmlns:p14="http://schemas.microsoft.com/office/powerpoint/2010/main" val="23545157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7ECE420-6E09-48E9-A646-6811AC24BC75}" type="datetimeFigureOut">
              <a:rPr lang="en-US" smtClean="0"/>
              <a:t>2/28/2019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9833365-E598-4723-8E84-F8897F264AEC}" type="slidenum">
              <a:rPr lang="en-US" smtClean="0"/>
              <a:t>‹#›</a:t>
            </a:fld>
            <a:endParaRPr lang="en-US"/>
          </a:p>
        </p:txBody>
      </p:sp>
    </p:spTree>
    <p:extLst>
      <p:ext uri="{BB962C8B-B14F-4D97-AF65-F5344CB8AC3E}">
        <p14:creationId xmlns:p14="http://schemas.microsoft.com/office/powerpoint/2010/main" val="1742989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7ECE420-6E09-48E9-A646-6811AC24BC75}" type="datetimeFigureOut">
              <a:rPr lang="en-US" smtClean="0"/>
              <a:t>2/28/2019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9833365-E598-4723-8E84-F8897F264AEC}" type="slidenum">
              <a:rPr lang="en-US" smtClean="0"/>
              <a:t>‹#›</a:t>
            </a:fld>
            <a:endParaRPr lang="en-US"/>
          </a:p>
        </p:txBody>
      </p:sp>
    </p:spTree>
    <p:extLst>
      <p:ext uri="{BB962C8B-B14F-4D97-AF65-F5344CB8AC3E}">
        <p14:creationId xmlns:p14="http://schemas.microsoft.com/office/powerpoint/2010/main" val="18968822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7ECE420-6E09-48E9-A646-6811AC24BC75}" type="datetimeFigureOut">
              <a:rPr lang="en-US" smtClean="0"/>
              <a:t>2/28/2019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9833365-E598-4723-8E84-F8897F264AEC}" type="slidenum">
              <a:rPr lang="en-US" smtClean="0"/>
              <a:t>‹#›</a:t>
            </a:fld>
            <a:endParaRPr lang="en-US"/>
          </a:p>
        </p:txBody>
      </p:sp>
    </p:spTree>
    <p:extLst>
      <p:ext uri="{BB962C8B-B14F-4D97-AF65-F5344CB8AC3E}">
        <p14:creationId xmlns:p14="http://schemas.microsoft.com/office/powerpoint/2010/main" val="5674074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7ECE420-6E09-48E9-A646-6811AC24BC75}" type="datetimeFigureOut">
              <a:rPr lang="en-US" smtClean="0"/>
              <a:t>2/28/2019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9833365-E598-4723-8E84-F8897F264AEC}" type="slidenum">
              <a:rPr lang="en-US" smtClean="0"/>
              <a:t>‹#›</a:t>
            </a:fld>
            <a:endParaRPr lang="en-US"/>
          </a:p>
        </p:txBody>
      </p:sp>
    </p:spTree>
    <p:extLst>
      <p:ext uri="{BB962C8B-B14F-4D97-AF65-F5344CB8AC3E}">
        <p14:creationId xmlns:p14="http://schemas.microsoft.com/office/powerpoint/2010/main" val="13882766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7ECE420-6E09-48E9-A646-6811AC24BC75}" type="datetimeFigureOut">
              <a:rPr lang="en-US" smtClean="0"/>
              <a:t>2/28/2019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9833365-E598-4723-8E84-F8897F264AEC}" type="slidenum">
              <a:rPr lang="en-US" smtClean="0"/>
              <a:t>‹#›</a:t>
            </a:fld>
            <a:endParaRPr lang="en-US"/>
          </a:p>
        </p:txBody>
      </p:sp>
    </p:spTree>
    <p:extLst>
      <p:ext uri="{BB962C8B-B14F-4D97-AF65-F5344CB8AC3E}">
        <p14:creationId xmlns:p14="http://schemas.microsoft.com/office/powerpoint/2010/main" val="7630591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7ECE420-6E09-48E9-A646-6811AC24BC75}" type="datetimeFigureOut">
              <a:rPr lang="en-US" smtClean="0"/>
              <a:t>2/28/2019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9833365-E598-4723-8E84-F8897F264AEC}" type="slidenum">
              <a:rPr lang="en-US" smtClean="0"/>
              <a:t>‹#›</a:t>
            </a:fld>
            <a:endParaRPr lang="en-US"/>
          </a:p>
        </p:txBody>
      </p:sp>
    </p:spTree>
    <p:extLst>
      <p:ext uri="{BB962C8B-B14F-4D97-AF65-F5344CB8AC3E}">
        <p14:creationId xmlns:p14="http://schemas.microsoft.com/office/powerpoint/2010/main" val="32249075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http://scholar.google.com/" TargetMode="External"/><Relationship Id="rId2" Type="http://schemas.openxmlformats.org/officeDocument/2006/relationships/hyperlink" Target="http://www.search.dogpile.com/" TargetMode="Externa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hyperlink" Target="http://www.zotero.org/"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332509"/>
            <a:ext cx="9144000" cy="3177454"/>
          </a:xfrm>
        </p:spPr>
        <p:txBody>
          <a:bodyPr>
            <a:normAutofit fontScale="90000"/>
          </a:bodyPr>
          <a:lstStyle/>
          <a:p>
            <a:r>
              <a:rPr lang="en-US" dirty="0"/>
              <a:t/>
            </a:r>
            <a:br>
              <a:rPr lang="en-US" dirty="0"/>
            </a:br>
            <a:r>
              <a:rPr lang="en-US" b="1" dirty="0"/>
              <a:t>SEKILAS PANDANG TENTANG </a:t>
            </a:r>
            <a:r>
              <a:rPr lang="en-US" b="1" dirty="0" smtClean="0"/>
              <a:t>PENELITIAN</a:t>
            </a:r>
            <a:r>
              <a:rPr lang="en-US" b="1" dirty="0"/>
              <a:t/>
            </a:r>
            <a:br>
              <a:rPr lang="en-US" b="1" dirty="0"/>
            </a:br>
            <a:endParaRPr lang="en-US" dirty="0"/>
          </a:p>
        </p:txBody>
      </p:sp>
      <p:sp>
        <p:nvSpPr>
          <p:cNvPr id="3" name="Subtitle 2"/>
          <p:cNvSpPr>
            <a:spLocks noGrp="1"/>
          </p:cNvSpPr>
          <p:nvPr>
            <p:ph type="subTitle" idx="1"/>
          </p:nvPr>
        </p:nvSpPr>
        <p:spPr/>
        <p:txBody>
          <a:bodyPr/>
          <a:lstStyle/>
          <a:p>
            <a:r>
              <a:rPr lang="en-US" dirty="0" err="1" smtClean="0"/>
              <a:t>Endro</a:t>
            </a:r>
            <a:r>
              <a:rPr lang="en-US" dirty="0" smtClean="0"/>
              <a:t> </a:t>
            </a:r>
            <a:r>
              <a:rPr lang="en-US" dirty="0" err="1" smtClean="0"/>
              <a:t>Dwi</a:t>
            </a:r>
            <a:r>
              <a:rPr lang="en-US" dirty="0" smtClean="0"/>
              <a:t> </a:t>
            </a:r>
            <a:r>
              <a:rPr lang="en-US" dirty="0" err="1" smtClean="0"/>
              <a:t>Hatmanto</a:t>
            </a:r>
            <a:r>
              <a:rPr lang="en-US" dirty="0" smtClean="0"/>
              <a:t>, PhD </a:t>
            </a:r>
            <a:endParaRPr lang="en-US" dirty="0"/>
          </a:p>
        </p:txBody>
      </p:sp>
    </p:spTree>
    <p:extLst>
      <p:ext uri="{BB962C8B-B14F-4D97-AF65-F5344CB8AC3E}">
        <p14:creationId xmlns:p14="http://schemas.microsoft.com/office/powerpoint/2010/main" val="7706481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r>
              <a:rPr lang="en-US" dirty="0" err="1"/>
              <a:t>Setelah</a:t>
            </a:r>
            <a:r>
              <a:rPr lang="en-US" dirty="0"/>
              <a:t> proses </a:t>
            </a:r>
            <a:r>
              <a:rPr lang="en-US" dirty="0" err="1"/>
              <a:t>penelitian</a:t>
            </a:r>
            <a:r>
              <a:rPr lang="en-US" dirty="0"/>
              <a:t> </a:t>
            </a:r>
            <a:r>
              <a:rPr lang="en-US" dirty="0" err="1"/>
              <a:t>selesai</a:t>
            </a:r>
            <a:r>
              <a:rPr lang="en-US" dirty="0"/>
              <a:t>, </a:t>
            </a:r>
            <a:r>
              <a:rPr lang="en-US" dirty="0" err="1"/>
              <a:t>dua</a:t>
            </a:r>
            <a:r>
              <a:rPr lang="en-US" dirty="0"/>
              <a:t> </a:t>
            </a:r>
            <a:r>
              <a:rPr lang="en-US" dirty="0" err="1"/>
              <a:t>pertanyaan</a:t>
            </a:r>
            <a:r>
              <a:rPr lang="en-US" dirty="0"/>
              <a:t> </a:t>
            </a:r>
            <a:r>
              <a:rPr lang="en-US" dirty="0" err="1"/>
              <a:t>sebagai</a:t>
            </a:r>
            <a:r>
              <a:rPr lang="en-US" dirty="0"/>
              <a:t> </a:t>
            </a:r>
            <a:r>
              <a:rPr lang="en-US" dirty="0" err="1"/>
              <a:t>lanjutan</a:t>
            </a:r>
            <a:r>
              <a:rPr lang="en-US" dirty="0"/>
              <a:t> </a:t>
            </a:r>
            <a:r>
              <a:rPr lang="en-US" dirty="0" err="1"/>
              <a:t>dari</a:t>
            </a:r>
            <a:r>
              <a:rPr lang="en-US" dirty="0"/>
              <a:t> proses </a:t>
            </a:r>
            <a:r>
              <a:rPr lang="en-US" dirty="0" err="1"/>
              <a:t>diatas</a:t>
            </a:r>
            <a:r>
              <a:rPr lang="en-US" dirty="0"/>
              <a:t> </a:t>
            </a:r>
            <a:r>
              <a:rPr lang="en-US" dirty="0" err="1"/>
              <a:t>harus</a:t>
            </a:r>
            <a:r>
              <a:rPr lang="en-US" dirty="0"/>
              <a:t> </a:t>
            </a:r>
            <a:r>
              <a:rPr lang="en-US" dirty="0" err="1"/>
              <a:t>dijawab</a:t>
            </a:r>
            <a:r>
              <a:rPr lang="en-US" dirty="0"/>
              <a:t>: </a:t>
            </a:r>
          </a:p>
          <a:p>
            <a:pPr lvl="0"/>
            <a:r>
              <a:rPr lang="en-US" dirty="0" err="1"/>
              <a:t>Apa</a:t>
            </a:r>
            <a:r>
              <a:rPr lang="en-US" dirty="0"/>
              <a:t> yang </a:t>
            </a:r>
            <a:r>
              <a:rPr lang="en-US" dirty="0" err="1"/>
              <a:t>Anda</a:t>
            </a:r>
            <a:r>
              <a:rPr lang="en-US" dirty="0"/>
              <a:t> </a:t>
            </a:r>
            <a:r>
              <a:rPr lang="en-US" dirty="0" err="1"/>
              <a:t>temukan</a:t>
            </a:r>
            <a:r>
              <a:rPr lang="en-US" dirty="0"/>
              <a:t>?</a:t>
            </a:r>
          </a:p>
          <a:p>
            <a:pPr lvl="0"/>
            <a:r>
              <a:rPr lang="en-US" dirty="0" err="1"/>
              <a:t>Apaka</a:t>
            </a:r>
            <a:r>
              <a:rPr lang="en-US" dirty="0"/>
              <a:t> </a:t>
            </a:r>
            <a:r>
              <a:rPr lang="en-US" dirty="0" err="1"/>
              <a:t>implikasi</a:t>
            </a:r>
            <a:r>
              <a:rPr lang="en-US" dirty="0"/>
              <a:t> </a:t>
            </a:r>
            <a:r>
              <a:rPr lang="en-US" dirty="0" err="1"/>
              <a:t>dari</a:t>
            </a:r>
            <a:r>
              <a:rPr lang="en-US" dirty="0"/>
              <a:t> </a:t>
            </a:r>
            <a:r>
              <a:rPr lang="en-US" dirty="0" err="1"/>
              <a:t>temuan</a:t>
            </a:r>
            <a:r>
              <a:rPr lang="en-US" dirty="0"/>
              <a:t> </a:t>
            </a:r>
            <a:r>
              <a:rPr lang="en-US" dirty="0" err="1"/>
              <a:t>penelitian</a:t>
            </a:r>
            <a:r>
              <a:rPr lang="en-US" dirty="0"/>
              <a:t>?</a:t>
            </a:r>
          </a:p>
          <a:p>
            <a:r>
              <a:rPr lang="en-US" dirty="0" err="1"/>
              <a:t>Bagian</a:t>
            </a:r>
            <a:r>
              <a:rPr lang="en-US" dirty="0"/>
              <a:t> </a:t>
            </a:r>
            <a:r>
              <a:rPr lang="en-US" dirty="0" err="1"/>
              <a:t>penting</a:t>
            </a:r>
            <a:r>
              <a:rPr lang="en-US" dirty="0"/>
              <a:t> </a:t>
            </a:r>
            <a:r>
              <a:rPr lang="en-US" dirty="0" err="1"/>
              <a:t>dari</a:t>
            </a:r>
            <a:r>
              <a:rPr lang="en-US" dirty="0"/>
              <a:t> proses </a:t>
            </a:r>
            <a:r>
              <a:rPr lang="en-US" dirty="0" err="1"/>
              <a:t>penelitian</a:t>
            </a:r>
            <a:r>
              <a:rPr lang="en-US" dirty="0"/>
              <a:t> </a:t>
            </a:r>
            <a:r>
              <a:rPr lang="en-US" dirty="0" err="1"/>
              <a:t>adalah</a:t>
            </a:r>
            <a:r>
              <a:rPr lang="en-US" dirty="0"/>
              <a:t> </a:t>
            </a:r>
            <a:r>
              <a:rPr lang="en-US" dirty="0" err="1"/>
              <a:t>penggunaan</a:t>
            </a:r>
            <a:r>
              <a:rPr lang="en-US" dirty="0"/>
              <a:t> </a:t>
            </a:r>
            <a:r>
              <a:rPr lang="en-US" dirty="0" err="1"/>
              <a:t>metode</a:t>
            </a:r>
            <a:r>
              <a:rPr lang="en-US" dirty="0"/>
              <a:t> </a:t>
            </a:r>
            <a:r>
              <a:rPr lang="en-US" dirty="0" err="1"/>
              <a:t>penelitian</a:t>
            </a:r>
            <a:r>
              <a:rPr lang="en-US" dirty="0"/>
              <a:t> </a:t>
            </a:r>
            <a:r>
              <a:rPr lang="en-US" dirty="0" err="1"/>
              <a:t>untuk</a:t>
            </a:r>
            <a:r>
              <a:rPr lang="en-US" dirty="0"/>
              <a:t> </a:t>
            </a:r>
            <a:r>
              <a:rPr lang="en-US" dirty="0" err="1"/>
              <a:t>mencari</a:t>
            </a:r>
            <a:r>
              <a:rPr lang="en-US" dirty="0"/>
              <a:t> </a:t>
            </a:r>
            <a:r>
              <a:rPr lang="en-US" dirty="0" err="1"/>
              <a:t>jawaban</a:t>
            </a:r>
            <a:r>
              <a:rPr lang="en-US" dirty="0"/>
              <a:t> </a:t>
            </a:r>
            <a:r>
              <a:rPr lang="en-US" dirty="0" err="1"/>
              <a:t>dari</a:t>
            </a:r>
            <a:r>
              <a:rPr lang="en-US" dirty="0"/>
              <a:t> </a:t>
            </a:r>
            <a:r>
              <a:rPr lang="en-US" dirty="0" err="1"/>
              <a:t>masalah</a:t>
            </a:r>
            <a:r>
              <a:rPr lang="en-US" dirty="0"/>
              <a:t> </a:t>
            </a:r>
            <a:r>
              <a:rPr lang="en-US" dirty="0" err="1"/>
              <a:t>penelitian</a:t>
            </a:r>
            <a:r>
              <a:rPr lang="en-US" dirty="0"/>
              <a:t>. Ada </a:t>
            </a:r>
            <a:r>
              <a:rPr lang="en-US" dirty="0" err="1"/>
              <a:t>beberapa</a:t>
            </a:r>
            <a:r>
              <a:rPr lang="en-US" dirty="0"/>
              <a:t> </a:t>
            </a:r>
            <a:r>
              <a:rPr lang="en-US" dirty="0" err="1"/>
              <a:t>jenis</a:t>
            </a:r>
            <a:r>
              <a:rPr lang="en-US" dirty="0"/>
              <a:t> </a:t>
            </a:r>
            <a:r>
              <a:rPr lang="en-US" dirty="0" err="1"/>
              <a:t>dari</a:t>
            </a:r>
            <a:r>
              <a:rPr lang="en-US" dirty="0"/>
              <a:t> </a:t>
            </a:r>
            <a:r>
              <a:rPr lang="en-US" dirty="0" err="1"/>
              <a:t>metode</a:t>
            </a:r>
            <a:r>
              <a:rPr lang="en-US" dirty="0"/>
              <a:t> </a:t>
            </a:r>
            <a:r>
              <a:rPr lang="en-US" dirty="0" err="1"/>
              <a:t>penelitian</a:t>
            </a:r>
            <a:r>
              <a:rPr lang="en-US" dirty="0"/>
              <a:t>. </a:t>
            </a:r>
            <a:r>
              <a:rPr lang="en-US" dirty="0" err="1"/>
              <a:t>Peneliti</a:t>
            </a:r>
            <a:r>
              <a:rPr lang="en-US" dirty="0"/>
              <a:t> </a:t>
            </a:r>
            <a:r>
              <a:rPr lang="en-US" dirty="0" err="1"/>
              <a:t>pemula</a:t>
            </a:r>
            <a:r>
              <a:rPr lang="en-US" dirty="0"/>
              <a:t> </a:t>
            </a:r>
            <a:r>
              <a:rPr lang="en-US" dirty="0" err="1"/>
              <a:t>perlu</a:t>
            </a:r>
            <a:r>
              <a:rPr lang="en-US" dirty="0"/>
              <a:t> </a:t>
            </a:r>
            <a:r>
              <a:rPr lang="en-US" dirty="0" err="1"/>
              <a:t>mempelajari</a:t>
            </a:r>
            <a:r>
              <a:rPr lang="en-US" dirty="0"/>
              <a:t> </a:t>
            </a:r>
            <a:r>
              <a:rPr lang="en-US" dirty="0" err="1"/>
              <a:t>ciri-ciri</a:t>
            </a:r>
            <a:r>
              <a:rPr lang="en-US" dirty="0"/>
              <a:t> </a:t>
            </a:r>
            <a:r>
              <a:rPr lang="en-US" dirty="0" err="1"/>
              <a:t>dari</a:t>
            </a:r>
            <a:r>
              <a:rPr lang="en-US" dirty="0"/>
              <a:t> </a:t>
            </a:r>
            <a:r>
              <a:rPr lang="en-US" dirty="0" err="1"/>
              <a:t>berbagai</a:t>
            </a:r>
            <a:r>
              <a:rPr lang="en-US" dirty="0"/>
              <a:t> </a:t>
            </a:r>
            <a:r>
              <a:rPr lang="en-US" dirty="0" err="1"/>
              <a:t>metode</a:t>
            </a:r>
            <a:r>
              <a:rPr lang="en-US" dirty="0"/>
              <a:t> </a:t>
            </a:r>
            <a:r>
              <a:rPr lang="en-US" dirty="0" err="1"/>
              <a:t>penelitian</a:t>
            </a:r>
            <a:r>
              <a:rPr lang="en-US" dirty="0"/>
              <a:t> agar </a:t>
            </a:r>
            <a:r>
              <a:rPr lang="en-US" dirty="0" err="1"/>
              <a:t>pelaksanaan</a:t>
            </a:r>
            <a:r>
              <a:rPr lang="en-US" dirty="0"/>
              <a:t> </a:t>
            </a:r>
            <a:r>
              <a:rPr lang="en-US" dirty="0" err="1"/>
              <a:t>penelitian</a:t>
            </a:r>
            <a:r>
              <a:rPr lang="en-US" dirty="0"/>
              <a:t> </a:t>
            </a:r>
            <a:r>
              <a:rPr lang="en-US" dirty="0" err="1"/>
              <a:t>menjadi</a:t>
            </a:r>
            <a:r>
              <a:rPr lang="en-US" dirty="0"/>
              <a:t> </a:t>
            </a:r>
            <a:r>
              <a:rPr lang="en-US" dirty="0" err="1"/>
              <a:t>lebih</a:t>
            </a:r>
            <a:r>
              <a:rPr lang="en-US" dirty="0"/>
              <a:t> </a:t>
            </a:r>
            <a:r>
              <a:rPr lang="en-US" dirty="0" err="1"/>
              <a:t>lancar</a:t>
            </a:r>
            <a:r>
              <a:rPr lang="en-US" dirty="0"/>
              <a:t> </a:t>
            </a:r>
            <a:r>
              <a:rPr lang="en-US" dirty="0" err="1"/>
              <a:t>dan</a:t>
            </a:r>
            <a:r>
              <a:rPr lang="en-US" dirty="0"/>
              <a:t> </a:t>
            </a:r>
            <a:r>
              <a:rPr lang="en-US" dirty="0" err="1"/>
              <a:t>mudah</a:t>
            </a:r>
            <a:r>
              <a:rPr lang="en-US" dirty="0"/>
              <a:t>. </a:t>
            </a:r>
            <a:r>
              <a:rPr lang="en-US" dirty="0" err="1"/>
              <a:t>Beberapa</a:t>
            </a:r>
            <a:r>
              <a:rPr lang="en-US" dirty="0"/>
              <a:t> </a:t>
            </a:r>
            <a:r>
              <a:rPr lang="en-US" dirty="0" err="1"/>
              <a:t>buku</a:t>
            </a:r>
            <a:r>
              <a:rPr lang="en-US" dirty="0"/>
              <a:t> </a:t>
            </a:r>
            <a:r>
              <a:rPr lang="en-US" dirty="0" err="1"/>
              <a:t>membahas</a:t>
            </a:r>
            <a:r>
              <a:rPr lang="en-US" dirty="0"/>
              <a:t> </a:t>
            </a:r>
            <a:r>
              <a:rPr lang="en-US" dirty="0" err="1"/>
              <a:t>metodologi</a:t>
            </a:r>
            <a:r>
              <a:rPr lang="en-US" dirty="0"/>
              <a:t> </a:t>
            </a:r>
            <a:r>
              <a:rPr lang="en-US" dirty="0" err="1"/>
              <a:t>penelitian</a:t>
            </a:r>
            <a:r>
              <a:rPr lang="en-US" dirty="0"/>
              <a:t> </a:t>
            </a:r>
            <a:r>
              <a:rPr lang="en-US" dirty="0" err="1"/>
              <a:t>secara</a:t>
            </a:r>
            <a:r>
              <a:rPr lang="en-US" dirty="0"/>
              <a:t> </a:t>
            </a:r>
            <a:r>
              <a:rPr lang="en-US" dirty="0" err="1"/>
              <a:t>umum</a:t>
            </a:r>
            <a:r>
              <a:rPr lang="en-US" dirty="0"/>
              <a:t> </a:t>
            </a:r>
            <a:r>
              <a:rPr lang="en-US" dirty="0" err="1"/>
              <a:t>dan</a:t>
            </a:r>
            <a:r>
              <a:rPr lang="en-US" dirty="0"/>
              <a:t> </a:t>
            </a:r>
            <a:r>
              <a:rPr lang="en-US" dirty="0" err="1"/>
              <a:t>beberapa</a:t>
            </a:r>
            <a:r>
              <a:rPr lang="en-US" dirty="0"/>
              <a:t> </a:t>
            </a:r>
            <a:r>
              <a:rPr lang="en-US" dirty="0" err="1"/>
              <a:t>buku</a:t>
            </a:r>
            <a:r>
              <a:rPr lang="en-US" dirty="0"/>
              <a:t> </a:t>
            </a:r>
            <a:r>
              <a:rPr lang="en-US" dirty="0" err="1"/>
              <a:t>lainnya</a:t>
            </a:r>
            <a:r>
              <a:rPr lang="en-US" dirty="0"/>
              <a:t> </a:t>
            </a:r>
            <a:r>
              <a:rPr lang="en-US" dirty="0" err="1"/>
              <a:t>membahasnya</a:t>
            </a:r>
            <a:r>
              <a:rPr lang="en-US" dirty="0"/>
              <a:t> </a:t>
            </a:r>
            <a:r>
              <a:rPr lang="en-US" dirty="0" err="1"/>
              <a:t>satu</a:t>
            </a:r>
            <a:r>
              <a:rPr lang="en-US" dirty="0"/>
              <a:t> </a:t>
            </a:r>
            <a:r>
              <a:rPr lang="en-US" dirty="0" err="1"/>
              <a:t>persatu</a:t>
            </a:r>
            <a:r>
              <a:rPr lang="en-US" dirty="0"/>
              <a:t>. </a:t>
            </a:r>
            <a:r>
              <a:rPr lang="en-US" dirty="0" err="1"/>
              <a:t>Bagian</a:t>
            </a:r>
            <a:r>
              <a:rPr lang="en-US" dirty="0"/>
              <a:t> </a:t>
            </a:r>
            <a:r>
              <a:rPr lang="en-US" dirty="0" err="1"/>
              <a:t>berikutinya</a:t>
            </a:r>
            <a:r>
              <a:rPr lang="en-US" dirty="0"/>
              <a:t> </a:t>
            </a:r>
            <a:r>
              <a:rPr lang="en-US" dirty="0" err="1"/>
              <a:t>akan</a:t>
            </a:r>
            <a:r>
              <a:rPr lang="en-US" dirty="0"/>
              <a:t> </a:t>
            </a:r>
            <a:r>
              <a:rPr lang="en-US" dirty="0" err="1"/>
              <a:t>membahas</a:t>
            </a:r>
            <a:r>
              <a:rPr lang="en-US" dirty="0"/>
              <a:t> </a:t>
            </a:r>
            <a:r>
              <a:rPr lang="en-US" dirty="0" err="1"/>
              <a:t>konsep</a:t>
            </a:r>
            <a:r>
              <a:rPr lang="en-US" dirty="0"/>
              <a:t> yang </a:t>
            </a:r>
            <a:r>
              <a:rPr lang="en-US" dirty="0" err="1"/>
              <a:t>terkait</a:t>
            </a:r>
            <a:r>
              <a:rPr lang="en-US" dirty="0"/>
              <a:t> </a:t>
            </a:r>
            <a:r>
              <a:rPr lang="en-US" dirty="0" err="1"/>
              <a:t>dengan</a:t>
            </a:r>
            <a:r>
              <a:rPr lang="en-US" dirty="0"/>
              <a:t> </a:t>
            </a:r>
            <a:r>
              <a:rPr lang="en-US" dirty="0" err="1"/>
              <a:t>masalah</a:t>
            </a:r>
            <a:r>
              <a:rPr lang="en-US" dirty="0"/>
              <a:t> </a:t>
            </a:r>
            <a:r>
              <a:rPr lang="en-US" dirty="0" err="1"/>
              <a:t>metodologi</a:t>
            </a:r>
            <a:r>
              <a:rPr lang="en-US" dirty="0"/>
              <a:t> </a:t>
            </a:r>
            <a:r>
              <a:rPr lang="en-US" dirty="0" err="1"/>
              <a:t>penelitian</a:t>
            </a:r>
            <a:r>
              <a:rPr lang="en-US" dirty="0"/>
              <a:t>. </a:t>
            </a:r>
          </a:p>
          <a:p>
            <a:endParaRPr lang="en-US" dirty="0"/>
          </a:p>
        </p:txBody>
      </p:sp>
    </p:spTree>
    <p:extLst>
      <p:ext uri="{BB962C8B-B14F-4D97-AF65-F5344CB8AC3E}">
        <p14:creationId xmlns:p14="http://schemas.microsoft.com/office/powerpoint/2010/main" val="24991055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 IN A GROUP </a:t>
            </a:r>
            <a:endParaRPr lang="en-US" dirty="0"/>
          </a:p>
        </p:txBody>
      </p:sp>
      <p:sp>
        <p:nvSpPr>
          <p:cNvPr id="3" name="Content Placeholder 2"/>
          <p:cNvSpPr>
            <a:spLocks noGrp="1"/>
          </p:cNvSpPr>
          <p:nvPr>
            <p:ph idx="1"/>
          </p:nvPr>
        </p:nvSpPr>
        <p:spPr/>
        <p:txBody>
          <a:bodyPr/>
          <a:lstStyle/>
          <a:p>
            <a:pPr marL="514350" lvl="0" indent="-514350">
              <a:buFont typeface="+mj-lt"/>
              <a:buAutoNum type="arabicPeriod"/>
            </a:pPr>
            <a:r>
              <a:rPr lang="en-US" dirty="0" smtClean="0"/>
              <a:t>What is the possible topic you want to research? </a:t>
            </a:r>
          </a:p>
          <a:p>
            <a:pPr marL="514350" lvl="0" indent="-514350">
              <a:buFont typeface="+mj-lt"/>
              <a:buAutoNum type="arabicPeriod"/>
            </a:pPr>
            <a:r>
              <a:rPr lang="en-US" dirty="0" smtClean="0"/>
              <a:t>What have you known about the topic? </a:t>
            </a:r>
          </a:p>
          <a:p>
            <a:pPr marL="514350" lvl="0" indent="-514350">
              <a:buFont typeface="+mj-lt"/>
              <a:buAutoNum type="arabicPeriod"/>
            </a:pPr>
            <a:r>
              <a:rPr lang="en-US" dirty="0" smtClean="0"/>
              <a:t>What haven’t you known about the topic?  </a:t>
            </a:r>
          </a:p>
          <a:p>
            <a:pPr marL="514350" lvl="0" indent="-514350">
              <a:buFont typeface="+mj-lt"/>
              <a:buAutoNum type="arabicPeriod"/>
            </a:pPr>
            <a:r>
              <a:rPr lang="en-US" dirty="0" smtClean="0"/>
              <a:t>Can you give example a problem in the  topic you will research?</a:t>
            </a:r>
          </a:p>
          <a:p>
            <a:pPr marL="514350" lvl="0" indent="-514350">
              <a:buFont typeface="+mj-lt"/>
              <a:buAutoNum type="arabicPeriod"/>
            </a:pPr>
            <a:r>
              <a:rPr lang="en-US" dirty="0" smtClean="0"/>
              <a:t>What strategy do you want to use to find out the answer of to the topic? </a:t>
            </a:r>
          </a:p>
          <a:p>
            <a:pPr marL="514350" indent="-514350">
              <a:buFont typeface="+mj-lt"/>
              <a:buAutoNum type="arabicPeriod"/>
            </a:pPr>
            <a:endParaRPr lang="en-US" dirty="0" smtClean="0"/>
          </a:p>
          <a:p>
            <a:endParaRPr lang="en-US" dirty="0"/>
          </a:p>
        </p:txBody>
      </p:sp>
    </p:spTree>
    <p:extLst>
      <p:ext uri="{BB962C8B-B14F-4D97-AF65-F5344CB8AC3E}">
        <p14:creationId xmlns:p14="http://schemas.microsoft.com/office/powerpoint/2010/main" val="17951595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1.4 </a:t>
            </a:r>
            <a:r>
              <a:rPr lang="en-US" b="1" dirty="0" err="1" smtClean="0"/>
              <a:t>Sumber</a:t>
            </a:r>
            <a:r>
              <a:rPr lang="en-US" b="1" dirty="0" smtClean="0"/>
              <a:t> </a:t>
            </a:r>
            <a:r>
              <a:rPr lang="en-US" b="1" dirty="0" err="1"/>
              <a:t>Pengetahuan</a:t>
            </a:r>
            <a:r>
              <a:rPr lang="en-US" b="1" dirty="0"/>
              <a:t> </a:t>
            </a:r>
            <a:r>
              <a:rPr lang="en-US" b="1" dirty="0" err="1"/>
              <a:t>dan</a:t>
            </a:r>
            <a:r>
              <a:rPr lang="en-US" b="1" dirty="0"/>
              <a:t> </a:t>
            </a:r>
            <a:r>
              <a:rPr lang="en-US" b="1" dirty="0" err="1"/>
              <a:t>Metode</a:t>
            </a:r>
            <a:r>
              <a:rPr lang="en-US" b="1" dirty="0"/>
              <a:t> </a:t>
            </a:r>
            <a:r>
              <a:rPr lang="en-US" b="1" dirty="0" err="1"/>
              <a:t>Ilmiah</a:t>
            </a:r>
            <a:r>
              <a:rPr lang="en-US" b="1" dirty="0"/>
              <a:t> </a:t>
            </a:r>
            <a:r>
              <a:rPr lang="en-US" dirty="0"/>
              <a:t/>
            </a:r>
            <a:br>
              <a:rPr lang="en-US" dirty="0"/>
            </a:br>
            <a:endParaRPr lang="en-US" dirty="0"/>
          </a:p>
        </p:txBody>
      </p:sp>
      <p:sp>
        <p:nvSpPr>
          <p:cNvPr id="3" name="Content Placeholder 2"/>
          <p:cNvSpPr>
            <a:spLocks noGrp="1"/>
          </p:cNvSpPr>
          <p:nvPr>
            <p:ph idx="1"/>
          </p:nvPr>
        </p:nvSpPr>
        <p:spPr/>
        <p:txBody>
          <a:bodyPr>
            <a:normAutofit fontScale="85000" lnSpcReduction="20000"/>
          </a:bodyPr>
          <a:lstStyle/>
          <a:p>
            <a:r>
              <a:rPr lang="en-US" dirty="0" err="1"/>
              <a:t>Melalui</a:t>
            </a:r>
            <a:r>
              <a:rPr lang="en-US" dirty="0"/>
              <a:t> </a:t>
            </a:r>
            <a:r>
              <a:rPr lang="en-US" dirty="0" err="1"/>
              <a:t>sejarah</a:t>
            </a:r>
            <a:r>
              <a:rPr lang="en-US" dirty="0"/>
              <a:t> </a:t>
            </a:r>
            <a:r>
              <a:rPr lang="en-US" dirty="0" err="1"/>
              <a:t>kita</a:t>
            </a:r>
            <a:r>
              <a:rPr lang="en-US" dirty="0"/>
              <a:t> </a:t>
            </a:r>
            <a:r>
              <a:rPr lang="en-US" dirty="0" err="1"/>
              <a:t>dapat</a:t>
            </a:r>
            <a:r>
              <a:rPr lang="en-US" dirty="0"/>
              <a:t> </a:t>
            </a:r>
            <a:r>
              <a:rPr lang="en-US" dirty="0" err="1"/>
              <a:t>mempelajari</a:t>
            </a:r>
            <a:r>
              <a:rPr lang="en-US" dirty="0"/>
              <a:t> </a:t>
            </a:r>
            <a:r>
              <a:rPr lang="en-US" dirty="0" err="1"/>
              <a:t>bahwa</a:t>
            </a:r>
            <a:r>
              <a:rPr lang="en-US" dirty="0"/>
              <a:t> </a:t>
            </a:r>
            <a:r>
              <a:rPr lang="en-US" dirty="0" err="1"/>
              <a:t>manusia</a:t>
            </a:r>
            <a:r>
              <a:rPr lang="en-US" dirty="0"/>
              <a:t> </a:t>
            </a:r>
            <a:r>
              <a:rPr lang="en-US" dirty="0" err="1"/>
              <a:t>sejak</a:t>
            </a:r>
            <a:r>
              <a:rPr lang="en-US" dirty="0"/>
              <a:t> </a:t>
            </a:r>
            <a:r>
              <a:rPr lang="en-US" dirty="0" err="1"/>
              <a:t>jaman</a:t>
            </a:r>
            <a:r>
              <a:rPr lang="en-US" dirty="0"/>
              <a:t> </a:t>
            </a:r>
            <a:r>
              <a:rPr lang="en-US" dirty="0" err="1"/>
              <a:t>dahulu</a:t>
            </a:r>
            <a:r>
              <a:rPr lang="en-US" dirty="0"/>
              <a:t> </a:t>
            </a:r>
            <a:r>
              <a:rPr lang="en-US" dirty="0" err="1"/>
              <a:t>telah</a:t>
            </a:r>
            <a:r>
              <a:rPr lang="en-US" dirty="0"/>
              <a:t> </a:t>
            </a:r>
            <a:r>
              <a:rPr lang="en-US" dirty="0" err="1"/>
              <a:t>melakukan</a:t>
            </a:r>
            <a:r>
              <a:rPr lang="en-US" dirty="0"/>
              <a:t> </a:t>
            </a:r>
            <a:r>
              <a:rPr lang="en-US" dirty="0" err="1"/>
              <a:t>berbagai</a:t>
            </a:r>
            <a:r>
              <a:rPr lang="en-US" dirty="0"/>
              <a:t> </a:t>
            </a:r>
            <a:r>
              <a:rPr lang="en-US" dirty="0" err="1"/>
              <a:t>upaya</a:t>
            </a:r>
            <a:r>
              <a:rPr lang="en-US" dirty="0"/>
              <a:t> </a:t>
            </a:r>
            <a:r>
              <a:rPr lang="en-US" dirty="0" err="1"/>
              <a:t>dalam</a:t>
            </a:r>
            <a:r>
              <a:rPr lang="en-US" dirty="0"/>
              <a:t> </a:t>
            </a:r>
            <a:r>
              <a:rPr lang="en-US" dirty="0" err="1"/>
              <a:t>mencari</a:t>
            </a:r>
            <a:r>
              <a:rPr lang="en-US" dirty="0"/>
              <a:t> </a:t>
            </a:r>
            <a:r>
              <a:rPr lang="en-US" dirty="0" err="1"/>
              <a:t>pengetahuan</a:t>
            </a:r>
            <a:r>
              <a:rPr lang="en-US" dirty="0"/>
              <a:t>. </a:t>
            </a:r>
            <a:r>
              <a:rPr lang="en-US" dirty="0" err="1"/>
              <a:t>Sumber-sumber</a:t>
            </a:r>
            <a:r>
              <a:rPr lang="en-US" dirty="0"/>
              <a:t> </a:t>
            </a:r>
            <a:r>
              <a:rPr lang="en-US" dirty="0" err="1"/>
              <a:t>pengetahuan</a:t>
            </a:r>
            <a:r>
              <a:rPr lang="en-US" dirty="0"/>
              <a:t> </a:t>
            </a:r>
            <a:r>
              <a:rPr lang="en-US" dirty="0" err="1"/>
              <a:t>mereka</a:t>
            </a:r>
            <a:r>
              <a:rPr lang="en-US" dirty="0"/>
              <a:t> </a:t>
            </a:r>
            <a:r>
              <a:rPr lang="en-US" dirty="0" err="1"/>
              <a:t>antara</a:t>
            </a:r>
            <a:r>
              <a:rPr lang="en-US" dirty="0"/>
              <a:t> lain </a:t>
            </a:r>
            <a:r>
              <a:rPr lang="en-US" dirty="0" err="1"/>
              <a:t>dari</a:t>
            </a:r>
            <a:r>
              <a:rPr lang="en-US" dirty="0"/>
              <a:t> </a:t>
            </a:r>
            <a:r>
              <a:rPr lang="en-US" dirty="0" err="1"/>
              <a:t>intuisi</a:t>
            </a:r>
            <a:r>
              <a:rPr lang="en-US" dirty="0"/>
              <a:t>, ‘orang </a:t>
            </a:r>
            <a:r>
              <a:rPr lang="en-US" dirty="0" err="1"/>
              <a:t>pintar</a:t>
            </a:r>
            <a:r>
              <a:rPr lang="en-US" dirty="0"/>
              <a:t>’, </a:t>
            </a:r>
            <a:r>
              <a:rPr lang="en-US" dirty="0" err="1"/>
              <a:t>kitab</a:t>
            </a:r>
            <a:r>
              <a:rPr lang="en-US" dirty="0"/>
              <a:t> </a:t>
            </a:r>
            <a:r>
              <a:rPr lang="en-US" dirty="0" err="1"/>
              <a:t>suci</a:t>
            </a:r>
            <a:r>
              <a:rPr lang="en-US" dirty="0"/>
              <a:t>, </a:t>
            </a:r>
            <a:r>
              <a:rPr lang="en-US" dirty="0" err="1"/>
              <a:t>buku-buku</a:t>
            </a:r>
            <a:r>
              <a:rPr lang="en-US" dirty="0"/>
              <a:t> yang </a:t>
            </a:r>
            <a:r>
              <a:rPr lang="en-US" dirty="0" err="1"/>
              <a:t>ditulis</a:t>
            </a:r>
            <a:r>
              <a:rPr lang="en-US" dirty="0"/>
              <a:t> </a:t>
            </a:r>
            <a:r>
              <a:rPr lang="en-US" dirty="0" err="1"/>
              <a:t>oleh</a:t>
            </a:r>
            <a:r>
              <a:rPr lang="en-US" dirty="0"/>
              <a:t> </a:t>
            </a:r>
            <a:r>
              <a:rPr lang="en-US" dirty="0" err="1"/>
              <a:t>tokoh-tokoh</a:t>
            </a:r>
            <a:r>
              <a:rPr lang="en-US" dirty="0"/>
              <a:t> </a:t>
            </a:r>
            <a:r>
              <a:rPr lang="en-US" dirty="0" err="1"/>
              <a:t>kerajaan</a:t>
            </a:r>
            <a:r>
              <a:rPr lang="en-US" dirty="0"/>
              <a:t>, </a:t>
            </a:r>
            <a:r>
              <a:rPr lang="en-US" dirty="0" err="1"/>
              <a:t>ataupun</a:t>
            </a:r>
            <a:r>
              <a:rPr lang="en-US" dirty="0"/>
              <a:t> </a:t>
            </a:r>
            <a:r>
              <a:rPr lang="en-US" dirty="0" err="1"/>
              <a:t>dari</a:t>
            </a:r>
            <a:r>
              <a:rPr lang="en-US" dirty="0"/>
              <a:t> </a:t>
            </a:r>
            <a:r>
              <a:rPr lang="en-US" dirty="0" err="1"/>
              <a:t>tokoh-tokoh</a:t>
            </a:r>
            <a:r>
              <a:rPr lang="en-US" dirty="0"/>
              <a:t> agama. </a:t>
            </a:r>
            <a:r>
              <a:rPr lang="en-US" dirty="0" err="1"/>
              <a:t>Mulai</a:t>
            </a:r>
            <a:r>
              <a:rPr lang="en-US" dirty="0"/>
              <a:t> </a:t>
            </a:r>
            <a:r>
              <a:rPr lang="en-US" dirty="0" err="1"/>
              <a:t>abad</a:t>
            </a:r>
            <a:r>
              <a:rPr lang="en-US" dirty="0"/>
              <a:t> 19 yang </a:t>
            </a:r>
            <a:r>
              <a:rPr lang="en-US" dirty="0" err="1"/>
              <a:t>menandai</a:t>
            </a:r>
            <a:r>
              <a:rPr lang="en-US" dirty="0"/>
              <a:t> </a:t>
            </a:r>
            <a:r>
              <a:rPr lang="en-US" dirty="0" err="1"/>
              <a:t>kehadiran</a:t>
            </a:r>
            <a:r>
              <a:rPr lang="en-US" dirty="0"/>
              <a:t> zaman modern, </a:t>
            </a:r>
            <a:r>
              <a:rPr lang="en-US" dirty="0" err="1"/>
              <a:t>manusia</a:t>
            </a:r>
            <a:r>
              <a:rPr lang="en-US" dirty="0"/>
              <a:t> </a:t>
            </a:r>
            <a:r>
              <a:rPr lang="en-US" dirty="0" err="1"/>
              <a:t>mulai</a:t>
            </a:r>
            <a:r>
              <a:rPr lang="en-US" dirty="0"/>
              <a:t> </a:t>
            </a:r>
            <a:r>
              <a:rPr lang="en-US" dirty="0" err="1"/>
              <a:t>mencari</a:t>
            </a:r>
            <a:r>
              <a:rPr lang="en-US" dirty="0"/>
              <a:t> </a:t>
            </a:r>
            <a:r>
              <a:rPr lang="en-US" dirty="0" err="1"/>
              <a:t>pengetahuan</a:t>
            </a:r>
            <a:r>
              <a:rPr lang="en-US" dirty="0"/>
              <a:t> </a:t>
            </a:r>
            <a:r>
              <a:rPr lang="en-US" dirty="0" err="1"/>
              <a:t>melalui</a:t>
            </a:r>
            <a:r>
              <a:rPr lang="en-US" dirty="0"/>
              <a:t> </a:t>
            </a:r>
            <a:r>
              <a:rPr lang="en-US" dirty="0" err="1"/>
              <a:t>pengamatan</a:t>
            </a:r>
            <a:r>
              <a:rPr lang="en-US" dirty="0"/>
              <a:t>, </a:t>
            </a:r>
            <a:r>
              <a:rPr lang="en-US" dirty="0" err="1"/>
              <a:t>observasi</a:t>
            </a:r>
            <a:r>
              <a:rPr lang="en-US" dirty="0"/>
              <a:t> </a:t>
            </a:r>
            <a:r>
              <a:rPr lang="en-US" dirty="0" err="1"/>
              <a:t>empirik</a:t>
            </a:r>
            <a:r>
              <a:rPr lang="en-US" dirty="0"/>
              <a:t> </a:t>
            </a:r>
            <a:r>
              <a:rPr lang="en-US" dirty="0" err="1"/>
              <a:t>dan</a:t>
            </a:r>
            <a:r>
              <a:rPr lang="en-US" dirty="0"/>
              <a:t> </a:t>
            </a:r>
            <a:r>
              <a:rPr lang="en-US" dirty="0" err="1"/>
              <a:t>pemikiran</a:t>
            </a:r>
            <a:r>
              <a:rPr lang="en-US" dirty="0"/>
              <a:t> yang </a:t>
            </a:r>
            <a:r>
              <a:rPr lang="en-US" dirty="0" err="1"/>
              <a:t>rasional</a:t>
            </a:r>
            <a:r>
              <a:rPr lang="en-US" dirty="0"/>
              <a:t> </a:t>
            </a:r>
            <a:r>
              <a:rPr lang="en-US" dirty="0" err="1"/>
              <a:t>dan</a:t>
            </a:r>
            <a:r>
              <a:rPr lang="en-US" dirty="0"/>
              <a:t> </a:t>
            </a:r>
            <a:r>
              <a:rPr lang="en-US" dirty="0" err="1"/>
              <a:t>logis</a:t>
            </a:r>
            <a:r>
              <a:rPr lang="en-US" dirty="0"/>
              <a:t> </a:t>
            </a:r>
            <a:r>
              <a:rPr lang="en-US" dirty="0" err="1"/>
              <a:t>melalui</a:t>
            </a:r>
            <a:r>
              <a:rPr lang="en-US" dirty="0"/>
              <a:t> </a:t>
            </a:r>
            <a:r>
              <a:rPr lang="en-US" dirty="0" err="1"/>
              <a:t>langkah-langka</a:t>
            </a:r>
            <a:r>
              <a:rPr lang="en-US" dirty="0"/>
              <a:t> </a:t>
            </a:r>
            <a:r>
              <a:rPr lang="en-US" dirty="0" err="1"/>
              <a:t>meode</a:t>
            </a:r>
            <a:r>
              <a:rPr lang="en-US" dirty="0"/>
              <a:t> </a:t>
            </a:r>
            <a:r>
              <a:rPr lang="en-US" dirty="0" err="1"/>
              <a:t>ilmiah</a:t>
            </a:r>
            <a:r>
              <a:rPr lang="en-US" dirty="0"/>
              <a:t>. </a:t>
            </a:r>
          </a:p>
          <a:p>
            <a:r>
              <a:rPr lang="en-US" dirty="0" err="1"/>
              <a:t>Menurut</a:t>
            </a:r>
            <a:r>
              <a:rPr lang="en-US" dirty="0"/>
              <a:t> </a:t>
            </a:r>
            <a:r>
              <a:rPr lang="en-US" dirty="0" err="1"/>
              <a:t>kamus</a:t>
            </a:r>
            <a:r>
              <a:rPr lang="en-US" dirty="0"/>
              <a:t> online Webster, </a:t>
            </a:r>
            <a:r>
              <a:rPr lang="en-US" dirty="0" err="1"/>
              <a:t>definisi</a:t>
            </a:r>
            <a:r>
              <a:rPr lang="en-US" dirty="0"/>
              <a:t> </a:t>
            </a:r>
            <a:r>
              <a:rPr lang="en-US" dirty="0" err="1"/>
              <a:t>dari</a:t>
            </a:r>
            <a:r>
              <a:rPr lang="en-US" dirty="0"/>
              <a:t> </a:t>
            </a:r>
            <a:r>
              <a:rPr lang="en-US" dirty="0" err="1"/>
              <a:t>metode</a:t>
            </a:r>
            <a:r>
              <a:rPr lang="en-US" dirty="0"/>
              <a:t> </a:t>
            </a:r>
            <a:r>
              <a:rPr lang="en-US" dirty="0" err="1"/>
              <a:t>ilmiah</a:t>
            </a:r>
            <a:r>
              <a:rPr lang="en-US" dirty="0"/>
              <a:t> </a:t>
            </a:r>
            <a:r>
              <a:rPr lang="en-US" dirty="0" err="1"/>
              <a:t>adalah</a:t>
            </a:r>
            <a:r>
              <a:rPr lang="en-US" dirty="0"/>
              <a:t>: </a:t>
            </a:r>
          </a:p>
          <a:p>
            <a:r>
              <a:rPr lang="en-US" dirty="0"/>
              <a:t>Principles and procedures for the systematic pursuit of knowledge involving the recognition and formulation of a problem, the collection of data through observation and experiment, and the formulation and testing of hypotheses. </a:t>
            </a:r>
          </a:p>
          <a:p>
            <a:r>
              <a:rPr lang="en-US" dirty="0" err="1"/>
              <a:t>Jadi</a:t>
            </a:r>
            <a:r>
              <a:rPr lang="en-US" dirty="0"/>
              <a:t> </a:t>
            </a:r>
            <a:r>
              <a:rPr lang="en-US" dirty="0" err="1"/>
              <a:t>metode</a:t>
            </a:r>
            <a:r>
              <a:rPr lang="en-US" dirty="0"/>
              <a:t> </a:t>
            </a:r>
            <a:r>
              <a:rPr lang="en-US" dirty="0" err="1"/>
              <a:t>ilmiah</a:t>
            </a:r>
            <a:r>
              <a:rPr lang="en-US" dirty="0"/>
              <a:t> </a:t>
            </a:r>
            <a:r>
              <a:rPr lang="en-US" dirty="0" err="1"/>
              <a:t>adalah</a:t>
            </a:r>
            <a:r>
              <a:rPr lang="en-US" dirty="0"/>
              <a:t> </a:t>
            </a:r>
            <a:r>
              <a:rPr lang="en-US" dirty="0" err="1"/>
              <a:t>prinsip</a:t>
            </a:r>
            <a:r>
              <a:rPr lang="en-US" dirty="0"/>
              <a:t> </a:t>
            </a:r>
            <a:r>
              <a:rPr lang="en-US" dirty="0" err="1"/>
              <a:t>dan</a:t>
            </a:r>
            <a:r>
              <a:rPr lang="en-US" dirty="0"/>
              <a:t> </a:t>
            </a:r>
            <a:r>
              <a:rPr lang="en-US" dirty="0" err="1"/>
              <a:t>proseudr</a:t>
            </a:r>
            <a:r>
              <a:rPr lang="en-US" dirty="0"/>
              <a:t> </a:t>
            </a:r>
            <a:r>
              <a:rPr lang="en-US" dirty="0" err="1"/>
              <a:t>dalam</a:t>
            </a:r>
            <a:r>
              <a:rPr lang="en-US" dirty="0"/>
              <a:t> </a:t>
            </a:r>
            <a:r>
              <a:rPr lang="en-US" dirty="0" err="1"/>
              <a:t>mendapatkan</a:t>
            </a:r>
            <a:r>
              <a:rPr lang="en-US" dirty="0"/>
              <a:t> </a:t>
            </a:r>
            <a:r>
              <a:rPr lang="en-US" dirty="0" err="1"/>
              <a:t>pengetahuan</a:t>
            </a:r>
            <a:r>
              <a:rPr lang="en-US" dirty="0"/>
              <a:t> </a:t>
            </a:r>
            <a:r>
              <a:rPr lang="en-US" dirty="0" err="1"/>
              <a:t>secara</a:t>
            </a:r>
            <a:r>
              <a:rPr lang="en-US" dirty="0"/>
              <a:t> </a:t>
            </a:r>
            <a:r>
              <a:rPr lang="en-US" dirty="0" err="1"/>
              <a:t>sistematis</a:t>
            </a:r>
            <a:r>
              <a:rPr lang="en-US" dirty="0"/>
              <a:t> </a:t>
            </a:r>
            <a:r>
              <a:rPr lang="en-US" dirty="0" err="1"/>
              <a:t>meliputi</a:t>
            </a:r>
            <a:r>
              <a:rPr lang="en-US" dirty="0"/>
              <a:t> </a:t>
            </a:r>
            <a:r>
              <a:rPr lang="en-US" dirty="0" err="1"/>
              <a:t>pengenalan</a:t>
            </a:r>
            <a:r>
              <a:rPr lang="en-US" dirty="0"/>
              <a:t> </a:t>
            </a:r>
            <a:r>
              <a:rPr lang="en-US" dirty="0" err="1"/>
              <a:t>dan</a:t>
            </a:r>
            <a:r>
              <a:rPr lang="en-US" dirty="0"/>
              <a:t> </a:t>
            </a:r>
            <a:r>
              <a:rPr lang="en-US" dirty="0" err="1"/>
              <a:t>formulasi</a:t>
            </a:r>
            <a:r>
              <a:rPr lang="en-US" dirty="0"/>
              <a:t> </a:t>
            </a:r>
            <a:r>
              <a:rPr lang="en-US" dirty="0" err="1"/>
              <a:t>masalah</a:t>
            </a:r>
            <a:r>
              <a:rPr lang="en-US" dirty="0"/>
              <a:t>, </a:t>
            </a:r>
            <a:r>
              <a:rPr lang="en-US" dirty="0" err="1"/>
              <a:t>pengumpulan</a:t>
            </a:r>
            <a:r>
              <a:rPr lang="en-US" dirty="0"/>
              <a:t> data </a:t>
            </a:r>
            <a:r>
              <a:rPr lang="en-US" dirty="0" err="1"/>
              <a:t>melalui</a:t>
            </a:r>
            <a:r>
              <a:rPr lang="en-US" dirty="0"/>
              <a:t> </a:t>
            </a:r>
            <a:r>
              <a:rPr lang="en-US" dirty="0" err="1"/>
              <a:t>observasi</a:t>
            </a:r>
            <a:r>
              <a:rPr lang="en-US" dirty="0"/>
              <a:t> </a:t>
            </a:r>
            <a:r>
              <a:rPr lang="en-US" dirty="0" err="1"/>
              <a:t>dan</a:t>
            </a:r>
            <a:r>
              <a:rPr lang="en-US" dirty="0"/>
              <a:t> </a:t>
            </a:r>
            <a:r>
              <a:rPr lang="en-US" dirty="0" err="1"/>
              <a:t>eksperimen</a:t>
            </a:r>
            <a:r>
              <a:rPr lang="en-US" dirty="0"/>
              <a:t> </a:t>
            </a:r>
            <a:r>
              <a:rPr lang="en-US" dirty="0" err="1"/>
              <a:t>dan</a:t>
            </a:r>
            <a:r>
              <a:rPr lang="en-US" dirty="0"/>
              <a:t> </a:t>
            </a:r>
            <a:r>
              <a:rPr lang="en-US" dirty="0" err="1"/>
              <a:t>penyusunan</a:t>
            </a:r>
            <a:r>
              <a:rPr lang="en-US" dirty="0"/>
              <a:t> </a:t>
            </a:r>
            <a:r>
              <a:rPr lang="en-US" dirty="0" err="1"/>
              <a:t>serta</a:t>
            </a:r>
            <a:r>
              <a:rPr lang="en-US" dirty="0"/>
              <a:t> </a:t>
            </a:r>
            <a:r>
              <a:rPr lang="en-US" dirty="0" err="1"/>
              <a:t>pengujian</a:t>
            </a:r>
            <a:r>
              <a:rPr lang="en-US" dirty="0"/>
              <a:t> </a:t>
            </a:r>
            <a:r>
              <a:rPr lang="en-US" dirty="0" err="1"/>
              <a:t>hipotesa</a:t>
            </a:r>
            <a:r>
              <a:rPr lang="en-US" dirty="0"/>
              <a:t>. </a:t>
            </a:r>
          </a:p>
          <a:p>
            <a:endParaRPr lang="en-US" dirty="0"/>
          </a:p>
        </p:txBody>
      </p:sp>
    </p:spTree>
    <p:extLst>
      <p:ext uri="{BB962C8B-B14F-4D97-AF65-F5344CB8AC3E}">
        <p14:creationId xmlns:p14="http://schemas.microsoft.com/office/powerpoint/2010/main" val="36971221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62500" lnSpcReduction="20000"/>
          </a:bodyPr>
          <a:lstStyle/>
          <a:p>
            <a:r>
              <a:rPr lang="en-US" dirty="0" err="1"/>
              <a:t>Pada</a:t>
            </a:r>
            <a:r>
              <a:rPr lang="en-US" dirty="0"/>
              <a:t> </a:t>
            </a:r>
            <a:r>
              <a:rPr lang="en-US" dirty="0" err="1"/>
              <a:t>perkembangan</a:t>
            </a:r>
            <a:r>
              <a:rPr lang="en-US" dirty="0"/>
              <a:t> </a:t>
            </a:r>
            <a:r>
              <a:rPr lang="en-US" dirty="0" err="1"/>
              <a:t>awalnya</a:t>
            </a:r>
            <a:r>
              <a:rPr lang="en-US" dirty="0"/>
              <a:t>, </a:t>
            </a:r>
            <a:r>
              <a:rPr lang="en-US" dirty="0" err="1"/>
              <a:t>prosedur</a:t>
            </a:r>
            <a:r>
              <a:rPr lang="en-US" dirty="0"/>
              <a:t> yang </a:t>
            </a:r>
            <a:r>
              <a:rPr lang="en-US" dirty="0" err="1"/>
              <a:t>dilakukan</a:t>
            </a:r>
            <a:r>
              <a:rPr lang="en-US" dirty="0"/>
              <a:t> </a:t>
            </a:r>
            <a:r>
              <a:rPr lang="en-US" dirty="0" err="1"/>
              <a:t>untuk</a:t>
            </a:r>
            <a:r>
              <a:rPr lang="en-US" dirty="0"/>
              <a:t> </a:t>
            </a:r>
            <a:r>
              <a:rPr lang="en-US" dirty="0" err="1"/>
              <a:t>mendapatkan</a:t>
            </a:r>
            <a:r>
              <a:rPr lang="en-US" dirty="0"/>
              <a:t> </a:t>
            </a:r>
            <a:r>
              <a:rPr lang="en-US" dirty="0" err="1"/>
              <a:t>pengetahuan</a:t>
            </a:r>
            <a:r>
              <a:rPr lang="en-US" dirty="0"/>
              <a:t> </a:t>
            </a:r>
            <a:r>
              <a:rPr lang="en-US" dirty="0" err="1"/>
              <a:t>melalui</a:t>
            </a:r>
            <a:r>
              <a:rPr lang="en-US" dirty="0"/>
              <a:t> </a:t>
            </a:r>
            <a:r>
              <a:rPr lang="en-US" dirty="0" err="1"/>
              <a:t>metode</a:t>
            </a:r>
            <a:r>
              <a:rPr lang="en-US" dirty="0"/>
              <a:t> </a:t>
            </a:r>
            <a:r>
              <a:rPr lang="en-US" dirty="0" err="1"/>
              <a:t>ilmiah</a:t>
            </a:r>
            <a:r>
              <a:rPr lang="en-US" dirty="0"/>
              <a:t> </a:t>
            </a:r>
            <a:r>
              <a:rPr lang="en-US" dirty="0" err="1"/>
              <a:t>sangat</a:t>
            </a:r>
            <a:r>
              <a:rPr lang="en-US" dirty="0"/>
              <a:t> </a:t>
            </a:r>
            <a:r>
              <a:rPr lang="en-US" dirty="0" err="1"/>
              <a:t>dipengaruhi</a:t>
            </a:r>
            <a:r>
              <a:rPr lang="en-US" dirty="0"/>
              <a:t> </a:t>
            </a:r>
            <a:r>
              <a:rPr lang="en-US" dirty="0" err="1"/>
              <a:t>oleh</a:t>
            </a:r>
            <a:r>
              <a:rPr lang="en-US" dirty="0"/>
              <a:t> </a:t>
            </a:r>
            <a:r>
              <a:rPr lang="en-US" dirty="0" err="1"/>
              <a:t>pendekatan</a:t>
            </a:r>
            <a:r>
              <a:rPr lang="en-US" dirty="0"/>
              <a:t> </a:t>
            </a:r>
            <a:r>
              <a:rPr lang="en-US" dirty="0" err="1"/>
              <a:t>penelitian</a:t>
            </a:r>
            <a:r>
              <a:rPr lang="en-US" dirty="0"/>
              <a:t> </a:t>
            </a:r>
            <a:r>
              <a:rPr lang="en-US" dirty="0" err="1"/>
              <a:t>kuantitatif</a:t>
            </a:r>
            <a:r>
              <a:rPr lang="en-US" dirty="0"/>
              <a:t> </a:t>
            </a:r>
            <a:r>
              <a:rPr lang="en-US" dirty="0" err="1"/>
              <a:t>dalam</a:t>
            </a:r>
            <a:r>
              <a:rPr lang="en-US" dirty="0"/>
              <a:t> </a:t>
            </a:r>
            <a:r>
              <a:rPr lang="en-US" dirty="0" err="1"/>
              <a:t>bidang</a:t>
            </a:r>
            <a:r>
              <a:rPr lang="en-US" dirty="0"/>
              <a:t> </a:t>
            </a:r>
            <a:r>
              <a:rPr lang="en-US" dirty="0" err="1"/>
              <a:t>sains</a:t>
            </a:r>
            <a:r>
              <a:rPr lang="en-US" dirty="0"/>
              <a:t> yang  </a:t>
            </a:r>
            <a:r>
              <a:rPr lang="en-US" dirty="0" err="1"/>
              <a:t>meliputi</a:t>
            </a:r>
            <a:r>
              <a:rPr lang="en-US" dirty="0"/>
              <a:t> </a:t>
            </a:r>
            <a:r>
              <a:rPr lang="en-US" dirty="0" err="1"/>
              <a:t>langkah-langkah</a:t>
            </a:r>
            <a:r>
              <a:rPr lang="en-US" dirty="0"/>
              <a:t> </a:t>
            </a:r>
            <a:r>
              <a:rPr lang="en-US" dirty="0" err="1"/>
              <a:t>sebagai</a:t>
            </a:r>
            <a:r>
              <a:rPr lang="en-US" dirty="0"/>
              <a:t> </a:t>
            </a:r>
            <a:r>
              <a:rPr lang="en-US" dirty="0" err="1"/>
              <a:t>berikut</a:t>
            </a:r>
            <a:r>
              <a:rPr lang="en-US" dirty="0"/>
              <a:t>: </a:t>
            </a:r>
          </a:p>
          <a:p>
            <a:pPr marL="514350" lvl="0" indent="-514350">
              <a:buFont typeface="+mj-lt"/>
              <a:buAutoNum type="arabicPeriod"/>
            </a:pPr>
            <a:r>
              <a:rPr lang="en-US" dirty="0" err="1"/>
              <a:t>Menyusun</a:t>
            </a:r>
            <a:r>
              <a:rPr lang="en-US" dirty="0"/>
              <a:t> </a:t>
            </a:r>
            <a:r>
              <a:rPr lang="en-US" dirty="0" err="1"/>
              <a:t>pertanyaan</a:t>
            </a:r>
            <a:r>
              <a:rPr lang="en-US" dirty="0"/>
              <a:t> </a:t>
            </a:r>
            <a:r>
              <a:rPr lang="en-US" dirty="0" err="1"/>
              <a:t>penelitian</a:t>
            </a:r>
            <a:r>
              <a:rPr lang="en-US" dirty="0"/>
              <a:t> </a:t>
            </a:r>
          </a:p>
          <a:p>
            <a:pPr marL="514350" lvl="0" indent="-514350">
              <a:buFont typeface="+mj-lt"/>
              <a:buAutoNum type="arabicPeriod"/>
            </a:pPr>
            <a:r>
              <a:rPr lang="en-US" dirty="0" err="1"/>
              <a:t>Mengumpulkan</a:t>
            </a:r>
            <a:r>
              <a:rPr lang="en-US" dirty="0"/>
              <a:t> </a:t>
            </a:r>
            <a:r>
              <a:rPr lang="en-US" dirty="0" err="1"/>
              <a:t>sumber-sumber</a:t>
            </a:r>
            <a:r>
              <a:rPr lang="en-US" dirty="0"/>
              <a:t> </a:t>
            </a:r>
            <a:r>
              <a:rPr lang="en-US" dirty="0" err="1"/>
              <a:t>informasi</a:t>
            </a:r>
            <a:r>
              <a:rPr lang="en-US" dirty="0"/>
              <a:t>  </a:t>
            </a:r>
          </a:p>
          <a:p>
            <a:pPr marL="514350" lvl="0" indent="-514350">
              <a:buFont typeface="+mj-lt"/>
              <a:buAutoNum type="arabicPeriod"/>
            </a:pPr>
            <a:r>
              <a:rPr lang="en-US" dirty="0" err="1"/>
              <a:t>Menyusun</a:t>
            </a:r>
            <a:r>
              <a:rPr lang="en-US" dirty="0"/>
              <a:t> </a:t>
            </a:r>
            <a:r>
              <a:rPr lang="en-US" dirty="0" err="1"/>
              <a:t>hipotesa</a:t>
            </a:r>
            <a:r>
              <a:rPr lang="en-US" dirty="0"/>
              <a:t> </a:t>
            </a:r>
          </a:p>
          <a:p>
            <a:pPr marL="514350" lvl="0" indent="-514350">
              <a:buFont typeface="+mj-lt"/>
              <a:buAutoNum type="arabicPeriod"/>
            </a:pPr>
            <a:r>
              <a:rPr lang="en-US" dirty="0" err="1"/>
              <a:t>Membuat</a:t>
            </a:r>
            <a:r>
              <a:rPr lang="en-US" dirty="0"/>
              <a:t> </a:t>
            </a:r>
            <a:r>
              <a:rPr lang="en-US" dirty="0" err="1"/>
              <a:t>prediksi</a:t>
            </a:r>
            <a:r>
              <a:rPr lang="en-US" dirty="0"/>
              <a:t> </a:t>
            </a:r>
          </a:p>
          <a:p>
            <a:pPr marL="514350" lvl="0" indent="-514350">
              <a:buFont typeface="+mj-lt"/>
              <a:buAutoNum type="arabicPeriod"/>
            </a:pPr>
            <a:r>
              <a:rPr lang="en-US" dirty="0" err="1"/>
              <a:t>Melakukan</a:t>
            </a:r>
            <a:r>
              <a:rPr lang="en-US" dirty="0"/>
              <a:t> </a:t>
            </a:r>
            <a:r>
              <a:rPr lang="en-US" dirty="0" err="1"/>
              <a:t>eksperimen</a:t>
            </a:r>
            <a:r>
              <a:rPr lang="en-US" dirty="0"/>
              <a:t> </a:t>
            </a:r>
            <a:r>
              <a:rPr lang="en-US" dirty="0" err="1"/>
              <a:t>atau</a:t>
            </a:r>
            <a:r>
              <a:rPr lang="en-US" dirty="0"/>
              <a:t> </a:t>
            </a:r>
            <a:r>
              <a:rPr lang="en-US" dirty="0" err="1"/>
              <a:t>pengumpulan</a:t>
            </a:r>
            <a:r>
              <a:rPr lang="en-US" dirty="0"/>
              <a:t> data </a:t>
            </a:r>
          </a:p>
          <a:p>
            <a:pPr marL="514350" lvl="0" indent="-514350">
              <a:buFont typeface="+mj-lt"/>
              <a:buAutoNum type="arabicPeriod"/>
            </a:pPr>
            <a:r>
              <a:rPr lang="en-US" dirty="0" err="1"/>
              <a:t>Menganalisa</a:t>
            </a:r>
            <a:r>
              <a:rPr lang="en-US" dirty="0"/>
              <a:t> data </a:t>
            </a:r>
            <a:r>
              <a:rPr lang="en-US" dirty="0" err="1"/>
              <a:t>untuk</a:t>
            </a:r>
            <a:r>
              <a:rPr lang="en-US" dirty="0"/>
              <a:t> </a:t>
            </a:r>
            <a:r>
              <a:rPr lang="en-US" dirty="0" err="1"/>
              <a:t>membuktikan</a:t>
            </a:r>
            <a:r>
              <a:rPr lang="en-US" dirty="0"/>
              <a:t> </a:t>
            </a:r>
            <a:r>
              <a:rPr lang="en-US" dirty="0" err="1"/>
              <a:t>hipotesa</a:t>
            </a:r>
            <a:endParaRPr lang="en-US" dirty="0"/>
          </a:p>
          <a:p>
            <a:pPr marL="514350" lvl="0" indent="-514350">
              <a:buFont typeface="+mj-lt"/>
              <a:buAutoNum type="arabicPeriod"/>
            </a:pPr>
            <a:r>
              <a:rPr lang="en-US" dirty="0" err="1"/>
              <a:t>Menafsirkan</a:t>
            </a:r>
            <a:r>
              <a:rPr lang="en-US" dirty="0"/>
              <a:t> data </a:t>
            </a:r>
            <a:r>
              <a:rPr lang="en-US" dirty="0" err="1"/>
              <a:t>dan</a:t>
            </a:r>
            <a:r>
              <a:rPr lang="en-US" dirty="0"/>
              <a:t> </a:t>
            </a:r>
            <a:r>
              <a:rPr lang="en-US" dirty="0" err="1"/>
              <a:t>mengambil</a:t>
            </a:r>
            <a:r>
              <a:rPr lang="en-US" dirty="0"/>
              <a:t> </a:t>
            </a:r>
            <a:r>
              <a:rPr lang="en-US" dirty="0" err="1"/>
              <a:t>kesimpulan</a:t>
            </a:r>
            <a:r>
              <a:rPr lang="en-US" dirty="0"/>
              <a:t> </a:t>
            </a:r>
          </a:p>
          <a:p>
            <a:pPr marL="514350" lvl="0" indent="-514350">
              <a:buFont typeface="+mj-lt"/>
              <a:buAutoNum type="arabicPeriod"/>
            </a:pPr>
            <a:r>
              <a:rPr lang="en-US" dirty="0" err="1"/>
              <a:t>Mempublikasikan</a:t>
            </a:r>
            <a:r>
              <a:rPr lang="en-US" dirty="0"/>
              <a:t> </a:t>
            </a:r>
            <a:r>
              <a:rPr lang="en-US" dirty="0" err="1"/>
              <a:t>penelitian</a:t>
            </a:r>
            <a:r>
              <a:rPr lang="en-US" dirty="0"/>
              <a:t> </a:t>
            </a:r>
          </a:p>
          <a:p>
            <a:r>
              <a:rPr lang="en-US" dirty="0" err="1"/>
              <a:t>Dalam</a:t>
            </a:r>
            <a:r>
              <a:rPr lang="en-US" dirty="0"/>
              <a:t> </a:t>
            </a:r>
            <a:r>
              <a:rPr lang="en-US" dirty="0" err="1"/>
              <a:t>perkembangan</a:t>
            </a:r>
            <a:r>
              <a:rPr lang="en-US" dirty="0"/>
              <a:t> </a:t>
            </a:r>
            <a:r>
              <a:rPr lang="en-US" dirty="0" err="1"/>
              <a:t>selanjutnya</a:t>
            </a:r>
            <a:r>
              <a:rPr lang="en-US" dirty="0"/>
              <a:t>, </a:t>
            </a:r>
            <a:r>
              <a:rPr lang="en-US" dirty="0" err="1"/>
              <a:t>karena</a:t>
            </a:r>
            <a:r>
              <a:rPr lang="en-US" dirty="0"/>
              <a:t> </a:t>
            </a:r>
            <a:r>
              <a:rPr lang="en-US" dirty="0" err="1"/>
              <a:t>berkembangny</a:t>
            </a:r>
            <a:r>
              <a:rPr lang="en-US" dirty="0"/>
              <a:t> </a:t>
            </a:r>
            <a:r>
              <a:rPr lang="en-US" dirty="0" err="1"/>
              <a:t>penelitian-penelitian</a:t>
            </a:r>
            <a:r>
              <a:rPr lang="en-US" dirty="0"/>
              <a:t> </a:t>
            </a:r>
            <a:r>
              <a:rPr lang="en-US" dirty="0" err="1"/>
              <a:t>dalam</a:t>
            </a:r>
            <a:r>
              <a:rPr lang="en-US" dirty="0"/>
              <a:t> </a:t>
            </a:r>
            <a:r>
              <a:rPr lang="en-US" dirty="0" err="1"/>
              <a:t>bidang</a:t>
            </a:r>
            <a:r>
              <a:rPr lang="en-US" dirty="0"/>
              <a:t> </a:t>
            </a:r>
            <a:r>
              <a:rPr lang="en-US" dirty="0" err="1"/>
              <a:t>sosial</a:t>
            </a:r>
            <a:r>
              <a:rPr lang="en-US" dirty="0"/>
              <a:t>, para </a:t>
            </a:r>
            <a:r>
              <a:rPr lang="en-US" dirty="0" err="1"/>
              <a:t>ilmuwan</a:t>
            </a:r>
            <a:r>
              <a:rPr lang="en-US" dirty="0"/>
              <a:t> </a:t>
            </a:r>
            <a:r>
              <a:rPr lang="en-US" dirty="0" err="1"/>
              <a:t>memperkenalkan</a:t>
            </a:r>
            <a:r>
              <a:rPr lang="en-US" dirty="0"/>
              <a:t> </a:t>
            </a:r>
            <a:r>
              <a:rPr lang="en-US" dirty="0" err="1"/>
              <a:t>pendekatan</a:t>
            </a:r>
            <a:r>
              <a:rPr lang="en-US" dirty="0"/>
              <a:t> </a:t>
            </a:r>
            <a:r>
              <a:rPr lang="en-US" dirty="0" err="1"/>
              <a:t>penelitian</a:t>
            </a:r>
            <a:r>
              <a:rPr lang="en-US" dirty="0"/>
              <a:t> </a:t>
            </a:r>
            <a:r>
              <a:rPr lang="en-US" dirty="0" err="1"/>
              <a:t>kualitatf</a:t>
            </a:r>
            <a:r>
              <a:rPr lang="en-US" dirty="0"/>
              <a:t>. </a:t>
            </a:r>
            <a:r>
              <a:rPr lang="en-US" dirty="0" err="1"/>
              <a:t>Dalam</a:t>
            </a:r>
            <a:r>
              <a:rPr lang="en-US" dirty="0"/>
              <a:t> </a:t>
            </a:r>
            <a:r>
              <a:rPr lang="en-US" dirty="0" err="1"/>
              <a:t>penelitian</a:t>
            </a:r>
            <a:r>
              <a:rPr lang="en-US" dirty="0"/>
              <a:t> </a:t>
            </a:r>
            <a:r>
              <a:rPr lang="en-US" dirty="0" err="1"/>
              <a:t>ini</a:t>
            </a:r>
            <a:r>
              <a:rPr lang="en-US" dirty="0"/>
              <a:t>, </a:t>
            </a:r>
            <a:r>
              <a:rPr lang="en-US" dirty="0" err="1"/>
              <a:t>biasanya</a:t>
            </a:r>
            <a:r>
              <a:rPr lang="en-US" dirty="0"/>
              <a:t> </a:t>
            </a:r>
            <a:r>
              <a:rPr lang="en-US" dirty="0" err="1"/>
              <a:t>peneliti</a:t>
            </a:r>
            <a:r>
              <a:rPr lang="en-US" dirty="0"/>
              <a:t> </a:t>
            </a:r>
            <a:r>
              <a:rPr lang="en-US" dirty="0" err="1"/>
              <a:t>tidak</a:t>
            </a:r>
            <a:r>
              <a:rPr lang="en-US" dirty="0"/>
              <a:t> </a:t>
            </a:r>
            <a:r>
              <a:rPr lang="en-US" dirty="0" err="1"/>
              <a:t>menyusun</a:t>
            </a:r>
            <a:r>
              <a:rPr lang="en-US" dirty="0"/>
              <a:t> </a:t>
            </a:r>
            <a:r>
              <a:rPr lang="en-US" dirty="0" err="1"/>
              <a:t>hipotesa</a:t>
            </a:r>
            <a:r>
              <a:rPr lang="en-US" dirty="0"/>
              <a:t>. </a:t>
            </a:r>
            <a:r>
              <a:rPr lang="en-US" dirty="0" err="1"/>
              <a:t>Sebagai</a:t>
            </a:r>
            <a:r>
              <a:rPr lang="en-US" dirty="0"/>
              <a:t> </a:t>
            </a:r>
            <a:r>
              <a:rPr lang="en-US" dirty="0" err="1"/>
              <a:t>gantinya</a:t>
            </a:r>
            <a:r>
              <a:rPr lang="en-US" dirty="0"/>
              <a:t>, </a:t>
            </a:r>
            <a:r>
              <a:rPr lang="en-US" dirty="0" err="1"/>
              <a:t>ia</a:t>
            </a:r>
            <a:r>
              <a:rPr lang="en-US" dirty="0"/>
              <a:t> </a:t>
            </a:r>
            <a:r>
              <a:rPr lang="en-US" dirty="0" err="1"/>
              <a:t>membuat</a:t>
            </a:r>
            <a:r>
              <a:rPr lang="en-US" dirty="0"/>
              <a:t> </a:t>
            </a:r>
            <a:r>
              <a:rPr lang="en-US" dirty="0" err="1"/>
              <a:t>pertanyaan</a:t>
            </a:r>
            <a:r>
              <a:rPr lang="en-US" dirty="0"/>
              <a:t> </a:t>
            </a:r>
            <a:r>
              <a:rPr lang="en-US" dirty="0" err="1"/>
              <a:t>penelitian</a:t>
            </a:r>
            <a:r>
              <a:rPr lang="en-US" dirty="0"/>
              <a:t>. </a:t>
            </a:r>
            <a:r>
              <a:rPr lang="en-US" dirty="0" err="1"/>
              <a:t>Langkah-langkah</a:t>
            </a:r>
            <a:r>
              <a:rPr lang="en-US" dirty="0"/>
              <a:t> </a:t>
            </a:r>
            <a:r>
              <a:rPr lang="en-US" dirty="0" err="1"/>
              <a:t>selanjutnya</a:t>
            </a:r>
            <a:r>
              <a:rPr lang="en-US" dirty="0"/>
              <a:t> </a:t>
            </a:r>
            <a:r>
              <a:rPr lang="en-US" dirty="0" err="1"/>
              <a:t>sama</a:t>
            </a:r>
            <a:r>
              <a:rPr lang="en-US" dirty="0"/>
              <a:t> </a:t>
            </a:r>
            <a:r>
              <a:rPr lang="en-US" dirty="0" err="1"/>
              <a:t>dengan</a:t>
            </a:r>
            <a:r>
              <a:rPr lang="en-US" dirty="0"/>
              <a:t> </a:t>
            </a:r>
            <a:r>
              <a:rPr lang="en-US" dirty="0" err="1"/>
              <a:t>langkah-langkah</a:t>
            </a:r>
            <a:r>
              <a:rPr lang="en-US" dirty="0"/>
              <a:t> yang </a:t>
            </a:r>
            <a:r>
              <a:rPr lang="en-US" dirty="0" err="1"/>
              <a:t>disebutkan</a:t>
            </a:r>
            <a:r>
              <a:rPr lang="en-US" dirty="0"/>
              <a:t> di </a:t>
            </a:r>
            <a:r>
              <a:rPr lang="en-US" dirty="0" err="1"/>
              <a:t>atas</a:t>
            </a:r>
            <a:r>
              <a:rPr lang="en-US" dirty="0"/>
              <a:t>. </a:t>
            </a:r>
          </a:p>
        </p:txBody>
      </p:sp>
    </p:spTree>
    <p:extLst>
      <p:ext uri="{BB962C8B-B14F-4D97-AF65-F5344CB8AC3E}">
        <p14:creationId xmlns:p14="http://schemas.microsoft.com/office/powerpoint/2010/main" val="25739646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Paradigma</a:t>
            </a:r>
            <a:r>
              <a:rPr lang="en-US" dirty="0" smtClean="0"/>
              <a:t> </a:t>
            </a:r>
            <a:r>
              <a:rPr lang="en-US" dirty="0" err="1" smtClean="0"/>
              <a:t>penelitian</a:t>
            </a:r>
            <a:r>
              <a:rPr lang="en-US" dirty="0" smtClean="0"/>
              <a:t> </a:t>
            </a:r>
            <a:endParaRPr lang="en-US" dirty="0"/>
          </a:p>
        </p:txBody>
      </p:sp>
      <p:sp>
        <p:nvSpPr>
          <p:cNvPr id="3" name="Content Placeholder 2"/>
          <p:cNvSpPr>
            <a:spLocks noGrp="1"/>
          </p:cNvSpPr>
          <p:nvPr>
            <p:ph idx="1"/>
          </p:nvPr>
        </p:nvSpPr>
        <p:spPr/>
        <p:txBody>
          <a:bodyPr>
            <a:normAutofit fontScale="77500" lnSpcReduction="20000"/>
          </a:bodyPr>
          <a:lstStyle/>
          <a:p>
            <a:r>
              <a:rPr lang="en-US" dirty="0" err="1"/>
              <a:t>Metode</a:t>
            </a:r>
            <a:r>
              <a:rPr lang="en-US" dirty="0"/>
              <a:t> </a:t>
            </a:r>
            <a:r>
              <a:rPr lang="en-US" dirty="0" err="1"/>
              <a:t>ilmiah</a:t>
            </a:r>
            <a:r>
              <a:rPr lang="en-US" dirty="0"/>
              <a:t> di </a:t>
            </a:r>
            <a:r>
              <a:rPr lang="en-US" dirty="0" err="1"/>
              <a:t>dasarkan</a:t>
            </a:r>
            <a:r>
              <a:rPr lang="en-US" dirty="0"/>
              <a:t> </a:t>
            </a:r>
            <a:r>
              <a:rPr lang="en-US" dirty="0" err="1"/>
              <a:t>pada</a:t>
            </a:r>
            <a:r>
              <a:rPr lang="en-US" dirty="0"/>
              <a:t> </a:t>
            </a:r>
            <a:r>
              <a:rPr lang="en-US" dirty="0" err="1"/>
              <a:t>cara</a:t>
            </a:r>
            <a:r>
              <a:rPr lang="en-US" dirty="0"/>
              <a:t> </a:t>
            </a:r>
            <a:r>
              <a:rPr lang="en-US" dirty="0" err="1"/>
              <a:t>kita</a:t>
            </a:r>
            <a:r>
              <a:rPr lang="en-US" dirty="0"/>
              <a:t> </a:t>
            </a:r>
            <a:r>
              <a:rPr lang="en-US" dirty="0" err="1"/>
              <a:t>dalam</a:t>
            </a:r>
            <a:r>
              <a:rPr lang="en-US" dirty="0"/>
              <a:t> </a:t>
            </a:r>
            <a:r>
              <a:rPr lang="en-US" dirty="0" err="1"/>
              <a:t>berpikir</a:t>
            </a:r>
            <a:r>
              <a:rPr lang="en-US" dirty="0"/>
              <a:t> </a:t>
            </a:r>
            <a:r>
              <a:rPr lang="en-US" dirty="0" err="1"/>
              <a:t>dan</a:t>
            </a:r>
            <a:r>
              <a:rPr lang="en-US" dirty="0"/>
              <a:t> </a:t>
            </a:r>
            <a:r>
              <a:rPr lang="en-US" dirty="0" err="1"/>
              <a:t>memandang</a:t>
            </a:r>
            <a:r>
              <a:rPr lang="en-US" dirty="0"/>
              <a:t> </a:t>
            </a:r>
            <a:r>
              <a:rPr lang="en-US" dirty="0" err="1"/>
              <a:t>tentang</a:t>
            </a:r>
            <a:r>
              <a:rPr lang="en-US" dirty="0"/>
              <a:t> </a:t>
            </a:r>
            <a:r>
              <a:rPr lang="en-US" dirty="0" err="1"/>
              <a:t>dunia</a:t>
            </a:r>
            <a:r>
              <a:rPr lang="en-US" dirty="0"/>
              <a:t>. Cara </a:t>
            </a:r>
            <a:r>
              <a:rPr lang="en-US" dirty="0" err="1"/>
              <a:t>berpikir</a:t>
            </a:r>
            <a:r>
              <a:rPr lang="en-US" dirty="0"/>
              <a:t> yang </a:t>
            </a:r>
            <a:r>
              <a:rPr lang="en-US" dirty="0" err="1"/>
              <a:t>pertama</a:t>
            </a:r>
            <a:r>
              <a:rPr lang="en-US" dirty="0"/>
              <a:t> </a:t>
            </a:r>
            <a:r>
              <a:rPr lang="en-US" dirty="0" err="1"/>
              <a:t>disebut</a:t>
            </a:r>
            <a:r>
              <a:rPr lang="en-US" dirty="0"/>
              <a:t> </a:t>
            </a:r>
            <a:r>
              <a:rPr lang="en-US" dirty="0" err="1"/>
              <a:t>dengan</a:t>
            </a:r>
            <a:r>
              <a:rPr lang="en-US" dirty="0"/>
              <a:t> </a:t>
            </a:r>
            <a:r>
              <a:rPr lang="en-US" dirty="0" err="1"/>
              <a:t>paradigma</a:t>
            </a:r>
            <a:r>
              <a:rPr lang="en-US" dirty="0"/>
              <a:t> </a:t>
            </a:r>
            <a:r>
              <a:rPr lang="en-US" dirty="0" err="1"/>
              <a:t>positivitis</a:t>
            </a:r>
            <a:r>
              <a:rPr lang="en-US" dirty="0"/>
              <a:t>. </a:t>
            </a:r>
            <a:r>
              <a:rPr lang="en-US" dirty="0" err="1"/>
              <a:t>Paradigma</a:t>
            </a:r>
            <a:r>
              <a:rPr lang="en-US" dirty="0"/>
              <a:t> </a:t>
            </a:r>
            <a:r>
              <a:rPr lang="en-US" dirty="0" err="1"/>
              <a:t>ini</a:t>
            </a:r>
            <a:r>
              <a:rPr lang="en-US" dirty="0"/>
              <a:t> </a:t>
            </a:r>
            <a:r>
              <a:rPr lang="en-US" dirty="0" err="1"/>
              <a:t>berasumsi</a:t>
            </a:r>
            <a:r>
              <a:rPr lang="en-US" dirty="0"/>
              <a:t> </a:t>
            </a:r>
            <a:r>
              <a:rPr lang="en-US" dirty="0" err="1"/>
              <a:t>bahwa</a:t>
            </a:r>
            <a:r>
              <a:rPr lang="en-US" dirty="0"/>
              <a:t> </a:t>
            </a:r>
            <a:r>
              <a:rPr lang="en-US" dirty="0" err="1"/>
              <a:t>dunia</a:t>
            </a:r>
            <a:r>
              <a:rPr lang="en-US" dirty="0"/>
              <a:t> </a:t>
            </a:r>
            <a:r>
              <a:rPr lang="en-US" dirty="0" err="1"/>
              <a:t>adalah</a:t>
            </a:r>
            <a:r>
              <a:rPr lang="en-US" dirty="0"/>
              <a:t> </a:t>
            </a:r>
            <a:r>
              <a:rPr lang="en-US" dirty="0" err="1"/>
              <a:t>tempat</a:t>
            </a:r>
            <a:r>
              <a:rPr lang="en-US" dirty="0"/>
              <a:t> yang </a:t>
            </a:r>
            <a:r>
              <a:rPr lang="en-US" dirty="0" err="1"/>
              <a:t>bisa</a:t>
            </a:r>
            <a:r>
              <a:rPr lang="en-US" dirty="0"/>
              <a:t> </a:t>
            </a:r>
            <a:r>
              <a:rPr lang="en-US" dirty="0" err="1"/>
              <a:t>diprediksi</a:t>
            </a:r>
            <a:r>
              <a:rPr lang="en-US" dirty="0"/>
              <a:t>, </a:t>
            </a:r>
            <a:r>
              <a:rPr lang="en-US" dirty="0" err="1"/>
              <a:t>diatur</a:t>
            </a:r>
            <a:r>
              <a:rPr lang="en-US" dirty="0"/>
              <a:t> </a:t>
            </a:r>
            <a:r>
              <a:rPr lang="en-US" dirty="0" err="1"/>
              <a:t>oleh</a:t>
            </a:r>
            <a:r>
              <a:rPr lang="en-US" dirty="0"/>
              <a:t> </a:t>
            </a:r>
            <a:r>
              <a:rPr lang="en-US" dirty="0" err="1"/>
              <a:t>aturan</a:t>
            </a:r>
            <a:r>
              <a:rPr lang="en-US" dirty="0"/>
              <a:t> yang </a:t>
            </a:r>
            <a:r>
              <a:rPr lang="en-US" dirty="0" err="1"/>
              <a:t>menjelaskan</a:t>
            </a:r>
            <a:r>
              <a:rPr lang="en-US" dirty="0"/>
              <a:t> </a:t>
            </a:r>
            <a:r>
              <a:rPr lang="en-US" dirty="0" err="1"/>
              <a:t>hubungan</a:t>
            </a:r>
            <a:r>
              <a:rPr lang="en-US" dirty="0"/>
              <a:t> </a:t>
            </a:r>
            <a:r>
              <a:rPr lang="en-US" dirty="0" err="1"/>
              <a:t>antara</a:t>
            </a:r>
            <a:r>
              <a:rPr lang="en-US" dirty="0"/>
              <a:t> </a:t>
            </a:r>
            <a:r>
              <a:rPr lang="en-US" dirty="0" err="1"/>
              <a:t>elemen</a:t>
            </a:r>
            <a:r>
              <a:rPr lang="en-US" dirty="0"/>
              <a:t>. </a:t>
            </a:r>
            <a:r>
              <a:rPr lang="en-US" dirty="0" err="1"/>
              <a:t>Paradigma</a:t>
            </a:r>
            <a:r>
              <a:rPr lang="en-US" dirty="0"/>
              <a:t> </a:t>
            </a:r>
            <a:r>
              <a:rPr lang="en-US" dirty="0" err="1"/>
              <a:t>positivitis</a:t>
            </a:r>
            <a:r>
              <a:rPr lang="en-US" dirty="0"/>
              <a:t> juga </a:t>
            </a:r>
            <a:r>
              <a:rPr lang="en-US" dirty="0" err="1"/>
              <a:t>memandang</a:t>
            </a:r>
            <a:r>
              <a:rPr lang="en-US" dirty="0"/>
              <a:t> </a:t>
            </a:r>
            <a:r>
              <a:rPr lang="en-US" dirty="0" err="1"/>
              <a:t>dunia</a:t>
            </a:r>
            <a:r>
              <a:rPr lang="en-US" dirty="0"/>
              <a:t> </a:t>
            </a:r>
            <a:r>
              <a:rPr lang="en-US" dirty="0" err="1"/>
              <a:t>sebagai</a:t>
            </a:r>
            <a:r>
              <a:rPr lang="en-US" dirty="0"/>
              <a:t> </a:t>
            </a:r>
            <a:r>
              <a:rPr lang="en-US" dirty="0" err="1"/>
              <a:t>realitas</a:t>
            </a:r>
            <a:r>
              <a:rPr lang="en-US" dirty="0"/>
              <a:t> </a:t>
            </a:r>
            <a:r>
              <a:rPr lang="en-US" dirty="0" err="1"/>
              <a:t>obyektif</a:t>
            </a:r>
            <a:r>
              <a:rPr lang="en-US" dirty="0"/>
              <a:t> </a:t>
            </a:r>
            <a:r>
              <a:rPr lang="en-US" dirty="0" err="1"/>
              <a:t>dimana</a:t>
            </a:r>
            <a:r>
              <a:rPr lang="en-US" dirty="0"/>
              <a:t> </a:t>
            </a:r>
            <a:r>
              <a:rPr lang="en-US" dirty="0" err="1"/>
              <a:t>setiap</a:t>
            </a:r>
            <a:r>
              <a:rPr lang="en-US" dirty="0"/>
              <a:t> orang </a:t>
            </a:r>
            <a:r>
              <a:rPr lang="en-US" dirty="0" err="1"/>
              <a:t>mendapatkan</a:t>
            </a:r>
            <a:r>
              <a:rPr lang="en-US" dirty="0"/>
              <a:t> </a:t>
            </a:r>
            <a:r>
              <a:rPr lang="en-US" dirty="0" err="1"/>
              <a:t>pengalaman</a:t>
            </a:r>
            <a:r>
              <a:rPr lang="en-US" dirty="0"/>
              <a:t> </a:t>
            </a:r>
            <a:r>
              <a:rPr lang="en-US" dirty="0" err="1"/>
              <a:t>dunia</a:t>
            </a:r>
            <a:r>
              <a:rPr lang="en-US" dirty="0"/>
              <a:t> </a:t>
            </a:r>
            <a:r>
              <a:rPr lang="en-US" dirty="0" err="1"/>
              <a:t>dengan</a:t>
            </a:r>
            <a:r>
              <a:rPr lang="en-US" dirty="0"/>
              <a:t> </a:t>
            </a:r>
            <a:r>
              <a:rPr lang="en-US" dirty="0" err="1"/>
              <a:t>cara</a:t>
            </a:r>
            <a:r>
              <a:rPr lang="en-US" dirty="0"/>
              <a:t> yang </a:t>
            </a:r>
            <a:r>
              <a:rPr lang="en-US" dirty="0" err="1"/>
              <a:t>sama</a:t>
            </a:r>
            <a:r>
              <a:rPr lang="en-US" dirty="0"/>
              <a:t>. </a:t>
            </a:r>
            <a:r>
              <a:rPr lang="en-US" dirty="0" err="1"/>
              <a:t>Dengan</a:t>
            </a:r>
            <a:r>
              <a:rPr lang="en-US" dirty="0"/>
              <a:t> kata lain, </a:t>
            </a:r>
            <a:r>
              <a:rPr lang="en-US" dirty="0" err="1"/>
              <a:t>apa</a:t>
            </a:r>
            <a:r>
              <a:rPr lang="en-US" dirty="0"/>
              <a:t> yang </a:t>
            </a:r>
            <a:r>
              <a:rPr lang="en-US" dirty="0" err="1"/>
              <a:t>dianggap</a:t>
            </a:r>
            <a:r>
              <a:rPr lang="en-US" dirty="0"/>
              <a:t> </a:t>
            </a:r>
            <a:r>
              <a:rPr lang="en-US" dirty="0" err="1"/>
              <a:t>benar</a:t>
            </a:r>
            <a:r>
              <a:rPr lang="en-US" dirty="0"/>
              <a:t> </a:t>
            </a:r>
            <a:r>
              <a:rPr lang="en-US" dirty="0" err="1"/>
              <a:t>oleh</a:t>
            </a:r>
            <a:r>
              <a:rPr lang="en-US" dirty="0"/>
              <a:t> </a:t>
            </a:r>
            <a:r>
              <a:rPr lang="en-US" dirty="0" err="1"/>
              <a:t>seseorang</a:t>
            </a:r>
            <a:r>
              <a:rPr lang="en-US" dirty="0"/>
              <a:t> juga </a:t>
            </a:r>
            <a:r>
              <a:rPr lang="en-US" dirty="0" err="1"/>
              <a:t>akan</a:t>
            </a:r>
            <a:r>
              <a:rPr lang="en-US" dirty="0"/>
              <a:t> </a:t>
            </a:r>
            <a:r>
              <a:rPr lang="en-US" dirty="0" err="1"/>
              <a:t>dianggap</a:t>
            </a:r>
            <a:r>
              <a:rPr lang="en-US" dirty="0"/>
              <a:t> </a:t>
            </a:r>
            <a:r>
              <a:rPr lang="en-US" dirty="0" err="1"/>
              <a:t>benar</a:t>
            </a:r>
            <a:r>
              <a:rPr lang="en-US" dirty="0"/>
              <a:t> </a:t>
            </a:r>
            <a:r>
              <a:rPr lang="en-US" dirty="0" err="1"/>
              <a:t>oleh</a:t>
            </a:r>
            <a:r>
              <a:rPr lang="en-US" dirty="0"/>
              <a:t> yang lain. </a:t>
            </a:r>
            <a:r>
              <a:rPr lang="en-US" dirty="0" err="1"/>
              <a:t>Banyak</a:t>
            </a:r>
            <a:r>
              <a:rPr lang="en-US" dirty="0"/>
              <a:t> </a:t>
            </a:r>
            <a:r>
              <a:rPr lang="en-US" dirty="0" err="1"/>
              <a:t>penelitian</a:t>
            </a:r>
            <a:r>
              <a:rPr lang="en-US" dirty="0"/>
              <a:t> </a:t>
            </a:r>
            <a:r>
              <a:rPr lang="en-US" dirty="0" err="1"/>
              <a:t>dalam</a:t>
            </a:r>
            <a:r>
              <a:rPr lang="en-US" dirty="0"/>
              <a:t> </a:t>
            </a:r>
            <a:r>
              <a:rPr lang="en-US" dirty="0" err="1"/>
              <a:t>bidang</a:t>
            </a:r>
            <a:r>
              <a:rPr lang="en-US" dirty="0"/>
              <a:t> </a:t>
            </a:r>
            <a:r>
              <a:rPr lang="en-US" dirty="0" err="1"/>
              <a:t>psikologi</a:t>
            </a:r>
            <a:r>
              <a:rPr lang="en-US" dirty="0"/>
              <a:t>, </a:t>
            </a:r>
            <a:r>
              <a:rPr lang="en-US" dirty="0" err="1"/>
              <a:t>pendidikan</a:t>
            </a:r>
            <a:r>
              <a:rPr lang="en-US" dirty="0"/>
              <a:t>, </a:t>
            </a:r>
            <a:r>
              <a:rPr lang="en-US" dirty="0" err="1"/>
              <a:t>dan</a:t>
            </a:r>
            <a:r>
              <a:rPr lang="en-US" dirty="0"/>
              <a:t> </a:t>
            </a:r>
            <a:r>
              <a:rPr lang="en-US" dirty="0" err="1"/>
              <a:t>bisnis</a:t>
            </a:r>
            <a:r>
              <a:rPr lang="en-US" dirty="0"/>
              <a:t> </a:t>
            </a:r>
            <a:r>
              <a:rPr lang="en-US" dirty="0" err="1"/>
              <a:t>mengadopsi</a:t>
            </a:r>
            <a:r>
              <a:rPr lang="en-US" dirty="0"/>
              <a:t> </a:t>
            </a:r>
            <a:r>
              <a:rPr lang="en-US" dirty="0" err="1"/>
              <a:t>paradigma</a:t>
            </a:r>
            <a:r>
              <a:rPr lang="en-US" dirty="0"/>
              <a:t> </a:t>
            </a:r>
            <a:r>
              <a:rPr lang="en-US" dirty="0" err="1"/>
              <a:t>ini</a:t>
            </a:r>
            <a:r>
              <a:rPr lang="en-US" dirty="0"/>
              <a:t>. </a:t>
            </a:r>
          </a:p>
          <a:p>
            <a:r>
              <a:rPr lang="en-US" dirty="0" err="1"/>
              <a:t>Paradigma</a:t>
            </a:r>
            <a:r>
              <a:rPr lang="en-US" dirty="0"/>
              <a:t> lain </a:t>
            </a:r>
            <a:r>
              <a:rPr lang="en-US" dirty="0" err="1"/>
              <a:t>dalam</a:t>
            </a:r>
            <a:r>
              <a:rPr lang="en-US" dirty="0"/>
              <a:t> </a:t>
            </a:r>
            <a:r>
              <a:rPr lang="en-US" dirty="0" err="1"/>
              <a:t>memandang</a:t>
            </a:r>
            <a:r>
              <a:rPr lang="en-US" dirty="0"/>
              <a:t> </a:t>
            </a:r>
            <a:r>
              <a:rPr lang="en-US" dirty="0" err="1"/>
              <a:t>dunia</a:t>
            </a:r>
            <a:r>
              <a:rPr lang="en-US" dirty="0"/>
              <a:t> </a:t>
            </a:r>
            <a:r>
              <a:rPr lang="en-US" dirty="0" err="1"/>
              <a:t>disebut</a:t>
            </a:r>
            <a:r>
              <a:rPr lang="en-US" dirty="0"/>
              <a:t> </a:t>
            </a:r>
            <a:r>
              <a:rPr lang="en-US" dirty="0" err="1"/>
              <a:t>sebagai</a:t>
            </a:r>
            <a:r>
              <a:rPr lang="en-US" dirty="0"/>
              <a:t> </a:t>
            </a:r>
            <a:r>
              <a:rPr lang="en-US" dirty="0" err="1"/>
              <a:t>konstruktivist</a:t>
            </a:r>
            <a:r>
              <a:rPr lang="en-US" dirty="0"/>
              <a:t>. </a:t>
            </a:r>
            <a:r>
              <a:rPr lang="en-US" dirty="0" err="1"/>
              <a:t>Dalam</a:t>
            </a:r>
            <a:r>
              <a:rPr lang="en-US" dirty="0"/>
              <a:t> </a:t>
            </a:r>
            <a:r>
              <a:rPr lang="en-US" dirty="0" err="1"/>
              <a:t>perspektif</a:t>
            </a:r>
            <a:r>
              <a:rPr lang="en-US" dirty="0"/>
              <a:t> </a:t>
            </a:r>
            <a:r>
              <a:rPr lang="en-US" dirty="0" err="1"/>
              <a:t>konstruktivis</a:t>
            </a:r>
            <a:r>
              <a:rPr lang="en-US" dirty="0"/>
              <a:t>, </a:t>
            </a:r>
            <a:r>
              <a:rPr lang="en-US" dirty="0" err="1"/>
              <a:t>setiap</a:t>
            </a:r>
            <a:r>
              <a:rPr lang="en-US" dirty="0"/>
              <a:t> orang </a:t>
            </a:r>
            <a:r>
              <a:rPr lang="en-US" dirty="0" err="1"/>
              <a:t>memiliki</a:t>
            </a:r>
            <a:r>
              <a:rPr lang="en-US" dirty="0"/>
              <a:t> </a:t>
            </a:r>
            <a:r>
              <a:rPr lang="en-US" dirty="0" err="1"/>
              <a:t>gagasan-gagasan</a:t>
            </a:r>
            <a:r>
              <a:rPr lang="en-US" dirty="0"/>
              <a:t> yang </a:t>
            </a:r>
            <a:r>
              <a:rPr lang="en-US" dirty="0" err="1"/>
              <a:t>berbeda</a:t>
            </a:r>
            <a:r>
              <a:rPr lang="en-US" dirty="0"/>
              <a:t> </a:t>
            </a:r>
            <a:r>
              <a:rPr lang="en-US" dirty="0" err="1"/>
              <a:t>antara</a:t>
            </a:r>
            <a:r>
              <a:rPr lang="en-US" dirty="0"/>
              <a:t> </a:t>
            </a:r>
            <a:r>
              <a:rPr lang="en-US" dirty="0" err="1"/>
              <a:t>satu</a:t>
            </a:r>
            <a:r>
              <a:rPr lang="en-US" dirty="0"/>
              <a:t> </a:t>
            </a:r>
            <a:r>
              <a:rPr lang="en-US" dirty="0" err="1"/>
              <a:t>dengan</a:t>
            </a:r>
            <a:r>
              <a:rPr lang="en-US" dirty="0"/>
              <a:t> yang lain. </a:t>
            </a:r>
            <a:r>
              <a:rPr lang="en-US" dirty="0" err="1"/>
              <a:t>Gagasan-gagasan</a:t>
            </a:r>
            <a:r>
              <a:rPr lang="en-US" dirty="0"/>
              <a:t> </a:t>
            </a:r>
            <a:r>
              <a:rPr lang="en-US" dirty="0" err="1"/>
              <a:t>tersebut</a:t>
            </a:r>
            <a:r>
              <a:rPr lang="en-US" dirty="0"/>
              <a:t> </a:t>
            </a:r>
            <a:r>
              <a:rPr lang="en-US" dirty="0" err="1"/>
              <a:t>berasalh</a:t>
            </a:r>
            <a:r>
              <a:rPr lang="en-US" dirty="0"/>
              <a:t> </a:t>
            </a:r>
            <a:r>
              <a:rPr lang="en-US" dirty="0" err="1"/>
              <a:t>dari</a:t>
            </a:r>
            <a:r>
              <a:rPr lang="en-US" dirty="0"/>
              <a:t> </a:t>
            </a:r>
            <a:r>
              <a:rPr lang="en-US" dirty="0" err="1"/>
              <a:t>cara</a:t>
            </a:r>
            <a:r>
              <a:rPr lang="en-US" dirty="0"/>
              <a:t> </a:t>
            </a:r>
            <a:r>
              <a:rPr lang="en-US" dirty="0" err="1"/>
              <a:t>unik</a:t>
            </a:r>
            <a:r>
              <a:rPr lang="en-US" dirty="0"/>
              <a:t> </a:t>
            </a:r>
            <a:r>
              <a:rPr lang="en-US" dirty="0" err="1"/>
              <a:t>mereka</a:t>
            </a:r>
            <a:r>
              <a:rPr lang="en-US" dirty="0"/>
              <a:t> </a:t>
            </a:r>
            <a:r>
              <a:rPr lang="en-US" dirty="0" err="1"/>
              <a:t>dalam</a:t>
            </a:r>
            <a:r>
              <a:rPr lang="en-US" dirty="0"/>
              <a:t> </a:t>
            </a:r>
            <a:r>
              <a:rPr lang="en-US" dirty="0" err="1"/>
              <a:t>menjalani</a:t>
            </a:r>
            <a:r>
              <a:rPr lang="en-US" dirty="0"/>
              <a:t> </a:t>
            </a:r>
            <a:r>
              <a:rPr lang="en-US" dirty="0" err="1"/>
              <a:t>pengalaman</a:t>
            </a:r>
            <a:r>
              <a:rPr lang="en-US" dirty="0"/>
              <a:t> yang </a:t>
            </a:r>
            <a:r>
              <a:rPr lang="en-US" dirty="0" err="1"/>
              <a:t>berbeda</a:t>
            </a:r>
            <a:r>
              <a:rPr lang="en-US" dirty="0"/>
              <a:t>. </a:t>
            </a:r>
            <a:r>
              <a:rPr lang="en-US" dirty="0" err="1"/>
              <a:t>Implikasinya</a:t>
            </a:r>
            <a:r>
              <a:rPr lang="en-US" dirty="0"/>
              <a:t>, </a:t>
            </a:r>
            <a:r>
              <a:rPr lang="en-US" dirty="0" err="1"/>
              <a:t>realitas</a:t>
            </a:r>
            <a:r>
              <a:rPr lang="en-US" dirty="0"/>
              <a:t> </a:t>
            </a:r>
            <a:r>
              <a:rPr lang="en-US" dirty="0" err="1"/>
              <a:t>bersifat</a:t>
            </a:r>
            <a:r>
              <a:rPr lang="en-US" dirty="0"/>
              <a:t> </a:t>
            </a:r>
            <a:r>
              <a:rPr lang="en-US" dirty="0" err="1"/>
              <a:t>subyektif</a:t>
            </a:r>
            <a:r>
              <a:rPr lang="en-US" dirty="0"/>
              <a:t>, </a:t>
            </a:r>
            <a:r>
              <a:rPr lang="en-US" dirty="0" err="1"/>
              <a:t>berbeda</a:t>
            </a:r>
            <a:r>
              <a:rPr lang="en-US" dirty="0"/>
              <a:t> </a:t>
            </a:r>
            <a:r>
              <a:rPr lang="en-US" dirty="0" err="1"/>
              <a:t>antara</a:t>
            </a:r>
            <a:r>
              <a:rPr lang="en-US" dirty="0"/>
              <a:t> </a:t>
            </a:r>
            <a:r>
              <a:rPr lang="en-US" dirty="0" err="1"/>
              <a:t>individu</a:t>
            </a:r>
            <a:r>
              <a:rPr lang="en-US" dirty="0"/>
              <a:t> yang </a:t>
            </a:r>
            <a:r>
              <a:rPr lang="en-US" dirty="0" err="1"/>
              <a:t>satu</a:t>
            </a:r>
            <a:r>
              <a:rPr lang="en-US" dirty="0"/>
              <a:t> </a:t>
            </a:r>
            <a:r>
              <a:rPr lang="en-US" dirty="0" err="1"/>
              <a:t>dengan</a:t>
            </a:r>
            <a:r>
              <a:rPr lang="en-US" dirty="0"/>
              <a:t> </a:t>
            </a:r>
            <a:r>
              <a:rPr lang="en-US" dirty="0" err="1"/>
              <a:t>individu</a:t>
            </a:r>
            <a:r>
              <a:rPr lang="en-US" dirty="0"/>
              <a:t> yang lain. </a:t>
            </a:r>
            <a:r>
              <a:rPr lang="en-US" dirty="0" err="1"/>
              <a:t>Paradigma</a:t>
            </a:r>
            <a:r>
              <a:rPr lang="en-US" dirty="0"/>
              <a:t> </a:t>
            </a:r>
            <a:r>
              <a:rPr lang="en-US" dirty="0" err="1"/>
              <a:t>konstruktivis</a:t>
            </a:r>
            <a:r>
              <a:rPr lang="en-US" dirty="0"/>
              <a:t> </a:t>
            </a:r>
            <a:r>
              <a:rPr lang="en-US" dirty="0" err="1"/>
              <a:t>sekarang</a:t>
            </a:r>
            <a:r>
              <a:rPr lang="en-US" dirty="0"/>
              <a:t> </a:t>
            </a:r>
            <a:r>
              <a:rPr lang="en-US" dirty="0" err="1"/>
              <a:t>ini</a:t>
            </a:r>
            <a:r>
              <a:rPr lang="en-US" dirty="0"/>
              <a:t> </a:t>
            </a:r>
            <a:r>
              <a:rPr lang="en-US" dirty="0" err="1"/>
              <a:t>semakin</a:t>
            </a:r>
            <a:r>
              <a:rPr lang="en-US" dirty="0"/>
              <a:t> </a:t>
            </a:r>
            <a:r>
              <a:rPr lang="en-US" dirty="0" err="1"/>
              <a:t>mendapatkan</a:t>
            </a:r>
            <a:r>
              <a:rPr lang="en-US" dirty="0"/>
              <a:t> </a:t>
            </a:r>
            <a:r>
              <a:rPr lang="en-US" dirty="0" err="1"/>
              <a:t>tempat</a:t>
            </a:r>
            <a:r>
              <a:rPr lang="en-US" dirty="0"/>
              <a:t> </a:t>
            </a:r>
            <a:r>
              <a:rPr lang="en-US" dirty="0" err="1"/>
              <a:t>dalam</a:t>
            </a:r>
            <a:r>
              <a:rPr lang="en-US" dirty="0"/>
              <a:t> </a:t>
            </a:r>
            <a:r>
              <a:rPr lang="en-US" dirty="0" err="1"/>
              <a:t>ilmu-ilmu</a:t>
            </a:r>
            <a:r>
              <a:rPr lang="en-US" dirty="0"/>
              <a:t> </a:t>
            </a:r>
            <a:r>
              <a:rPr lang="en-US" dirty="0" err="1"/>
              <a:t>sosial</a:t>
            </a:r>
            <a:r>
              <a:rPr lang="en-US" dirty="0"/>
              <a:t> </a:t>
            </a:r>
            <a:r>
              <a:rPr lang="en-US" dirty="0" err="1"/>
              <a:t>seperti</a:t>
            </a:r>
            <a:r>
              <a:rPr lang="en-US" dirty="0"/>
              <a:t> </a:t>
            </a:r>
            <a:r>
              <a:rPr lang="en-US" dirty="0" err="1"/>
              <a:t>sosiologi</a:t>
            </a:r>
            <a:r>
              <a:rPr lang="en-US" dirty="0"/>
              <a:t>, </a:t>
            </a:r>
            <a:r>
              <a:rPr lang="en-US" dirty="0" err="1"/>
              <a:t>antropologi</a:t>
            </a:r>
            <a:r>
              <a:rPr lang="en-US" dirty="0"/>
              <a:t>, linguistic, </a:t>
            </a:r>
            <a:r>
              <a:rPr lang="en-US" dirty="0" err="1"/>
              <a:t>linguistik</a:t>
            </a:r>
            <a:r>
              <a:rPr lang="en-US" dirty="0"/>
              <a:t> </a:t>
            </a:r>
            <a:r>
              <a:rPr lang="en-US" dirty="0" err="1"/>
              <a:t>terapan</a:t>
            </a:r>
            <a:r>
              <a:rPr lang="en-US" dirty="0"/>
              <a:t>, </a:t>
            </a:r>
            <a:r>
              <a:rPr lang="en-US" dirty="0" err="1"/>
              <a:t>komunikasi</a:t>
            </a:r>
            <a:r>
              <a:rPr lang="en-US" dirty="0"/>
              <a:t>, </a:t>
            </a:r>
            <a:r>
              <a:rPr lang="en-US" dirty="0" err="1"/>
              <a:t>ilmu</a:t>
            </a:r>
            <a:r>
              <a:rPr lang="en-US" dirty="0"/>
              <a:t> </a:t>
            </a:r>
            <a:r>
              <a:rPr lang="en-US" dirty="0" err="1"/>
              <a:t>politik</a:t>
            </a:r>
            <a:r>
              <a:rPr lang="en-US" dirty="0"/>
              <a:t> </a:t>
            </a:r>
            <a:r>
              <a:rPr lang="en-US" dirty="0" err="1"/>
              <a:t>dan</a:t>
            </a:r>
            <a:r>
              <a:rPr lang="en-US" dirty="0"/>
              <a:t> </a:t>
            </a:r>
            <a:r>
              <a:rPr lang="en-US" dirty="0" err="1"/>
              <a:t>ilmu</a:t>
            </a:r>
            <a:r>
              <a:rPr lang="en-US" dirty="0"/>
              <a:t> </a:t>
            </a:r>
            <a:r>
              <a:rPr lang="en-US" dirty="0" err="1"/>
              <a:t>pendidikan</a:t>
            </a:r>
            <a:r>
              <a:rPr lang="en-US" dirty="0"/>
              <a:t>. </a:t>
            </a:r>
          </a:p>
          <a:p>
            <a:endParaRPr lang="en-US" dirty="0"/>
          </a:p>
        </p:txBody>
      </p:sp>
    </p:spTree>
    <p:extLst>
      <p:ext uri="{BB962C8B-B14F-4D97-AF65-F5344CB8AC3E}">
        <p14:creationId xmlns:p14="http://schemas.microsoft.com/office/powerpoint/2010/main" val="8305971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err="1"/>
              <a:t>Paradigma</a:t>
            </a:r>
            <a:r>
              <a:rPr lang="en-US" dirty="0"/>
              <a:t> </a:t>
            </a:r>
            <a:r>
              <a:rPr lang="en-US" dirty="0" err="1"/>
              <a:t>selanjutnya</a:t>
            </a:r>
            <a:r>
              <a:rPr lang="en-US" dirty="0"/>
              <a:t> </a:t>
            </a:r>
            <a:r>
              <a:rPr lang="en-US" dirty="0" err="1"/>
              <a:t>dikenal</a:t>
            </a:r>
            <a:r>
              <a:rPr lang="en-US" dirty="0"/>
              <a:t> </a:t>
            </a:r>
            <a:r>
              <a:rPr lang="en-US" dirty="0" err="1"/>
              <a:t>sebagai</a:t>
            </a:r>
            <a:r>
              <a:rPr lang="en-US" dirty="0"/>
              <a:t> ‘critical realism’. </a:t>
            </a:r>
            <a:r>
              <a:rPr lang="en-US" dirty="0" err="1"/>
              <a:t>Peneliti</a:t>
            </a:r>
            <a:r>
              <a:rPr lang="en-US" dirty="0"/>
              <a:t> </a:t>
            </a:r>
            <a:r>
              <a:rPr lang="en-US" dirty="0" err="1"/>
              <a:t>dengan</a:t>
            </a:r>
            <a:r>
              <a:rPr lang="en-US" dirty="0"/>
              <a:t> </a:t>
            </a:r>
            <a:r>
              <a:rPr lang="en-US" dirty="0" err="1"/>
              <a:t>pendekatan</a:t>
            </a:r>
            <a:r>
              <a:rPr lang="en-US" dirty="0"/>
              <a:t> </a:t>
            </a:r>
            <a:r>
              <a:rPr lang="en-US" dirty="0" err="1"/>
              <a:t>ini</a:t>
            </a:r>
            <a:r>
              <a:rPr lang="en-US" dirty="0"/>
              <a:t> </a:t>
            </a:r>
            <a:r>
              <a:rPr lang="en-US" dirty="0" err="1"/>
              <a:t>tertarik</a:t>
            </a:r>
            <a:r>
              <a:rPr lang="en-US" dirty="0"/>
              <a:t> </a:t>
            </a:r>
            <a:r>
              <a:rPr lang="en-US" dirty="0" err="1"/>
              <a:t>untuk</a:t>
            </a:r>
            <a:r>
              <a:rPr lang="en-US" dirty="0"/>
              <a:t> </a:t>
            </a:r>
            <a:r>
              <a:rPr lang="en-US" dirty="0" err="1"/>
              <a:t>meneliti</a:t>
            </a:r>
            <a:r>
              <a:rPr lang="en-US" dirty="0"/>
              <a:t> </a:t>
            </a:r>
            <a:r>
              <a:rPr lang="en-US" dirty="0" err="1"/>
              <a:t>masalah-masalah</a:t>
            </a:r>
            <a:r>
              <a:rPr lang="en-US" dirty="0"/>
              <a:t> </a:t>
            </a:r>
            <a:r>
              <a:rPr lang="en-US" dirty="0" err="1"/>
              <a:t>sosial</a:t>
            </a:r>
            <a:r>
              <a:rPr lang="en-US" dirty="0"/>
              <a:t> </a:t>
            </a:r>
            <a:r>
              <a:rPr lang="en-US" dirty="0" err="1"/>
              <a:t>seperti</a:t>
            </a:r>
            <a:r>
              <a:rPr lang="en-US" dirty="0"/>
              <a:t> </a:t>
            </a:r>
            <a:r>
              <a:rPr lang="en-US" dirty="0" err="1"/>
              <a:t>penyalahgunaan</a:t>
            </a:r>
            <a:r>
              <a:rPr lang="en-US" dirty="0"/>
              <a:t> </a:t>
            </a:r>
            <a:r>
              <a:rPr lang="en-US" dirty="0" err="1"/>
              <a:t>kekuasaan</a:t>
            </a:r>
            <a:r>
              <a:rPr lang="en-US" dirty="0"/>
              <a:t> </a:t>
            </a:r>
            <a:r>
              <a:rPr lang="en-US" dirty="0" err="1"/>
              <a:t>dan</a:t>
            </a:r>
            <a:r>
              <a:rPr lang="en-US" dirty="0"/>
              <a:t> </a:t>
            </a:r>
            <a:r>
              <a:rPr lang="en-US" dirty="0" err="1"/>
              <a:t>ketidakadilan</a:t>
            </a:r>
            <a:r>
              <a:rPr lang="en-US" dirty="0"/>
              <a:t> </a:t>
            </a:r>
            <a:r>
              <a:rPr lang="en-US" dirty="0" err="1"/>
              <a:t>dalam</a:t>
            </a:r>
            <a:r>
              <a:rPr lang="en-US" dirty="0"/>
              <a:t> </a:t>
            </a:r>
            <a:r>
              <a:rPr lang="en-US" dirty="0" err="1"/>
              <a:t>masyarakat</a:t>
            </a:r>
            <a:r>
              <a:rPr lang="en-US" dirty="0"/>
              <a:t>. Para </a:t>
            </a:r>
            <a:r>
              <a:rPr lang="en-US" dirty="0" err="1"/>
              <a:t>peneliti</a:t>
            </a:r>
            <a:r>
              <a:rPr lang="en-US" dirty="0"/>
              <a:t> </a:t>
            </a:r>
            <a:r>
              <a:rPr lang="en-US" dirty="0" err="1"/>
              <a:t>biasanya</a:t>
            </a:r>
            <a:r>
              <a:rPr lang="en-US" dirty="0"/>
              <a:t> </a:t>
            </a:r>
            <a:r>
              <a:rPr lang="en-US" dirty="0" err="1"/>
              <a:t>adalah</a:t>
            </a:r>
            <a:r>
              <a:rPr lang="en-US" dirty="0"/>
              <a:t> para </a:t>
            </a:r>
            <a:r>
              <a:rPr lang="en-US" dirty="0" err="1"/>
              <a:t>aktifis</a:t>
            </a:r>
            <a:r>
              <a:rPr lang="en-US" dirty="0"/>
              <a:t> </a:t>
            </a:r>
            <a:r>
              <a:rPr lang="en-US" dirty="0" err="1"/>
              <a:t>sosial</a:t>
            </a:r>
            <a:r>
              <a:rPr lang="en-US" dirty="0"/>
              <a:t> yang </a:t>
            </a:r>
            <a:r>
              <a:rPr lang="en-US" dirty="0" err="1"/>
              <a:t>ingin</a:t>
            </a:r>
            <a:r>
              <a:rPr lang="en-US" dirty="0"/>
              <a:t> </a:t>
            </a:r>
            <a:r>
              <a:rPr lang="en-US" dirty="0" err="1"/>
              <a:t>melakukan</a:t>
            </a:r>
            <a:r>
              <a:rPr lang="en-US" dirty="0"/>
              <a:t> </a:t>
            </a:r>
            <a:r>
              <a:rPr lang="en-US" dirty="0" err="1"/>
              <a:t>perubahan</a:t>
            </a:r>
            <a:r>
              <a:rPr lang="en-US" dirty="0"/>
              <a:t> </a:t>
            </a:r>
            <a:r>
              <a:rPr lang="en-US" dirty="0" err="1"/>
              <a:t>dalam</a:t>
            </a:r>
            <a:r>
              <a:rPr lang="en-US" dirty="0"/>
              <a:t> </a:t>
            </a:r>
            <a:r>
              <a:rPr lang="en-US" dirty="0" err="1"/>
              <a:t>masyarakat</a:t>
            </a:r>
            <a:r>
              <a:rPr lang="en-US" dirty="0"/>
              <a:t>. </a:t>
            </a:r>
            <a:r>
              <a:rPr lang="en-US" dirty="0" err="1"/>
              <a:t>Mereka</a:t>
            </a:r>
            <a:r>
              <a:rPr lang="en-US" dirty="0"/>
              <a:t> </a:t>
            </a:r>
            <a:r>
              <a:rPr lang="en-US" dirty="0" err="1"/>
              <a:t>ingin</a:t>
            </a:r>
            <a:r>
              <a:rPr lang="en-US" dirty="0"/>
              <a:t> </a:t>
            </a:r>
            <a:r>
              <a:rPr lang="en-US" dirty="0" err="1"/>
              <a:t>membela</a:t>
            </a:r>
            <a:r>
              <a:rPr lang="en-US" dirty="0"/>
              <a:t> </a:t>
            </a:r>
            <a:r>
              <a:rPr lang="en-US" dirty="0" err="1"/>
              <a:t>hak-hak</a:t>
            </a:r>
            <a:r>
              <a:rPr lang="en-US" dirty="0"/>
              <a:t> </a:t>
            </a:r>
            <a:r>
              <a:rPr lang="en-US" dirty="0" err="1"/>
              <a:t>masyarakat</a:t>
            </a:r>
            <a:r>
              <a:rPr lang="en-US" dirty="0"/>
              <a:t> yang </a:t>
            </a:r>
            <a:r>
              <a:rPr lang="en-US" dirty="0" err="1"/>
              <a:t>terpinggirkan</a:t>
            </a:r>
            <a:r>
              <a:rPr lang="en-US" dirty="0"/>
              <a:t>. </a:t>
            </a:r>
            <a:r>
              <a:rPr lang="en-US" dirty="0" err="1"/>
              <a:t>Mereka</a:t>
            </a:r>
            <a:r>
              <a:rPr lang="en-US" dirty="0"/>
              <a:t> </a:t>
            </a:r>
            <a:r>
              <a:rPr lang="en-US" dirty="0" err="1"/>
              <a:t>memandang</a:t>
            </a:r>
            <a:r>
              <a:rPr lang="en-US" dirty="0"/>
              <a:t> </a:t>
            </a:r>
            <a:r>
              <a:rPr lang="en-US" dirty="0" err="1"/>
              <a:t>bahwa</a:t>
            </a:r>
            <a:r>
              <a:rPr lang="en-US" dirty="0"/>
              <a:t> </a:t>
            </a:r>
            <a:r>
              <a:rPr lang="en-US" dirty="0" err="1"/>
              <a:t>paradigma</a:t>
            </a:r>
            <a:r>
              <a:rPr lang="en-US" dirty="0"/>
              <a:t> </a:t>
            </a:r>
            <a:r>
              <a:rPr lang="en-US" dirty="0" err="1"/>
              <a:t>positivis</a:t>
            </a:r>
            <a:r>
              <a:rPr lang="en-US" dirty="0"/>
              <a:t> </a:t>
            </a:r>
            <a:r>
              <a:rPr lang="en-US" dirty="0" err="1"/>
              <a:t>dan</a:t>
            </a:r>
            <a:r>
              <a:rPr lang="en-US" dirty="0"/>
              <a:t> </a:t>
            </a:r>
            <a:r>
              <a:rPr lang="en-US" dirty="0" err="1"/>
              <a:t>konstruktivis</a:t>
            </a:r>
            <a:r>
              <a:rPr lang="en-US" dirty="0"/>
              <a:t> </a:t>
            </a:r>
            <a:r>
              <a:rPr lang="en-US" dirty="0" err="1"/>
              <a:t>tidak</a:t>
            </a:r>
            <a:r>
              <a:rPr lang="en-US" dirty="0"/>
              <a:t> </a:t>
            </a:r>
            <a:r>
              <a:rPr lang="en-US" dirty="0" err="1"/>
              <a:t>memiliki</a:t>
            </a:r>
            <a:r>
              <a:rPr lang="en-US" dirty="0"/>
              <a:t> </a:t>
            </a:r>
            <a:r>
              <a:rPr lang="en-US" dirty="0" err="1"/>
              <a:t>perhatian</a:t>
            </a:r>
            <a:r>
              <a:rPr lang="en-US" dirty="0"/>
              <a:t> </a:t>
            </a:r>
            <a:r>
              <a:rPr lang="en-US" dirty="0" err="1"/>
              <a:t>pada</a:t>
            </a:r>
            <a:r>
              <a:rPr lang="en-US" dirty="0"/>
              <a:t> </a:t>
            </a:r>
            <a:r>
              <a:rPr lang="en-US" dirty="0" err="1"/>
              <a:t>persoalan-persoalan</a:t>
            </a:r>
            <a:r>
              <a:rPr lang="en-US" dirty="0"/>
              <a:t> </a:t>
            </a:r>
            <a:r>
              <a:rPr lang="en-US" dirty="0" err="1"/>
              <a:t>ketidakadilan</a:t>
            </a:r>
            <a:r>
              <a:rPr lang="en-US" dirty="0"/>
              <a:t> </a:t>
            </a:r>
            <a:r>
              <a:rPr lang="en-US" dirty="0" err="1"/>
              <a:t>dalam</a:t>
            </a:r>
            <a:r>
              <a:rPr lang="en-US" dirty="0"/>
              <a:t> </a:t>
            </a:r>
            <a:r>
              <a:rPr lang="en-US" dirty="0" err="1"/>
              <a:t>masyarakat</a:t>
            </a:r>
            <a:r>
              <a:rPr lang="en-US" dirty="0"/>
              <a:t>. </a:t>
            </a:r>
          </a:p>
          <a:p>
            <a:r>
              <a:rPr lang="en-US" dirty="0" err="1"/>
              <a:t>Karakteristik</a:t>
            </a:r>
            <a:r>
              <a:rPr lang="en-US" dirty="0"/>
              <a:t> </a:t>
            </a:r>
            <a:r>
              <a:rPr lang="en-US" dirty="0" err="1"/>
              <a:t>dan</a:t>
            </a:r>
            <a:r>
              <a:rPr lang="en-US" dirty="0"/>
              <a:t> </a:t>
            </a:r>
            <a:r>
              <a:rPr lang="en-US" dirty="0" err="1"/>
              <a:t>perbedaan</a:t>
            </a:r>
            <a:r>
              <a:rPr lang="en-US" dirty="0"/>
              <a:t> </a:t>
            </a:r>
            <a:r>
              <a:rPr lang="en-US" dirty="0" err="1"/>
              <a:t>tiga</a:t>
            </a:r>
            <a:r>
              <a:rPr lang="en-US" dirty="0"/>
              <a:t> </a:t>
            </a:r>
            <a:r>
              <a:rPr lang="en-US" dirty="0" err="1"/>
              <a:t>paradigma</a:t>
            </a:r>
            <a:r>
              <a:rPr lang="en-US" dirty="0"/>
              <a:t> </a:t>
            </a:r>
            <a:r>
              <a:rPr lang="en-US" dirty="0" err="1"/>
              <a:t>penelitian</a:t>
            </a:r>
            <a:r>
              <a:rPr lang="en-US" dirty="0"/>
              <a:t> </a:t>
            </a:r>
            <a:r>
              <a:rPr lang="en-US" dirty="0" err="1"/>
              <a:t>dapat</a:t>
            </a:r>
            <a:r>
              <a:rPr lang="en-US" dirty="0"/>
              <a:t> </a:t>
            </a:r>
            <a:r>
              <a:rPr lang="en-US" dirty="0" err="1"/>
              <a:t>dijelaskan</a:t>
            </a:r>
            <a:r>
              <a:rPr lang="en-US" dirty="0"/>
              <a:t> </a:t>
            </a:r>
            <a:r>
              <a:rPr lang="en-US" dirty="0" err="1"/>
              <a:t>oleh</a:t>
            </a:r>
            <a:r>
              <a:rPr lang="en-US" dirty="0"/>
              <a:t> Guba </a:t>
            </a:r>
            <a:r>
              <a:rPr lang="en-US" dirty="0" err="1"/>
              <a:t>dan</a:t>
            </a:r>
            <a:r>
              <a:rPr lang="en-US" dirty="0"/>
              <a:t> Lincoln (1994) </a:t>
            </a:r>
            <a:r>
              <a:rPr lang="en-US" dirty="0" err="1"/>
              <a:t>sebagai</a:t>
            </a:r>
            <a:r>
              <a:rPr lang="en-US" dirty="0"/>
              <a:t> </a:t>
            </a:r>
            <a:r>
              <a:rPr lang="en-US" dirty="0" err="1"/>
              <a:t>berikut</a:t>
            </a:r>
            <a:r>
              <a:rPr lang="en-US" dirty="0"/>
              <a:t>: </a:t>
            </a:r>
          </a:p>
          <a:p>
            <a:endParaRPr lang="en-US" dirty="0"/>
          </a:p>
        </p:txBody>
      </p:sp>
    </p:spTree>
    <p:extLst>
      <p:ext uri="{BB962C8B-B14F-4D97-AF65-F5344CB8AC3E}">
        <p14:creationId xmlns:p14="http://schemas.microsoft.com/office/powerpoint/2010/main" val="22719396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237347783"/>
              </p:ext>
            </p:extLst>
          </p:nvPr>
        </p:nvGraphicFramePr>
        <p:xfrm>
          <a:off x="696190" y="197427"/>
          <a:ext cx="10411692" cy="6463864"/>
        </p:xfrm>
        <a:graphic>
          <a:graphicData uri="http://schemas.openxmlformats.org/drawingml/2006/table">
            <a:tbl>
              <a:tblPr firstRow="1" firstCol="1" bandRow="1">
                <a:tableStyleId>{5C22544A-7EE6-4342-B048-85BDC9FD1C3A}</a:tableStyleId>
              </a:tblPr>
              <a:tblGrid>
                <a:gridCol w="2602923"/>
                <a:gridCol w="2602923"/>
                <a:gridCol w="2602923"/>
                <a:gridCol w="2602923"/>
              </a:tblGrid>
              <a:tr h="248582">
                <a:tc>
                  <a:txBody>
                    <a:bodyPr/>
                    <a:lstStyle/>
                    <a:p>
                      <a:pPr marL="0" marR="0">
                        <a:lnSpc>
                          <a:spcPct val="107000"/>
                        </a:lnSpc>
                        <a:spcBef>
                          <a:spcPts val="0"/>
                        </a:spcBef>
                        <a:spcAft>
                          <a:spcPts val="0"/>
                        </a:spcAft>
                      </a:pPr>
                      <a:r>
                        <a:rPr lang="en-US" sz="1000" dirty="0">
                          <a:effectLst/>
                        </a:rPr>
                        <a:t>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8646" marR="58646" marT="0" marB="0"/>
                </a:tc>
                <a:tc>
                  <a:txBody>
                    <a:bodyPr/>
                    <a:lstStyle/>
                    <a:p>
                      <a:pPr marL="0" marR="0">
                        <a:lnSpc>
                          <a:spcPct val="107000"/>
                        </a:lnSpc>
                        <a:spcBef>
                          <a:spcPts val="0"/>
                        </a:spcBef>
                        <a:spcAft>
                          <a:spcPts val="0"/>
                        </a:spcAft>
                      </a:pPr>
                      <a:r>
                        <a:rPr lang="en-US" sz="1600" dirty="0" err="1">
                          <a:effectLst/>
                        </a:rPr>
                        <a:t>Positivistme</a:t>
                      </a:r>
                      <a:r>
                        <a:rPr lang="en-US" sz="1600" dirty="0">
                          <a:effectLst/>
                        </a:rPr>
                        <a:t>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8646" marR="58646" marT="0" marB="0"/>
                </a:tc>
                <a:tc>
                  <a:txBody>
                    <a:bodyPr/>
                    <a:lstStyle/>
                    <a:p>
                      <a:pPr marL="0" marR="0">
                        <a:lnSpc>
                          <a:spcPct val="107000"/>
                        </a:lnSpc>
                        <a:spcBef>
                          <a:spcPts val="0"/>
                        </a:spcBef>
                        <a:spcAft>
                          <a:spcPts val="0"/>
                        </a:spcAft>
                      </a:pPr>
                      <a:r>
                        <a:rPr lang="en-US" sz="1600">
                          <a:effectLst/>
                        </a:rPr>
                        <a:t>Konstruktivisme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8646" marR="58646" marT="0" marB="0"/>
                </a:tc>
                <a:tc>
                  <a:txBody>
                    <a:bodyPr/>
                    <a:lstStyle/>
                    <a:p>
                      <a:pPr marL="0" marR="0">
                        <a:lnSpc>
                          <a:spcPct val="107000"/>
                        </a:lnSpc>
                        <a:spcBef>
                          <a:spcPts val="0"/>
                        </a:spcBef>
                        <a:spcAft>
                          <a:spcPts val="0"/>
                        </a:spcAft>
                      </a:pPr>
                      <a:r>
                        <a:rPr lang="en-US" sz="1600">
                          <a:effectLst/>
                        </a:rPr>
                        <a:t>Critical theory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8646" marR="58646" marT="0" marB="0"/>
                </a:tc>
              </a:tr>
              <a:tr h="1988660">
                <a:tc>
                  <a:txBody>
                    <a:bodyPr/>
                    <a:lstStyle/>
                    <a:p>
                      <a:pPr marL="0" marR="0">
                        <a:lnSpc>
                          <a:spcPct val="107000"/>
                        </a:lnSpc>
                        <a:spcBef>
                          <a:spcPts val="0"/>
                        </a:spcBef>
                        <a:spcAft>
                          <a:spcPts val="0"/>
                        </a:spcAft>
                      </a:pPr>
                      <a:r>
                        <a:rPr lang="en-US" sz="1600">
                          <a:effectLst/>
                        </a:rPr>
                        <a:t>Ontologi </a:t>
                      </a:r>
                    </a:p>
                    <a:p>
                      <a:pPr marL="0" marR="0">
                        <a:lnSpc>
                          <a:spcPct val="107000"/>
                        </a:lnSpc>
                        <a:spcBef>
                          <a:spcPts val="0"/>
                        </a:spcBef>
                        <a:spcAft>
                          <a:spcPts val="0"/>
                        </a:spcAft>
                      </a:pPr>
                      <a:r>
                        <a:rPr lang="en-US" sz="1600">
                          <a:effectLst/>
                        </a:rPr>
                        <a:t>(Hakikat realitas)</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8646" marR="58646" marT="0" marB="0"/>
                </a:tc>
                <a:tc>
                  <a:txBody>
                    <a:bodyPr/>
                    <a:lstStyle/>
                    <a:p>
                      <a:pPr marL="0" marR="0">
                        <a:lnSpc>
                          <a:spcPct val="107000"/>
                        </a:lnSpc>
                        <a:spcBef>
                          <a:spcPts val="0"/>
                        </a:spcBef>
                        <a:spcAft>
                          <a:spcPts val="0"/>
                        </a:spcAft>
                      </a:pPr>
                      <a:r>
                        <a:rPr lang="en-US" sz="1600" dirty="0" err="1">
                          <a:effectLst/>
                        </a:rPr>
                        <a:t>Dunia</a:t>
                      </a:r>
                      <a:r>
                        <a:rPr lang="en-US" sz="1600" dirty="0">
                          <a:effectLst/>
                        </a:rPr>
                        <a:t> </a:t>
                      </a:r>
                      <a:r>
                        <a:rPr lang="en-US" sz="1600" dirty="0" err="1">
                          <a:effectLst/>
                        </a:rPr>
                        <a:t>dipandang</a:t>
                      </a:r>
                      <a:r>
                        <a:rPr lang="en-US" sz="1600" dirty="0">
                          <a:effectLst/>
                        </a:rPr>
                        <a:t> </a:t>
                      </a:r>
                      <a:r>
                        <a:rPr lang="en-US" sz="1600" dirty="0" err="1">
                          <a:effectLst/>
                        </a:rPr>
                        <a:t>sebagai</a:t>
                      </a:r>
                      <a:r>
                        <a:rPr lang="en-US" sz="1600" dirty="0">
                          <a:effectLst/>
                        </a:rPr>
                        <a:t> </a:t>
                      </a:r>
                      <a:r>
                        <a:rPr lang="en-US" sz="1600" dirty="0" err="1">
                          <a:effectLst/>
                        </a:rPr>
                        <a:t>realitas</a:t>
                      </a:r>
                      <a:r>
                        <a:rPr lang="en-US" sz="1600" dirty="0">
                          <a:effectLst/>
                        </a:rPr>
                        <a:t> </a:t>
                      </a:r>
                      <a:r>
                        <a:rPr lang="en-US" sz="1600" dirty="0" err="1">
                          <a:effectLst/>
                        </a:rPr>
                        <a:t>tunggal</a:t>
                      </a:r>
                      <a:r>
                        <a:rPr lang="en-US" sz="1600" dirty="0">
                          <a:effectLst/>
                        </a:rPr>
                        <a:t>. Kita </a:t>
                      </a:r>
                      <a:r>
                        <a:rPr lang="en-US" sz="1600" dirty="0" err="1">
                          <a:effectLst/>
                        </a:rPr>
                        <a:t>bisa</a:t>
                      </a:r>
                      <a:r>
                        <a:rPr lang="en-US" sz="1600" dirty="0">
                          <a:effectLst/>
                        </a:rPr>
                        <a:t> </a:t>
                      </a:r>
                      <a:r>
                        <a:rPr lang="en-US" sz="1600" dirty="0" err="1">
                          <a:effectLst/>
                        </a:rPr>
                        <a:t>menemukan</a:t>
                      </a:r>
                      <a:r>
                        <a:rPr lang="en-US" sz="1600" dirty="0">
                          <a:effectLst/>
                        </a:rPr>
                        <a:t> </a:t>
                      </a:r>
                      <a:r>
                        <a:rPr lang="en-US" sz="1600" dirty="0" err="1">
                          <a:effectLst/>
                        </a:rPr>
                        <a:t>hukum-hukum</a:t>
                      </a:r>
                      <a:r>
                        <a:rPr lang="en-US" sz="1600" dirty="0">
                          <a:effectLst/>
                        </a:rPr>
                        <a:t> </a:t>
                      </a:r>
                      <a:r>
                        <a:rPr lang="en-US" sz="1600" dirty="0" err="1">
                          <a:effectLst/>
                        </a:rPr>
                        <a:t>dan</a:t>
                      </a:r>
                      <a:r>
                        <a:rPr lang="en-US" sz="1600" dirty="0">
                          <a:effectLst/>
                        </a:rPr>
                        <a:t> </a:t>
                      </a:r>
                      <a:r>
                        <a:rPr lang="en-US" sz="1600" dirty="0" err="1">
                          <a:effectLst/>
                        </a:rPr>
                        <a:t>aturan</a:t>
                      </a:r>
                      <a:r>
                        <a:rPr lang="en-US" sz="1600" dirty="0">
                          <a:effectLst/>
                        </a:rPr>
                        <a:t> </a:t>
                      </a:r>
                      <a:r>
                        <a:rPr lang="en-US" sz="1600" dirty="0" err="1">
                          <a:effectLst/>
                        </a:rPr>
                        <a:t>serta</a:t>
                      </a:r>
                      <a:r>
                        <a:rPr lang="en-US" sz="1600" dirty="0">
                          <a:effectLst/>
                        </a:rPr>
                        <a:t> </a:t>
                      </a:r>
                      <a:r>
                        <a:rPr lang="en-US" sz="1600" dirty="0" err="1">
                          <a:effectLst/>
                        </a:rPr>
                        <a:t>ketersalinghubungan</a:t>
                      </a:r>
                      <a:r>
                        <a:rPr lang="en-US" sz="1600" dirty="0">
                          <a:effectLst/>
                        </a:rPr>
                        <a:t> </a:t>
                      </a:r>
                      <a:r>
                        <a:rPr lang="en-US" sz="1600" dirty="0" err="1">
                          <a:effectLst/>
                        </a:rPr>
                        <a:t>elemen-elemennya</a:t>
                      </a:r>
                      <a:r>
                        <a:rPr lang="en-US" sz="1600" dirty="0">
                          <a:effectLst/>
                        </a:rPr>
                        <a:t>.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8646" marR="58646" marT="0" marB="0"/>
                </a:tc>
                <a:tc>
                  <a:txBody>
                    <a:bodyPr/>
                    <a:lstStyle/>
                    <a:p>
                      <a:pPr marL="0" marR="0">
                        <a:lnSpc>
                          <a:spcPct val="107000"/>
                        </a:lnSpc>
                        <a:spcBef>
                          <a:spcPts val="0"/>
                        </a:spcBef>
                        <a:spcAft>
                          <a:spcPts val="0"/>
                        </a:spcAft>
                      </a:pPr>
                      <a:r>
                        <a:rPr lang="en-US" sz="1600" dirty="0" err="1">
                          <a:effectLst/>
                        </a:rPr>
                        <a:t>Dunia</a:t>
                      </a:r>
                      <a:r>
                        <a:rPr lang="en-US" sz="1600" dirty="0">
                          <a:effectLst/>
                        </a:rPr>
                        <a:t> </a:t>
                      </a:r>
                      <a:r>
                        <a:rPr lang="en-US" sz="1600" dirty="0" err="1">
                          <a:effectLst/>
                        </a:rPr>
                        <a:t>dipandang</a:t>
                      </a:r>
                      <a:r>
                        <a:rPr lang="en-US" sz="1600" dirty="0">
                          <a:effectLst/>
                        </a:rPr>
                        <a:t> </a:t>
                      </a:r>
                      <a:r>
                        <a:rPr lang="en-US" sz="1600" dirty="0" err="1">
                          <a:effectLst/>
                        </a:rPr>
                        <a:t>sebagai</a:t>
                      </a:r>
                      <a:r>
                        <a:rPr lang="en-US" sz="1600" dirty="0">
                          <a:effectLst/>
                        </a:rPr>
                        <a:t> </a:t>
                      </a:r>
                      <a:r>
                        <a:rPr lang="en-US" sz="1600" dirty="0" err="1">
                          <a:effectLst/>
                        </a:rPr>
                        <a:t>entitas</a:t>
                      </a:r>
                      <a:r>
                        <a:rPr lang="en-US" sz="1600" dirty="0">
                          <a:effectLst/>
                        </a:rPr>
                        <a:t> yang relative. </a:t>
                      </a:r>
                      <a:r>
                        <a:rPr lang="en-US" sz="1600" dirty="0" err="1">
                          <a:effectLst/>
                        </a:rPr>
                        <a:t>Setiap</a:t>
                      </a:r>
                      <a:r>
                        <a:rPr lang="en-US" sz="1600" dirty="0">
                          <a:effectLst/>
                        </a:rPr>
                        <a:t> orang </a:t>
                      </a:r>
                      <a:r>
                        <a:rPr lang="en-US" sz="1600" dirty="0" err="1">
                          <a:effectLst/>
                        </a:rPr>
                        <a:t>membangun</a:t>
                      </a:r>
                      <a:r>
                        <a:rPr lang="en-US" sz="1600" dirty="0">
                          <a:effectLst/>
                        </a:rPr>
                        <a:t> </a:t>
                      </a:r>
                      <a:r>
                        <a:rPr lang="en-US" sz="1600" dirty="0" err="1">
                          <a:effectLst/>
                        </a:rPr>
                        <a:t>realitasnya</a:t>
                      </a:r>
                      <a:r>
                        <a:rPr lang="en-US" sz="1600" dirty="0">
                          <a:effectLst/>
                        </a:rPr>
                        <a:t> </a:t>
                      </a:r>
                      <a:r>
                        <a:rPr lang="en-US" sz="1600" dirty="0" err="1">
                          <a:effectLst/>
                        </a:rPr>
                        <a:t>sendiri</a:t>
                      </a:r>
                      <a:r>
                        <a:rPr lang="en-US" sz="1600" dirty="0">
                          <a:effectLst/>
                        </a:rPr>
                        <a:t> yang </a:t>
                      </a:r>
                      <a:r>
                        <a:rPr lang="en-US" sz="1600" dirty="0" err="1">
                          <a:effectLst/>
                        </a:rPr>
                        <a:t>bisa</a:t>
                      </a:r>
                      <a:r>
                        <a:rPr lang="en-US" sz="1600" dirty="0">
                          <a:effectLst/>
                        </a:rPr>
                        <a:t> </a:t>
                      </a:r>
                      <a:r>
                        <a:rPr lang="en-US" sz="1600" dirty="0" err="1">
                          <a:effectLst/>
                        </a:rPr>
                        <a:t>kita</a:t>
                      </a:r>
                      <a:r>
                        <a:rPr lang="en-US" sz="1600" dirty="0">
                          <a:effectLst/>
                        </a:rPr>
                        <a:t> </a:t>
                      </a:r>
                      <a:r>
                        <a:rPr lang="en-US" sz="1600" dirty="0" err="1">
                          <a:effectLst/>
                        </a:rPr>
                        <a:t>pelajari</a:t>
                      </a:r>
                      <a:r>
                        <a:rPr lang="en-US" sz="1600" dirty="0">
                          <a:effectLst/>
                        </a:rPr>
                        <a:t> </a:t>
                      </a:r>
                      <a:r>
                        <a:rPr lang="en-US" sz="1600" dirty="0" err="1">
                          <a:effectLst/>
                        </a:rPr>
                        <a:t>dan</a:t>
                      </a:r>
                      <a:r>
                        <a:rPr lang="en-US" sz="1600" dirty="0">
                          <a:effectLst/>
                        </a:rPr>
                        <a:t> </a:t>
                      </a:r>
                      <a:r>
                        <a:rPr lang="en-US" sz="1600" dirty="0" err="1">
                          <a:effectLst/>
                        </a:rPr>
                        <a:t>kita</a:t>
                      </a:r>
                      <a:r>
                        <a:rPr lang="en-US" sz="1600" dirty="0">
                          <a:effectLst/>
                        </a:rPr>
                        <a:t> </a:t>
                      </a:r>
                      <a:r>
                        <a:rPr lang="en-US" sz="1600" dirty="0" err="1">
                          <a:effectLst/>
                        </a:rPr>
                        <a:t>pahami</a:t>
                      </a:r>
                      <a:r>
                        <a:rPr lang="en-US" sz="1600" dirty="0">
                          <a:effectLst/>
                        </a:rPr>
                        <a:t>.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8646" marR="58646" marT="0" marB="0"/>
                </a:tc>
                <a:tc>
                  <a:txBody>
                    <a:bodyPr/>
                    <a:lstStyle/>
                    <a:p>
                      <a:pPr marL="0" marR="0">
                        <a:lnSpc>
                          <a:spcPct val="107000"/>
                        </a:lnSpc>
                        <a:spcBef>
                          <a:spcPts val="0"/>
                        </a:spcBef>
                        <a:spcAft>
                          <a:spcPts val="0"/>
                        </a:spcAft>
                      </a:pPr>
                      <a:r>
                        <a:rPr lang="en-US" sz="1600">
                          <a:effectLst/>
                        </a:rPr>
                        <a:t>Realitas dibentuk oleh nilai-nilai sosial, politik, budaya, ekonomi, ethnic dan jenis kelamin.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8646" marR="58646" marT="0" marB="0"/>
                </a:tc>
              </a:tr>
              <a:tr h="2485825">
                <a:tc>
                  <a:txBody>
                    <a:bodyPr/>
                    <a:lstStyle/>
                    <a:p>
                      <a:pPr marL="0" marR="0">
                        <a:lnSpc>
                          <a:spcPct val="107000"/>
                        </a:lnSpc>
                        <a:spcBef>
                          <a:spcPts val="0"/>
                        </a:spcBef>
                        <a:spcAft>
                          <a:spcPts val="0"/>
                        </a:spcAft>
                      </a:pPr>
                      <a:r>
                        <a:rPr lang="en-US" sz="1600" dirty="0" err="1">
                          <a:effectLst/>
                        </a:rPr>
                        <a:t>Epistemologi</a:t>
                      </a:r>
                      <a:r>
                        <a:rPr lang="en-US" sz="1600" dirty="0">
                          <a:effectLst/>
                        </a:rPr>
                        <a:t> </a:t>
                      </a:r>
                    </a:p>
                    <a:p>
                      <a:pPr marL="0" marR="0">
                        <a:lnSpc>
                          <a:spcPct val="107000"/>
                        </a:lnSpc>
                        <a:spcBef>
                          <a:spcPts val="0"/>
                        </a:spcBef>
                        <a:spcAft>
                          <a:spcPts val="0"/>
                        </a:spcAft>
                      </a:pPr>
                      <a:r>
                        <a:rPr lang="en-US" sz="1600" dirty="0">
                          <a:effectLst/>
                        </a:rPr>
                        <a:t>I (</a:t>
                      </a:r>
                      <a:r>
                        <a:rPr lang="en-US" sz="1600" dirty="0" err="1">
                          <a:effectLst/>
                        </a:rPr>
                        <a:t>Hakekat</a:t>
                      </a:r>
                      <a:r>
                        <a:rPr lang="en-US" sz="1600" dirty="0">
                          <a:effectLst/>
                        </a:rPr>
                        <a:t> </a:t>
                      </a:r>
                      <a:r>
                        <a:rPr lang="en-US" sz="1600" dirty="0" err="1">
                          <a:effectLst/>
                        </a:rPr>
                        <a:t>hubungan</a:t>
                      </a:r>
                      <a:r>
                        <a:rPr lang="en-US" sz="1600" dirty="0">
                          <a:effectLst/>
                        </a:rPr>
                        <a:t> </a:t>
                      </a:r>
                      <a:r>
                        <a:rPr lang="en-US" sz="1600" dirty="0" err="1">
                          <a:effectLst/>
                        </a:rPr>
                        <a:t>antara</a:t>
                      </a:r>
                      <a:r>
                        <a:rPr lang="en-US" sz="1600" dirty="0">
                          <a:effectLst/>
                        </a:rPr>
                        <a:t> </a:t>
                      </a:r>
                      <a:r>
                        <a:rPr lang="en-US" sz="1600" dirty="0" err="1">
                          <a:effectLst/>
                        </a:rPr>
                        <a:t>peneliti</a:t>
                      </a:r>
                      <a:r>
                        <a:rPr lang="en-US" sz="1600" dirty="0">
                          <a:effectLst/>
                        </a:rPr>
                        <a:t> </a:t>
                      </a:r>
                      <a:r>
                        <a:rPr lang="en-US" sz="1600" dirty="0" err="1">
                          <a:effectLst/>
                        </a:rPr>
                        <a:t>dan</a:t>
                      </a:r>
                      <a:r>
                        <a:rPr lang="en-US" sz="1600" dirty="0">
                          <a:effectLst/>
                        </a:rPr>
                        <a:t> yang </a:t>
                      </a:r>
                      <a:r>
                        <a:rPr lang="en-US" sz="1600" dirty="0" err="1">
                          <a:effectLst/>
                        </a:rPr>
                        <a:t>diteliti</a:t>
                      </a:r>
                      <a:r>
                        <a:rPr lang="en-US" sz="1600" dirty="0">
                          <a:effectLst/>
                        </a:rPr>
                        <a:t>)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8646" marR="58646" marT="0" marB="0"/>
                </a:tc>
                <a:tc>
                  <a:txBody>
                    <a:bodyPr/>
                    <a:lstStyle/>
                    <a:p>
                      <a:pPr marL="0" marR="0">
                        <a:lnSpc>
                          <a:spcPct val="107000"/>
                        </a:lnSpc>
                        <a:spcBef>
                          <a:spcPts val="0"/>
                        </a:spcBef>
                        <a:spcAft>
                          <a:spcPts val="0"/>
                        </a:spcAft>
                      </a:pPr>
                      <a:r>
                        <a:rPr lang="en-US" sz="1600">
                          <a:effectLst/>
                        </a:rPr>
                        <a:t>Kadiah yang dipakai adalah dualistic dan obyektif. Dualistik artinya penelitian ingin mengetahuai apa yang sudah dan belum diketahui. Obyektif artinya penemuan bisa benar atau mungkin benar.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8646" marR="58646" marT="0" marB="0"/>
                </a:tc>
                <a:tc>
                  <a:txBody>
                    <a:bodyPr/>
                    <a:lstStyle/>
                    <a:p>
                      <a:pPr marL="0" marR="0">
                        <a:lnSpc>
                          <a:spcPct val="107000"/>
                        </a:lnSpc>
                        <a:spcBef>
                          <a:spcPts val="0"/>
                        </a:spcBef>
                        <a:spcAft>
                          <a:spcPts val="0"/>
                        </a:spcAft>
                      </a:pPr>
                      <a:r>
                        <a:rPr lang="en-US" sz="1600" dirty="0" err="1">
                          <a:effectLst/>
                        </a:rPr>
                        <a:t>Kaidah</a:t>
                      </a:r>
                      <a:r>
                        <a:rPr lang="en-US" sz="1600" dirty="0">
                          <a:effectLst/>
                        </a:rPr>
                        <a:t> yang </a:t>
                      </a:r>
                      <a:r>
                        <a:rPr lang="en-US" sz="1600" dirty="0" err="1">
                          <a:effectLst/>
                        </a:rPr>
                        <a:t>dipakai</a:t>
                      </a:r>
                      <a:r>
                        <a:rPr lang="en-US" sz="1600" dirty="0">
                          <a:effectLst/>
                        </a:rPr>
                        <a:t> </a:t>
                      </a:r>
                      <a:r>
                        <a:rPr lang="en-US" sz="1600" dirty="0" err="1">
                          <a:effectLst/>
                        </a:rPr>
                        <a:t>adalah</a:t>
                      </a:r>
                      <a:r>
                        <a:rPr lang="en-US" sz="1600" dirty="0">
                          <a:effectLst/>
                        </a:rPr>
                        <a:t> </a:t>
                      </a:r>
                      <a:r>
                        <a:rPr lang="en-US" sz="1600" dirty="0" err="1">
                          <a:effectLst/>
                        </a:rPr>
                        <a:t>transaksional</a:t>
                      </a:r>
                      <a:r>
                        <a:rPr lang="en-US" sz="1600" dirty="0">
                          <a:effectLst/>
                        </a:rPr>
                        <a:t> </a:t>
                      </a:r>
                      <a:r>
                        <a:rPr lang="en-US" sz="1600" dirty="0" err="1">
                          <a:effectLst/>
                        </a:rPr>
                        <a:t>dan</a:t>
                      </a:r>
                      <a:r>
                        <a:rPr lang="en-US" sz="1600" dirty="0">
                          <a:effectLst/>
                        </a:rPr>
                        <a:t> </a:t>
                      </a:r>
                      <a:r>
                        <a:rPr lang="en-US" sz="1600" dirty="0" err="1">
                          <a:effectLst/>
                        </a:rPr>
                        <a:t>subyektif</a:t>
                      </a:r>
                      <a:r>
                        <a:rPr lang="en-US" sz="1600" dirty="0">
                          <a:effectLst/>
                        </a:rPr>
                        <a:t>. </a:t>
                      </a:r>
                      <a:r>
                        <a:rPr lang="en-US" sz="1600" dirty="0" err="1">
                          <a:effectLst/>
                        </a:rPr>
                        <a:t>Artinya</a:t>
                      </a:r>
                      <a:r>
                        <a:rPr lang="en-US" sz="1600" dirty="0">
                          <a:effectLst/>
                        </a:rPr>
                        <a:t>, </a:t>
                      </a:r>
                      <a:r>
                        <a:rPr lang="en-US" sz="1600" dirty="0" err="1">
                          <a:effectLst/>
                        </a:rPr>
                        <a:t>temuan</a:t>
                      </a:r>
                      <a:r>
                        <a:rPr lang="en-US" sz="1600" dirty="0">
                          <a:effectLst/>
                        </a:rPr>
                        <a:t> </a:t>
                      </a:r>
                      <a:r>
                        <a:rPr lang="en-US" sz="1600" dirty="0" err="1">
                          <a:effectLst/>
                        </a:rPr>
                        <a:t>dan</a:t>
                      </a:r>
                      <a:r>
                        <a:rPr lang="en-US" sz="1600" dirty="0">
                          <a:effectLst/>
                        </a:rPr>
                        <a:t> </a:t>
                      </a:r>
                      <a:r>
                        <a:rPr lang="en-US" sz="1600" dirty="0" err="1">
                          <a:effectLst/>
                        </a:rPr>
                        <a:t>tafsir</a:t>
                      </a:r>
                      <a:r>
                        <a:rPr lang="en-US" sz="1600" dirty="0">
                          <a:effectLst/>
                        </a:rPr>
                        <a:t> </a:t>
                      </a:r>
                      <a:r>
                        <a:rPr lang="en-US" sz="1600" dirty="0" err="1">
                          <a:effectLst/>
                        </a:rPr>
                        <a:t>terhadap</a:t>
                      </a:r>
                      <a:r>
                        <a:rPr lang="en-US" sz="1600" dirty="0">
                          <a:effectLst/>
                        </a:rPr>
                        <a:t> </a:t>
                      </a:r>
                      <a:r>
                        <a:rPr lang="en-US" sz="1600" dirty="0" err="1">
                          <a:effectLst/>
                        </a:rPr>
                        <a:t>temuan</a:t>
                      </a:r>
                      <a:r>
                        <a:rPr lang="en-US" sz="1600" dirty="0">
                          <a:effectLst/>
                        </a:rPr>
                        <a:t> </a:t>
                      </a:r>
                      <a:r>
                        <a:rPr lang="en-US" sz="1600" dirty="0" err="1">
                          <a:effectLst/>
                        </a:rPr>
                        <a:t>penelitian</a:t>
                      </a:r>
                      <a:r>
                        <a:rPr lang="en-US" sz="1600" dirty="0">
                          <a:effectLst/>
                        </a:rPr>
                        <a:t> </a:t>
                      </a:r>
                      <a:r>
                        <a:rPr lang="en-US" sz="1600" dirty="0" err="1">
                          <a:effectLst/>
                        </a:rPr>
                        <a:t>akan</a:t>
                      </a:r>
                      <a:r>
                        <a:rPr lang="en-US" sz="1600" dirty="0">
                          <a:effectLst/>
                        </a:rPr>
                        <a:t> </a:t>
                      </a:r>
                      <a:r>
                        <a:rPr lang="en-US" sz="1600" dirty="0" err="1">
                          <a:effectLst/>
                        </a:rPr>
                        <a:t>sangat</a:t>
                      </a:r>
                      <a:r>
                        <a:rPr lang="en-US" sz="1600" dirty="0">
                          <a:effectLst/>
                        </a:rPr>
                        <a:t> </a:t>
                      </a:r>
                      <a:r>
                        <a:rPr lang="en-US" sz="1600" dirty="0" err="1">
                          <a:effectLst/>
                        </a:rPr>
                        <a:t>dipengaruhi</a:t>
                      </a:r>
                      <a:r>
                        <a:rPr lang="en-US" sz="1600" dirty="0">
                          <a:effectLst/>
                        </a:rPr>
                        <a:t> </a:t>
                      </a:r>
                      <a:r>
                        <a:rPr lang="en-US" sz="1600" dirty="0" err="1">
                          <a:effectLst/>
                        </a:rPr>
                        <a:t>oleh</a:t>
                      </a:r>
                      <a:r>
                        <a:rPr lang="en-US" sz="1600" dirty="0">
                          <a:effectLst/>
                        </a:rPr>
                        <a:t> </a:t>
                      </a:r>
                      <a:r>
                        <a:rPr lang="en-US" sz="1600" dirty="0" err="1">
                          <a:effectLst/>
                        </a:rPr>
                        <a:t>peneliti</a:t>
                      </a:r>
                      <a:r>
                        <a:rPr lang="en-US" sz="1600" dirty="0">
                          <a:effectLst/>
                        </a:rPr>
                        <a:t>.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8646" marR="58646" marT="0" marB="0"/>
                </a:tc>
                <a:tc>
                  <a:txBody>
                    <a:bodyPr/>
                    <a:lstStyle/>
                    <a:p>
                      <a:pPr marL="0" marR="0">
                        <a:lnSpc>
                          <a:spcPct val="107000"/>
                        </a:lnSpc>
                        <a:spcBef>
                          <a:spcPts val="0"/>
                        </a:spcBef>
                        <a:spcAft>
                          <a:spcPts val="0"/>
                        </a:spcAft>
                      </a:pPr>
                      <a:r>
                        <a:rPr lang="en-US" sz="1600" dirty="0" err="1">
                          <a:effectLst/>
                        </a:rPr>
                        <a:t>Transaksional</a:t>
                      </a:r>
                      <a:r>
                        <a:rPr lang="en-US" sz="1600" dirty="0">
                          <a:effectLst/>
                        </a:rPr>
                        <a:t> </a:t>
                      </a:r>
                      <a:r>
                        <a:rPr lang="en-US" sz="1600" dirty="0" err="1">
                          <a:effectLst/>
                        </a:rPr>
                        <a:t>dan</a:t>
                      </a:r>
                      <a:r>
                        <a:rPr lang="en-US" sz="1600" dirty="0">
                          <a:effectLst/>
                        </a:rPr>
                        <a:t> </a:t>
                      </a:r>
                      <a:r>
                        <a:rPr lang="en-US" sz="1600" dirty="0" err="1">
                          <a:effectLst/>
                        </a:rPr>
                        <a:t>subyektif</a:t>
                      </a:r>
                      <a:r>
                        <a:rPr lang="en-US" sz="1600" dirty="0">
                          <a:effectLst/>
                        </a:rPr>
                        <a:t>, </a:t>
                      </a:r>
                      <a:r>
                        <a:rPr lang="en-US" sz="1600" dirty="0" err="1">
                          <a:effectLst/>
                        </a:rPr>
                        <a:t>artinya</a:t>
                      </a:r>
                      <a:r>
                        <a:rPr lang="en-US" sz="1600" dirty="0">
                          <a:effectLst/>
                        </a:rPr>
                        <a:t> </a:t>
                      </a:r>
                      <a:r>
                        <a:rPr lang="en-US" sz="1600" dirty="0" err="1">
                          <a:effectLst/>
                        </a:rPr>
                        <a:t>temuan</a:t>
                      </a:r>
                      <a:r>
                        <a:rPr lang="en-US" sz="1600" dirty="0">
                          <a:effectLst/>
                        </a:rPr>
                        <a:t> </a:t>
                      </a:r>
                      <a:r>
                        <a:rPr lang="en-US" sz="1600" dirty="0" err="1">
                          <a:effectLst/>
                        </a:rPr>
                        <a:t>dan</a:t>
                      </a:r>
                      <a:r>
                        <a:rPr lang="en-US" sz="1600" dirty="0">
                          <a:effectLst/>
                        </a:rPr>
                        <a:t> </a:t>
                      </a:r>
                      <a:r>
                        <a:rPr lang="en-US" sz="1600" dirty="0" err="1">
                          <a:effectLst/>
                        </a:rPr>
                        <a:t>tafsiran</a:t>
                      </a:r>
                      <a:r>
                        <a:rPr lang="en-US" sz="1600" dirty="0">
                          <a:effectLst/>
                        </a:rPr>
                        <a:t> </a:t>
                      </a:r>
                      <a:r>
                        <a:rPr lang="en-US" sz="1600" dirty="0" err="1">
                          <a:effectLst/>
                        </a:rPr>
                        <a:t>temuan</a:t>
                      </a:r>
                      <a:r>
                        <a:rPr lang="en-US" sz="1600" dirty="0">
                          <a:effectLst/>
                        </a:rPr>
                        <a:t> </a:t>
                      </a:r>
                      <a:r>
                        <a:rPr lang="en-US" sz="1600" dirty="0" err="1">
                          <a:effectLst/>
                        </a:rPr>
                        <a:t>penelitian</a:t>
                      </a:r>
                      <a:r>
                        <a:rPr lang="en-US" sz="1600" dirty="0">
                          <a:effectLst/>
                        </a:rPr>
                        <a:t> </a:t>
                      </a:r>
                      <a:r>
                        <a:rPr lang="en-US" sz="1600" dirty="0" err="1">
                          <a:effectLst/>
                        </a:rPr>
                        <a:t>akan</a:t>
                      </a:r>
                      <a:r>
                        <a:rPr lang="en-US" sz="1600" dirty="0">
                          <a:effectLst/>
                        </a:rPr>
                        <a:t> </a:t>
                      </a:r>
                      <a:r>
                        <a:rPr lang="en-US" sz="1600" dirty="0" err="1">
                          <a:effectLst/>
                        </a:rPr>
                        <a:t>dipengaruhi</a:t>
                      </a:r>
                      <a:r>
                        <a:rPr lang="en-US" sz="1600" dirty="0">
                          <a:effectLst/>
                        </a:rPr>
                        <a:t> </a:t>
                      </a:r>
                      <a:r>
                        <a:rPr lang="en-US" sz="1600" dirty="0" err="1">
                          <a:effectLst/>
                        </a:rPr>
                        <a:t>oleh</a:t>
                      </a:r>
                      <a:r>
                        <a:rPr lang="en-US" sz="1600" dirty="0">
                          <a:effectLst/>
                        </a:rPr>
                        <a:t> </a:t>
                      </a:r>
                      <a:r>
                        <a:rPr lang="en-US" sz="1600" dirty="0" err="1">
                          <a:effectLst/>
                        </a:rPr>
                        <a:t>nilai-nilai</a:t>
                      </a:r>
                      <a:r>
                        <a:rPr lang="en-US" sz="1600" dirty="0">
                          <a:effectLst/>
                        </a:rPr>
                        <a:t> yang </a:t>
                      </a:r>
                      <a:r>
                        <a:rPr lang="en-US" sz="1600" dirty="0" err="1">
                          <a:effectLst/>
                        </a:rPr>
                        <a:t>ada</a:t>
                      </a:r>
                      <a:r>
                        <a:rPr lang="en-US" sz="1600" dirty="0">
                          <a:effectLst/>
                        </a:rPr>
                        <a:t> di </a:t>
                      </a:r>
                      <a:r>
                        <a:rPr lang="en-US" sz="1600" dirty="0" err="1">
                          <a:effectLst/>
                        </a:rPr>
                        <a:t>dalam</a:t>
                      </a:r>
                      <a:r>
                        <a:rPr lang="en-US" sz="1600" dirty="0">
                          <a:effectLst/>
                        </a:rPr>
                        <a:t> </a:t>
                      </a:r>
                      <a:r>
                        <a:rPr lang="en-US" sz="1600" dirty="0" err="1">
                          <a:effectLst/>
                        </a:rPr>
                        <a:t>masyarakat</a:t>
                      </a:r>
                      <a:r>
                        <a:rPr lang="en-US" sz="1600" dirty="0">
                          <a:effectLst/>
                        </a:rPr>
                        <a:t>.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8646" marR="58646" marT="0" marB="0"/>
                </a:tc>
              </a:tr>
              <a:tr h="1740078">
                <a:tc>
                  <a:txBody>
                    <a:bodyPr/>
                    <a:lstStyle/>
                    <a:p>
                      <a:pPr marL="0" marR="0">
                        <a:lnSpc>
                          <a:spcPct val="107000"/>
                        </a:lnSpc>
                        <a:spcBef>
                          <a:spcPts val="0"/>
                        </a:spcBef>
                        <a:spcAft>
                          <a:spcPts val="0"/>
                        </a:spcAft>
                      </a:pPr>
                      <a:r>
                        <a:rPr lang="en-US" sz="1600" dirty="0" err="1">
                          <a:effectLst/>
                        </a:rPr>
                        <a:t>Metodologi</a:t>
                      </a:r>
                      <a:r>
                        <a:rPr lang="en-US" sz="1600" dirty="0">
                          <a:effectLst/>
                        </a:rPr>
                        <a:t> </a:t>
                      </a:r>
                    </a:p>
                    <a:p>
                      <a:pPr marL="0" marR="0">
                        <a:lnSpc>
                          <a:spcPct val="107000"/>
                        </a:lnSpc>
                        <a:spcBef>
                          <a:spcPts val="0"/>
                        </a:spcBef>
                        <a:spcAft>
                          <a:spcPts val="0"/>
                        </a:spcAft>
                      </a:pPr>
                      <a:r>
                        <a:rPr lang="en-US" sz="1600" dirty="0">
                          <a:effectLst/>
                        </a:rPr>
                        <a:t>(</a:t>
                      </a:r>
                      <a:r>
                        <a:rPr lang="en-US" sz="1600" dirty="0" err="1">
                          <a:effectLst/>
                        </a:rPr>
                        <a:t>Bagaimana</a:t>
                      </a:r>
                      <a:r>
                        <a:rPr lang="en-US" sz="1600" dirty="0">
                          <a:effectLst/>
                        </a:rPr>
                        <a:t> </a:t>
                      </a:r>
                      <a:r>
                        <a:rPr lang="en-US" sz="1600" dirty="0" err="1">
                          <a:effectLst/>
                        </a:rPr>
                        <a:t>peneliti</a:t>
                      </a:r>
                      <a:r>
                        <a:rPr lang="en-US" sz="1600" dirty="0">
                          <a:effectLst/>
                        </a:rPr>
                        <a:t> </a:t>
                      </a:r>
                      <a:r>
                        <a:rPr lang="en-US" sz="1600" dirty="0" err="1">
                          <a:effectLst/>
                        </a:rPr>
                        <a:t>mendapatkan</a:t>
                      </a:r>
                      <a:r>
                        <a:rPr lang="en-US" sz="1600" dirty="0">
                          <a:effectLst/>
                        </a:rPr>
                        <a:t> </a:t>
                      </a:r>
                      <a:r>
                        <a:rPr lang="en-US" sz="1600" dirty="0" err="1">
                          <a:effectLst/>
                        </a:rPr>
                        <a:t>pengetahuan</a:t>
                      </a:r>
                      <a:r>
                        <a:rPr lang="en-US" sz="1600" dirty="0">
                          <a:effectLst/>
                        </a:rPr>
                        <a:t>)</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8646" marR="58646" marT="0" marB="0"/>
                </a:tc>
                <a:tc>
                  <a:txBody>
                    <a:bodyPr/>
                    <a:lstStyle/>
                    <a:p>
                      <a:pPr marL="0" marR="0">
                        <a:lnSpc>
                          <a:spcPct val="107000"/>
                        </a:lnSpc>
                        <a:spcBef>
                          <a:spcPts val="0"/>
                        </a:spcBef>
                        <a:spcAft>
                          <a:spcPts val="0"/>
                        </a:spcAft>
                      </a:pPr>
                      <a:r>
                        <a:rPr lang="en-US" sz="1600">
                          <a:effectLst/>
                        </a:rPr>
                        <a:t>Eksperimental dan cenderung kuantitatif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8646" marR="58646" marT="0" marB="0"/>
                </a:tc>
                <a:tc>
                  <a:txBody>
                    <a:bodyPr/>
                    <a:lstStyle/>
                    <a:p>
                      <a:pPr marL="0" marR="0">
                        <a:lnSpc>
                          <a:spcPct val="107000"/>
                        </a:lnSpc>
                        <a:spcBef>
                          <a:spcPts val="0"/>
                        </a:spcBef>
                        <a:spcAft>
                          <a:spcPts val="0"/>
                        </a:spcAft>
                      </a:pPr>
                      <a:r>
                        <a:rPr lang="en-US" sz="1600">
                          <a:effectLst/>
                        </a:rPr>
                        <a:t>Cenderung kualitatif dengan mengedepankan pemahaman yang mendalam dari berbagai sudut pandang</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8646" marR="58646" marT="0" marB="0"/>
                </a:tc>
                <a:tc>
                  <a:txBody>
                    <a:bodyPr/>
                    <a:lstStyle/>
                    <a:p>
                      <a:pPr marL="0" marR="0">
                        <a:lnSpc>
                          <a:spcPct val="107000"/>
                        </a:lnSpc>
                        <a:spcBef>
                          <a:spcPts val="0"/>
                        </a:spcBef>
                        <a:spcAft>
                          <a:spcPts val="0"/>
                        </a:spcAft>
                      </a:pPr>
                      <a:r>
                        <a:rPr lang="en-US" sz="1600" dirty="0" err="1">
                          <a:effectLst/>
                        </a:rPr>
                        <a:t>Cenderung</a:t>
                      </a:r>
                      <a:r>
                        <a:rPr lang="en-US" sz="1600" dirty="0">
                          <a:effectLst/>
                        </a:rPr>
                        <a:t> </a:t>
                      </a:r>
                      <a:r>
                        <a:rPr lang="en-US" sz="1600" dirty="0" err="1">
                          <a:effectLst/>
                        </a:rPr>
                        <a:t>kualitatif</a:t>
                      </a:r>
                      <a:r>
                        <a:rPr lang="en-US" sz="1600" dirty="0">
                          <a:effectLst/>
                        </a:rPr>
                        <a:t> </a:t>
                      </a:r>
                      <a:r>
                        <a:rPr lang="en-US" sz="1600" dirty="0" err="1">
                          <a:effectLst/>
                        </a:rPr>
                        <a:t>dengan</a:t>
                      </a:r>
                      <a:r>
                        <a:rPr lang="en-US" sz="1600" dirty="0">
                          <a:effectLst/>
                        </a:rPr>
                        <a:t> </a:t>
                      </a:r>
                      <a:r>
                        <a:rPr lang="en-US" sz="1600" dirty="0" err="1">
                          <a:effectLst/>
                        </a:rPr>
                        <a:t>mengedepankan</a:t>
                      </a:r>
                      <a:r>
                        <a:rPr lang="en-US" sz="1600" dirty="0">
                          <a:effectLst/>
                        </a:rPr>
                        <a:t> </a:t>
                      </a:r>
                      <a:r>
                        <a:rPr lang="en-US" sz="1600" dirty="0" err="1">
                          <a:effectLst/>
                        </a:rPr>
                        <a:t>diskusi</a:t>
                      </a:r>
                      <a:r>
                        <a:rPr lang="en-US" sz="1600" dirty="0">
                          <a:effectLst/>
                        </a:rPr>
                        <a:t> </a:t>
                      </a:r>
                      <a:r>
                        <a:rPr lang="en-US" sz="1600" dirty="0" err="1">
                          <a:effectLst/>
                        </a:rPr>
                        <a:t>dengan</a:t>
                      </a:r>
                      <a:r>
                        <a:rPr lang="en-US" sz="1600" dirty="0">
                          <a:effectLst/>
                        </a:rPr>
                        <a:t> </a:t>
                      </a:r>
                      <a:r>
                        <a:rPr lang="en-US" sz="1600" dirty="0" err="1">
                          <a:effectLst/>
                        </a:rPr>
                        <a:t>logika</a:t>
                      </a:r>
                      <a:r>
                        <a:rPr lang="en-US" sz="1600" dirty="0">
                          <a:effectLst/>
                        </a:rPr>
                        <a:t> </a:t>
                      </a:r>
                      <a:r>
                        <a:rPr lang="en-US" sz="1600" dirty="0" err="1">
                          <a:effectLst/>
                        </a:rPr>
                        <a:t>dan</a:t>
                      </a:r>
                      <a:r>
                        <a:rPr lang="en-US" sz="1600" dirty="0">
                          <a:effectLst/>
                        </a:rPr>
                        <a:t> </a:t>
                      </a:r>
                      <a:r>
                        <a:rPr lang="en-US" sz="1600" dirty="0" err="1">
                          <a:effectLst/>
                        </a:rPr>
                        <a:t>pemahaman</a:t>
                      </a:r>
                      <a:r>
                        <a:rPr lang="en-US" sz="1600" dirty="0">
                          <a:effectLst/>
                        </a:rPr>
                        <a:t>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8646" marR="58646" marT="0" marB="0"/>
                </a:tc>
              </a:tr>
            </a:tbl>
          </a:graphicData>
        </a:graphic>
      </p:graphicFrame>
    </p:spTree>
    <p:extLst>
      <p:ext uri="{BB962C8B-B14F-4D97-AF65-F5344CB8AC3E}">
        <p14:creationId xmlns:p14="http://schemas.microsoft.com/office/powerpoint/2010/main" val="5183383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err="1"/>
              <a:t>Terlepas</a:t>
            </a:r>
            <a:r>
              <a:rPr lang="en-US" dirty="0"/>
              <a:t> </a:t>
            </a:r>
            <a:r>
              <a:rPr lang="en-US" dirty="0" err="1"/>
              <a:t>dari</a:t>
            </a:r>
            <a:r>
              <a:rPr lang="en-US" dirty="0"/>
              <a:t> </a:t>
            </a:r>
            <a:r>
              <a:rPr lang="en-US" dirty="0" err="1"/>
              <a:t>perspektif</a:t>
            </a:r>
            <a:r>
              <a:rPr lang="en-US" dirty="0"/>
              <a:t> mana yang </a:t>
            </a:r>
            <a:r>
              <a:rPr lang="en-US" dirty="0" err="1"/>
              <a:t>dipakai</a:t>
            </a:r>
            <a:r>
              <a:rPr lang="en-US" dirty="0"/>
              <a:t>, </a:t>
            </a:r>
            <a:r>
              <a:rPr lang="en-US" dirty="0" err="1"/>
              <a:t>tujuan</a:t>
            </a:r>
            <a:r>
              <a:rPr lang="en-US" dirty="0"/>
              <a:t> </a:t>
            </a:r>
            <a:r>
              <a:rPr lang="en-US" dirty="0" err="1"/>
              <a:t>dari</a:t>
            </a:r>
            <a:r>
              <a:rPr lang="en-US" dirty="0"/>
              <a:t> </a:t>
            </a:r>
            <a:r>
              <a:rPr lang="en-US" dirty="0" err="1"/>
              <a:t>penelitian</a:t>
            </a:r>
            <a:r>
              <a:rPr lang="en-US" dirty="0"/>
              <a:t> </a:t>
            </a:r>
            <a:r>
              <a:rPr lang="en-US" dirty="0" err="1"/>
              <a:t>ilmiah</a:t>
            </a:r>
            <a:r>
              <a:rPr lang="en-US" dirty="0"/>
              <a:t> </a:t>
            </a:r>
            <a:r>
              <a:rPr lang="en-US" dirty="0" err="1"/>
              <a:t>dapat</a:t>
            </a:r>
            <a:r>
              <a:rPr lang="en-US" dirty="0"/>
              <a:t> </a:t>
            </a:r>
            <a:r>
              <a:rPr lang="en-US" dirty="0" err="1"/>
              <a:t>dikategorisasikan</a:t>
            </a:r>
            <a:r>
              <a:rPr lang="en-US" dirty="0"/>
              <a:t> </a:t>
            </a:r>
            <a:r>
              <a:rPr lang="en-US" dirty="0" err="1"/>
              <a:t>menjadi</a:t>
            </a:r>
            <a:r>
              <a:rPr lang="en-US" dirty="0"/>
              <a:t> </a:t>
            </a:r>
            <a:r>
              <a:rPr lang="en-US" dirty="0" err="1"/>
              <a:t>tiga</a:t>
            </a:r>
            <a:r>
              <a:rPr lang="en-US" dirty="0"/>
              <a:t> </a:t>
            </a:r>
            <a:r>
              <a:rPr lang="en-US" dirty="0" err="1"/>
              <a:t>tipe</a:t>
            </a:r>
            <a:r>
              <a:rPr lang="en-US" dirty="0"/>
              <a:t> </a:t>
            </a:r>
            <a:r>
              <a:rPr lang="en-US" dirty="0" err="1"/>
              <a:t>masing</a:t>
            </a:r>
            <a:r>
              <a:rPr lang="en-US" dirty="0"/>
              <a:t> </a:t>
            </a:r>
            <a:r>
              <a:rPr lang="en-US" dirty="0" err="1"/>
              <a:t>masing</a:t>
            </a:r>
            <a:r>
              <a:rPr lang="en-US" dirty="0"/>
              <a:t> </a:t>
            </a:r>
            <a:r>
              <a:rPr lang="en-US" dirty="0" err="1"/>
              <a:t>berkaitan</a:t>
            </a:r>
            <a:r>
              <a:rPr lang="en-US" dirty="0"/>
              <a:t> </a:t>
            </a:r>
            <a:r>
              <a:rPr lang="en-US" dirty="0" err="1"/>
              <a:t>dengan</a:t>
            </a:r>
            <a:r>
              <a:rPr lang="en-US" dirty="0"/>
              <a:t> </a:t>
            </a:r>
            <a:r>
              <a:rPr lang="en-US" dirty="0" err="1"/>
              <a:t>jenis</a:t>
            </a:r>
            <a:r>
              <a:rPr lang="en-US" dirty="0"/>
              <a:t> </a:t>
            </a:r>
            <a:r>
              <a:rPr lang="en-US" dirty="0" err="1"/>
              <a:t>metode</a:t>
            </a:r>
            <a:r>
              <a:rPr lang="en-US" dirty="0"/>
              <a:t> yang </a:t>
            </a:r>
            <a:r>
              <a:rPr lang="en-US" dirty="0" err="1"/>
              <a:t>dipakai</a:t>
            </a:r>
            <a:r>
              <a:rPr lang="en-US" dirty="0"/>
              <a:t>. </a:t>
            </a:r>
          </a:p>
          <a:p>
            <a:endParaRPr lang="en-US" dirty="0"/>
          </a:p>
        </p:txBody>
      </p:sp>
    </p:spTree>
    <p:extLst>
      <p:ext uri="{BB962C8B-B14F-4D97-AF65-F5344CB8AC3E}">
        <p14:creationId xmlns:p14="http://schemas.microsoft.com/office/powerpoint/2010/main" val="8187919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634832463"/>
              </p:ext>
            </p:extLst>
          </p:nvPr>
        </p:nvGraphicFramePr>
        <p:xfrm>
          <a:off x="415634" y="488374"/>
          <a:ext cx="11419610" cy="4750471"/>
        </p:xfrm>
        <a:graphic>
          <a:graphicData uri="http://schemas.openxmlformats.org/drawingml/2006/table">
            <a:tbl>
              <a:tblPr firstRow="1" firstCol="1" bandRow="1">
                <a:tableStyleId>{5C22544A-7EE6-4342-B048-85BDC9FD1C3A}</a:tableStyleId>
              </a:tblPr>
              <a:tblGrid>
                <a:gridCol w="5709805"/>
                <a:gridCol w="5709805"/>
              </a:tblGrid>
              <a:tr h="354103">
                <a:tc>
                  <a:txBody>
                    <a:bodyPr/>
                    <a:lstStyle/>
                    <a:p>
                      <a:pPr marL="0" marR="0">
                        <a:lnSpc>
                          <a:spcPct val="107000"/>
                        </a:lnSpc>
                        <a:spcBef>
                          <a:spcPts val="0"/>
                        </a:spcBef>
                        <a:spcAft>
                          <a:spcPts val="0"/>
                        </a:spcAft>
                      </a:pPr>
                      <a:r>
                        <a:rPr lang="en-US" sz="2000" dirty="0" err="1">
                          <a:effectLst/>
                        </a:rPr>
                        <a:t>Tipe</a:t>
                      </a:r>
                      <a:r>
                        <a:rPr lang="en-US" sz="2000" dirty="0">
                          <a:effectLst/>
                        </a:rPr>
                        <a:t> </a:t>
                      </a:r>
                      <a:r>
                        <a:rPr lang="en-US" sz="2000" dirty="0" err="1">
                          <a:effectLst/>
                        </a:rPr>
                        <a:t>penelitian</a:t>
                      </a:r>
                      <a:r>
                        <a:rPr lang="en-US" sz="2000" dirty="0">
                          <a:effectLst/>
                        </a:rPr>
                        <a:t> </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000">
                          <a:effectLst/>
                        </a:rPr>
                        <a:t>Tujuan penelitian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1465456">
                <a:tc>
                  <a:txBody>
                    <a:bodyPr/>
                    <a:lstStyle/>
                    <a:p>
                      <a:pPr marL="0" marR="0">
                        <a:lnSpc>
                          <a:spcPct val="107000"/>
                        </a:lnSpc>
                        <a:spcBef>
                          <a:spcPts val="0"/>
                        </a:spcBef>
                        <a:spcAft>
                          <a:spcPts val="0"/>
                        </a:spcAft>
                      </a:pPr>
                      <a:r>
                        <a:rPr lang="en-US" sz="2000" dirty="0" err="1">
                          <a:effectLst/>
                        </a:rPr>
                        <a:t>Deskripsi</a:t>
                      </a:r>
                      <a:r>
                        <a:rPr lang="en-US" sz="2000" dirty="0">
                          <a:effectLst/>
                        </a:rPr>
                        <a:t> </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342900" marR="0" lvl="0" indent="-342900">
                        <a:lnSpc>
                          <a:spcPct val="107000"/>
                        </a:lnSpc>
                        <a:spcBef>
                          <a:spcPts val="0"/>
                        </a:spcBef>
                        <a:spcAft>
                          <a:spcPts val="0"/>
                        </a:spcAft>
                        <a:buFont typeface="Symbol" panose="05050102010706020507" pitchFamily="18" charset="2"/>
                        <a:buChar char=""/>
                      </a:pPr>
                      <a:r>
                        <a:rPr lang="en-US" sz="2000">
                          <a:effectLst/>
                        </a:rPr>
                        <a:t>Untuk mendeskripsikan temuan yang muncul berdasarkan observasi</a:t>
                      </a:r>
                    </a:p>
                    <a:p>
                      <a:pPr marL="342900" marR="0" lvl="0" indent="-342900">
                        <a:lnSpc>
                          <a:spcPct val="107000"/>
                        </a:lnSpc>
                        <a:spcBef>
                          <a:spcPts val="0"/>
                        </a:spcBef>
                        <a:spcAft>
                          <a:spcPts val="0"/>
                        </a:spcAft>
                        <a:buFont typeface="Symbol" panose="05050102010706020507" pitchFamily="18" charset="2"/>
                        <a:buChar char=""/>
                      </a:pPr>
                      <a:r>
                        <a:rPr lang="en-US" sz="2000">
                          <a:effectLst/>
                        </a:rPr>
                        <a:t>Digunakan untuk mengeksplorasi suatu fenomena yang hanya sedikit diketahui.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1465456">
                <a:tc>
                  <a:txBody>
                    <a:bodyPr/>
                    <a:lstStyle/>
                    <a:p>
                      <a:pPr marL="0" marR="0">
                        <a:lnSpc>
                          <a:spcPct val="107000"/>
                        </a:lnSpc>
                        <a:spcBef>
                          <a:spcPts val="0"/>
                        </a:spcBef>
                        <a:spcAft>
                          <a:spcPts val="0"/>
                        </a:spcAft>
                      </a:pPr>
                      <a:r>
                        <a:rPr lang="en-US" sz="2000" dirty="0" err="1">
                          <a:effectLst/>
                        </a:rPr>
                        <a:t>Prediksi</a:t>
                      </a:r>
                      <a:r>
                        <a:rPr lang="en-US" sz="2000" dirty="0">
                          <a:effectLst/>
                        </a:rPr>
                        <a:t> </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342900" marR="0" lvl="0" indent="-342900">
                        <a:lnSpc>
                          <a:spcPct val="107000"/>
                        </a:lnSpc>
                        <a:spcBef>
                          <a:spcPts val="0"/>
                        </a:spcBef>
                        <a:spcAft>
                          <a:spcPts val="0"/>
                        </a:spcAft>
                        <a:buFont typeface="Symbol" panose="05050102010706020507" pitchFamily="18" charset="2"/>
                        <a:buChar char=""/>
                      </a:pPr>
                      <a:r>
                        <a:rPr lang="en-US" sz="2000" dirty="0" err="1">
                          <a:effectLst/>
                        </a:rPr>
                        <a:t>Untuk</a:t>
                      </a:r>
                      <a:r>
                        <a:rPr lang="en-US" sz="2000" dirty="0">
                          <a:effectLst/>
                        </a:rPr>
                        <a:t> </a:t>
                      </a:r>
                      <a:r>
                        <a:rPr lang="en-US" sz="2000" dirty="0" err="1">
                          <a:effectLst/>
                        </a:rPr>
                        <a:t>mengidentifikasi</a:t>
                      </a:r>
                      <a:r>
                        <a:rPr lang="en-US" sz="2000" dirty="0">
                          <a:effectLst/>
                        </a:rPr>
                        <a:t> </a:t>
                      </a:r>
                      <a:r>
                        <a:rPr lang="en-US" sz="2000" dirty="0" err="1">
                          <a:effectLst/>
                        </a:rPr>
                        <a:t>akibat-akibat</a:t>
                      </a:r>
                      <a:r>
                        <a:rPr lang="en-US" sz="2000" dirty="0">
                          <a:effectLst/>
                        </a:rPr>
                        <a:t> </a:t>
                      </a:r>
                      <a:r>
                        <a:rPr lang="en-US" sz="2000" dirty="0" err="1">
                          <a:effectLst/>
                        </a:rPr>
                        <a:t>ketika</a:t>
                      </a:r>
                      <a:r>
                        <a:rPr lang="en-US" sz="2000" dirty="0">
                          <a:effectLst/>
                        </a:rPr>
                        <a:t> </a:t>
                      </a:r>
                      <a:r>
                        <a:rPr lang="en-US" sz="2000" dirty="0" err="1">
                          <a:effectLst/>
                        </a:rPr>
                        <a:t>peristiwa</a:t>
                      </a:r>
                      <a:r>
                        <a:rPr lang="en-US" sz="2000" dirty="0">
                          <a:effectLst/>
                        </a:rPr>
                        <a:t> </a:t>
                      </a:r>
                      <a:r>
                        <a:rPr lang="en-US" sz="2000" dirty="0" err="1">
                          <a:effectLst/>
                        </a:rPr>
                        <a:t>terjadi</a:t>
                      </a:r>
                      <a:r>
                        <a:rPr lang="en-US" sz="2000" dirty="0">
                          <a:effectLst/>
                        </a:rPr>
                        <a:t> </a:t>
                      </a:r>
                    </a:p>
                    <a:p>
                      <a:pPr marL="342900" marR="0" lvl="0" indent="-342900">
                        <a:lnSpc>
                          <a:spcPct val="107000"/>
                        </a:lnSpc>
                        <a:spcBef>
                          <a:spcPts val="0"/>
                        </a:spcBef>
                        <a:spcAft>
                          <a:spcPts val="0"/>
                        </a:spcAft>
                        <a:buFont typeface="Symbol" panose="05050102010706020507" pitchFamily="18" charset="2"/>
                        <a:buChar char=""/>
                      </a:pPr>
                      <a:r>
                        <a:rPr lang="en-US" sz="2000" dirty="0" err="1">
                          <a:effectLst/>
                        </a:rPr>
                        <a:t>Untuk</a:t>
                      </a:r>
                      <a:r>
                        <a:rPr lang="en-US" sz="2000" dirty="0">
                          <a:effectLst/>
                        </a:rPr>
                        <a:t> </a:t>
                      </a:r>
                      <a:r>
                        <a:rPr lang="en-US" sz="2000" dirty="0" err="1">
                          <a:effectLst/>
                        </a:rPr>
                        <a:t>melihat</a:t>
                      </a:r>
                      <a:r>
                        <a:rPr lang="en-US" sz="2000" dirty="0">
                          <a:effectLst/>
                        </a:rPr>
                        <a:t> </a:t>
                      </a:r>
                      <a:r>
                        <a:rPr lang="en-US" sz="2000" dirty="0" err="1">
                          <a:effectLst/>
                        </a:rPr>
                        <a:t>hubungan</a:t>
                      </a:r>
                      <a:r>
                        <a:rPr lang="en-US" sz="2000" dirty="0">
                          <a:effectLst/>
                        </a:rPr>
                        <a:t> </a:t>
                      </a:r>
                      <a:r>
                        <a:rPr lang="en-US" sz="2000" dirty="0" err="1">
                          <a:effectLst/>
                        </a:rPr>
                        <a:t>antar</a:t>
                      </a:r>
                      <a:r>
                        <a:rPr lang="en-US" sz="2000" dirty="0">
                          <a:effectLst/>
                        </a:rPr>
                        <a:t> </a:t>
                      </a:r>
                      <a:r>
                        <a:rPr lang="en-US" sz="2000" dirty="0" err="1">
                          <a:effectLst/>
                        </a:rPr>
                        <a:t>variabel</a:t>
                      </a:r>
                      <a:r>
                        <a:rPr lang="en-US" sz="2000" dirty="0">
                          <a:effectLst/>
                        </a:rPr>
                        <a:t> </a:t>
                      </a:r>
                      <a:r>
                        <a:rPr lang="en-US" sz="2000" dirty="0" err="1">
                          <a:effectLst/>
                        </a:rPr>
                        <a:t>dan</a:t>
                      </a:r>
                      <a:r>
                        <a:rPr lang="en-US" sz="2000" dirty="0">
                          <a:effectLst/>
                        </a:rPr>
                        <a:t> </a:t>
                      </a:r>
                      <a:r>
                        <a:rPr lang="en-US" sz="2000" dirty="0" err="1">
                          <a:effectLst/>
                        </a:rPr>
                        <a:t>mencari</a:t>
                      </a:r>
                      <a:r>
                        <a:rPr lang="en-US" sz="2000" dirty="0">
                          <a:effectLst/>
                        </a:rPr>
                        <a:t> </a:t>
                      </a:r>
                      <a:r>
                        <a:rPr lang="en-US" sz="2000" dirty="0" err="1">
                          <a:effectLst/>
                        </a:rPr>
                        <a:t>korelasi</a:t>
                      </a:r>
                      <a:r>
                        <a:rPr lang="en-US" sz="2000" dirty="0">
                          <a:effectLst/>
                        </a:rPr>
                        <a:t> </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1465456">
                <a:tc>
                  <a:txBody>
                    <a:bodyPr/>
                    <a:lstStyle/>
                    <a:p>
                      <a:pPr marL="0" marR="0">
                        <a:lnSpc>
                          <a:spcPct val="107000"/>
                        </a:lnSpc>
                        <a:spcBef>
                          <a:spcPts val="0"/>
                        </a:spcBef>
                        <a:spcAft>
                          <a:spcPts val="0"/>
                        </a:spcAft>
                      </a:pPr>
                      <a:r>
                        <a:rPr lang="en-US" sz="2000">
                          <a:effectLst/>
                        </a:rPr>
                        <a:t>Eksplanatori/Pemaparan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342900" marR="0" lvl="0" indent="-342900">
                        <a:lnSpc>
                          <a:spcPct val="107000"/>
                        </a:lnSpc>
                        <a:spcBef>
                          <a:spcPts val="0"/>
                        </a:spcBef>
                        <a:spcAft>
                          <a:spcPts val="0"/>
                        </a:spcAft>
                        <a:buFont typeface="Symbol" panose="05050102010706020507" pitchFamily="18" charset="2"/>
                        <a:buChar char=""/>
                      </a:pPr>
                      <a:r>
                        <a:rPr lang="en-US" sz="2000" dirty="0" err="1">
                          <a:effectLst/>
                        </a:rPr>
                        <a:t>Untuk</a:t>
                      </a:r>
                      <a:r>
                        <a:rPr lang="en-US" sz="2000" dirty="0">
                          <a:effectLst/>
                        </a:rPr>
                        <a:t> </a:t>
                      </a:r>
                      <a:r>
                        <a:rPr lang="en-US" sz="2000" dirty="0" err="1">
                          <a:effectLst/>
                        </a:rPr>
                        <a:t>mengidentifikasi</a:t>
                      </a:r>
                      <a:r>
                        <a:rPr lang="en-US" sz="2000" dirty="0">
                          <a:effectLst/>
                        </a:rPr>
                        <a:t> </a:t>
                      </a:r>
                      <a:r>
                        <a:rPr lang="en-US" sz="2000" dirty="0" err="1">
                          <a:effectLst/>
                        </a:rPr>
                        <a:t>penyebab</a:t>
                      </a:r>
                      <a:r>
                        <a:rPr lang="en-US" sz="2000" dirty="0">
                          <a:effectLst/>
                        </a:rPr>
                        <a:t> </a:t>
                      </a:r>
                      <a:r>
                        <a:rPr lang="en-US" sz="2000" dirty="0" err="1">
                          <a:effectLst/>
                        </a:rPr>
                        <a:t>dari</a:t>
                      </a:r>
                      <a:r>
                        <a:rPr lang="en-US" sz="2000" dirty="0">
                          <a:effectLst/>
                        </a:rPr>
                        <a:t> </a:t>
                      </a:r>
                      <a:r>
                        <a:rPr lang="en-US" sz="2000" dirty="0" err="1">
                          <a:effectLst/>
                        </a:rPr>
                        <a:t>fenomena</a:t>
                      </a:r>
                      <a:r>
                        <a:rPr lang="en-US" sz="2000" dirty="0">
                          <a:effectLst/>
                        </a:rPr>
                        <a:t> yang </a:t>
                      </a:r>
                      <a:r>
                        <a:rPr lang="en-US" sz="2000" dirty="0" err="1">
                          <a:effectLst/>
                        </a:rPr>
                        <a:t>terjadi</a:t>
                      </a:r>
                      <a:r>
                        <a:rPr lang="en-US" sz="2000" dirty="0">
                          <a:effectLst/>
                        </a:rPr>
                        <a:t> </a:t>
                      </a:r>
                    </a:p>
                    <a:p>
                      <a:pPr marL="342900" marR="0" lvl="0" indent="-342900">
                        <a:lnSpc>
                          <a:spcPct val="107000"/>
                        </a:lnSpc>
                        <a:spcBef>
                          <a:spcPts val="0"/>
                        </a:spcBef>
                        <a:spcAft>
                          <a:spcPts val="0"/>
                        </a:spcAft>
                        <a:buFont typeface="Symbol" panose="05050102010706020507" pitchFamily="18" charset="2"/>
                        <a:buChar char=""/>
                      </a:pPr>
                      <a:r>
                        <a:rPr lang="en-US" sz="2000" dirty="0" err="1">
                          <a:effectLst/>
                        </a:rPr>
                        <a:t>Bertujuan</a:t>
                      </a:r>
                      <a:r>
                        <a:rPr lang="en-US" sz="2000" dirty="0">
                          <a:effectLst/>
                        </a:rPr>
                        <a:t> </a:t>
                      </a:r>
                      <a:r>
                        <a:rPr lang="en-US" sz="2000" dirty="0" err="1">
                          <a:effectLst/>
                        </a:rPr>
                        <a:t>untuk</a:t>
                      </a:r>
                      <a:r>
                        <a:rPr lang="en-US" sz="2000" dirty="0">
                          <a:effectLst/>
                        </a:rPr>
                        <a:t> </a:t>
                      </a:r>
                      <a:r>
                        <a:rPr lang="en-US" sz="2000" dirty="0" err="1">
                          <a:effectLst/>
                        </a:rPr>
                        <a:t>mencari</a:t>
                      </a:r>
                      <a:r>
                        <a:rPr lang="en-US" sz="2000" dirty="0">
                          <a:effectLst/>
                        </a:rPr>
                        <a:t> </a:t>
                      </a:r>
                      <a:r>
                        <a:rPr lang="en-US" sz="2000" dirty="0" err="1">
                          <a:effectLst/>
                        </a:rPr>
                        <a:t>hubungan</a:t>
                      </a:r>
                      <a:r>
                        <a:rPr lang="en-US" sz="2000" dirty="0">
                          <a:effectLst/>
                        </a:rPr>
                        <a:t> </a:t>
                      </a:r>
                      <a:r>
                        <a:rPr lang="en-US" sz="2000" dirty="0" err="1">
                          <a:effectLst/>
                        </a:rPr>
                        <a:t>sebab-akibat</a:t>
                      </a:r>
                      <a:r>
                        <a:rPr lang="en-US" sz="2000" dirty="0">
                          <a:effectLst/>
                        </a:rPr>
                        <a:t> </a:t>
                      </a:r>
                      <a:r>
                        <a:rPr lang="en-US" sz="2000" dirty="0" err="1">
                          <a:effectLst/>
                        </a:rPr>
                        <a:t>dari</a:t>
                      </a:r>
                      <a:r>
                        <a:rPr lang="en-US" sz="2000" dirty="0">
                          <a:effectLst/>
                        </a:rPr>
                        <a:t> </a:t>
                      </a:r>
                      <a:r>
                        <a:rPr lang="en-US" sz="2000" dirty="0" err="1">
                          <a:effectLst/>
                        </a:rPr>
                        <a:t>fenomena</a:t>
                      </a:r>
                      <a:r>
                        <a:rPr lang="en-US" sz="2000" dirty="0">
                          <a:effectLst/>
                        </a:rPr>
                        <a:t> </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33369359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err="1"/>
              <a:t>Tujuan</a:t>
            </a:r>
            <a:r>
              <a:rPr lang="en-US" dirty="0"/>
              <a:t> </a:t>
            </a:r>
            <a:r>
              <a:rPr lang="en-US" dirty="0" err="1"/>
              <a:t>dari</a:t>
            </a:r>
            <a:r>
              <a:rPr lang="en-US" dirty="0"/>
              <a:t> </a:t>
            </a:r>
            <a:r>
              <a:rPr lang="en-US" dirty="0" err="1"/>
              <a:t>penelitian</a:t>
            </a:r>
            <a:r>
              <a:rPr lang="en-US" dirty="0"/>
              <a:t> </a:t>
            </a:r>
            <a:r>
              <a:rPr lang="en-US" dirty="0" err="1"/>
              <a:t>akan</a:t>
            </a:r>
            <a:r>
              <a:rPr lang="en-US" dirty="0"/>
              <a:t> </a:t>
            </a:r>
            <a:r>
              <a:rPr lang="en-US" dirty="0" err="1"/>
              <a:t>menetukan</a:t>
            </a:r>
            <a:r>
              <a:rPr lang="en-US" dirty="0"/>
              <a:t> </a:t>
            </a:r>
            <a:r>
              <a:rPr lang="en-US" dirty="0" err="1"/>
              <a:t>desain</a:t>
            </a:r>
            <a:r>
              <a:rPr lang="en-US" dirty="0"/>
              <a:t> </a:t>
            </a:r>
            <a:r>
              <a:rPr lang="en-US" dirty="0" err="1"/>
              <a:t>dan</a:t>
            </a:r>
            <a:r>
              <a:rPr lang="en-US" dirty="0"/>
              <a:t> </a:t>
            </a:r>
            <a:r>
              <a:rPr lang="en-US" dirty="0" err="1"/>
              <a:t>rencana</a:t>
            </a:r>
            <a:r>
              <a:rPr lang="en-US" dirty="0"/>
              <a:t> </a:t>
            </a:r>
            <a:r>
              <a:rPr lang="en-US" dirty="0" err="1"/>
              <a:t>penelitian</a:t>
            </a:r>
            <a:r>
              <a:rPr lang="en-US" dirty="0"/>
              <a:t>, </a:t>
            </a:r>
            <a:r>
              <a:rPr lang="en-US" dirty="0" err="1"/>
              <a:t>tipe</a:t>
            </a:r>
            <a:r>
              <a:rPr lang="en-US" dirty="0"/>
              <a:t> data yang </a:t>
            </a:r>
            <a:r>
              <a:rPr lang="en-US" dirty="0" err="1"/>
              <a:t>akan</a:t>
            </a:r>
            <a:r>
              <a:rPr lang="en-US" dirty="0"/>
              <a:t> </a:t>
            </a:r>
            <a:r>
              <a:rPr lang="en-US" dirty="0" err="1"/>
              <a:t>dikumpulkan</a:t>
            </a:r>
            <a:r>
              <a:rPr lang="en-US" dirty="0"/>
              <a:t>, </a:t>
            </a:r>
            <a:r>
              <a:rPr lang="en-US" dirty="0" err="1"/>
              <a:t>metoda</a:t>
            </a:r>
            <a:r>
              <a:rPr lang="en-US" dirty="0"/>
              <a:t> </a:t>
            </a:r>
            <a:r>
              <a:rPr lang="en-US" dirty="0" err="1"/>
              <a:t>analisa</a:t>
            </a:r>
            <a:r>
              <a:rPr lang="en-US" dirty="0"/>
              <a:t> data </a:t>
            </a:r>
            <a:r>
              <a:rPr lang="en-US" dirty="0" err="1"/>
              <a:t>dan</a:t>
            </a:r>
            <a:r>
              <a:rPr lang="en-US" dirty="0"/>
              <a:t> </a:t>
            </a:r>
            <a:r>
              <a:rPr lang="en-US" dirty="0" err="1"/>
              <a:t>sejauh</a:t>
            </a:r>
            <a:r>
              <a:rPr lang="en-US" dirty="0"/>
              <a:t> mana </a:t>
            </a:r>
            <a:r>
              <a:rPr lang="en-US" dirty="0" err="1"/>
              <a:t>temuan</a:t>
            </a:r>
            <a:r>
              <a:rPr lang="en-US" dirty="0"/>
              <a:t> </a:t>
            </a:r>
            <a:r>
              <a:rPr lang="en-US" dirty="0" err="1"/>
              <a:t>penelitian</a:t>
            </a:r>
            <a:r>
              <a:rPr lang="en-US" dirty="0"/>
              <a:t> </a:t>
            </a:r>
            <a:r>
              <a:rPr lang="en-US" dirty="0" err="1"/>
              <a:t>bisa</a:t>
            </a:r>
            <a:r>
              <a:rPr lang="en-US" dirty="0"/>
              <a:t> </a:t>
            </a:r>
            <a:r>
              <a:rPr lang="en-US" dirty="0" err="1"/>
              <a:t>digeneralisasi</a:t>
            </a:r>
            <a:r>
              <a:rPr lang="en-US" dirty="0"/>
              <a:t>. </a:t>
            </a:r>
            <a:r>
              <a:rPr lang="en-US" dirty="0" err="1"/>
              <a:t>Tabel</a:t>
            </a:r>
            <a:r>
              <a:rPr lang="en-US" dirty="0"/>
              <a:t> </a:t>
            </a:r>
            <a:r>
              <a:rPr lang="en-US" dirty="0" err="1"/>
              <a:t>dibawah</a:t>
            </a:r>
            <a:r>
              <a:rPr lang="en-US" dirty="0"/>
              <a:t> </a:t>
            </a:r>
            <a:r>
              <a:rPr lang="en-US" dirty="0" err="1"/>
              <a:t>ini</a:t>
            </a:r>
            <a:r>
              <a:rPr lang="en-US" dirty="0"/>
              <a:t> </a:t>
            </a:r>
            <a:r>
              <a:rPr lang="en-US" dirty="0" err="1"/>
              <a:t>menunjukkan</a:t>
            </a:r>
            <a:r>
              <a:rPr lang="en-US" dirty="0"/>
              <a:t> </a:t>
            </a:r>
            <a:r>
              <a:rPr lang="en-US" dirty="0" err="1"/>
              <a:t>hubungan</a:t>
            </a:r>
            <a:r>
              <a:rPr lang="en-US" dirty="0"/>
              <a:t> </a:t>
            </a:r>
            <a:r>
              <a:rPr lang="en-US" dirty="0" err="1"/>
              <a:t>antara</a:t>
            </a:r>
            <a:r>
              <a:rPr lang="en-US" dirty="0"/>
              <a:t> </a:t>
            </a:r>
            <a:r>
              <a:rPr lang="en-US" dirty="0" err="1"/>
              <a:t>elemen-elemen</a:t>
            </a:r>
            <a:r>
              <a:rPr lang="en-US" dirty="0"/>
              <a:t> </a:t>
            </a:r>
            <a:r>
              <a:rPr lang="en-US" dirty="0" err="1"/>
              <a:t>ini</a:t>
            </a:r>
            <a:r>
              <a:rPr lang="en-US" dirty="0"/>
              <a:t>. </a:t>
            </a:r>
          </a:p>
          <a:p>
            <a:endParaRPr lang="en-US" dirty="0"/>
          </a:p>
        </p:txBody>
      </p:sp>
    </p:spTree>
    <p:extLst>
      <p:ext uri="{BB962C8B-B14F-4D97-AF65-F5344CB8AC3E}">
        <p14:creationId xmlns:p14="http://schemas.microsoft.com/office/powerpoint/2010/main" val="4759652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Before we talk about research discuss the following questions in small groups: </a:t>
            </a:r>
            <a:endParaRPr lang="en-US" dirty="0"/>
          </a:p>
        </p:txBody>
      </p:sp>
      <p:sp>
        <p:nvSpPr>
          <p:cNvPr id="3" name="Content Placeholder 2"/>
          <p:cNvSpPr>
            <a:spLocks noGrp="1"/>
          </p:cNvSpPr>
          <p:nvPr>
            <p:ph idx="1"/>
          </p:nvPr>
        </p:nvSpPr>
        <p:spPr/>
        <p:txBody>
          <a:bodyPr/>
          <a:lstStyle/>
          <a:p>
            <a:r>
              <a:rPr lang="en-US" dirty="0" smtClean="0"/>
              <a:t>What is research? </a:t>
            </a:r>
          </a:p>
          <a:p>
            <a:r>
              <a:rPr lang="en-US" dirty="0" smtClean="0"/>
              <a:t>What is the importance of doing research?</a:t>
            </a:r>
          </a:p>
          <a:p>
            <a:r>
              <a:rPr lang="en-US" dirty="0" smtClean="0"/>
              <a:t>What are the steps in doing research?</a:t>
            </a:r>
          </a:p>
          <a:p>
            <a:r>
              <a:rPr lang="en-US" dirty="0" smtClean="0"/>
              <a:t>What abilities should a researcher possess? </a:t>
            </a:r>
          </a:p>
          <a:p>
            <a:pPr marL="0" indent="0">
              <a:buNone/>
            </a:pPr>
            <a:endParaRPr lang="en-US" dirty="0" smtClean="0"/>
          </a:p>
          <a:p>
            <a:endParaRPr lang="en-US" dirty="0"/>
          </a:p>
        </p:txBody>
      </p:sp>
    </p:spTree>
    <p:extLst>
      <p:ext uri="{BB962C8B-B14F-4D97-AF65-F5344CB8AC3E}">
        <p14:creationId xmlns:p14="http://schemas.microsoft.com/office/powerpoint/2010/main" val="21204687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172591406"/>
              </p:ext>
            </p:extLst>
          </p:nvPr>
        </p:nvGraphicFramePr>
        <p:xfrm>
          <a:off x="477982" y="365126"/>
          <a:ext cx="10474035" cy="6042489"/>
        </p:xfrm>
        <a:graphic>
          <a:graphicData uri="http://schemas.openxmlformats.org/drawingml/2006/table">
            <a:tbl>
              <a:tblPr firstRow="1" firstCol="1" bandRow="1">
                <a:tableStyleId>{5C22544A-7EE6-4342-B048-85BDC9FD1C3A}</a:tableStyleId>
              </a:tblPr>
              <a:tblGrid>
                <a:gridCol w="2788046"/>
                <a:gridCol w="2561631"/>
                <a:gridCol w="2562727"/>
                <a:gridCol w="2561631"/>
              </a:tblGrid>
              <a:tr h="242161">
                <a:tc>
                  <a:txBody>
                    <a:bodyPr/>
                    <a:lstStyle/>
                    <a:p>
                      <a:pPr marL="0" marR="0">
                        <a:lnSpc>
                          <a:spcPct val="107000"/>
                        </a:lnSpc>
                        <a:spcBef>
                          <a:spcPts val="0"/>
                        </a:spcBef>
                        <a:spcAft>
                          <a:spcPts val="0"/>
                        </a:spcAft>
                      </a:pPr>
                      <a:r>
                        <a:rPr lang="en-US" sz="1800" dirty="0" err="1">
                          <a:effectLst/>
                        </a:rPr>
                        <a:t>Desain</a:t>
                      </a:r>
                      <a:r>
                        <a:rPr lang="en-US" sz="1800" dirty="0">
                          <a:effectLst/>
                        </a:rPr>
                        <a:t> </a:t>
                      </a:r>
                      <a:r>
                        <a:rPr lang="en-US" sz="1800" dirty="0" err="1">
                          <a:effectLst/>
                        </a:rPr>
                        <a:t>penelitian</a:t>
                      </a:r>
                      <a:r>
                        <a:rPr lang="en-US" sz="1800" dirty="0">
                          <a:effectLst/>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3533" marR="63533" marT="0" marB="0"/>
                </a:tc>
                <a:tc>
                  <a:txBody>
                    <a:bodyPr/>
                    <a:lstStyle/>
                    <a:p>
                      <a:pPr marL="0" marR="0">
                        <a:lnSpc>
                          <a:spcPct val="107000"/>
                        </a:lnSpc>
                        <a:spcBef>
                          <a:spcPts val="0"/>
                        </a:spcBef>
                        <a:spcAft>
                          <a:spcPts val="0"/>
                        </a:spcAft>
                      </a:pPr>
                      <a:r>
                        <a:rPr lang="en-US" sz="1800">
                          <a:effectLst/>
                        </a:rPr>
                        <a:t>Jenis data </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3533" marR="63533" marT="0" marB="0"/>
                </a:tc>
                <a:tc>
                  <a:txBody>
                    <a:bodyPr/>
                    <a:lstStyle/>
                    <a:p>
                      <a:pPr marL="0" marR="0">
                        <a:lnSpc>
                          <a:spcPct val="107000"/>
                        </a:lnSpc>
                        <a:spcBef>
                          <a:spcPts val="0"/>
                        </a:spcBef>
                        <a:spcAft>
                          <a:spcPts val="0"/>
                        </a:spcAft>
                      </a:pPr>
                      <a:r>
                        <a:rPr lang="en-US" sz="1800">
                          <a:effectLst/>
                        </a:rPr>
                        <a:t>Data analisis </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3533" marR="63533" marT="0" marB="0"/>
                </a:tc>
                <a:tc>
                  <a:txBody>
                    <a:bodyPr/>
                    <a:lstStyle/>
                    <a:p>
                      <a:pPr marL="0" marR="0">
                        <a:lnSpc>
                          <a:spcPct val="107000"/>
                        </a:lnSpc>
                        <a:spcBef>
                          <a:spcPts val="0"/>
                        </a:spcBef>
                        <a:spcAft>
                          <a:spcPts val="0"/>
                        </a:spcAft>
                      </a:pPr>
                      <a:r>
                        <a:rPr lang="en-US" sz="1800">
                          <a:effectLst/>
                        </a:rPr>
                        <a:t>Tipe penelitian </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3533" marR="63533" marT="0" marB="0"/>
                </a:tc>
              </a:tr>
              <a:tr h="1937279">
                <a:tc>
                  <a:txBody>
                    <a:bodyPr/>
                    <a:lstStyle/>
                    <a:p>
                      <a:pPr marL="0" marR="0">
                        <a:lnSpc>
                          <a:spcPct val="107000"/>
                        </a:lnSpc>
                        <a:spcBef>
                          <a:spcPts val="0"/>
                        </a:spcBef>
                        <a:spcAft>
                          <a:spcPts val="0"/>
                        </a:spcAft>
                      </a:pPr>
                      <a:r>
                        <a:rPr lang="en-US" sz="1800" dirty="0" err="1">
                          <a:effectLst/>
                        </a:rPr>
                        <a:t>Deskriptif</a:t>
                      </a:r>
                      <a:r>
                        <a:rPr lang="en-US" sz="1800" dirty="0">
                          <a:effectLst/>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3533" marR="63533" marT="0" marB="0"/>
                </a:tc>
                <a:tc>
                  <a:txBody>
                    <a:bodyPr/>
                    <a:lstStyle/>
                    <a:p>
                      <a:pPr marL="0" marR="0">
                        <a:lnSpc>
                          <a:spcPct val="107000"/>
                        </a:lnSpc>
                        <a:spcBef>
                          <a:spcPts val="0"/>
                        </a:spcBef>
                        <a:spcAft>
                          <a:spcPts val="0"/>
                        </a:spcAft>
                      </a:pPr>
                      <a:r>
                        <a:rPr lang="en-US" sz="1800" dirty="0" err="1">
                          <a:effectLst/>
                        </a:rPr>
                        <a:t>Sebagian</a:t>
                      </a:r>
                      <a:r>
                        <a:rPr lang="en-US" sz="1800" dirty="0">
                          <a:effectLst/>
                        </a:rPr>
                        <a:t> </a:t>
                      </a:r>
                      <a:r>
                        <a:rPr lang="en-US" sz="1800" dirty="0" err="1">
                          <a:effectLst/>
                        </a:rPr>
                        <a:t>besar</a:t>
                      </a:r>
                      <a:r>
                        <a:rPr lang="en-US" sz="1800" dirty="0">
                          <a:effectLst/>
                        </a:rPr>
                        <a:t> </a:t>
                      </a:r>
                      <a:r>
                        <a:rPr lang="en-US" sz="1800" dirty="0" err="1">
                          <a:effectLst/>
                        </a:rPr>
                        <a:t>kualitatif</a:t>
                      </a:r>
                      <a:r>
                        <a:rPr lang="en-US" sz="1800" dirty="0">
                          <a:effectLst/>
                        </a:rPr>
                        <a:t>, naturalistic, data verbal </a:t>
                      </a:r>
                      <a:r>
                        <a:rPr lang="en-US" sz="1800" dirty="0" err="1">
                          <a:effectLst/>
                        </a:rPr>
                        <a:t>dan</a:t>
                      </a:r>
                      <a:r>
                        <a:rPr lang="en-US" sz="1800" dirty="0">
                          <a:effectLst/>
                        </a:rPr>
                        <a:t> textual, </a:t>
                      </a:r>
                      <a:r>
                        <a:rPr lang="en-US" sz="1800" dirty="0" err="1">
                          <a:effectLst/>
                        </a:rPr>
                        <a:t>teknik</a:t>
                      </a:r>
                      <a:r>
                        <a:rPr lang="en-US" sz="1800" dirty="0">
                          <a:effectLst/>
                        </a:rPr>
                        <a:t> </a:t>
                      </a:r>
                      <a:r>
                        <a:rPr lang="en-US" sz="1800" dirty="0" err="1">
                          <a:effectLst/>
                        </a:rPr>
                        <a:t>pengambilan</a:t>
                      </a:r>
                      <a:r>
                        <a:rPr lang="en-US" sz="1800" dirty="0">
                          <a:effectLst/>
                        </a:rPr>
                        <a:t> data </a:t>
                      </a:r>
                      <a:r>
                        <a:rPr lang="en-US" sz="1800" dirty="0" err="1">
                          <a:effectLst/>
                        </a:rPr>
                        <a:t>melalui</a:t>
                      </a:r>
                      <a:r>
                        <a:rPr lang="en-US" sz="1800" dirty="0">
                          <a:effectLst/>
                        </a:rPr>
                        <a:t> survey, </a:t>
                      </a:r>
                      <a:r>
                        <a:rPr lang="en-US" sz="1800" dirty="0" err="1">
                          <a:effectLst/>
                        </a:rPr>
                        <a:t>observasi</a:t>
                      </a:r>
                      <a:r>
                        <a:rPr lang="en-US" sz="1800" dirty="0">
                          <a:effectLst/>
                        </a:rPr>
                        <a:t> </a:t>
                      </a:r>
                      <a:r>
                        <a:rPr lang="en-US" sz="1800" dirty="0" err="1">
                          <a:effectLst/>
                        </a:rPr>
                        <a:t>dan</a:t>
                      </a:r>
                      <a:r>
                        <a:rPr lang="en-US" sz="1800" dirty="0">
                          <a:effectLst/>
                        </a:rPr>
                        <a:t> </a:t>
                      </a:r>
                      <a:r>
                        <a:rPr lang="en-US" sz="1800" dirty="0" err="1">
                          <a:effectLst/>
                        </a:rPr>
                        <a:t>wawancara</a:t>
                      </a:r>
                      <a:r>
                        <a:rPr lang="en-US" sz="1800" dirty="0">
                          <a:effectLst/>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3533" marR="63533" marT="0" marB="0"/>
                </a:tc>
                <a:tc>
                  <a:txBody>
                    <a:bodyPr/>
                    <a:lstStyle/>
                    <a:p>
                      <a:pPr marL="0" marR="0">
                        <a:lnSpc>
                          <a:spcPct val="107000"/>
                        </a:lnSpc>
                        <a:spcBef>
                          <a:spcPts val="0"/>
                        </a:spcBef>
                        <a:spcAft>
                          <a:spcPts val="0"/>
                        </a:spcAft>
                      </a:pPr>
                      <a:r>
                        <a:rPr lang="en-US" sz="1800">
                          <a:effectLst/>
                        </a:rPr>
                        <a:t>Analisa isi (content analysis), statistik deskriptif untuk mencari jawaban dari pertanyaan penelitian </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3533" marR="63533" marT="0" marB="0"/>
                </a:tc>
                <a:tc>
                  <a:txBody>
                    <a:bodyPr/>
                    <a:lstStyle/>
                    <a:p>
                      <a:pPr marL="0" marR="0">
                        <a:lnSpc>
                          <a:spcPct val="107000"/>
                        </a:lnSpc>
                        <a:spcBef>
                          <a:spcPts val="0"/>
                        </a:spcBef>
                        <a:spcAft>
                          <a:spcPts val="0"/>
                        </a:spcAft>
                      </a:pPr>
                      <a:r>
                        <a:rPr lang="en-US" sz="1800">
                          <a:effectLst/>
                        </a:rPr>
                        <a:t>Eskplanatory. Untk menemukan apa yang ada, contoh dalam study kasus (case study). </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3533" marR="63533" marT="0" marB="0"/>
                </a:tc>
              </a:tr>
              <a:tr h="2663759">
                <a:tc>
                  <a:txBody>
                    <a:bodyPr/>
                    <a:lstStyle/>
                    <a:p>
                      <a:pPr marL="0" marR="0">
                        <a:lnSpc>
                          <a:spcPct val="107000"/>
                        </a:lnSpc>
                        <a:spcBef>
                          <a:spcPts val="0"/>
                        </a:spcBef>
                        <a:spcAft>
                          <a:spcPts val="0"/>
                        </a:spcAft>
                      </a:pPr>
                      <a:r>
                        <a:rPr lang="en-US" sz="1800">
                          <a:effectLst/>
                        </a:rPr>
                        <a:t>Prediktif </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3533" marR="63533" marT="0" marB="0"/>
                </a:tc>
                <a:tc>
                  <a:txBody>
                    <a:bodyPr/>
                    <a:lstStyle/>
                    <a:p>
                      <a:pPr marL="0" marR="0">
                        <a:lnSpc>
                          <a:spcPct val="107000"/>
                        </a:lnSpc>
                        <a:spcBef>
                          <a:spcPts val="0"/>
                        </a:spcBef>
                        <a:spcAft>
                          <a:spcPts val="0"/>
                        </a:spcAft>
                      </a:pPr>
                      <a:r>
                        <a:rPr lang="en-US" sz="1800" dirty="0" err="1">
                          <a:effectLst/>
                        </a:rPr>
                        <a:t>Sebagian</a:t>
                      </a:r>
                      <a:r>
                        <a:rPr lang="en-US" sz="1800" dirty="0">
                          <a:effectLst/>
                        </a:rPr>
                        <a:t> </a:t>
                      </a:r>
                      <a:r>
                        <a:rPr lang="en-US" sz="1800" dirty="0" err="1">
                          <a:effectLst/>
                        </a:rPr>
                        <a:t>besar</a:t>
                      </a:r>
                      <a:r>
                        <a:rPr lang="en-US" sz="1800" dirty="0">
                          <a:effectLst/>
                        </a:rPr>
                        <a:t> </a:t>
                      </a:r>
                      <a:r>
                        <a:rPr lang="en-US" sz="1800" dirty="0" err="1">
                          <a:effectLst/>
                        </a:rPr>
                        <a:t>kuantitatif</a:t>
                      </a:r>
                      <a:r>
                        <a:rPr lang="en-US" sz="1800" dirty="0">
                          <a:effectLst/>
                        </a:rPr>
                        <a:t>, </a:t>
                      </a:r>
                      <a:r>
                        <a:rPr lang="en-US" sz="1800" dirty="0" err="1">
                          <a:effectLst/>
                        </a:rPr>
                        <a:t>beberapa</a:t>
                      </a:r>
                      <a:r>
                        <a:rPr lang="en-US" sz="1800" dirty="0">
                          <a:effectLst/>
                        </a:rPr>
                        <a:t> </a:t>
                      </a:r>
                      <a:r>
                        <a:rPr lang="en-US" sz="1800" dirty="0" err="1">
                          <a:effectLst/>
                        </a:rPr>
                        <a:t>diantaranya</a:t>
                      </a:r>
                      <a:r>
                        <a:rPr lang="en-US" sz="1800" dirty="0">
                          <a:effectLst/>
                        </a:rPr>
                        <a:t> </a:t>
                      </a:r>
                      <a:r>
                        <a:rPr lang="en-US" sz="1800" dirty="0" err="1">
                          <a:effectLst/>
                        </a:rPr>
                        <a:t>kualitatif</a:t>
                      </a:r>
                      <a:r>
                        <a:rPr lang="en-US" sz="1800" dirty="0">
                          <a:effectLst/>
                        </a:rPr>
                        <a:t>, </a:t>
                      </a:r>
                      <a:r>
                        <a:rPr lang="en-US" sz="1800" dirty="0" err="1">
                          <a:effectLst/>
                        </a:rPr>
                        <a:t>menggunakan</a:t>
                      </a:r>
                      <a:r>
                        <a:rPr lang="en-US" sz="1800" dirty="0">
                          <a:effectLst/>
                        </a:rPr>
                        <a:t> </a:t>
                      </a:r>
                      <a:r>
                        <a:rPr lang="en-US" sz="1800" dirty="0" err="1">
                          <a:effectLst/>
                        </a:rPr>
                        <a:t>angka</a:t>
                      </a:r>
                      <a:r>
                        <a:rPr lang="en-US" sz="1800" dirty="0">
                          <a:effectLst/>
                        </a:rPr>
                        <a:t> </a:t>
                      </a:r>
                      <a:r>
                        <a:rPr lang="en-US" sz="1800" dirty="0" err="1">
                          <a:effectLst/>
                        </a:rPr>
                        <a:t>sebagai</a:t>
                      </a:r>
                      <a:r>
                        <a:rPr lang="en-US" sz="1800" dirty="0">
                          <a:effectLst/>
                        </a:rPr>
                        <a:t> </a:t>
                      </a:r>
                      <a:r>
                        <a:rPr lang="en-US" sz="1800" dirty="0" err="1">
                          <a:effectLst/>
                        </a:rPr>
                        <a:t>ukuran</a:t>
                      </a:r>
                      <a:r>
                        <a:rPr lang="en-US" sz="1800" dirty="0">
                          <a:effectLst/>
                        </a:rPr>
                        <a:t>, </a:t>
                      </a:r>
                      <a:r>
                        <a:rPr lang="en-US" sz="1800" dirty="0" err="1">
                          <a:effectLst/>
                        </a:rPr>
                        <a:t>sebagaian</a:t>
                      </a:r>
                      <a:r>
                        <a:rPr lang="en-US" sz="1800" dirty="0">
                          <a:effectLst/>
                        </a:rPr>
                        <a:t> </a:t>
                      </a:r>
                      <a:r>
                        <a:rPr lang="en-US" sz="1800" dirty="0" err="1">
                          <a:effectLst/>
                        </a:rPr>
                        <a:t>kecil</a:t>
                      </a:r>
                      <a:r>
                        <a:rPr lang="en-US" sz="1800" dirty="0">
                          <a:effectLst/>
                        </a:rPr>
                        <a:t> data verbal, </a:t>
                      </a:r>
                      <a:r>
                        <a:rPr lang="en-US" sz="1800" dirty="0" err="1">
                          <a:effectLst/>
                        </a:rPr>
                        <a:t>alat</a:t>
                      </a:r>
                      <a:r>
                        <a:rPr lang="en-US" sz="1800" dirty="0">
                          <a:effectLst/>
                        </a:rPr>
                        <a:t> </a:t>
                      </a:r>
                      <a:r>
                        <a:rPr lang="en-US" sz="1800" dirty="0" err="1">
                          <a:effectLst/>
                        </a:rPr>
                        <a:t>pengumpul</a:t>
                      </a:r>
                      <a:r>
                        <a:rPr lang="en-US" sz="1800" dirty="0">
                          <a:effectLst/>
                        </a:rPr>
                        <a:t> data </a:t>
                      </a:r>
                      <a:r>
                        <a:rPr lang="en-US" sz="1800" dirty="0" err="1">
                          <a:effectLst/>
                        </a:rPr>
                        <a:t>bisa</a:t>
                      </a:r>
                      <a:r>
                        <a:rPr lang="en-US" sz="1800" dirty="0">
                          <a:effectLst/>
                        </a:rPr>
                        <a:t> </a:t>
                      </a:r>
                      <a:r>
                        <a:rPr lang="en-US" sz="1800" dirty="0" err="1">
                          <a:effectLst/>
                        </a:rPr>
                        <a:t>menggunakan</a:t>
                      </a:r>
                      <a:r>
                        <a:rPr lang="en-US" sz="1800" dirty="0">
                          <a:effectLst/>
                        </a:rPr>
                        <a:t> </a:t>
                      </a:r>
                      <a:r>
                        <a:rPr lang="en-US" sz="1800" dirty="0" err="1">
                          <a:effectLst/>
                        </a:rPr>
                        <a:t>eksperimen</a:t>
                      </a:r>
                      <a:r>
                        <a:rPr lang="en-US" sz="1800" dirty="0">
                          <a:effectLst/>
                        </a:rPr>
                        <a:t> </a:t>
                      </a:r>
                      <a:r>
                        <a:rPr lang="en-US" sz="1800" dirty="0" err="1">
                          <a:effectLst/>
                        </a:rPr>
                        <a:t>dan</a:t>
                      </a:r>
                      <a:r>
                        <a:rPr lang="en-US" sz="1800" dirty="0">
                          <a:effectLst/>
                        </a:rPr>
                        <a:t> survey.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3533" marR="63533" marT="0" marB="0"/>
                </a:tc>
                <a:tc>
                  <a:txBody>
                    <a:bodyPr/>
                    <a:lstStyle/>
                    <a:p>
                      <a:pPr marL="0" marR="0">
                        <a:lnSpc>
                          <a:spcPct val="107000"/>
                        </a:lnSpc>
                        <a:spcBef>
                          <a:spcPts val="0"/>
                        </a:spcBef>
                        <a:spcAft>
                          <a:spcPts val="0"/>
                        </a:spcAft>
                      </a:pPr>
                      <a:r>
                        <a:rPr lang="en-US" sz="1800" dirty="0">
                          <a:effectLst/>
                        </a:rPr>
                        <a:t>Mixed method </a:t>
                      </a:r>
                      <a:r>
                        <a:rPr lang="en-US" sz="1800" dirty="0" err="1">
                          <a:effectLst/>
                        </a:rPr>
                        <a:t>yaitu</a:t>
                      </a:r>
                      <a:r>
                        <a:rPr lang="en-US" sz="1800" dirty="0">
                          <a:effectLst/>
                        </a:rPr>
                        <a:t> </a:t>
                      </a:r>
                      <a:r>
                        <a:rPr lang="en-US" sz="1800" dirty="0" err="1">
                          <a:effectLst/>
                        </a:rPr>
                        <a:t>gabungan</a:t>
                      </a:r>
                      <a:r>
                        <a:rPr lang="en-US" sz="1800" dirty="0">
                          <a:effectLst/>
                        </a:rPr>
                        <a:t> </a:t>
                      </a:r>
                      <a:r>
                        <a:rPr lang="en-US" sz="1800" dirty="0" err="1">
                          <a:effectLst/>
                        </a:rPr>
                        <a:t>antara</a:t>
                      </a:r>
                      <a:r>
                        <a:rPr lang="en-US" sz="1800" dirty="0">
                          <a:effectLst/>
                        </a:rPr>
                        <a:t> </a:t>
                      </a:r>
                      <a:r>
                        <a:rPr lang="en-US" sz="1800" dirty="0" err="1">
                          <a:effectLst/>
                        </a:rPr>
                        <a:t>kuantitatif</a:t>
                      </a:r>
                      <a:r>
                        <a:rPr lang="en-US" sz="1800" dirty="0">
                          <a:effectLst/>
                        </a:rPr>
                        <a:t> </a:t>
                      </a:r>
                      <a:r>
                        <a:rPr lang="en-US" sz="1800" dirty="0" err="1">
                          <a:effectLst/>
                        </a:rPr>
                        <a:t>dan</a:t>
                      </a:r>
                      <a:r>
                        <a:rPr lang="en-US" sz="1800" dirty="0">
                          <a:effectLst/>
                        </a:rPr>
                        <a:t> </a:t>
                      </a:r>
                      <a:r>
                        <a:rPr lang="en-US" sz="1800" dirty="0" err="1">
                          <a:effectLst/>
                        </a:rPr>
                        <a:t>kualitatif</a:t>
                      </a:r>
                      <a:r>
                        <a:rPr lang="en-US" sz="1800" dirty="0">
                          <a:effectLst/>
                        </a:rPr>
                        <a:t>, </a:t>
                      </a:r>
                      <a:r>
                        <a:rPr lang="en-US" sz="1800" dirty="0" err="1">
                          <a:effectLst/>
                        </a:rPr>
                        <a:t>menggunakan</a:t>
                      </a:r>
                      <a:r>
                        <a:rPr lang="en-US" sz="1800" dirty="0">
                          <a:effectLst/>
                        </a:rPr>
                        <a:t> statistic </a:t>
                      </a:r>
                      <a:r>
                        <a:rPr lang="en-US" sz="1800" dirty="0" err="1">
                          <a:effectLst/>
                        </a:rPr>
                        <a:t>deskriptif</a:t>
                      </a:r>
                      <a:r>
                        <a:rPr lang="en-US" sz="1800" dirty="0">
                          <a:effectLst/>
                        </a:rPr>
                        <a:t> </a:t>
                      </a:r>
                      <a:r>
                        <a:rPr lang="en-US" sz="1800" dirty="0" err="1">
                          <a:effectLst/>
                        </a:rPr>
                        <a:t>dan</a:t>
                      </a:r>
                      <a:r>
                        <a:rPr lang="en-US" sz="1800" dirty="0">
                          <a:effectLst/>
                        </a:rPr>
                        <a:t> </a:t>
                      </a:r>
                      <a:r>
                        <a:rPr lang="en-US" sz="1800" dirty="0" err="1">
                          <a:effectLst/>
                        </a:rPr>
                        <a:t>inferensial</a:t>
                      </a:r>
                      <a:r>
                        <a:rPr lang="en-US" sz="1800" dirty="0">
                          <a:effectLst/>
                        </a:rPr>
                        <a:t>, </a:t>
                      </a:r>
                      <a:r>
                        <a:rPr lang="en-US" sz="1800" dirty="0" err="1">
                          <a:effectLst/>
                        </a:rPr>
                        <a:t>menguji</a:t>
                      </a:r>
                      <a:r>
                        <a:rPr lang="en-US" sz="1800" dirty="0">
                          <a:effectLst/>
                        </a:rPr>
                        <a:t> </a:t>
                      </a:r>
                      <a:r>
                        <a:rPr lang="en-US" sz="1800" dirty="0" err="1">
                          <a:effectLst/>
                        </a:rPr>
                        <a:t>hipotesis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3533" marR="63533" marT="0" marB="0"/>
                </a:tc>
                <a:tc>
                  <a:txBody>
                    <a:bodyPr/>
                    <a:lstStyle/>
                    <a:p>
                      <a:pPr marL="0" marR="0">
                        <a:lnSpc>
                          <a:spcPct val="107000"/>
                        </a:lnSpc>
                        <a:spcBef>
                          <a:spcPts val="0"/>
                        </a:spcBef>
                        <a:spcAft>
                          <a:spcPts val="0"/>
                        </a:spcAft>
                      </a:pPr>
                      <a:r>
                        <a:rPr lang="en-US" sz="1800" dirty="0" err="1">
                          <a:effectLst/>
                        </a:rPr>
                        <a:t>Korelasi</a:t>
                      </a:r>
                      <a:r>
                        <a:rPr lang="en-US" sz="1800" dirty="0">
                          <a:effectLst/>
                        </a:rPr>
                        <a:t>, </a:t>
                      </a:r>
                      <a:r>
                        <a:rPr lang="en-US" sz="1800" dirty="0" err="1">
                          <a:effectLst/>
                        </a:rPr>
                        <a:t>untuk</a:t>
                      </a:r>
                      <a:r>
                        <a:rPr lang="en-US" sz="1800" dirty="0">
                          <a:effectLst/>
                        </a:rPr>
                        <a:t> </a:t>
                      </a:r>
                      <a:r>
                        <a:rPr lang="en-US" sz="1800" dirty="0" err="1">
                          <a:effectLst/>
                        </a:rPr>
                        <a:t>menunjukkan</a:t>
                      </a:r>
                      <a:r>
                        <a:rPr lang="en-US" sz="1800" dirty="0">
                          <a:effectLst/>
                        </a:rPr>
                        <a:t> </a:t>
                      </a:r>
                      <a:r>
                        <a:rPr lang="en-US" sz="1800" dirty="0" err="1">
                          <a:effectLst/>
                        </a:rPr>
                        <a:t>hubungan</a:t>
                      </a:r>
                      <a:r>
                        <a:rPr lang="en-US" sz="1800" dirty="0">
                          <a:effectLst/>
                        </a:rPr>
                        <a:t> </a:t>
                      </a:r>
                      <a:r>
                        <a:rPr lang="en-US" sz="1800" dirty="0" err="1">
                          <a:effectLst/>
                        </a:rPr>
                        <a:t>antar</a:t>
                      </a:r>
                      <a:r>
                        <a:rPr lang="en-US" sz="1800" dirty="0">
                          <a:effectLst/>
                        </a:rPr>
                        <a:t> </a:t>
                      </a:r>
                      <a:r>
                        <a:rPr lang="en-US" sz="1800" dirty="0" err="1">
                          <a:effectLst/>
                        </a:rPr>
                        <a:t>variabel</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3533" marR="63533" marT="0" marB="0"/>
                </a:tc>
              </a:tr>
              <a:tr h="968639">
                <a:tc>
                  <a:txBody>
                    <a:bodyPr/>
                    <a:lstStyle/>
                    <a:p>
                      <a:pPr marL="0" marR="0">
                        <a:lnSpc>
                          <a:spcPct val="107000"/>
                        </a:lnSpc>
                        <a:spcBef>
                          <a:spcPts val="0"/>
                        </a:spcBef>
                        <a:spcAft>
                          <a:spcPts val="0"/>
                        </a:spcAft>
                      </a:pPr>
                      <a:r>
                        <a:rPr lang="en-US" sz="1800">
                          <a:effectLst/>
                        </a:rPr>
                        <a:t>Eksplanatori/pemaparan</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3533" marR="63533" marT="0" marB="0"/>
                </a:tc>
                <a:tc>
                  <a:txBody>
                    <a:bodyPr/>
                    <a:lstStyle/>
                    <a:p>
                      <a:pPr marL="0" marR="0">
                        <a:lnSpc>
                          <a:spcPct val="107000"/>
                        </a:lnSpc>
                        <a:spcBef>
                          <a:spcPts val="0"/>
                        </a:spcBef>
                        <a:spcAft>
                          <a:spcPts val="0"/>
                        </a:spcAft>
                      </a:pPr>
                      <a:r>
                        <a:rPr lang="en-US" sz="1800">
                          <a:effectLst/>
                        </a:rPr>
                        <a:t>Kuantitatif, ukuran memakai angka, eksperimental </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3533" marR="63533" marT="0" marB="0"/>
                </a:tc>
                <a:tc>
                  <a:txBody>
                    <a:bodyPr/>
                    <a:lstStyle/>
                    <a:p>
                      <a:pPr marL="0" marR="0">
                        <a:lnSpc>
                          <a:spcPct val="107000"/>
                        </a:lnSpc>
                        <a:spcBef>
                          <a:spcPts val="0"/>
                        </a:spcBef>
                        <a:spcAft>
                          <a:spcPts val="0"/>
                        </a:spcAft>
                      </a:pPr>
                      <a:r>
                        <a:rPr lang="en-US" sz="1800" dirty="0" err="1">
                          <a:effectLst/>
                        </a:rPr>
                        <a:t>Kuantitatif</a:t>
                      </a:r>
                      <a:r>
                        <a:rPr lang="en-US" sz="1800" dirty="0">
                          <a:effectLst/>
                        </a:rPr>
                        <a:t>, statistic </a:t>
                      </a:r>
                      <a:r>
                        <a:rPr lang="en-US" sz="1800" dirty="0" err="1">
                          <a:effectLst/>
                        </a:rPr>
                        <a:t>inferensial</a:t>
                      </a:r>
                      <a:r>
                        <a:rPr lang="en-US" sz="1800" dirty="0">
                          <a:effectLst/>
                        </a:rPr>
                        <a:t>, </a:t>
                      </a:r>
                      <a:r>
                        <a:rPr lang="en-US" sz="1800" dirty="0" err="1">
                          <a:effectLst/>
                        </a:rPr>
                        <a:t>uji</a:t>
                      </a:r>
                      <a:r>
                        <a:rPr lang="en-US" sz="1800" dirty="0">
                          <a:effectLst/>
                        </a:rPr>
                        <a:t> </a:t>
                      </a:r>
                      <a:r>
                        <a:rPr lang="en-US" sz="1800" dirty="0" err="1">
                          <a:effectLst/>
                        </a:rPr>
                        <a:t>hipotesis</a:t>
                      </a:r>
                      <a:r>
                        <a:rPr lang="en-US" sz="1800" dirty="0">
                          <a:effectLst/>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3533" marR="63533" marT="0" marB="0"/>
                </a:tc>
                <a:tc>
                  <a:txBody>
                    <a:bodyPr/>
                    <a:lstStyle/>
                    <a:p>
                      <a:pPr marL="0" marR="0">
                        <a:lnSpc>
                          <a:spcPct val="107000"/>
                        </a:lnSpc>
                        <a:spcBef>
                          <a:spcPts val="0"/>
                        </a:spcBef>
                        <a:spcAft>
                          <a:spcPts val="0"/>
                        </a:spcAft>
                      </a:pPr>
                      <a:r>
                        <a:rPr lang="en-US" sz="1800" dirty="0" err="1">
                          <a:effectLst/>
                        </a:rPr>
                        <a:t>Konfirmasi</a:t>
                      </a:r>
                      <a:r>
                        <a:rPr lang="en-US" sz="1800" dirty="0">
                          <a:effectLst/>
                        </a:rPr>
                        <a:t>. </a:t>
                      </a:r>
                      <a:r>
                        <a:rPr lang="en-US" sz="1800" dirty="0" err="1">
                          <a:effectLst/>
                        </a:rPr>
                        <a:t>Untuk</a:t>
                      </a:r>
                      <a:r>
                        <a:rPr lang="en-US" sz="1800" dirty="0">
                          <a:effectLst/>
                        </a:rPr>
                        <a:t> </a:t>
                      </a:r>
                      <a:r>
                        <a:rPr lang="en-US" sz="1800" dirty="0" err="1">
                          <a:effectLst/>
                        </a:rPr>
                        <a:t>menjelaskan</a:t>
                      </a:r>
                      <a:r>
                        <a:rPr lang="en-US" sz="1800" dirty="0">
                          <a:effectLst/>
                        </a:rPr>
                        <a:t> </a:t>
                      </a:r>
                      <a:r>
                        <a:rPr lang="en-US" sz="1800" dirty="0" err="1">
                          <a:effectLst/>
                        </a:rPr>
                        <a:t>hubungan</a:t>
                      </a:r>
                      <a:r>
                        <a:rPr lang="en-US" sz="1800" dirty="0">
                          <a:effectLst/>
                        </a:rPr>
                        <a:t> </a:t>
                      </a:r>
                      <a:r>
                        <a:rPr lang="en-US" sz="1800" dirty="0" err="1">
                          <a:effectLst/>
                        </a:rPr>
                        <a:t>sebab-akibat</a:t>
                      </a:r>
                      <a:r>
                        <a:rPr lang="en-US" sz="1800" dirty="0">
                          <a:effectLst/>
                        </a:rPr>
                        <a:t> </a:t>
                      </a:r>
                      <a:r>
                        <a:rPr lang="en-US" sz="1800" dirty="0" err="1">
                          <a:effectLst/>
                        </a:rPr>
                        <a:t>antar</a:t>
                      </a:r>
                      <a:r>
                        <a:rPr lang="en-US" sz="1800" dirty="0">
                          <a:effectLst/>
                        </a:rPr>
                        <a:t> </a:t>
                      </a:r>
                      <a:r>
                        <a:rPr lang="en-US" sz="1800" dirty="0" err="1">
                          <a:effectLst/>
                        </a:rPr>
                        <a:t>variabel</a:t>
                      </a:r>
                      <a:r>
                        <a:rPr lang="en-US" sz="1800" dirty="0">
                          <a:effectLst/>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3533" marR="63533" marT="0" marB="0"/>
                </a:tc>
              </a:tr>
            </a:tbl>
          </a:graphicData>
        </a:graphic>
      </p:graphicFrame>
    </p:spTree>
    <p:extLst>
      <p:ext uri="{BB962C8B-B14F-4D97-AF65-F5344CB8AC3E}">
        <p14:creationId xmlns:p14="http://schemas.microsoft.com/office/powerpoint/2010/main" val="1723774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Kualitatif</a:t>
            </a:r>
            <a:r>
              <a:rPr lang="en-US" dirty="0" smtClean="0"/>
              <a:t> vs </a:t>
            </a:r>
            <a:r>
              <a:rPr lang="en-US" dirty="0" err="1" smtClean="0"/>
              <a:t>kuantitatif</a:t>
            </a:r>
            <a:r>
              <a:rPr lang="en-US" dirty="0" smtClean="0"/>
              <a:t> </a:t>
            </a:r>
            <a:endParaRPr lang="en-US" dirty="0"/>
          </a:p>
        </p:txBody>
      </p:sp>
      <p:sp>
        <p:nvSpPr>
          <p:cNvPr id="3" name="Content Placeholder 2"/>
          <p:cNvSpPr>
            <a:spLocks noGrp="1"/>
          </p:cNvSpPr>
          <p:nvPr>
            <p:ph idx="1"/>
          </p:nvPr>
        </p:nvSpPr>
        <p:spPr/>
        <p:txBody>
          <a:bodyPr>
            <a:normAutofit fontScale="85000" lnSpcReduction="20000"/>
          </a:bodyPr>
          <a:lstStyle/>
          <a:p>
            <a:r>
              <a:rPr lang="en-US" dirty="0" err="1"/>
              <a:t>Dalam</a:t>
            </a:r>
            <a:r>
              <a:rPr lang="en-US" dirty="0"/>
              <a:t> </a:t>
            </a:r>
            <a:r>
              <a:rPr lang="en-US" dirty="0" err="1"/>
              <a:t>berbagai</a:t>
            </a:r>
            <a:r>
              <a:rPr lang="en-US" dirty="0"/>
              <a:t> </a:t>
            </a:r>
            <a:r>
              <a:rPr lang="en-US" dirty="0" err="1"/>
              <a:t>penjelasan</a:t>
            </a:r>
            <a:r>
              <a:rPr lang="en-US" dirty="0"/>
              <a:t> </a:t>
            </a:r>
            <a:r>
              <a:rPr lang="en-US" dirty="0" err="1"/>
              <a:t>tentang</a:t>
            </a:r>
            <a:r>
              <a:rPr lang="en-US" dirty="0"/>
              <a:t> </a:t>
            </a:r>
            <a:r>
              <a:rPr lang="en-US" dirty="0" err="1"/>
              <a:t>metodologi</a:t>
            </a:r>
            <a:r>
              <a:rPr lang="en-US" dirty="0"/>
              <a:t> </a:t>
            </a:r>
            <a:r>
              <a:rPr lang="en-US" dirty="0" err="1"/>
              <a:t>penelitian</a:t>
            </a:r>
            <a:r>
              <a:rPr lang="en-US" dirty="0"/>
              <a:t>, para </a:t>
            </a:r>
            <a:r>
              <a:rPr lang="en-US" dirty="0" err="1"/>
              <a:t>ahli</a:t>
            </a:r>
            <a:r>
              <a:rPr lang="en-US" dirty="0"/>
              <a:t> </a:t>
            </a:r>
            <a:r>
              <a:rPr lang="en-US" dirty="0" err="1"/>
              <a:t>sering</a:t>
            </a:r>
            <a:r>
              <a:rPr lang="en-US" dirty="0"/>
              <a:t> </a:t>
            </a:r>
            <a:r>
              <a:rPr lang="en-US" dirty="0" err="1"/>
              <a:t>membagi</a:t>
            </a:r>
            <a:r>
              <a:rPr lang="en-US" dirty="0"/>
              <a:t> </a:t>
            </a:r>
            <a:r>
              <a:rPr lang="en-US" dirty="0" err="1"/>
              <a:t>penelitian</a:t>
            </a:r>
            <a:r>
              <a:rPr lang="en-US" dirty="0"/>
              <a:t> </a:t>
            </a:r>
            <a:r>
              <a:rPr lang="en-US" dirty="0" err="1"/>
              <a:t>menjadi</a:t>
            </a:r>
            <a:r>
              <a:rPr lang="en-US" dirty="0"/>
              <a:t> </a:t>
            </a:r>
            <a:r>
              <a:rPr lang="en-US" dirty="0" err="1"/>
              <a:t>kuantitatif</a:t>
            </a:r>
            <a:r>
              <a:rPr lang="en-US" dirty="0"/>
              <a:t> </a:t>
            </a:r>
            <a:r>
              <a:rPr lang="en-US" dirty="0" err="1"/>
              <a:t>dan</a:t>
            </a:r>
            <a:r>
              <a:rPr lang="en-US" dirty="0"/>
              <a:t> </a:t>
            </a:r>
            <a:r>
              <a:rPr lang="en-US" dirty="0" err="1"/>
              <a:t>kualitatif</a:t>
            </a:r>
            <a:r>
              <a:rPr lang="en-US" dirty="0"/>
              <a:t>. </a:t>
            </a:r>
            <a:r>
              <a:rPr lang="en-US" dirty="0" err="1"/>
              <a:t>Seperti</a:t>
            </a:r>
            <a:r>
              <a:rPr lang="en-US" dirty="0"/>
              <a:t> yang </a:t>
            </a:r>
            <a:r>
              <a:rPr lang="en-US" dirty="0" err="1"/>
              <a:t>kita</a:t>
            </a:r>
            <a:r>
              <a:rPr lang="en-US" dirty="0"/>
              <a:t> </a:t>
            </a:r>
            <a:r>
              <a:rPr lang="en-US" dirty="0" err="1"/>
              <a:t>lihat</a:t>
            </a:r>
            <a:r>
              <a:rPr lang="en-US" dirty="0"/>
              <a:t> </a:t>
            </a:r>
            <a:r>
              <a:rPr lang="en-US" dirty="0" err="1"/>
              <a:t>pada</a:t>
            </a:r>
            <a:r>
              <a:rPr lang="en-US" dirty="0"/>
              <a:t> </a:t>
            </a:r>
            <a:r>
              <a:rPr lang="en-US" dirty="0" err="1"/>
              <a:t>tabel</a:t>
            </a:r>
            <a:r>
              <a:rPr lang="en-US" dirty="0"/>
              <a:t> di </a:t>
            </a:r>
            <a:r>
              <a:rPr lang="en-US" dirty="0" err="1"/>
              <a:t>atas</a:t>
            </a:r>
            <a:r>
              <a:rPr lang="en-US" dirty="0"/>
              <a:t>, </a:t>
            </a:r>
            <a:r>
              <a:rPr lang="en-US" dirty="0" err="1"/>
              <a:t>istilah</a:t>
            </a:r>
            <a:r>
              <a:rPr lang="en-US" dirty="0"/>
              <a:t> </a:t>
            </a:r>
            <a:r>
              <a:rPr lang="en-US" dirty="0" err="1"/>
              <a:t>kuantiatif</a:t>
            </a:r>
            <a:r>
              <a:rPr lang="en-US" dirty="0"/>
              <a:t> </a:t>
            </a:r>
            <a:r>
              <a:rPr lang="en-US" dirty="0" err="1"/>
              <a:t>dan</a:t>
            </a:r>
            <a:r>
              <a:rPr lang="en-US" dirty="0"/>
              <a:t> </a:t>
            </a:r>
            <a:r>
              <a:rPr lang="en-US" dirty="0" err="1"/>
              <a:t>kualitatif</a:t>
            </a:r>
            <a:r>
              <a:rPr lang="en-US" dirty="0"/>
              <a:t> </a:t>
            </a:r>
            <a:r>
              <a:rPr lang="en-US" dirty="0" err="1"/>
              <a:t>mengacu</a:t>
            </a:r>
            <a:r>
              <a:rPr lang="en-US" dirty="0"/>
              <a:t> </a:t>
            </a:r>
            <a:r>
              <a:rPr lang="en-US" dirty="0" err="1"/>
              <a:t>pada</a:t>
            </a:r>
            <a:r>
              <a:rPr lang="en-US" dirty="0"/>
              <a:t> </a:t>
            </a:r>
            <a:r>
              <a:rPr lang="en-US" dirty="0" err="1"/>
              <a:t>jenis</a:t>
            </a:r>
            <a:r>
              <a:rPr lang="en-US" dirty="0"/>
              <a:t> data yang </a:t>
            </a:r>
            <a:r>
              <a:rPr lang="en-US" dirty="0" err="1" smtClean="0"/>
              <a:t>terkumpul</a:t>
            </a:r>
            <a:r>
              <a:rPr lang="en-US" dirty="0" smtClean="0"/>
              <a:t> </a:t>
            </a:r>
            <a:r>
              <a:rPr lang="en-US" dirty="0" err="1"/>
              <a:t>dan</a:t>
            </a:r>
            <a:r>
              <a:rPr lang="en-US" dirty="0"/>
              <a:t> </a:t>
            </a:r>
            <a:r>
              <a:rPr lang="en-US" dirty="0" err="1"/>
              <a:t>jenis</a:t>
            </a:r>
            <a:r>
              <a:rPr lang="en-US" dirty="0"/>
              <a:t> </a:t>
            </a:r>
            <a:r>
              <a:rPr lang="en-US" dirty="0" err="1"/>
              <a:t>analisa</a:t>
            </a:r>
            <a:r>
              <a:rPr lang="en-US" dirty="0"/>
              <a:t> data yang </a:t>
            </a:r>
            <a:r>
              <a:rPr lang="en-US" dirty="0" err="1"/>
              <a:t>dilakukan</a:t>
            </a:r>
            <a:r>
              <a:rPr lang="en-US" dirty="0"/>
              <a:t>. </a:t>
            </a:r>
            <a:r>
              <a:rPr lang="en-US" dirty="0" err="1"/>
              <a:t>Studi</a:t>
            </a:r>
            <a:r>
              <a:rPr lang="en-US" dirty="0"/>
              <a:t> yang </a:t>
            </a:r>
            <a:r>
              <a:rPr lang="en-US" dirty="0" err="1"/>
              <a:t>bersifat</a:t>
            </a:r>
            <a:r>
              <a:rPr lang="en-US" dirty="0"/>
              <a:t> </a:t>
            </a:r>
            <a:r>
              <a:rPr lang="en-US" dirty="0" err="1"/>
              <a:t>deskriptif</a:t>
            </a:r>
            <a:r>
              <a:rPr lang="en-US" dirty="0"/>
              <a:t> </a:t>
            </a:r>
            <a:r>
              <a:rPr lang="en-US" dirty="0" err="1"/>
              <a:t>dengan</a:t>
            </a:r>
            <a:r>
              <a:rPr lang="en-US" dirty="0"/>
              <a:t> </a:t>
            </a:r>
            <a:r>
              <a:rPr lang="en-US" dirty="0" err="1"/>
              <a:t>sampel</a:t>
            </a:r>
            <a:r>
              <a:rPr lang="en-US" dirty="0"/>
              <a:t> yang </a:t>
            </a:r>
            <a:r>
              <a:rPr lang="en-US" dirty="0" err="1"/>
              <a:t>sedikit</a:t>
            </a:r>
            <a:r>
              <a:rPr lang="en-US" dirty="0"/>
              <a:t>, </a:t>
            </a:r>
            <a:r>
              <a:rPr lang="en-US" dirty="0" err="1"/>
              <a:t>misalnya</a:t>
            </a:r>
            <a:r>
              <a:rPr lang="en-US" dirty="0"/>
              <a:t> </a:t>
            </a:r>
            <a:r>
              <a:rPr lang="en-US" dirty="0" err="1"/>
              <a:t>studi</a:t>
            </a:r>
            <a:r>
              <a:rPr lang="en-US" dirty="0"/>
              <a:t> </a:t>
            </a:r>
            <a:r>
              <a:rPr lang="en-US" dirty="0" err="1"/>
              <a:t>etnografi</a:t>
            </a:r>
            <a:r>
              <a:rPr lang="en-US" dirty="0"/>
              <a:t> </a:t>
            </a:r>
            <a:r>
              <a:rPr lang="en-US" dirty="0" err="1"/>
              <a:t>dan</a:t>
            </a:r>
            <a:r>
              <a:rPr lang="en-US" dirty="0"/>
              <a:t> </a:t>
            </a:r>
            <a:r>
              <a:rPr lang="en-US" dirty="0" err="1"/>
              <a:t>penelitain</a:t>
            </a:r>
            <a:r>
              <a:rPr lang="en-US" dirty="0"/>
              <a:t> </a:t>
            </a:r>
            <a:r>
              <a:rPr lang="en-US" dirty="0" err="1"/>
              <a:t>tindakan</a:t>
            </a:r>
            <a:r>
              <a:rPr lang="en-US" dirty="0"/>
              <a:t>, </a:t>
            </a:r>
            <a:r>
              <a:rPr lang="en-US" dirty="0" err="1"/>
              <a:t>studi</a:t>
            </a:r>
            <a:r>
              <a:rPr lang="en-US" dirty="0"/>
              <a:t> </a:t>
            </a:r>
            <a:r>
              <a:rPr lang="en-US" dirty="0" err="1"/>
              <a:t>kasus</a:t>
            </a:r>
            <a:r>
              <a:rPr lang="en-US" dirty="0"/>
              <a:t>, </a:t>
            </a:r>
            <a:r>
              <a:rPr lang="en-US" dirty="0" err="1"/>
              <a:t>dan</a:t>
            </a:r>
            <a:r>
              <a:rPr lang="en-US" dirty="0"/>
              <a:t> </a:t>
            </a:r>
            <a:r>
              <a:rPr lang="en-US" dirty="0" err="1"/>
              <a:t>setudi</a:t>
            </a:r>
            <a:r>
              <a:rPr lang="en-US" dirty="0"/>
              <a:t> </a:t>
            </a:r>
            <a:r>
              <a:rPr lang="en-US" dirty="0" err="1"/>
              <a:t>sejarah</a:t>
            </a:r>
            <a:r>
              <a:rPr lang="en-US" dirty="0"/>
              <a:t>, </a:t>
            </a:r>
            <a:r>
              <a:rPr lang="en-US" dirty="0" err="1"/>
              <a:t>biasanya</a:t>
            </a:r>
            <a:r>
              <a:rPr lang="en-US" dirty="0"/>
              <a:t> </a:t>
            </a:r>
            <a:r>
              <a:rPr lang="en-US" dirty="0" err="1"/>
              <a:t>bersifat</a:t>
            </a:r>
            <a:r>
              <a:rPr lang="en-US" dirty="0"/>
              <a:t> </a:t>
            </a:r>
            <a:r>
              <a:rPr lang="en-US" dirty="0" err="1"/>
              <a:t>kualitatif</a:t>
            </a:r>
            <a:r>
              <a:rPr lang="en-US" dirty="0"/>
              <a:t> </a:t>
            </a:r>
            <a:r>
              <a:rPr lang="en-US" dirty="0" err="1"/>
              <a:t>sedangkan</a:t>
            </a:r>
            <a:r>
              <a:rPr lang="en-US" dirty="0"/>
              <a:t> </a:t>
            </a:r>
            <a:r>
              <a:rPr lang="en-US" dirty="0" err="1"/>
              <a:t>penelitian</a:t>
            </a:r>
            <a:r>
              <a:rPr lang="en-US" dirty="0"/>
              <a:t> </a:t>
            </a:r>
            <a:r>
              <a:rPr lang="en-US" dirty="0" err="1"/>
              <a:t>dengan</a:t>
            </a:r>
            <a:r>
              <a:rPr lang="en-US" dirty="0"/>
              <a:t> </a:t>
            </a:r>
            <a:r>
              <a:rPr lang="en-US" dirty="0" err="1"/>
              <a:t>sampel</a:t>
            </a:r>
            <a:r>
              <a:rPr lang="en-US" dirty="0"/>
              <a:t> yang </a:t>
            </a:r>
            <a:r>
              <a:rPr lang="en-US" dirty="0" err="1"/>
              <a:t>lebih</a:t>
            </a:r>
            <a:r>
              <a:rPr lang="en-US" dirty="0"/>
              <a:t> </a:t>
            </a:r>
            <a:r>
              <a:rPr lang="en-US" dirty="0" err="1"/>
              <a:t>besar</a:t>
            </a:r>
            <a:r>
              <a:rPr lang="en-US" dirty="0"/>
              <a:t> </a:t>
            </a:r>
            <a:r>
              <a:rPr lang="en-US" dirty="0" err="1"/>
              <a:t>biasanya</a:t>
            </a:r>
            <a:r>
              <a:rPr lang="en-US" dirty="0"/>
              <a:t> </a:t>
            </a:r>
            <a:r>
              <a:rPr lang="en-US" dirty="0" err="1"/>
              <a:t>kuantitatif</a:t>
            </a:r>
            <a:r>
              <a:rPr lang="en-US" dirty="0"/>
              <a:t> </a:t>
            </a:r>
            <a:r>
              <a:rPr lang="en-US" dirty="0" err="1"/>
              <a:t>seperti</a:t>
            </a:r>
            <a:r>
              <a:rPr lang="en-US" dirty="0"/>
              <a:t> </a:t>
            </a:r>
            <a:r>
              <a:rPr lang="en-US" dirty="0" err="1"/>
              <a:t>ekspreimen</a:t>
            </a:r>
            <a:r>
              <a:rPr lang="en-US" dirty="0"/>
              <a:t>, survey </a:t>
            </a:r>
            <a:r>
              <a:rPr lang="en-US" dirty="0" err="1"/>
              <a:t>dan</a:t>
            </a:r>
            <a:r>
              <a:rPr lang="en-US" dirty="0"/>
              <a:t> </a:t>
            </a:r>
            <a:r>
              <a:rPr lang="en-US" dirty="0" err="1"/>
              <a:t>observasi</a:t>
            </a:r>
            <a:r>
              <a:rPr lang="en-US" dirty="0"/>
              <a:t> </a:t>
            </a:r>
            <a:r>
              <a:rPr lang="en-US" dirty="0" err="1"/>
              <a:t>skala</a:t>
            </a:r>
            <a:r>
              <a:rPr lang="en-US" dirty="0"/>
              <a:t> </a:t>
            </a:r>
            <a:r>
              <a:rPr lang="en-US" dirty="0" err="1"/>
              <a:t>besar</a:t>
            </a:r>
            <a:r>
              <a:rPr lang="en-US" dirty="0"/>
              <a:t> </a:t>
            </a:r>
            <a:r>
              <a:rPr lang="en-US" dirty="0" err="1"/>
              <a:t>serta</a:t>
            </a:r>
            <a:r>
              <a:rPr lang="en-US" dirty="0"/>
              <a:t> </a:t>
            </a:r>
            <a:r>
              <a:rPr lang="en-US" dirty="0" err="1"/>
              <a:t>studi</a:t>
            </a:r>
            <a:r>
              <a:rPr lang="en-US" dirty="0"/>
              <a:t> </a:t>
            </a:r>
            <a:r>
              <a:rPr lang="en-US" dirty="0" err="1"/>
              <a:t>longitudintal</a:t>
            </a:r>
            <a:r>
              <a:rPr lang="en-US" dirty="0"/>
              <a:t>. </a:t>
            </a:r>
            <a:r>
              <a:rPr lang="en-US" dirty="0" err="1"/>
              <a:t>Banyak</a:t>
            </a:r>
            <a:r>
              <a:rPr lang="en-US" dirty="0"/>
              <a:t> </a:t>
            </a:r>
            <a:r>
              <a:rPr lang="en-US" dirty="0" err="1"/>
              <a:t>penelitian</a:t>
            </a:r>
            <a:r>
              <a:rPr lang="en-US" dirty="0"/>
              <a:t>, </a:t>
            </a:r>
            <a:r>
              <a:rPr lang="en-US" dirty="0" err="1"/>
              <a:t>terutama</a:t>
            </a:r>
            <a:r>
              <a:rPr lang="en-US" dirty="0"/>
              <a:t> </a:t>
            </a:r>
            <a:r>
              <a:rPr lang="en-US" dirty="0" err="1"/>
              <a:t>dalam</a:t>
            </a:r>
            <a:r>
              <a:rPr lang="en-US" dirty="0"/>
              <a:t> </a:t>
            </a:r>
            <a:r>
              <a:rPr lang="en-US" dirty="0" err="1"/>
              <a:t>penelitian</a:t>
            </a:r>
            <a:r>
              <a:rPr lang="en-US" dirty="0"/>
              <a:t> </a:t>
            </a:r>
            <a:r>
              <a:rPr lang="en-US" dirty="0" err="1"/>
              <a:t>sosial</a:t>
            </a:r>
            <a:r>
              <a:rPr lang="en-US" dirty="0"/>
              <a:t>, </a:t>
            </a:r>
            <a:r>
              <a:rPr lang="en-US" dirty="0" err="1"/>
              <a:t>menggabungkan</a:t>
            </a:r>
            <a:r>
              <a:rPr lang="en-US" dirty="0"/>
              <a:t> </a:t>
            </a:r>
            <a:r>
              <a:rPr lang="en-US" dirty="0" err="1"/>
              <a:t>antara</a:t>
            </a:r>
            <a:r>
              <a:rPr lang="en-US" dirty="0"/>
              <a:t> </a:t>
            </a:r>
            <a:r>
              <a:rPr lang="en-US" dirty="0" err="1"/>
              <a:t>elemen</a:t>
            </a:r>
            <a:r>
              <a:rPr lang="en-US" dirty="0"/>
              <a:t> </a:t>
            </a:r>
            <a:r>
              <a:rPr lang="en-US" dirty="0" err="1"/>
              <a:t>kuantitatif</a:t>
            </a:r>
            <a:r>
              <a:rPr lang="en-US" dirty="0"/>
              <a:t> </a:t>
            </a:r>
            <a:r>
              <a:rPr lang="en-US" dirty="0" err="1"/>
              <a:t>dan</a:t>
            </a:r>
            <a:r>
              <a:rPr lang="en-US" dirty="0"/>
              <a:t> </a:t>
            </a:r>
            <a:r>
              <a:rPr lang="en-US" dirty="0" err="1"/>
              <a:t>kualitatif</a:t>
            </a:r>
            <a:r>
              <a:rPr lang="en-US" dirty="0"/>
              <a:t> </a:t>
            </a:r>
            <a:r>
              <a:rPr lang="en-US" dirty="0" err="1"/>
              <a:t>atau</a:t>
            </a:r>
            <a:r>
              <a:rPr lang="en-US" dirty="0"/>
              <a:t> </a:t>
            </a:r>
            <a:r>
              <a:rPr lang="en-US" dirty="0" err="1"/>
              <a:t>mixe</a:t>
            </a:r>
            <a:r>
              <a:rPr lang="en-US" dirty="0"/>
              <a:t>-method. </a:t>
            </a:r>
          </a:p>
          <a:p>
            <a:r>
              <a:rPr lang="en-US" dirty="0" err="1"/>
              <a:t>Buku-buku</a:t>
            </a:r>
            <a:r>
              <a:rPr lang="en-US" dirty="0"/>
              <a:t> </a:t>
            </a:r>
            <a:r>
              <a:rPr lang="en-US" dirty="0" err="1"/>
              <a:t>metode</a:t>
            </a:r>
            <a:r>
              <a:rPr lang="en-US" dirty="0"/>
              <a:t> </a:t>
            </a:r>
            <a:r>
              <a:rPr lang="en-US" dirty="0" err="1"/>
              <a:t>penelitian</a:t>
            </a:r>
            <a:r>
              <a:rPr lang="en-US" dirty="0"/>
              <a:t> </a:t>
            </a:r>
            <a:r>
              <a:rPr lang="en-US" dirty="0" err="1"/>
              <a:t>sering</a:t>
            </a:r>
            <a:r>
              <a:rPr lang="en-US" dirty="0"/>
              <a:t> </a:t>
            </a:r>
            <a:r>
              <a:rPr lang="en-US" dirty="0" err="1"/>
              <a:t>memberi</a:t>
            </a:r>
            <a:r>
              <a:rPr lang="en-US" dirty="0"/>
              <a:t> </a:t>
            </a:r>
            <a:r>
              <a:rPr lang="en-US" dirty="0" err="1"/>
              <a:t>kesan</a:t>
            </a:r>
            <a:r>
              <a:rPr lang="en-US" dirty="0"/>
              <a:t> </a:t>
            </a:r>
            <a:r>
              <a:rPr lang="en-US" dirty="0" err="1"/>
              <a:t>bahwa</a:t>
            </a:r>
            <a:r>
              <a:rPr lang="en-US" dirty="0"/>
              <a:t> </a:t>
            </a:r>
            <a:r>
              <a:rPr lang="en-US" dirty="0" err="1"/>
              <a:t>langkah-langkah</a:t>
            </a:r>
            <a:r>
              <a:rPr lang="en-US" dirty="0"/>
              <a:t> </a:t>
            </a:r>
            <a:r>
              <a:rPr lang="en-US" dirty="0" err="1"/>
              <a:t>penelitian</a:t>
            </a:r>
            <a:r>
              <a:rPr lang="en-US" dirty="0"/>
              <a:t> </a:t>
            </a:r>
            <a:r>
              <a:rPr lang="en-US" dirty="0" err="1"/>
              <a:t>akan</a:t>
            </a:r>
            <a:r>
              <a:rPr lang="en-US" dirty="0"/>
              <a:t> </a:t>
            </a:r>
            <a:r>
              <a:rPr lang="en-US" dirty="0" err="1"/>
              <a:t>bisa</a:t>
            </a:r>
            <a:r>
              <a:rPr lang="en-US" dirty="0"/>
              <a:t> </a:t>
            </a:r>
            <a:r>
              <a:rPr lang="en-US" dirty="0" err="1"/>
              <a:t>dilaksanakan</a:t>
            </a:r>
            <a:r>
              <a:rPr lang="en-US" dirty="0"/>
              <a:t> </a:t>
            </a:r>
            <a:r>
              <a:rPr lang="en-US" dirty="0" err="1"/>
              <a:t>oleh</a:t>
            </a:r>
            <a:r>
              <a:rPr lang="en-US" dirty="0"/>
              <a:t> </a:t>
            </a:r>
            <a:r>
              <a:rPr lang="en-US" dirty="0" err="1"/>
              <a:t>peneliti</a:t>
            </a:r>
            <a:r>
              <a:rPr lang="en-US" dirty="0"/>
              <a:t> </a:t>
            </a:r>
            <a:r>
              <a:rPr lang="en-US" dirty="0" err="1"/>
              <a:t>dengan</a:t>
            </a:r>
            <a:r>
              <a:rPr lang="en-US" dirty="0"/>
              <a:t> </a:t>
            </a:r>
            <a:r>
              <a:rPr lang="en-US" dirty="0" err="1"/>
              <a:t>mulus</a:t>
            </a:r>
            <a:r>
              <a:rPr lang="en-US" dirty="0"/>
              <a:t>. Yang </a:t>
            </a:r>
            <a:r>
              <a:rPr lang="en-US" dirty="0" err="1"/>
              <a:t>terjadi</a:t>
            </a:r>
            <a:r>
              <a:rPr lang="en-US" dirty="0"/>
              <a:t> </a:t>
            </a:r>
            <a:r>
              <a:rPr lang="en-US" dirty="0" err="1"/>
              <a:t>tidaklah</a:t>
            </a:r>
            <a:r>
              <a:rPr lang="en-US" dirty="0"/>
              <a:t> </a:t>
            </a:r>
            <a:r>
              <a:rPr lang="en-US" dirty="0" err="1"/>
              <a:t>demikian</a:t>
            </a:r>
            <a:r>
              <a:rPr lang="en-US" dirty="0"/>
              <a:t>. </a:t>
            </a:r>
            <a:r>
              <a:rPr lang="en-US" dirty="0" err="1"/>
              <a:t>Sebaliknya</a:t>
            </a:r>
            <a:r>
              <a:rPr lang="en-US" dirty="0"/>
              <a:t> </a:t>
            </a:r>
            <a:r>
              <a:rPr lang="en-US" dirty="0" err="1"/>
              <a:t>seorang</a:t>
            </a:r>
            <a:r>
              <a:rPr lang="en-US" dirty="0"/>
              <a:t> </a:t>
            </a:r>
            <a:r>
              <a:rPr lang="en-US" dirty="0" err="1"/>
              <a:t>peneliti</a:t>
            </a:r>
            <a:r>
              <a:rPr lang="en-US" dirty="0"/>
              <a:t> </a:t>
            </a:r>
            <a:r>
              <a:rPr lang="en-US" dirty="0" err="1"/>
              <a:t>kadang</a:t>
            </a:r>
            <a:r>
              <a:rPr lang="en-US" dirty="0"/>
              <a:t> </a:t>
            </a:r>
            <a:r>
              <a:rPr lang="en-US" dirty="0" err="1"/>
              <a:t>harus</a:t>
            </a:r>
            <a:r>
              <a:rPr lang="en-US" dirty="0"/>
              <a:t> </a:t>
            </a:r>
            <a:r>
              <a:rPr lang="en-US" dirty="0" err="1"/>
              <a:t>menambah</a:t>
            </a:r>
            <a:r>
              <a:rPr lang="en-US" dirty="0"/>
              <a:t>, </a:t>
            </a:r>
            <a:r>
              <a:rPr lang="en-US" dirty="0" err="1"/>
              <a:t>mengurangi</a:t>
            </a:r>
            <a:r>
              <a:rPr lang="en-US" dirty="0"/>
              <a:t>, </a:t>
            </a:r>
            <a:r>
              <a:rPr lang="en-US" dirty="0" err="1"/>
              <a:t>mengubah</a:t>
            </a:r>
            <a:r>
              <a:rPr lang="en-US" dirty="0"/>
              <a:t> </a:t>
            </a:r>
            <a:r>
              <a:rPr lang="en-US" dirty="0" err="1"/>
              <a:t>ataupun</a:t>
            </a:r>
            <a:r>
              <a:rPr lang="en-US" dirty="0"/>
              <a:t> </a:t>
            </a:r>
            <a:r>
              <a:rPr lang="en-US" dirty="0" err="1"/>
              <a:t>mengganti</a:t>
            </a:r>
            <a:r>
              <a:rPr lang="en-US" dirty="0"/>
              <a:t> </a:t>
            </a:r>
            <a:r>
              <a:rPr lang="en-US" dirty="0" err="1"/>
              <a:t>langkah-langkah</a:t>
            </a:r>
            <a:r>
              <a:rPr lang="en-US" dirty="0"/>
              <a:t> </a:t>
            </a:r>
            <a:r>
              <a:rPr lang="en-US" dirty="0" err="1"/>
              <a:t>penelitian</a:t>
            </a:r>
            <a:r>
              <a:rPr lang="en-US" dirty="0"/>
              <a:t> </a:t>
            </a:r>
            <a:r>
              <a:rPr lang="en-US" dirty="0" err="1"/>
              <a:t>mulai</a:t>
            </a:r>
            <a:r>
              <a:rPr lang="en-US" dirty="0"/>
              <a:t> </a:t>
            </a:r>
            <a:r>
              <a:rPr lang="en-US" dirty="0" err="1"/>
              <a:t>dari</a:t>
            </a:r>
            <a:r>
              <a:rPr lang="en-US" dirty="0"/>
              <a:t> </a:t>
            </a:r>
            <a:r>
              <a:rPr lang="en-US" dirty="0" err="1"/>
              <a:t>membuat</a:t>
            </a:r>
            <a:r>
              <a:rPr lang="en-US" dirty="0"/>
              <a:t> conceptual framework, </a:t>
            </a:r>
            <a:r>
              <a:rPr lang="en-US" dirty="0" err="1"/>
              <a:t>pertanyaan</a:t>
            </a:r>
            <a:r>
              <a:rPr lang="en-US" dirty="0"/>
              <a:t> </a:t>
            </a:r>
            <a:r>
              <a:rPr lang="en-US" dirty="0" err="1"/>
              <a:t>penelitian</a:t>
            </a:r>
            <a:r>
              <a:rPr lang="en-US" dirty="0"/>
              <a:t> </a:t>
            </a:r>
            <a:r>
              <a:rPr lang="en-US" dirty="0" err="1"/>
              <a:t>atau</a:t>
            </a:r>
            <a:r>
              <a:rPr lang="en-US" dirty="0"/>
              <a:t> </a:t>
            </a:r>
            <a:r>
              <a:rPr lang="en-US" dirty="0" err="1"/>
              <a:t>hipotesa</a:t>
            </a:r>
            <a:r>
              <a:rPr lang="en-US" dirty="0"/>
              <a:t>, </a:t>
            </a:r>
            <a:r>
              <a:rPr lang="en-US" dirty="0" err="1"/>
              <a:t>pengumpulan</a:t>
            </a:r>
            <a:r>
              <a:rPr lang="en-US" dirty="0"/>
              <a:t> data </a:t>
            </a:r>
            <a:r>
              <a:rPr lang="en-US" dirty="0" err="1"/>
              <a:t>dan</a:t>
            </a:r>
            <a:r>
              <a:rPr lang="en-US" dirty="0"/>
              <a:t> </a:t>
            </a:r>
            <a:r>
              <a:rPr lang="en-US" dirty="0" err="1"/>
              <a:t>analisa</a:t>
            </a:r>
            <a:r>
              <a:rPr lang="en-US" dirty="0"/>
              <a:t> data. </a:t>
            </a:r>
          </a:p>
          <a:p>
            <a:endParaRPr lang="en-US" dirty="0"/>
          </a:p>
        </p:txBody>
      </p:sp>
    </p:spTree>
    <p:extLst>
      <p:ext uri="{BB962C8B-B14F-4D97-AF65-F5344CB8AC3E}">
        <p14:creationId xmlns:p14="http://schemas.microsoft.com/office/powerpoint/2010/main" val="39606949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1.5 </a:t>
            </a:r>
            <a:r>
              <a:rPr lang="en-US" b="1" dirty="0" err="1"/>
              <a:t>Mencari</a:t>
            </a:r>
            <a:r>
              <a:rPr lang="en-US" b="1" dirty="0"/>
              <a:t> </a:t>
            </a:r>
            <a:r>
              <a:rPr lang="en-US" b="1" dirty="0" err="1"/>
              <a:t>topik</a:t>
            </a:r>
            <a:r>
              <a:rPr lang="en-US" b="1" dirty="0"/>
              <a:t> </a:t>
            </a:r>
            <a:r>
              <a:rPr lang="en-US" b="1" dirty="0" err="1"/>
              <a:t>penelitian</a:t>
            </a:r>
            <a:r>
              <a:rPr lang="en-US" b="1" dirty="0"/>
              <a:t>  </a:t>
            </a:r>
            <a:r>
              <a:rPr lang="en-US" dirty="0"/>
              <a:t/>
            </a:r>
            <a:br>
              <a:rPr lang="en-US" dirty="0"/>
            </a:br>
            <a:endParaRPr lang="en-US" dirty="0"/>
          </a:p>
        </p:txBody>
      </p:sp>
      <p:sp>
        <p:nvSpPr>
          <p:cNvPr id="3" name="Content Placeholder 2"/>
          <p:cNvSpPr>
            <a:spLocks noGrp="1"/>
          </p:cNvSpPr>
          <p:nvPr>
            <p:ph idx="1"/>
          </p:nvPr>
        </p:nvSpPr>
        <p:spPr/>
        <p:txBody>
          <a:bodyPr>
            <a:normAutofit lnSpcReduction="10000"/>
          </a:bodyPr>
          <a:lstStyle/>
          <a:p>
            <a:r>
              <a:rPr lang="en-US" dirty="0" err="1"/>
              <a:t>Bagi</a:t>
            </a:r>
            <a:r>
              <a:rPr lang="en-US" dirty="0"/>
              <a:t> </a:t>
            </a:r>
            <a:r>
              <a:rPr lang="en-US" dirty="0" err="1"/>
              <a:t>banyak</a:t>
            </a:r>
            <a:r>
              <a:rPr lang="en-US" dirty="0"/>
              <a:t> </a:t>
            </a:r>
            <a:r>
              <a:rPr lang="en-US" dirty="0" err="1"/>
              <a:t>mahasiswa</a:t>
            </a:r>
            <a:r>
              <a:rPr lang="en-US" dirty="0"/>
              <a:t>, </a:t>
            </a:r>
            <a:r>
              <a:rPr lang="en-US" dirty="0" err="1"/>
              <a:t>mencari</a:t>
            </a:r>
            <a:r>
              <a:rPr lang="en-US" dirty="0"/>
              <a:t> </a:t>
            </a:r>
            <a:r>
              <a:rPr lang="en-US" dirty="0" err="1"/>
              <a:t>topik</a:t>
            </a:r>
            <a:r>
              <a:rPr lang="en-US" dirty="0"/>
              <a:t> </a:t>
            </a:r>
            <a:r>
              <a:rPr lang="en-US" dirty="0" err="1"/>
              <a:t>penelitian</a:t>
            </a:r>
            <a:r>
              <a:rPr lang="en-US" dirty="0"/>
              <a:t> </a:t>
            </a:r>
            <a:r>
              <a:rPr lang="en-US" dirty="0" err="1"/>
              <a:t>adalah</a:t>
            </a:r>
            <a:r>
              <a:rPr lang="en-US" dirty="0"/>
              <a:t> </a:t>
            </a:r>
            <a:r>
              <a:rPr lang="en-US" dirty="0" err="1"/>
              <a:t>salah</a:t>
            </a:r>
            <a:r>
              <a:rPr lang="en-US" dirty="0"/>
              <a:t> </a:t>
            </a:r>
            <a:r>
              <a:rPr lang="en-US" dirty="0" err="1"/>
              <a:t>satu</a:t>
            </a:r>
            <a:r>
              <a:rPr lang="en-US" dirty="0"/>
              <a:t> </a:t>
            </a:r>
            <a:r>
              <a:rPr lang="en-US" dirty="0" err="1"/>
              <a:t>pekerjaan</a:t>
            </a:r>
            <a:r>
              <a:rPr lang="en-US" dirty="0"/>
              <a:t> yang </a:t>
            </a:r>
            <a:r>
              <a:rPr lang="en-US" dirty="0" err="1"/>
              <a:t>sulit</a:t>
            </a:r>
            <a:r>
              <a:rPr lang="en-US" dirty="0"/>
              <a:t>. </a:t>
            </a:r>
            <a:r>
              <a:rPr lang="en-US" dirty="0" err="1"/>
              <a:t>Tidak</a:t>
            </a:r>
            <a:r>
              <a:rPr lang="en-US" dirty="0"/>
              <a:t> </a:t>
            </a:r>
            <a:r>
              <a:rPr lang="en-US" dirty="0" err="1"/>
              <a:t>sedikit</a:t>
            </a:r>
            <a:r>
              <a:rPr lang="en-US" dirty="0"/>
              <a:t> </a:t>
            </a:r>
            <a:r>
              <a:rPr lang="en-US" dirty="0" err="1"/>
              <a:t>mahasiswa</a:t>
            </a:r>
            <a:r>
              <a:rPr lang="en-US" dirty="0"/>
              <a:t> yang </a:t>
            </a:r>
            <a:r>
              <a:rPr lang="en-US" dirty="0" err="1"/>
              <a:t>menunda</a:t>
            </a:r>
            <a:r>
              <a:rPr lang="en-US" dirty="0"/>
              <a:t> </a:t>
            </a:r>
            <a:r>
              <a:rPr lang="en-US" dirty="0" err="1"/>
              <a:t>untuk</a:t>
            </a:r>
            <a:r>
              <a:rPr lang="en-US" dirty="0"/>
              <a:t> </a:t>
            </a:r>
            <a:r>
              <a:rPr lang="en-US" dirty="0" err="1"/>
              <a:t>menulis</a:t>
            </a:r>
            <a:r>
              <a:rPr lang="en-US" dirty="0"/>
              <a:t> </a:t>
            </a:r>
            <a:r>
              <a:rPr lang="en-US" dirty="0" err="1"/>
              <a:t>skripsi</a:t>
            </a:r>
            <a:r>
              <a:rPr lang="en-US" dirty="0"/>
              <a:t> </a:t>
            </a:r>
            <a:r>
              <a:rPr lang="en-US" dirty="0" err="1"/>
              <a:t>karena</a:t>
            </a:r>
            <a:r>
              <a:rPr lang="en-US" dirty="0"/>
              <a:t> </a:t>
            </a:r>
            <a:r>
              <a:rPr lang="en-US" dirty="0" err="1"/>
              <a:t>belum</a:t>
            </a:r>
            <a:r>
              <a:rPr lang="en-US" dirty="0"/>
              <a:t> </a:t>
            </a:r>
            <a:r>
              <a:rPr lang="en-US" dirty="0" err="1"/>
              <a:t>menemukan</a:t>
            </a:r>
            <a:r>
              <a:rPr lang="en-US" dirty="0"/>
              <a:t> </a:t>
            </a:r>
            <a:r>
              <a:rPr lang="en-US" dirty="0" err="1"/>
              <a:t>topik</a:t>
            </a:r>
            <a:r>
              <a:rPr lang="en-US" dirty="0"/>
              <a:t> yang </a:t>
            </a:r>
            <a:r>
              <a:rPr lang="en-US" dirty="0" err="1"/>
              <a:t>cocok</a:t>
            </a:r>
            <a:r>
              <a:rPr lang="en-US" dirty="0"/>
              <a:t> </a:t>
            </a:r>
            <a:r>
              <a:rPr lang="en-US" dirty="0" err="1"/>
              <a:t>untuk</a:t>
            </a:r>
            <a:r>
              <a:rPr lang="en-US" dirty="0"/>
              <a:t> </a:t>
            </a:r>
            <a:r>
              <a:rPr lang="en-US" dirty="0" err="1"/>
              <a:t>skripsinya</a:t>
            </a:r>
            <a:r>
              <a:rPr lang="en-US" dirty="0"/>
              <a:t>. </a:t>
            </a:r>
            <a:r>
              <a:rPr lang="en-US" dirty="0" err="1"/>
              <a:t>Kesulitan</a:t>
            </a:r>
            <a:r>
              <a:rPr lang="en-US" dirty="0"/>
              <a:t> yang </a:t>
            </a:r>
            <a:r>
              <a:rPr lang="en-US" dirty="0" err="1"/>
              <a:t>dihadapi</a:t>
            </a:r>
            <a:r>
              <a:rPr lang="en-US" dirty="0"/>
              <a:t> </a:t>
            </a:r>
            <a:r>
              <a:rPr lang="en-US" dirty="0" err="1"/>
              <a:t>oleh</a:t>
            </a:r>
            <a:r>
              <a:rPr lang="en-US" dirty="0"/>
              <a:t> para </a:t>
            </a:r>
            <a:r>
              <a:rPr lang="en-US" dirty="0" err="1"/>
              <a:t>mahasiswa</a:t>
            </a:r>
            <a:r>
              <a:rPr lang="en-US" dirty="0"/>
              <a:t> </a:t>
            </a:r>
            <a:r>
              <a:rPr lang="en-US" dirty="0" err="1"/>
              <a:t>ketika</a:t>
            </a:r>
            <a:r>
              <a:rPr lang="en-US" dirty="0"/>
              <a:t> </a:t>
            </a:r>
            <a:r>
              <a:rPr lang="en-US" dirty="0" err="1"/>
              <a:t>mencari</a:t>
            </a:r>
            <a:r>
              <a:rPr lang="en-US" dirty="0"/>
              <a:t> </a:t>
            </a:r>
            <a:r>
              <a:rPr lang="en-US" dirty="0" err="1"/>
              <a:t>topik</a:t>
            </a:r>
            <a:r>
              <a:rPr lang="en-US" dirty="0"/>
              <a:t> </a:t>
            </a:r>
            <a:r>
              <a:rPr lang="en-US" dirty="0" err="1"/>
              <a:t>adalah</a:t>
            </a:r>
            <a:r>
              <a:rPr lang="en-US" dirty="0"/>
              <a:t> </a:t>
            </a:r>
            <a:r>
              <a:rPr lang="en-US" dirty="0" err="1"/>
              <a:t>karena</a:t>
            </a:r>
            <a:r>
              <a:rPr lang="en-US" dirty="0"/>
              <a:t> </a:t>
            </a:r>
            <a:r>
              <a:rPr lang="en-US" dirty="0" err="1"/>
              <a:t>mereka</a:t>
            </a:r>
            <a:r>
              <a:rPr lang="en-US" dirty="0"/>
              <a:t> </a:t>
            </a:r>
            <a:r>
              <a:rPr lang="en-US" dirty="0" err="1"/>
              <a:t>belum</a:t>
            </a:r>
            <a:r>
              <a:rPr lang="en-US" dirty="0"/>
              <a:t> </a:t>
            </a:r>
            <a:r>
              <a:rPr lang="en-US" dirty="0" err="1"/>
              <a:t>mengetahui</a:t>
            </a:r>
            <a:r>
              <a:rPr lang="en-US" dirty="0"/>
              <a:t> </a:t>
            </a:r>
            <a:r>
              <a:rPr lang="en-US" dirty="0" err="1"/>
              <a:t>strategi</a:t>
            </a:r>
            <a:r>
              <a:rPr lang="en-US" dirty="0"/>
              <a:t> yang </a:t>
            </a:r>
            <a:r>
              <a:rPr lang="en-US" dirty="0" err="1"/>
              <a:t>tepat</a:t>
            </a:r>
            <a:r>
              <a:rPr lang="en-US" dirty="0"/>
              <a:t> </a:t>
            </a:r>
            <a:r>
              <a:rPr lang="en-US" dirty="0" err="1"/>
              <a:t>untuk</a:t>
            </a:r>
            <a:r>
              <a:rPr lang="en-US" dirty="0"/>
              <a:t> </a:t>
            </a:r>
            <a:r>
              <a:rPr lang="en-US" dirty="0" err="1"/>
              <a:t>menentukan</a:t>
            </a:r>
            <a:r>
              <a:rPr lang="en-US" dirty="0"/>
              <a:t> </a:t>
            </a:r>
            <a:r>
              <a:rPr lang="en-US" dirty="0" err="1"/>
              <a:t>topik</a:t>
            </a:r>
            <a:r>
              <a:rPr lang="en-US" dirty="0"/>
              <a:t> </a:t>
            </a:r>
            <a:r>
              <a:rPr lang="en-US" dirty="0" err="1"/>
              <a:t>penelitian</a:t>
            </a:r>
            <a:r>
              <a:rPr lang="en-US" dirty="0"/>
              <a:t>. Sub </a:t>
            </a:r>
            <a:r>
              <a:rPr lang="en-US" dirty="0" err="1"/>
              <a:t>bahasan</a:t>
            </a:r>
            <a:r>
              <a:rPr lang="en-US" dirty="0"/>
              <a:t> </a:t>
            </a:r>
            <a:r>
              <a:rPr lang="en-US" dirty="0" err="1"/>
              <a:t>selanjutnya</a:t>
            </a:r>
            <a:r>
              <a:rPr lang="en-US" dirty="0"/>
              <a:t> </a:t>
            </a:r>
            <a:r>
              <a:rPr lang="en-US" dirty="0" err="1"/>
              <a:t>akan</a:t>
            </a:r>
            <a:r>
              <a:rPr lang="en-US" dirty="0"/>
              <a:t> </a:t>
            </a:r>
            <a:r>
              <a:rPr lang="en-US" dirty="0" err="1"/>
              <a:t>menjelaskan</a:t>
            </a:r>
            <a:r>
              <a:rPr lang="en-US" dirty="0"/>
              <a:t> </a:t>
            </a:r>
            <a:r>
              <a:rPr lang="en-US" dirty="0" err="1"/>
              <a:t>strategi</a:t>
            </a:r>
            <a:r>
              <a:rPr lang="en-US" dirty="0"/>
              <a:t> </a:t>
            </a:r>
            <a:r>
              <a:rPr lang="en-US" dirty="0" err="1"/>
              <a:t>menentukan</a:t>
            </a:r>
            <a:r>
              <a:rPr lang="en-US" dirty="0"/>
              <a:t> </a:t>
            </a:r>
            <a:r>
              <a:rPr lang="en-US" dirty="0" err="1"/>
              <a:t>ataupun</a:t>
            </a:r>
            <a:r>
              <a:rPr lang="en-US" dirty="0"/>
              <a:t> </a:t>
            </a:r>
            <a:r>
              <a:rPr lang="en-US" dirty="0" err="1"/>
              <a:t>mencari</a:t>
            </a:r>
            <a:r>
              <a:rPr lang="en-US" dirty="0"/>
              <a:t> </a:t>
            </a:r>
            <a:r>
              <a:rPr lang="en-US" dirty="0" err="1"/>
              <a:t>topik</a:t>
            </a:r>
            <a:r>
              <a:rPr lang="en-US" dirty="0"/>
              <a:t> </a:t>
            </a:r>
            <a:r>
              <a:rPr lang="en-US" dirty="0" err="1"/>
              <a:t>penelitian</a:t>
            </a:r>
            <a:r>
              <a:rPr lang="en-US" dirty="0"/>
              <a:t>. </a:t>
            </a:r>
          </a:p>
          <a:p>
            <a:r>
              <a:rPr lang="en-US" dirty="0" err="1"/>
              <a:t>Strategi</a:t>
            </a:r>
            <a:r>
              <a:rPr lang="en-US" dirty="0"/>
              <a:t> </a:t>
            </a:r>
            <a:r>
              <a:rPr lang="en-US" dirty="0" err="1"/>
              <a:t>menentukan</a:t>
            </a:r>
            <a:r>
              <a:rPr lang="en-US" dirty="0"/>
              <a:t> </a:t>
            </a:r>
            <a:r>
              <a:rPr lang="en-US" dirty="0" err="1"/>
              <a:t>topik</a:t>
            </a:r>
            <a:r>
              <a:rPr lang="en-US" dirty="0"/>
              <a:t> </a:t>
            </a:r>
            <a:r>
              <a:rPr lang="en-US" dirty="0" err="1"/>
              <a:t>penelitian</a:t>
            </a:r>
            <a:r>
              <a:rPr lang="en-US" dirty="0"/>
              <a:t> </a:t>
            </a:r>
          </a:p>
          <a:p>
            <a:r>
              <a:rPr lang="en-US" dirty="0" err="1"/>
              <a:t>Seorang</a:t>
            </a:r>
            <a:r>
              <a:rPr lang="en-US" dirty="0"/>
              <a:t> </a:t>
            </a:r>
            <a:r>
              <a:rPr lang="en-US" dirty="0" err="1"/>
              <a:t>peneliti</a:t>
            </a:r>
            <a:r>
              <a:rPr lang="en-US" dirty="0"/>
              <a:t> </a:t>
            </a:r>
            <a:r>
              <a:rPr lang="en-US" dirty="0" err="1"/>
              <a:t>perlu</a:t>
            </a:r>
            <a:r>
              <a:rPr lang="en-US" dirty="0"/>
              <a:t> </a:t>
            </a:r>
            <a:r>
              <a:rPr lang="en-US" dirty="0" err="1"/>
              <a:t>memiliki</a:t>
            </a:r>
            <a:r>
              <a:rPr lang="en-US" dirty="0"/>
              <a:t> </a:t>
            </a:r>
            <a:r>
              <a:rPr lang="en-US" dirty="0" err="1"/>
              <a:t>strategi</a:t>
            </a:r>
            <a:r>
              <a:rPr lang="en-US" dirty="0"/>
              <a:t> agar </a:t>
            </a:r>
            <a:r>
              <a:rPr lang="en-US" dirty="0" err="1"/>
              <a:t>ia</a:t>
            </a:r>
            <a:r>
              <a:rPr lang="en-US" dirty="0"/>
              <a:t> </a:t>
            </a:r>
            <a:r>
              <a:rPr lang="en-US" dirty="0" err="1"/>
              <a:t>mudah</a:t>
            </a:r>
            <a:r>
              <a:rPr lang="en-US" dirty="0"/>
              <a:t> </a:t>
            </a:r>
            <a:r>
              <a:rPr lang="en-US" dirty="0" err="1"/>
              <a:t>dalam</a:t>
            </a:r>
            <a:r>
              <a:rPr lang="en-US" dirty="0"/>
              <a:t> </a:t>
            </a:r>
            <a:r>
              <a:rPr lang="en-US" dirty="0" err="1"/>
              <a:t>menentukan</a:t>
            </a:r>
            <a:r>
              <a:rPr lang="en-US" dirty="0"/>
              <a:t> </a:t>
            </a:r>
            <a:r>
              <a:rPr lang="en-US" dirty="0" err="1"/>
              <a:t>atau</a:t>
            </a:r>
            <a:r>
              <a:rPr lang="en-US" dirty="0"/>
              <a:t> </a:t>
            </a:r>
            <a:r>
              <a:rPr lang="en-US" dirty="0" err="1"/>
              <a:t>mencari</a:t>
            </a:r>
            <a:r>
              <a:rPr lang="en-US" dirty="0"/>
              <a:t> </a:t>
            </a:r>
            <a:r>
              <a:rPr lang="en-US" dirty="0" err="1"/>
              <a:t>topik</a:t>
            </a:r>
            <a:r>
              <a:rPr lang="en-US" dirty="0"/>
              <a:t>.  </a:t>
            </a:r>
          </a:p>
          <a:p>
            <a:endParaRPr lang="en-US" dirty="0"/>
          </a:p>
        </p:txBody>
      </p:sp>
    </p:spTree>
    <p:extLst>
      <p:ext uri="{BB962C8B-B14F-4D97-AF65-F5344CB8AC3E}">
        <p14:creationId xmlns:p14="http://schemas.microsoft.com/office/powerpoint/2010/main" val="167386308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62500" lnSpcReduction="20000"/>
          </a:bodyPr>
          <a:lstStyle/>
          <a:p>
            <a:r>
              <a:rPr lang="en-US" dirty="0" err="1"/>
              <a:t>Prinsip</a:t>
            </a:r>
            <a:r>
              <a:rPr lang="en-US" dirty="0"/>
              <a:t> </a:t>
            </a:r>
            <a:r>
              <a:rPr lang="en-US" dirty="0" err="1"/>
              <a:t>utama</a:t>
            </a:r>
            <a:r>
              <a:rPr lang="en-US" dirty="0"/>
              <a:t> </a:t>
            </a:r>
            <a:r>
              <a:rPr lang="en-US" dirty="0" err="1"/>
              <a:t>dalam</a:t>
            </a:r>
            <a:r>
              <a:rPr lang="en-US" dirty="0"/>
              <a:t> </a:t>
            </a:r>
            <a:r>
              <a:rPr lang="en-US" dirty="0" err="1"/>
              <a:t>mencari</a:t>
            </a:r>
            <a:r>
              <a:rPr lang="en-US" dirty="0"/>
              <a:t> </a:t>
            </a:r>
            <a:r>
              <a:rPr lang="en-US" dirty="0" err="1"/>
              <a:t>topik</a:t>
            </a:r>
            <a:r>
              <a:rPr lang="en-US" dirty="0"/>
              <a:t> </a:t>
            </a:r>
            <a:r>
              <a:rPr lang="en-US" dirty="0" err="1"/>
              <a:t>adalah</a:t>
            </a:r>
            <a:r>
              <a:rPr lang="en-US" dirty="0"/>
              <a:t> </a:t>
            </a:r>
            <a:r>
              <a:rPr lang="en-US" dirty="0" err="1"/>
              <a:t>topik</a:t>
            </a:r>
            <a:r>
              <a:rPr lang="en-US" dirty="0"/>
              <a:t> </a:t>
            </a:r>
            <a:r>
              <a:rPr lang="en-US" dirty="0" err="1"/>
              <a:t>harus</a:t>
            </a:r>
            <a:r>
              <a:rPr lang="en-US" dirty="0"/>
              <a:t> </a:t>
            </a:r>
            <a:r>
              <a:rPr lang="en-US" dirty="0" err="1"/>
              <a:t>menarik</a:t>
            </a:r>
            <a:r>
              <a:rPr lang="en-US" dirty="0"/>
              <a:t> </a:t>
            </a:r>
            <a:r>
              <a:rPr lang="en-US" dirty="0" err="1"/>
              <a:t>bagi</a:t>
            </a:r>
            <a:r>
              <a:rPr lang="en-US" dirty="0"/>
              <a:t> </a:t>
            </a:r>
            <a:r>
              <a:rPr lang="en-US" dirty="0" err="1"/>
              <a:t>si</a:t>
            </a:r>
            <a:r>
              <a:rPr lang="en-US" dirty="0"/>
              <a:t> </a:t>
            </a:r>
            <a:r>
              <a:rPr lang="en-US" dirty="0" err="1"/>
              <a:t>peneliti</a:t>
            </a:r>
            <a:r>
              <a:rPr lang="en-US" dirty="0"/>
              <a:t> </a:t>
            </a:r>
            <a:r>
              <a:rPr lang="en-US" dirty="0" err="1"/>
              <a:t>maupun</a:t>
            </a:r>
            <a:r>
              <a:rPr lang="en-US" dirty="0"/>
              <a:t>, </a:t>
            </a:r>
            <a:r>
              <a:rPr lang="en-US" dirty="0" err="1"/>
              <a:t>dosen</a:t>
            </a:r>
            <a:r>
              <a:rPr lang="en-US" dirty="0"/>
              <a:t> </a:t>
            </a:r>
            <a:r>
              <a:rPr lang="en-US" dirty="0" err="1"/>
              <a:t>pembimbing</a:t>
            </a:r>
            <a:r>
              <a:rPr lang="en-US" dirty="0"/>
              <a:t> </a:t>
            </a:r>
            <a:r>
              <a:rPr lang="en-US" dirty="0" err="1"/>
              <a:t>dan</a:t>
            </a:r>
            <a:r>
              <a:rPr lang="en-US" dirty="0"/>
              <a:t> </a:t>
            </a:r>
            <a:r>
              <a:rPr lang="en-US" dirty="0" err="1"/>
              <a:t>pembaca</a:t>
            </a:r>
            <a:r>
              <a:rPr lang="en-US" dirty="0"/>
              <a:t>. </a:t>
            </a:r>
            <a:r>
              <a:rPr lang="en-US" dirty="0" err="1"/>
              <a:t>JIka</a:t>
            </a:r>
            <a:r>
              <a:rPr lang="en-US" dirty="0"/>
              <a:t> </a:t>
            </a:r>
            <a:r>
              <a:rPr lang="en-US" dirty="0" err="1"/>
              <a:t>peneliti</a:t>
            </a:r>
            <a:r>
              <a:rPr lang="en-US" dirty="0"/>
              <a:t> </a:t>
            </a:r>
            <a:r>
              <a:rPr lang="en-US" dirty="0" err="1"/>
              <a:t>tertarik</a:t>
            </a:r>
            <a:r>
              <a:rPr lang="en-US" dirty="0"/>
              <a:t> </a:t>
            </a:r>
            <a:r>
              <a:rPr lang="en-US" dirty="0" err="1"/>
              <a:t>dengan</a:t>
            </a:r>
            <a:r>
              <a:rPr lang="en-US" dirty="0"/>
              <a:t> </a:t>
            </a:r>
            <a:r>
              <a:rPr lang="en-US" dirty="0" err="1"/>
              <a:t>topiknya</a:t>
            </a:r>
            <a:r>
              <a:rPr lang="en-US" dirty="0"/>
              <a:t>, </a:t>
            </a:r>
            <a:r>
              <a:rPr lang="en-US" dirty="0" err="1"/>
              <a:t>ada</a:t>
            </a:r>
            <a:r>
              <a:rPr lang="en-US" dirty="0"/>
              <a:t> </a:t>
            </a:r>
            <a:r>
              <a:rPr lang="en-US" dirty="0" err="1"/>
              <a:t>semacam</a:t>
            </a:r>
            <a:r>
              <a:rPr lang="en-US" dirty="0"/>
              <a:t> </a:t>
            </a:r>
            <a:r>
              <a:rPr lang="en-US" dirty="0" err="1"/>
              <a:t>motivasi</a:t>
            </a:r>
            <a:r>
              <a:rPr lang="en-US" dirty="0"/>
              <a:t> yang </a:t>
            </a:r>
            <a:r>
              <a:rPr lang="en-US" dirty="0" err="1"/>
              <a:t>akan</a:t>
            </a:r>
            <a:r>
              <a:rPr lang="en-US" dirty="0"/>
              <a:t> </a:t>
            </a:r>
            <a:r>
              <a:rPr lang="en-US" dirty="0" err="1"/>
              <a:t>selalu</a:t>
            </a:r>
            <a:r>
              <a:rPr lang="en-US" dirty="0"/>
              <a:t> </a:t>
            </a:r>
            <a:r>
              <a:rPr lang="en-US" dirty="0" err="1"/>
              <a:t>memberikan</a:t>
            </a:r>
            <a:r>
              <a:rPr lang="en-US" dirty="0"/>
              <a:t> </a:t>
            </a:r>
            <a:r>
              <a:rPr lang="en-US" dirty="0" err="1"/>
              <a:t>energi</a:t>
            </a:r>
            <a:r>
              <a:rPr lang="en-US" dirty="0"/>
              <a:t> </a:t>
            </a:r>
            <a:r>
              <a:rPr lang="en-US" dirty="0" err="1"/>
              <a:t>dalam</a:t>
            </a:r>
            <a:r>
              <a:rPr lang="en-US" dirty="0"/>
              <a:t> </a:t>
            </a:r>
            <a:r>
              <a:rPr lang="en-US" dirty="0" err="1"/>
              <a:t>menulis</a:t>
            </a:r>
            <a:r>
              <a:rPr lang="en-US" dirty="0"/>
              <a:t>.  </a:t>
            </a:r>
            <a:r>
              <a:rPr lang="en-US" dirty="0" err="1"/>
              <a:t>Berikut</a:t>
            </a:r>
            <a:r>
              <a:rPr lang="en-US" dirty="0"/>
              <a:t> </a:t>
            </a:r>
            <a:r>
              <a:rPr lang="en-US" dirty="0" err="1"/>
              <a:t>ini</a:t>
            </a:r>
            <a:r>
              <a:rPr lang="en-US" dirty="0"/>
              <a:t> </a:t>
            </a:r>
            <a:r>
              <a:rPr lang="en-US" dirty="0" err="1"/>
              <a:t>adalah</a:t>
            </a:r>
            <a:r>
              <a:rPr lang="en-US" dirty="0"/>
              <a:t> </a:t>
            </a:r>
            <a:r>
              <a:rPr lang="en-US" dirty="0" err="1"/>
              <a:t>beberapa</a:t>
            </a:r>
            <a:r>
              <a:rPr lang="en-US" dirty="0"/>
              <a:t> </a:t>
            </a:r>
            <a:r>
              <a:rPr lang="en-US" dirty="0" err="1"/>
              <a:t>strategi</a:t>
            </a:r>
            <a:r>
              <a:rPr lang="en-US" dirty="0"/>
              <a:t> yang </a:t>
            </a:r>
            <a:r>
              <a:rPr lang="en-US" dirty="0" err="1"/>
              <a:t>dapat</a:t>
            </a:r>
            <a:r>
              <a:rPr lang="en-US" dirty="0"/>
              <a:t> </a:t>
            </a:r>
            <a:r>
              <a:rPr lang="en-US" dirty="0" err="1"/>
              <a:t>diterapkan</a:t>
            </a:r>
            <a:r>
              <a:rPr lang="en-US" dirty="0"/>
              <a:t> </a:t>
            </a:r>
            <a:r>
              <a:rPr lang="en-US" dirty="0" err="1"/>
              <a:t>oleh</a:t>
            </a:r>
            <a:r>
              <a:rPr lang="en-US" dirty="0"/>
              <a:t> </a:t>
            </a:r>
            <a:r>
              <a:rPr lang="en-US" dirty="0" err="1"/>
              <a:t>peneliti</a:t>
            </a:r>
            <a:r>
              <a:rPr lang="en-US" dirty="0"/>
              <a:t> </a:t>
            </a:r>
            <a:r>
              <a:rPr lang="en-US" dirty="0" err="1"/>
              <a:t>dalam</a:t>
            </a:r>
            <a:r>
              <a:rPr lang="en-US" dirty="0"/>
              <a:t> </a:t>
            </a:r>
            <a:r>
              <a:rPr lang="en-US" dirty="0" err="1"/>
              <a:t>menentukan</a:t>
            </a:r>
            <a:r>
              <a:rPr lang="en-US" dirty="0"/>
              <a:t> </a:t>
            </a:r>
            <a:r>
              <a:rPr lang="en-US" dirty="0" err="1"/>
              <a:t>strategi</a:t>
            </a:r>
            <a:r>
              <a:rPr lang="en-US" dirty="0"/>
              <a:t>: </a:t>
            </a:r>
          </a:p>
          <a:p>
            <a:pPr lvl="0"/>
            <a:r>
              <a:rPr lang="en-US" dirty="0" err="1"/>
              <a:t>Pilihlah</a:t>
            </a:r>
            <a:r>
              <a:rPr lang="en-US" dirty="0"/>
              <a:t> </a:t>
            </a:r>
            <a:r>
              <a:rPr lang="en-US" dirty="0" err="1"/>
              <a:t>topik</a:t>
            </a:r>
            <a:r>
              <a:rPr lang="en-US" dirty="0"/>
              <a:t> yang </a:t>
            </a:r>
            <a:r>
              <a:rPr lang="en-US" dirty="0" err="1"/>
              <a:t>menarik</a:t>
            </a:r>
            <a:r>
              <a:rPr lang="en-US" dirty="0"/>
              <a:t>. </a:t>
            </a:r>
            <a:r>
              <a:rPr lang="en-US" dirty="0" err="1"/>
              <a:t>Seorang</a:t>
            </a:r>
            <a:r>
              <a:rPr lang="en-US" dirty="0"/>
              <a:t> </a:t>
            </a:r>
            <a:r>
              <a:rPr lang="en-US" dirty="0" err="1"/>
              <a:t>mahaswa</a:t>
            </a:r>
            <a:r>
              <a:rPr lang="en-US" dirty="0"/>
              <a:t> S1 </a:t>
            </a:r>
            <a:r>
              <a:rPr lang="en-US" dirty="0" err="1"/>
              <a:t>akan</a:t>
            </a:r>
            <a:r>
              <a:rPr lang="en-US" dirty="0"/>
              <a:t> ‘</a:t>
            </a:r>
            <a:r>
              <a:rPr lang="en-US" dirty="0" err="1"/>
              <a:t>bergulat</a:t>
            </a:r>
            <a:r>
              <a:rPr lang="en-US" dirty="0"/>
              <a:t>’ </a:t>
            </a:r>
            <a:r>
              <a:rPr lang="en-US" dirty="0" err="1"/>
              <a:t>dengan</a:t>
            </a:r>
            <a:r>
              <a:rPr lang="en-US" dirty="0"/>
              <a:t> </a:t>
            </a:r>
            <a:r>
              <a:rPr lang="en-US" dirty="0" err="1"/>
              <a:t>topik</a:t>
            </a:r>
            <a:r>
              <a:rPr lang="en-US" dirty="0"/>
              <a:t> yang </a:t>
            </a:r>
            <a:r>
              <a:rPr lang="en-US" dirty="0" err="1"/>
              <a:t>dipilihnya</a:t>
            </a:r>
            <a:r>
              <a:rPr lang="en-US" dirty="0"/>
              <a:t> </a:t>
            </a:r>
            <a:r>
              <a:rPr lang="en-US" dirty="0" err="1"/>
              <a:t>setiap</a:t>
            </a:r>
            <a:r>
              <a:rPr lang="en-US" dirty="0"/>
              <a:t> </a:t>
            </a:r>
            <a:r>
              <a:rPr lang="en-US" dirty="0" err="1"/>
              <a:t>hari</a:t>
            </a:r>
            <a:r>
              <a:rPr lang="en-US" dirty="0"/>
              <a:t> </a:t>
            </a:r>
            <a:r>
              <a:rPr lang="en-US" dirty="0" err="1"/>
              <a:t>selama</a:t>
            </a:r>
            <a:r>
              <a:rPr lang="en-US" dirty="0"/>
              <a:t> </a:t>
            </a:r>
            <a:r>
              <a:rPr lang="en-US" dirty="0" err="1"/>
              <a:t>enam</a:t>
            </a:r>
            <a:r>
              <a:rPr lang="en-US" dirty="0"/>
              <a:t> </a:t>
            </a:r>
            <a:r>
              <a:rPr lang="en-US" dirty="0" err="1"/>
              <a:t>bulan</a:t>
            </a:r>
            <a:r>
              <a:rPr lang="en-US" dirty="0"/>
              <a:t>. </a:t>
            </a:r>
            <a:r>
              <a:rPr lang="en-US" dirty="0" err="1"/>
              <a:t>Untuk</a:t>
            </a:r>
            <a:r>
              <a:rPr lang="en-US" dirty="0"/>
              <a:t> </a:t>
            </a:r>
            <a:r>
              <a:rPr lang="en-US" dirty="0" err="1"/>
              <a:t>mahasiswa</a:t>
            </a:r>
            <a:r>
              <a:rPr lang="en-US" dirty="0"/>
              <a:t> S2 </a:t>
            </a:r>
            <a:r>
              <a:rPr lang="en-US" dirty="0" err="1"/>
              <a:t>dan</a:t>
            </a:r>
            <a:r>
              <a:rPr lang="en-US" dirty="0"/>
              <a:t> S3 </a:t>
            </a:r>
            <a:r>
              <a:rPr lang="en-US" dirty="0" err="1"/>
              <a:t>pergulatan</a:t>
            </a:r>
            <a:r>
              <a:rPr lang="en-US" dirty="0"/>
              <a:t> </a:t>
            </a:r>
            <a:r>
              <a:rPr lang="en-US" dirty="0" err="1"/>
              <a:t>mereka</a:t>
            </a:r>
            <a:r>
              <a:rPr lang="en-US" dirty="0"/>
              <a:t> </a:t>
            </a:r>
            <a:r>
              <a:rPr lang="en-US" dirty="0" err="1"/>
              <a:t>dengan</a:t>
            </a:r>
            <a:r>
              <a:rPr lang="en-US" dirty="0"/>
              <a:t> </a:t>
            </a:r>
            <a:r>
              <a:rPr lang="en-US" dirty="0" err="1"/>
              <a:t>topik</a:t>
            </a:r>
            <a:r>
              <a:rPr lang="en-US" dirty="0"/>
              <a:t> </a:t>
            </a:r>
            <a:r>
              <a:rPr lang="en-US" dirty="0" err="1"/>
              <a:t>berlangsung</a:t>
            </a:r>
            <a:r>
              <a:rPr lang="en-US" dirty="0"/>
              <a:t> </a:t>
            </a:r>
            <a:r>
              <a:rPr lang="en-US" dirty="0" err="1"/>
              <a:t>sampai</a:t>
            </a:r>
            <a:r>
              <a:rPr lang="en-US" dirty="0"/>
              <a:t> </a:t>
            </a:r>
            <a:r>
              <a:rPr lang="en-US" dirty="0" err="1"/>
              <a:t>tahunan</a:t>
            </a:r>
            <a:r>
              <a:rPr lang="en-US" dirty="0"/>
              <a:t>. </a:t>
            </a:r>
            <a:r>
              <a:rPr lang="en-US" dirty="0" err="1"/>
              <a:t>Oleh</a:t>
            </a:r>
            <a:r>
              <a:rPr lang="en-US" dirty="0"/>
              <a:t> </a:t>
            </a:r>
            <a:r>
              <a:rPr lang="en-US" dirty="0" err="1"/>
              <a:t>karena</a:t>
            </a:r>
            <a:r>
              <a:rPr lang="en-US" dirty="0"/>
              <a:t> </a:t>
            </a:r>
            <a:r>
              <a:rPr lang="en-US" dirty="0" err="1"/>
              <a:t>itu</a:t>
            </a:r>
            <a:r>
              <a:rPr lang="en-US" dirty="0"/>
              <a:t> </a:t>
            </a:r>
            <a:r>
              <a:rPr lang="en-US" dirty="0" err="1"/>
              <a:t>topik</a:t>
            </a:r>
            <a:r>
              <a:rPr lang="en-US" dirty="0"/>
              <a:t> </a:t>
            </a:r>
            <a:r>
              <a:rPr lang="en-US" dirty="0" err="1"/>
              <a:t>penelitian</a:t>
            </a:r>
            <a:r>
              <a:rPr lang="en-US" dirty="0"/>
              <a:t> yang </a:t>
            </a:r>
            <a:r>
              <a:rPr lang="en-US" dirty="0" err="1"/>
              <a:t>dipilih</a:t>
            </a:r>
            <a:r>
              <a:rPr lang="en-US" dirty="0"/>
              <a:t> </a:t>
            </a:r>
            <a:r>
              <a:rPr lang="en-US" dirty="0" err="1"/>
              <a:t>harus</a:t>
            </a:r>
            <a:r>
              <a:rPr lang="en-US" dirty="0"/>
              <a:t> </a:t>
            </a:r>
            <a:r>
              <a:rPr lang="en-US" dirty="0" err="1"/>
              <a:t>menarik</a:t>
            </a:r>
            <a:r>
              <a:rPr lang="en-US" dirty="0"/>
              <a:t> </a:t>
            </a:r>
            <a:r>
              <a:rPr lang="en-US" dirty="0" err="1"/>
              <a:t>bagi</a:t>
            </a:r>
            <a:r>
              <a:rPr lang="en-US" dirty="0"/>
              <a:t> </a:t>
            </a:r>
            <a:r>
              <a:rPr lang="en-US" dirty="0" err="1"/>
              <a:t>si</a:t>
            </a:r>
            <a:r>
              <a:rPr lang="en-US" dirty="0"/>
              <a:t> </a:t>
            </a:r>
            <a:r>
              <a:rPr lang="en-US" dirty="0" err="1"/>
              <a:t>penelitinya</a:t>
            </a:r>
            <a:r>
              <a:rPr lang="en-US" dirty="0"/>
              <a:t>. </a:t>
            </a:r>
            <a:r>
              <a:rPr lang="en-US" dirty="0" err="1"/>
              <a:t>Walaupun</a:t>
            </a:r>
            <a:r>
              <a:rPr lang="en-US" dirty="0"/>
              <a:t> </a:t>
            </a:r>
            <a:r>
              <a:rPr lang="en-US" dirty="0" err="1"/>
              <a:t>topik</a:t>
            </a:r>
            <a:r>
              <a:rPr lang="en-US" dirty="0"/>
              <a:t> yang </a:t>
            </a:r>
            <a:r>
              <a:rPr lang="en-US" dirty="0" err="1"/>
              <a:t>menarik</a:t>
            </a:r>
            <a:r>
              <a:rPr lang="en-US" dirty="0"/>
              <a:t> </a:t>
            </a:r>
            <a:r>
              <a:rPr lang="en-US" dirty="0" err="1"/>
              <a:t>bukanlah</a:t>
            </a:r>
            <a:r>
              <a:rPr lang="en-US" dirty="0"/>
              <a:t> </a:t>
            </a:r>
            <a:r>
              <a:rPr lang="en-US" dirty="0" err="1"/>
              <a:t>satu-satunya</a:t>
            </a:r>
            <a:r>
              <a:rPr lang="en-US" dirty="0"/>
              <a:t> </a:t>
            </a:r>
            <a:r>
              <a:rPr lang="en-US" dirty="0" err="1"/>
              <a:t>pertimbangan</a:t>
            </a:r>
            <a:r>
              <a:rPr lang="en-US" dirty="0"/>
              <a:t> </a:t>
            </a:r>
            <a:r>
              <a:rPr lang="en-US" dirty="0" err="1"/>
              <a:t>dalam</a:t>
            </a:r>
            <a:r>
              <a:rPr lang="en-US" dirty="0"/>
              <a:t> </a:t>
            </a:r>
            <a:r>
              <a:rPr lang="en-US" dirty="0" err="1"/>
              <a:t>memilih</a:t>
            </a:r>
            <a:r>
              <a:rPr lang="en-US" dirty="0"/>
              <a:t> </a:t>
            </a:r>
            <a:r>
              <a:rPr lang="en-US" dirty="0" err="1"/>
              <a:t>topik</a:t>
            </a:r>
            <a:r>
              <a:rPr lang="en-US" dirty="0"/>
              <a:t>, </a:t>
            </a:r>
            <a:r>
              <a:rPr lang="en-US" dirty="0" err="1"/>
              <a:t>topik</a:t>
            </a:r>
            <a:r>
              <a:rPr lang="en-US" dirty="0"/>
              <a:t> </a:t>
            </a:r>
            <a:r>
              <a:rPr lang="en-US" dirty="0" err="1"/>
              <a:t>menarik</a:t>
            </a:r>
            <a:r>
              <a:rPr lang="en-US" dirty="0"/>
              <a:t> </a:t>
            </a:r>
            <a:r>
              <a:rPr lang="en-US" dirty="0" err="1"/>
              <a:t>akan</a:t>
            </a:r>
            <a:r>
              <a:rPr lang="en-US" dirty="0"/>
              <a:t> </a:t>
            </a:r>
            <a:r>
              <a:rPr lang="en-US" dirty="0" err="1"/>
              <a:t>memberikan</a:t>
            </a:r>
            <a:r>
              <a:rPr lang="en-US" dirty="0"/>
              <a:t> </a:t>
            </a:r>
            <a:r>
              <a:rPr lang="en-US" dirty="0" err="1"/>
              <a:t>semangat</a:t>
            </a:r>
            <a:r>
              <a:rPr lang="en-US" dirty="0"/>
              <a:t> </a:t>
            </a:r>
            <a:r>
              <a:rPr lang="en-US" dirty="0" err="1"/>
              <a:t>dan</a:t>
            </a:r>
            <a:r>
              <a:rPr lang="en-US" dirty="0"/>
              <a:t> </a:t>
            </a:r>
            <a:r>
              <a:rPr lang="en-US" dirty="0" err="1"/>
              <a:t>motivasi</a:t>
            </a:r>
            <a:r>
              <a:rPr lang="en-US" dirty="0"/>
              <a:t> </a:t>
            </a:r>
            <a:r>
              <a:rPr lang="en-US" dirty="0" err="1"/>
              <a:t>bagi</a:t>
            </a:r>
            <a:r>
              <a:rPr lang="en-US" dirty="0"/>
              <a:t> </a:t>
            </a:r>
            <a:r>
              <a:rPr lang="en-US" dirty="0" err="1"/>
              <a:t>peneliti</a:t>
            </a:r>
            <a:r>
              <a:rPr lang="en-US" dirty="0"/>
              <a:t> </a:t>
            </a:r>
            <a:r>
              <a:rPr lang="en-US" dirty="0" err="1"/>
              <a:t>dalam</a:t>
            </a:r>
            <a:r>
              <a:rPr lang="en-US" dirty="0"/>
              <a:t> </a:t>
            </a:r>
            <a:r>
              <a:rPr lang="en-US" dirty="0" err="1"/>
              <a:t>menulis</a:t>
            </a:r>
            <a:r>
              <a:rPr lang="en-US" dirty="0"/>
              <a:t>. </a:t>
            </a:r>
          </a:p>
          <a:p>
            <a:r>
              <a:rPr lang="en-US" dirty="0" err="1"/>
              <a:t>Topik</a:t>
            </a:r>
            <a:r>
              <a:rPr lang="en-US" dirty="0"/>
              <a:t> </a:t>
            </a:r>
            <a:r>
              <a:rPr lang="en-US" dirty="0" err="1"/>
              <a:t>bisa</a:t>
            </a:r>
            <a:r>
              <a:rPr lang="en-US" dirty="0"/>
              <a:t> </a:t>
            </a:r>
            <a:r>
              <a:rPr lang="en-US" dirty="0" err="1"/>
              <a:t>muncul</a:t>
            </a:r>
            <a:r>
              <a:rPr lang="en-US" dirty="0"/>
              <a:t> </a:t>
            </a:r>
            <a:r>
              <a:rPr lang="en-US" dirty="0" err="1"/>
              <a:t>dari</a:t>
            </a:r>
            <a:r>
              <a:rPr lang="en-US" dirty="0"/>
              <a:t> </a:t>
            </a:r>
            <a:r>
              <a:rPr lang="en-US" dirty="0" err="1"/>
              <a:t>kejadian</a:t>
            </a:r>
            <a:r>
              <a:rPr lang="en-US" dirty="0"/>
              <a:t> </a:t>
            </a:r>
            <a:r>
              <a:rPr lang="en-US" dirty="0" err="1"/>
              <a:t>sehari-hari</a:t>
            </a:r>
            <a:r>
              <a:rPr lang="en-US" dirty="0"/>
              <a:t>. </a:t>
            </a:r>
            <a:r>
              <a:rPr lang="en-US" dirty="0" err="1"/>
              <a:t>Kejadian</a:t>
            </a:r>
            <a:r>
              <a:rPr lang="en-US" dirty="0"/>
              <a:t> yang </a:t>
            </a:r>
            <a:r>
              <a:rPr lang="en-US" dirty="0" err="1"/>
              <a:t>berlangsung</a:t>
            </a:r>
            <a:r>
              <a:rPr lang="en-US" dirty="0"/>
              <a:t> </a:t>
            </a:r>
            <a:r>
              <a:rPr lang="en-US" dirty="0" err="1"/>
              <a:t>sehari-hari</a:t>
            </a:r>
            <a:r>
              <a:rPr lang="en-US" dirty="0"/>
              <a:t> </a:t>
            </a:r>
            <a:r>
              <a:rPr lang="en-US" dirty="0" err="1"/>
              <a:t>bisa</a:t>
            </a:r>
            <a:r>
              <a:rPr lang="en-US" dirty="0"/>
              <a:t> </a:t>
            </a:r>
            <a:r>
              <a:rPr lang="en-US" dirty="0" err="1"/>
              <a:t>menjadi</a:t>
            </a:r>
            <a:r>
              <a:rPr lang="en-US" dirty="0"/>
              <a:t> </a:t>
            </a:r>
            <a:r>
              <a:rPr lang="en-US" dirty="0" err="1"/>
              <a:t>topik</a:t>
            </a:r>
            <a:r>
              <a:rPr lang="en-US" dirty="0"/>
              <a:t> </a:t>
            </a:r>
            <a:r>
              <a:rPr lang="en-US" dirty="0" err="1"/>
              <a:t>penelitian</a:t>
            </a:r>
            <a:r>
              <a:rPr lang="en-US" dirty="0"/>
              <a:t>. </a:t>
            </a:r>
            <a:r>
              <a:rPr lang="en-US" dirty="0" err="1"/>
              <a:t>Contoh</a:t>
            </a:r>
            <a:r>
              <a:rPr lang="en-US" dirty="0"/>
              <a:t>, </a:t>
            </a:r>
            <a:r>
              <a:rPr lang="en-US" dirty="0" err="1"/>
              <a:t>seorang</a:t>
            </a:r>
            <a:r>
              <a:rPr lang="en-US" dirty="0"/>
              <a:t> </a:t>
            </a:r>
            <a:r>
              <a:rPr lang="en-US" dirty="0" err="1"/>
              <a:t>peneliti</a:t>
            </a:r>
            <a:r>
              <a:rPr lang="en-US" dirty="0"/>
              <a:t> </a:t>
            </a:r>
            <a:r>
              <a:rPr lang="en-US" dirty="0" err="1"/>
              <a:t>memperhatikan</a:t>
            </a:r>
            <a:r>
              <a:rPr lang="en-US" dirty="0"/>
              <a:t> </a:t>
            </a:r>
            <a:r>
              <a:rPr lang="en-US" dirty="0" err="1"/>
              <a:t>bahwa</a:t>
            </a:r>
            <a:r>
              <a:rPr lang="en-US" dirty="0"/>
              <a:t> </a:t>
            </a:r>
            <a:r>
              <a:rPr lang="en-US" dirty="0" err="1"/>
              <a:t>pamannya</a:t>
            </a:r>
            <a:r>
              <a:rPr lang="en-US" dirty="0"/>
              <a:t> </a:t>
            </a:r>
            <a:r>
              <a:rPr lang="en-US" dirty="0" err="1"/>
              <a:t>ataupun</a:t>
            </a:r>
            <a:r>
              <a:rPr lang="en-US" dirty="0"/>
              <a:t> </a:t>
            </a:r>
            <a:r>
              <a:rPr lang="en-US" dirty="0" err="1"/>
              <a:t>temannya</a:t>
            </a:r>
            <a:r>
              <a:rPr lang="en-US" dirty="0"/>
              <a:t> yang </a:t>
            </a:r>
            <a:r>
              <a:rPr lang="en-US" dirty="0" err="1"/>
              <a:t>lebih</a:t>
            </a:r>
            <a:r>
              <a:rPr lang="en-US" dirty="0"/>
              <a:t> </a:t>
            </a:r>
            <a:r>
              <a:rPr lang="en-US" dirty="0" err="1"/>
              <a:t>tua</a:t>
            </a:r>
            <a:r>
              <a:rPr lang="en-US" dirty="0"/>
              <a:t> di </a:t>
            </a:r>
            <a:r>
              <a:rPr lang="en-US" dirty="0" err="1"/>
              <a:t>tempat</a:t>
            </a:r>
            <a:r>
              <a:rPr lang="en-US" dirty="0"/>
              <a:t> </a:t>
            </a:r>
            <a:r>
              <a:rPr lang="en-US" dirty="0" err="1"/>
              <a:t>pekerjaan</a:t>
            </a:r>
            <a:r>
              <a:rPr lang="en-US" dirty="0"/>
              <a:t> </a:t>
            </a:r>
            <a:r>
              <a:rPr lang="en-US" dirty="0" err="1"/>
              <a:t>tidak</a:t>
            </a:r>
            <a:r>
              <a:rPr lang="en-US" dirty="0"/>
              <a:t> </a:t>
            </a:r>
            <a:r>
              <a:rPr lang="en-US" dirty="0" err="1"/>
              <a:t>tahu</a:t>
            </a:r>
            <a:r>
              <a:rPr lang="en-US" dirty="0"/>
              <a:t> </a:t>
            </a:r>
            <a:r>
              <a:rPr lang="en-US" dirty="0" err="1"/>
              <a:t>bagaimana</a:t>
            </a:r>
            <a:r>
              <a:rPr lang="en-US" dirty="0"/>
              <a:t> </a:t>
            </a:r>
            <a:r>
              <a:rPr lang="en-US" dirty="0" err="1"/>
              <a:t>menggunakan</a:t>
            </a:r>
            <a:r>
              <a:rPr lang="en-US" dirty="0"/>
              <a:t> </a:t>
            </a:r>
            <a:r>
              <a:rPr lang="en-US" dirty="0" err="1"/>
              <a:t>komputer</a:t>
            </a:r>
            <a:r>
              <a:rPr lang="en-US" dirty="0"/>
              <a:t>. </a:t>
            </a:r>
            <a:r>
              <a:rPr lang="en-US" dirty="0" err="1"/>
              <a:t>Dengan</a:t>
            </a:r>
            <a:r>
              <a:rPr lang="en-US" dirty="0"/>
              <a:t> </a:t>
            </a:r>
            <a:r>
              <a:rPr lang="en-US" dirty="0" err="1"/>
              <a:t>menggunakan</a:t>
            </a:r>
            <a:r>
              <a:rPr lang="en-US" dirty="0"/>
              <a:t> </a:t>
            </a:r>
            <a:r>
              <a:rPr lang="en-US" dirty="0" err="1"/>
              <a:t>logika</a:t>
            </a:r>
            <a:r>
              <a:rPr lang="en-US" dirty="0"/>
              <a:t> </a:t>
            </a:r>
            <a:r>
              <a:rPr lang="en-US" dirty="0" err="1"/>
              <a:t>induktif</a:t>
            </a:r>
            <a:r>
              <a:rPr lang="en-US" dirty="0"/>
              <a:t>, </a:t>
            </a:r>
            <a:r>
              <a:rPr lang="en-US" dirty="0" err="1"/>
              <a:t>si</a:t>
            </a:r>
            <a:r>
              <a:rPr lang="en-US" dirty="0"/>
              <a:t> </a:t>
            </a:r>
            <a:r>
              <a:rPr lang="en-US" dirty="0" err="1"/>
              <a:t>peneliti</a:t>
            </a:r>
            <a:r>
              <a:rPr lang="en-US" dirty="0"/>
              <a:t> </a:t>
            </a:r>
            <a:r>
              <a:rPr lang="en-US" dirty="0" err="1"/>
              <a:t>menyusun</a:t>
            </a:r>
            <a:r>
              <a:rPr lang="en-US" dirty="0"/>
              <a:t> </a:t>
            </a:r>
            <a:r>
              <a:rPr lang="en-US" dirty="0" err="1"/>
              <a:t>hipotesa</a:t>
            </a:r>
            <a:r>
              <a:rPr lang="en-US" dirty="0"/>
              <a:t>: “Para orang </a:t>
            </a:r>
            <a:r>
              <a:rPr lang="en-US" dirty="0" err="1"/>
              <a:t>tua</a:t>
            </a:r>
            <a:r>
              <a:rPr lang="en-US" dirty="0"/>
              <a:t> </a:t>
            </a:r>
            <a:r>
              <a:rPr lang="en-US" dirty="0" err="1"/>
              <a:t>memiliki</a:t>
            </a:r>
            <a:r>
              <a:rPr lang="en-US" dirty="0"/>
              <a:t> </a:t>
            </a:r>
            <a:r>
              <a:rPr lang="en-US" dirty="0" err="1"/>
              <a:t>kecenderungan</a:t>
            </a:r>
            <a:r>
              <a:rPr lang="en-US" dirty="0"/>
              <a:t> </a:t>
            </a:r>
            <a:r>
              <a:rPr lang="en-US" dirty="0" err="1"/>
              <a:t>untuk</a:t>
            </a:r>
            <a:r>
              <a:rPr lang="en-US" dirty="0"/>
              <a:t> </a:t>
            </a:r>
            <a:r>
              <a:rPr lang="en-US" dirty="0" err="1"/>
              <a:t>menemui</a:t>
            </a:r>
            <a:r>
              <a:rPr lang="en-US" dirty="0"/>
              <a:t> </a:t>
            </a:r>
            <a:r>
              <a:rPr lang="en-US" dirty="0" err="1"/>
              <a:t>kesulitan</a:t>
            </a:r>
            <a:r>
              <a:rPr lang="en-US" dirty="0"/>
              <a:t> </a:t>
            </a:r>
            <a:r>
              <a:rPr lang="en-US" dirty="0" err="1"/>
              <a:t>menggunakan</a:t>
            </a:r>
            <a:r>
              <a:rPr lang="en-US" dirty="0"/>
              <a:t> </a:t>
            </a:r>
            <a:r>
              <a:rPr lang="en-US" dirty="0" err="1"/>
              <a:t>komputer</a:t>
            </a:r>
            <a:r>
              <a:rPr lang="en-US" dirty="0"/>
              <a:t> </a:t>
            </a:r>
            <a:r>
              <a:rPr lang="en-US" dirty="0" err="1"/>
              <a:t>jika</a:t>
            </a:r>
            <a:r>
              <a:rPr lang="en-US" dirty="0"/>
              <a:t> </a:t>
            </a:r>
            <a:r>
              <a:rPr lang="en-US" dirty="0" err="1"/>
              <a:t>dibandingkan</a:t>
            </a:r>
            <a:r>
              <a:rPr lang="en-US" dirty="0"/>
              <a:t> </a:t>
            </a:r>
            <a:r>
              <a:rPr lang="en-US" dirty="0" err="1"/>
              <a:t>dengan</a:t>
            </a:r>
            <a:r>
              <a:rPr lang="en-US" dirty="0"/>
              <a:t> para </a:t>
            </a:r>
            <a:r>
              <a:rPr lang="en-US" dirty="0" err="1"/>
              <a:t>anak</a:t>
            </a:r>
            <a:r>
              <a:rPr lang="en-US" dirty="0"/>
              <a:t> </a:t>
            </a:r>
            <a:r>
              <a:rPr lang="en-US" dirty="0" err="1"/>
              <a:t>muda</a:t>
            </a:r>
            <a:r>
              <a:rPr lang="en-US" dirty="0"/>
              <a:t>”. </a:t>
            </a:r>
            <a:r>
              <a:rPr lang="en-US" dirty="0" err="1"/>
              <a:t>Peneliti</a:t>
            </a:r>
            <a:r>
              <a:rPr lang="en-US" dirty="0"/>
              <a:t> </a:t>
            </a:r>
            <a:r>
              <a:rPr lang="en-US" dirty="0" err="1"/>
              <a:t>tersebebut</a:t>
            </a:r>
            <a:r>
              <a:rPr lang="en-US" dirty="0"/>
              <a:t> </a:t>
            </a:r>
            <a:r>
              <a:rPr lang="en-US" dirty="0" err="1"/>
              <a:t>kemudian</a:t>
            </a:r>
            <a:r>
              <a:rPr lang="en-US" dirty="0"/>
              <a:t> </a:t>
            </a:r>
            <a:r>
              <a:rPr lang="en-US" dirty="0" err="1"/>
              <a:t>membaca</a:t>
            </a:r>
            <a:r>
              <a:rPr lang="en-US" dirty="0"/>
              <a:t> literature yang </a:t>
            </a:r>
            <a:r>
              <a:rPr lang="en-US" dirty="0" err="1"/>
              <a:t>relevan</a:t>
            </a:r>
            <a:r>
              <a:rPr lang="en-US" dirty="0"/>
              <a:t> </a:t>
            </a:r>
            <a:r>
              <a:rPr lang="en-US" dirty="0" err="1"/>
              <a:t>untuk</a:t>
            </a:r>
            <a:r>
              <a:rPr lang="en-US" dirty="0"/>
              <a:t> </a:t>
            </a:r>
            <a:r>
              <a:rPr lang="en-US" dirty="0" err="1"/>
              <a:t>mencari</a:t>
            </a:r>
            <a:r>
              <a:rPr lang="en-US" dirty="0"/>
              <a:t> </a:t>
            </a:r>
            <a:r>
              <a:rPr lang="en-US" dirty="0" err="1"/>
              <a:t>tahu</a:t>
            </a:r>
            <a:r>
              <a:rPr lang="en-US" dirty="0"/>
              <a:t> </a:t>
            </a:r>
            <a:r>
              <a:rPr lang="en-US" dirty="0" err="1"/>
              <a:t>tentang</a:t>
            </a:r>
            <a:r>
              <a:rPr lang="en-US" dirty="0"/>
              <a:t> </a:t>
            </a:r>
            <a:r>
              <a:rPr lang="en-US" dirty="0" err="1"/>
              <a:t>apa</a:t>
            </a:r>
            <a:r>
              <a:rPr lang="en-US" dirty="0"/>
              <a:t> yang </a:t>
            </a:r>
            <a:r>
              <a:rPr lang="en-US" dirty="0" err="1"/>
              <a:t>telah</a:t>
            </a:r>
            <a:r>
              <a:rPr lang="en-US" dirty="0"/>
              <a:t> </a:t>
            </a:r>
            <a:r>
              <a:rPr lang="en-US" dirty="0" err="1"/>
              <a:t>ditemukan</a:t>
            </a:r>
            <a:r>
              <a:rPr lang="en-US" dirty="0"/>
              <a:t> </a:t>
            </a:r>
            <a:r>
              <a:rPr lang="en-US" dirty="0" err="1"/>
              <a:t>dalam</a:t>
            </a:r>
            <a:r>
              <a:rPr lang="en-US" dirty="0"/>
              <a:t> </a:t>
            </a:r>
            <a:r>
              <a:rPr lang="en-US" dirty="0" err="1"/>
              <a:t>masalah</a:t>
            </a:r>
            <a:r>
              <a:rPr lang="en-US" dirty="0"/>
              <a:t> </a:t>
            </a:r>
            <a:r>
              <a:rPr lang="en-US" dirty="0" err="1"/>
              <a:t>ini</a:t>
            </a:r>
            <a:r>
              <a:rPr lang="en-US" dirty="0"/>
              <a:t> da </a:t>
            </a:r>
            <a:r>
              <a:rPr lang="en-US" dirty="0" err="1"/>
              <a:t>nmenemukan</a:t>
            </a:r>
            <a:r>
              <a:rPr lang="en-US" dirty="0"/>
              <a:t> </a:t>
            </a:r>
            <a:r>
              <a:rPr lang="en-US" dirty="0" err="1"/>
              <a:t>teori-teori</a:t>
            </a:r>
            <a:r>
              <a:rPr lang="en-US" dirty="0"/>
              <a:t> </a:t>
            </a:r>
            <a:r>
              <a:rPr lang="en-US" dirty="0" err="1"/>
              <a:t>terbaru</a:t>
            </a:r>
            <a:r>
              <a:rPr lang="en-US" dirty="0"/>
              <a:t> yang </a:t>
            </a:r>
            <a:r>
              <a:rPr lang="en-US" dirty="0" err="1"/>
              <a:t>mungkin</a:t>
            </a:r>
            <a:r>
              <a:rPr lang="en-US" dirty="0"/>
              <a:t> </a:t>
            </a:r>
            <a:r>
              <a:rPr lang="en-US" dirty="0" err="1"/>
              <a:t>akan</a:t>
            </a:r>
            <a:r>
              <a:rPr lang="en-US" dirty="0"/>
              <a:t> </a:t>
            </a:r>
            <a:r>
              <a:rPr lang="en-US" dirty="0" err="1"/>
              <a:t>dapat</a:t>
            </a:r>
            <a:r>
              <a:rPr lang="en-US" dirty="0"/>
              <a:t> </a:t>
            </a:r>
            <a:r>
              <a:rPr lang="en-US" dirty="0" err="1"/>
              <a:t>menjelaskan</a:t>
            </a:r>
            <a:r>
              <a:rPr lang="en-US" dirty="0"/>
              <a:t> </a:t>
            </a:r>
            <a:r>
              <a:rPr lang="en-US" dirty="0" err="1"/>
              <a:t>hubungan</a:t>
            </a:r>
            <a:r>
              <a:rPr lang="en-US" dirty="0"/>
              <a:t> </a:t>
            </a:r>
            <a:r>
              <a:rPr lang="en-US" dirty="0" err="1"/>
              <a:t>antara</a:t>
            </a:r>
            <a:r>
              <a:rPr lang="en-US" dirty="0"/>
              <a:t> </a:t>
            </a:r>
            <a:r>
              <a:rPr lang="en-US" dirty="0" err="1"/>
              <a:t>umur</a:t>
            </a:r>
            <a:r>
              <a:rPr lang="en-US" dirty="0"/>
              <a:t> </a:t>
            </a:r>
            <a:r>
              <a:rPr lang="en-US" dirty="0" err="1"/>
              <a:t>dan</a:t>
            </a:r>
            <a:r>
              <a:rPr lang="en-US" dirty="0"/>
              <a:t> </a:t>
            </a:r>
            <a:r>
              <a:rPr lang="en-US" dirty="0" err="1"/>
              <a:t>kemampuan</a:t>
            </a:r>
            <a:r>
              <a:rPr lang="en-US" dirty="0"/>
              <a:t> </a:t>
            </a:r>
            <a:r>
              <a:rPr lang="en-US" dirty="0" err="1"/>
              <a:t>menggunakan</a:t>
            </a:r>
            <a:r>
              <a:rPr lang="en-US" dirty="0"/>
              <a:t> </a:t>
            </a:r>
            <a:r>
              <a:rPr lang="en-US" dirty="0" err="1"/>
              <a:t>teknologi</a:t>
            </a:r>
            <a:r>
              <a:rPr lang="en-US" dirty="0"/>
              <a:t>. </a:t>
            </a:r>
            <a:r>
              <a:rPr lang="en-US" dirty="0" err="1"/>
              <a:t>Peneliti</a:t>
            </a:r>
            <a:r>
              <a:rPr lang="en-US" dirty="0"/>
              <a:t> </a:t>
            </a:r>
            <a:r>
              <a:rPr lang="en-US" dirty="0" err="1"/>
              <a:t>tersebut</a:t>
            </a:r>
            <a:r>
              <a:rPr lang="en-US" dirty="0"/>
              <a:t> juga </a:t>
            </a:r>
            <a:r>
              <a:rPr lang="en-US" dirty="0" err="1"/>
              <a:t>bisa</a:t>
            </a:r>
            <a:r>
              <a:rPr lang="en-US" dirty="0"/>
              <a:t> </a:t>
            </a:r>
            <a:r>
              <a:rPr lang="en-US" dirty="0" err="1"/>
              <a:t>menggunakan</a:t>
            </a:r>
            <a:r>
              <a:rPr lang="en-US" dirty="0"/>
              <a:t> </a:t>
            </a:r>
            <a:r>
              <a:rPr lang="en-US" dirty="0" err="1"/>
              <a:t>logika</a:t>
            </a:r>
            <a:r>
              <a:rPr lang="en-US" dirty="0"/>
              <a:t> </a:t>
            </a:r>
            <a:r>
              <a:rPr lang="en-US" dirty="0" err="1"/>
              <a:t>deduktif</a:t>
            </a:r>
            <a:r>
              <a:rPr lang="en-US" dirty="0"/>
              <a:t> </a:t>
            </a:r>
            <a:r>
              <a:rPr lang="en-US" dirty="0" err="1"/>
              <a:t>untuk</a:t>
            </a:r>
            <a:r>
              <a:rPr lang="en-US" dirty="0"/>
              <a:t> </a:t>
            </a:r>
            <a:r>
              <a:rPr lang="en-US" dirty="0" err="1"/>
              <a:t>menyusun</a:t>
            </a:r>
            <a:r>
              <a:rPr lang="en-US" dirty="0"/>
              <a:t> </a:t>
            </a:r>
            <a:r>
              <a:rPr lang="en-US" dirty="0" err="1"/>
              <a:t>pertanyaan</a:t>
            </a:r>
            <a:r>
              <a:rPr lang="en-US" dirty="0"/>
              <a:t> </a:t>
            </a:r>
            <a:r>
              <a:rPr lang="en-US" dirty="0" err="1"/>
              <a:t>penelitian</a:t>
            </a:r>
            <a:r>
              <a:rPr lang="en-US" dirty="0"/>
              <a:t> </a:t>
            </a:r>
            <a:r>
              <a:rPr lang="en-US" dirty="0" err="1"/>
              <a:t>kualitatif</a:t>
            </a:r>
            <a:r>
              <a:rPr lang="en-US" dirty="0"/>
              <a:t>, </a:t>
            </a:r>
            <a:r>
              <a:rPr lang="en-US" dirty="0" err="1"/>
              <a:t>misalnya</a:t>
            </a:r>
            <a:r>
              <a:rPr lang="en-US" dirty="0"/>
              <a:t>: “What attitude do older people have towards computers?” </a:t>
            </a:r>
            <a:r>
              <a:rPr lang="en-US" dirty="0" err="1"/>
              <a:t>atau</a:t>
            </a:r>
            <a:r>
              <a:rPr lang="en-US" dirty="0"/>
              <a:t> “How do older people value what computers can do for them?”.</a:t>
            </a:r>
          </a:p>
        </p:txBody>
      </p:sp>
    </p:spTree>
    <p:extLst>
      <p:ext uri="{BB962C8B-B14F-4D97-AF65-F5344CB8AC3E}">
        <p14:creationId xmlns:p14="http://schemas.microsoft.com/office/powerpoint/2010/main" val="32250673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62500" lnSpcReduction="20000"/>
          </a:bodyPr>
          <a:lstStyle/>
          <a:p>
            <a:pPr lvl="0"/>
            <a:r>
              <a:rPr lang="en-US" dirty="0" err="1"/>
              <a:t>Carilah</a:t>
            </a:r>
            <a:r>
              <a:rPr lang="en-US" dirty="0"/>
              <a:t> </a:t>
            </a:r>
            <a:r>
              <a:rPr lang="en-US" dirty="0" err="1"/>
              <a:t>topik</a:t>
            </a:r>
            <a:r>
              <a:rPr lang="en-US" dirty="0"/>
              <a:t> yang </a:t>
            </a:r>
            <a:r>
              <a:rPr lang="en-US" dirty="0" err="1"/>
              <a:t>diketahui</a:t>
            </a:r>
            <a:r>
              <a:rPr lang="en-US" dirty="0"/>
              <a:t> </a:t>
            </a:r>
            <a:r>
              <a:rPr lang="en-US" dirty="0" err="1"/>
              <a:t>oleh</a:t>
            </a:r>
            <a:r>
              <a:rPr lang="en-US" dirty="0"/>
              <a:t> </a:t>
            </a:r>
            <a:r>
              <a:rPr lang="en-US" dirty="0" err="1"/>
              <a:t>dosen</a:t>
            </a:r>
            <a:r>
              <a:rPr lang="en-US" dirty="0"/>
              <a:t> </a:t>
            </a:r>
            <a:r>
              <a:rPr lang="en-US" dirty="0" err="1"/>
              <a:t>pembimbing</a:t>
            </a:r>
            <a:r>
              <a:rPr lang="en-US" dirty="0"/>
              <a:t>.  </a:t>
            </a:r>
            <a:r>
              <a:rPr lang="en-US" dirty="0" err="1"/>
              <a:t>Ketika</a:t>
            </a:r>
            <a:r>
              <a:rPr lang="en-US" dirty="0"/>
              <a:t> </a:t>
            </a:r>
            <a:r>
              <a:rPr lang="en-US" dirty="0" err="1"/>
              <a:t>seorang</a:t>
            </a:r>
            <a:r>
              <a:rPr lang="en-US" dirty="0"/>
              <a:t> </a:t>
            </a:r>
            <a:r>
              <a:rPr lang="en-US" dirty="0" err="1"/>
              <a:t>calon</a:t>
            </a:r>
            <a:r>
              <a:rPr lang="en-US" dirty="0"/>
              <a:t> </a:t>
            </a:r>
            <a:r>
              <a:rPr lang="en-US" dirty="0" err="1"/>
              <a:t>mahasiswa</a:t>
            </a:r>
            <a:r>
              <a:rPr lang="en-US" dirty="0"/>
              <a:t> S3 </a:t>
            </a:r>
            <a:r>
              <a:rPr lang="en-US" dirty="0" err="1"/>
              <a:t>ingin</a:t>
            </a:r>
            <a:r>
              <a:rPr lang="en-US" dirty="0"/>
              <a:t> </a:t>
            </a:r>
            <a:r>
              <a:rPr lang="en-US" dirty="0" err="1"/>
              <a:t>mencari</a:t>
            </a:r>
            <a:r>
              <a:rPr lang="en-US" dirty="0"/>
              <a:t> </a:t>
            </a:r>
            <a:r>
              <a:rPr lang="en-US" dirty="0" err="1"/>
              <a:t>tempat</a:t>
            </a:r>
            <a:r>
              <a:rPr lang="en-US" dirty="0"/>
              <a:t> </a:t>
            </a:r>
            <a:r>
              <a:rPr lang="en-US" dirty="0" err="1"/>
              <a:t>kuliah</a:t>
            </a:r>
            <a:r>
              <a:rPr lang="en-US" dirty="0"/>
              <a:t> di </a:t>
            </a:r>
            <a:r>
              <a:rPr lang="en-US" dirty="0" err="1"/>
              <a:t>luar</a:t>
            </a:r>
            <a:r>
              <a:rPr lang="en-US" dirty="0"/>
              <a:t> </a:t>
            </a:r>
            <a:r>
              <a:rPr lang="en-US" dirty="0" err="1"/>
              <a:t>negeri</a:t>
            </a:r>
            <a:r>
              <a:rPr lang="en-US" dirty="0"/>
              <a:t>, </a:t>
            </a:r>
            <a:r>
              <a:rPr lang="en-US" dirty="0" err="1"/>
              <a:t>biasanya</a:t>
            </a:r>
            <a:r>
              <a:rPr lang="en-US" dirty="0"/>
              <a:t> </a:t>
            </a:r>
            <a:r>
              <a:rPr lang="en-US" dirty="0" err="1"/>
              <a:t>ia</a:t>
            </a:r>
            <a:r>
              <a:rPr lang="en-US" dirty="0"/>
              <a:t> </a:t>
            </a:r>
            <a:r>
              <a:rPr lang="en-US" dirty="0" err="1"/>
              <a:t>sudah</a:t>
            </a:r>
            <a:r>
              <a:rPr lang="en-US" dirty="0"/>
              <a:t> </a:t>
            </a:r>
            <a:r>
              <a:rPr lang="en-US" dirty="0" err="1"/>
              <a:t>menulis</a:t>
            </a:r>
            <a:r>
              <a:rPr lang="en-US" dirty="0"/>
              <a:t> proposal </a:t>
            </a:r>
            <a:r>
              <a:rPr lang="en-US" dirty="0" err="1"/>
              <a:t>penelitian</a:t>
            </a:r>
            <a:r>
              <a:rPr lang="en-US" dirty="0"/>
              <a:t> </a:t>
            </a:r>
            <a:r>
              <a:rPr lang="en-US" dirty="0" err="1"/>
              <a:t>sesuai</a:t>
            </a:r>
            <a:r>
              <a:rPr lang="en-US" dirty="0"/>
              <a:t> </a:t>
            </a:r>
            <a:r>
              <a:rPr lang="en-US" dirty="0" err="1"/>
              <a:t>dengan</a:t>
            </a:r>
            <a:r>
              <a:rPr lang="en-US" dirty="0"/>
              <a:t> </a:t>
            </a:r>
            <a:r>
              <a:rPr lang="en-US" dirty="0" err="1"/>
              <a:t>topik</a:t>
            </a:r>
            <a:r>
              <a:rPr lang="en-US" dirty="0"/>
              <a:t> yang </a:t>
            </a:r>
            <a:r>
              <a:rPr lang="en-US" dirty="0" err="1"/>
              <a:t>dipilihnya</a:t>
            </a:r>
            <a:r>
              <a:rPr lang="en-US" dirty="0"/>
              <a:t>. </a:t>
            </a:r>
            <a:r>
              <a:rPr lang="en-US" dirty="0" err="1"/>
              <a:t>Setelah</a:t>
            </a:r>
            <a:r>
              <a:rPr lang="en-US" dirty="0"/>
              <a:t> </a:t>
            </a:r>
            <a:r>
              <a:rPr lang="en-US" dirty="0" err="1"/>
              <a:t>itu</a:t>
            </a:r>
            <a:r>
              <a:rPr lang="en-US" dirty="0"/>
              <a:t> </a:t>
            </a:r>
            <a:r>
              <a:rPr lang="en-US" dirty="0" err="1"/>
              <a:t>ia</a:t>
            </a:r>
            <a:r>
              <a:rPr lang="en-US" dirty="0"/>
              <a:t> </a:t>
            </a:r>
            <a:r>
              <a:rPr lang="en-US" dirty="0" err="1"/>
              <a:t>menghubungi</a:t>
            </a:r>
            <a:r>
              <a:rPr lang="en-US" dirty="0"/>
              <a:t> </a:t>
            </a:r>
            <a:r>
              <a:rPr lang="en-US" dirty="0" err="1"/>
              <a:t>seorang</a:t>
            </a:r>
            <a:r>
              <a:rPr lang="en-US" dirty="0"/>
              <a:t> </a:t>
            </a:r>
            <a:r>
              <a:rPr lang="en-US" dirty="0" err="1"/>
              <a:t>profesor</a:t>
            </a:r>
            <a:r>
              <a:rPr lang="en-US" dirty="0"/>
              <a:t> di </a:t>
            </a:r>
            <a:r>
              <a:rPr lang="en-US" dirty="0" err="1"/>
              <a:t>universitas</a:t>
            </a:r>
            <a:r>
              <a:rPr lang="en-US" dirty="0"/>
              <a:t> yang </a:t>
            </a:r>
            <a:r>
              <a:rPr lang="en-US" dirty="0" err="1"/>
              <a:t>dipilihnya</a:t>
            </a:r>
            <a:r>
              <a:rPr lang="en-US" dirty="0"/>
              <a:t> </a:t>
            </a:r>
            <a:r>
              <a:rPr lang="en-US" dirty="0" err="1"/>
              <a:t>melalui</a:t>
            </a:r>
            <a:r>
              <a:rPr lang="en-US" dirty="0"/>
              <a:t> email. </a:t>
            </a:r>
            <a:r>
              <a:rPr lang="en-US" dirty="0" err="1"/>
              <a:t>Profesor</a:t>
            </a:r>
            <a:r>
              <a:rPr lang="en-US" dirty="0"/>
              <a:t> yang </a:t>
            </a:r>
            <a:r>
              <a:rPr lang="en-US" dirty="0" err="1"/>
              <a:t>dipilih</a:t>
            </a:r>
            <a:r>
              <a:rPr lang="en-US" dirty="0"/>
              <a:t> </a:t>
            </a:r>
            <a:r>
              <a:rPr lang="en-US" dirty="0" err="1"/>
              <a:t>tentu</a:t>
            </a:r>
            <a:r>
              <a:rPr lang="en-US" dirty="0"/>
              <a:t> </a:t>
            </a:r>
            <a:r>
              <a:rPr lang="en-US" dirty="0" err="1"/>
              <a:t>harus</a:t>
            </a:r>
            <a:r>
              <a:rPr lang="en-US" dirty="0"/>
              <a:t> </a:t>
            </a:r>
            <a:r>
              <a:rPr lang="en-US" dirty="0" err="1"/>
              <a:t>sesuai</a:t>
            </a:r>
            <a:r>
              <a:rPr lang="en-US" dirty="0"/>
              <a:t> </a:t>
            </a:r>
            <a:r>
              <a:rPr lang="en-US" dirty="0" err="1"/>
              <a:t>keahliannya</a:t>
            </a:r>
            <a:r>
              <a:rPr lang="en-US" dirty="0"/>
              <a:t> </a:t>
            </a:r>
            <a:r>
              <a:rPr lang="en-US" dirty="0" err="1"/>
              <a:t>dengan</a:t>
            </a:r>
            <a:r>
              <a:rPr lang="en-US" dirty="0"/>
              <a:t> </a:t>
            </a:r>
            <a:r>
              <a:rPr lang="en-US" dirty="0" err="1"/>
              <a:t>bidang</a:t>
            </a:r>
            <a:r>
              <a:rPr lang="en-US" dirty="0"/>
              <a:t> yang </a:t>
            </a:r>
            <a:r>
              <a:rPr lang="en-US" dirty="0" err="1"/>
              <a:t>sedang</a:t>
            </a:r>
            <a:r>
              <a:rPr lang="en-US" dirty="0"/>
              <a:t> </a:t>
            </a:r>
            <a:r>
              <a:rPr lang="en-US" dirty="0" err="1"/>
              <a:t>ditulis</a:t>
            </a:r>
            <a:r>
              <a:rPr lang="en-US" dirty="0"/>
              <a:t>. </a:t>
            </a:r>
            <a:r>
              <a:rPr lang="en-US" dirty="0" err="1"/>
              <a:t>Sama</a:t>
            </a:r>
            <a:r>
              <a:rPr lang="en-US" dirty="0"/>
              <a:t> </a:t>
            </a:r>
            <a:r>
              <a:rPr lang="en-US" dirty="0" err="1"/>
              <a:t>dengan</a:t>
            </a:r>
            <a:r>
              <a:rPr lang="en-US" dirty="0"/>
              <a:t> </a:t>
            </a:r>
            <a:r>
              <a:rPr lang="en-US" dirty="0" err="1"/>
              <a:t>mahasiswa</a:t>
            </a:r>
            <a:r>
              <a:rPr lang="en-US" dirty="0"/>
              <a:t> S3, </a:t>
            </a:r>
            <a:r>
              <a:rPr lang="en-US" dirty="0" err="1"/>
              <a:t>mahasiswa</a:t>
            </a:r>
            <a:r>
              <a:rPr lang="en-US" dirty="0"/>
              <a:t> S1 </a:t>
            </a:r>
            <a:r>
              <a:rPr lang="en-US" dirty="0" err="1"/>
              <a:t>harus</a:t>
            </a:r>
            <a:r>
              <a:rPr lang="en-US" dirty="0"/>
              <a:t> </a:t>
            </a:r>
            <a:r>
              <a:rPr lang="en-US" dirty="0" err="1"/>
              <a:t>memastikan</a:t>
            </a:r>
            <a:r>
              <a:rPr lang="en-US" dirty="0"/>
              <a:t> </a:t>
            </a:r>
            <a:r>
              <a:rPr lang="en-US" dirty="0" err="1"/>
              <a:t>bahwa</a:t>
            </a:r>
            <a:r>
              <a:rPr lang="en-US" dirty="0"/>
              <a:t> </a:t>
            </a:r>
            <a:r>
              <a:rPr lang="en-US" dirty="0" err="1"/>
              <a:t>topik</a:t>
            </a:r>
            <a:r>
              <a:rPr lang="en-US" dirty="0"/>
              <a:t> </a:t>
            </a:r>
            <a:r>
              <a:rPr lang="en-US" dirty="0" err="1"/>
              <a:t>skripsi</a:t>
            </a:r>
            <a:r>
              <a:rPr lang="en-US" dirty="0"/>
              <a:t> yang </a:t>
            </a:r>
            <a:r>
              <a:rPr lang="en-US" dirty="0" err="1"/>
              <a:t>dipilihnya</a:t>
            </a:r>
            <a:r>
              <a:rPr lang="en-US" dirty="0"/>
              <a:t> </a:t>
            </a:r>
            <a:r>
              <a:rPr lang="en-US" dirty="0" err="1"/>
              <a:t>itu</a:t>
            </a:r>
            <a:r>
              <a:rPr lang="en-US" dirty="0"/>
              <a:t> </a:t>
            </a:r>
            <a:r>
              <a:rPr lang="en-US" dirty="0" err="1"/>
              <a:t>sesuai</a:t>
            </a:r>
            <a:r>
              <a:rPr lang="en-US" dirty="0"/>
              <a:t> </a:t>
            </a:r>
            <a:r>
              <a:rPr lang="en-US" dirty="0" err="1"/>
              <a:t>dengan</a:t>
            </a:r>
            <a:r>
              <a:rPr lang="en-US" dirty="0"/>
              <a:t> </a:t>
            </a:r>
            <a:r>
              <a:rPr lang="en-US" dirty="0" err="1"/>
              <a:t>keahlian</a:t>
            </a:r>
            <a:r>
              <a:rPr lang="en-US" dirty="0"/>
              <a:t> </a:t>
            </a:r>
            <a:r>
              <a:rPr lang="en-US" dirty="0" err="1"/>
              <a:t>dosen</a:t>
            </a:r>
            <a:r>
              <a:rPr lang="en-US" dirty="0"/>
              <a:t> </a:t>
            </a:r>
            <a:r>
              <a:rPr lang="en-US" dirty="0" err="1"/>
              <a:t>pembimbing</a:t>
            </a:r>
            <a:r>
              <a:rPr lang="en-US" dirty="0"/>
              <a:t>. </a:t>
            </a:r>
            <a:r>
              <a:rPr lang="en-US" dirty="0" err="1"/>
              <a:t>Contohnya</a:t>
            </a:r>
            <a:r>
              <a:rPr lang="en-US" dirty="0"/>
              <a:t>, </a:t>
            </a:r>
            <a:r>
              <a:rPr lang="en-US" dirty="0" err="1"/>
              <a:t>jika</a:t>
            </a:r>
            <a:r>
              <a:rPr lang="en-US" dirty="0"/>
              <a:t> </a:t>
            </a:r>
            <a:r>
              <a:rPr lang="en-US" dirty="0" err="1"/>
              <a:t>topik</a:t>
            </a:r>
            <a:r>
              <a:rPr lang="en-US" dirty="0"/>
              <a:t> yang </a:t>
            </a:r>
            <a:r>
              <a:rPr lang="en-US" dirty="0" err="1"/>
              <a:t>dipilihnya</a:t>
            </a:r>
            <a:r>
              <a:rPr lang="en-US" dirty="0"/>
              <a:t> </a:t>
            </a:r>
            <a:r>
              <a:rPr lang="en-US" dirty="0" err="1"/>
              <a:t>adalah</a:t>
            </a:r>
            <a:r>
              <a:rPr lang="en-US" dirty="0"/>
              <a:t> </a:t>
            </a:r>
            <a:r>
              <a:rPr lang="en-US" dirty="0" err="1"/>
              <a:t>tentang</a:t>
            </a:r>
            <a:r>
              <a:rPr lang="en-US" dirty="0"/>
              <a:t> </a:t>
            </a:r>
            <a:r>
              <a:rPr lang="en-US" dirty="0" err="1"/>
              <a:t>kurikulum</a:t>
            </a:r>
            <a:r>
              <a:rPr lang="en-US" dirty="0"/>
              <a:t>, </a:t>
            </a:r>
            <a:r>
              <a:rPr lang="en-US" dirty="0" err="1"/>
              <a:t>dosen</a:t>
            </a:r>
            <a:r>
              <a:rPr lang="en-US" dirty="0"/>
              <a:t> </a:t>
            </a:r>
            <a:r>
              <a:rPr lang="en-US" dirty="0" err="1"/>
              <a:t>pembimbing</a:t>
            </a:r>
            <a:r>
              <a:rPr lang="en-US" dirty="0"/>
              <a:t> </a:t>
            </a:r>
            <a:r>
              <a:rPr lang="en-US" dirty="0" err="1"/>
              <a:t>harus</a:t>
            </a:r>
            <a:r>
              <a:rPr lang="en-US" dirty="0"/>
              <a:t> </a:t>
            </a:r>
            <a:r>
              <a:rPr lang="en-US" dirty="0" err="1"/>
              <a:t>paham</a:t>
            </a:r>
            <a:r>
              <a:rPr lang="en-US" dirty="0"/>
              <a:t> </a:t>
            </a:r>
            <a:r>
              <a:rPr lang="en-US" dirty="0" err="1"/>
              <a:t>tentang</a:t>
            </a:r>
            <a:r>
              <a:rPr lang="en-US" dirty="0"/>
              <a:t> </a:t>
            </a:r>
            <a:r>
              <a:rPr lang="en-US" dirty="0" err="1"/>
              <a:t>kurikulum</a:t>
            </a:r>
            <a:r>
              <a:rPr lang="en-US" dirty="0"/>
              <a:t>, </a:t>
            </a:r>
            <a:r>
              <a:rPr lang="en-US" dirty="0" err="1"/>
              <a:t>jika</a:t>
            </a:r>
            <a:r>
              <a:rPr lang="en-US" dirty="0"/>
              <a:t> </a:t>
            </a:r>
            <a:r>
              <a:rPr lang="en-US" dirty="0" err="1"/>
              <a:t>topik</a:t>
            </a:r>
            <a:r>
              <a:rPr lang="en-US" dirty="0"/>
              <a:t> yang </a:t>
            </a:r>
            <a:r>
              <a:rPr lang="en-US" dirty="0" err="1"/>
              <a:t>dipilihnya</a:t>
            </a:r>
            <a:r>
              <a:rPr lang="en-US" dirty="0"/>
              <a:t> </a:t>
            </a:r>
            <a:r>
              <a:rPr lang="en-US" dirty="0" err="1"/>
              <a:t>berkaitan</a:t>
            </a:r>
            <a:r>
              <a:rPr lang="en-US" dirty="0"/>
              <a:t> </a:t>
            </a:r>
            <a:r>
              <a:rPr lang="en-US" dirty="0" err="1"/>
              <a:t>dengan</a:t>
            </a:r>
            <a:r>
              <a:rPr lang="en-US" dirty="0"/>
              <a:t> ‘teaching strategy’, </a:t>
            </a:r>
            <a:r>
              <a:rPr lang="en-US" dirty="0" err="1"/>
              <a:t>dosen</a:t>
            </a:r>
            <a:r>
              <a:rPr lang="en-US" dirty="0"/>
              <a:t> </a:t>
            </a:r>
            <a:r>
              <a:rPr lang="en-US" dirty="0" err="1"/>
              <a:t>pembimbing</a:t>
            </a:r>
            <a:r>
              <a:rPr lang="en-US" dirty="0"/>
              <a:t> </a:t>
            </a:r>
            <a:r>
              <a:rPr lang="en-US" dirty="0" err="1"/>
              <a:t>memiliki</a:t>
            </a:r>
            <a:r>
              <a:rPr lang="en-US" dirty="0"/>
              <a:t> </a:t>
            </a:r>
            <a:r>
              <a:rPr lang="en-US" dirty="0" err="1"/>
              <a:t>kepakaran</a:t>
            </a:r>
            <a:r>
              <a:rPr lang="en-US" dirty="0"/>
              <a:t> </a:t>
            </a:r>
            <a:r>
              <a:rPr lang="en-US" dirty="0" err="1"/>
              <a:t>tentang</a:t>
            </a:r>
            <a:r>
              <a:rPr lang="en-US" dirty="0"/>
              <a:t> ‘teaching strategy’. </a:t>
            </a:r>
            <a:r>
              <a:rPr lang="en-US" dirty="0" err="1"/>
              <a:t>Dosen</a:t>
            </a:r>
            <a:r>
              <a:rPr lang="en-US" dirty="0"/>
              <a:t> </a:t>
            </a:r>
            <a:r>
              <a:rPr lang="en-US" dirty="0" err="1"/>
              <a:t>pembimbing</a:t>
            </a:r>
            <a:r>
              <a:rPr lang="en-US" dirty="0"/>
              <a:t> yang </a:t>
            </a:r>
            <a:r>
              <a:rPr lang="en-US" dirty="0" err="1"/>
              <a:t>memiliki</a:t>
            </a:r>
            <a:r>
              <a:rPr lang="en-US" dirty="0"/>
              <a:t> </a:t>
            </a:r>
            <a:r>
              <a:rPr lang="en-US" dirty="0" err="1"/>
              <a:t>pemahaman</a:t>
            </a:r>
            <a:r>
              <a:rPr lang="en-US" dirty="0"/>
              <a:t> </a:t>
            </a:r>
            <a:r>
              <a:rPr lang="en-US" dirty="0" err="1"/>
              <a:t>tentang</a:t>
            </a:r>
            <a:r>
              <a:rPr lang="en-US" dirty="0"/>
              <a:t> </a:t>
            </a:r>
            <a:r>
              <a:rPr lang="en-US" dirty="0" err="1"/>
              <a:t>topik</a:t>
            </a:r>
            <a:r>
              <a:rPr lang="en-US" dirty="0"/>
              <a:t> </a:t>
            </a:r>
            <a:r>
              <a:rPr lang="en-US" dirty="0" err="1"/>
              <a:t>mahasiswa</a:t>
            </a:r>
            <a:r>
              <a:rPr lang="en-US" dirty="0"/>
              <a:t> </a:t>
            </a:r>
            <a:r>
              <a:rPr lang="en-US" dirty="0" err="1"/>
              <a:t>terbimbing</a:t>
            </a:r>
            <a:r>
              <a:rPr lang="en-US" dirty="0"/>
              <a:t> </a:t>
            </a:r>
            <a:r>
              <a:rPr lang="en-US" dirty="0" err="1"/>
              <a:t>akan</a:t>
            </a:r>
            <a:r>
              <a:rPr lang="en-US" dirty="0"/>
              <a:t> </a:t>
            </a:r>
            <a:r>
              <a:rPr lang="en-US" dirty="0" err="1"/>
              <a:t>memudahkan</a:t>
            </a:r>
            <a:r>
              <a:rPr lang="en-US" dirty="0"/>
              <a:t> proses </a:t>
            </a:r>
            <a:r>
              <a:rPr lang="en-US" dirty="0" err="1"/>
              <a:t>penelitian</a:t>
            </a:r>
            <a:r>
              <a:rPr lang="en-US" dirty="0"/>
              <a:t> </a:t>
            </a:r>
            <a:r>
              <a:rPr lang="en-US" dirty="0" err="1"/>
              <a:t>dan</a:t>
            </a:r>
            <a:r>
              <a:rPr lang="en-US" dirty="0"/>
              <a:t> </a:t>
            </a:r>
            <a:r>
              <a:rPr lang="en-US" dirty="0" err="1"/>
              <a:t>pelaporannya</a:t>
            </a:r>
            <a:r>
              <a:rPr lang="en-US" dirty="0"/>
              <a:t>. </a:t>
            </a:r>
            <a:r>
              <a:rPr lang="en-US" dirty="0" err="1"/>
              <a:t>Jika</a:t>
            </a:r>
            <a:r>
              <a:rPr lang="en-US" dirty="0"/>
              <a:t> </a:t>
            </a:r>
            <a:r>
              <a:rPr lang="en-US" dirty="0" err="1"/>
              <a:t>memang</a:t>
            </a:r>
            <a:r>
              <a:rPr lang="en-US" dirty="0"/>
              <a:t> </a:t>
            </a:r>
            <a:r>
              <a:rPr lang="en-US" dirty="0" err="1"/>
              <a:t>topik</a:t>
            </a:r>
            <a:r>
              <a:rPr lang="en-US" dirty="0"/>
              <a:t> yang </a:t>
            </a:r>
            <a:r>
              <a:rPr lang="en-US" dirty="0" err="1"/>
              <a:t>dipilih</a:t>
            </a:r>
            <a:r>
              <a:rPr lang="en-US" dirty="0"/>
              <a:t> </a:t>
            </a:r>
            <a:r>
              <a:rPr lang="en-US" dirty="0" err="1"/>
              <a:t>tidak</a:t>
            </a:r>
            <a:r>
              <a:rPr lang="en-US" dirty="0"/>
              <a:t> </a:t>
            </a:r>
            <a:r>
              <a:rPr lang="en-US" dirty="0" err="1"/>
              <a:t>sesuai</a:t>
            </a:r>
            <a:r>
              <a:rPr lang="en-US" dirty="0"/>
              <a:t> </a:t>
            </a:r>
            <a:r>
              <a:rPr lang="en-US" dirty="0" err="1"/>
              <a:t>dengan</a:t>
            </a:r>
            <a:r>
              <a:rPr lang="en-US" dirty="0"/>
              <a:t> </a:t>
            </a:r>
            <a:r>
              <a:rPr lang="en-US" dirty="0" err="1"/>
              <a:t>kepakaran</a:t>
            </a:r>
            <a:r>
              <a:rPr lang="en-US" dirty="0"/>
              <a:t> </a:t>
            </a:r>
            <a:r>
              <a:rPr lang="en-US" dirty="0" err="1"/>
              <a:t>dosen</a:t>
            </a:r>
            <a:r>
              <a:rPr lang="en-US" dirty="0"/>
              <a:t> </a:t>
            </a:r>
            <a:r>
              <a:rPr lang="en-US" dirty="0" err="1"/>
              <a:t>pembimbing</a:t>
            </a:r>
            <a:r>
              <a:rPr lang="en-US" dirty="0"/>
              <a:t> </a:t>
            </a:r>
            <a:r>
              <a:rPr lang="en-US" dirty="0" err="1"/>
              <a:t>sedangkan</a:t>
            </a:r>
            <a:r>
              <a:rPr lang="en-US" dirty="0"/>
              <a:t> </a:t>
            </a:r>
            <a:r>
              <a:rPr lang="en-US" dirty="0" err="1"/>
              <a:t>Anda</a:t>
            </a:r>
            <a:r>
              <a:rPr lang="en-US" dirty="0"/>
              <a:t> </a:t>
            </a:r>
            <a:r>
              <a:rPr lang="en-US" dirty="0" err="1"/>
              <a:t>sudah</a:t>
            </a:r>
            <a:r>
              <a:rPr lang="en-US" dirty="0"/>
              <a:t> </a:t>
            </a:r>
            <a:r>
              <a:rPr lang="en-US" dirty="0" err="1"/>
              <a:t>banyak</a:t>
            </a:r>
            <a:r>
              <a:rPr lang="en-US" dirty="0"/>
              <a:t> </a:t>
            </a:r>
            <a:r>
              <a:rPr lang="en-US" dirty="0" err="1"/>
              <a:t>membaca</a:t>
            </a:r>
            <a:r>
              <a:rPr lang="en-US" dirty="0"/>
              <a:t> </a:t>
            </a:r>
            <a:r>
              <a:rPr lang="en-US" dirty="0" err="1"/>
              <a:t>materi</a:t>
            </a:r>
            <a:r>
              <a:rPr lang="en-US" dirty="0"/>
              <a:t> </a:t>
            </a:r>
            <a:r>
              <a:rPr lang="en-US" dirty="0" err="1"/>
              <a:t>tentang</a:t>
            </a:r>
            <a:r>
              <a:rPr lang="en-US" dirty="0"/>
              <a:t> </a:t>
            </a:r>
            <a:r>
              <a:rPr lang="en-US" dirty="0" err="1"/>
              <a:t>topik</a:t>
            </a:r>
            <a:r>
              <a:rPr lang="en-US" dirty="0"/>
              <a:t> </a:t>
            </a:r>
            <a:r>
              <a:rPr lang="en-US" dirty="0" err="1"/>
              <a:t>Anda</a:t>
            </a:r>
            <a:r>
              <a:rPr lang="en-US" dirty="0"/>
              <a:t>, </a:t>
            </a:r>
            <a:r>
              <a:rPr lang="en-US" dirty="0" err="1"/>
              <a:t>maka</a:t>
            </a:r>
            <a:r>
              <a:rPr lang="en-US" dirty="0"/>
              <a:t> </a:t>
            </a:r>
            <a:r>
              <a:rPr lang="en-US" dirty="0" err="1"/>
              <a:t>Anda</a:t>
            </a:r>
            <a:r>
              <a:rPr lang="en-US" dirty="0"/>
              <a:t> </a:t>
            </a:r>
            <a:r>
              <a:rPr lang="en-US" dirty="0" err="1"/>
              <a:t>dapat</a:t>
            </a:r>
            <a:r>
              <a:rPr lang="en-US" dirty="0"/>
              <a:t> </a:t>
            </a:r>
            <a:r>
              <a:rPr lang="en-US" dirty="0" err="1"/>
              <a:t>meminta</a:t>
            </a:r>
            <a:r>
              <a:rPr lang="en-US" dirty="0"/>
              <a:t> </a:t>
            </a:r>
            <a:r>
              <a:rPr lang="en-US" dirty="0" err="1"/>
              <a:t>ganti</a:t>
            </a:r>
            <a:r>
              <a:rPr lang="en-US" dirty="0"/>
              <a:t> </a:t>
            </a:r>
            <a:r>
              <a:rPr lang="en-US" dirty="0" err="1"/>
              <a:t>dosen</a:t>
            </a:r>
            <a:r>
              <a:rPr lang="en-US" dirty="0"/>
              <a:t> </a:t>
            </a:r>
            <a:r>
              <a:rPr lang="en-US" dirty="0" err="1"/>
              <a:t>pembimbing</a:t>
            </a:r>
            <a:r>
              <a:rPr lang="en-US" dirty="0"/>
              <a:t>. </a:t>
            </a:r>
            <a:r>
              <a:rPr lang="en-US" dirty="0" err="1"/>
              <a:t>Jika</a:t>
            </a:r>
            <a:r>
              <a:rPr lang="en-US" dirty="0"/>
              <a:t> </a:t>
            </a:r>
            <a:r>
              <a:rPr lang="en-US" dirty="0" err="1"/>
              <a:t>Anda</a:t>
            </a:r>
            <a:r>
              <a:rPr lang="en-US" dirty="0"/>
              <a:t> </a:t>
            </a:r>
            <a:r>
              <a:rPr lang="en-US" dirty="0" err="1"/>
              <a:t>belum</a:t>
            </a:r>
            <a:r>
              <a:rPr lang="en-US" dirty="0"/>
              <a:t> </a:t>
            </a:r>
            <a:r>
              <a:rPr lang="en-US" dirty="0" err="1"/>
              <a:t>banyak</a:t>
            </a:r>
            <a:r>
              <a:rPr lang="en-US" dirty="0"/>
              <a:t> </a:t>
            </a:r>
            <a:r>
              <a:rPr lang="en-US" dirty="0" err="1"/>
              <a:t>membaca</a:t>
            </a:r>
            <a:r>
              <a:rPr lang="en-US" dirty="0"/>
              <a:t> </a:t>
            </a:r>
            <a:r>
              <a:rPr lang="en-US" dirty="0" err="1"/>
              <a:t>tentang</a:t>
            </a:r>
            <a:r>
              <a:rPr lang="en-US" dirty="0"/>
              <a:t> </a:t>
            </a:r>
            <a:r>
              <a:rPr lang="en-US" dirty="0" err="1"/>
              <a:t>topik</a:t>
            </a:r>
            <a:r>
              <a:rPr lang="en-US" dirty="0"/>
              <a:t> yang </a:t>
            </a:r>
            <a:r>
              <a:rPr lang="en-US" dirty="0" err="1"/>
              <a:t>Anda</a:t>
            </a:r>
            <a:endParaRPr lang="en-US" dirty="0"/>
          </a:p>
          <a:p>
            <a:pPr lvl="0"/>
            <a:r>
              <a:rPr lang="en-US" dirty="0" err="1"/>
              <a:t>Pertimbangkan</a:t>
            </a:r>
            <a:r>
              <a:rPr lang="en-US" dirty="0"/>
              <a:t> masa </a:t>
            </a:r>
            <a:r>
              <a:rPr lang="en-US" dirty="0" err="1"/>
              <a:t>depan</a:t>
            </a:r>
            <a:r>
              <a:rPr lang="en-US" dirty="0"/>
              <a:t>. </a:t>
            </a:r>
            <a:r>
              <a:rPr lang="en-US" dirty="0" err="1"/>
              <a:t>Penelitian</a:t>
            </a:r>
            <a:r>
              <a:rPr lang="en-US" dirty="0"/>
              <a:t> </a:t>
            </a:r>
            <a:r>
              <a:rPr lang="en-US" dirty="0" err="1"/>
              <a:t>memerlukan</a:t>
            </a:r>
            <a:r>
              <a:rPr lang="en-US" dirty="0"/>
              <a:t> </a:t>
            </a:r>
            <a:r>
              <a:rPr lang="en-US" dirty="0" err="1"/>
              <a:t>investasi</a:t>
            </a:r>
            <a:r>
              <a:rPr lang="en-US" dirty="0"/>
              <a:t> </a:t>
            </a:r>
            <a:r>
              <a:rPr lang="en-US" dirty="0" err="1"/>
              <a:t>waktu</a:t>
            </a:r>
            <a:r>
              <a:rPr lang="en-US" dirty="0"/>
              <a:t> </a:t>
            </a:r>
            <a:r>
              <a:rPr lang="en-US" dirty="0" err="1"/>
              <a:t>dan</a:t>
            </a:r>
            <a:r>
              <a:rPr lang="en-US" dirty="0"/>
              <a:t> </a:t>
            </a:r>
            <a:r>
              <a:rPr lang="en-US" dirty="0" err="1"/>
              <a:t>energi</a:t>
            </a:r>
            <a:r>
              <a:rPr lang="en-US" dirty="0"/>
              <a:t>, </a:t>
            </a:r>
            <a:r>
              <a:rPr lang="en-US" dirty="0" err="1"/>
              <a:t>maka</a:t>
            </a:r>
            <a:r>
              <a:rPr lang="en-US" dirty="0"/>
              <a:t> </a:t>
            </a:r>
            <a:r>
              <a:rPr lang="en-US" dirty="0" err="1"/>
              <a:t>energi</a:t>
            </a:r>
            <a:r>
              <a:rPr lang="en-US" dirty="0"/>
              <a:t> yang </a:t>
            </a:r>
            <a:r>
              <a:rPr lang="en-US" dirty="0" err="1"/>
              <a:t>dikeluarkan</a:t>
            </a:r>
            <a:r>
              <a:rPr lang="en-US" dirty="0"/>
              <a:t> </a:t>
            </a:r>
            <a:r>
              <a:rPr lang="en-US" dirty="0" err="1"/>
              <a:t>haruslah</a:t>
            </a:r>
            <a:r>
              <a:rPr lang="en-US" dirty="0"/>
              <a:t> </a:t>
            </a:r>
            <a:r>
              <a:rPr lang="en-US" dirty="0" err="1"/>
              <a:t>relevan</a:t>
            </a:r>
            <a:r>
              <a:rPr lang="en-US" dirty="0"/>
              <a:t> denga </a:t>
            </a:r>
            <a:r>
              <a:rPr lang="en-US" dirty="0" err="1"/>
              <a:t>karier</a:t>
            </a:r>
            <a:r>
              <a:rPr lang="en-US" dirty="0"/>
              <a:t> masa </a:t>
            </a:r>
            <a:r>
              <a:rPr lang="en-US" dirty="0" err="1"/>
              <a:t>depan</a:t>
            </a:r>
            <a:r>
              <a:rPr lang="en-US" dirty="0"/>
              <a:t> </a:t>
            </a:r>
            <a:r>
              <a:rPr lang="en-US" dirty="0" err="1"/>
              <a:t>seorang</a:t>
            </a:r>
            <a:r>
              <a:rPr lang="en-US" dirty="0"/>
              <a:t> </a:t>
            </a:r>
            <a:r>
              <a:rPr lang="en-US" dirty="0" err="1"/>
              <a:t>peneliti</a:t>
            </a:r>
            <a:r>
              <a:rPr lang="en-US" dirty="0"/>
              <a:t>. </a:t>
            </a:r>
            <a:r>
              <a:rPr lang="en-US" dirty="0" err="1"/>
              <a:t>Oleh</a:t>
            </a:r>
            <a:r>
              <a:rPr lang="en-US" dirty="0"/>
              <a:t> </a:t>
            </a:r>
            <a:r>
              <a:rPr lang="en-US" dirty="0" err="1"/>
              <a:t>karena</a:t>
            </a:r>
            <a:r>
              <a:rPr lang="en-US" dirty="0"/>
              <a:t> </a:t>
            </a:r>
            <a:r>
              <a:rPr lang="en-US" dirty="0" err="1"/>
              <a:t>itu</a:t>
            </a:r>
            <a:r>
              <a:rPr lang="en-US" dirty="0"/>
              <a:t>, </a:t>
            </a:r>
            <a:r>
              <a:rPr lang="en-US" dirty="0" err="1"/>
              <a:t>carilah</a:t>
            </a:r>
            <a:r>
              <a:rPr lang="en-US" dirty="0"/>
              <a:t> </a:t>
            </a:r>
            <a:r>
              <a:rPr lang="en-US" dirty="0" err="1"/>
              <a:t>topik</a:t>
            </a:r>
            <a:r>
              <a:rPr lang="en-US" dirty="0"/>
              <a:t> </a:t>
            </a:r>
            <a:r>
              <a:rPr lang="en-US" dirty="0" err="1"/>
              <a:t>penelitian</a:t>
            </a:r>
            <a:r>
              <a:rPr lang="en-US" dirty="0"/>
              <a:t> yang </a:t>
            </a:r>
            <a:r>
              <a:rPr lang="en-US" dirty="0" err="1"/>
              <a:t>relevan</a:t>
            </a:r>
            <a:r>
              <a:rPr lang="en-US" dirty="0"/>
              <a:t> </a:t>
            </a:r>
            <a:r>
              <a:rPr lang="en-US" dirty="0" err="1"/>
              <a:t>dengan</a:t>
            </a:r>
            <a:r>
              <a:rPr lang="en-US" dirty="0"/>
              <a:t> </a:t>
            </a:r>
            <a:r>
              <a:rPr lang="en-US" dirty="0" err="1"/>
              <a:t>pengembangan</a:t>
            </a:r>
            <a:r>
              <a:rPr lang="en-US" dirty="0"/>
              <a:t> </a:t>
            </a:r>
            <a:r>
              <a:rPr lang="en-US" dirty="0" err="1"/>
              <a:t>karier</a:t>
            </a:r>
            <a:r>
              <a:rPr lang="en-US" dirty="0"/>
              <a:t> masa </a:t>
            </a:r>
            <a:r>
              <a:rPr lang="en-US" dirty="0" err="1"/>
              <a:t>depan</a:t>
            </a:r>
            <a:r>
              <a:rPr lang="en-US" dirty="0"/>
              <a:t>. </a:t>
            </a:r>
            <a:r>
              <a:rPr lang="en-US" dirty="0" err="1"/>
              <a:t>Pertanyaan-pertanyaan</a:t>
            </a:r>
            <a:r>
              <a:rPr lang="en-US" dirty="0"/>
              <a:t> </a:t>
            </a:r>
            <a:r>
              <a:rPr lang="en-US" dirty="0" err="1"/>
              <a:t>berikut</a:t>
            </a:r>
            <a:r>
              <a:rPr lang="en-US" dirty="0"/>
              <a:t> </a:t>
            </a:r>
            <a:r>
              <a:rPr lang="en-US" dirty="0" err="1"/>
              <a:t>harus</a:t>
            </a:r>
            <a:r>
              <a:rPr lang="en-US" dirty="0"/>
              <a:t> </a:t>
            </a:r>
            <a:r>
              <a:rPr lang="en-US" dirty="0" err="1"/>
              <a:t>dipertimbangkan</a:t>
            </a:r>
            <a:r>
              <a:rPr lang="en-US" dirty="0"/>
              <a:t>: </a:t>
            </a:r>
            <a:r>
              <a:rPr lang="en-US" dirty="0" err="1"/>
              <a:t>spesialisasi</a:t>
            </a:r>
            <a:r>
              <a:rPr lang="en-US" dirty="0"/>
              <a:t> </a:t>
            </a:r>
            <a:r>
              <a:rPr lang="en-US" dirty="0" err="1"/>
              <a:t>seperti</a:t>
            </a:r>
            <a:r>
              <a:rPr lang="en-US" dirty="0"/>
              <a:t> </a:t>
            </a:r>
            <a:r>
              <a:rPr lang="en-US" dirty="0" err="1"/>
              <a:t>apa</a:t>
            </a:r>
            <a:r>
              <a:rPr lang="en-US" dirty="0"/>
              <a:t> yang </a:t>
            </a:r>
            <a:r>
              <a:rPr lang="en-US" dirty="0" err="1"/>
              <a:t>diperlukan</a:t>
            </a:r>
            <a:r>
              <a:rPr lang="en-US" dirty="0"/>
              <a:t> </a:t>
            </a:r>
            <a:r>
              <a:rPr lang="en-US" dirty="0" err="1"/>
              <a:t>dalam</a:t>
            </a:r>
            <a:r>
              <a:rPr lang="en-US" dirty="0"/>
              <a:t> </a:t>
            </a:r>
            <a:r>
              <a:rPr lang="en-US" dirty="0" err="1"/>
              <a:t>bidang</a:t>
            </a:r>
            <a:r>
              <a:rPr lang="en-US" dirty="0"/>
              <a:t> </a:t>
            </a:r>
            <a:r>
              <a:rPr lang="en-US" dirty="0" err="1"/>
              <a:t>studi</a:t>
            </a:r>
            <a:r>
              <a:rPr lang="en-US" dirty="0"/>
              <a:t> </a:t>
            </a:r>
            <a:r>
              <a:rPr lang="en-US" dirty="0" err="1"/>
              <a:t>Anda</a:t>
            </a:r>
            <a:r>
              <a:rPr lang="en-US" dirty="0"/>
              <a:t>? Trend </a:t>
            </a:r>
            <a:r>
              <a:rPr lang="en-US" dirty="0" err="1"/>
              <a:t>apa</a:t>
            </a:r>
            <a:r>
              <a:rPr lang="en-US" dirty="0"/>
              <a:t> yang </a:t>
            </a:r>
            <a:r>
              <a:rPr lang="en-US" dirty="0" err="1"/>
              <a:t>sedang</a:t>
            </a:r>
            <a:r>
              <a:rPr lang="en-US" dirty="0"/>
              <a:t> </a:t>
            </a:r>
            <a:r>
              <a:rPr lang="en-US" dirty="0" err="1"/>
              <a:t>dan</a:t>
            </a:r>
            <a:r>
              <a:rPr lang="en-US" dirty="0"/>
              <a:t> </a:t>
            </a:r>
            <a:r>
              <a:rPr lang="en-US" dirty="0" err="1"/>
              <a:t>akan</a:t>
            </a:r>
            <a:r>
              <a:rPr lang="en-US" dirty="0"/>
              <a:t> </a:t>
            </a:r>
            <a:r>
              <a:rPr lang="en-US" dirty="0" err="1"/>
              <a:t>berkembang</a:t>
            </a:r>
            <a:r>
              <a:rPr lang="en-US" dirty="0"/>
              <a:t> </a:t>
            </a:r>
            <a:r>
              <a:rPr lang="en-US" dirty="0" err="1"/>
              <a:t>ke</a:t>
            </a:r>
            <a:r>
              <a:rPr lang="en-US" dirty="0"/>
              <a:t> </a:t>
            </a:r>
            <a:r>
              <a:rPr lang="en-US" dirty="0" err="1"/>
              <a:t>depan</a:t>
            </a:r>
            <a:r>
              <a:rPr lang="en-US" dirty="0"/>
              <a:t>? </a:t>
            </a:r>
            <a:r>
              <a:rPr lang="en-US" dirty="0" err="1"/>
              <a:t>Kembangkan</a:t>
            </a:r>
            <a:r>
              <a:rPr lang="en-US" dirty="0"/>
              <a:t> </a:t>
            </a:r>
            <a:r>
              <a:rPr lang="en-US" dirty="0" err="1"/>
              <a:t>topik</a:t>
            </a:r>
            <a:r>
              <a:rPr lang="en-US" dirty="0"/>
              <a:t> yang </a:t>
            </a:r>
            <a:r>
              <a:rPr lang="en-US" dirty="0" err="1"/>
              <a:t>memang</a:t>
            </a:r>
            <a:r>
              <a:rPr lang="en-US" dirty="0"/>
              <a:t> </a:t>
            </a:r>
            <a:r>
              <a:rPr lang="en-US" dirty="0" err="1"/>
              <a:t>menjadi</a:t>
            </a:r>
            <a:r>
              <a:rPr lang="en-US" dirty="0"/>
              <a:t> </a:t>
            </a:r>
            <a:r>
              <a:rPr lang="en-US" dirty="0" err="1"/>
              <a:t>minat</a:t>
            </a:r>
            <a:r>
              <a:rPr lang="en-US" dirty="0"/>
              <a:t> </a:t>
            </a:r>
            <a:r>
              <a:rPr lang="en-US" dirty="0" err="1"/>
              <a:t>dan</a:t>
            </a:r>
            <a:r>
              <a:rPr lang="en-US" dirty="0"/>
              <a:t> </a:t>
            </a:r>
            <a:r>
              <a:rPr lang="en-US" dirty="0" err="1"/>
              <a:t>spesialisasi</a:t>
            </a:r>
            <a:r>
              <a:rPr lang="en-US" dirty="0"/>
              <a:t> </a:t>
            </a:r>
            <a:r>
              <a:rPr lang="en-US" dirty="0" err="1"/>
              <a:t>Anda</a:t>
            </a:r>
            <a:r>
              <a:rPr lang="en-US" dirty="0"/>
              <a:t> </a:t>
            </a:r>
            <a:r>
              <a:rPr lang="en-US" dirty="0" err="1"/>
              <a:t>sehingga</a:t>
            </a:r>
            <a:r>
              <a:rPr lang="en-US" dirty="0"/>
              <a:t> </a:t>
            </a:r>
            <a:r>
              <a:rPr lang="en-US" dirty="0" err="1"/>
              <a:t>setelah</a:t>
            </a:r>
            <a:r>
              <a:rPr lang="en-US" dirty="0"/>
              <a:t> lulus </a:t>
            </a:r>
            <a:r>
              <a:rPr lang="en-US" dirty="0" err="1"/>
              <a:t>Anda</a:t>
            </a:r>
            <a:r>
              <a:rPr lang="en-US" dirty="0"/>
              <a:t> </a:t>
            </a:r>
            <a:r>
              <a:rPr lang="en-US" dirty="0" err="1"/>
              <a:t>akan</a:t>
            </a:r>
            <a:r>
              <a:rPr lang="en-US" dirty="0"/>
              <a:t> </a:t>
            </a:r>
            <a:r>
              <a:rPr lang="en-US" dirty="0" err="1"/>
              <a:t>memiliki</a:t>
            </a:r>
            <a:r>
              <a:rPr lang="en-US" dirty="0"/>
              <a:t> </a:t>
            </a:r>
            <a:r>
              <a:rPr lang="en-US" dirty="0" err="1"/>
              <a:t>keahlian</a:t>
            </a:r>
            <a:r>
              <a:rPr lang="en-US" dirty="0"/>
              <a:t> </a:t>
            </a:r>
            <a:r>
              <a:rPr lang="en-US" dirty="0" err="1"/>
              <a:t>dibidang</a:t>
            </a:r>
            <a:r>
              <a:rPr lang="en-US" dirty="0"/>
              <a:t> </a:t>
            </a:r>
            <a:r>
              <a:rPr lang="en-US" dirty="0" err="1"/>
              <a:t>ini</a:t>
            </a:r>
            <a:r>
              <a:rPr lang="en-US" dirty="0"/>
              <a:t>. </a:t>
            </a:r>
          </a:p>
          <a:p>
            <a:endParaRPr lang="en-US" dirty="0"/>
          </a:p>
        </p:txBody>
      </p:sp>
    </p:spTree>
    <p:extLst>
      <p:ext uri="{BB962C8B-B14F-4D97-AF65-F5344CB8AC3E}">
        <p14:creationId xmlns:p14="http://schemas.microsoft.com/office/powerpoint/2010/main" val="393578063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55000" lnSpcReduction="20000"/>
          </a:bodyPr>
          <a:lstStyle/>
          <a:p>
            <a:pPr lvl="0"/>
            <a:r>
              <a:rPr lang="en-US" dirty="0" err="1"/>
              <a:t>Pilih</a:t>
            </a:r>
            <a:r>
              <a:rPr lang="en-US" dirty="0"/>
              <a:t> </a:t>
            </a:r>
            <a:r>
              <a:rPr lang="en-US" dirty="0" err="1"/>
              <a:t>topik</a:t>
            </a:r>
            <a:r>
              <a:rPr lang="en-US" dirty="0"/>
              <a:t> yang </a:t>
            </a:r>
            <a:r>
              <a:rPr lang="en-US" dirty="0" err="1"/>
              <a:t>spesifik</a:t>
            </a:r>
            <a:r>
              <a:rPr lang="en-US" dirty="0"/>
              <a:t>. </a:t>
            </a:r>
            <a:r>
              <a:rPr lang="en-US" dirty="0" err="1"/>
              <a:t>Banyak</a:t>
            </a:r>
            <a:r>
              <a:rPr lang="en-US" dirty="0"/>
              <a:t> </a:t>
            </a:r>
            <a:r>
              <a:rPr lang="en-US" dirty="0" err="1"/>
              <a:t>peneliti</a:t>
            </a:r>
            <a:r>
              <a:rPr lang="en-US" dirty="0"/>
              <a:t> </a:t>
            </a:r>
            <a:r>
              <a:rPr lang="en-US" dirty="0" err="1"/>
              <a:t>pemula</a:t>
            </a:r>
            <a:r>
              <a:rPr lang="en-US" dirty="0"/>
              <a:t> yang </a:t>
            </a:r>
            <a:r>
              <a:rPr lang="en-US" dirty="0" err="1"/>
              <a:t>memulai</a:t>
            </a:r>
            <a:r>
              <a:rPr lang="en-US" dirty="0"/>
              <a:t> </a:t>
            </a:r>
            <a:r>
              <a:rPr lang="en-US" dirty="0" err="1"/>
              <a:t>penelitiannya</a:t>
            </a:r>
            <a:r>
              <a:rPr lang="en-US" dirty="0"/>
              <a:t> </a:t>
            </a:r>
            <a:r>
              <a:rPr lang="en-US" dirty="0" err="1"/>
              <a:t>dengan</a:t>
            </a:r>
            <a:r>
              <a:rPr lang="en-US" dirty="0"/>
              <a:t> </a:t>
            </a:r>
            <a:r>
              <a:rPr lang="en-US" dirty="0" err="1"/>
              <a:t>topik</a:t>
            </a:r>
            <a:r>
              <a:rPr lang="en-US" dirty="0"/>
              <a:t> yang </a:t>
            </a:r>
            <a:r>
              <a:rPr lang="en-US" dirty="0" err="1"/>
              <a:t>luas</a:t>
            </a:r>
            <a:r>
              <a:rPr lang="en-US" dirty="0"/>
              <a:t> </a:t>
            </a:r>
            <a:r>
              <a:rPr lang="en-US" dirty="0" err="1"/>
              <a:t>dan</a:t>
            </a:r>
            <a:r>
              <a:rPr lang="en-US" dirty="0"/>
              <a:t> </a:t>
            </a:r>
            <a:r>
              <a:rPr lang="en-US" dirty="0" err="1"/>
              <a:t>mereka</a:t>
            </a:r>
            <a:r>
              <a:rPr lang="en-US" dirty="0"/>
              <a:t> </a:t>
            </a:r>
            <a:r>
              <a:rPr lang="en-US" dirty="0" err="1"/>
              <a:t>enggan</a:t>
            </a:r>
            <a:r>
              <a:rPr lang="en-US" dirty="0"/>
              <a:t> </a:t>
            </a:r>
            <a:r>
              <a:rPr lang="en-US" dirty="0" err="1"/>
              <a:t>menerima</a:t>
            </a:r>
            <a:r>
              <a:rPr lang="en-US" dirty="0"/>
              <a:t> saran </a:t>
            </a:r>
            <a:r>
              <a:rPr lang="en-US" dirty="0" err="1"/>
              <a:t>untuk</a:t>
            </a:r>
            <a:r>
              <a:rPr lang="en-US" dirty="0"/>
              <a:t> </a:t>
            </a:r>
            <a:r>
              <a:rPr lang="en-US" dirty="0" err="1"/>
              <a:t>membuatnya</a:t>
            </a:r>
            <a:r>
              <a:rPr lang="en-US" dirty="0"/>
              <a:t> </a:t>
            </a:r>
            <a:r>
              <a:rPr lang="en-US" dirty="0" err="1"/>
              <a:t>lebih</a:t>
            </a:r>
            <a:r>
              <a:rPr lang="en-US" dirty="0"/>
              <a:t> </a:t>
            </a:r>
            <a:r>
              <a:rPr lang="en-US" dirty="0" err="1"/>
              <a:t>spesifik</a:t>
            </a:r>
            <a:r>
              <a:rPr lang="en-US" dirty="0"/>
              <a:t>. </a:t>
            </a:r>
            <a:r>
              <a:rPr lang="en-US" dirty="0" err="1"/>
              <a:t>Mereka</a:t>
            </a:r>
            <a:r>
              <a:rPr lang="en-US" dirty="0"/>
              <a:t> </a:t>
            </a:r>
            <a:r>
              <a:rPr lang="en-US" dirty="0" err="1"/>
              <a:t>membayangkan</a:t>
            </a:r>
            <a:r>
              <a:rPr lang="en-US" dirty="0"/>
              <a:t> </a:t>
            </a:r>
            <a:r>
              <a:rPr lang="en-US" dirty="0" err="1"/>
              <a:t>bahwa</a:t>
            </a:r>
            <a:r>
              <a:rPr lang="en-US" dirty="0"/>
              <a:t> </a:t>
            </a:r>
            <a:r>
              <a:rPr lang="en-US" dirty="0" err="1"/>
              <a:t>menulis</a:t>
            </a:r>
            <a:r>
              <a:rPr lang="en-US" dirty="0"/>
              <a:t> denga </a:t>
            </a:r>
            <a:r>
              <a:rPr lang="en-US" dirty="0" err="1"/>
              <a:t>topik</a:t>
            </a:r>
            <a:r>
              <a:rPr lang="en-US" dirty="0"/>
              <a:t> yang </a:t>
            </a:r>
            <a:r>
              <a:rPr lang="en-US" dirty="0" err="1"/>
              <a:t>specifik</a:t>
            </a:r>
            <a:r>
              <a:rPr lang="en-US" dirty="0"/>
              <a:t> </a:t>
            </a:r>
            <a:r>
              <a:rPr lang="en-US" dirty="0" err="1"/>
              <a:t>akan</a:t>
            </a:r>
            <a:r>
              <a:rPr lang="en-US" dirty="0"/>
              <a:t> </a:t>
            </a:r>
            <a:r>
              <a:rPr lang="en-US" dirty="0" err="1"/>
              <a:t>menyulitkan</a:t>
            </a:r>
            <a:r>
              <a:rPr lang="en-US" dirty="0"/>
              <a:t>, </a:t>
            </a:r>
            <a:r>
              <a:rPr lang="en-US" dirty="0" err="1"/>
              <a:t>sebaliknya</a:t>
            </a:r>
            <a:r>
              <a:rPr lang="en-US" dirty="0"/>
              <a:t> </a:t>
            </a:r>
            <a:r>
              <a:rPr lang="en-US" dirty="0" err="1"/>
              <a:t>menulis</a:t>
            </a:r>
            <a:r>
              <a:rPr lang="en-US" dirty="0"/>
              <a:t> </a:t>
            </a:r>
            <a:r>
              <a:rPr lang="en-US" dirty="0" err="1"/>
              <a:t>tentang</a:t>
            </a:r>
            <a:r>
              <a:rPr lang="en-US" dirty="0"/>
              <a:t> </a:t>
            </a:r>
            <a:r>
              <a:rPr lang="en-US" dirty="0" err="1"/>
              <a:t>topik</a:t>
            </a:r>
            <a:r>
              <a:rPr lang="en-US" dirty="0"/>
              <a:t> yang </a:t>
            </a:r>
            <a:r>
              <a:rPr lang="en-US" dirty="0" err="1"/>
              <a:t>luas</a:t>
            </a:r>
            <a:r>
              <a:rPr lang="en-US" dirty="0"/>
              <a:t> </a:t>
            </a:r>
            <a:r>
              <a:rPr lang="en-US" dirty="0" err="1"/>
              <a:t>akan</a:t>
            </a:r>
            <a:r>
              <a:rPr lang="en-US" dirty="0"/>
              <a:t> </a:t>
            </a:r>
            <a:r>
              <a:rPr lang="en-US" dirty="0" err="1"/>
              <a:t>mudah</a:t>
            </a:r>
            <a:r>
              <a:rPr lang="en-US" dirty="0"/>
              <a:t> </a:t>
            </a:r>
            <a:r>
              <a:rPr lang="en-US" dirty="0" err="1"/>
              <a:t>karena</a:t>
            </a:r>
            <a:r>
              <a:rPr lang="en-US" dirty="0"/>
              <a:t> </a:t>
            </a:r>
            <a:r>
              <a:rPr lang="en-US" dirty="0" err="1"/>
              <a:t>banyak</a:t>
            </a:r>
            <a:r>
              <a:rPr lang="en-US" dirty="0"/>
              <a:t> </a:t>
            </a:r>
            <a:r>
              <a:rPr lang="en-US" dirty="0" err="1"/>
              <a:t>hal</a:t>
            </a:r>
            <a:r>
              <a:rPr lang="en-US" dirty="0"/>
              <a:t> yang </a:t>
            </a:r>
            <a:r>
              <a:rPr lang="en-US" dirty="0" err="1"/>
              <a:t>akan</a:t>
            </a:r>
            <a:r>
              <a:rPr lang="en-US" dirty="0"/>
              <a:t> </a:t>
            </a:r>
            <a:r>
              <a:rPr lang="en-US" dirty="0" err="1"/>
              <a:t>ditulis</a:t>
            </a:r>
            <a:r>
              <a:rPr lang="en-US" dirty="0"/>
              <a:t>. </a:t>
            </a:r>
            <a:r>
              <a:rPr lang="en-US" dirty="0" err="1"/>
              <a:t>Persepsi</a:t>
            </a:r>
            <a:r>
              <a:rPr lang="en-US" dirty="0"/>
              <a:t> </a:t>
            </a:r>
            <a:r>
              <a:rPr lang="en-US" dirty="0" err="1"/>
              <a:t>ini</a:t>
            </a:r>
            <a:r>
              <a:rPr lang="en-US" dirty="0"/>
              <a:t> </a:t>
            </a:r>
            <a:r>
              <a:rPr lang="en-US" dirty="0" err="1"/>
              <a:t>terbalik</a:t>
            </a:r>
            <a:r>
              <a:rPr lang="en-US" dirty="0"/>
              <a:t>. </a:t>
            </a:r>
            <a:r>
              <a:rPr lang="en-US" dirty="0" err="1"/>
              <a:t>Sebenarnya</a:t>
            </a:r>
            <a:r>
              <a:rPr lang="en-US" dirty="0"/>
              <a:t> </a:t>
            </a:r>
            <a:r>
              <a:rPr lang="en-US" dirty="0" err="1"/>
              <a:t>topik</a:t>
            </a:r>
            <a:r>
              <a:rPr lang="en-US" dirty="0"/>
              <a:t> yang </a:t>
            </a:r>
            <a:r>
              <a:rPr lang="en-US" dirty="0" err="1"/>
              <a:t>spesifiklah</a:t>
            </a:r>
            <a:r>
              <a:rPr lang="en-US" dirty="0"/>
              <a:t> yang </a:t>
            </a:r>
            <a:r>
              <a:rPr lang="en-US" dirty="0" err="1"/>
              <a:t>lebih</a:t>
            </a:r>
            <a:r>
              <a:rPr lang="en-US" dirty="0"/>
              <a:t> </a:t>
            </a:r>
            <a:r>
              <a:rPr lang="en-US" dirty="0" err="1"/>
              <a:t>mudah</a:t>
            </a:r>
            <a:r>
              <a:rPr lang="en-US" dirty="0"/>
              <a:t> </a:t>
            </a:r>
            <a:r>
              <a:rPr lang="en-US" dirty="0" err="1"/>
              <a:t>dan</a:t>
            </a:r>
            <a:r>
              <a:rPr lang="en-US" dirty="0"/>
              <a:t> </a:t>
            </a:r>
            <a:r>
              <a:rPr lang="en-US" dirty="0" err="1"/>
              <a:t>sistematis</a:t>
            </a:r>
            <a:r>
              <a:rPr lang="en-US" dirty="0"/>
              <a:t> </a:t>
            </a:r>
            <a:r>
              <a:rPr lang="en-US" dirty="0" err="1"/>
              <a:t>ditulis</a:t>
            </a:r>
            <a:r>
              <a:rPr lang="en-US" dirty="0"/>
              <a:t>. </a:t>
            </a:r>
            <a:r>
              <a:rPr lang="en-US" dirty="0" err="1"/>
              <a:t>Selain</a:t>
            </a:r>
            <a:r>
              <a:rPr lang="en-US" dirty="0"/>
              <a:t> </a:t>
            </a:r>
            <a:r>
              <a:rPr lang="en-US" dirty="0" err="1"/>
              <a:t>itu</a:t>
            </a:r>
            <a:r>
              <a:rPr lang="en-US" dirty="0"/>
              <a:t>, </a:t>
            </a:r>
            <a:r>
              <a:rPr lang="en-US" dirty="0" err="1"/>
              <a:t>skripsi</a:t>
            </a:r>
            <a:r>
              <a:rPr lang="en-US" dirty="0"/>
              <a:t> </a:t>
            </a:r>
            <a:r>
              <a:rPr lang="en-US" dirty="0" err="1"/>
              <a:t>ataupun</a:t>
            </a:r>
            <a:r>
              <a:rPr lang="en-US" dirty="0"/>
              <a:t> </a:t>
            </a:r>
            <a:r>
              <a:rPr lang="en-US" dirty="0" err="1"/>
              <a:t>penelitian</a:t>
            </a:r>
            <a:r>
              <a:rPr lang="en-US" dirty="0"/>
              <a:t> </a:t>
            </a:r>
            <a:r>
              <a:rPr lang="en-US" dirty="0" err="1"/>
              <a:t>dengan</a:t>
            </a:r>
            <a:r>
              <a:rPr lang="en-US" dirty="0"/>
              <a:t> </a:t>
            </a:r>
            <a:r>
              <a:rPr lang="en-US" dirty="0" err="1"/>
              <a:t>topik</a:t>
            </a:r>
            <a:r>
              <a:rPr lang="en-US" dirty="0"/>
              <a:t> yang </a:t>
            </a:r>
            <a:r>
              <a:rPr lang="en-US" dirty="0" err="1"/>
              <a:t>spesifik</a:t>
            </a:r>
            <a:r>
              <a:rPr lang="en-US" dirty="0"/>
              <a:t> </a:t>
            </a:r>
            <a:r>
              <a:rPr lang="en-US" dirty="0" err="1"/>
              <a:t>akan</a:t>
            </a:r>
            <a:r>
              <a:rPr lang="en-US" dirty="0"/>
              <a:t> </a:t>
            </a:r>
            <a:r>
              <a:rPr lang="en-US" dirty="0" err="1"/>
              <a:t>lebih</a:t>
            </a:r>
            <a:r>
              <a:rPr lang="en-US" dirty="0"/>
              <a:t> </a:t>
            </a:r>
            <a:r>
              <a:rPr lang="en-US" dirty="0" err="1"/>
              <a:t>cepat</a:t>
            </a:r>
            <a:r>
              <a:rPr lang="en-US" dirty="0"/>
              <a:t> </a:t>
            </a:r>
            <a:r>
              <a:rPr lang="en-US" dirty="0" err="1"/>
              <a:t>diselesaikan</a:t>
            </a:r>
            <a:r>
              <a:rPr lang="en-US" dirty="0"/>
              <a:t>.</a:t>
            </a:r>
          </a:p>
          <a:p>
            <a:pPr lvl="0"/>
            <a:r>
              <a:rPr lang="en-US" dirty="0" err="1"/>
              <a:t>Buat</a:t>
            </a:r>
            <a:r>
              <a:rPr lang="en-US" dirty="0"/>
              <a:t> </a:t>
            </a:r>
            <a:r>
              <a:rPr lang="en-US" dirty="0" err="1"/>
              <a:t>daftar</a:t>
            </a:r>
            <a:r>
              <a:rPr lang="en-US" dirty="0"/>
              <a:t> </a:t>
            </a:r>
            <a:r>
              <a:rPr lang="en-US" dirty="0" err="1"/>
              <a:t>beberapa</a:t>
            </a:r>
            <a:r>
              <a:rPr lang="en-US" dirty="0"/>
              <a:t> </a:t>
            </a:r>
            <a:r>
              <a:rPr lang="en-US" dirty="0" err="1"/>
              <a:t>topik</a:t>
            </a:r>
            <a:r>
              <a:rPr lang="en-US" dirty="0"/>
              <a:t>. </a:t>
            </a:r>
            <a:r>
              <a:rPr lang="en-US" dirty="0" err="1"/>
              <a:t>Seorang</a:t>
            </a:r>
            <a:r>
              <a:rPr lang="en-US" dirty="0"/>
              <a:t> </a:t>
            </a:r>
            <a:r>
              <a:rPr lang="en-US" dirty="0" err="1"/>
              <a:t>peneliti</a:t>
            </a:r>
            <a:r>
              <a:rPr lang="en-US" dirty="0"/>
              <a:t> </a:t>
            </a:r>
            <a:r>
              <a:rPr lang="en-US" dirty="0" err="1"/>
              <a:t>sebaiknya</a:t>
            </a:r>
            <a:r>
              <a:rPr lang="en-US" dirty="0"/>
              <a:t> </a:t>
            </a:r>
            <a:r>
              <a:rPr lang="en-US" dirty="0" err="1"/>
              <a:t>tidak</a:t>
            </a:r>
            <a:r>
              <a:rPr lang="en-US" dirty="0"/>
              <a:t> </a:t>
            </a:r>
            <a:r>
              <a:rPr lang="en-US" dirty="0" err="1"/>
              <a:t>terpaku</a:t>
            </a:r>
            <a:r>
              <a:rPr lang="en-US" dirty="0"/>
              <a:t> </a:t>
            </a:r>
            <a:r>
              <a:rPr lang="en-US" dirty="0" err="1"/>
              <a:t>pada</a:t>
            </a:r>
            <a:r>
              <a:rPr lang="en-US" dirty="0"/>
              <a:t> </a:t>
            </a:r>
            <a:r>
              <a:rPr lang="en-US" dirty="0" err="1"/>
              <a:t>satu</a:t>
            </a:r>
            <a:r>
              <a:rPr lang="en-US" dirty="0"/>
              <a:t> </a:t>
            </a:r>
            <a:r>
              <a:rPr lang="en-US" dirty="0" err="1"/>
              <a:t>topik</a:t>
            </a:r>
            <a:r>
              <a:rPr lang="en-US" dirty="0"/>
              <a:t> agar </a:t>
            </a:r>
            <a:r>
              <a:rPr lang="en-US" dirty="0" err="1"/>
              <a:t>punya</a:t>
            </a:r>
            <a:r>
              <a:rPr lang="en-US" dirty="0"/>
              <a:t> </a:t>
            </a:r>
            <a:r>
              <a:rPr lang="en-US" dirty="0" err="1"/>
              <a:t>alternatif</a:t>
            </a:r>
            <a:r>
              <a:rPr lang="en-US" dirty="0"/>
              <a:t> lain </a:t>
            </a:r>
            <a:r>
              <a:rPr lang="en-US" dirty="0" err="1"/>
              <a:t>jika</a:t>
            </a:r>
            <a:r>
              <a:rPr lang="en-US" dirty="0"/>
              <a:t> </a:t>
            </a:r>
            <a:r>
              <a:rPr lang="en-US" dirty="0" err="1"/>
              <a:t>topik</a:t>
            </a:r>
            <a:r>
              <a:rPr lang="en-US" dirty="0"/>
              <a:t> yang </a:t>
            </a:r>
            <a:r>
              <a:rPr lang="en-US" dirty="0" err="1"/>
              <a:t>ditulisnya</a:t>
            </a:r>
            <a:r>
              <a:rPr lang="en-US" dirty="0"/>
              <a:t> </a:t>
            </a:r>
            <a:r>
              <a:rPr lang="en-US" dirty="0" err="1"/>
              <a:t>ternyata</a:t>
            </a:r>
            <a:r>
              <a:rPr lang="en-US" dirty="0"/>
              <a:t> </a:t>
            </a:r>
            <a:r>
              <a:rPr lang="en-US" dirty="0" err="1"/>
              <a:t>sulit</a:t>
            </a:r>
            <a:r>
              <a:rPr lang="en-US" dirty="0"/>
              <a:t> </a:t>
            </a:r>
            <a:r>
              <a:rPr lang="en-US" dirty="0" err="1"/>
              <a:t>untuk</a:t>
            </a:r>
            <a:r>
              <a:rPr lang="en-US" dirty="0"/>
              <a:t> </a:t>
            </a:r>
            <a:r>
              <a:rPr lang="en-US" dirty="0" err="1"/>
              <a:t>diteliti</a:t>
            </a:r>
            <a:r>
              <a:rPr lang="en-US" dirty="0"/>
              <a:t> </a:t>
            </a:r>
            <a:r>
              <a:rPr lang="en-US" dirty="0" err="1"/>
              <a:t>ataupun</a:t>
            </a:r>
            <a:r>
              <a:rPr lang="en-US" dirty="0"/>
              <a:t> </a:t>
            </a:r>
            <a:r>
              <a:rPr lang="en-US" dirty="0" err="1"/>
              <a:t>ditulis</a:t>
            </a:r>
            <a:r>
              <a:rPr lang="en-US" dirty="0"/>
              <a:t>. </a:t>
            </a:r>
            <a:r>
              <a:rPr lang="en-US" dirty="0" err="1"/>
              <a:t>Ketika</a:t>
            </a:r>
            <a:r>
              <a:rPr lang="en-US" dirty="0"/>
              <a:t> </a:t>
            </a:r>
            <a:r>
              <a:rPr lang="en-US" dirty="0" err="1"/>
              <a:t>sejak</a:t>
            </a:r>
            <a:r>
              <a:rPr lang="en-US" dirty="0"/>
              <a:t> </a:t>
            </a:r>
            <a:r>
              <a:rPr lang="en-US" dirty="0" err="1"/>
              <a:t>awal</a:t>
            </a:r>
            <a:r>
              <a:rPr lang="en-US" dirty="0"/>
              <a:t> </a:t>
            </a:r>
            <a:r>
              <a:rPr lang="en-US" dirty="0" err="1"/>
              <a:t>terpaku</a:t>
            </a:r>
            <a:r>
              <a:rPr lang="en-US" dirty="0"/>
              <a:t> </a:t>
            </a:r>
            <a:r>
              <a:rPr lang="en-US" dirty="0" err="1"/>
              <a:t>pada</a:t>
            </a:r>
            <a:r>
              <a:rPr lang="en-US" dirty="0"/>
              <a:t> </a:t>
            </a:r>
            <a:r>
              <a:rPr lang="en-US" dirty="0" err="1"/>
              <a:t>satu</a:t>
            </a:r>
            <a:r>
              <a:rPr lang="en-US" dirty="0"/>
              <a:t> </a:t>
            </a:r>
            <a:r>
              <a:rPr lang="en-US" dirty="0" err="1"/>
              <a:t>topik</a:t>
            </a:r>
            <a:r>
              <a:rPr lang="en-US" dirty="0"/>
              <a:t> yang </a:t>
            </a:r>
            <a:r>
              <a:rPr lang="en-US" dirty="0" err="1"/>
              <a:t>dibawa</a:t>
            </a:r>
            <a:r>
              <a:rPr lang="en-US" dirty="0"/>
              <a:t> </a:t>
            </a:r>
            <a:r>
              <a:rPr lang="en-US" dirty="0" err="1"/>
              <a:t>ke</a:t>
            </a:r>
            <a:r>
              <a:rPr lang="en-US" dirty="0"/>
              <a:t> </a:t>
            </a:r>
            <a:r>
              <a:rPr lang="en-US" dirty="0" err="1"/>
              <a:t>pemimbing</a:t>
            </a:r>
            <a:r>
              <a:rPr lang="en-US" dirty="0"/>
              <a:t> </a:t>
            </a:r>
            <a:r>
              <a:rPr lang="en-US" dirty="0" err="1"/>
              <a:t>akademik</a:t>
            </a:r>
            <a:r>
              <a:rPr lang="en-US" dirty="0"/>
              <a:t>, </a:t>
            </a:r>
            <a:r>
              <a:rPr lang="en-US" dirty="0" err="1"/>
              <a:t>seorang</a:t>
            </a:r>
            <a:r>
              <a:rPr lang="en-US" dirty="0"/>
              <a:t> </a:t>
            </a:r>
            <a:r>
              <a:rPr lang="en-US" dirty="0" err="1"/>
              <a:t>peneliti</a:t>
            </a:r>
            <a:r>
              <a:rPr lang="en-US" dirty="0"/>
              <a:t> </a:t>
            </a:r>
            <a:r>
              <a:rPr lang="en-US" dirty="0" err="1"/>
              <a:t>sebenarnya</a:t>
            </a:r>
            <a:r>
              <a:rPr lang="en-US" dirty="0"/>
              <a:t> </a:t>
            </a:r>
            <a:r>
              <a:rPr lang="en-US" dirty="0" err="1"/>
              <a:t>sedang</a:t>
            </a:r>
            <a:r>
              <a:rPr lang="en-US" dirty="0"/>
              <a:t> </a:t>
            </a:r>
            <a:r>
              <a:rPr lang="en-US" dirty="0" err="1"/>
              <a:t>menutup</a:t>
            </a:r>
            <a:r>
              <a:rPr lang="en-US" dirty="0"/>
              <a:t> </a:t>
            </a:r>
            <a:r>
              <a:rPr lang="en-US" dirty="0" err="1"/>
              <a:t>kemungkinan-kemungkinan</a:t>
            </a:r>
            <a:r>
              <a:rPr lang="en-US" dirty="0"/>
              <a:t> </a:t>
            </a:r>
            <a:r>
              <a:rPr lang="en-US" dirty="0" err="1"/>
              <a:t>topik</a:t>
            </a:r>
            <a:r>
              <a:rPr lang="en-US" dirty="0"/>
              <a:t> yang lain. </a:t>
            </a:r>
            <a:r>
              <a:rPr lang="en-US" dirty="0" err="1"/>
              <a:t>Akibatnya</a:t>
            </a:r>
            <a:r>
              <a:rPr lang="en-US" dirty="0"/>
              <a:t>, </a:t>
            </a:r>
            <a:r>
              <a:rPr lang="en-US" dirty="0" err="1"/>
              <a:t>dosen</a:t>
            </a:r>
            <a:r>
              <a:rPr lang="en-US" dirty="0"/>
              <a:t> </a:t>
            </a:r>
            <a:r>
              <a:rPr lang="en-US" dirty="0" err="1"/>
              <a:t>pemimbimbing</a:t>
            </a:r>
            <a:r>
              <a:rPr lang="en-US" dirty="0"/>
              <a:t> juga </a:t>
            </a:r>
            <a:r>
              <a:rPr lang="en-US" dirty="0" err="1"/>
              <a:t>tidak</a:t>
            </a:r>
            <a:r>
              <a:rPr lang="en-US" dirty="0"/>
              <a:t> </a:t>
            </a:r>
            <a:r>
              <a:rPr lang="en-US" dirty="0" err="1"/>
              <a:t>bisa</a:t>
            </a:r>
            <a:r>
              <a:rPr lang="en-US" dirty="0"/>
              <a:t> </a:t>
            </a:r>
            <a:r>
              <a:rPr lang="en-US" dirty="0" err="1"/>
              <a:t>memaksa</a:t>
            </a:r>
            <a:r>
              <a:rPr lang="en-US" dirty="0"/>
              <a:t> </a:t>
            </a:r>
            <a:r>
              <a:rPr lang="en-US" dirty="0" err="1"/>
              <a:t>si</a:t>
            </a:r>
            <a:r>
              <a:rPr lang="en-US" dirty="0"/>
              <a:t> </a:t>
            </a:r>
            <a:r>
              <a:rPr lang="en-US" dirty="0" err="1"/>
              <a:t>peneliti</a:t>
            </a:r>
            <a:r>
              <a:rPr lang="en-US" dirty="0"/>
              <a:t> </a:t>
            </a:r>
            <a:r>
              <a:rPr lang="en-US" dirty="0" err="1"/>
              <a:t>untuk</a:t>
            </a:r>
            <a:r>
              <a:rPr lang="en-US" dirty="0"/>
              <a:t> </a:t>
            </a:r>
            <a:r>
              <a:rPr lang="en-US" dirty="0" err="1"/>
              <a:t>mengganti</a:t>
            </a:r>
            <a:r>
              <a:rPr lang="en-US" dirty="0"/>
              <a:t> </a:t>
            </a:r>
            <a:r>
              <a:rPr lang="en-US" dirty="0" err="1"/>
              <a:t>dengan</a:t>
            </a:r>
            <a:r>
              <a:rPr lang="en-US" dirty="0"/>
              <a:t> </a:t>
            </a:r>
            <a:r>
              <a:rPr lang="en-US" dirty="0" err="1"/>
              <a:t>topik</a:t>
            </a:r>
            <a:r>
              <a:rPr lang="en-US" dirty="0"/>
              <a:t> lain, </a:t>
            </a:r>
            <a:r>
              <a:rPr lang="en-US" dirty="0" err="1"/>
              <a:t>karena</a:t>
            </a:r>
            <a:r>
              <a:rPr lang="en-US" dirty="0"/>
              <a:t> </a:t>
            </a:r>
            <a:r>
              <a:rPr lang="en-US" dirty="0" err="1"/>
              <a:t>dia</a:t>
            </a:r>
            <a:r>
              <a:rPr lang="en-US" dirty="0"/>
              <a:t> </a:t>
            </a:r>
            <a:r>
              <a:rPr lang="en-US" dirty="0" err="1"/>
              <a:t>sudah</a:t>
            </a:r>
            <a:r>
              <a:rPr lang="en-US" dirty="0"/>
              <a:t> ‘</a:t>
            </a:r>
            <a:r>
              <a:rPr lang="en-US" dirty="0" err="1"/>
              <a:t>jatuh</a:t>
            </a:r>
            <a:r>
              <a:rPr lang="en-US" dirty="0"/>
              <a:t> </a:t>
            </a:r>
            <a:r>
              <a:rPr lang="en-US" dirty="0" err="1"/>
              <a:t>cinta</a:t>
            </a:r>
            <a:r>
              <a:rPr lang="en-US" dirty="0"/>
              <a:t>’ </a:t>
            </a:r>
            <a:r>
              <a:rPr lang="en-US" dirty="0" err="1"/>
              <a:t>pada</a:t>
            </a:r>
            <a:r>
              <a:rPr lang="en-US" dirty="0"/>
              <a:t> </a:t>
            </a:r>
            <a:r>
              <a:rPr lang="en-US" dirty="0" err="1"/>
              <a:t>sebuah</a:t>
            </a:r>
            <a:r>
              <a:rPr lang="en-US" dirty="0"/>
              <a:t> </a:t>
            </a:r>
            <a:r>
              <a:rPr lang="en-US" dirty="0" err="1"/>
              <a:t>topik</a:t>
            </a:r>
            <a:r>
              <a:rPr lang="en-US" dirty="0"/>
              <a:t>, </a:t>
            </a:r>
            <a:r>
              <a:rPr lang="en-US" dirty="0" err="1"/>
              <a:t>walaupun</a:t>
            </a:r>
            <a:r>
              <a:rPr lang="en-US" dirty="0"/>
              <a:t> </a:t>
            </a:r>
            <a:r>
              <a:rPr lang="en-US" dirty="0" err="1"/>
              <a:t>penelitiannya</a:t>
            </a:r>
            <a:r>
              <a:rPr lang="en-US" dirty="0"/>
              <a:t> </a:t>
            </a:r>
            <a:r>
              <a:rPr lang="en-US" dirty="0" err="1"/>
              <a:t>susah</a:t>
            </a:r>
            <a:r>
              <a:rPr lang="en-US" dirty="0"/>
              <a:t> </a:t>
            </a:r>
            <a:r>
              <a:rPr lang="en-US" dirty="0" err="1"/>
              <a:t>dilaksanakan</a:t>
            </a:r>
            <a:r>
              <a:rPr lang="en-US" dirty="0"/>
              <a:t>. </a:t>
            </a:r>
          </a:p>
          <a:p>
            <a:pPr lvl="0"/>
            <a:r>
              <a:rPr lang="en-US" dirty="0" err="1"/>
              <a:t>Jangan</a:t>
            </a:r>
            <a:r>
              <a:rPr lang="en-US" dirty="0"/>
              <a:t> </a:t>
            </a:r>
            <a:r>
              <a:rPr lang="en-US" dirty="0" err="1"/>
              <a:t>panik</a:t>
            </a:r>
            <a:r>
              <a:rPr lang="en-US" dirty="0"/>
              <a:t> </a:t>
            </a:r>
            <a:r>
              <a:rPr lang="en-US" dirty="0" err="1"/>
              <a:t>bila</a:t>
            </a:r>
            <a:r>
              <a:rPr lang="en-US" dirty="0"/>
              <a:t> </a:t>
            </a:r>
            <a:r>
              <a:rPr lang="en-US" dirty="0" err="1"/>
              <a:t>topik</a:t>
            </a:r>
            <a:r>
              <a:rPr lang="en-US" dirty="0"/>
              <a:t> yang </a:t>
            </a:r>
            <a:r>
              <a:rPr lang="en-US" dirty="0" err="1"/>
              <a:t>akan</a:t>
            </a:r>
            <a:r>
              <a:rPr lang="en-US" dirty="0"/>
              <a:t> </a:t>
            </a:r>
            <a:r>
              <a:rPr lang="en-US" dirty="0" err="1"/>
              <a:t>Anda</a:t>
            </a:r>
            <a:r>
              <a:rPr lang="en-US" dirty="0"/>
              <a:t> </a:t>
            </a:r>
            <a:r>
              <a:rPr lang="en-US" dirty="0" err="1"/>
              <a:t>teliti</a:t>
            </a:r>
            <a:r>
              <a:rPr lang="en-US" dirty="0"/>
              <a:t> </a:t>
            </a:r>
            <a:r>
              <a:rPr lang="en-US" dirty="0" err="1"/>
              <a:t>sudah</a:t>
            </a:r>
            <a:r>
              <a:rPr lang="en-US" dirty="0"/>
              <a:t> </a:t>
            </a:r>
            <a:r>
              <a:rPr lang="en-US" dirty="0" err="1"/>
              <a:t>diteliti</a:t>
            </a:r>
            <a:r>
              <a:rPr lang="en-US" dirty="0"/>
              <a:t> </a:t>
            </a:r>
            <a:r>
              <a:rPr lang="en-US" dirty="0" err="1"/>
              <a:t>sebelumnya</a:t>
            </a:r>
            <a:r>
              <a:rPr lang="en-US" dirty="0"/>
              <a:t> </a:t>
            </a:r>
            <a:r>
              <a:rPr lang="en-US" dirty="0" err="1"/>
              <a:t>oleh</a:t>
            </a:r>
            <a:r>
              <a:rPr lang="en-US" dirty="0"/>
              <a:t> </a:t>
            </a:r>
            <a:r>
              <a:rPr lang="en-US" dirty="0" err="1"/>
              <a:t>peneliti</a:t>
            </a:r>
            <a:r>
              <a:rPr lang="en-US" dirty="0"/>
              <a:t> lain. </a:t>
            </a:r>
            <a:r>
              <a:rPr lang="en-US" dirty="0" err="1"/>
              <a:t>Pelajari</a:t>
            </a:r>
            <a:r>
              <a:rPr lang="en-US" dirty="0"/>
              <a:t> </a:t>
            </a:r>
            <a:r>
              <a:rPr lang="en-US" dirty="0" err="1"/>
              <a:t>dan</a:t>
            </a:r>
            <a:r>
              <a:rPr lang="en-US" dirty="0"/>
              <a:t> </a:t>
            </a:r>
            <a:r>
              <a:rPr lang="en-US" dirty="0" err="1"/>
              <a:t>temukan</a:t>
            </a:r>
            <a:r>
              <a:rPr lang="en-US" dirty="0"/>
              <a:t> </a:t>
            </a:r>
            <a:r>
              <a:rPr lang="en-US" dirty="0" err="1"/>
              <a:t>apa</a:t>
            </a:r>
            <a:r>
              <a:rPr lang="en-US" dirty="0"/>
              <a:t> yang </a:t>
            </a:r>
            <a:r>
              <a:rPr lang="en-US" dirty="0" err="1"/>
              <a:t>telah</a:t>
            </a:r>
            <a:r>
              <a:rPr lang="en-US" dirty="0"/>
              <a:t> </a:t>
            </a:r>
            <a:r>
              <a:rPr lang="en-US" dirty="0" err="1"/>
              <a:t>ditemukan</a:t>
            </a:r>
            <a:r>
              <a:rPr lang="en-US" dirty="0"/>
              <a:t> </a:t>
            </a:r>
            <a:r>
              <a:rPr lang="en-US" dirty="0" err="1"/>
              <a:t>oleh</a:t>
            </a:r>
            <a:r>
              <a:rPr lang="en-US" dirty="0"/>
              <a:t> </a:t>
            </a:r>
            <a:r>
              <a:rPr lang="en-US" dirty="0" err="1"/>
              <a:t>peneliti</a:t>
            </a:r>
            <a:r>
              <a:rPr lang="en-US" dirty="0"/>
              <a:t> </a:t>
            </a:r>
            <a:r>
              <a:rPr lang="en-US" dirty="0" err="1"/>
              <a:t>tersebut</a:t>
            </a:r>
            <a:r>
              <a:rPr lang="en-US" dirty="0"/>
              <a:t>. </a:t>
            </a:r>
            <a:r>
              <a:rPr lang="en-US" dirty="0" err="1"/>
              <a:t>Diskusilah</a:t>
            </a:r>
            <a:r>
              <a:rPr lang="en-US" dirty="0"/>
              <a:t> </a:t>
            </a:r>
            <a:r>
              <a:rPr lang="en-US" dirty="0" err="1"/>
              <a:t>dengan</a:t>
            </a:r>
            <a:r>
              <a:rPr lang="en-US" dirty="0"/>
              <a:t> </a:t>
            </a:r>
            <a:r>
              <a:rPr lang="en-US" dirty="0" err="1"/>
              <a:t>dosen</a:t>
            </a:r>
            <a:r>
              <a:rPr lang="en-US" dirty="0"/>
              <a:t> </a:t>
            </a:r>
            <a:r>
              <a:rPr lang="en-US" dirty="0" err="1"/>
              <a:t>pembimbing</a:t>
            </a:r>
            <a:r>
              <a:rPr lang="en-US" dirty="0"/>
              <a:t> </a:t>
            </a:r>
            <a:r>
              <a:rPr lang="en-US" dirty="0" err="1"/>
              <a:t>tentang</a:t>
            </a:r>
            <a:r>
              <a:rPr lang="en-US" dirty="0"/>
              <a:t> </a:t>
            </a:r>
            <a:r>
              <a:rPr lang="en-US" dirty="0" err="1"/>
              <a:t>topik</a:t>
            </a:r>
            <a:r>
              <a:rPr lang="en-US" dirty="0"/>
              <a:t> </a:t>
            </a:r>
            <a:r>
              <a:rPr lang="en-US" dirty="0" err="1"/>
              <a:t>tersebut</a:t>
            </a:r>
            <a:r>
              <a:rPr lang="en-US" dirty="0"/>
              <a:t>. </a:t>
            </a:r>
            <a:r>
              <a:rPr lang="en-US" dirty="0" err="1"/>
              <a:t>Peneliti</a:t>
            </a:r>
            <a:r>
              <a:rPr lang="en-US" dirty="0"/>
              <a:t> juga </a:t>
            </a:r>
            <a:r>
              <a:rPr lang="en-US" dirty="0" err="1"/>
              <a:t>bisa</a:t>
            </a:r>
            <a:r>
              <a:rPr lang="en-US" dirty="0"/>
              <a:t> </a:t>
            </a:r>
            <a:r>
              <a:rPr lang="en-US" dirty="0" err="1"/>
              <a:t>membaca</a:t>
            </a:r>
            <a:r>
              <a:rPr lang="en-US" dirty="0"/>
              <a:t> </a:t>
            </a:r>
            <a:r>
              <a:rPr lang="en-US" dirty="0" err="1"/>
              <a:t>bagian</a:t>
            </a:r>
            <a:r>
              <a:rPr lang="en-US" dirty="0"/>
              <a:t> </a:t>
            </a:r>
            <a:r>
              <a:rPr lang="en-US" dirty="0" err="1"/>
              <a:t>akhir</a:t>
            </a:r>
            <a:r>
              <a:rPr lang="en-US" dirty="0"/>
              <a:t> </a:t>
            </a:r>
            <a:r>
              <a:rPr lang="en-US" dirty="0" err="1"/>
              <a:t>dari</a:t>
            </a:r>
            <a:r>
              <a:rPr lang="en-US" dirty="0"/>
              <a:t> </a:t>
            </a:r>
            <a:r>
              <a:rPr lang="en-US" dirty="0" err="1"/>
              <a:t>laporang</a:t>
            </a:r>
            <a:r>
              <a:rPr lang="en-US" dirty="0"/>
              <a:t> </a:t>
            </a:r>
            <a:r>
              <a:rPr lang="en-US" dirty="0" err="1"/>
              <a:t>penelitian</a:t>
            </a:r>
            <a:r>
              <a:rPr lang="en-US" dirty="0"/>
              <a:t> yang </a:t>
            </a:r>
            <a:r>
              <a:rPr lang="en-US" dirty="0" err="1"/>
              <a:t>biasanya</a:t>
            </a:r>
            <a:r>
              <a:rPr lang="en-US" dirty="0"/>
              <a:t> </a:t>
            </a:r>
            <a:r>
              <a:rPr lang="en-US" dirty="0" err="1"/>
              <a:t>menjelaskan</a:t>
            </a:r>
            <a:r>
              <a:rPr lang="en-US" dirty="0"/>
              <a:t> </a:t>
            </a:r>
            <a:r>
              <a:rPr lang="en-US" dirty="0" err="1"/>
              <a:t>tentang</a:t>
            </a:r>
            <a:r>
              <a:rPr lang="en-US" dirty="0"/>
              <a:t> ‘suggestions for further research’. Dari situ, ide-ide </a:t>
            </a:r>
            <a:r>
              <a:rPr lang="en-US" dirty="0" err="1"/>
              <a:t>topik</a:t>
            </a:r>
            <a:r>
              <a:rPr lang="en-US" dirty="0"/>
              <a:t> </a:t>
            </a:r>
            <a:r>
              <a:rPr lang="en-US" dirty="0" err="1"/>
              <a:t>penelitian</a:t>
            </a:r>
            <a:r>
              <a:rPr lang="en-US" dirty="0"/>
              <a:t> </a:t>
            </a:r>
            <a:r>
              <a:rPr lang="en-US" dirty="0" err="1"/>
              <a:t>bisa</a:t>
            </a:r>
            <a:r>
              <a:rPr lang="en-US" dirty="0"/>
              <a:t> </a:t>
            </a:r>
            <a:r>
              <a:rPr lang="en-US" dirty="0" err="1"/>
              <a:t>digali</a:t>
            </a:r>
            <a:r>
              <a:rPr lang="en-US" dirty="0"/>
              <a:t>. </a:t>
            </a:r>
            <a:r>
              <a:rPr lang="en-US" dirty="0" err="1"/>
              <a:t>Jika</a:t>
            </a:r>
            <a:r>
              <a:rPr lang="en-US" dirty="0"/>
              <a:t> </a:t>
            </a:r>
            <a:r>
              <a:rPr lang="en-US" dirty="0" err="1"/>
              <a:t>memungkingkan</a:t>
            </a:r>
            <a:r>
              <a:rPr lang="en-US" dirty="0"/>
              <a:t>, </a:t>
            </a:r>
            <a:r>
              <a:rPr lang="en-US" dirty="0" err="1"/>
              <a:t>Anda</a:t>
            </a:r>
            <a:r>
              <a:rPr lang="en-US" dirty="0"/>
              <a:t> juga </a:t>
            </a:r>
            <a:r>
              <a:rPr lang="en-US" dirty="0" err="1"/>
              <a:t>bisa</a:t>
            </a:r>
            <a:r>
              <a:rPr lang="en-US" dirty="0"/>
              <a:t> </a:t>
            </a:r>
            <a:r>
              <a:rPr lang="en-US" dirty="0" err="1"/>
              <a:t>menghubungi</a:t>
            </a:r>
            <a:r>
              <a:rPr lang="en-US" dirty="0"/>
              <a:t> </a:t>
            </a:r>
            <a:r>
              <a:rPr lang="en-US" dirty="0" err="1"/>
              <a:t>penulis</a:t>
            </a:r>
            <a:r>
              <a:rPr lang="en-US" dirty="0"/>
              <a:t> </a:t>
            </a:r>
            <a:r>
              <a:rPr lang="en-US" dirty="0" err="1"/>
              <a:t>artikel</a:t>
            </a:r>
            <a:r>
              <a:rPr lang="en-US" dirty="0"/>
              <a:t> </a:t>
            </a:r>
            <a:r>
              <a:rPr lang="en-US" dirty="0" err="1"/>
              <a:t>penelitian</a:t>
            </a:r>
            <a:r>
              <a:rPr lang="en-US" dirty="0"/>
              <a:t> yang And abaca. </a:t>
            </a:r>
            <a:r>
              <a:rPr lang="en-US" dirty="0" err="1"/>
              <a:t>Biasanya</a:t>
            </a:r>
            <a:r>
              <a:rPr lang="en-US" dirty="0"/>
              <a:t> para </a:t>
            </a:r>
            <a:r>
              <a:rPr lang="en-US" dirty="0" err="1"/>
              <a:t>penulis</a:t>
            </a:r>
            <a:r>
              <a:rPr lang="en-US" dirty="0"/>
              <a:t> </a:t>
            </a:r>
            <a:r>
              <a:rPr lang="en-US" dirty="0" err="1"/>
              <a:t>menulis</a:t>
            </a:r>
            <a:r>
              <a:rPr lang="en-US" dirty="0"/>
              <a:t> </a:t>
            </a:r>
            <a:r>
              <a:rPr lang="en-US" dirty="0" err="1"/>
              <a:t>alamat</a:t>
            </a:r>
            <a:r>
              <a:rPr lang="en-US" dirty="0"/>
              <a:t> email yang </a:t>
            </a:r>
            <a:r>
              <a:rPr lang="en-US" dirty="0" err="1"/>
              <a:t>dapat</a:t>
            </a:r>
            <a:r>
              <a:rPr lang="en-US" dirty="0"/>
              <a:t> </a:t>
            </a:r>
            <a:r>
              <a:rPr lang="en-US" dirty="0" err="1"/>
              <a:t>dihubungi</a:t>
            </a:r>
            <a:r>
              <a:rPr lang="en-US" dirty="0"/>
              <a:t>. </a:t>
            </a:r>
            <a:r>
              <a:rPr lang="en-US" dirty="0" err="1"/>
              <a:t>Diskusikan</a:t>
            </a:r>
            <a:r>
              <a:rPr lang="en-US" dirty="0"/>
              <a:t> </a:t>
            </a:r>
            <a:r>
              <a:rPr lang="en-US" dirty="0" err="1"/>
              <a:t>tentang</a:t>
            </a:r>
            <a:r>
              <a:rPr lang="en-US" dirty="0"/>
              <a:t> </a:t>
            </a:r>
            <a:r>
              <a:rPr lang="en-US" dirty="0" err="1"/>
              <a:t>topik</a:t>
            </a:r>
            <a:r>
              <a:rPr lang="en-US" dirty="0"/>
              <a:t> </a:t>
            </a:r>
            <a:r>
              <a:rPr lang="en-US" dirty="0" err="1"/>
              <a:t>dengan</a:t>
            </a:r>
            <a:r>
              <a:rPr lang="en-US" dirty="0"/>
              <a:t> </a:t>
            </a:r>
            <a:r>
              <a:rPr lang="en-US" dirty="0" err="1"/>
              <a:t>penulis</a:t>
            </a:r>
            <a:r>
              <a:rPr lang="en-US" dirty="0"/>
              <a:t> </a:t>
            </a:r>
            <a:r>
              <a:rPr lang="en-US" dirty="0" err="1"/>
              <a:t>dan</a:t>
            </a:r>
            <a:r>
              <a:rPr lang="en-US" dirty="0"/>
              <a:t> </a:t>
            </a:r>
            <a:r>
              <a:rPr lang="en-US" dirty="0" err="1"/>
              <a:t>mintalah</a:t>
            </a:r>
            <a:r>
              <a:rPr lang="en-US" dirty="0"/>
              <a:t> saran </a:t>
            </a:r>
            <a:r>
              <a:rPr lang="en-US" dirty="0" err="1"/>
              <a:t>tentang</a:t>
            </a:r>
            <a:r>
              <a:rPr lang="en-US" dirty="0"/>
              <a:t> </a:t>
            </a:r>
            <a:r>
              <a:rPr lang="en-US" dirty="0" err="1"/>
              <a:t>topik</a:t>
            </a:r>
            <a:r>
              <a:rPr lang="en-US" dirty="0"/>
              <a:t> yang </a:t>
            </a:r>
            <a:r>
              <a:rPr lang="en-US" dirty="0" err="1"/>
              <a:t>berkaitan</a:t>
            </a:r>
            <a:r>
              <a:rPr lang="en-US" dirty="0"/>
              <a:t> yang </a:t>
            </a:r>
            <a:r>
              <a:rPr lang="en-US" dirty="0" err="1"/>
              <a:t>bisa</a:t>
            </a:r>
            <a:r>
              <a:rPr lang="en-US" dirty="0"/>
              <a:t> </a:t>
            </a:r>
            <a:r>
              <a:rPr lang="en-US" dirty="0" err="1"/>
              <a:t>ditulis</a:t>
            </a:r>
            <a:r>
              <a:rPr lang="en-US" dirty="0"/>
              <a:t>. </a:t>
            </a:r>
          </a:p>
          <a:p>
            <a:pPr lvl="0"/>
            <a:r>
              <a:rPr lang="en-US" dirty="0" err="1"/>
              <a:t>Jangan</a:t>
            </a:r>
            <a:r>
              <a:rPr lang="en-US" dirty="0"/>
              <a:t> </a:t>
            </a:r>
            <a:r>
              <a:rPr lang="en-US" dirty="0" err="1"/>
              <a:t>terobsesi</a:t>
            </a:r>
            <a:r>
              <a:rPr lang="en-US" dirty="0"/>
              <a:t> </a:t>
            </a:r>
            <a:r>
              <a:rPr lang="en-US" dirty="0" err="1"/>
              <a:t>untuk</a:t>
            </a:r>
            <a:r>
              <a:rPr lang="en-US" dirty="0"/>
              <a:t> </a:t>
            </a:r>
            <a:r>
              <a:rPr lang="en-US" dirty="0" err="1"/>
              <a:t>mencari</a:t>
            </a:r>
            <a:r>
              <a:rPr lang="en-US" dirty="0"/>
              <a:t> </a:t>
            </a:r>
            <a:r>
              <a:rPr lang="en-US" dirty="0" err="1"/>
              <a:t>topik</a:t>
            </a:r>
            <a:r>
              <a:rPr lang="en-US" dirty="0"/>
              <a:t> yang </a:t>
            </a:r>
            <a:r>
              <a:rPr lang="en-US" dirty="0" err="1"/>
              <a:t>sempurna</a:t>
            </a:r>
            <a:r>
              <a:rPr lang="en-US" dirty="0"/>
              <a:t>. </a:t>
            </a:r>
            <a:r>
              <a:rPr lang="en-US" dirty="0" err="1"/>
              <a:t>Tidak</a:t>
            </a:r>
            <a:r>
              <a:rPr lang="en-US" dirty="0"/>
              <a:t> </a:t>
            </a:r>
            <a:r>
              <a:rPr lang="en-US" dirty="0" err="1"/>
              <a:t>ada</a:t>
            </a:r>
            <a:r>
              <a:rPr lang="en-US" dirty="0"/>
              <a:t> topic yang </a:t>
            </a:r>
            <a:r>
              <a:rPr lang="en-US" dirty="0" err="1"/>
              <a:t>sempurna</a:t>
            </a:r>
            <a:r>
              <a:rPr lang="en-US" dirty="0"/>
              <a:t>. </a:t>
            </a:r>
            <a:r>
              <a:rPr lang="en-US" dirty="0" err="1"/>
              <a:t>Artinya</a:t>
            </a:r>
            <a:r>
              <a:rPr lang="en-US" dirty="0"/>
              <a:t>, </a:t>
            </a:r>
            <a:r>
              <a:rPr lang="en-US" dirty="0" err="1"/>
              <a:t>jika</a:t>
            </a:r>
            <a:r>
              <a:rPr lang="en-US" dirty="0"/>
              <a:t> </a:t>
            </a:r>
            <a:r>
              <a:rPr lang="en-US" dirty="0" err="1"/>
              <a:t>Anda</a:t>
            </a:r>
            <a:r>
              <a:rPr lang="en-US" dirty="0"/>
              <a:t> </a:t>
            </a:r>
            <a:r>
              <a:rPr lang="en-US" dirty="0" err="1"/>
              <a:t>merasa</a:t>
            </a:r>
            <a:r>
              <a:rPr lang="en-US" dirty="0"/>
              <a:t> </a:t>
            </a:r>
            <a:r>
              <a:rPr lang="en-US" dirty="0" err="1"/>
              <a:t>buntu</a:t>
            </a:r>
            <a:r>
              <a:rPr lang="en-US" dirty="0"/>
              <a:t> </a:t>
            </a:r>
            <a:r>
              <a:rPr lang="en-US" dirty="0" err="1"/>
              <a:t>dengan</a:t>
            </a:r>
            <a:r>
              <a:rPr lang="en-US" dirty="0"/>
              <a:t> </a:t>
            </a:r>
            <a:r>
              <a:rPr lang="en-US" dirty="0" err="1"/>
              <a:t>topik</a:t>
            </a:r>
            <a:r>
              <a:rPr lang="en-US" dirty="0"/>
              <a:t> </a:t>
            </a:r>
            <a:r>
              <a:rPr lang="en-US" dirty="0" err="1"/>
              <a:t>pertama</a:t>
            </a:r>
            <a:r>
              <a:rPr lang="en-US" dirty="0"/>
              <a:t> </a:t>
            </a:r>
            <a:r>
              <a:rPr lang="en-US" dirty="0" err="1"/>
              <a:t>Anda</a:t>
            </a:r>
            <a:r>
              <a:rPr lang="en-US" dirty="0"/>
              <a:t>, </a:t>
            </a:r>
            <a:r>
              <a:rPr lang="en-US" dirty="0" err="1"/>
              <a:t>maka</a:t>
            </a:r>
            <a:r>
              <a:rPr lang="en-US" dirty="0"/>
              <a:t> </a:t>
            </a:r>
            <a:r>
              <a:rPr lang="en-US" dirty="0" err="1"/>
              <a:t>Anda</a:t>
            </a:r>
            <a:r>
              <a:rPr lang="en-US" dirty="0"/>
              <a:t> </a:t>
            </a:r>
            <a:r>
              <a:rPr lang="en-US" dirty="0" err="1"/>
              <a:t>dapat</a:t>
            </a:r>
            <a:r>
              <a:rPr lang="en-US" dirty="0"/>
              <a:t> </a:t>
            </a:r>
            <a:r>
              <a:rPr lang="en-US" dirty="0" err="1"/>
              <a:t>memilih</a:t>
            </a:r>
            <a:r>
              <a:rPr lang="en-US" dirty="0"/>
              <a:t> </a:t>
            </a:r>
            <a:r>
              <a:rPr lang="en-US" dirty="0" err="1"/>
              <a:t>topik</a:t>
            </a:r>
            <a:r>
              <a:rPr lang="en-US" dirty="0"/>
              <a:t> </a:t>
            </a:r>
            <a:r>
              <a:rPr lang="en-US" dirty="0" err="1"/>
              <a:t>alternatif</a:t>
            </a:r>
            <a:r>
              <a:rPr lang="en-US" dirty="0"/>
              <a:t> yang </a:t>
            </a:r>
            <a:r>
              <a:rPr lang="en-US" dirty="0" err="1"/>
              <a:t>kedua</a:t>
            </a:r>
            <a:r>
              <a:rPr lang="en-US" dirty="0"/>
              <a:t>. </a:t>
            </a:r>
          </a:p>
          <a:p>
            <a:endParaRPr lang="en-US" dirty="0"/>
          </a:p>
        </p:txBody>
      </p:sp>
    </p:spTree>
    <p:extLst>
      <p:ext uri="{BB962C8B-B14F-4D97-AF65-F5344CB8AC3E}">
        <p14:creationId xmlns:p14="http://schemas.microsoft.com/office/powerpoint/2010/main" val="199762495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1.6 </a:t>
            </a:r>
            <a:r>
              <a:rPr lang="en-US" dirty="0" err="1" smtClean="0"/>
              <a:t>Dimana</a:t>
            </a:r>
            <a:r>
              <a:rPr lang="en-US" dirty="0" smtClean="0"/>
              <a:t> </a:t>
            </a:r>
            <a:r>
              <a:rPr lang="en-US" dirty="0" err="1"/>
              <a:t>mencari</a:t>
            </a:r>
            <a:r>
              <a:rPr lang="en-US" dirty="0"/>
              <a:t> </a:t>
            </a:r>
            <a:r>
              <a:rPr lang="en-US" dirty="0" err="1"/>
              <a:t>topik</a:t>
            </a:r>
            <a:r>
              <a:rPr lang="en-US" dirty="0"/>
              <a:t> </a:t>
            </a:r>
            <a:r>
              <a:rPr lang="en-US" dirty="0" err="1"/>
              <a:t>penelitian</a:t>
            </a:r>
            <a:r>
              <a:rPr lang="en-US" dirty="0"/>
              <a:t>? </a:t>
            </a:r>
            <a:br>
              <a:rPr lang="en-US" dirty="0"/>
            </a:br>
            <a:endParaRPr lang="en-US" dirty="0"/>
          </a:p>
        </p:txBody>
      </p:sp>
      <p:sp>
        <p:nvSpPr>
          <p:cNvPr id="3" name="Content Placeholder 2"/>
          <p:cNvSpPr>
            <a:spLocks noGrp="1"/>
          </p:cNvSpPr>
          <p:nvPr>
            <p:ph idx="1"/>
          </p:nvPr>
        </p:nvSpPr>
        <p:spPr/>
        <p:txBody>
          <a:bodyPr>
            <a:normAutofit fontScale="70000" lnSpcReduction="20000"/>
          </a:bodyPr>
          <a:lstStyle/>
          <a:p>
            <a:r>
              <a:rPr lang="en-US" dirty="0" err="1"/>
              <a:t>Peneliti</a:t>
            </a:r>
            <a:r>
              <a:rPr lang="en-US" dirty="0"/>
              <a:t> </a:t>
            </a:r>
            <a:r>
              <a:rPr lang="en-US" dirty="0" err="1"/>
              <a:t>pemula</a:t>
            </a:r>
            <a:r>
              <a:rPr lang="en-US" dirty="0"/>
              <a:t> </a:t>
            </a:r>
            <a:r>
              <a:rPr lang="en-US" dirty="0" err="1"/>
              <a:t>biasanya</a:t>
            </a:r>
            <a:r>
              <a:rPr lang="en-US" dirty="0"/>
              <a:t> </a:t>
            </a:r>
            <a:r>
              <a:rPr lang="en-US" dirty="0" err="1"/>
              <a:t>kesulitan</a:t>
            </a:r>
            <a:r>
              <a:rPr lang="en-US" dirty="0"/>
              <a:t> </a:t>
            </a:r>
            <a:r>
              <a:rPr lang="en-US" dirty="0" err="1"/>
              <a:t>untuk</a:t>
            </a:r>
            <a:r>
              <a:rPr lang="en-US" dirty="0"/>
              <a:t> </a:t>
            </a:r>
            <a:r>
              <a:rPr lang="en-US" dirty="0" err="1"/>
              <a:t>mencari</a:t>
            </a:r>
            <a:r>
              <a:rPr lang="en-US" dirty="0"/>
              <a:t> </a:t>
            </a:r>
            <a:r>
              <a:rPr lang="en-US" dirty="0" err="1"/>
              <a:t>dimana</a:t>
            </a:r>
            <a:r>
              <a:rPr lang="en-US" dirty="0"/>
              <a:t> </a:t>
            </a:r>
            <a:r>
              <a:rPr lang="en-US" dirty="0" err="1"/>
              <a:t>mereka</a:t>
            </a:r>
            <a:r>
              <a:rPr lang="en-US" dirty="0"/>
              <a:t> </a:t>
            </a:r>
            <a:r>
              <a:rPr lang="en-US" dirty="0" err="1"/>
              <a:t>bisa</a:t>
            </a:r>
            <a:r>
              <a:rPr lang="en-US" dirty="0"/>
              <a:t> </a:t>
            </a:r>
            <a:r>
              <a:rPr lang="en-US" dirty="0" err="1"/>
              <a:t>mencari</a:t>
            </a:r>
            <a:r>
              <a:rPr lang="en-US" dirty="0"/>
              <a:t> </a:t>
            </a:r>
            <a:r>
              <a:rPr lang="en-US" dirty="0" err="1"/>
              <a:t>topik</a:t>
            </a:r>
            <a:r>
              <a:rPr lang="en-US" dirty="0"/>
              <a:t> </a:t>
            </a:r>
            <a:r>
              <a:rPr lang="en-US" dirty="0" err="1"/>
              <a:t>penelitian</a:t>
            </a:r>
            <a:r>
              <a:rPr lang="en-US" dirty="0"/>
              <a:t>. </a:t>
            </a:r>
            <a:r>
              <a:rPr lang="en-US" dirty="0" err="1"/>
              <a:t>Berikut</a:t>
            </a:r>
            <a:r>
              <a:rPr lang="en-US" dirty="0"/>
              <a:t> </a:t>
            </a:r>
            <a:r>
              <a:rPr lang="en-US" dirty="0" err="1"/>
              <a:t>ini</a:t>
            </a:r>
            <a:r>
              <a:rPr lang="en-US" dirty="0"/>
              <a:t> </a:t>
            </a:r>
            <a:r>
              <a:rPr lang="en-US" dirty="0" err="1"/>
              <a:t>adalah</a:t>
            </a:r>
            <a:r>
              <a:rPr lang="en-US" dirty="0"/>
              <a:t> </a:t>
            </a:r>
            <a:r>
              <a:rPr lang="en-US" dirty="0" err="1"/>
              <a:t>beberapa</a:t>
            </a:r>
            <a:r>
              <a:rPr lang="en-US" dirty="0"/>
              <a:t> saran </a:t>
            </a:r>
            <a:r>
              <a:rPr lang="en-US" dirty="0" err="1"/>
              <a:t>mengenai</a:t>
            </a:r>
            <a:r>
              <a:rPr lang="en-US" dirty="0"/>
              <a:t> </a:t>
            </a:r>
            <a:r>
              <a:rPr lang="en-US" dirty="0" err="1"/>
              <a:t>tempat</a:t>
            </a:r>
            <a:r>
              <a:rPr lang="en-US" dirty="0"/>
              <a:t> </a:t>
            </a:r>
            <a:r>
              <a:rPr lang="en-US" dirty="0" err="1"/>
              <a:t>dimana</a:t>
            </a:r>
            <a:r>
              <a:rPr lang="en-US" dirty="0"/>
              <a:t> </a:t>
            </a:r>
            <a:r>
              <a:rPr lang="en-US" dirty="0" err="1"/>
              <a:t>Anda</a:t>
            </a:r>
            <a:r>
              <a:rPr lang="en-US" dirty="0"/>
              <a:t> </a:t>
            </a:r>
            <a:r>
              <a:rPr lang="en-US" dirty="0" err="1"/>
              <a:t>dapat</a:t>
            </a:r>
            <a:r>
              <a:rPr lang="en-US" dirty="0"/>
              <a:t> </a:t>
            </a:r>
            <a:r>
              <a:rPr lang="en-US" dirty="0" err="1"/>
              <a:t>menemukan</a:t>
            </a:r>
            <a:r>
              <a:rPr lang="en-US" dirty="0"/>
              <a:t> </a:t>
            </a:r>
            <a:r>
              <a:rPr lang="en-US" dirty="0" err="1"/>
              <a:t>topik</a:t>
            </a:r>
            <a:r>
              <a:rPr lang="en-US" dirty="0"/>
              <a:t> </a:t>
            </a:r>
            <a:r>
              <a:rPr lang="en-US" dirty="0" err="1"/>
              <a:t>penelitian</a:t>
            </a:r>
            <a:r>
              <a:rPr lang="en-US" dirty="0"/>
              <a:t>: </a:t>
            </a:r>
          </a:p>
          <a:p>
            <a:pPr lvl="0"/>
            <a:r>
              <a:rPr lang="en-US" dirty="0" err="1"/>
              <a:t>Isu</a:t>
            </a:r>
            <a:r>
              <a:rPr lang="en-US" dirty="0"/>
              <a:t> </a:t>
            </a:r>
            <a:r>
              <a:rPr lang="en-US" dirty="0" err="1"/>
              <a:t>atau</a:t>
            </a:r>
            <a:r>
              <a:rPr lang="en-US" dirty="0"/>
              <a:t> </a:t>
            </a:r>
            <a:r>
              <a:rPr lang="en-US" dirty="0" err="1"/>
              <a:t>masalah</a:t>
            </a:r>
            <a:r>
              <a:rPr lang="en-US" dirty="0"/>
              <a:t> yang </a:t>
            </a:r>
            <a:r>
              <a:rPr lang="en-US" dirty="0" err="1"/>
              <a:t>dibahas</a:t>
            </a:r>
            <a:r>
              <a:rPr lang="en-US" dirty="0"/>
              <a:t> </a:t>
            </a:r>
            <a:r>
              <a:rPr lang="en-US" dirty="0" err="1"/>
              <a:t>dalam</a:t>
            </a:r>
            <a:r>
              <a:rPr lang="en-US" dirty="0"/>
              <a:t> </a:t>
            </a:r>
            <a:r>
              <a:rPr lang="en-US" dirty="0" err="1"/>
              <a:t>mata</a:t>
            </a:r>
            <a:r>
              <a:rPr lang="en-US" dirty="0"/>
              <a:t> </a:t>
            </a:r>
            <a:r>
              <a:rPr lang="en-US" dirty="0" err="1"/>
              <a:t>kuliah</a:t>
            </a:r>
            <a:r>
              <a:rPr lang="en-US" dirty="0"/>
              <a:t>. </a:t>
            </a:r>
          </a:p>
          <a:p>
            <a:pPr lvl="0"/>
            <a:r>
              <a:rPr lang="en-US" dirty="0" err="1"/>
              <a:t>Bagian</a:t>
            </a:r>
            <a:r>
              <a:rPr lang="en-US" dirty="0"/>
              <a:t> </a:t>
            </a:r>
            <a:r>
              <a:rPr lang="en-US" dirty="0" err="1"/>
              <a:t>akhir</a:t>
            </a:r>
            <a:r>
              <a:rPr lang="en-US" dirty="0"/>
              <a:t> </a:t>
            </a:r>
            <a:r>
              <a:rPr lang="en-US" dirty="0" err="1"/>
              <a:t>dari</a:t>
            </a:r>
            <a:r>
              <a:rPr lang="en-US" dirty="0"/>
              <a:t> </a:t>
            </a:r>
            <a:r>
              <a:rPr lang="en-US" dirty="0" err="1"/>
              <a:t>penelitian</a:t>
            </a:r>
            <a:r>
              <a:rPr lang="en-US" dirty="0"/>
              <a:t> </a:t>
            </a:r>
            <a:r>
              <a:rPr lang="en-US" dirty="0" err="1"/>
              <a:t>misalnya</a:t>
            </a:r>
            <a:r>
              <a:rPr lang="en-US" dirty="0"/>
              <a:t>, </a:t>
            </a:r>
            <a:r>
              <a:rPr lang="en-US" dirty="0" err="1"/>
              <a:t>artikel</a:t>
            </a:r>
            <a:r>
              <a:rPr lang="en-US" dirty="0"/>
              <a:t> </a:t>
            </a:r>
            <a:r>
              <a:rPr lang="en-US" dirty="0" err="1"/>
              <a:t>jurnal</a:t>
            </a:r>
            <a:r>
              <a:rPr lang="en-US" dirty="0"/>
              <a:t>, </a:t>
            </a:r>
            <a:r>
              <a:rPr lang="en-US" dirty="0" err="1"/>
              <a:t>skripsi</a:t>
            </a:r>
            <a:r>
              <a:rPr lang="en-US" dirty="0"/>
              <a:t> </a:t>
            </a:r>
            <a:r>
              <a:rPr lang="en-US" dirty="0" err="1"/>
              <a:t>ataupun</a:t>
            </a:r>
            <a:r>
              <a:rPr lang="en-US" dirty="0"/>
              <a:t> </a:t>
            </a:r>
            <a:r>
              <a:rPr lang="en-US" dirty="0" err="1"/>
              <a:t>tesis</a:t>
            </a:r>
            <a:r>
              <a:rPr lang="en-US" dirty="0"/>
              <a:t>. Di </a:t>
            </a:r>
            <a:r>
              <a:rPr lang="en-US" dirty="0" err="1"/>
              <a:t>bagian</a:t>
            </a:r>
            <a:r>
              <a:rPr lang="en-US" dirty="0"/>
              <a:t> </a:t>
            </a:r>
            <a:r>
              <a:rPr lang="en-US" dirty="0" err="1"/>
              <a:t>akhir</a:t>
            </a:r>
            <a:r>
              <a:rPr lang="en-US" dirty="0"/>
              <a:t> </a:t>
            </a:r>
            <a:r>
              <a:rPr lang="en-US" dirty="0" err="1"/>
              <a:t>tersebut</a:t>
            </a:r>
            <a:r>
              <a:rPr lang="en-US" dirty="0"/>
              <a:t>, </a:t>
            </a:r>
            <a:r>
              <a:rPr lang="en-US" dirty="0" err="1"/>
              <a:t>penulis</a:t>
            </a:r>
            <a:r>
              <a:rPr lang="en-US" dirty="0"/>
              <a:t> </a:t>
            </a:r>
            <a:r>
              <a:rPr lang="en-US" dirty="0" err="1"/>
              <a:t>biasanya</a:t>
            </a:r>
            <a:r>
              <a:rPr lang="en-US" dirty="0"/>
              <a:t> </a:t>
            </a:r>
            <a:r>
              <a:rPr lang="en-US" dirty="0" err="1"/>
              <a:t>menulis</a:t>
            </a:r>
            <a:r>
              <a:rPr lang="en-US" dirty="0"/>
              <a:t> </a:t>
            </a:r>
            <a:r>
              <a:rPr lang="en-US" dirty="0" err="1"/>
              <a:t>tentang</a:t>
            </a:r>
            <a:r>
              <a:rPr lang="en-US" dirty="0"/>
              <a:t> ‘suggestions for further research’, </a:t>
            </a:r>
            <a:r>
              <a:rPr lang="en-US" dirty="0" err="1"/>
              <a:t>yakni</a:t>
            </a:r>
            <a:r>
              <a:rPr lang="en-US" dirty="0"/>
              <a:t> saran </a:t>
            </a:r>
            <a:r>
              <a:rPr lang="en-US" dirty="0" err="1"/>
              <a:t>untuk</a:t>
            </a:r>
            <a:r>
              <a:rPr lang="en-US" dirty="0"/>
              <a:t> </a:t>
            </a:r>
            <a:r>
              <a:rPr lang="en-US" dirty="0" err="1"/>
              <a:t>penelitian</a:t>
            </a:r>
            <a:r>
              <a:rPr lang="en-US" dirty="0"/>
              <a:t> </a:t>
            </a:r>
            <a:r>
              <a:rPr lang="en-US" dirty="0" err="1"/>
              <a:t>selanjutnya</a:t>
            </a:r>
            <a:r>
              <a:rPr lang="en-US" dirty="0"/>
              <a:t>. </a:t>
            </a:r>
          </a:p>
          <a:p>
            <a:pPr lvl="0"/>
            <a:r>
              <a:rPr lang="en-US" dirty="0" err="1"/>
              <a:t>Abstrak</a:t>
            </a:r>
            <a:r>
              <a:rPr lang="en-US" dirty="0"/>
              <a:t> </a:t>
            </a:r>
            <a:r>
              <a:rPr lang="en-US" dirty="0" err="1"/>
              <a:t>dalam</a:t>
            </a:r>
            <a:r>
              <a:rPr lang="en-US" dirty="0"/>
              <a:t> </a:t>
            </a:r>
            <a:r>
              <a:rPr lang="en-US" dirty="0" err="1"/>
              <a:t>skripsi</a:t>
            </a:r>
            <a:r>
              <a:rPr lang="en-US" dirty="0"/>
              <a:t>, </a:t>
            </a:r>
            <a:r>
              <a:rPr lang="en-US" dirty="0" err="1"/>
              <a:t>tesis</a:t>
            </a:r>
            <a:r>
              <a:rPr lang="en-US" dirty="0"/>
              <a:t> </a:t>
            </a:r>
            <a:r>
              <a:rPr lang="en-US" dirty="0" err="1"/>
              <a:t>maupun</a:t>
            </a:r>
            <a:r>
              <a:rPr lang="en-US" dirty="0"/>
              <a:t> </a:t>
            </a:r>
            <a:r>
              <a:rPr lang="en-US" dirty="0" err="1"/>
              <a:t>disertasi</a:t>
            </a:r>
            <a:r>
              <a:rPr lang="en-US" dirty="0"/>
              <a:t>. </a:t>
            </a:r>
            <a:r>
              <a:rPr lang="en-US" dirty="0" err="1"/>
              <a:t>Abstrak</a:t>
            </a:r>
            <a:r>
              <a:rPr lang="en-US" dirty="0"/>
              <a:t> </a:t>
            </a:r>
            <a:r>
              <a:rPr lang="en-US" dirty="0" err="1"/>
              <a:t>ini</a:t>
            </a:r>
            <a:r>
              <a:rPr lang="en-US" dirty="0"/>
              <a:t> </a:t>
            </a:r>
            <a:r>
              <a:rPr lang="en-US" dirty="0" err="1"/>
              <a:t>biasanya</a:t>
            </a:r>
            <a:r>
              <a:rPr lang="en-US" dirty="0"/>
              <a:t> </a:t>
            </a:r>
            <a:r>
              <a:rPr lang="en-US" dirty="0" err="1"/>
              <a:t>dapat</a:t>
            </a:r>
            <a:r>
              <a:rPr lang="en-US" dirty="0"/>
              <a:t> </a:t>
            </a:r>
            <a:r>
              <a:rPr lang="en-US" dirty="0" err="1"/>
              <a:t>Anda</a:t>
            </a:r>
            <a:r>
              <a:rPr lang="en-US" dirty="0"/>
              <a:t> </a:t>
            </a:r>
            <a:r>
              <a:rPr lang="en-US" dirty="0" err="1"/>
              <a:t>dapatkan</a:t>
            </a:r>
            <a:r>
              <a:rPr lang="en-US" dirty="0"/>
              <a:t> di </a:t>
            </a:r>
            <a:r>
              <a:rPr lang="en-US" dirty="0" err="1"/>
              <a:t>jurnal</a:t>
            </a:r>
            <a:r>
              <a:rPr lang="en-US" dirty="0"/>
              <a:t> database </a:t>
            </a:r>
            <a:r>
              <a:rPr lang="en-US" dirty="0" err="1"/>
              <a:t>perpustakaan</a:t>
            </a:r>
            <a:r>
              <a:rPr lang="en-US" dirty="0"/>
              <a:t>. </a:t>
            </a:r>
            <a:r>
              <a:rPr lang="en-US" dirty="0" err="1"/>
              <a:t>Kunjungilah</a:t>
            </a:r>
            <a:r>
              <a:rPr lang="en-US" dirty="0"/>
              <a:t> </a:t>
            </a:r>
            <a:r>
              <a:rPr lang="en-US" dirty="0" err="1"/>
              <a:t>perpustakaan</a:t>
            </a:r>
            <a:r>
              <a:rPr lang="en-US" dirty="0"/>
              <a:t> </a:t>
            </a:r>
            <a:r>
              <a:rPr lang="en-US" dirty="0" err="1"/>
              <a:t>dan</a:t>
            </a:r>
            <a:r>
              <a:rPr lang="en-US" dirty="0"/>
              <a:t> </a:t>
            </a:r>
            <a:r>
              <a:rPr lang="en-US" dirty="0" err="1"/>
              <a:t>tanyakan</a:t>
            </a:r>
            <a:r>
              <a:rPr lang="en-US" dirty="0"/>
              <a:t> password </a:t>
            </a:r>
            <a:r>
              <a:rPr lang="en-US" dirty="0" err="1"/>
              <a:t>untuk</a:t>
            </a:r>
            <a:r>
              <a:rPr lang="en-US" dirty="0"/>
              <a:t> </a:t>
            </a:r>
            <a:r>
              <a:rPr lang="en-US" dirty="0" err="1"/>
              <a:t>membuka</a:t>
            </a:r>
            <a:r>
              <a:rPr lang="en-US" dirty="0"/>
              <a:t> database </a:t>
            </a:r>
            <a:r>
              <a:rPr lang="en-US" dirty="0" err="1"/>
              <a:t>tersebut</a:t>
            </a:r>
            <a:r>
              <a:rPr lang="en-US" dirty="0"/>
              <a:t>. </a:t>
            </a:r>
          </a:p>
          <a:p>
            <a:pPr lvl="0"/>
            <a:r>
              <a:rPr lang="en-US" dirty="0"/>
              <a:t>Seminar </a:t>
            </a:r>
            <a:r>
              <a:rPr lang="en-US" dirty="0" err="1"/>
              <a:t>dan</a:t>
            </a:r>
            <a:r>
              <a:rPr lang="en-US" dirty="0"/>
              <a:t> </a:t>
            </a:r>
            <a:r>
              <a:rPr lang="en-US" dirty="0" err="1"/>
              <a:t>konferensi</a:t>
            </a:r>
            <a:r>
              <a:rPr lang="en-US" dirty="0"/>
              <a:t>. </a:t>
            </a:r>
            <a:r>
              <a:rPr lang="en-US" dirty="0" err="1"/>
              <a:t>Hadirilah</a:t>
            </a:r>
            <a:r>
              <a:rPr lang="en-US" dirty="0"/>
              <a:t> seminar </a:t>
            </a:r>
            <a:r>
              <a:rPr lang="en-US" dirty="0" err="1"/>
              <a:t>atau</a:t>
            </a:r>
            <a:r>
              <a:rPr lang="en-US" dirty="0"/>
              <a:t> </a:t>
            </a:r>
            <a:r>
              <a:rPr lang="en-US" dirty="0" err="1"/>
              <a:t>konferensi</a:t>
            </a:r>
            <a:r>
              <a:rPr lang="en-US" dirty="0"/>
              <a:t> </a:t>
            </a:r>
            <a:r>
              <a:rPr lang="en-US" dirty="0" err="1"/>
              <a:t>karena</a:t>
            </a:r>
            <a:r>
              <a:rPr lang="en-US" dirty="0"/>
              <a:t> </a:t>
            </a:r>
            <a:r>
              <a:rPr lang="en-US" dirty="0" err="1"/>
              <a:t>Anda</a:t>
            </a:r>
            <a:r>
              <a:rPr lang="en-US" dirty="0"/>
              <a:t> </a:t>
            </a:r>
            <a:r>
              <a:rPr lang="en-US" dirty="0" err="1"/>
              <a:t>akan</a:t>
            </a:r>
            <a:r>
              <a:rPr lang="en-US" dirty="0"/>
              <a:t> </a:t>
            </a:r>
            <a:r>
              <a:rPr lang="en-US" dirty="0" err="1"/>
              <a:t>dapat</a:t>
            </a:r>
            <a:r>
              <a:rPr lang="en-US" dirty="0"/>
              <a:t> </a:t>
            </a:r>
            <a:r>
              <a:rPr lang="en-US" dirty="0" err="1"/>
              <a:t>mempelajari</a:t>
            </a:r>
            <a:r>
              <a:rPr lang="en-US" dirty="0"/>
              <a:t> </a:t>
            </a:r>
            <a:r>
              <a:rPr lang="en-US" dirty="0" err="1"/>
              <a:t>berbagai</a:t>
            </a:r>
            <a:r>
              <a:rPr lang="en-US" dirty="0"/>
              <a:t> </a:t>
            </a:r>
            <a:r>
              <a:rPr lang="en-US" dirty="0" err="1"/>
              <a:t>macam</a:t>
            </a:r>
            <a:r>
              <a:rPr lang="en-US" dirty="0"/>
              <a:t> </a:t>
            </a:r>
            <a:r>
              <a:rPr lang="en-US" dirty="0" err="1"/>
              <a:t>isu</a:t>
            </a:r>
            <a:r>
              <a:rPr lang="en-US" dirty="0"/>
              <a:t> yang </a:t>
            </a:r>
            <a:r>
              <a:rPr lang="en-US" dirty="0" err="1"/>
              <a:t>akan</a:t>
            </a:r>
            <a:r>
              <a:rPr lang="en-US" dirty="0"/>
              <a:t> </a:t>
            </a:r>
            <a:r>
              <a:rPr lang="en-US" dirty="0" err="1"/>
              <a:t>ditulis</a:t>
            </a:r>
            <a:r>
              <a:rPr lang="en-US" dirty="0"/>
              <a:t> </a:t>
            </a:r>
            <a:r>
              <a:rPr lang="en-US" dirty="0" err="1"/>
              <a:t>dan</a:t>
            </a:r>
            <a:r>
              <a:rPr lang="en-US" dirty="0"/>
              <a:t> </a:t>
            </a:r>
            <a:r>
              <a:rPr lang="en-US" dirty="0" err="1"/>
              <a:t>dipresentasikan</a:t>
            </a:r>
            <a:r>
              <a:rPr lang="en-US" dirty="0"/>
              <a:t> </a:t>
            </a:r>
            <a:r>
              <a:rPr lang="en-US" dirty="0" err="1"/>
              <a:t>oleh</a:t>
            </a:r>
            <a:r>
              <a:rPr lang="en-US" dirty="0"/>
              <a:t> para </a:t>
            </a:r>
            <a:r>
              <a:rPr lang="en-US" dirty="0" err="1"/>
              <a:t>peneliti</a:t>
            </a:r>
            <a:r>
              <a:rPr lang="en-US" dirty="0"/>
              <a:t>. Dari </a:t>
            </a:r>
            <a:r>
              <a:rPr lang="en-US" dirty="0" err="1"/>
              <a:t>situlah</a:t>
            </a:r>
            <a:r>
              <a:rPr lang="en-US" dirty="0"/>
              <a:t> </a:t>
            </a:r>
            <a:r>
              <a:rPr lang="en-US" dirty="0" err="1"/>
              <a:t>seorang</a:t>
            </a:r>
            <a:r>
              <a:rPr lang="en-US" dirty="0"/>
              <a:t> </a:t>
            </a:r>
            <a:r>
              <a:rPr lang="en-US" dirty="0" err="1"/>
              <a:t>penelitia</a:t>
            </a:r>
            <a:r>
              <a:rPr lang="en-US" dirty="0"/>
              <a:t> </a:t>
            </a:r>
            <a:r>
              <a:rPr lang="en-US" dirty="0" err="1"/>
              <a:t>akan</a:t>
            </a:r>
            <a:r>
              <a:rPr lang="en-US" dirty="0"/>
              <a:t> </a:t>
            </a:r>
            <a:r>
              <a:rPr lang="en-US" dirty="0" err="1"/>
              <a:t>mendapatkan</a:t>
            </a:r>
            <a:r>
              <a:rPr lang="en-US" dirty="0"/>
              <a:t> ide </a:t>
            </a:r>
            <a:r>
              <a:rPr lang="en-US" dirty="0" err="1"/>
              <a:t>dan</a:t>
            </a:r>
            <a:r>
              <a:rPr lang="en-US" dirty="0"/>
              <a:t> </a:t>
            </a:r>
            <a:r>
              <a:rPr lang="en-US" dirty="0" err="1"/>
              <a:t>gagasan</a:t>
            </a:r>
            <a:r>
              <a:rPr lang="en-US" dirty="0"/>
              <a:t> </a:t>
            </a:r>
            <a:r>
              <a:rPr lang="en-US" dirty="0" err="1"/>
              <a:t>seputar</a:t>
            </a:r>
            <a:r>
              <a:rPr lang="en-US" dirty="0"/>
              <a:t> </a:t>
            </a:r>
            <a:r>
              <a:rPr lang="en-US" dirty="0" err="1"/>
              <a:t>topik</a:t>
            </a:r>
            <a:r>
              <a:rPr lang="en-US" dirty="0"/>
              <a:t> yang </a:t>
            </a:r>
            <a:r>
              <a:rPr lang="en-US" dirty="0" err="1"/>
              <a:t>akan</a:t>
            </a:r>
            <a:r>
              <a:rPr lang="en-US" dirty="0"/>
              <a:t> </a:t>
            </a:r>
            <a:r>
              <a:rPr lang="en-US" dirty="0" err="1"/>
              <a:t>ditulis</a:t>
            </a:r>
            <a:r>
              <a:rPr lang="en-US" dirty="0"/>
              <a:t>. </a:t>
            </a:r>
          </a:p>
          <a:p>
            <a:pPr lvl="0"/>
            <a:r>
              <a:rPr lang="en-US" dirty="0" err="1"/>
              <a:t>Diskusi</a:t>
            </a:r>
            <a:r>
              <a:rPr lang="en-US" dirty="0"/>
              <a:t> </a:t>
            </a:r>
            <a:r>
              <a:rPr lang="en-US" dirty="0" err="1"/>
              <a:t>dengan</a:t>
            </a:r>
            <a:r>
              <a:rPr lang="en-US" dirty="0"/>
              <a:t> </a:t>
            </a:r>
            <a:r>
              <a:rPr lang="en-US" dirty="0" err="1"/>
              <a:t>teman</a:t>
            </a:r>
            <a:r>
              <a:rPr lang="en-US" dirty="0"/>
              <a:t>, </a:t>
            </a:r>
            <a:r>
              <a:rPr lang="en-US" dirty="0" err="1"/>
              <a:t>dosen</a:t>
            </a:r>
            <a:r>
              <a:rPr lang="en-US" dirty="0"/>
              <a:t> </a:t>
            </a:r>
            <a:r>
              <a:rPr lang="en-US" dirty="0" err="1"/>
              <a:t>pembimbing</a:t>
            </a:r>
            <a:r>
              <a:rPr lang="en-US" dirty="0"/>
              <a:t> </a:t>
            </a:r>
            <a:r>
              <a:rPr lang="en-US" dirty="0" err="1"/>
              <a:t>ataupun</a:t>
            </a:r>
            <a:r>
              <a:rPr lang="en-US" dirty="0"/>
              <a:t> </a:t>
            </a:r>
            <a:r>
              <a:rPr lang="en-US" dirty="0" err="1"/>
              <a:t>dosen</a:t>
            </a:r>
            <a:r>
              <a:rPr lang="en-US" dirty="0"/>
              <a:t> lain di program </a:t>
            </a:r>
            <a:r>
              <a:rPr lang="en-US" dirty="0" err="1"/>
              <a:t>studi</a:t>
            </a:r>
            <a:r>
              <a:rPr lang="en-US" dirty="0"/>
              <a:t> </a:t>
            </a:r>
            <a:r>
              <a:rPr lang="en-US" dirty="0" err="1"/>
              <a:t>Anda</a:t>
            </a:r>
            <a:r>
              <a:rPr lang="en-US" dirty="0"/>
              <a:t> </a:t>
            </a:r>
            <a:r>
              <a:rPr lang="en-US" dirty="0" err="1"/>
              <a:t>ataupun</a:t>
            </a:r>
            <a:r>
              <a:rPr lang="en-US" dirty="0"/>
              <a:t> </a:t>
            </a:r>
            <a:r>
              <a:rPr lang="en-US" dirty="0" err="1"/>
              <a:t>teman</a:t>
            </a:r>
            <a:r>
              <a:rPr lang="en-US" dirty="0"/>
              <a:t> di program </a:t>
            </a:r>
            <a:r>
              <a:rPr lang="en-US" dirty="0" err="1"/>
              <a:t>studi</a:t>
            </a:r>
            <a:r>
              <a:rPr lang="en-US" dirty="0"/>
              <a:t> yang </a:t>
            </a:r>
            <a:r>
              <a:rPr lang="en-US" dirty="0" err="1"/>
              <a:t>sama</a:t>
            </a:r>
            <a:r>
              <a:rPr lang="en-US" dirty="0"/>
              <a:t> </a:t>
            </a:r>
            <a:r>
              <a:rPr lang="en-US" dirty="0" err="1"/>
              <a:t>namun</a:t>
            </a:r>
            <a:r>
              <a:rPr lang="en-US" dirty="0"/>
              <a:t> lain </a:t>
            </a:r>
            <a:r>
              <a:rPr lang="en-US" dirty="0" err="1"/>
              <a:t>kampus</a:t>
            </a:r>
            <a:r>
              <a:rPr lang="en-US" dirty="0"/>
              <a:t>. </a:t>
            </a:r>
          </a:p>
          <a:p>
            <a:endParaRPr lang="en-US" dirty="0"/>
          </a:p>
        </p:txBody>
      </p:sp>
    </p:spTree>
    <p:extLst>
      <p:ext uri="{BB962C8B-B14F-4D97-AF65-F5344CB8AC3E}">
        <p14:creationId xmlns:p14="http://schemas.microsoft.com/office/powerpoint/2010/main" val="356753607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1.7 </a:t>
            </a:r>
            <a:r>
              <a:rPr lang="en-US" b="1" dirty="0" err="1"/>
              <a:t>Mencari</a:t>
            </a:r>
            <a:r>
              <a:rPr lang="en-US" b="1" dirty="0"/>
              <a:t> </a:t>
            </a:r>
            <a:r>
              <a:rPr lang="en-US" b="1" dirty="0" err="1"/>
              <a:t>Informasi</a:t>
            </a:r>
            <a:r>
              <a:rPr lang="en-US" b="1" dirty="0"/>
              <a:t> </a:t>
            </a:r>
            <a:r>
              <a:rPr lang="en-US" dirty="0"/>
              <a:t/>
            </a:r>
            <a:br>
              <a:rPr lang="en-US" dirty="0"/>
            </a:br>
            <a:endParaRPr lang="en-US" dirty="0"/>
          </a:p>
        </p:txBody>
      </p:sp>
      <p:sp>
        <p:nvSpPr>
          <p:cNvPr id="3" name="Content Placeholder 2"/>
          <p:cNvSpPr>
            <a:spLocks noGrp="1"/>
          </p:cNvSpPr>
          <p:nvPr>
            <p:ph idx="1"/>
          </p:nvPr>
        </p:nvSpPr>
        <p:spPr/>
        <p:txBody>
          <a:bodyPr>
            <a:normAutofit fontScale="92500" lnSpcReduction="10000"/>
          </a:bodyPr>
          <a:lstStyle/>
          <a:p>
            <a:r>
              <a:rPr lang="en-US" dirty="0"/>
              <a:t>Para </a:t>
            </a:r>
            <a:r>
              <a:rPr lang="en-US" dirty="0" err="1"/>
              <a:t>peneliti</a:t>
            </a:r>
            <a:r>
              <a:rPr lang="en-US" dirty="0"/>
              <a:t> </a:t>
            </a:r>
            <a:r>
              <a:rPr lang="en-US" dirty="0" err="1"/>
              <a:t>perlu</a:t>
            </a:r>
            <a:r>
              <a:rPr lang="en-US" dirty="0"/>
              <a:t> </a:t>
            </a:r>
            <a:r>
              <a:rPr lang="en-US" dirty="0" err="1"/>
              <a:t>memiliki</a:t>
            </a:r>
            <a:r>
              <a:rPr lang="en-US" dirty="0"/>
              <a:t> </a:t>
            </a:r>
            <a:r>
              <a:rPr lang="en-US" dirty="0" err="1"/>
              <a:t>ketrampilan</a:t>
            </a:r>
            <a:r>
              <a:rPr lang="en-US" dirty="0"/>
              <a:t> </a:t>
            </a:r>
            <a:r>
              <a:rPr lang="en-US" dirty="0" err="1"/>
              <a:t>untuk</a:t>
            </a:r>
            <a:r>
              <a:rPr lang="en-US" dirty="0"/>
              <a:t> </a:t>
            </a:r>
            <a:r>
              <a:rPr lang="en-US" dirty="0" err="1"/>
              <a:t>mencari</a:t>
            </a:r>
            <a:r>
              <a:rPr lang="en-US" dirty="0"/>
              <a:t> </a:t>
            </a:r>
            <a:r>
              <a:rPr lang="en-US" dirty="0" err="1"/>
              <a:t>informasi</a:t>
            </a:r>
            <a:r>
              <a:rPr lang="en-US" dirty="0"/>
              <a:t> </a:t>
            </a:r>
            <a:r>
              <a:rPr lang="en-US" dirty="0" err="1"/>
              <a:t>karena</a:t>
            </a:r>
            <a:r>
              <a:rPr lang="en-US" dirty="0"/>
              <a:t> </a:t>
            </a:r>
            <a:r>
              <a:rPr lang="en-US" dirty="0" err="1"/>
              <a:t>untuk</a:t>
            </a:r>
            <a:r>
              <a:rPr lang="en-US" dirty="0"/>
              <a:t> </a:t>
            </a:r>
            <a:r>
              <a:rPr lang="en-US" dirty="0" err="1"/>
              <a:t>mencari</a:t>
            </a:r>
            <a:r>
              <a:rPr lang="en-US" dirty="0"/>
              <a:t> </a:t>
            </a:r>
            <a:r>
              <a:rPr lang="en-US" dirty="0" err="1"/>
              <a:t>topik</a:t>
            </a:r>
            <a:r>
              <a:rPr lang="en-US" dirty="0"/>
              <a:t> </a:t>
            </a:r>
            <a:r>
              <a:rPr lang="en-US" dirty="0" err="1"/>
              <a:t>mereka</a:t>
            </a:r>
            <a:r>
              <a:rPr lang="en-US" dirty="0"/>
              <a:t> </a:t>
            </a:r>
            <a:r>
              <a:rPr lang="en-US" dirty="0" err="1"/>
              <a:t>harus</a:t>
            </a:r>
            <a:r>
              <a:rPr lang="en-US" dirty="0"/>
              <a:t> </a:t>
            </a:r>
            <a:r>
              <a:rPr lang="en-US" dirty="0" err="1"/>
              <a:t>lincah</a:t>
            </a:r>
            <a:r>
              <a:rPr lang="en-US" dirty="0"/>
              <a:t> </a:t>
            </a:r>
            <a:r>
              <a:rPr lang="en-US" dirty="0" err="1"/>
              <a:t>menggunakan</a:t>
            </a:r>
            <a:r>
              <a:rPr lang="en-US" dirty="0"/>
              <a:t> </a:t>
            </a:r>
            <a:r>
              <a:rPr lang="en-US" dirty="0" err="1"/>
              <a:t>ketrampilan</a:t>
            </a:r>
            <a:r>
              <a:rPr lang="en-US" dirty="0"/>
              <a:t> </a:t>
            </a:r>
            <a:r>
              <a:rPr lang="en-US" dirty="0" err="1"/>
              <a:t>menelusuri</a:t>
            </a:r>
            <a:r>
              <a:rPr lang="en-US" dirty="0"/>
              <a:t> </a:t>
            </a:r>
            <a:r>
              <a:rPr lang="en-US" dirty="0" err="1"/>
              <a:t>berbagai</a:t>
            </a:r>
            <a:r>
              <a:rPr lang="en-US" dirty="0"/>
              <a:t> database di internet. </a:t>
            </a:r>
            <a:r>
              <a:rPr lang="en-US" dirty="0" err="1"/>
              <a:t>Bahkan</a:t>
            </a:r>
            <a:r>
              <a:rPr lang="en-US" dirty="0"/>
              <a:t> </a:t>
            </a:r>
            <a:r>
              <a:rPr lang="en-US" dirty="0" err="1"/>
              <a:t>keahlian</a:t>
            </a:r>
            <a:r>
              <a:rPr lang="en-US" dirty="0"/>
              <a:t> </a:t>
            </a:r>
            <a:r>
              <a:rPr lang="en-US" dirty="0" err="1"/>
              <a:t>dalam</a:t>
            </a:r>
            <a:r>
              <a:rPr lang="en-US" dirty="0"/>
              <a:t> </a:t>
            </a:r>
            <a:r>
              <a:rPr lang="en-US" dirty="0" err="1"/>
              <a:t>mencari</a:t>
            </a:r>
            <a:r>
              <a:rPr lang="en-US" dirty="0"/>
              <a:t> </a:t>
            </a:r>
            <a:r>
              <a:rPr lang="en-US" dirty="0" err="1"/>
              <a:t>informasi</a:t>
            </a:r>
            <a:r>
              <a:rPr lang="en-US" dirty="0"/>
              <a:t> </a:t>
            </a:r>
            <a:r>
              <a:rPr lang="en-US" dirty="0" err="1"/>
              <a:t>akan</a:t>
            </a:r>
            <a:r>
              <a:rPr lang="en-US" dirty="0"/>
              <a:t> </a:t>
            </a:r>
            <a:r>
              <a:rPr lang="en-US" dirty="0" err="1"/>
              <a:t>digunakan</a:t>
            </a:r>
            <a:r>
              <a:rPr lang="en-US" dirty="0"/>
              <a:t> </a:t>
            </a:r>
            <a:r>
              <a:rPr lang="en-US" dirty="0" err="1"/>
              <a:t>oleh</a:t>
            </a:r>
            <a:r>
              <a:rPr lang="en-US" dirty="0"/>
              <a:t> </a:t>
            </a:r>
            <a:r>
              <a:rPr lang="en-US" dirty="0" err="1"/>
              <a:t>seorang</a:t>
            </a:r>
            <a:r>
              <a:rPr lang="en-US" dirty="0"/>
              <a:t> </a:t>
            </a:r>
            <a:r>
              <a:rPr lang="en-US" dirty="0" err="1"/>
              <a:t>peneliti</a:t>
            </a:r>
            <a:r>
              <a:rPr lang="en-US" dirty="0"/>
              <a:t> </a:t>
            </a:r>
            <a:r>
              <a:rPr lang="en-US" dirty="0" err="1"/>
              <a:t>mulai</a:t>
            </a:r>
            <a:r>
              <a:rPr lang="en-US" dirty="0"/>
              <a:t> </a:t>
            </a:r>
            <a:r>
              <a:rPr lang="en-US" dirty="0" err="1"/>
              <a:t>dari</a:t>
            </a:r>
            <a:r>
              <a:rPr lang="en-US" dirty="0"/>
              <a:t> </a:t>
            </a:r>
            <a:r>
              <a:rPr lang="en-US" dirty="0" err="1"/>
              <a:t>mencari</a:t>
            </a:r>
            <a:r>
              <a:rPr lang="en-US" dirty="0"/>
              <a:t> topic, </a:t>
            </a:r>
            <a:r>
              <a:rPr lang="en-US" dirty="0" err="1"/>
              <a:t>menulis</a:t>
            </a:r>
            <a:r>
              <a:rPr lang="en-US" dirty="0"/>
              <a:t> </a:t>
            </a:r>
            <a:r>
              <a:rPr lang="en-US" dirty="0" err="1"/>
              <a:t>latarbelakang</a:t>
            </a:r>
            <a:r>
              <a:rPr lang="en-US" dirty="0"/>
              <a:t> </a:t>
            </a:r>
            <a:r>
              <a:rPr lang="en-US" dirty="0" err="1"/>
              <a:t>penelitian</a:t>
            </a:r>
            <a:r>
              <a:rPr lang="en-US" dirty="0"/>
              <a:t>, </a:t>
            </a:r>
            <a:r>
              <a:rPr lang="en-US" dirty="0" err="1"/>
              <a:t>menulis</a:t>
            </a:r>
            <a:r>
              <a:rPr lang="en-US" dirty="0"/>
              <a:t> literature review </a:t>
            </a:r>
            <a:r>
              <a:rPr lang="en-US" dirty="0" err="1"/>
              <a:t>dan</a:t>
            </a:r>
            <a:r>
              <a:rPr lang="en-US" dirty="0"/>
              <a:t> </a:t>
            </a:r>
            <a:r>
              <a:rPr lang="en-US" dirty="0" err="1"/>
              <a:t>menulis</a:t>
            </a:r>
            <a:r>
              <a:rPr lang="en-US" dirty="0"/>
              <a:t> </a:t>
            </a:r>
            <a:r>
              <a:rPr lang="en-US" dirty="0" err="1"/>
              <a:t>temuan</a:t>
            </a:r>
            <a:r>
              <a:rPr lang="en-US" dirty="0"/>
              <a:t> </a:t>
            </a:r>
            <a:r>
              <a:rPr lang="en-US" dirty="0" err="1"/>
              <a:t>serta</a:t>
            </a:r>
            <a:r>
              <a:rPr lang="en-US" dirty="0"/>
              <a:t> </a:t>
            </a:r>
            <a:r>
              <a:rPr lang="en-US" dirty="0" err="1"/>
              <a:t>diskusi</a:t>
            </a:r>
            <a:r>
              <a:rPr lang="en-US" dirty="0"/>
              <a:t> </a:t>
            </a:r>
            <a:r>
              <a:rPr lang="en-US" dirty="0" err="1"/>
              <a:t>temuan</a:t>
            </a:r>
            <a:r>
              <a:rPr lang="en-US" dirty="0"/>
              <a:t> </a:t>
            </a:r>
            <a:r>
              <a:rPr lang="en-US" dirty="0" err="1"/>
              <a:t>penelitian</a:t>
            </a:r>
            <a:r>
              <a:rPr lang="en-US" dirty="0"/>
              <a:t>. </a:t>
            </a:r>
          </a:p>
          <a:p>
            <a:r>
              <a:rPr lang="en-US" dirty="0" err="1"/>
              <a:t>Seorang</a:t>
            </a:r>
            <a:r>
              <a:rPr lang="en-US" dirty="0"/>
              <a:t> </a:t>
            </a:r>
            <a:r>
              <a:rPr lang="en-US" dirty="0" err="1"/>
              <a:t>peneliti</a:t>
            </a:r>
            <a:r>
              <a:rPr lang="en-US" dirty="0"/>
              <a:t> </a:t>
            </a:r>
            <a:r>
              <a:rPr lang="en-US" dirty="0" err="1"/>
              <a:t>memang</a:t>
            </a:r>
            <a:r>
              <a:rPr lang="en-US" dirty="0"/>
              <a:t> </a:t>
            </a:r>
            <a:r>
              <a:rPr lang="en-US" dirty="0" err="1"/>
              <a:t>memerlukan</a:t>
            </a:r>
            <a:r>
              <a:rPr lang="en-US" dirty="0"/>
              <a:t> </a:t>
            </a:r>
            <a:r>
              <a:rPr lang="en-US" dirty="0" err="1"/>
              <a:t>kesabaran</a:t>
            </a:r>
            <a:r>
              <a:rPr lang="en-US" dirty="0"/>
              <a:t> </a:t>
            </a:r>
            <a:r>
              <a:rPr lang="en-US" dirty="0" err="1"/>
              <a:t>dalam</a:t>
            </a:r>
            <a:r>
              <a:rPr lang="en-US" dirty="0"/>
              <a:t> </a:t>
            </a:r>
            <a:r>
              <a:rPr lang="en-US" dirty="0" err="1"/>
              <a:t>mencari</a:t>
            </a:r>
            <a:r>
              <a:rPr lang="en-US" dirty="0"/>
              <a:t> </a:t>
            </a:r>
            <a:r>
              <a:rPr lang="en-US" dirty="0" err="1"/>
              <a:t>informasi</a:t>
            </a:r>
            <a:r>
              <a:rPr lang="en-US" dirty="0"/>
              <a:t> </a:t>
            </a:r>
            <a:r>
              <a:rPr lang="en-US" dirty="0" err="1"/>
              <a:t>penelitian</a:t>
            </a:r>
            <a:r>
              <a:rPr lang="en-US" dirty="0"/>
              <a:t> </a:t>
            </a:r>
            <a:r>
              <a:rPr lang="en-US" dirty="0" err="1"/>
              <a:t>karena</a:t>
            </a:r>
            <a:r>
              <a:rPr lang="en-US" dirty="0"/>
              <a:t> </a:t>
            </a:r>
            <a:r>
              <a:rPr lang="en-US" dirty="0" err="1"/>
              <a:t>waktu</a:t>
            </a:r>
            <a:r>
              <a:rPr lang="en-US" dirty="0"/>
              <a:t> yang </a:t>
            </a:r>
            <a:r>
              <a:rPr lang="en-US" dirty="0" err="1"/>
              <a:t>diperlukan</a:t>
            </a:r>
            <a:r>
              <a:rPr lang="en-US" dirty="0"/>
              <a:t> </a:t>
            </a:r>
            <a:r>
              <a:rPr lang="en-US" dirty="0" err="1"/>
              <a:t>bisa</a:t>
            </a:r>
            <a:r>
              <a:rPr lang="en-US" dirty="0"/>
              <a:t> </a:t>
            </a:r>
            <a:r>
              <a:rPr lang="en-US" dirty="0" err="1"/>
              <a:t>sangat</a:t>
            </a:r>
            <a:r>
              <a:rPr lang="en-US" dirty="0"/>
              <a:t> </a:t>
            </a:r>
            <a:r>
              <a:rPr lang="en-US" dirty="0" err="1"/>
              <a:t>panjang</a:t>
            </a:r>
            <a:r>
              <a:rPr lang="en-US" dirty="0"/>
              <a:t> </a:t>
            </a:r>
            <a:r>
              <a:rPr lang="en-US" dirty="0" err="1"/>
              <a:t>dan</a:t>
            </a:r>
            <a:r>
              <a:rPr lang="en-US" dirty="0"/>
              <a:t> </a:t>
            </a:r>
            <a:r>
              <a:rPr lang="en-US" dirty="0" err="1"/>
              <a:t>melelahkan</a:t>
            </a:r>
            <a:r>
              <a:rPr lang="en-US" dirty="0"/>
              <a:t>.  </a:t>
            </a:r>
            <a:r>
              <a:rPr lang="en-US" dirty="0" err="1"/>
              <a:t>Bagi</a:t>
            </a:r>
            <a:r>
              <a:rPr lang="en-US" dirty="0"/>
              <a:t> </a:t>
            </a:r>
            <a:r>
              <a:rPr lang="en-US" dirty="0" err="1"/>
              <a:t>banyak</a:t>
            </a:r>
            <a:r>
              <a:rPr lang="en-US" dirty="0"/>
              <a:t> </a:t>
            </a:r>
            <a:r>
              <a:rPr lang="en-US" dirty="0" err="1"/>
              <a:t>peneliti</a:t>
            </a:r>
            <a:r>
              <a:rPr lang="en-US" dirty="0"/>
              <a:t>, </a:t>
            </a:r>
            <a:r>
              <a:rPr lang="en-US" dirty="0" err="1"/>
              <a:t>mencari</a:t>
            </a:r>
            <a:r>
              <a:rPr lang="en-US" dirty="0"/>
              <a:t> </a:t>
            </a:r>
            <a:r>
              <a:rPr lang="en-US" dirty="0" err="1"/>
              <a:t>informasi</a:t>
            </a:r>
            <a:r>
              <a:rPr lang="en-US" dirty="0"/>
              <a:t> </a:t>
            </a:r>
            <a:r>
              <a:rPr lang="en-US" dirty="0" err="1"/>
              <a:t>bahkan</a:t>
            </a:r>
            <a:r>
              <a:rPr lang="en-US" dirty="0"/>
              <a:t> </a:t>
            </a:r>
            <a:r>
              <a:rPr lang="en-US" dirty="0" err="1"/>
              <a:t>menjadi</a:t>
            </a:r>
            <a:r>
              <a:rPr lang="en-US" dirty="0"/>
              <a:t> </a:t>
            </a:r>
            <a:r>
              <a:rPr lang="en-US" dirty="0" err="1"/>
              <a:t>salah</a:t>
            </a:r>
            <a:r>
              <a:rPr lang="en-US" dirty="0"/>
              <a:t> </a:t>
            </a:r>
            <a:r>
              <a:rPr lang="en-US" dirty="0" err="1"/>
              <a:t>satu</a:t>
            </a:r>
            <a:r>
              <a:rPr lang="en-US" dirty="0"/>
              <a:t> </a:t>
            </a:r>
            <a:r>
              <a:rPr lang="en-US" dirty="0" err="1"/>
              <a:t>dari</a:t>
            </a:r>
            <a:r>
              <a:rPr lang="en-US" dirty="0"/>
              <a:t> </a:t>
            </a:r>
            <a:r>
              <a:rPr lang="en-US" dirty="0" err="1"/>
              <a:t>kegiatan</a:t>
            </a:r>
            <a:r>
              <a:rPr lang="en-US" dirty="0"/>
              <a:t> </a:t>
            </a:r>
            <a:r>
              <a:rPr lang="en-US" dirty="0" err="1"/>
              <a:t>utama</a:t>
            </a:r>
            <a:r>
              <a:rPr lang="en-US" dirty="0"/>
              <a:t> </a:t>
            </a:r>
            <a:r>
              <a:rPr lang="en-US" dirty="0" err="1"/>
              <a:t>dari</a:t>
            </a:r>
            <a:r>
              <a:rPr lang="en-US" dirty="0"/>
              <a:t> </a:t>
            </a:r>
            <a:r>
              <a:rPr lang="en-US" dirty="0" err="1"/>
              <a:t>penelitian</a:t>
            </a:r>
            <a:r>
              <a:rPr lang="en-US" dirty="0"/>
              <a:t>. </a:t>
            </a:r>
            <a:r>
              <a:rPr lang="en-US" dirty="0" err="1"/>
              <a:t>Kegiatan</a:t>
            </a:r>
            <a:r>
              <a:rPr lang="en-US" dirty="0"/>
              <a:t> </a:t>
            </a:r>
            <a:r>
              <a:rPr lang="en-US" dirty="0" err="1"/>
              <a:t>mencari</a:t>
            </a:r>
            <a:r>
              <a:rPr lang="en-US" dirty="0"/>
              <a:t> </a:t>
            </a:r>
            <a:r>
              <a:rPr lang="en-US" dirty="0" err="1"/>
              <a:t>informasi</a:t>
            </a:r>
            <a:r>
              <a:rPr lang="en-US" dirty="0"/>
              <a:t> </a:t>
            </a:r>
            <a:r>
              <a:rPr lang="en-US" dirty="0" err="1"/>
              <a:t>bisa</a:t>
            </a:r>
            <a:r>
              <a:rPr lang="en-US" dirty="0"/>
              <a:t> </a:t>
            </a:r>
            <a:r>
              <a:rPr lang="en-US" dirty="0" err="1"/>
              <a:t>berupa</a:t>
            </a:r>
            <a:r>
              <a:rPr lang="en-US" dirty="0"/>
              <a:t> </a:t>
            </a:r>
            <a:r>
              <a:rPr lang="en-US" dirty="0" err="1"/>
              <a:t>membaca</a:t>
            </a:r>
            <a:r>
              <a:rPr lang="en-US" dirty="0"/>
              <a:t> </a:t>
            </a:r>
            <a:r>
              <a:rPr lang="en-US" dirty="0" err="1"/>
              <a:t>artikel-artikel</a:t>
            </a:r>
            <a:r>
              <a:rPr lang="en-US" dirty="0"/>
              <a:t> </a:t>
            </a:r>
            <a:r>
              <a:rPr lang="en-US" dirty="0" err="1"/>
              <a:t>ilmiah</a:t>
            </a:r>
            <a:r>
              <a:rPr lang="en-US" dirty="0"/>
              <a:t> </a:t>
            </a:r>
            <a:r>
              <a:rPr lang="en-US" dirty="0" err="1"/>
              <a:t>dan</a:t>
            </a:r>
            <a:r>
              <a:rPr lang="en-US" dirty="0"/>
              <a:t> </a:t>
            </a:r>
            <a:r>
              <a:rPr lang="en-US" dirty="0" err="1"/>
              <a:t>melakukan</a:t>
            </a:r>
            <a:r>
              <a:rPr lang="en-US" dirty="0"/>
              <a:t> ‘literature review’.  Di </a:t>
            </a:r>
            <a:r>
              <a:rPr lang="en-US" dirty="0" err="1"/>
              <a:t>bawah</a:t>
            </a:r>
            <a:r>
              <a:rPr lang="en-US" dirty="0"/>
              <a:t> </a:t>
            </a:r>
            <a:r>
              <a:rPr lang="en-US" dirty="0" err="1"/>
              <a:t>ini</a:t>
            </a:r>
            <a:r>
              <a:rPr lang="en-US" dirty="0"/>
              <a:t> </a:t>
            </a:r>
            <a:r>
              <a:rPr lang="en-US" dirty="0" err="1"/>
              <a:t>adalah</a:t>
            </a:r>
            <a:r>
              <a:rPr lang="en-US" dirty="0"/>
              <a:t> </a:t>
            </a:r>
            <a:r>
              <a:rPr lang="en-US" dirty="0" err="1"/>
              <a:t>sumber-sumber</a:t>
            </a:r>
            <a:r>
              <a:rPr lang="en-US" dirty="0"/>
              <a:t> </a:t>
            </a:r>
            <a:r>
              <a:rPr lang="en-US" dirty="0" err="1"/>
              <a:t>dimana</a:t>
            </a:r>
            <a:r>
              <a:rPr lang="en-US" dirty="0"/>
              <a:t> </a:t>
            </a:r>
            <a:r>
              <a:rPr lang="en-US" dirty="0" err="1"/>
              <a:t>seorang</a:t>
            </a:r>
            <a:r>
              <a:rPr lang="en-US" dirty="0"/>
              <a:t> </a:t>
            </a:r>
            <a:r>
              <a:rPr lang="en-US" dirty="0" err="1"/>
              <a:t>peneliti</a:t>
            </a:r>
            <a:r>
              <a:rPr lang="en-US" dirty="0"/>
              <a:t> </a:t>
            </a:r>
            <a:r>
              <a:rPr lang="en-US" dirty="0" err="1"/>
              <a:t>dapat</a:t>
            </a:r>
            <a:r>
              <a:rPr lang="en-US" dirty="0"/>
              <a:t> </a:t>
            </a:r>
            <a:r>
              <a:rPr lang="en-US" dirty="0" err="1"/>
              <a:t>mencari</a:t>
            </a:r>
            <a:r>
              <a:rPr lang="en-US" dirty="0"/>
              <a:t> </a:t>
            </a:r>
            <a:r>
              <a:rPr lang="en-US" dirty="0" err="1"/>
              <a:t>informasi</a:t>
            </a:r>
            <a:r>
              <a:rPr lang="en-US" dirty="0"/>
              <a:t>. </a:t>
            </a:r>
          </a:p>
          <a:p>
            <a:endParaRPr lang="en-US" dirty="0"/>
          </a:p>
        </p:txBody>
      </p:sp>
    </p:spTree>
    <p:extLst>
      <p:ext uri="{BB962C8B-B14F-4D97-AF65-F5344CB8AC3E}">
        <p14:creationId xmlns:p14="http://schemas.microsoft.com/office/powerpoint/2010/main" val="52621796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449773267"/>
              </p:ext>
            </p:extLst>
          </p:nvPr>
        </p:nvGraphicFramePr>
        <p:xfrm>
          <a:off x="176646" y="758537"/>
          <a:ext cx="11627427" cy="5621480"/>
        </p:xfrm>
        <a:graphic>
          <a:graphicData uri="http://schemas.openxmlformats.org/drawingml/2006/table">
            <a:tbl>
              <a:tblPr firstRow="1" firstCol="1" bandRow="1">
                <a:tableStyleId>{5C22544A-7EE6-4342-B048-85BDC9FD1C3A}</a:tableStyleId>
              </a:tblPr>
              <a:tblGrid>
                <a:gridCol w="3875809"/>
                <a:gridCol w="3875809"/>
                <a:gridCol w="3875809"/>
              </a:tblGrid>
              <a:tr h="1124296">
                <a:tc>
                  <a:txBody>
                    <a:bodyPr/>
                    <a:lstStyle/>
                    <a:p>
                      <a:pPr marL="0" marR="0" algn="just">
                        <a:lnSpc>
                          <a:spcPct val="115000"/>
                        </a:lnSpc>
                        <a:spcBef>
                          <a:spcPts val="0"/>
                        </a:spcBef>
                        <a:spcAft>
                          <a:spcPts val="1000"/>
                        </a:spcAft>
                      </a:pPr>
                      <a:r>
                        <a:rPr lang="en-US" sz="1200" dirty="0">
                          <a:effectLst/>
                        </a:rPr>
                        <a:t>Journal </a:t>
                      </a:r>
                      <a:r>
                        <a:rPr lang="en-US" sz="1200" dirty="0" err="1">
                          <a:effectLst/>
                        </a:rPr>
                        <a:t>akademik</a:t>
                      </a:r>
                      <a:r>
                        <a:rPr lang="en-US" sz="1200" dirty="0">
                          <a:effectLst/>
                        </a:rPr>
                        <a:t>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US" sz="1200">
                          <a:effectLst/>
                        </a:rPr>
                        <a:t>Ensiklopedi</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US" sz="1200">
                          <a:effectLst/>
                        </a:rPr>
                        <a:t>Laporan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1124296">
                <a:tc>
                  <a:txBody>
                    <a:bodyPr/>
                    <a:lstStyle/>
                    <a:p>
                      <a:pPr marL="0" marR="0" algn="just">
                        <a:lnSpc>
                          <a:spcPct val="115000"/>
                        </a:lnSpc>
                        <a:spcBef>
                          <a:spcPts val="0"/>
                        </a:spcBef>
                        <a:spcAft>
                          <a:spcPts val="1000"/>
                        </a:spcAft>
                      </a:pPr>
                      <a:r>
                        <a:rPr lang="en-US" sz="1200">
                          <a:effectLst/>
                        </a:rPr>
                        <a:t>Arsip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US" sz="1200">
                          <a:effectLst/>
                        </a:rPr>
                        <a:t>Monograf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US" sz="1200">
                          <a:effectLst/>
                        </a:rPr>
                        <a:t>Buku khusus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1124296">
                <a:tc>
                  <a:txBody>
                    <a:bodyPr/>
                    <a:lstStyle/>
                    <a:p>
                      <a:pPr marL="0" marR="0" algn="just">
                        <a:lnSpc>
                          <a:spcPct val="115000"/>
                        </a:lnSpc>
                        <a:spcBef>
                          <a:spcPts val="0"/>
                        </a:spcBef>
                        <a:spcAft>
                          <a:spcPts val="1000"/>
                        </a:spcAft>
                      </a:pPr>
                      <a:r>
                        <a:rPr lang="en-US" sz="1200" dirty="0" err="1">
                          <a:effectLst/>
                        </a:rPr>
                        <a:t>Prosiding</a:t>
                      </a:r>
                      <a:r>
                        <a:rPr lang="en-US" sz="1200" dirty="0">
                          <a:effectLst/>
                        </a:rPr>
                        <a:t> </a:t>
                      </a:r>
                      <a:r>
                        <a:rPr lang="en-US" sz="1200" dirty="0" err="1">
                          <a:effectLst/>
                        </a:rPr>
                        <a:t>konferensi</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US" sz="1200">
                          <a:effectLst/>
                        </a:rPr>
                        <a:t>Artikel Koran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US" sz="1200">
                          <a:effectLst/>
                        </a:rPr>
                        <a:t>Statistik</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1124296">
                <a:tc>
                  <a:txBody>
                    <a:bodyPr/>
                    <a:lstStyle/>
                    <a:p>
                      <a:pPr marL="0" marR="0" algn="just">
                        <a:lnSpc>
                          <a:spcPct val="115000"/>
                        </a:lnSpc>
                        <a:spcBef>
                          <a:spcPts val="0"/>
                        </a:spcBef>
                        <a:spcAft>
                          <a:spcPts val="1000"/>
                        </a:spcAft>
                      </a:pPr>
                      <a:r>
                        <a:rPr lang="en-US" sz="1200">
                          <a:effectLst/>
                        </a:rPr>
                        <a:t>Editorial</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US" sz="1200">
                          <a:effectLst/>
                        </a:rPr>
                        <a:t>Publikasi resmi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US" sz="1200">
                          <a:effectLst/>
                        </a:rPr>
                        <a:t>Textbook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1124296">
                <a:tc>
                  <a:txBody>
                    <a:bodyPr/>
                    <a:lstStyle/>
                    <a:p>
                      <a:pPr marL="0" marR="0" algn="just">
                        <a:lnSpc>
                          <a:spcPct val="115000"/>
                        </a:lnSpc>
                        <a:spcBef>
                          <a:spcPts val="0"/>
                        </a:spcBef>
                        <a:spcAft>
                          <a:spcPts val="1000"/>
                        </a:spcAft>
                      </a:pPr>
                      <a:r>
                        <a:rPr lang="en-US" sz="1200">
                          <a:effectLst/>
                        </a:rPr>
                        <a:t>e-journal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US" sz="1200">
                          <a:effectLst/>
                        </a:rPr>
                        <a:t>Database online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US" sz="1200" dirty="0" err="1">
                          <a:effectLst/>
                        </a:rPr>
                        <a:t>Skripsi</a:t>
                      </a:r>
                      <a:r>
                        <a:rPr lang="en-US" sz="1200" dirty="0">
                          <a:effectLst/>
                        </a:rPr>
                        <a:t>, </a:t>
                      </a:r>
                      <a:r>
                        <a:rPr lang="en-US" sz="1200" dirty="0" err="1">
                          <a:effectLst/>
                        </a:rPr>
                        <a:t>tesis</a:t>
                      </a:r>
                      <a:r>
                        <a:rPr lang="en-US" sz="1200" dirty="0">
                          <a:effectLst/>
                        </a:rPr>
                        <a:t> </a:t>
                      </a:r>
                      <a:r>
                        <a:rPr lang="en-US" sz="1200" dirty="0" err="1">
                          <a:effectLst/>
                        </a:rPr>
                        <a:t>dan</a:t>
                      </a:r>
                      <a:r>
                        <a:rPr lang="en-US" sz="1200" dirty="0">
                          <a:effectLst/>
                        </a:rPr>
                        <a:t> </a:t>
                      </a:r>
                      <a:r>
                        <a:rPr lang="en-US" sz="1200" dirty="0" err="1">
                          <a:effectLst/>
                        </a:rPr>
                        <a:t>disertasi</a:t>
                      </a:r>
                      <a:r>
                        <a:rPr lang="en-US" sz="1200" dirty="0">
                          <a:effectLst/>
                        </a:rPr>
                        <a:t>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188640690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70000" lnSpcReduction="20000"/>
          </a:bodyPr>
          <a:lstStyle/>
          <a:p>
            <a:r>
              <a:rPr lang="en-US" dirty="0" err="1"/>
              <a:t>Sumber-sumber</a:t>
            </a:r>
            <a:r>
              <a:rPr lang="en-US" dirty="0"/>
              <a:t> </a:t>
            </a:r>
            <a:r>
              <a:rPr lang="en-US" dirty="0" err="1"/>
              <a:t>informasi</a:t>
            </a:r>
            <a:r>
              <a:rPr lang="en-US" dirty="0"/>
              <a:t> </a:t>
            </a:r>
            <a:r>
              <a:rPr lang="en-US" dirty="0" err="1"/>
              <a:t>ini</a:t>
            </a:r>
            <a:r>
              <a:rPr lang="en-US" dirty="0"/>
              <a:t> </a:t>
            </a:r>
            <a:r>
              <a:rPr lang="en-US" dirty="0" err="1"/>
              <a:t>penting</a:t>
            </a:r>
            <a:r>
              <a:rPr lang="en-US" dirty="0"/>
              <a:t> </a:t>
            </a:r>
            <a:r>
              <a:rPr lang="en-US" dirty="0" err="1"/>
              <a:t>karena</a:t>
            </a:r>
            <a:r>
              <a:rPr lang="en-US" dirty="0"/>
              <a:t> </a:t>
            </a:r>
            <a:r>
              <a:rPr lang="en-US" dirty="0" err="1"/>
              <a:t>dari</a:t>
            </a:r>
            <a:r>
              <a:rPr lang="en-US" dirty="0"/>
              <a:t> </a:t>
            </a:r>
            <a:r>
              <a:rPr lang="en-US" dirty="0" err="1"/>
              <a:t>sinilah</a:t>
            </a:r>
            <a:r>
              <a:rPr lang="en-US" dirty="0"/>
              <a:t> </a:t>
            </a:r>
            <a:r>
              <a:rPr lang="en-US" dirty="0" err="1"/>
              <a:t>peneliti</a:t>
            </a:r>
            <a:r>
              <a:rPr lang="en-US" dirty="0"/>
              <a:t> </a:t>
            </a:r>
            <a:r>
              <a:rPr lang="en-US" dirty="0" err="1"/>
              <a:t>akan</a:t>
            </a:r>
            <a:r>
              <a:rPr lang="en-US" dirty="0"/>
              <a:t> </a:t>
            </a:r>
            <a:r>
              <a:rPr lang="en-US" dirty="0" err="1"/>
              <a:t>mendapatkan</a:t>
            </a:r>
            <a:r>
              <a:rPr lang="en-US" dirty="0"/>
              <a:t> </a:t>
            </a:r>
            <a:r>
              <a:rPr lang="en-US" dirty="0" err="1"/>
              <a:t>pengetahuan</a:t>
            </a:r>
            <a:r>
              <a:rPr lang="en-US" dirty="0"/>
              <a:t> </a:t>
            </a:r>
            <a:r>
              <a:rPr lang="en-US" dirty="0" err="1"/>
              <a:t>mengenai</a:t>
            </a:r>
            <a:r>
              <a:rPr lang="en-US" dirty="0"/>
              <a:t> </a:t>
            </a:r>
            <a:r>
              <a:rPr lang="en-US" dirty="0" err="1"/>
              <a:t>isu-isu</a:t>
            </a:r>
            <a:r>
              <a:rPr lang="en-US" dirty="0"/>
              <a:t>, </a:t>
            </a:r>
            <a:r>
              <a:rPr lang="en-US" dirty="0" err="1"/>
              <a:t>teori</a:t>
            </a:r>
            <a:r>
              <a:rPr lang="en-US" dirty="0"/>
              <a:t> </a:t>
            </a:r>
            <a:r>
              <a:rPr lang="en-US" dirty="0" err="1"/>
              <a:t>dan</a:t>
            </a:r>
            <a:r>
              <a:rPr lang="en-US" dirty="0"/>
              <a:t> </a:t>
            </a:r>
            <a:r>
              <a:rPr lang="en-US" dirty="0" err="1"/>
              <a:t>apa</a:t>
            </a:r>
            <a:r>
              <a:rPr lang="en-US" dirty="0"/>
              <a:t> yang </a:t>
            </a:r>
            <a:r>
              <a:rPr lang="en-US" dirty="0" err="1"/>
              <a:t>sudah</a:t>
            </a:r>
            <a:r>
              <a:rPr lang="en-US" dirty="0"/>
              <a:t> </a:t>
            </a:r>
            <a:r>
              <a:rPr lang="en-US" dirty="0" err="1"/>
              <a:t>ditemukan</a:t>
            </a:r>
            <a:r>
              <a:rPr lang="en-US" dirty="0"/>
              <a:t> </a:t>
            </a:r>
            <a:r>
              <a:rPr lang="en-US" dirty="0" err="1"/>
              <a:t>oleh</a:t>
            </a:r>
            <a:r>
              <a:rPr lang="en-US" dirty="0"/>
              <a:t> </a:t>
            </a:r>
            <a:r>
              <a:rPr lang="en-US" dirty="0" err="1"/>
              <a:t>peneliti</a:t>
            </a:r>
            <a:r>
              <a:rPr lang="en-US" dirty="0"/>
              <a:t> lain </a:t>
            </a:r>
            <a:r>
              <a:rPr lang="en-US" dirty="0" err="1"/>
              <a:t>terkait</a:t>
            </a:r>
            <a:r>
              <a:rPr lang="en-US" dirty="0"/>
              <a:t> </a:t>
            </a:r>
            <a:r>
              <a:rPr lang="en-US" dirty="0" err="1"/>
              <a:t>dengan</a:t>
            </a:r>
            <a:r>
              <a:rPr lang="en-US" dirty="0"/>
              <a:t> topic </a:t>
            </a:r>
            <a:r>
              <a:rPr lang="en-US" dirty="0" err="1"/>
              <a:t>penelitiannya</a:t>
            </a:r>
            <a:r>
              <a:rPr lang="en-US" dirty="0"/>
              <a:t>.  </a:t>
            </a:r>
            <a:r>
              <a:rPr lang="en-US" dirty="0" err="1"/>
              <a:t>Seorang</a:t>
            </a:r>
            <a:r>
              <a:rPr lang="en-US" dirty="0"/>
              <a:t> </a:t>
            </a:r>
            <a:r>
              <a:rPr lang="en-US" dirty="0" err="1"/>
              <a:t>peneliti</a:t>
            </a:r>
            <a:r>
              <a:rPr lang="en-US" dirty="0"/>
              <a:t> juga </a:t>
            </a:r>
            <a:r>
              <a:rPr lang="en-US" dirty="0" err="1"/>
              <a:t>harus</a:t>
            </a:r>
            <a:r>
              <a:rPr lang="en-US" dirty="0"/>
              <a:t> </a:t>
            </a:r>
            <a:r>
              <a:rPr lang="en-US" dirty="0" err="1"/>
              <a:t>memastikan</a:t>
            </a:r>
            <a:r>
              <a:rPr lang="en-US" dirty="0"/>
              <a:t> </a:t>
            </a:r>
            <a:r>
              <a:rPr lang="en-US" dirty="0" err="1"/>
              <a:t>bahwa</a:t>
            </a:r>
            <a:r>
              <a:rPr lang="en-US" dirty="0"/>
              <a:t> </a:t>
            </a:r>
            <a:r>
              <a:rPr lang="en-US" dirty="0" err="1"/>
              <a:t>topik</a:t>
            </a:r>
            <a:r>
              <a:rPr lang="en-US" dirty="0"/>
              <a:t> yang </a:t>
            </a:r>
            <a:r>
              <a:rPr lang="en-US" dirty="0" err="1"/>
              <a:t>diteliti</a:t>
            </a:r>
            <a:r>
              <a:rPr lang="en-US" dirty="0"/>
              <a:t> </a:t>
            </a:r>
            <a:r>
              <a:rPr lang="en-US" dirty="0" err="1"/>
              <a:t>adalah</a:t>
            </a:r>
            <a:r>
              <a:rPr lang="en-US" dirty="0"/>
              <a:t> </a:t>
            </a:r>
            <a:r>
              <a:rPr lang="en-US" dirty="0" err="1"/>
              <a:t>orisinil</a:t>
            </a:r>
            <a:r>
              <a:rPr lang="en-US" dirty="0"/>
              <a:t> </a:t>
            </a:r>
            <a:r>
              <a:rPr lang="en-US" dirty="0" err="1"/>
              <a:t>dan</a:t>
            </a:r>
            <a:r>
              <a:rPr lang="en-US" dirty="0"/>
              <a:t> </a:t>
            </a:r>
            <a:r>
              <a:rPr lang="en-US" dirty="0" err="1"/>
              <a:t>belum</a:t>
            </a:r>
            <a:r>
              <a:rPr lang="en-US" dirty="0"/>
              <a:t> </a:t>
            </a:r>
            <a:r>
              <a:rPr lang="en-US" dirty="0" err="1"/>
              <a:t>pernah</a:t>
            </a:r>
            <a:r>
              <a:rPr lang="en-US" dirty="0"/>
              <a:t> </a:t>
            </a:r>
            <a:r>
              <a:rPr lang="en-US" dirty="0" err="1"/>
              <a:t>diteliti</a:t>
            </a:r>
            <a:r>
              <a:rPr lang="en-US" dirty="0"/>
              <a:t> </a:t>
            </a:r>
            <a:r>
              <a:rPr lang="en-US" dirty="0" err="1"/>
              <a:t>sebelumnya</a:t>
            </a:r>
            <a:r>
              <a:rPr lang="en-US" dirty="0"/>
              <a:t> </a:t>
            </a:r>
            <a:r>
              <a:rPr lang="en-US" dirty="0" err="1"/>
              <a:t>oleh</a:t>
            </a:r>
            <a:r>
              <a:rPr lang="en-US" dirty="0"/>
              <a:t> </a:t>
            </a:r>
            <a:r>
              <a:rPr lang="en-US" dirty="0" err="1"/>
              <a:t>peneliti</a:t>
            </a:r>
            <a:r>
              <a:rPr lang="en-US" dirty="0"/>
              <a:t> lain. </a:t>
            </a:r>
            <a:r>
              <a:rPr lang="en-US" dirty="0" err="1"/>
              <a:t>Walaupun</a:t>
            </a:r>
            <a:r>
              <a:rPr lang="en-US" dirty="0"/>
              <a:t> </a:t>
            </a:r>
            <a:r>
              <a:rPr lang="en-US" dirty="0" err="1"/>
              <a:t>begitu</a:t>
            </a:r>
            <a:r>
              <a:rPr lang="en-US" dirty="0"/>
              <a:t>, </a:t>
            </a:r>
            <a:r>
              <a:rPr lang="en-US" dirty="0" err="1"/>
              <a:t>peneliti</a:t>
            </a:r>
            <a:r>
              <a:rPr lang="en-US" dirty="0"/>
              <a:t> juga </a:t>
            </a:r>
            <a:r>
              <a:rPr lang="en-US" dirty="0" err="1"/>
              <a:t>bisa</a:t>
            </a:r>
            <a:r>
              <a:rPr lang="en-US" dirty="0"/>
              <a:t> </a:t>
            </a:r>
            <a:r>
              <a:rPr lang="en-US" dirty="0" err="1"/>
              <a:t>melakukan</a:t>
            </a:r>
            <a:r>
              <a:rPr lang="en-US" dirty="0"/>
              <a:t> </a:t>
            </a:r>
            <a:r>
              <a:rPr lang="en-US" dirty="0" err="1"/>
              <a:t>replikasi</a:t>
            </a:r>
            <a:r>
              <a:rPr lang="en-US" dirty="0"/>
              <a:t> </a:t>
            </a:r>
            <a:r>
              <a:rPr lang="en-US" dirty="0" err="1"/>
              <a:t>dari</a:t>
            </a:r>
            <a:r>
              <a:rPr lang="en-US" dirty="0"/>
              <a:t> </a:t>
            </a:r>
            <a:r>
              <a:rPr lang="en-US" dirty="0" err="1"/>
              <a:t>metode</a:t>
            </a:r>
            <a:r>
              <a:rPr lang="en-US" dirty="0"/>
              <a:t> yang </a:t>
            </a:r>
            <a:r>
              <a:rPr lang="en-US" dirty="0" err="1"/>
              <a:t>pernah</a:t>
            </a:r>
            <a:r>
              <a:rPr lang="en-US" dirty="0"/>
              <a:t> </a:t>
            </a:r>
            <a:r>
              <a:rPr lang="en-US" dirty="0" err="1"/>
              <a:t>dilakukan</a:t>
            </a:r>
            <a:r>
              <a:rPr lang="en-US" dirty="0"/>
              <a:t> </a:t>
            </a:r>
            <a:r>
              <a:rPr lang="en-US" dirty="0" err="1"/>
              <a:t>oleh</a:t>
            </a:r>
            <a:r>
              <a:rPr lang="en-US" dirty="0"/>
              <a:t> </a:t>
            </a:r>
            <a:r>
              <a:rPr lang="en-US" dirty="0" err="1"/>
              <a:t>peneliti</a:t>
            </a:r>
            <a:r>
              <a:rPr lang="en-US" dirty="0"/>
              <a:t> </a:t>
            </a:r>
            <a:r>
              <a:rPr lang="en-US" dirty="0" err="1"/>
              <a:t>sebelumnya</a:t>
            </a:r>
            <a:r>
              <a:rPr lang="en-US" dirty="0"/>
              <a:t>. </a:t>
            </a:r>
            <a:r>
              <a:rPr lang="en-US" dirty="0" err="1"/>
              <a:t>Dengan</a:t>
            </a:r>
            <a:r>
              <a:rPr lang="en-US" dirty="0"/>
              <a:t> </a:t>
            </a:r>
            <a:r>
              <a:rPr lang="en-US" dirty="0" err="1"/>
              <a:t>demikian</a:t>
            </a:r>
            <a:r>
              <a:rPr lang="en-US" dirty="0"/>
              <a:t>, </a:t>
            </a:r>
            <a:r>
              <a:rPr lang="en-US" dirty="0" err="1"/>
              <a:t>penelitian</a:t>
            </a:r>
            <a:r>
              <a:rPr lang="en-US" dirty="0"/>
              <a:t> </a:t>
            </a:r>
            <a:r>
              <a:rPr lang="en-US" dirty="0" err="1"/>
              <a:t>adalah</a:t>
            </a:r>
            <a:r>
              <a:rPr lang="en-US" dirty="0"/>
              <a:t> </a:t>
            </a:r>
            <a:r>
              <a:rPr lang="en-US" dirty="0" err="1"/>
              <a:t>sebuah</a:t>
            </a:r>
            <a:r>
              <a:rPr lang="en-US" dirty="0"/>
              <a:t> </a:t>
            </a:r>
            <a:r>
              <a:rPr lang="en-US" dirty="0" err="1"/>
              <a:t>mata</a:t>
            </a:r>
            <a:r>
              <a:rPr lang="en-US" dirty="0"/>
              <a:t> </a:t>
            </a:r>
            <a:r>
              <a:rPr lang="en-US" dirty="0" err="1"/>
              <a:t>rantai</a:t>
            </a:r>
            <a:r>
              <a:rPr lang="en-US" dirty="0"/>
              <a:t> yang </a:t>
            </a:r>
            <a:r>
              <a:rPr lang="en-US" dirty="0" err="1"/>
              <a:t>terus</a:t>
            </a:r>
            <a:r>
              <a:rPr lang="en-US" dirty="0"/>
              <a:t> </a:t>
            </a:r>
            <a:r>
              <a:rPr lang="en-US" dirty="0" err="1"/>
              <a:t>berhubungan</a:t>
            </a:r>
            <a:r>
              <a:rPr lang="en-US" dirty="0"/>
              <a:t> </a:t>
            </a:r>
            <a:r>
              <a:rPr lang="en-US" dirty="0" err="1"/>
              <a:t>antara</a:t>
            </a:r>
            <a:r>
              <a:rPr lang="en-US" dirty="0"/>
              <a:t> </a:t>
            </a:r>
            <a:r>
              <a:rPr lang="en-US" dirty="0" err="1"/>
              <a:t>peneliti</a:t>
            </a:r>
            <a:r>
              <a:rPr lang="en-US" dirty="0"/>
              <a:t> </a:t>
            </a:r>
            <a:r>
              <a:rPr lang="en-US" dirty="0" err="1"/>
              <a:t>satu</a:t>
            </a:r>
            <a:r>
              <a:rPr lang="en-US" dirty="0"/>
              <a:t> </a:t>
            </a:r>
            <a:r>
              <a:rPr lang="en-US" dirty="0" err="1"/>
              <a:t>dengan</a:t>
            </a:r>
            <a:r>
              <a:rPr lang="en-US" dirty="0"/>
              <a:t> </a:t>
            </a:r>
            <a:r>
              <a:rPr lang="en-US" dirty="0" err="1"/>
              <a:t>peneliti</a:t>
            </a:r>
            <a:r>
              <a:rPr lang="en-US" dirty="0"/>
              <a:t> yang lain. </a:t>
            </a:r>
            <a:r>
              <a:rPr lang="en-US" dirty="0" err="1"/>
              <a:t>Seorang</a:t>
            </a:r>
            <a:r>
              <a:rPr lang="en-US" dirty="0"/>
              <a:t> </a:t>
            </a:r>
            <a:r>
              <a:rPr lang="en-US" dirty="0" err="1"/>
              <a:t>peneliti</a:t>
            </a:r>
            <a:r>
              <a:rPr lang="en-US" dirty="0"/>
              <a:t> </a:t>
            </a:r>
            <a:r>
              <a:rPr lang="en-US" dirty="0" err="1"/>
              <a:t>tidak</a:t>
            </a:r>
            <a:r>
              <a:rPr lang="en-US" dirty="0"/>
              <a:t> </a:t>
            </a:r>
            <a:r>
              <a:rPr lang="en-US" dirty="0" err="1"/>
              <a:t>bisa</a:t>
            </a:r>
            <a:r>
              <a:rPr lang="en-US" dirty="0"/>
              <a:t> </a:t>
            </a:r>
            <a:r>
              <a:rPr lang="en-US" dirty="0" err="1"/>
              <a:t>memulai</a:t>
            </a:r>
            <a:r>
              <a:rPr lang="en-US" dirty="0"/>
              <a:t> </a:t>
            </a:r>
            <a:r>
              <a:rPr lang="en-US" dirty="0" err="1"/>
              <a:t>penelitian</a:t>
            </a:r>
            <a:r>
              <a:rPr lang="en-US" dirty="0"/>
              <a:t> </a:t>
            </a:r>
            <a:r>
              <a:rPr lang="en-US" dirty="0" err="1"/>
              <a:t>dengan</a:t>
            </a:r>
            <a:r>
              <a:rPr lang="en-US" dirty="0"/>
              <a:t> </a:t>
            </a:r>
            <a:r>
              <a:rPr lang="en-US" dirty="0" err="1"/>
              <a:t>kepala</a:t>
            </a:r>
            <a:r>
              <a:rPr lang="en-US" dirty="0"/>
              <a:t> </a:t>
            </a:r>
            <a:r>
              <a:rPr lang="en-US" dirty="0" err="1"/>
              <a:t>kosong</a:t>
            </a:r>
            <a:r>
              <a:rPr lang="en-US" dirty="0"/>
              <a:t> </a:t>
            </a:r>
            <a:r>
              <a:rPr lang="en-US" dirty="0" err="1"/>
              <a:t>tanpa</a:t>
            </a:r>
            <a:r>
              <a:rPr lang="en-US" dirty="0"/>
              <a:t> </a:t>
            </a:r>
            <a:r>
              <a:rPr lang="en-US" dirty="0" err="1"/>
              <a:t>membaca</a:t>
            </a:r>
            <a:r>
              <a:rPr lang="en-US" dirty="0"/>
              <a:t> </a:t>
            </a:r>
            <a:r>
              <a:rPr lang="en-US" dirty="0" err="1"/>
              <a:t>hasil-hasil</a:t>
            </a:r>
            <a:r>
              <a:rPr lang="en-US" dirty="0"/>
              <a:t> </a:t>
            </a:r>
            <a:r>
              <a:rPr lang="en-US" dirty="0" err="1"/>
              <a:t>penelitian</a:t>
            </a:r>
            <a:r>
              <a:rPr lang="en-US" dirty="0"/>
              <a:t> yang </a:t>
            </a:r>
            <a:r>
              <a:rPr lang="en-US" dirty="0" err="1"/>
              <a:t>sudah</a:t>
            </a:r>
            <a:r>
              <a:rPr lang="en-US" dirty="0"/>
              <a:t> </a:t>
            </a:r>
            <a:r>
              <a:rPr lang="en-US" dirty="0" err="1"/>
              <a:t>dilakukan</a:t>
            </a:r>
            <a:r>
              <a:rPr lang="en-US" dirty="0"/>
              <a:t> </a:t>
            </a:r>
            <a:r>
              <a:rPr lang="en-US" dirty="0" err="1"/>
              <a:t>oleh</a:t>
            </a:r>
            <a:r>
              <a:rPr lang="en-US" dirty="0"/>
              <a:t> </a:t>
            </a:r>
            <a:r>
              <a:rPr lang="en-US" dirty="0" err="1"/>
              <a:t>peneliti</a:t>
            </a:r>
            <a:r>
              <a:rPr lang="en-US" dirty="0"/>
              <a:t> lain. </a:t>
            </a:r>
          </a:p>
          <a:p>
            <a:r>
              <a:rPr lang="en-US" dirty="0" err="1"/>
              <a:t>Darimana</a:t>
            </a:r>
            <a:r>
              <a:rPr lang="en-US" dirty="0"/>
              <a:t> </a:t>
            </a:r>
            <a:r>
              <a:rPr lang="en-US" dirty="0" err="1"/>
              <a:t>penelusuran</a:t>
            </a:r>
            <a:r>
              <a:rPr lang="en-US" dirty="0"/>
              <a:t> </a:t>
            </a:r>
            <a:r>
              <a:rPr lang="en-US" dirty="0" err="1"/>
              <a:t>informasi</a:t>
            </a:r>
            <a:r>
              <a:rPr lang="en-US" dirty="0"/>
              <a:t> </a:t>
            </a:r>
            <a:r>
              <a:rPr lang="en-US" dirty="0" err="1"/>
              <a:t>bisa</a:t>
            </a:r>
            <a:r>
              <a:rPr lang="en-US" dirty="0"/>
              <a:t> </a:t>
            </a:r>
            <a:r>
              <a:rPr lang="en-US" dirty="0" err="1"/>
              <a:t>dimulai</a:t>
            </a:r>
            <a:r>
              <a:rPr lang="en-US" dirty="0"/>
              <a:t>?  </a:t>
            </a:r>
          </a:p>
          <a:p>
            <a:r>
              <a:rPr lang="en-US" dirty="0" err="1"/>
              <a:t>Penelusuran</a:t>
            </a:r>
            <a:r>
              <a:rPr lang="en-US" dirty="0"/>
              <a:t> </a:t>
            </a:r>
            <a:r>
              <a:rPr lang="en-US" dirty="0" err="1"/>
              <a:t>informasi</a:t>
            </a:r>
            <a:r>
              <a:rPr lang="en-US" dirty="0"/>
              <a:t> </a:t>
            </a:r>
            <a:r>
              <a:rPr lang="en-US" dirty="0" err="1"/>
              <a:t>bisa</a:t>
            </a:r>
            <a:r>
              <a:rPr lang="en-US" dirty="0"/>
              <a:t> </a:t>
            </a:r>
            <a:r>
              <a:rPr lang="en-US" dirty="0" err="1"/>
              <a:t>dilakukan</a:t>
            </a:r>
            <a:r>
              <a:rPr lang="en-US" dirty="0"/>
              <a:t> </a:t>
            </a:r>
            <a:r>
              <a:rPr lang="en-US" dirty="0" err="1"/>
              <a:t>dengan</a:t>
            </a:r>
            <a:r>
              <a:rPr lang="en-US" dirty="0"/>
              <a:t> </a:t>
            </a:r>
            <a:r>
              <a:rPr lang="en-US" dirty="0" err="1"/>
              <a:t>menghubungi</a:t>
            </a:r>
            <a:r>
              <a:rPr lang="en-US" dirty="0"/>
              <a:t> </a:t>
            </a:r>
            <a:r>
              <a:rPr lang="en-US" dirty="0" err="1"/>
              <a:t>sumber-sumber</a:t>
            </a:r>
            <a:r>
              <a:rPr lang="en-US" dirty="0"/>
              <a:t> </a:t>
            </a:r>
            <a:r>
              <a:rPr lang="en-US" dirty="0" err="1"/>
              <a:t>informasi</a:t>
            </a:r>
            <a:r>
              <a:rPr lang="en-US" dirty="0"/>
              <a:t> </a:t>
            </a:r>
            <a:r>
              <a:rPr lang="en-US" dirty="0" err="1"/>
              <a:t>penelitian</a:t>
            </a:r>
            <a:r>
              <a:rPr lang="en-US" dirty="0"/>
              <a:t> </a:t>
            </a:r>
            <a:r>
              <a:rPr lang="en-US" dirty="0" err="1"/>
              <a:t>seperti</a:t>
            </a:r>
            <a:r>
              <a:rPr lang="en-US" dirty="0"/>
              <a:t> </a:t>
            </a:r>
            <a:r>
              <a:rPr lang="en-US" dirty="0" err="1"/>
              <a:t>pembimbing</a:t>
            </a:r>
            <a:r>
              <a:rPr lang="en-US" dirty="0"/>
              <a:t> </a:t>
            </a:r>
            <a:r>
              <a:rPr lang="en-US" dirty="0" err="1"/>
              <a:t>skripsi</a:t>
            </a:r>
            <a:r>
              <a:rPr lang="en-US" dirty="0"/>
              <a:t>, </a:t>
            </a:r>
            <a:r>
              <a:rPr lang="en-US" dirty="0" err="1"/>
              <a:t>perpustakaan</a:t>
            </a:r>
            <a:r>
              <a:rPr lang="en-US" dirty="0"/>
              <a:t>, </a:t>
            </a:r>
            <a:r>
              <a:rPr lang="en-US" dirty="0" err="1"/>
              <a:t>jurnal</a:t>
            </a:r>
            <a:r>
              <a:rPr lang="en-US" dirty="0"/>
              <a:t> </a:t>
            </a:r>
            <a:r>
              <a:rPr lang="en-US" dirty="0" err="1"/>
              <a:t>ternama</a:t>
            </a:r>
            <a:r>
              <a:rPr lang="en-US" dirty="0"/>
              <a:t>, </a:t>
            </a:r>
            <a:r>
              <a:rPr lang="en-US" dirty="0" err="1"/>
              <a:t>daftar</a:t>
            </a:r>
            <a:r>
              <a:rPr lang="en-US" dirty="0"/>
              <a:t> </a:t>
            </a:r>
            <a:r>
              <a:rPr lang="en-US" dirty="0" err="1"/>
              <a:t>referensi</a:t>
            </a:r>
            <a:r>
              <a:rPr lang="en-US" dirty="0"/>
              <a:t>, database online </a:t>
            </a:r>
            <a:r>
              <a:rPr lang="en-US" dirty="0" err="1"/>
              <a:t>dan</a:t>
            </a:r>
            <a:r>
              <a:rPr lang="en-US" dirty="0"/>
              <a:t> internet. </a:t>
            </a:r>
          </a:p>
          <a:p>
            <a:r>
              <a:rPr lang="en-US" dirty="0" err="1"/>
              <a:t>Dosen</a:t>
            </a:r>
            <a:r>
              <a:rPr lang="en-US" dirty="0"/>
              <a:t> </a:t>
            </a:r>
            <a:r>
              <a:rPr lang="en-US" dirty="0" err="1"/>
              <a:t>Pembimbing</a:t>
            </a:r>
            <a:r>
              <a:rPr lang="en-US" dirty="0"/>
              <a:t> </a:t>
            </a:r>
          </a:p>
          <a:p>
            <a:r>
              <a:rPr lang="en-US" dirty="0" err="1"/>
              <a:t>Dosen</a:t>
            </a:r>
            <a:r>
              <a:rPr lang="en-US" dirty="0"/>
              <a:t> </a:t>
            </a:r>
            <a:r>
              <a:rPr lang="en-US" dirty="0" err="1"/>
              <a:t>pembimbing</a:t>
            </a:r>
            <a:r>
              <a:rPr lang="en-US" dirty="0"/>
              <a:t> </a:t>
            </a:r>
            <a:r>
              <a:rPr lang="en-US" dirty="0" err="1"/>
              <a:t>adalah</a:t>
            </a:r>
            <a:r>
              <a:rPr lang="en-US" dirty="0"/>
              <a:t> orang yang </a:t>
            </a:r>
            <a:r>
              <a:rPr lang="en-US" dirty="0" err="1"/>
              <a:t>dapat</a:t>
            </a:r>
            <a:r>
              <a:rPr lang="en-US" dirty="0"/>
              <a:t> </a:t>
            </a:r>
            <a:r>
              <a:rPr lang="en-US" dirty="0" err="1"/>
              <a:t>dimintai</a:t>
            </a:r>
            <a:r>
              <a:rPr lang="en-US" dirty="0"/>
              <a:t> </a:t>
            </a:r>
            <a:r>
              <a:rPr lang="en-US" dirty="0" err="1"/>
              <a:t>informasi</a:t>
            </a:r>
            <a:r>
              <a:rPr lang="en-US" dirty="0"/>
              <a:t> </a:t>
            </a:r>
            <a:r>
              <a:rPr lang="en-US" dirty="0" err="1"/>
              <a:t>mengenai</a:t>
            </a:r>
            <a:r>
              <a:rPr lang="en-US" dirty="0"/>
              <a:t> </a:t>
            </a:r>
            <a:r>
              <a:rPr lang="en-US" dirty="0" err="1"/>
              <a:t>isu-isu</a:t>
            </a:r>
            <a:r>
              <a:rPr lang="en-US" dirty="0"/>
              <a:t> yang </a:t>
            </a:r>
            <a:r>
              <a:rPr lang="en-US" dirty="0" err="1"/>
              <a:t>berkembang</a:t>
            </a:r>
            <a:r>
              <a:rPr lang="en-US" dirty="0"/>
              <a:t> di </a:t>
            </a:r>
            <a:r>
              <a:rPr lang="en-US" dirty="0" err="1"/>
              <a:t>seputar</a:t>
            </a:r>
            <a:r>
              <a:rPr lang="en-US" dirty="0"/>
              <a:t> </a:t>
            </a:r>
            <a:r>
              <a:rPr lang="en-US" dirty="0" err="1"/>
              <a:t>topik</a:t>
            </a:r>
            <a:r>
              <a:rPr lang="en-US" dirty="0"/>
              <a:t> yang </a:t>
            </a:r>
            <a:r>
              <a:rPr lang="en-US" dirty="0" err="1"/>
              <a:t>Anda</a:t>
            </a:r>
            <a:r>
              <a:rPr lang="en-US" dirty="0"/>
              <a:t> </a:t>
            </a:r>
            <a:r>
              <a:rPr lang="en-US" dirty="0" err="1"/>
              <a:t>pilih</a:t>
            </a:r>
            <a:r>
              <a:rPr lang="en-US" dirty="0"/>
              <a:t>. </a:t>
            </a:r>
            <a:r>
              <a:rPr lang="en-US" dirty="0" err="1"/>
              <a:t>Mintalah</a:t>
            </a:r>
            <a:r>
              <a:rPr lang="en-US" dirty="0"/>
              <a:t> </a:t>
            </a:r>
            <a:r>
              <a:rPr lang="en-US" dirty="0" err="1"/>
              <a:t>informasi</a:t>
            </a:r>
            <a:r>
              <a:rPr lang="en-US" dirty="0"/>
              <a:t> </a:t>
            </a:r>
            <a:r>
              <a:rPr lang="en-US" dirty="0" err="1"/>
              <a:t>kepada</a:t>
            </a:r>
            <a:r>
              <a:rPr lang="en-US" dirty="0"/>
              <a:t> </a:t>
            </a:r>
            <a:r>
              <a:rPr lang="en-US" dirty="0" err="1"/>
              <a:t>mereka</a:t>
            </a:r>
            <a:r>
              <a:rPr lang="en-US" dirty="0"/>
              <a:t> </a:t>
            </a:r>
            <a:r>
              <a:rPr lang="en-US" dirty="0" err="1"/>
              <a:t>tentang</a:t>
            </a:r>
            <a:r>
              <a:rPr lang="en-US" dirty="0"/>
              <a:t> </a:t>
            </a:r>
            <a:r>
              <a:rPr lang="en-US" dirty="0" err="1"/>
              <a:t>berbagai</a:t>
            </a:r>
            <a:r>
              <a:rPr lang="en-US" dirty="0"/>
              <a:t> </a:t>
            </a:r>
            <a:r>
              <a:rPr lang="en-US" dirty="0" err="1"/>
              <a:t>penelitian</a:t>
            </a:r>
            <a:r>
              <a:rPr lang="en-US" dirty="0"/>
              <a:t> </a:t>
            </a:r>
            <a:r>
              <a:rPr lang="en-US" dirty="0" err="1"/>
              <a:t>dibidang</a:t>
            </a:r>
            <a:r>
              <a:rPr lang="en-US" dirty="0"/>
              <a:t> yang </a:t>
            </a:r>
            <a:r>
              <a:rPr lang="en-US" dirty="0" err="1"/>
              <a:t>Anda</a:t>
            </a:r>
            <a:r>
              <a:rPr lang="en-US" dirty="0"/>
              <a:t> </a:t>
            </a:r>
            <a:r>
              <a:rPr lang="en-US" dirty="0" err="1"/>
              <a:t>teliti</a:t>
            </a:r>
            <a:r>
              <a:rPr lang="en-US" dirty="0"/>
              <a:t>, </a:t>
            </a:r>
            <a:r>
              <a:rPr lang="en-US" dirty="0" err="1"/>
              <a:t>buku</a:t>
            </a:r>
            <a:r>
              <a:rPr lang="en-US" dirty="0"/>
              <a:t>, </a:t>
            </a:r>
            <a:r>
              <a:rPr lang="en-US" dirty="0" err="1"/>
              <a:t>dan</a:t>
            </a:r>
            <a:r>
              <a:rPr lang="en-US" dirty="0"/>
              <a:t> </a:t>
            </a:r>
            <a:r>
              <a:rPr lang="en-US" dirty="0" err="1"/>
              <a:t>artikel-artikel</a:t>
            </a:r>
            <a:r>
              <a:rPr lang="en-US" dirty="0"/>
              <a:t> </a:t>
            </a:r>
            <a:r>
              <a:rPr lang="en-US" dirty="0" err="1"/>
              <a:t>jurnal</a:t>
            </a:r>
            <a:r>
              <a:rPr lang="en-US" dirty="0"/>
              <a:t>. </a:t>
            </a:r>
          </a:p>
          <a:p>
            <a:endParaRPr lang="en-US" dirty="0"/>
          </a:p>
        </p:txBody>
      </p:sp>
    </p:spTree>
    <p:extLst>
      <p:ext uri="{BB962C8B-B14F-4D97-AF65-F5344CB8AC3E}">
        <p14:creationId xmlns:p14="http://schemas.microsoft.com/office/powerpoint/2010/main" val="22098273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1. INTRODUCTION </a:t>
            </a:r>
            <a:br>
              <a:rPr lang="en-US" b="1" dirty="0"/>
            </a:br>
            <a:endParaRPr lang="en-US" dirty="0"/>
          </a:p>
        </p:txBody>
      </p:sp>
      <p:sp>
        <p:nvSpPr>
          <p:cNvPr id="3" name="Content Placeholder 2"/>
          <p:cNvSpPr>
            <a:spLocks noGrp="1"/>
          </p:cNvSpPr>
          <p:nvPr>
            <p:ph idx="1"/>
          </p:nvPr>
        </p:nvSpPr>
        <p:spPr/>
        <p:txBody>
          <a:bodyPr>
            <a:normAutofit fontScale="77500" lnSpcReduction="20000"/>
          </a:bodyPr>
          <a:lstStyle/>
          <a:p>
            <a:r>
              <a:rPr lang="en-US" dirty="0" err="1"/>
              <a:t>Menjadi</a:t>
            </a:r>
            <a:r>
              <a:rPr lang="en-US" dirty="0"/>
              <a:t> </a:t>
            </a:r>
            <a:r>
              <a:rPr lang="en-US" dirty="0" err="1"/>
              <a:t>mahasiswa</a:t>
            </a:r>
            <a:r>
              <a:rPr lang="en-US" dirty="0"/>
              <a:t> di </a:t>
            </a:r>
            <a:r>
              <a:rPr lang="en-US" dirty="0" err="1"/>
              <a:t>perguruan</a:t>
            </a:r>
            <a:r>
              <a:rPr lang="en-US" dirty="0"/>
              <a:t> </a:t>
            </a:r>
            <a:r>
              <a:rPr lang="en-US" dirty="0" err="1"/>
              <a:t>tinggi</a:t>
            </a:r>
            <a:r>
              <a:rPr lang="en-US" dirty="0"/>
              <a:t> </a:t>
            </a:r>
            <a:r>
              <a:rPr lang="en-US" dirty="0" err="1"/>
              <a:t>biasanya</a:t>
            </a:r>
            <a:r>
              <a:rPr lang="en-US" dirty="0"/>
              <a:t> </a:t>
            </a:r>
            <a:r>
              <a:rPr lang="en-US" dirty="0" err="1"/>
              <a:t>adalah</a:t>
            </a:r>
            <a:r>
              <a:rPr lang="en-US" dirty="0"/>
              <a:t> </a:t>
            </a:r>
            <a:r>
              <a:rPr lang="en-US" dirty="0" err="1"/>
              <a:t>saat</a:t>
            </a:r>
            <a:r>
              <a:rPr lang="en-US" dirty="0"/>
              <a:t> </a:t>
            </a:r>
            <a:r>
              <a:rPr lang="en-US" dirty="0" err="1"/>
              <a:t>dimana</a:t>
            </a:r>
            <a:r>
              <a:rPr lang="en-US" dirty="0"/>
              <a:t> </a:t>
            </a:r>
            <a:r>
              <a:rPr lang="en-US" dirty="0" err="1"/>
              <a:t>perasaan</a:t>
            </a:r>
            <a:r>
              <a:rPr lang="en-US" dirty="0"/>
              <a:t> </a:t>
            </a:r>
            <a:r>
              <a:rPr lang="en-US" dirty="0" err="1"/>
              <a:t>suka</a:t>
            </a:r>
            <a:r>
              <a:rPr lang="en-US" dirty="0"/>
              <a:t> </a:t>
            </a:r>
            <a:r>
              <a:rPr lang="en-US" dirty="0" err="1"/>
              <a:t>dan</a:t>
            </a:r>
            <a:r>
              <a:rPr lang="en-US" dirty="0"/>
              <a:t> </a:t>
            </a:r>
            <a:r>
              <a:rPr lang="en-US" dirty="0" err="1"/>
              <a:t>duka</a:t>
            </a:r>
            <a:r>
              <a:rPr lang="en-US" dirty="0"/>
              <a:t> </a:t>
            </a:r>
            <a:r>
              <a:rPr lang="en-US" dirty="0" err="1"/>
              <a:t>bercampur</a:t>
            </a:r>
            <a:r>
              <a:rPr lang="en-US" dirty="0"/>
              <a:t> </a:t>
            </a:r>
            <a:r>
              <a:rPr lang="en-US" dirty="0" err="1"/>
              <a:t>baur</a:t>
            </a:r>
            <a:r>
              <a:rPr lang="en-US" dirty="0"/>
              <a:t>. </a:t>
            </a:r>
            <a:endParaRPr lang="en-US" dirty="0" smtClean="0"/>
          </a:p>
          <a:p>
            <a:r>
              <a:rPr lang="en-US" dirty="0" err="1" smtClean="0"/>
              <a:t>Perasaan</a:t>
            </a:r>
            <a:r>
              <a:rPr lang="en-US" dirty="0" smtClean="0"/>
              <a:t> </a:t>
            </a:r>
            <a:r>
              <a:rPr lang="en-US" dirty="0" err="1"/>
              <a:t>bahagia</a:t>
            </a:r>
            <a:r>
              <a:rPr lang="en-US" dirty="0"/>
              <a:t> </a:t>
            </a:r>
            <a:r>
              <a:rPr lang="en-US" dirty="0" err="1"/>
              <a:t>biasanya</a:t>
            </a:r>
            <a:r>
              <a:rPr lang="en-US" dirty="0"/>
              <a:t> </a:t>
            </a:r>
            <a:r>
              <a:rPr lang="en-US" dirty="0" err="1"/>
              <a:t>muncul</a:t>
            </a:r>
            <a:r>
              <a:rPr lang="en-US" dirty="0"/>
              <a:t> di </a:t>
            </a:r>
            <a:r>
              <a:rPr lang="en-US" dirty="0" err="1"/>
              <a:t>hampir</a:t>
            </a:r>
            <a:r>
              <a:rPr lang="en-US" dirty="0"/>
              <a:t> </a:t>
            </a:r>
            <a:r>
              <a:rPr lang="en-US" dirty="0" err="1"/>
              <a:t>semua</a:t>
            </a:r>
            <a:r>
              <a:rPr lang="en-US" dirty="0"/>
              <a:t> </a:t>
            </a:r>
            <a:r>
              <a:rPr lang="en-US" dirty="0" err="1"/>
              <a:t>mahasiswa</a:t>
            </a:r>
            <a:r>
              <a:rPr lang="en-US" dirty="0"/>
              <a:t> </a:t>
            </a:r>
            <a:r>
              <a:rPr lang="en-US" dirty="0" err="1"/>
              <a:t>karena</a:t>
            </a:r>
            <a:r>
              <a:rPr lang="en-US" dirty="0"/>
              <a:t> </a:t>
            </a:r>
            <a:r>
              <a:rPr lang="en-US" dirty="0" err="1"/>
              <a:t>mereka</a:t>
            </a:r>
            <a:r>
              <a:rPr lang="en-US" dirty="0"/>
              <a:t> </a:t>
            </a:r>
            <a:r>
              <a:rPr lang="en-US" dirty="0" err="1"/>
              <a:t>akan</a:t>
            </a:r>
            <a:r>
              <a:rPr lang="en-US" dirty="0"/>
              <a:t> </a:t>
            </a:r>
            <a:r>
              <a:rPr lang="en-US" dirty="0" err="1"/>
              <a:t>menemui</a:t>
            </a:r>
            <a:r>
              <a:rPr lang="en-US" dirty="0"/>
              <a:t> </a:t>
            </a:r>
            <a:r>
              <a:rPr lang="en-US" dirty="0" err="1"/>
              <a:t>suasana</a:t>
            </a:r>
            <a:r>
              <a:rPr lang="en-US" dirty="0"/>
              <a:t> </a:t>
            </a:r>
            <a:r>
              <a:rPr lang="en-US" dirty="0" err="1"/>
              <a:t>dan</a:t>
            </a:r>
            <a:r>
              <a:rPr lang="en-US" dirty="0"/>
              <a:t> </a:t>
            </a:r>
            <a:r>
              <a:rPr lang="en-US" dirty="0" err="1"/>
              <a:t>teman-teman</a:t>
            </a:r>
            <a:r>
              <a:rPr lang="en-US" dirty="0"/>
              <a:t> yang </a:t>
            </a:r>
            <a:r>
              <a:rPr lang="en-US" dirty="0" err="1"/>
              <a:t>baru</a:t>
            </a:r>
            <a:r>
              <a:rPr lang="en-US" dirty="0"/>
              <a:t>. </a:t>
            </a:r>
            <a:r>
              <a:rPr lang="en-US" dirty="0" err="1"/>
              <a:t>Perasaan</a:t>
            </a:r>
            <a:r>
              <a:rPr lang="en-US" dirty="0"/>
              <a:t> ‘</a:t>
            </a:r>
            <a:r>
              <a:rPr lang="en-US" dirty="0" err="1"/>
              <a:t>duka</a:t>
            </a:r>
            <a:r>
              <a:rPr lang="en-US" dirty="0"/>
              <a:t>’ </a:t>
            </a:r>
            <a:r>
              <a:rPr lang="en-US" dirty="0" err="1"/>
              <a:t>sekaligus</a:t>
            </a:r>
            <a:r>
              <a:rPr lang="en-US" dirty="0"/>
              <a:t> </a:t>
            </a:r>
            <a:r>
              <a:rPr lang="en-US" dirty="0" err="1"/>
              <a:t>tantangan</a:t>
            </a:r>
            <a:r>
              <a:rPr lang="en-US" dirty="0"/>
              <a:t> </a:t>
            </a:r>
            <a:r>
              <a:rPr lang="en-US" dirty="0" err="1"/>
              <a:t>muncul</a:t>
            </a:r>
            <a:r>
              <a:rPr lang="en-US" dirty="0"/>
              <a:t> </a:t>
            </a:r>
            <a:r>
              <a:rPr lang="en-US" dirty="0" err="1"/>
              <a:t>karena</a:t>
            </a:r>
            <a:r>
              <a:rPr lang="en-US" dirty="0"/>
              <a:t> </a:t>
            </a:r>
            <a:r>
              <a:rPr lang="en-US" dirty="0" err="1"/>
              <a:t>perbedaan-perbedaan</a:t>
            </a:r>
            <a:r>
              <a:rPr lang="en-US" dirty="0"/>
              <a:t> </a:t>
            </a:r>
            <a:r>
              <a:rPr lang="en-US" dirty="0" err="1"/>
              <a:t>antara</a:t>
            </a:r>
            <a:r>
              <a:rPr lang="en-US" dirty="0"/>
              <a:t> </a:t>
            </a:r>
            <a:r>
              <a:rPr lang="en-US" dirty="0" err="1"/>
              <a:t>metode</a:t>
            </a:r>
            <a:r>
              <a:rPr lang="en-US" dirty="0"/>
              <a:t> </a:t>
            </a:r>
            <a:r>
              <a:rPr lang="en-US" dirty="0" err="1"/>
              <a:t>mengajar</a:t>
            </a:r>
            <a:r>
              <a:rPr lang="en-US" dirty="0"/>
              <a:t>. </a:t>
            </a:r>
            <a:r>
              <a:rPr lang="en-US" dirty="0" err="1"/>
              <a:t>Selain</a:t>
            </a:r>
            <a:r>
              <a:rPr lang="en-US" dirty="0"/>
              <a:t> </a:t>
            </a:r>
            <a:r>
              <a:rPr lang="en-US" dirty="0" err="1"/>
              <a:t>itu</a:t>
            </a:r>
            <a:r>
              <a:rPr lang="en-US" dirty="0"/>
              <a:t>, </a:t>
            </a:r>
            <a:r>
              <a:rPr lang="en-US" dirty="0" err="1"/>
              <a:t>mahasiswa</a:t>
            </a:r>
            <a:r>
              <a:rPr lang="en-US" dirty="0"/>
              <a:t> </a:t>
            </a:r>
            <a:r>
              <a:rPr lang="en-US" dirty="0" err="1"/>
              <a:t>adalah</a:t>
            </a:r>
            <a:r>
              <a:rPr lang="en-US" dirty="0"/>
              <a:t> masa </a:t>
            </a:r>
            <a:r>
              <a:rPr lang="en-US" dirty="0" err="1"/>
              <a:t>dimana</a:t>
            </a:r>
            <a:r>
              <a:rPr lang="en-US" dirty="0"/>
              <a:t> </a:t>
            </a:r>
            <a:r>
              <a:rPr lang="en-US" dirty="0" err="1"/>
              <a:t>kemampuan</a:t>
            </a:r>
            <a:r>
              <a:rPr lang="en-US" dirty="0"/>
              <a:t> </a:t>
            </a:r>
            <a:r>
              <a:rPr lang="en-US" dirty="0" err="1"/>
              <a:t>untuk</a:t>
            </a:r>
            <a:r>
              <a:rPr lang="en-US" dirty="0"/>
              <a:t> </a:t>
            </a:r>
            <a:r>
              <a:rPr lang="en-US" dirty="0" err="1"/>
              <a:t>meneliti</a:t>
            </a:r>
            <a:r>
              <a:rPr lang="en-US" dirty="0"/>
              <a:t> </a:t>
            </a:r>
            <a:r>
              <a:rPr lang="en-US" dirty="0" err="1"/>
              <a:t>diperkenalkan</a:t>
            </a:r>
            <a:r>
              <a:rPr lang="en-US" dirty="0"/>
              <a:t> </a:t>
            </a:r>
            <a:r>
              <a:rPr lang="en-US" dirty="0" err="1"/>
              <a:t>dan</a:t>
            </a:r>
            <a:r>
              <a:rPr lang="en-US" dirty="0"/>
              <a:t> </a:t>
            </a:r>
            <a:r>
              <a:rPr lang="en-US" dirty="0" err="1"/>
              <a:t>diimplementasikan</a:t>
            </a:r>
            <a:r>
              <a:rPr lang="en-US" dirty="0"/>
              <a:t>. </a:t>
            </a:r>
            <a:endParaRPr lang="en-US" dirty="0" smtClean="0"/>
          </a:p>
          <a:p>
            <a:r>
              <a:rPr lang="en-US" dirty="0" err="1" smtClean="0"/>
              <a:t>Dalam</a:t>
            </a:r>
            <a:r>
              <a:rPr lang="en-US" dirty="0" smtClean="0"/>
              <a:t> </a:t>
            </a:r>
            <a:r>
              <a:rPr lang="en-US" dirty="0" err="1"/>
              <a:t>konteks</a:t>
            </a:r>
            <a:r>
              <a:rPr lang="en-US" dirty="0"/>
              <a:t> </a:t>
            </a:r>
            <a:r>
              <a:rPr lang="en-US" dirty="0" err="1"/>
              <a:t>penelitian</a:t>
            </a:r>
            <a:r>
              <a:rPr lang="en-US" dirty="0"/>
              <a:t> </a:t>
            </a:r>
            <a:r>
              <a:rPr lang="en-US" dirty="0" err="1"/>
              <a:t>inilah</a:t>
            </a:r>
            <a:r>
              <a:rPr lang="en-US" dirty="0"/>
              <a:t> </a:t>
            </a:r>
            <a:r>
              <a:rPr lang="en-US" dirty="0" err="1"/>
              <a:t>tidak</a:t>
            </a:r>
            <a:r>
              <a:rPr lang="en-US" dirty="0"/>
              <a:t> </a:t>
            </a:r>
            <a:r>
              <a:rPr lang="en-US" dirty="0" err="1"/>
              <a:t>sedikit</a:t>
            </a:r>
            <a:r>
              <a:rPr lang="en-US" dirty="0"/>
              <a:t> </a:t>
            </a:r>
            <a:r>
              <a:rPr lang="en-US" dirty="0" err="1"/>
              <a:t>mahasiswa</a:t>
            </a:r>
            <a:r>
              <a:rPr lang="en-US" dirty="0"/>
              <a:t> yang </a:t>
            </a:r>
            <a:r>
              <a:rPr lang="en-US" dirty="0" err="1"/>
              <a:t>merasa</a:t>
            </a:r>
            <a:r>
              <a:rPr lang="en-US" dirty="0"/>
              <a:t> </a:t>
            </a:r>
            <a:r>
              <a:rPr lang="en-US" dirty="0" err="1"/>
              <a:t>kesulitan</a:t>
            </a:r>
            <a:r>
              <a:rPr lang="en-US" dirty="0"/>
              <a:t> </a:t>
            </a:r>
            <a:r>
              <a:rPr lang="en-US" dirty="0" err="1"/>
              <a:t>baik</a:t>
            </a:r>
            <a:r>
              <a:rPr lang="en-US" dirty="0"/>
              <a:t> </a:t>
            </a:r>
            <a:r>
              <a:rPr lang="en-US" dirty="0" err="1"/>
              <a:t>pada</a:t>
            </a:r>
            <a:r>
              <a:rPr lang="en-US" dirty="0"/>
              <a:t> </a:t>
            </a:r>
            <a:r>
              <a:rPr lang="en-US" dirty="0" err="1"/>
              <a:t>tahap</a:t>
            </a:r>
            <a:r>
              <a:rPr lang="en-US" dirty="0"/>
              <a:t> </a:t>
            </a:r>
            <a:r>
              <a:rPr lang="en-US" dirty="0" err="1"/>
              <a:t>penerapan</a:t>
            </a:r>
            <a:r>
              <a:rPr lang="en-US" dirty="0"/>
              <a:t> </a:t>
            </a:r>
            <a:r>
              <a:rPr lang="en-US" dirty="0" err="1"/>
              <a:t>langkah-langkah</a:t>
            </a:r>
            <a:r>
              <a:rPr lang="en-US" dirty="0"/>
              <a:t> </a:t>
            </a:r>
            <a:r>
              <a:rPr lang="en-US" dirty="0" err="1"/>
              <a:t>penelitian</a:t>
            </a:r>
            <a:r>
              <a:rPr lang="en-US" dirty="0"/>
              <a:t> </a:t>
            </a:r>
            <a:r>
              <a:rPr lang="en-US" dirty="0" err="1"/>
              <a:t>maupun</a:t>
            </a:r>
            <a:r>
              <a:rPr lang="en-US" dirty="0"/>
              <a:t> </a:t>
            </a:r>
            <a:r>
              <a:rPr lang="en-US" dirty="0" err="1"/>
              <a:t>penulisan</a:t>
            </a:r>
            <a:r>
              <a:rPr lang="en-US" dirty="0"/>
              <a:t> </a:t>
            </a:r>
            <a:r>
              <a:rPr lang="en-US" dirty="0" err="1"/>
              <a:t>laporan</a:t>
            </a:r>
            <a:r>
              <a:rPr lang="en-US" dirty="0"/>
              <a:t> </a:t>
            </a:r>
            <a:r>
              <a:rPr lang="en-US" dirty="0" err="1"/>
              <a:t>penelitian</a:t>
            </a:r>
            <a:r>
              <a:rPr lang="en-US" dirty="0"/>
              <a:t>, </a:t>
            </a:r>
            <a:r>
              <a:rPr lang="en-US" dirty="0" err="1"/>
              <a:t>utamanya</a:t>
            </a:r>
            <a:r>
              <a:rPr lang="en-US" dirty="0"/>
              <a:t> </a:t>
            </a:r>
            <a:r>
              <a:rPr lang="en-US" dirty="0" err="1"/>
              <a:t>penulisan</a:t>
            </a:r>
            <a:r>
              <a:rPr lang="en-US" dirty="0"/>
              <a:t> </a:t>
            </a:r>
            <a:r>
              <a:rPr lang="en-US" dirty="0" err="1"/>
              <a:t>tugas</a:t>
            </a:r>
            <a:r>
              <a:rPr lang="en-US" dirty="0"/>
              <a:t> </a:t>
            </a:r>
            <a:r>
              <a:rPr lang="en-US" dirty="0" err="1"/>
              <a:t>akhir</a:t>
            </a:r>
            <a:r>
              <a:rPr lang="en-US" dirty="0"/>
              <a:t> </a:t>
            </a:r>
            <a:r>
              <a:rPr lang="en-US" dirty="0" err="1"/>
              <a:t>dalam</a:t>
            </a:r>
            <a:r>
              <a:rPr lang="en-US" dirty="0"/>
              <a:t> </a:t>
            </a:r>
            <a:r>
              <a:rPr lang="en-US" dirty="0" err="1"/>
              <a:t>bentuk</a:t>
            </a:r>
            <a:r>
              <a:rPr lang="en-US" dirty="0"/>
              <a:t> </a:t>
            </a:r>
            <a:r>
              <a:rPr lang="en-US" dirty="0" err="1"/>
              <a:t>skripsi</a:t>
            </a:r>
            <a:r>
              <a:rPr lang="en-US" dirty="0"/>
              <a:t>. Irvin (1996) </a:t>
            </a:r>
            <a:r>
              <a:rPr lang="en-US" dirty="0" err="1"/>
              <a:t>pernah</a:t>
            </a:r>
            <a:r>
              <a:rPr lang="en-US" dirty="0"/>
              <a:t> </a:t>
            </a:r>
            <a:r>
              <a:rPr lang="en-US" dirty="0" err="1"/>
              <a:t>mengatakan</a:t>
            </a:r>
            <a:r>
              <a:rPr lang="en-US" dirty="0"/>
              <a:t>: </a:t>
            </a:r>
          </a:p>
          <a:p>
            <a:r>
              <a:rPr lang="en-US" dirty="0"/>
              <a:t>A research degree is the academic equivalent of scaling and unclimbed peak. It requires skill, determination and lots of hard work, but when you get the top you have the knowledge that you have done something that no one else has done before. </a:t>
            </a:r>
            <a:endParaRPr lang="en-US" dirty="0" smtClean="0"/>
          </a:p>
          <a:p>
            <a:r>
              <a:rPr lang="en-US" dirty="0" smtClean="0"/>
              <a:t>Very </a:t>
            </a:r>
            <a:r>
              <a:rPr lang="en-US" dirty="0"/>
              <a:t>few people who have completed a research degree ever regret having done so. </a:t>
            </a:r>
          </a:p>
          <a:p>
            <a:pPr marL="0" indent="0">
              <a:buNone/>
            </a:pPr>
            <a:endParaRPr lang="en-US" dirty="0"/>
          </a:p>
        </p:txBody>
      </p:sp>
    </p:spTree>
    <p:extLst>
      <p:ext uri="{BB962C8B-B14F-4D97-AF65-F5344CB8AC3E}">
        <p14:creationId xmlns:p14="http://schemas.microsoft.com/office/powerpoint/2010/main" val="196274398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55000" lnSpcReduction="20000"/>
          </a:bodyPr>
          <a:lstStyle/>
          <a:p>
            <a:r>
              <a:rPr lang="en-US" dirty="0" err="1"/>
              <a:t>Perpustakaan</a:t>
            </a:r>
            <a:endParaRPr lang="en-US" dirty="0"/>
          </a:p>
          <a:p>
            <a:r>
              <a:rPr lang="en-US" dirty="0" err="1"/>
              <a:t>Secara</a:t>
            </a:r>
            <a:r>
              <a:rPr lang="en-US" dirty="0"/>
              <a:t> </a:t>
            </a:r>
            <a:r>
              <a:rPr lang="en-US" dirty="0" err="1"/>
              <a:t>tradisional</a:t>
            </a:r>
            <a:r>
              <a:rPr lang="en-US" dirty="0"/>
              <a:t>, </a:t>
            </a:r>
            <a:r>
              <a:rPr lang="en-US" dirty="0" err="1"/>
              <a:t>sebelum</a:t>
            </a:r>
            <a:r>
              <a:rPr lang="en-US" dirty="0"/>
              <a:t> internet </a:t>
            </a:r>
            <a:r>
              <a:rPr lang="en-US" dirty="0" err="1"/>
              <a:t>ditemukan</a:t>
            </a:r>
            <a:r>
              <a:rPr lang="en-US" dirty="0"/>
              <a:t>, </a:t>
            </a:r>
            <a:r>
              <a:rPr lang="en-US" dirty="0" err="1"/>
              <a:t>tempat</a:t>
            </a:r>
            <a:r>
              <a:rPr lang="en-US" dirty="0"/>
              <a:t> </a:t>
            </a:r>
            <a:r>
              <a:rPr lang="en-US" dirty="0" err="1"/>
              <a:t>pertama</a:t>
            </a:r>
            <a:r>
              <a:rPr lang="en-US" dirty="0"/>
              <a:t> </a:t>
            </a:r>
            <a:r>
              <a:rPr lang="en-US" dirty="0" err="1"/>
              <a:t>bagi</a:t>
            </a:r>
            <a:r>
              <a:rPr lang="en-US" dirty="0"/>
              <a:t> </a:t>
            </a:r>
            <a:r>
              <a:rPr lang="en-US" dirty="0" err="1"/>
              <a:t>mahasiswa</a:t>
            </a:r>
            <a:r>
              <a:rPr lang="en-US" dirty="0"/>
              <a:t> </a:t>
            </a:r>
            <a:r>
              <a:rPr lang="en-US" dirty="0" err="1"/>
              <a:t>untuk</a:t>
            </a:r>
            <a:r>
              <a:rPr lang="en-US" dirty="0"/>
              <a:t> </a:t>
            </a:r>
            <a:r>
              <a:rPr lang="en-US" dirty="0" err="1"/>
              <a:t>mencari</a:t>
            </a:r>
            <a:r>
              <a:rPr lang="en-US" dirty="0"/>
              <a:t> </a:t>
            </a:r>
            <a:r>
              <a:rPr lang="en-US" dirty="0" err="1"/>
              <a:t>sumber</a:t>
            </a:r>
            <a:r>
              <a:rPr lang="en-US" dirty="0"/>
              <a:t> </a:t>
            </a:r>
            <a:r>
              <a:rPr lang="en-US" dirty="0" err="1"/>
              <a:t>informasi</a:t>
            </a:r>
            <a:r>
              <a:rPr lang="en-US" dirty="0"/>
              <a:t> </a:t>
            </a:r>
            <a:r>
              <a:rPr lang="en-US" dirty="0" err="1"/>
              <a:t>adalah</a:t>
            </a:r>
            <a:r>
              <a:rPr lang="en-US" dirty="0"/>
              <a:t> </a:t>
            </a:r>
            <a:r>
              <a:rPr lang="en-US" dirty="0" err="1"/>
              <a:t>perpustakaan</a:t>
            </a:r>
            <a:r>
              <a:rPr lang="en-US" dirty="0"/>
              <a:t>. </a:t>
            </a:r>
            <a:r>
              <a:rPr lang="en-US" dirty="0" err="1"/>
              <a:t>Bahkan</a:t>
            </a:r>
            <a:r>
              <a:rPr lang="en-US" dirty="0"/>
              <a:t> </a:t>
            </a:r>
            <a:r>
              <a:rPr lang="en-US" dirty="0" err="1"/>
              <a:t>sampai</a:t>
            </a:r>
            <a:r>
              <a:rPr lang="en-US" dirty="0"/>
              <a:t> era internet </a:t>
            </a:r>
            <a:r>
              <a:rPr lang="en-US" dirty="0" err="1"/>
              <a:t>sekarang</a:t>
            </a:r>
            <a:r>
              <a:rPr lang="en-US" dirty="0"/>
              <a:t> </a:t>
            </a:r>
            <a:r>
              <a:rPr lang="en-US" dirty="0" err="1"/>
              <a:t>inipun</a:t>
            </a:r>
            <a:r>
              <a:rPr lang="en-US" dirty="0"/>
              <a:t>, </a:t>
            </a:r>
            <a:r>
              <a:rPr lang="en-US" dirty="0" err="1"/>
              <a:t>mahasiswa</a:t>
            </a:r>
            <a:r>
              <a:rPr lang="en-US" dirty="0"/>
              <a:t> </a:t>
            </a:r>
            <a:r>
              <a:rPr lang="en-US" dirty="0" err="1"/>
              <a:t>seharusnya</a:t>
            </a:r>
            <a:r>
              <a:rPr lang="en-US" dirty="0"/>
              <a:t> </a:t>
            </a:r>
            <a:r>
              <a:rPr lang="en-US" dirty="0" err="1"/>
              <a:t>masih</a:t>
            </a:r>
            <a:r>
              <a:rPr lang="en-US" dirty="0"/>
              <a:t> </a:t>
            </a:r>
            <a:r>
              <a:rPr lang="en-US" dirty="0" err="1"/>
              <a:t>harus</a:t>
            </a:r>
            <a:r>
              <a:rPr lang="en-US" dirty="0"/>
              <a:t> </a:t>
            </a:r>
            <a:r>
              <a:rPr lang="en-US" dirty="0" err="1"/>
              <a:t>mengunjungi</a:t>
            </a:r>
            <a:r>
              <a:rPr lang="en-US" dirty="0"/>
              <a:t> </a:t>
            </a:r>
            <a:r>
              <a:rPr lang="en-US" dirty="0" err="1"/>
              <a:t>perpustakaan</a:t>
            </a:r>
            <a:r>
              <a:rPr lang="en-US" dirty="0"/>
              <a:t>. </a:t>
            </a:r>
            <a:r>
              <a:rPr lang="en-US" dirty="0" err="1"/>
              <a:t>Setiap</a:t>
            </a:r>
            <a:r>
              <a:rPr lang="en-US" dirty="0"/>
              <a:t> </a:t>
            </a:r>
            <a:r>
              <a:rPr lang="en-US" dirty="0" err="1"/>
              <a:t>perpustakaan</a:t>
            </a:r>
            <a:r>
              <a:rPr lang="en-US" dirty="0"/>
              <a:t> yang hamper </a:t>
            </a:r>
            <a:r>
              <a:rPr lang="en-US" dirty="0" err="1"/>
              <a:t>selalu</a:t>
            </a:r>
            <a:r>
              <a:rPr lang="en-US" dirty="0"/>
              <a:t> </a:t>
            </a:r>
            <a:r>
              <a:rPr lang="en-US" dirty="0" err="1"/>
              <a:t>memiliki</a:t>
            </a:r>
            <a:r>
              <a:rPr lang="en-US" dirty="0"/>
              <a:t> </a:t>
            </a:r>
            <a:r>
              <a:rPr lang="en-US" dirty="0" err="1"/>
              <a:t>pustakawan</a:t>
            </a:r>
            <a:r>
              <a:rPr lang="en-US" dirty="0"/>
              <a:t> yang </a:t>
            </a:r>
            <a:r>
              <a:rPr lang="en-US" dirty="0" err="1"/>
              <a:t>akan</a:t>
            </a:r>
            <a:r>
              <a:rPr lang="en-US" dirty="0"/>
              <a:t> </a:t>
            </a:r>
            <a:r>
              <a:rPr lang="en-US" dirty="0" err="1"/>
              <a:t>siap</a:t>
            </a:r>
            <a:r>
              <a:rPr lang="en-US" dirty="0"/>
              <a:t> </a:t>
            </a:r>
            <a:r>
              <a:rPr lang="en-US" dirty="0" err="1"/>
              <a:t>membantu</a:t>
            </a:r>
            <a:r>
              <a:rPr lang="en-US" dirty="0"/>
              <a:t> </a:t>
            </a:r>
            <a:r>
              <a:rPr lang="en-US" dirty="0" err="1"/>
              <a:t>Anda</a:t>
            </a:r>
            <a:r>
              <a:rPr lang="en-US" dirty="0"/>
              <a:t> </a:t>
            </a:r>
            <a:r>
              <a:rPr lang="en-US" dirty="0" err="1"/>
              <a:t>untuk</a:t>
            </a:r>
            <a:r>
              <a:rPr lang="en-US" dirty="0"/>
              <a:t> </a:t>
            </a:r>
            <a:r>
              <a:rPr lang="en-US" dirty="0" err="1"/>
              <a:t>mencari</a:t>
            </a:r>
            <a:r>
              <a:rPr lang="en-US" dirty="0"/>
              <a:t> </a:t>
            </a:r>
            <a:r>
              <a:rPr lang="en-US" dirty="0" err="1"/>
              <a:t>berbagai</a:t>
            </a:r>
            <a:r>
              <a:rPr lang="en-US" dirty="0"/>
              <a:t> </a:t>
            </a:r>
            <a:r>
              <a:rPr lang="en-US" dirty="0" err="1"/>
              <a:t>sumber</a:t>
            </a:r>
            <a:r>
              <a:rPr lang="en-US" dirty="0"/>
              <a:t> </a:t>
            </a:r>
            <a:r>
              <a:rPr lang="en-US" dirty="0" err="1"/>
              <a:t>referensi</a:t>
            </a:r>
            <a:r>
              <a:rPr lang="en-US" dirty="0"/>
              <a:t> yang </a:t>
            </a:r>
            <a:r>
              <a:rPr lang="en-US" dirty="0" err="1"/>
              <a:t>akan</a:t>
            </a:r>
            <a:r>
              <a:rPr lang="en-US" dirty="0"/>
              <a:t> </a:t>
            </a:r>
            <a:r>
              <a:rPr lang="en-US" dirty="0" err="1"/>
              <a:t>berguna</a:t>
            </a:r>
            <a:r>
              <a:rPr lang="en-US" dirty="0"/>
              <a:t> </a:t>
            </a:r>
            <a:r>
              <a:rPr lang="en-US" dirty="0" err="1"/>
              <a:t>untuk</a:t>
            </a:r>
            <a:r>
              <a:rPr lang="en-US" dirty="0"/>
              <a:t> </a:t>
            </a:r>
            <a:r>
              <a:rPr lang="en-US" dirty="0" err="1"/>
              <a:t>mencari</a:t>
            </a:r>
            <a:r>
              <a:rPr lang="en-US" dirty="0"/>
              <a:t> </a:t>
            </a:r>
            <a:r>
              <a:rPr lang="en-US" dirty="0" err="1"/>
              <a:t>informasi</a:t>
            </a:r>
            <a:r>
              <a:rPr lang="en-US" dirty="0"/>
              <a:t> yang </a:t>
            </a:r>
            <a:r>
              <a:rPr lang="en-US" dirty="0" err="1"/>
              <a:t>berkaitan</a:t>
            </a:r>
            <a:r>
              <a:rPr lang="en-US" dirty="0"/>
              <a:t> </a:t>
            </a:r>
            <a:r>
              <a:rPr lang="en-US" dirty="0" err="1"/>
              <a:t>dengan</a:t>
            </a:r>
            <a:r>
              <a:rPr lang="en-US" dirty="0"/>
              <a:t> </a:t>
            </a:r>
            <a:r>
              <a:rPr lang="en-US" dirty="0" err="1"/>
              <a:t>topik</a:t>
            </a:r>
            <a:r>
              <a:rPr lang="en-US" dirty="0"/>
              <a:t> yang </a:t>
            </a:r>
            <a:r>
              <a:rPr lang="en-US" dirty="0" err="1"/>
              <a:t>Anda</a:t>
            </a:r>
            <a:r>
              <a:rPr lang="en-US" dirty="0"/>
              <a:t> </a:t>
            </a:r>
            <a:r>
              <a:rPr lang="en-US" dirty="0" err="1"/>
              <a:t>cari</a:t>
            </a:r>
            <a:r>
              <a:rPr lang="en-US" dirty="0"/>
              <a:t>. </a:t>
            </a:r>
            <a:r>
              <a:rPr lang="en-US" dirty="0" err="1"/>
              <a:t>Mereka</a:t>
            </a:r>
            <a:r>
              <a:rPr lang="en-US" dirty="0"/>
              <a:t> </a:t>
            </a:r>
            <a:r>
              <a:rPr lang="en-US" dirty="0" err="1"/>
              <a:t>dapat</a:t>
            </a:r>
            <a:r>
              <a:rPr lang="en-US" dirty="0"/>
              <a:t> </a:t>
            </a:r>
            <a:r>
              <a:rPr lang="en-US" dirty="0" err="1"/>
              <a:t>membantu</a:t>
            </a:r>
            <a:r>
              <a:rPr lang="en-US" dirty="0"/>
              <a:t> </a:t>
            </a:r>
            <a:r>
              <a:rPr lang="en-US" dirty="0" err="1"/>
              <a:t>Anda</a:t>
            </a:r>
            <a:r>
              <a:rPr lang="en-US" dirty="0"/>
              <a:t> </a:t>
            </a:r>
            <a:r>
              <a:rPr lang="en-US" dirty="0" err="1"/>
              <a:t>untuk</a:t>
            </a:r>
            <a:r>
              <a:rPr lang="en-US" dirty="0"/>
              <a:t> </a:t>
            </a:r>
            <a:r>
              <a:rPr lang="en-US" dirty="0" err="1"/>
              <a:t>melakukan</a:t>
            </a:r>
            <a:r>
              <a:rPr lang="en-US" dirty="0"/>
              <a:t> </a:t>
            </a:r>
            <a:r>
              <a:rPr lang="en-US" dirty="0" err="1"/>
              <a:t>pencarian</a:t>
            </a:r>
            <a:r>
              <a:rPr lang="en-US" dirty="0"/>
              <a:t> ‘database’ </a:t>
            </a:r>
            <a:r>
              <a:rPr lang="en-US" dirty="0" err="1"/>
              <a:t>dari</a:t>
            </a:r>
            <a:r>
              <a:rPr lang="en-US" dirty="0"/>
              <a:t> </a:t>
            </a:r>
            <a:r>
              <a:rPr lang="en-US" dirty="0" err="1"/>
              <a:t>ribuan</a:t>
            </a:r>
            <a:r>
              <a:rPr lang="en-US" dirty="0"/>
              <a:t> </a:t>
            </a:r>
            <a:r>
              <a:rPr lang="en-US" dirty="0" err="1"/>
              <a:t>artikel</a:t>
            </a:r>
            <a:r>
              <a:rPr lang="en-US" dirty="0"/>
              <a:t> </a:t>
            </a:r>
            <a:r>
              <a:rPr lang="en-US" dirty="0" err="1"/>
              <a:t>jurnal</a:t>
            </a:r>
            <a:r>
              <a:rPr lang="en-US" dirty="0"/>
              <a:t> </a:t>
            </a:r>
            <a:r>
              <a:rPr lang="en-US" dirty="0" err="1"/>
              <a:t>internasional</a:t>
            </a:r>
            <a:r>
              <a:rPr lang="en-US" dirty="0"/>
              <a:t> yang </a:t>
            </a:r>
            <a:r>
              <a:rPr lang="en-US" dirty="0" err="1"/>
              <a:t>akan</a:t>
            </a:r>
            <a:r>
              <a:rPr lang="en-US" dirty="0"/>
              <a:t> </a:t>
            </a:r>
            <a:r>
              <a:rPr lang="en-US" dirty="0" err="1"/>
              <a:t>sangat</a:t>
            </a:r>
            <a:r>
              <a:rPr lang="en-US" dirty="0"/>
              <a:t> </a:t>
            </a:r>
            <a:r>
              <a:rPr lang="en-US" dirty="0" err="1"/>
              <a:t>berguna</a:t>
            </a:r>
            <a:r>
              <a:rPr lang="en-US" dirty="0"/>
              <a:t> </a:t>
            </a:r>
            <a:r>
              <a:rPr lang="en-US" dirty="0" err="1"/>
              <a:t>untuk</a:t>
            </a:r>
            <a:r>
              <a:rPr lang="en-US" dirty="0"/>
              <a:t> </a:t>
            </a:r>
            <a:r>
              <a:rPr lang="en-US" dirty="0" err="1"/>
              <a:t>menjadi</a:t>
            </a:r>
            <a:r>
              <a:rPr lang="en-US" dirty="0"/>
              <a:t> </a:t>
            </a:r>
            <a:r>
              <a:rPr lang="en-US" dirty="0" err="1"/>
              <a:t>sumber</a:t>
            </a:r>
            <a:r>
              <a:rPr lang="en-US" dirty="0"/>
              <a:t> </a:t>
            </a:r>
            <a:r>
              <a:rPr lang="en-US" dirty="0" err="1"/>
              <a:t>referensi</a:t>
            </a:r>
            <a:r>
              <a:rPr lang="en-US" dirty="0"/>
              <a:t> </a:t>
            </a:r>
            <a:r>
              <a:rPr lang="en-US" dirty="0" err="1"/>
              <a:t>Anda</a:t>
            </a:r>
            <a:r>
              <a:rPr lang="en-US" dirty="0"/>
              <a:t> </a:t>
            </a:r>
            <a:r>
              <a:rPr lang="en-US" dirty="0" err="1"/>
              <a:t>dalam</a:t>
            </a:r>
            <a:r>
              <a:rPr lang="en-US" dirty="0"/>
              <a:t> </a:t>
            </a:r>
            <a:r>
              <a:rPr lang="en-US" dirty="0" err="1"/>
              <a:t>menulis</a:t>
            </a:r>
            <a:r>
              <a:rPr lang="en-US" dirty="0"/>
              <a:t> </a:t>
            </a:r>
            <a:r>
              <a:rPr lang="en-US" dirty="0" err="1"/>
              <a:t>skripsi</a:t>
            </a:r>
            <a:r>
              <a:rPr lang="en-US" dirty="0"/>
              <a:t>. </a:t>
            </a:r>
            <a:r>
              <a:rPr lang="en-US" dirty="0" err="1"/>
              <a:t>Saat</a:t>
            </a:r>
            <a:r>
              <a:rPr lang="en-US" dirty="0"/>
              <a:t> </a:t>
            </a:r>
            <a:r>
              <a:rPr lang="en-US" dirty="0" err="1"/>
              <a:t>ini</a:t>
            </a:r>
            <a:r>
              <a:rPr lang="en-US" dirty="0"/>
              <a:t>, </a:t>
            </a:r>
            <a:r>
              <a:rPr lang="en-US" dirty="0" err="1"/>
              <a:t>banyak</a:t>
            </a:r>
            <a:r>
              <a:rPr lang="en-US" dirty="0"/>
              <a:t> </a:t>
            </a:r>
            <a:r>
              <a:rPr lang="en-US" dirty="0" err="1"/>
              <a:t>perpustkaan</a:t>
            </a:r>
            <a:r>
              <a:rPr lang="en-US" dirty="0"/>
              <a:t> yang </a:t>
            </a:r>
            <a:r>
              <a:rPr lang="en-US" dirty="0" err="1"/>
              <a:t>sudah</a:t>
            </a:r>
            <a:r>
              <a:rPr lang="en-US" dirty="0"/>
              <a:t> </a:t>
            </a:r>
            <a:r>
              <a:rPr lang="en-US" dirty="0" err="1"/>
              <a:t>berlangganan</a:t>
            </a:r>
            <a:r>
              <a:rPr lang="en-US" dirty="0"/>
              <a:t> ‘database’ </a:t>
            </a:r>
            <a:r>
              <a:rPr lang="en-US" dirty="0" err="1"/>
              <a:t>dari</a:t>
            </a:r>
            <a:r>
              <a:rPr lang="en-US" dirty="0"/>
              <a:t> </a:t>
            </a:r>
            <a:r>
              <a:rPr lang="en-US" dirty="0" err="1"/>
              <a:t>jurnal-jurnal</a:t>
            </a:r>
            <a:r>
              <a:rPr lang="en-US" dirty="0"/>
              <a:t> </a:t>
            </a:r>
            <a:r>
              <a:rPr lang="en-US" dirty="0" err="1"/>
              <a:t>internasional</a:t>
            </a:r>
            <a:r>
              <a:rPr lang="en-US" dirty="0"/>
              <a:t>. </a:t>
            </a:r>
            <a:r>
              <a:rPr lang="en-US" dirty="0" err="1"/>
              <a:t>Selain</a:t>
            </a:r>
            <a:r>
              <a:rPr lang="en-US" dirty="0"/>
              <a:t> </a:t>
            </a:r>
            <a:r>
              <a:rPr lang="en-US" dirty="0" err="1"/>
              <a:t>artikel</a:t>
            </a:r>
            <a:r>
              <a:rPr lang="en-US" dirty="0"/>
              <a:t> </a:t>
            </a:r>
            <a:r>
              <a:rPr lang="en-US" dirty="0" err="1"/>
              <a:t>jurnal</a:t>
            </a:r>
            <a:r>
              <a:rPr lang="en-US" dirty="0"/>
              <a:t>, </a:t>
            </a:r>
            <a:r>
              <a:rPr lang="en-US" dirty="0" err="1"/>
              <a:t>perpustakaan</a:t>
            </a:r>
            <a:r>
              <a:rPr lang="en-US" dirty="0"/>
              <a:t> </a:t>
            </a:r>
            <a:r>
              <a:rPr lang="en-US" dirty="0" err="1"/>
              <a:t>biasanya</a:t>
            </a:r>
            <a:r>
              <a:rPr lang="en-US" dirty="0"/>
              <a:t> juga </a:t>
            </a:r>
            <a:r>
              <a:rPr lang="en-US" dirty="0" err="1"/>
              <a:t>memiliki</a:t>
            </a:r>
            <a:r>
              <a:rPr lang="en-US" dirty="0"/>
              <a:t> </a:t>
            </a:r>
            <a:r>
              <a:rPr lang="en-US" dirty="0" err="1"/>
              <a:t>koleksi</a:t>
            </a:r>
            <a:r>
              <a:rPr lang="en-US" dirty="0"/>
              <a:t> </a:t>
            </a:r>
            <a:r>
              <a:rPr lang="en-US" dirty="0" err="1"/>
              <a:t>referensi</a:t>
            </a:r>
            <a:r>
              <a:rPr lang="en-US" dirty="0"/>
              <a:t> </a:t>
            </a:r>
            <a:r>
              <a:rPr lang="en-US" dirty="0" err="1"/>
              <a:t>sebagai</a:t>
            </a:r>
            <a:r>
              <a:rPr lang="en-US" dirty="0"/>
              <a:t> </a:t>
            </a:r>
            <a:r>
              <a:rPr lang="en-US" dirty="0" err="1"/>
              <a:t>berikut</a:t>
            </a:r>
            <a:r>
              <a:rPr lang="en-US" dirty="0"/>
              <a:t>: </a:t>
            </a:r>
          </a:p>
          <a:p>
            <a:pPr lvl="0"/>
            <a:r>
              <a:rPr lang="en-US" dirty="0" err="1"/>
              <a:t>Artikel</a:t>
            </a:r>
            <a:r>
              <a:rPr lang="en-US" dirty="0"/>
              <a:t> </a:t>
            </a:r>
            <a:r>
              <a:rPr lang="en-US" dirty="0" err="1"/>
              <a:t>laporan</a:t>
            </a:r>
            <a:r>
              <a:rPr lang="en-US" dirty="0"/>
              <a:t> </a:t>
            </a:r>
            <a:r>
              <a:rPr lang="en-US" dirty="0" err="1"/>
              <a:t>penelitian</a:t>
            </a:r>
            <a:r>
              <a:rPr lang="en-US" dirty="0"/>
              <a:t> </a:t>
            </a:r>
            <a:r>
              <a:rPr lang="en-US" dirty="0" err="1"/>
              <a:t>dosen</a:t>
            </a:r>
            <a:r>
              <a:rPr lang="en-US" dirty="0"/>
              <a:t> </a:t>
            </a:r>
            <a:r>
              <a:rPr lang="en-US" dirty="0" err="1"/>
              <a:t>dan</a:t>
            </a:r>
            <a:r>
              <a:rPr lang="en-US" dirty="0"/>
              <a:t> </a:t>
            </a:r>
            <a:r>
              <a:rPr lang="en-US" dirty="0" err="1"/>
              <a:t>mahasiswa</a:t>
            </a:r>
            <a:r>
              <a:rPr lang="en-US" dirty="0"/>
              <a:t> </a:t>
            </a:r>
          </a:p>
          <a:p>
            <a:pPr lvl="0"/>
            <a:r>
              <a:rPr lang="en-US" dirty="0" err="1"/>
              <a:t>Tesis</a:t>
            </a:r>
            <a:r>
              <a:rPr lang="en-US" dirty="0"/>
              <a:t> </a:t>
            </a:r>
            <a:r>
              <a:rPr lang="en-US" dirty="0" err="1"/>
              <a:t>mahasiswa</a:t>
            </a:r>
            <a:r>
              <a:rPr lang="en-US" dirty="0"/>
              <a:t> S2 </a:t>
            </a:r>
            <a:r>
              <a:rPr lang="en-US" dirty="0" err="1"/>
              <a:t>dan</a:t>
            </a:r>
            <a:r>
              <a:rPr lang="en-US" dirty="0"/>
              <a:t> S3</a:t>
            </a:r>
          </a:p>
          <a:p>
            <a:pPr lvl="0"/>
            <a:r>
              <a:rPr lang="en-US" dirty="0" err="1"/>
              <a:t>Publikasi</a:t>
            </a:r>
            <a:r>
              <a:rPr lang="en-US" dirty="0"/>
              <a:t> </a:t>
            </a:r>
            <a:r>
              <a:rPr lang="en-US" dirty="0" err="1"/>
              <a:t>universitas</a:t>
            </a:r>
            <a:r>
              <a:rPr lang="en-US" dirty="0"/>
              <a:t> </a:t>
            </a:r>
          </a:p>
          <a:p>
            <a:pPr lvl="0"/>
            <a:r>
              <a:rPr lang="en-US" dirty="0"/>
              <a:t>E-book </a:t>
            </a:r>
          </a:p>
          <a:p>
            <a:pPr lvl="0"/>
            <a:r>
              <a:rPr lang="en-US" dirty="0" err="1"/>
              <a:t>Koleksi</a:t>
            </a:r>
            <a:r>
              <a:rPr lang="en-US" dirty="0"/>
              <a:t> </a:t>
            </a:r>
            <a:r>
              <a:rPr lang="en-US" dirty="0" err="1"/>
              <a:t>khusus</a:t>
            </a:r>
            <a:r>
              <a:rPr lang="en-US" dirty="0"/>
              <a:t> </a:t>
            </a:r>
          </a:p>
          <a:p>
            <a:pPr lvl="0"/>
            <a:r>
              <a:rPr lang="en-US" dirty="0" err="1"/>
              <a:t>Tautan</a:t>
            </a:r>
            <a:r>
              <a:rPr lang="en-US" dirty="0"/>
              <a:t> </a:t>
            </a:r>
            <a:r>
              <a:rPr lang="en-US" dirty="0" err="1"/>
              <a:t>dengan</a:t>
            </a:r>
            <a:r>
              <a:rPr lang="en-US" dirty="0"/>
              <a:t> </a:t>
            </a:r>
            <a:r>
              <a:rPr lang="en-US" dirty="0" err="1"/>
              <a:t>koleksi</a:t>
            </a:r>
            <a:r>
              <a:rPr lang="en-US" dirty="0"/>
              <a:t> </a:t>
            </a:r>
            <a:r>
              <a:rPr lang="en-US" dirty="0" err="1"/>
              <a:t>referensi</a:t>
            </a:r>
            <a:r>
              <a:rPr lang="en-US" dirty="0"/>
              <a:t> yang </a:t>
            </a:r>
            <a:r>
              <a:rPr lang="en-US" dirty="0" err="1"/>
              <a:t>dimiliki</a:t>
            </a:r>
            <a:r>
              <a:rPr lang="en-US" dirty="0"/>
              <a:t> </a:t>
            </a:r>
            <a:r>
              <a:rPr lang="en-US" dirty="0" err="1"/>
              <a:t>oleh</a:t>
            </a:r>
            <a:r>
              <a:rPr lang="en-US" dirty="0"/>
              <a:t> </a:t>
            </a:r>
            <a:r>
              <a:rPr lang="en-US" dirty="0" err="1"/>
              <a:t>universitas</a:t>
            </a:r>
            <a:r>
              <a:rPr lang="en-US" dirty="0"/>
              <a:t> lain. </a:t>
            </a:r>
          </a:p>
          <a:p>
            <a:pPr lvl="0"/>
            <a:r>
              <a:rPr lang="en-US" dirty="0" err="1"/>
              <a:t>Tautan</a:t>
            </a:r>
            <a:r>
              <a:rPr lang="en-US" dirty="0"/>
              <a:t> </a:t>
            </a:r>
            <a:r>
              <a:rPr lang="en-US" dirty="0" err="1"/>
              <a:t>dengan</a:t>
            </a:r>
            <a:r>
              <a:rPr lang="en-US" dirty="0"/>
              <a:t> website di internet. </a:t>
            </a:r>
          </a:p>
          <a:p>
            <a:endParaRPr lang="en-US" dirty="0"/>
          </a:p>
        </p:txBody>
      </p:sp>
    </p:spTree>
    <p:extLst>
      <p:ext uri="{BB962C8B-B14F-4D97-AF65-F5344CB8AC3E}">
        <p14:creationId xmlns:p14="http://schemas.microsoft.com/office/powerpoint/2010/main" val="357101618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77500" lnSpcReduction="20000"/>
          </a:bodyPr>
          <a:lstStyle/>
          <a:p>
            <a:r>
              <a:rPr lang="en-US" dirty="0" err="1"/>
              <a:t>Jurnal</a:t>
            </a:r>
            <a:r>
              <a:rPr lang="en-US" dirty="0"/>
              <a:t> </a:t>
            </a:r>
          </a:p>
          <a:p>
            <a:r>
              <a:rPr lang="en-US" dirty="0" err="1"/>
              <a:t>Ketika</a:t>
            </a:r>
            <a:r>
              <a:rPr lang="en-US" dirty="0"/>
              <a:t> </a:t>
            </a:r>
            <a:r>
              <a:rPr lang="en-US" dirty="0" err="1"/>
              <a:t>Anda</a:t>
            </a:r>
            <a:r>
              <a:rPr lang="en-US" dirty="0"/>
              <a:t> </a:t>
            </a:r>
            <a:r>
              <a:rPr lang="en-US" dirty="0" err="1"/>
              <a:t>sudah</a:t>
            </a:r>
            <a:r>
              <a:rPr lang="en-US" dirty="0"/>
              <a:t> </a:t>
            </a:r>
            <a:r>
              <a:rPr lang="en-US" dirty="0" err="1"/>
              <a:t>memilih</a:t>
            </a:r>
            <a:r>
              <a:rPr lang="en-US" dirty="0"/>
              <a:t> </a:t>
            </a:r>
            <a:r>
              <a:rPr lang="en-US" dirty="0" err="1"/>
              <a:t>sebuah</a:t>
            </a:r>
            <a:r>
              <a:rPr lang="en-US" dirty="0"/>
              <a:t> </a:t>
            </a:r>
            <a:r>
              <a:rPr lang="en-US" dirty="0" err="1"/>
              <a:t>topik</a:t>
            </a:r>
            <a:r>
              <a:rPr lang="en-US" dirty="0"/>
              <a:t> </a:t>
            </a:r>
            <a:r>
              <a:rPr lang="en-US" dirty="0" err="1"/>
              <a:t>atau</a:t>
            </a:r>
            <a:r>
              <a:rPr lang="en-US" dirty="0"/>
              <a:t> </a:t>
            </a:r>
            <a:r>
              <a:rPr lang="en-US" dirty="0" err="1"/>
              <a:t>judul</a:t>
            </a:r>
            <a:r>
              <a:rPr lang="en-US" dirty="0"/>
              <a:t> </a:t>
            </a:r>
            <a:r>
              <a:rPr lang="en-US" dirty="0" err="1"/>
              <a:t>untuk</a:t>
            </a:r>
            <a:r>
              <a:rPr lang="en-US" dirty="0"/>
              <a:t> </a:t>
            </a:r>
            <a:r>
              <a:rPr lang="en-US" dirty="0" err="1"/>
              <a:t>skripsi</a:t>
            </a:r>
            <a:r>
              <a:rPr lang="en-US" dirty="0"/>
              <a:t> </a:t>
            </a:r>
            <a:r>
              <a:rPr lang="en-US" dirty="0" err="1"/>
              <a:t>Anda</a:t>
            </a:r>
            <a:r>
              <a:rPr lang="en-US" dirty="0"/>
              <a:t>, yang </a:t>
            </a:r>
            <a:r>
              <a:rPr lang="en-US" dirty="0" err="1"/>
              <a:t>harus</a:t>
            </a:r>
            <a:r>
              <a:rPr lang="en-US" dirty="0"/>
              <a:t> </a:t>
            </a:r>
            <a:r>
              <a:rPr lang="en-US" dirty="0" err="1"/>
              <a:t>segera</a:t>
            </a:r>
            <a:r>
              <a:rPr lang="en-US" dirty="0"/>
              <a:t> </a:t>
            </a:r>
            <a:r>
              <a:rPr lang="en-US" dirty="0" err="1"/>
              <a:t>Anda</a:t>
            </a:r>
            <a:r>
              <a:rPr lang="en-US" dirty="0"/>
              <a:t> </a:t>
            </a:r>
            <a:r>
              <a:rPr lang="en-US" dirty="0" err="1"/>
              <a:t>lakukan</a:t>
            </a:r>
            <a:r>
              <a:rPr lang="en-US" dirty="0"/>
              <a:t> </a:t>
            </a:r>
            <a:r>
              <a:rPr lang="en-US" dirty="0" err="1"/>
              <a:t>adalah</a:t>
            </a:r>
            <a:r>
              <a:rPr lang="en-US" dirty="0"/>
              <a:t> </a:t>
            </a:r>
            <a:r>
              <a:rPr lang="en-US" dirty="0" err="1"/>
              <a:t>mencari</a:t>
            </a:r>
            <a:r>
              <a:rPr lang="en-US" dirty="0"/>
              <a:t> </a:t>
            </a:r>
            <a:r>
              <a:rPr lang="en-US" dirty="0" err="1"/>
              <a:t>jurnal</a:t>
            </a:r>
            <a:r>
              <a:rPr lang="en-US" dirty="0"/>
              <a:t> yang paling ‘leading’ </a:t>
            </a:r>
            <a:r>
              <a:rPr lang="en-US" dirty="0" err="1"/>
              <a:t>atau</a:t>
            </a:r>
            <a:r>
              <a:rPr lang="en-US" dirty="0"/>
              <a:t> </a:t>
            </a:r>
            <a:r>
              <a:rPr lang="en-US" dirty="0" err="1"/>
              <a:t>terdepan</a:t>
            </a:r>
            <a:r>
              <a:rPr lang="en-US" dirty="0"/>
              <a:t> </a:t>
            </a:r>
            <a:r>
              <a:rPr lang="en-US" dirty="0" err="1"/>
              <a:t>dalam</a:t>
            </a:r>
            <a:r>
              <a:rPr lang="en-US" dirty="0"/>
              <a:t> </a:t>
            </a:r>
            <a:r>
              <a:rPr lang="en-US" dirty="0" err="1"/>
              <a:t>bidang</a:t>
            </a:r>
            <a:r>
              <a:rPr lang="en-US" dirty="0"/>
              <a:t> </a:t>
            </a:r>
            <a:r>
              <a:rPr lang="en-US" dirty="0" err="1"/>
              <a:t>penelitian</a:t>
            </a:r>
            <a:r>
              <a:rPr lang="en-US" dirty="0"/>
              <a:t> yang </a:t>
            </a:r>
            <a:r>
              <a:rPr lang="en-US" dirty="0" err="1"/>
              <a:t>sedang</a:t>
            </a:r>
            <a:r>
              <a:rPr lang="en-US" dirty="0"/>
              <a:t> </a:t>
            </a:r>
            <a:r>
              <a:rPr lang="en-US" dirty="0" err="1"/>
              <a:t>Anda</a:t>
            </a:r>
            <a:r>
              <a:rPr lang="en-US" dirty="0"/>
              <a:t> </a:t>
            </a:r>
            <a:r>
              <a:rPr lang="en-US" dirty="0" err="1"/>
              <a:t>teliti</a:t>
            </a:r>
            <a:r>
              <a:rPr lang="en-US" dirty="0"/>
              <a:t>. </a:t>
            </a:r>
            <a:r>
              <a:rPr lang="en-US" dirty="0" err="1"/>
              <a:t>Catat</a:t>
            </a:r>
            <a:r>
              <a:rPr lang="en-US" dirty="0"/>
              <a:t> </a:t>
            </a:r>
            <a:r>
              <a:rPr lang="en-US" dirty="0" err="1"/>
              <a:t>nama</a:t>
            </a:r>
            <a:r>
              <a:rPr lang="en-US" dirty="0"/>
              <a:t> </a:t>
            </a:r>
            <a:r>
              <a:rPr lang="en-US" dirty="0" err="1"/>
              <a:t>jurnal</a:t>
            </a:r>
            <a:r>
              <a:rPr lang="en-US" dirty="0"/>
              <a:t> yang </a:t>
            </a:r>
            <a:r>
              <a:rPr lang="en-US" dirty="0" err="1"/>
              <a:t>telah</a:t>
            </a:r>
            <a:r>
              <a:rPr lang="en-US" dirty="0"/>
              <a:t> </a:t>
            </a:r>
            <a:r>
              <a:rPr lang="en-US" dirty="0" err="1"/>
              <a:t>Anda</a:t>
            </a:r>
            <a:r>
              <a:rPr lang="en-US" dirty="0"/>
              <a:t> </a:t>
            </a:r>
            <a:r>
              <a:rPr lang="en-US" dirty="0" err="1"/>
              <a:t>temukan</a:t>
            </a:r>
            <a:r>
              <a:rPr lang="en-US" dirty="0"/>
              <a:t>. </a:t>
            </a:r>
            <a:r>
              <a:rPr lang="en-US" dirty="0" err="1"/>
              <a:t>Untuk</a:t>
            </a:r>
            <a:r>
              <a:rPr lang="en-US" dirty="0"/>
              <a:t> </a:t>
            </a:r>
            <a:r>
              <a:rPr lang="en-US" dirty="0" err="1"/>
              <a:t>mencari</a:t>
            </a:r>
            <a:r>
              <a:rPr lang="en-US" dirty="0"/>
              <a:t> </a:t>
            </a:r>
            <a:r>
              <a:rPr lang="en-US" dirty="0" err="1"/>
              <a:t>berbai</a:t>
            </a:r>
            <a:r>
              <a:rPr lang="en-US" dirty="0"/>
              <a:t> </a:t>
            </a:r>
            <a:r>
              <a:rPr lang="en-US" dirty="0" err="1"/>
              <a:t>jurnal</a:t>
            </a:r>
            <a:r>
              <a:rPr lang="en-US" dirty="0"/>
              <a:t> yang </a:t>
            </a:r>
            <a:r>
              <a:rPr lang="en-US" dirty="0" err="1"/>
              <a:t>Anda</a:t>
            </a:r>
            <a:r>
              <a:rPr lang="en-US" dirty="0"/>
              <a:t> </a:t>
            </a:r>
            <a:r>
              <a:rPr lang="en-US" dirty="0" err="1"/>
              <a:t>perlukan</a:t>
            </a:r>
            <a:r>
              <a:rPr lang="en-US" dirty="0"/>
              <a:t>, </a:t>
            </a:r>
            <a:r>
              <a:rPr lang="en-US" dirty="0" err="1"/>
              <a:t>Anda</a:t>
            </a:r>
            <a:r>
              <a:rPr lang="en-US" dirty="0"/>
              <a:t> </a:t>
            </a:r>
            <a:r>
              <a:rPr lang="en-US" dirty="0" err="1"/>
              <a:t>memang</a:t>
            </a:r>
            <a:r>
              <a:rPr lang="en-US" dirty="0"/>
              <a:t> </a:t>
            </a:r>
            <a:r>
              <a:rPr lang="en-US" dirty="0" err="1"/>
              <a:t>harus</a:t>
            </a:r>
            <a:r>
              <a:rPr lang="en-US" dirty="0"/>
              <a:t> </a:t>
            </a:r>
            <a:r>
              <a:rPr lang="en-US" dirty="0" err="1"/>
              <a:t>masuk</a:t>
            </a:r>
            <a:r>
              <a:rPr lang="en-US" dirty="0"/>
              <a:t> ‘database’ </a:t>
            </a:r>
            <a:r>
              <a:rPr lang="en-US" dirty="0" err="1"/>
              <a:t>jurnal</a:t>
            </a:r>
            <a:r>
              <a:rPr lang="en-US" dirty="0"/>
              <a:t> yang </a:t>
            </a:r>
            <a:r>
              <a:rPr lang="en-US" dirty="0" err="1"/>
              <a:t>dilanggan</a:t>
            </a:r>
            <a:r>
              <a:rPr lang="en-US" dirty="0"/>
              <a:t> </a:t>
            </a:r>
            <a:r>
              <a:rPr lang="en-US" dirty="0" err="1"/>
              <a:t>oleh</a:t>
            </a:r>
            <a:r>
              <a:rPr lang="en-US" dirty="0"/>
              <a:t> </a:t>
            </a:r>
            <a:r>
              <a:rPr lang="en-US" dirty="0" err="1"/>
              <a:t>perpustakaan</a:t>
            </a:r>
            <a:r>
              <a:rPr lang="en-US" dirty="0"/>
              <a:t>. Ada </a:t>
            </a:r>
            <a:r>
              <a:rPr lang="en-US" dirty="0" err="1"/>
              <a:t>beberapa</a:t>
            </a:r>
            <a:r>
              <a:rPr lang="en-US" dirty="0"/>
              <a:t> database yang </a:t>
            </a:r>
            <a:r>
              <a:rPr lang="en-US" dirty="0" err="1"/>
              <a:t>memang</a:t>
            </a:r>
            <a:r>
              <a:rPr lang="en-US" dirty="0"/>
              <a:t> </a:t>
            </a:r>
            <a:r>
              <a:rPr lang="en-US" dirty="0" err="1"/>
              <a:t>memiliki</a:t>
            </a:r>
            <a:r>
              <a:rPr lang="en-US" dirty="0"/>
              <a:t> </a:t>
            </a:r>
            <a:r>
              <a:rPr lang="en-US" dirty="0" err="1"/>
              <a:t>spesialisasi</a:t>
            </a:r>
            <a:r>
              <a:rPr lang="en-US" dirty="0"/>
              <a:t> </a:t>
            </a:r>
            <a:r>
              <a:rPr lang="en-US" dirty="0" err="1"/>
              <a:t>pada</a:t>
            </a:r>
            <a:r>
              <a:rPr lang="en-US" dirty="0"/>
              <a:t> </a:t>
            </a:r>
            <a:r>
              <a:rPr lang="en-US" dirty="0" err="1"/>
              <a:t>bidang</a:t>
            </a:r>
            <a:r>
              <a:rPr lang="en-US" dirty="0"/>
              <a:t> </a:t>
            </a:r>
            <a:r>
              <a:rPr lang="en-US" dirty="0" err="1"/>
              <a:t>tertentu</a:t>
            </a:r>
            <a:r>
              <a:rPr lang="en-US" dirty="0"/>
              <a:t>. </a:t>
            </a:r>
            <a:r>
              <a:rPr lang="en-US" dirty="0" err="1"/>
              <a:t>Misalnya</a:t>
            </a:r>
            <a:r>
              <a:rPr lang="en-US" dirty="0"/>
              <a:t>, </a:t>
            </a:r>
            <a:r>
              <a:rPr lang="en-US" dirty="0" err="1"/>
              <a:t>Proquest</a:t>
            </a:r>
            <a:r>
              <a:rPr lang="en-US" dirty="0"/>
              <a:t> </a:t>
            </a:r>
            <a:r>
              <a:rPr lang="en-US" dirty="0" err="1"/>
              <a:t>memiliki</a:t>
            </a:r>
            <a:r>
              <a:rPr lang="en-US" dirty="0"/>
              <a:t> </a:t>
            </a:r>
            <a:r>
              <a:rPr lang="en-US" dirty="0" err="1"/>
              <a:t>koleksi</a:t>
            </a:r>
            <a:r>
              <a:rPr lang="en-US" dirty="0"/>
              <a:t> </a:t>
            </a:r>
            <a:r>
              <a:rPr lang="en-US" dirty="0" err="1"/>
              <a:t>referensi</a:t>
            </a:r>
            <a:r>
              <a:rPr lang="en-US" dirty="0"/>
              <a:t> </a:t>
            </a:r>
            <a:r>
              <a:rPr lang="en-US" dirty="0" err="1"/>
              <a:t>artikel</a:t>
            </a:r>
            <a:r>
              <a:rPr lang="en-US" dirty="0"/>
              <a:t> yang </a:t>
            </a:r>
            <a:r>
              <a:rPr lang="en-US" dirty="0" err="1"/>
              <a:t>banyak</a:t>
            </a:r>
            <a:r>
              <a:rPr lang="en-US" dirty="0"/>
              <a:t> </a:t>
            </a:r>
            <a:r>
              <a:rPr lang="en-US" dirty="0" err="1"/>
              <a:t>dalam</a:t>
            </a:r>
            <a:r>
              <a:rPr lang="en-US" dirty="0"/>
              <a:t> </a:t>
            </a:r>
            <a:r>
              <a:rPr lang="en-US" dirty="0" err="1"/>
              <a:t>bidang</a:t>
            </a:r>
            <a:r>
              <a:rPr lang="en-US" dirty="0"/>
              <a:t> </a:t>
            </a:r>
            <a:r>
              <a:rPr lang="en-US" dirty="0" err="1"/>
              <a:t>pendidikan</a:t>
            </a:r>
            <a:r>
              <a:rPr lang="en-US" dirty="0"/>
              <a:t>. </a:t>
            </a:r>
            <a:r>
              <a:rPr lang="en-US" dirty="0" err="1"/>
              <a:t>Ebsco</a:t>
            </a:r>
            <a:r>
              <a:rPr lang="en-US" dirty="0"/>
              <a:t> Host </a:t>
            </a:r>
            <a:r>
              <a:rPr lang="en-US" dirty="0" err="1"/>
              <a:t>memiliki</a:t>
            </a:r>
            <a:r>
              <a:rPr lang="en-US" dirty="0"/>
              <a:t> </a:t>
            </a:r>
            <a:r>
              <a:rPr lang="en-US" dirty="0" err="1"/>
              <a:t>koleksi</a:t>
            </a:r>
            <a:r>
              <a:rPr lang="en-US" dirty="0"/>
              <a:t> yang </a:t>
            </a:r>
            <a:r>
              <a:rPr lang="en-US" dirty="0" err="1"/>
              <a:t>memadai</a:t>
            </a:r>
            <a:r>
              <a:rPr lang="en-US" dirty="0"/>
              <a:t> </a:t>
            </a:r>
            <a:r>
              <a:rPr lang="en-US" dirty="0" err="1"/>
              <a:t>dalam</a:t>
            </a:r>
            <a:r>
              <a:rPr lang="en-US" dirty="0"/>
              <a:t> </a:t>
            </a:r>
            <a:r>
              <a:rPr lang="en-US" dirty="0" err="1"/>
              <a:t>bidang</a:t>
            </a:r>
            <a:r>
              <a:rPr lang="en-US" dirty="0"/>
              <a:t> </a:t>
            </a:r>
            <a:r>
              <a:rPr lang="en-US" dirty="0" err="1"/>
              <a:t>eksakta</a:t>
            </a:r>
            <a:r>
              <a:rPr lang="en-US" dirty="0"/>
              <a:t>. </a:t>
            </a:r>
          </a:p>
          <a:p>
            <a:r>
              <a:rPr lang="en-US" dirty="0" err="1"/>
              <a:t>Daftar</a:t>
            </a:r>
            <a:r>
              <a:rPr lang="en-US" dirty="0"/>
              <a:t> </a:t>
            </a:r>
            <a:r>
              <a:rPr lang="en-US" dirty="0" err="1"/>
              <a:t>Referensi</a:t>
            </a:r>
            <a:r>
              <a:rPr lang="en-US" dirty="0"/>
              <a:t> </a:t>
            </a:r>
          </a:p>
          <a:p>
            <a:r>
              <a:rPr lang="en-US" dirty="0" err="1"/>
              <a:t>Dalam</a:t>
            </a:r>
            <a:r>
              <a:rPr lang="en-US" dirty="0"/>
              <a:t> </a:t>
            </a:r>
            <a:r>
              <a:rPr lang="en-US" dirty="0" err="1"/>
              <a:t>setiap</a:t>
            </a:r>
            <a:r>
              <a:rPr lang="en-US" dirty="0"/>
              <a:t> </a:t>
            </a:r>
            <a:r>
              <a:rPr lang="en-US" dirty="0" err="1"/>
              <a:t>buku</a:t>
            </a:r>
            <a:r>
              <a:rPr lang="en-US" dirty="0"/>
              <a:t> </a:t>
            </a:r>
            <a:r>
              <a:rPr lang="en-US" dirty="0" err="1"/>
              <a:t>ataupun</a:t>
            </a:r>
            <a:r>
              <a:rPr lang="en-US" dirty="0"/>
              <a:t> </a:t>
            </a:r>
            <a:r>
              <a:rPr lang="en-US" dirty="0" err="1"/>
              <a:t>artikel</a:t>
            </a:r>
            <a:r>
              <a:rPr lang="en-US" dirty="0"/>
              <a:t> </a:t>
            </a:r>
            <a:r>
              <a:rPr lang="en-US" dirty="0" err="1"/>
              <a:t>jurnal</a:t>
            </a:r>
            <a:r>
              <a:rPr lang="en-US" dirty="0"/>
              <a:t>, </a:t>
            </a:r>
            <a:r>
              <a:rPr lang="en-US" dirty="0" err="1"/>
              <a:t>penulisnya</a:t>
            </a:r>
            <a:r>
              <a:rPr lang="en-US" dirty="0"/>
              <a:t> </a:t>
            </a:r>
            <a:r>
              <a:rPr lang="en-US" dirty="0" err="1"/>
              <a:t>pasti</a:t>
            </a:r>
            <a:r>
              <a:rPr lang="en-US" dirty="0"/>
              <a:t> </a:t>
            </a:r>
            <a:r>
              <a:rPr lang="en-US" dirty="0" err="1"/>
              <a:t>mencantumkan</a:t>
            </a:r>
            <a:r>
              <a:rPr lang="en-US" dirty="0"/>
              <a:t> </a:t>
            </a:r>
            <a:r>
              <a:rPr lang="en-US" dirty="0" err="1"/>
              <a:t>daftar</a:t>
            </a:r>
            <a:r>
              <a:rPr lang="en-US" dirty="0"/>
              <a:t> </a:t>
            </a:r>
            <a:r>
              <a:rPr lang="en-US" dirty="0" err="1"/>
              <a:t>pustaka</a:t>
            </a:r>
            <a:r>
              <a:rPr lang="en-US" dirty="0"/>
              <a:t>, </a:t>
            </a:r>
            <a:r>
              <a:rPr lang="en-US" dirty="0" err="1"/>
              <a:t>bibliografi</a:t>
            </a:r>
            <a:r>
              <a:rPr lang="en-US" dirty="0"/>
              <a:t> </a:t>
            </a:r>
            <a:r>
              <a:rPr lang="en-US" dirty="0" err="1"/>
              <a:t>maupun</a:t>
            </a:r>
            <a:r>
              <a:rPr lang="en-US" dirty="0"/>
              <a:t> </a:t>
            </a:r>
            <a:r>
              <a:rPr lang="en-US" dirty="0" err="1"/>
              <a:t>daftar</a:t>
            </a:r>
            <a:r>
              <a:rPr lang="en-US" dirty="0"/>
              <a:t> </a:t>
            </a:r>
            <a:r>
              <a:rPr lang="en-US" dirty="0" err="1"/>
              <a:t>referensi</a:t>
            </a:r>
            <a:r>
              <a:rPr lang="en-US" dirty="0"/>
              <a:t> </a:t>
            </a:r>
            <a:r>
              <a:rPr lang="en-US" dirty="0" err="1"/>
              <a:t>pada</a:t>
            </a:r>
            <a:r>
              <a:rPr lang="en-US" dirty="0"/>
              <a:t> </a:t>
            </a:r>
            <a:r>
              <a:rPr lang="en-US" dirty="0" err="1"/>
              <a:t>akhir</a:t>
            </a:r>
            <a:r>
              <a:rPr lang="en-US" dirty="0"/>
              <a:t> </a:t>
            </a:r>
            <a:r>
              <a:rPr lang="en-US" dirty="0" err="1"/>
              <a:t>bagian</a:t>
            </a:r>
            <a:r>
              <a:rPr lang="en-US" dirty="0"/>
              <a:t> </a:t>
            </a:r>
            <a:r>
              <a:rPr lang="en-US" dirty="0" err="1"/>
              <a:t>buku</a:t>
            </a:r>
            <a:r>
              <a:rPr lang="en-US" dirty="0"/>
              <a:t> </a:t>
            </a:r>
            <a:r>
              <a:rPr lang="en-US" dirty="0" err="1"/>
              <a:t>ataupun</a:t>
            </a:r>
            <a:r>
              <a:rPr lang="en-US" dirty="0"/>
              <a:t> </a:t>
            </a:r>
            <a:r>
              <a:rPr lang="en-US" dirty="0" err="1"/>
              <a:t>artikel</a:t>
            </a:r>
            <a:r>
              <a:rPr lang="en-US" dirty="0"/>
              <a:t> </a:t>
            </a:r>
            <a:r>
              <a:rPr lang="en-US" dirty="0" err="1"/>
              <a:t>jurnal</a:t>
            </a:r>
            <a:r>
              <a:rPr lang="en-US" dirty="0"/>
              <a:t> </a:t>
            </a:r>
            <a:r>
              <a:rPr lang="en-US" dirty="0" err="1"/>
              <a:t>tersebut</a:t>
            </a:r>
            <a:r>
              <a:rPr lang="en-US" dirty="0"/>
              <a:t>. </a:t>
            </a:r>
            <a:r>
              <a:rPr lang="en-US" dirty="0" err="1"/>
              <a:t>Daftar</a:t>
            </a:r>
            <a:r>
              <a:rPr lang="en-US" dirty="0"/>
              <a:t> </a:t>
            </a:r>
            <a:r>
              <a:rPr lang="en-US" dirty="0" err="1"/>
              <a:t>referensi</a:t>
            </a:r>
            <a:r>
              <a:rPr lang="en-US" dirty="0"/>
              <a:t> </a:t>
            </a:r>
            <a:r>
              <a:rPr lang="en-US" dirty="0" err="1"/>
              <a:t>ini</a:t>
            </a:r>
            <a:r>
              <a:rPr lang="en-US" dirty="0"/>
              <a:t> </a:t>
            </a:r>
            <a:r>
              <a:rPr lang="en-US" dirty="0" err="1"/>
              <a:t>dapat</a:t>
            </a:r>
            <a:r>
              <a:rPr lang="en-US" dirty="0"/>
              <a:t> </a:t>
            </a:r>
            <a:r>
              <a:rPr lang="en-US" dirty="0" err="1"/>
              <a:t>Anda</a:t>
            </a:r>
            <a:r>
              <a:rPr lang="en-US" dirty="0"/>
              <a:t> </a:t>
            </a:r>
            <a:r>
              <a:rPr lang="en-US" dirty="0" err="1"/>
              <a:t>jadikan</a:t>
            </a:r>
            <a:r>
              <a:rPr lang="en-US" dirty="0"/>
              <a:t> </a:t>
            </a:r>
            <a:r>
              <a:rPr lang="en-US" dirty="0" err="1"/>
              <a:t>sumber</a:t>
            </a:r>
            <a:r>
              <a:rPr lang="en-US" dirty="0"/>
              <a:t> </a:t>
            </a:r>
            <a:r>
              <a:rPr lang="en-US" dirty="0" err="1"/>
              <a:t>referensi</a:t>
            </a:r>
            <a:r>
              <a:rPr lang="en-US" dirty="0"/>
              <a:t> yang </a:t>
            </a:r>
            <a:r>
              <a:rPr lang="en-US" dirty="0" err="1"/>
              <a:t>mudah</a:t>
            </a:r>
            <a:r>
              <a:rPr lang="en-US" dirty="0"/>
              <a:t> </a:t>
            </a:r>
            <a:r>
              <a:rPr lang="en-US" dirty="0" err="1"/>
              <a:t>dan</a:t>
            </a:r>
            <a:r>
              <a:rPr lang="en-US" dirty="0"/>
              <a:t> </a:t>
            </a:r>
            <a:r>
              <a:rPr lang="en-US" dirty="0" err="1"/>
              <a:t>cepat</a:t>
            </a:r>
            <a:r>
              <a:rPr lang="en-US" dirty="0"/>
              <a:t> </a:t>
            </a:r>
            <a:r>
              <a:rPr lang="en-US" dirty="0" err="1"/>
              <a:t>karena</a:t>
            </a:r>
            <a:r>
              <a:rPr lang="en-US" dirty="0"/>
              <a:t> </a:t>
            </a:r>
            <a:r>
              <a:rPr lang="en-US" dirty="0" err="1"/>
              <a:t>biasanya</a:t>
            </a:r>
            <a:r>
              <a:rPr lang="en-US" dirty="0"/>
              <a:t> </a:t>
            </a:r>
            <a:r>
              <a:rPr lang="en-US" dirty="0" err="1"/>
              <a:t>sumber-sumber</a:t>
            </a:r>
            <a:r>
              <a:rPr lang="en-US" dirty="0"/>
              <a:t> </a:t>
            </a:r>
            <a:r>
              <a:rPr lang="en-US" dirty="0" err="1"/>
              <a:t>referensi</a:t>
            </a:r>
            <a:r>
              <a:rPr lang="en-US" dirty="0"/>
              <a:t> yang </a:t>
            </a:r>
            <a:r>
              <a:rPr lang="en-US" dirty="0" err="1"/>
              <a:t>dikutip</a:t>
            </a:r>
            <a:r>
              <a:rPr lang="en-US" dirty="0"/>
              <a:t> </a:t>
            </a:r>
            <a:r>
              <a:rPr lang="en-US" dirty="0" err="1"/>
              <a:t>biasanya</a:t>
            </a:r>
            <a:r>
              <a:rPr lang="en-US" dirty="0"/>
              <a:t> </a:t>
            </a:r>
            <a:r>
              <a:rPr lang="en-US" dirty="0" err="1"/>
              <a:t>adalah</a:t>
            </a:r>
            <a:r>
              <a:rPr lang="en-US" dirty="0"/>
              <a:t> </a:t>
            </a:r>
            <a:r>
              <a:rPr lang="en-US" dirty="0" err="1"/>
              <a:t>isu-isu</a:t>
            </a:r>
            <a:r>
              <a:rPr lang="en-US" dirty="0"/>
              <a:t> </a:t>
            </a:r>
            <a:r>
              <a:rPr lang="en-US" dirty="0" err="1"/>
              <a:t>aktual</a:t>
            </a:r>
            <a:r>
              <a:rPr lang="en-US" dirty="0"/>
              <a:t> </a:t>
            </a:r>
            <a:r>
              <a:rPr lang="en-US" dirty="0" err="1"/>
              <a:t>dalam</a:t>
            </a:r>
            <a:r>
              <a:rPr lang="en-US" dirty="0"/>
              <a:t> </a:t>
            </a:r>
            <a:r>
              <a:rPr lang="en-US" dirty="0" err="1"/>
              <a:t>bidang</a:t>
            </a:r>
            <a:r>
              <a:rPr lang="en-US" dirty="0"/>
              <a:t> yang </a:t>
            </a:r>
            <a:r>
              <a:rPr lang="en-US" dirty="0" err="1"/>
              <a:t>Anda</a:t>
            </a:r>
            <a:r>
              <a:rPr lang="en-US" dirty="0"/>
              <a:t> </a:t>
            </a:r>
            <a:r>
              <a:rPr lang="en-US" dirty="0" err="1"/>
              <a:t>tulis</a:t>
            </a:r>
            <a:r>
              <a:rPr lang="en-US" dirty="0"/>
              <a:t> yang </a:t>
            </a:r>
            <a:r>
              <a:rPr lang="en-US" dirty="0" err="1"/>
              <a:t>telah</a:t>
            </a:r>
            <a:r>
              <a:rPr lang="en-US" dirty="0"/>
              <a:t> </a:t>
            </a:r>
            <a:r>
              <a:rPr lang="en-US" dirty="0" err="1"/>
              <a:t>dibaca</a:t>
            </a:r>
            <a:r>
              <a:rPr lang="en-US" dirty="0"/>
              <a:t> </a:t>
            </a:r>
            <a:r>
              <a:rPr lang="en-US" dirty="0" err="1"/>
              <a:t>dan</a:t>
            </a:r>
            <a:r>
              <a:rPr lang="en-US" dirty="0"/>
              <a:t> </a:t>
            </a:r>
            <a:r>
              <a:rPr lang="en-US" dirty="0" err="1"/>
              <a:t>digunakan</a:t>
            </a:r>
            <a:r>
              <a:rPr lang="en-US" dirty="0"/>
              <a:t> </a:t>
            </a:r>
            <a:r>
              <a:rPr lang="en-US" dirty="0" err="1"/>
              <a:t>sebagai</a:t>
            </a:r>
            <a:r>
              <a:rPr lang="en-US" dirty="0"/>
              <a:t> </a:t>
            </a:r>
            <a:r>
              <a:rPr lang="en-US" dirty="0" err="1"/>
              <a:t>referensi</a:t>
            </a:r>
            <a:r>
              <a:rPr lang="en-US" dirty="0"/>
              <a:t> </a:t>
            </a:r>
            <a:r>
              <a:rPr lang="en-US" dirty="0" err="1"/>
              <a:t>oleh</a:t>
            </a:r>
            <a:r>
              <a:rPr lang="en-US" dirty="0"/>
              <a:t> orang lain. </a:t>
            </a:r>
          </a:p>
          <a:p>
            <a:endParaRPr lang="en-US" dirty="0"/>
          </a:p>
        </p:txBody>
      </p:sp>
    </p:spTree>
    <p:extLst>
      <p:ext uri="{BB962C8B-B14F-4D97-AF65-F5344CB8AC3E}">
        <p14:creationId xmlns:p14="http://schemas.microsoft.com/office/powerpoint/2010/main" val="308824850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Visiting library and learning information search</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390863427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Strategi</a:t>
            </a:r>
            <a:r>
              <a:rPr lang="en-US" dirty="0"/>
              <a:t> </a:t>
            </a:r>
            <a:r>
              <a:rPr lang="en-US" dirty="0" err="1"/>
              <a:t>menggunakan</a:t>
            </a:r>
            <a:r>
              <a:rPr lang="en-US" dirty="0"/>
              <a:t> </a:t>
            </a:r>
            <a:r>
              <a:rPr lang="en-US" dirty="0" err="1"/>
              <a:t>mesin</a:t>
            </a:r>
            <a:r>
              <a:rPr lang="en-US" dirty="0"/>
              <a:t> </a:t>
            </a:r>
            <a:r>
              <a:rPr lang="en-US" dirty="0" err="1"/>
              <a:t>pencari</a:t>
            </a:r>
            <a:r>
              <a:rPr lang="en-US" dirty="0"/>
              <a:t> </a:t>
            </a:r>
            <a:br>
              <a:rPr lang="en-US" dirty="0"/>
            </a:br>
            <a:endParaRPr lang="en-US" dirty="0"/>
          </a:p>
        </p:txBody>
      </p:sp>
      <p:sp>
        <p:nvSpPr>
          <p:cNvPr id="3" name="Content Placeholder 2"/>
          <p:cNvSpPr>
            <a:spLocks noGrp="1"/>
          </p:cNvSpPr>
          <p:nvPr>
            <p:ph idx="1"/>
          </p:nvPr>
        </p:nvSpPr>
        <p:spPr/>
        <p:txBody>
          <a:bodyPr>
            <a:normAutofit fontScale="62500" lnSpcReduction="20000"/>
          </a:bodyPr>
          <a:lstStyle/>
          <a:p>
            <a:r>
              <a:rPr lang="en-US" dirty="0"/>
              <a:t>Internet </a:t>
            </a:r>
          </a:p>
          <a:p>
            <a:r>
              <a:rPr lang="en-US" dirty="0" err="1"/>
              <a:t>Mesin</a:t>
            </a:r>
            <a:r>
              <a:rPr lang="en-US" dirty="0"/>
              <a:t> </a:t>
            </a:r>
            <a:r>
              <a:rPr lang="en-US" dirty="0" err="1"/>
              <a:t>pencari</a:t>
            </a:r>
            <a:r>
              <a:rPr lang="en-US" dirty="0"/>
              <a:t> </a:t>
            </a:r>
            <a:r>
              <a:rPr lang="en-US" dirty="0" err="1"/>
              <a:t>seperti</a:t>
            </a:r>
            <a:r>
              <a:rPr lang="en-US" dirty="0"/>
              <a:t> Google, AltaVista </a:t>
            </a:r>
            <a:r>
              <a:rPr lang="en-US" dirty="0" err="1"/>
              <a:t>ataupun</a:t>
            </a:r>
            <a:r>
              <a:rPr lang="en-US" dirty="0"/>
              <a:t> Yahoo </a:t>
            </a:r>
            <a:r>
              <a:rPr lang="en-US" dirty="0" err="1"/>
              <a:t>sering</a:t>
            </a:r>
            <a:r>
              <a:rPr lang="en-US" dirty="0"/>
              <a:t> </a:t>
            </a:r>
            <a:r>
              <a:rPr lang="en-US" dirty="0" err="1"/>
              <a:t>menjadi</a:t>
            </a:r>
            <a:r>
              <a:rPr lang="en-US" dirty="0"/>
              <a:t> </a:t>
            </a:r>
            <a:r>
              <a:rPr lang="en-US" dirty="0" err="1"/>
              <a:t>rujukan</a:t>
            </a:r>
            <a:r>
              <a:rPr lang="en-US" dirty="0"/>
              <a:t> </a:t>
            </a:r>
            <a:r>
              <a:rPr lang="en-US" dirty="0" err="1"/>
              <a:t>bagi</a:t>
            </a:r>
            <a:r>
              <a:rPr lang="en-US" dirty="0"/>
              <a:t> </a:t>
            </a:r>
            <a:r>
              <a:rPr lang="en-US" dirty="0" err="1"/>
              <a:t>mahasiswa</a:t>
            </a:r>
            <a:r>
              <a:rPr lang="en-US" dirty="0"/>
              <a:t> </a:t>
            </a:r>
            <a:r>
              <a:rPr lang="en-US" dirty="0" err="1"/>
              <a:t>dan</a:t>
            </a:r>
            <a:r>
              <a:rPr lang="en-US" dirty="0"/>
              <a:t> </a:t>
            </a:r>
            <a:r>
              <a:rPr lang="en-US" dirty="0" err="1"/>
              <a:t>peneliti</a:t>
            </a:r>
            <a:r>
              <a:rPr lang="en-US" dirty="0"/>
              <a:t> </a:t>
            </a:r>
            <a:r>
              <a:rPr lang="en-US" dirty="0" err="1"/>
              <a:t>ketika</a:t>
            </a:r>
            <a:r>
              <a:rPr lang="en-US" dirty="0"/>
              <a:t> </a:t>
            </a:r>
            <a:r>
              <a:rPr lang="en-US" dirty="0" err="1"/>
              <a:t>mereka</a:t>
            </a:r>
            <a:r>
              <a:rPr lang="en-US" dirty="0"/>
              <a:t> </a:t>
            </a:r>
            <a:r>
              <a:rPr lang="en-US" dirty="0" err="1"/>
              <a:t>memulai</a:t>
            </a:r>
            <a:r>
              <a:rPr lang="en-US" dirty="0"/>
              <a:t> </a:t>
            </a:r>
            <a:r>
              <a:rPr lang="en-US" dirty="0" err="1"/>
              <a:t>penelitian</a:t>
            </a:r>
            <a:r>
              <a:rPr lang="en-US" dirty="0"/>
              <a:t> </a:t>
            </a:r>
            <a:r>
              <a:rPr lang="en-US" dirty="0" err="1"/>
              <a:t>karena</a:t>
            </a:r>
            <a:r>
              <a:rPr lang="en-US" dirty="0"/>
              <a:t> </a:t>
            </a:r>
            <a:r>
              <a:rPr lang="en-US" dirty="0" err="1"/>
              <a:t>mesin</a:t>
            </a:r>
            <a:r>
              <a:rPr lang="en-US" dirty="0"/>
              <a:t> </a:t>
            </a:r>
            <a:r>
              <a:rPr lang="en-US" dirty="0" err="1"/>
              <a:t>pencari</a:t>
            </a:r>
            <a:r>
              <a:rPr lang="en-US" dirty="0"/>
              <a:t> yang </a:t>
            </a:r>
            <a:r>
              <a:rPr lang="en-US" dirty="0" err="1"/>
              <a:t>disebutkan</a:t>
            </a:r>
            <a:r>
              <a:rPr lang="en-US" dirty="0"/>
              <a:t> </a:t>
            </a:r>
            <a:r>
              <a:rPr lang="en-US" dirty="0" err="1"/>
              <a:t>ini</a:t>
            </a:r>
            <a:r>
              <a:rPr lang="en-US" dirty="0"/>
              <a:t> </a:t>
            </a:r>
            <a:r>
              <a:rPr lang="en-US" dirty="0" err="1"/>
              <a:t>sangatlah</a:t>
            </a:r>
            <a:r>
              <a:rPr lang="en-US" dirty="0"/>
              <a:t> </a:t>
            </a:r>
            <a:r>
              <a:rPr lang="en-US" dirty="0" err="1"/>
              <a:t>dikenal</a:t>
            </a:r>
            <a:r>
              <a:rPr lang="en-US" dirty="0"/>
              <a:t> </a:t>
            </a:r>
            <a:r>
              <a:rPr lang="en-US" dirty="0" err="1"/>
              <a:t>oleh</a:t>
            </a:r>
            <a:r>
              <a:rPr lang="en-US" dirty="0"/>
              <a:t> </a:t>
            </a:r>
            <a:r>
              <a:rPr lang="en-US" dirty="0" err="1"/>
              <a:t>pengguna</a:t>
            </a:r>
            <a:r>
              <a:rPr lang="en-US" dirty="0"/>
              <a:t>. </a:t>
            </a:r>
            <a:r>
              <a:rPr lang="en-US" dirty="0" err="1"/>
              <a:t>Mesin</a:t>
            </a:r>
            <a:r>
              <a:rPr lang="en-US" dirty="0"/>
              <a:t> </a:t>
            </a:r>
            <a:r>
              <a:rPr lang="en-US" dirty="0" err="1"/>
              <a:t>pencari</a:t>
            </a:r>
            <a:r>
              <a:rPr lang="en-US" dirty="0"/>
              <a:t> </a:t>
            </a:r>
            <a:r>
              <a:rPr lang="en-US" dirty="0" err="1"/>
              <a:t>sangat</a:t>
            </a:r>
            <a:r>
              <a:rPr lang="en-US" dirty="0"/>
              <a:t> </a:t>
            </a:r>
            <a:r>
              <a:rPr lang="en-US" dirty="0" err="1"/>
              <a:t>berguna</a:t>
            </a:r>
            <a:r>
              <a:rPr lang="en-US" dirty="0"/>
              <a:t> </a:t>
            </a:r>
            <a:r>
              <a:rPr lang="en-US" dirty="0" err="1"/>
              <a:t>terutama</a:t>
            </a:r>
            <a:r>
              <a:rPr lang="en-US" dirty="0"/>
              <a:t> </a:t>
            </a:r>
            <a:r>
              <a:rPr lang="en-US" dirty="0" err="1"/>
              <a:t>pada</a:t>
            </a:r>
            <a:r>
              <a:rPr lang="en-US" dirty="0"/>
              <a:t> </a:t>
            </a:r>
            <a:r>
              <a:rPr lang="en-US" dirty="0" err="1"/>
              <a:t>tahap</a:t>
            </a:r>
            <a:r>
              <a:rPr lang="en-US" dirty="0"/>
              <a:t> </a:t>
            </a:r>
            <a:r>
              <a:rPr lang="en-US" dirty="0" err="1"/>
              <a:t>awal</a:t>
            </a:r>
            <a:r>
              <a:rPr lang="en-US" dirty="0"/>
              <a:t> </a:t>
            </a:r>
            <a:r>
              <a:rPr lang="en-US" dirty="0" err="1"/>
              <a:t>pelaksanaan</a:t>
            </a:r>
            <a:r>
              <a:rPr lang="en-US" dirty="0"/>
              <a:t> </a:t>
            </a:r>
            <a:r>
              <a:rPr lang="en-US" dirty="0" err="1"/>
              <a:t>penelitian</a:t>
            </a:r>
            <a:r>
              <a:rPr lang="en-US" dirty="0"/>
              <a:t>. </a:t>
            </a:r>
            <a:r>
              <a:rPr lang="en-US" dirty="0" err="1"/>
              <a:t>Bahkan</a:t>
            </a:r>
            <a:r>
              <a:rPr lang="en-US" dirty="0"/>
              <a:t> </a:t>
            </a:r>
            <a:r>
              <a:rPr lang="en-US" dirty="0" err="1"/>
              <a:t>kadang-kadang</a:t>
            </a:r>
            <a:r>
              <a:rPr lang="en-US" dirty="0"/>
              <a:t>, </a:t>
            </a:r>
            <a:r>
              <a:rPr lang="en-US" dirty="0" err="1"/>
              <a:t>Anda</a:t>
            </a:r>
            <a:r>
              <a:rPr lang="en-US" dirty="0"/>
              <a:t> </a:t>
            </a:r>
            <a:r>
              <a:rPr lang="en-US" dirty="0" err="1"/>
              <a:t>akan</a:t>
            </a:r>
            <a:r>
              <a:rPr lang="en-US" dirty="0"/>
              <a:t> </a:t>
            </a:r>
            <a:r>
              <a:rPr lang="en-US" dirty="0" err="1"/>
              <a:t>menemukan</a:t>
            </a:r>
            <a:r>
              <a:rPr lang="en-US" dirty="0"/>
              <a:t> </a:t>
            </a:r>
            <a:r>
              <a:rPr lang="en-US" dirty="0" err="1"/>
              <a:t>artikel</a:t>
            </a:r>
            <a:r>
              <a:rPr lang="en-US" dirty="0"/>
              <a:t> </a:t>
            </a:r>
            <a:r>
              <a:rPr lang="en-US" dirty="0" err="1"/>
              <a:t>ilmiah</a:t>
            </a:r>
            <a:r>
              <a:rPr lang="en-US" dirty="0"/>
              <a:t> di internet. </a:t>
            </a:r>
            <a:r>
              <a:rPr lang="en-US" dirty="0" err="1"/>
              <a:t>Sumber-sumber</a:t>
            </a:r>
            <a:r>
              <a:rPr lang="en-US" dirty="0"/>
              <a:t> </a:t>
            </a:r>
            <a:r>
              <a:rPr lang="en-US" dirty="0" err="1"/>
              <a:t>artikel</a:t>
            </a:r>
            <a:r>
              <a:rPr lang="en-US" dirty="0"/>
              <a:t> </a:t>
            </a:r>
            <a:r>
              <a:rPr lang="en-US" dirty="0" err="1"/>
              <a:t>ilmiah</a:t>
            </a:r>
            <a:r>
              <a:rPr lang="en-US" dirty="0"/>
              <a:t> yang </a:t>
            </a:r>
            <a:r>
              <a:rPr lang="en-US" dirty="0" err="1"/>
              <a:t>dapat</a:t>
            </a:r>
            <a:r>
              <a:rPr lang="en-US" dirty="0"/>
              <a:t> </a:t>
            </a:r>
            <a:r>
              <a:rPr lang="en-US" dirty="0" err="1"/>
              <a:t>diakses</a:t>
            </a:r>
            <a:r>
              <a:rPr lang="en-US" dirty="0"/>
              <a:t> </a:t>
            </a:r>
            <a:r>
              <a:rPr lang="en-US" dirty="0" err="1"/>
              <a:t>melalui</a:t>
            </a:r>
            <a:r>
              <a:rPr lang="en-US" dirty="0"/>
              <a:t> internet </a:t>
            </a:r>
            <a:r>
              <a:rPr lang="en-US" dirty="0" err="1"/>
              <a:t>antara</a:t>
            </a:r>
            <a:r>
              <a:rPr lang="en-US" dirty="0"/>
              <a:t> lain: </a:t>
            </a:r>
          </a:p>
          <a:p>
            <a:pPr lvl="0"/>
            <a:r>
              <a:rPr lang="en-US" dirty="0"/>
              <a:t>Metasearch engines </a:t>
            </a:r>
            <a:r>
              <a:rPr lang="en-US" dirty="0" err="1"/>
              <a:t>seperti</a:t>
            </a:r>
            <a:r>
              <a:rPr lang="en-US" dirty="0"/>
              <a:t> ‘Scopus’ </a:t>
            </a:r>
            <a:r>
              <a:rPr lang="en-US" dirty="0" err="1"/>
              <a:t>dan</a:t>
            </a:r>
            <a:r>
              <a:rPr lang="en-US" dirty="0"/>
              <a:t> ‘</a:t>
            </a:r>
            <a:r>
              <a:rPr lang="en-US" dirty="0" err="1"/>
              <a:t>WebFeat</a:t>
            </a:r>
            <a:r>
              <a:rPr lang="en-US" dirty="0"/>
              <a:t>’ </a:t>
            </a:r>
            <a:r>
              <a:rPr lang="en-US" dirty="0" err="1"/>
              <a:t>berisi</a:t>
            </a:r>
            <a:r>
              <a:rPr lang="en-US" dirty="0"/>
              <a:t> </a:t>
            </a:r>
            <a:r>
              <a:rPr lang="en-US" dirty="0" err="1"/>
              <a:t>kutipan</a:t>
            </a:r>
            <a:r>
              <a:rPr lang="en-US" dirty="0"/>
              <a:t> </a:t>
            </a:r>
            <a:r>
              <a:rPr lang="en-US" dirty="0" err="1"/>
              <a:t>dan</a:t>
            </a:r>
            <a:r>
              <a:rPr lang="en-US" dirty="0"/>
              <a:t> </a:t>
            </a:r>
            <a:r>
              <a:rPr lang="en-US" dirty="0" err="1"/>
              <a:t>abstrak</a:t>
            </a:r>
            <a:r>
              <a:rPr lang="en-US" dirty="0"/>
              <a:t> yang </a:t>
            </a:r>
            <a:r>
              <a:rPr lang="en-US" dirty="0" err="1"/>
              <a:t>dapat</a:t>
            </a:r>
            <a:r>
              <a:rPr lang="en-US" dirty="0"/>
              <a:t> </a:t>
            </a:r>
            <a:r>
              <a:rPr lang="en-US" dirty="0" err="1"/>
              <a:t>dicari</a:t>
            </a:r>
            <a:r>
              <a:rPr lang="en-US" dirty="0"/>
              <a:t> </a:t>
            </a:r>
            <a:r>
              <a:rPr lang="en-US" dirty="0" err="1"/>
              <a:t>dalam</a:t>
            </a:r>
            <a:r>
              <a:rPr lang="en-US" dirty="0"/>
              <a:t> </a:t>
            </a:r>
            <a:r>
              <a:rPr lang="en-US" dirty="0" err="1"/>
              <a:t>beberapa</a:t>
            </a:r>
            <a:r>
              <a:rPr lang="en-US" dirty="0"/>
              <a:t> </a:t>
            </a:r>
            <a:r>
              <a:rPr lang="en-US" dirty="0" err="1"/>
              <a:t>detik</a:t>
            </a:r>
            <a:r>
              <a:rPr lang="en-US" dirty="0"/>
              <a:t>. </a:t>
            </a:r>
            <a:r>
              <a:rPr lang="en-US" dirty="0" err="1"/>
              <a:t>Melalui</a:t>
            </a:r>
            <a:r>
              <a:rPr lang="en-US" dirty="0"/>
              <a:t> ‘</a:t>
            </a:r>
            <a:r>
              <a:rPr lang="en-US" dirty="0" err="1"/>
              <a:t>scopus</a:t>
            </a:r>
            <a:r>
              <a:rPr lang="en-US" dirty="0"/>
              <a:t>’ </a:t>
            </a:r>
            <a:r>
              <a:rPr lang="en-US" dirty="0" err="1"/>
              <a:t>Anda</a:t>
            </a:r>
            <a:r>
              <a:rPr lang="en-US" dirty="0"/>
              <a:t> </a:t>
            </a:r>
            <a:r>
              <a:rPr lang="en-US" dirty="0" err="1"/>
              <a:t>dapat</a:t>
            </a:r>
            <a:r>
              <a:rPr lang="en-US" dirty="0"/>
              <a:t> </a:t>
            </a:r>
            <a:r>
              <a:rPr lang="en-US" dirty="0" err="1"/>
              <a:t>mencari</a:t>
            </a:r>
            <a:r>
              <a:rPr lang="en-US" dirty="0"/>
              <a:t> ‘open-access journal’ </a:t>
            </a:r>
            <a:r>
              <a:rPr lang="en-US" dirty="0" err="1"/>
              <a:t>dan</a:t>
            </a:r>
            <a:r>
              <a:rPr lang="en-US" dirty="0"/>
              <a:t> </a:t>
            </a:r>
            <a:r>
              <a:rPr lang="en-US" dirty="0" err="1"/>
              <a:t>prosiding</a:t>
            </a:r>
            <a:r>
              <a:rPr lang="en-US" dirty="0"/>
              <a:t> seminar </a:t>
            </a:r>
            <a:r>
              <a:rPr lang="en-US" dirty="0" err="1"/>
              <a:t>atau</a:t>
            </a:r>
            <a:r>
              <a:rPr lang="en-US" dirty="0"/>
              <a:t> </a:t>
            </a:r>
            <a:r>
              <a:rPr lang="en-US" dirty="0" err="1"/>
              <a:t>konferensi</a:t>
            </a:r>
            <a:r>
              <a:rPr lang="en-US" dirty="0"/>
              <a:t>, </a:t>
            </a:r>
            <a:r>
              <a:rPr lang="en-US" dirty="0" err="1"/>
              <a:t>buku</a:t>
            </a:r>
            <a:r>
              <a:rPr lang="en-US" dirty="0"/>
              <a:t> </a:t>
            </a:r>
            <a:r>
              <a:rPr lang="en-US" dirty="0" err="1"/>
              <a:t>dan</a:t>
            </a:r>
            <a:r>
              <a:rPr lang="en-US" dirty="0"/>
              <a:t> </a:t>
            </a:r>
            <a:r>
              <a:rPr lang="en-US" dirty="0" err="1"/>
              <a:t>jutaan</a:t>
            </a:r>
            <a:r>
              <a:rPr lang="en-US" dirty="0"/>
              <a:t> </a:t>
            </a:r>
            <a:r>
              <a:rPr lang="en-US" dirty="0" err="1"/>
              <a:t>halaman</a:t>
            </a:r>
            <a:r>
              <a:rPr lang="en-US" dirty="0"/>
              <a:t> web (web pages) </a:t>
            </a:r>
            <a:r>
              <a:rPr lang="en-US" dirty="0" err="1"/>
              <a:t>ilmiah</a:t>
            </a:r>
            <a:r>
              <a:rPr lang="en-US" dirty="0"/>
              <a:t>. </a:t>
            </a:r>
          </a:p>
          <a:p>
            <a:pPr lvl="0"/>
            <a:r>
              <a:rPr lang="en-US" dirty="0" err="1"/>
              <a:t>DogPile</a:t>
            </a:r>
            <a:r>
              <a:rPr lang="en-US" dirty="0"/>
              <a:t> (</a:t>
            </a:r>
            <a:r>
              <a:rPr lang="en-US" u="sng" dirty="0">
                <a:hlinkClick r:id="rId2"/>
              </a:rPr>
              <a:t>http://www.search.dogpile.com</a:t>
            </a:r>
            <a:r>
              <a:rPr lang="en-US" dirty="0"/>
              <a:t>) </a:t>
            </a:r>
            <a:r>
              <a:rPr lang="en-US" dirty="0" err="1"/>
              <a:t>adalah</a:t>
            </a:r>
            <a:r>
              <a:rPr lang="en-US" dirty="0"/>
              <a:t> ‘metasearch </a:t>
            </a:r>
            <a:r>
              <a:rPr lang="en-US" dirty="0" err="1"/>
              <a:t>enginge</a:t>
            </a:r>
            <a:r>
              <a:rPr lang="en-US" dirty="0"/>
              <a:t>’ yang </a:t>
            </a:r>
            <a:r>
              <a:rPr lang="en-US" dirty="0" err="1"/>
              <a:t>dapat</a:t>
            </a:r>
            <a:r>
              <a:rPr lang="en-US" dirty="0"/>
              <a:t> </a:t>
            </a:r>
            <a:r>
              <a:rPr lang="en-US" dirty="0" err="1"/>
              <a:t>mencari</a:t>
            </a:r>
            <a:r>
              <a:rPr lang="en-US" dirty="0"/>
              <a:t> </a:t>
            </a:r>
            <a:r>
              <a:rPr lang="en-US" dirty="0" err="1"/>
              <a:t>sumber</a:t>
            </a:r>
            <a:r>
              <a:rPr lang="en-US" dirty="0"/>
              <a:t> </a:t>
            </a:r>
            <a:r>
              <a:rPr lang="en-US" dirty="0" err="1"/>
              <a:t>artikel</a:t>
            </a:r>
            <a:r>
              <a:rPr lang="en-US" dirty="0"/>
              <a:t> </a:t>
            </a:r>
            <a:r>
              <a:rPr lang="en-US" dirty="0" err="1"/>
              <a:t>dari</a:t>
            </a:r>
            <a:r>
              <a:rPr lang="en-US" dirty="0"/>
              <a:t> </a:t>
            </a:r>
            <a:r>
              <a:rPr lang="en-US" dirty="0" err="1"/>
              <a:t>berbagai</a:t>
            </a:r>
            <a:r>
              <a:rPr lang="en-US" dirty="0"/>
              <a:t> </a:t>
            </a:r>
            <a:r>
              <a:rPr lang="en-US" dirty="0" err="1"/>
              <a:t>mesin</a:t>
            </a:r>
            <a:r>
              <a:rPr lang="en-US" dirty="0"/>
              <a:t> </a:t>
            </a:r>
            <a:r>
              <a:rPr lang="en-US" dirty="0" err="1"/>
              <a:t>pencari</a:t>
            </a:r>
            <a:r>
              <a:rPr lang="en-US" dirty="0"/>
              <a:t> </a:t>
            </a:r>
            <a:r>
              <a:rPr lang="en-US" dirty="0" err="1"/>
              <a:t>secara</a:t>
            </a:r>
            <a:r>
              <a:rPr lang="en-US" dirty="0"/>
              <a:t> </a:t>
            </a:r>
            <a:r>
              <a:rPr lang="en-US" dirty="0" err="1"/>
              <a:t>serentak</a:t>
            </a:r>
            <a:r>
              <a:rPr lang="en-US" dirty="0"/>
              <a:t> </a:t>
            </a:r>
            <a:r>
              <a:rPr lang="en-US" dirty="0" err="1"/>
              <a:t>seperti</a:t>
            </a:r>
            <a:r>
              <a:rPr lang="en-US" dirty="0"/>
              <a:t> ‘Google’, ‘Yahoo’, ‘Live Search’, ‘Ask.com’, ‘About.com’, MIVA, </a:t>
            </a:r>
            <a:r>
              <a:rPr lang="en-US" dirty="0" err="1"/>
              <a:t>Looksmart</a:t>
            </a:r>
            <a:r>
              <a:rPr lang="en-US" dirty="0"/>
              <a:t> </a:t>
            </a:r>
            <a:r>
              <a:rPr lang="en-US" dirty="0" err="1"/>
              <a:t>dan</a:t>
            </a:r>
            <a:r>
              <a:rPr lang="en-US" dirty="0"/>
              <a:t> </a:t>
            </a:r>
            <a:r>
              <a:rPr lang="en-US" dirty="0" err="1"/>
              <a:t>sebagainya</a:t>
            </a:r>
            <a:r>
              <a:rPr lang="en-US" dirty="0"/>
              <a:t>. </a:t>
            </a:r>
            <a:r>
              <a:rPr lang="en-US" dirty="0" err="1"/>
              <a:t>Dengan</a:t>
            </a:r>
            <a:r>
              <a:rPr lang="en-US" dirty="0"/>
              <a:t> </a:t>
            </a:r>
            <a:r>
              <a:rPr lang="en-US" dirty="0" err="1"/>
              <a:t>melalui</a:t>
            </a:r>
            <a:r>
              <a:rPr lang="en-US" dirty="0"/>
              <a:t> ‘metasearch engine’ </a:t>
            </a:r>
            <a:r>
              <a:rPr lang="en-US" dirty="0" err="1"/>
              <a:t>DogPile</a:t>
            </a:r>
            <a:r>
              <a:rPr lang="en-US" dirty="0"/>
              <a:t> </a:t>
            </a:r>
            <a:r>
              <a:rPr lang="en-US" dirty="0" err="1"/>
              <a:t>ini</a:t>
            </a:r>
            <a:r>
              <a:rPr lang="en-US" dirty="0"/>
              <a:t>, </a:t>
            </a:r>
            <a:r>
              <a:rPr lang="en-US" dirty="0" err="1"/>
              <a:t>Anda</a:t>
            </a:r>
            <a:r>
              <a:rPr lang="en-US" dirty="0"/>
              <a:t> </a:t>
            </a:r>
            <a:r>
              <a:rPr lang="en-US" dirty="0" err="1"/>
              <a:t>dapat</a:t>
            </a:r>
            <a:r>
              <a:rPr lang="en-US" dirty="0"/>
              <a:t> </a:t>
            </a:r>
            <a:r>
              <a:rPr lang="en-US" dirty="0" err="1"/>
              <a:t>mencari</a:t>
            </a:r>
            <a:r>
              <a:rPr lang="en-US" dirty="0"/>
              <a:t> </a:t>
            </a:r>
            <a:r>
              <a:rPr lang="en-US" dirty="0" err="1"/>
              <a:t>lebih</a:t>
            </a:r>
            <a:r>
              <a:rPr lang="en-US" dirty="0"/>
              <a:t> </a:t>
            </a:r>
            <a:r>
              <a:rPr lang="en-US" dirty="0" err="1"/>
              <a:t>banyak</a:t>
            </a:r>
            <a:r>
              <a:rPr lang="en-US" dirty="0"/>
              <a:t> </a:t>
            </a:r>
            <a:r>
              <a:rPr lang="en-US" dirty="0" err="1"/>
              <a:t>artikel</a:t>
            </a:r>
            <a:r>
              <a:rPr lang="en-US" dirty="0"/>
              <a:t> </a:t>
            </a:r>
            <a:r>
              <a:rPr lang="en-US" dirty="0" err="1"/>
              <a:t>secara</a:t>
            </a:r>
            <a:r>
              <a:rPr lang="en-US" dirty="0"/>
              <a:t> </a:t>
            </a:r>
            <a:r>
              <a:rPr lang="en-US" dirty="0" err="1"/>
              <a:t>serentak</a:t>
            </a:r>
            <a:r>
              <a:rPr lang="en-US" dirty="0"/>
              <a:t>, </a:t>
            </a:r>
            <a:r>
              <a:rPr lang="en-US" dirty="0" err="1"/>
              <a:t>sehingga</a:t>
            </a:r>
            <a:r>
              <a:rPr lang="en-US" dirty="0"/>
              <a:t> </a:t>
            </a:r>
            <a:r>
              <a:rPr lang="en-US" dirty="0" err="1"/>
              <a:t>Anda</a:t>
            </a:r>
            <a:r>
              <a:rPr lang="en-US" dirty="0"/>
              <a:t> </a:t>
            </a:r>
            <a:r>
              <a:rPr lang="en-US" dirty="0" err="1"/>
              <a:t>tidak</a:t>
            </a:r>
            <a:r>
              <a:rPr lang="en-US" dirty="0"/>
              <a:t> </a:t>
            </a:r>
            <a:r>
              <a:rPr lang="en-US" dirty="0" err="1"/>
              <a:t>perlu</a:t>
            </a:r>
            <a:r>
              <a:rPr lang="en-US" dirty="0"/>
              <a:t> </a:t>
            </a:r>
            <a:r>
              <a:rPr lang="en-US" dirty="0" err="1"/>
              <a:t>memasukkan</a:t>
            </a:r>
            <a:r>
              <a:rPr lang="en-US" dirty="0"/>
              <a:t> kata </a:t>
            </a:r>
            <a:r>
              <a:rPr lang="en-US" dirty="0" err="1"/>
              <a:t>kunci</a:t>
            </a:r>
            <a:r>
              <a:rPr lang="en-US" dirty="0"/>
              <a:t> </a:t>
            </a:r>
            <a:r>
              <a:rPr lang="en-US" dirty="0" err="1"/>
              <a:t>satu-persatu</a:t>
            </a:r>
            <a:r>
              <a:rPr lang="en-US" dirty="0"/>
              <a:t> </a:t>
            </a:r>
            <a:r>
              <a:rPr lang="en-US" dirty="0" err="1"/>
              <a:t>dalam</a:t>
            </a:r>
            <a:r>
              <a:rPr lang="en-US" dirty="0"/>
              <a:t> </a:t>
            </a:r>
            <a:r>
              <a:rPr lang="en-US" dirty="0" err="1"/>
              <a:t>mesin</a:t>
            </a:r>
            <a:r>
              <a:rPr lang="en-US" dirty="0"/>
              <a:t> </a:t>
            </a:r>
            <a:r>
              <a:rPr lang="en-US" dirty="0" err="1"/>
              <a:t>pencari</a:t>
            </a:r>
            <a:r>
              <a:rPr lang="en-US" dirty="0"/>
              <a:t> </a:t>
            </a:r>
            <a:r>
              <a:rPr lang="en-US" dirty="0" err="1"/>
              <a:t>tersebut</a:t>
            </a:r>
            <a:r>
              <a:rPr lang="en-US" dirty="0"/>
              <a:t>. </a:t>
            </a:r>
            <a:r>
              <a:rPr lang="en-US" dirty="0" err="1"/>
              <a:t>Ini</a:t>
            </a:r>
            <a:r>
              <a:rPr lang="en-US" dirty="0"/>
              <a:t> </a:t>
            </a:r>
            <a:r>
              <a:rPr lang="en-US" dirty="0" err="1"/>
              <a:t>berati</a:t>
            </a:r>
            <a:r>
              <a:rPr lang="en-US" dirty="0"/>
              <a:t> </a:t>
            </a:r>
            <a:r>
              <a:rPr lang="en-US" dirty="0" err="1"/>
              <a:t>bahwa</a:t>
            </a:r>
            <a:r>
              <a:rPr lang="en-US" dirty="0"/>
              <a:t> </a:t>
            </a:r>
            <a:r>
              <a:rPr lang="en-US" dirty="0" err="1"/>
              <a:t>peneliti</a:t>
            </a:r>
            <a:r>
              <a:rPr lang="en-US" dirty="0"/>
              <a:t> </a:t>
            </a:r>
            <a:r>
              <a:rPr lang="en-US" dirty="0" err="1"/>
              <a:t>dapat</a:t>
            </a:r>
            <a:r>
              <a:rPr lang="en-US" dirty="0"/>
              <a:t> </a:t>
            </a:r>
            <a:r>
              <a:rPr lang="en-US" dirty="0" err="1"/>
              <a:t>menghemat</a:t>
            </a:r>
            <a:r>
              <a:rPr lang="en-US" dirty="0"/>
              <a:t> </a:t>
            </a:r>
            <a:r>
              <a:rPr lang="en-US" dirty="0" err="1"/>
              <a:t>waktu</a:t>
            </a:r>
            <a:r>
              <a:rPr lang="en-US" dirty="0"/>
              <a:t>. </a:t>
            </a:r>
          </a:p>
          <a:p>
            <a:pPr lvl="0"/>
            <a:r>
              <a:rPr lang="en-US" dirty="0"/>
              <a:t>Google Scholar (</a:t>
            </a:r>
            <a:r>
              <a:rPr lang="en-US" u="sng" dirty="0">
                <a:hlinkClick r:id="rId3"/>
              </a:rPr>
              <a:t>http://Scholar.google.com</a:t>
            </a:r>
            <a:r>
              <a:rPr lang="en-US" dirty="0"/>
              <a:t>) </a:t>
            </a:r>
            <a:r>
              <a:rPr lang="en-US" dirty="0" err="1"/>
              <a:t>menawarkan</a:t>
            </a:r>
            <a:r>
              <a:rPr lang="en-US" dirty="0"/>
              <a:t> </a:t>
            </a:r>
            <a:r>
              <a:rPr lang="en-US" dirty="0" err="1"/>
              <a:t>cara</a:t>
            </a:r>
            <a:r>
              <a:rPr lang="en-US" dirty="0"/>
              <a:t> yang </a:t>
            </a:r>
            <a:r>
              <a:rPr lang="en-US" dirty="0" err="1"/>
              <a:t>mudah</a:t>
            </a:r>
            <a:r>
              <a:rPr lang="en-US" dirty="0"/>
              <a:t> </a:t>
            </a:r>
            <a:r>
              <a:rPr lang="en-US" dirty="0" err="1"/>
              <a:t>untuk</a:t>
            </a:r>
            <a:r>
              <a:rPr lang="en-US" dirty="0"/>
              <a:t> </a:t>
            </a:r>
            <a:r>
              <a:rPr lang="en-US" dirty="0" err="1"/>
              <a:t>mencari</a:t>
            </a:r>
            <a:r>
              <a:rPr lang="en-US" dirty="0"/>
              <a:t> </a:t>
            </a:r>
            <a:r>
              <a:rPr lang="en-US" dirty="0" err="1"/>
              <a:t>sumber-sumber</a:t>
            </a:r>
            <a:r>
              <a:rPr lang="en-US" dirty="0"/>
              <a:t> </a:t>
            </a:r>
            <a:r>
              <a:rPr lang="en-US" dirty="0" err="1"/>
              <a:t>artikel</a:t>
            </a:r>
            <a:r>
              <a:rPr lang="en-US" dirty="0"/>
              <a:t> </a:t>
            </a:r>
            <a:r>
              <a:rPr lang="en-US" dirty="0" err="1"/>
              <a:t>ilmiah</a:t>
            </a:r>
            <a:r>
              <a:rPr lang="en-US" dirty="0"/>
              <a:t> </a:t>
            </a:r>
            <a:r>
              <a:rPr lang="en-US" dirty="0" err="1"/>
              <a:t>dari</a:t>
            </a:r>
            <a:r>
              <a:rPr lang="en-US" dirty="0"/>
              <a:t> </a:t>
            </a:r>
            <a:r>
              <a:rPr lang="en-US" dirty="0" err="1"/>
              <a:t>berbagai</a:t>
            </a:r>
            <a:r>
              <a:rPr lang="en-US" dirty="0"/>
              <a:t> </a:t>
            </a:r>
            <a:r>
              <a:rPr lang="en-US" dirty="0" err="1"/>
              <a:t>sumber</a:t>
            </a:r>
            <a:r>
              <a:rPr lang="en-US" dirty="0"/>
              <a:t> </a:t>
            </a:r>
            <a:r>
              <a:rPr lang="en-US" dirty="0" err="1"/>
              <a:t>dan</a:t>
            </a:r>
            <a:r>
              <a:rPr lang="en-US" dirty="0"/>
              <a:t> </a:t>
            </a:r>
            <a:r>
              <a:rPr lang="en-US" dirty="0" err="1"/>
              <a:t>meliputi</a:t>
            </a:r>
            <a:r>
              <a:rPr lang="en-US" dirty="0"/>
              <a:t> </a:t>
            </a:r>
            <a:r>
              <a:rPr lang="en-US" dirty="0" err="1"/>
              <a:t>berbagai</a:t>
            </a:r>
            <a:r>
              <a:rPr lang="en-US" dirty="0"/>
              <a:t> </a:t>
            </a:r>
            <a:r>
              <a:rPr lang="en-US" dirty="0" err="1"/>
              <a:t>disiplin</a:t>
            </a:r>
            <a:r>
              <a:rPr lang="en-US" dirty="0"/>
              <a:t> </a:t>
            </a:r>
            <a:r>
              <a:rPr lang="en-US" dirty="0" err="1"/>
              <a:t>ilmu</a:t>
            </a:r>
            <a:r>
              <a:rPr lang="en-US" dirty="0"/>
              <a:t>. </a:t>
            </a:r>
            <a:r>
              <a:rPr lang="en-US" dirty="0" err="1"/>
              <a:t>Artikel-artikel</a:t>
            </a:r>
            <a:r>
              <a:rPr lang="en-US" dirty="0"/>
              <a:t> </a:t>
            </a:r>
            <a:r>
              <a:rPr lang="en-US" dirty="0" err="1"/>
              <a:t>ilmiah</a:t>
            </a:r>
            <a:r>
              <a:rPr lang="en-US" dirty="0"/>
              <a:t> </a:t>
            </a:r>
            <a:r>
              <a:rPr lang="en-US" dirty="0" err="1"/>
              <a:t>dari</a:t>
            </a:r>
            <a:r>
              <a:rPr lang="en-US" dirty="0"/>
              <a:t> </a:t>
            </a:r>
            <a:r>
              <a:rPr lang="en-US" dirty="0" err="1"/>
              <a:t>mesin</a:t>
            </a:r>
            <a:r>
              <a:rPr lang="en-US" dirty="0"/>
              <a:t> </a:t>
            </a:r>
            <a:r>
              <a:rPr lang="en-US" dirty="0" err="1"/>
              <a:t>pencari</a:t>
            </a:r>
            <a:r>
              <a:rPr lang="en-US" dirty="0"/>
              <a:t> </a:t>
            </a:r>
            <a:r>
              <a:rPr lang="en-US" dirty="0" err="1"/>
              <a:t>ini</a:t>
            </a:r>
            <a:r>
              <a:rPr lang="en-US" dirty="0"/>
              <a:t> </a:t>
            </a:r>
            <a:r>
              <a:rPr lang="en-US" dirty="0" err="1"/>
              <a:t>meliputi</a:t>
            </a:r>
            <a:r>
              <a:rPr lang="en-US" dirty="0"/>
              <a:t> </a:t>
            </a:r>
            <a:r>
              <a:rPr lang="en-US" dirty="0" err="1"/>
              <a:t>makalah</a:t>
            </a:r>
            <a:r>
              <a:rPr lang="en-US" dirty="0"/>
              <a:t> ‘peer-reviewed’, </a:t>
            </a:r>
            <a:r>
              <a:rPr lang="en-US" dirty="0" err="1"/>
              <a:t>skripsi</a:t>
            </a:r>
            <a:r>
              <a:rPr lang="en-US" dirty="0"/>
              <a:t>, </a:t>
            </a:r>
            <a:r>
              <a:rPr lang="en-US" dirty="0" err="1"/>
              <a:t>tesis</a:t>
            </a:r>
            <a:r>
              <a:rPr lang="en-US" dirty="0"/>
              <a:t>, </a:t>
            </a:r>
            <a:r>
              <a:rPr lang="en-US" dirty="0" err="1"/>
              <a:t>buku</a:t>
            </a:r>
            <a:r>
              <a:rPr lang="en-US" dirty="0"/>
              <a:t>, </a:t>
            </a:r>
            <a:r>
              <a:rPr lang="en-US" dirty="0" err="1"/>
              <a:t>abstrak</a:t>
            </a:r>
            <a:r>
              <a:rPr lang="en-US" dirty="0"/>
              <a:t> </a:t>
            </a:r>
            <a:r>
              <a:rPr lang="en-US" dirty="0" err="1"/>
              <a:t>dan</a:t>
            </a:r>
            <a:r>
              <a:rPr lang="en-US" dirty="0"/>
              <a:t> </a:t>
            </a:r>
            <a:r>
              <a:rPr lang="en-US" dirty="0" err="1"/>
              <a:t>artikel</a:t>
            </a:r>
            <a:r>
              <a:rPr lang="en-US" dirty="0"/>
              <a:t> </a:t>
            </a:r>
            <a:r>
              <a:rPr lang="en-US" dirty="0" err="1"/>
              <a:t>dari</a:t>
            </a:r>
            <a:r>
              <a:rPr lang="en-US" dirty="0"/>
              <a:t> </a:t>
            </a:r>
            <a:r>
              <a:rPr lang="en-US" dirty="0" err="1"/>
              <a:t>berbagai</a:t>
            </a:r>
            <a:r>
              <a:rPr lang="en-US" dirty="0"/>
              <a:t> </a:t>
            </a:r>
            <a:r>
              <a:rPr lang="en-US" dirty="0" err="1"/>
              <a:t>publikasi</a:t>
            </a:r>
            <a:r>
              <a:rPr lang="en-US" dirty="0"/>
              <a:t> </a:t>
            </a:r>
            <a:r>
              <a:rPr lang="en-US" dirty="0" err="1"/>
              <a:t>akademik</a:t>
            </a:r>
            <a:r>
              <a:rPr lang="en-US" dirty="0"/>
              <a:t> </a:t>
            </a:r>
            <a:r>
              <a:rPr lang="en-US" dirty="0" err="1"/>
              <a:t>dari</a:t>
            </a:r>
            <a:r>
              <a:rPr lang="en-US" dirty="0"/>
              <a:t> </a:t>
            </a:r>
            <a:r>
              <a:rPr lang="en-US" dirty="0" err="1"/>
              <a:t>universitas</a:t>
            </a:r>
            <a:r>
              <a:rPr lang="en-US" dirty="0"/>
              <a:t> </a:t>
            </a:r>
            <a:r>
              <a:rPr lang="en-US" dirty="0" err="1"/>
              <a:t>atau</a:t>
            </a:r>
            <a:r>
              <a:rPr lang="en-US" dirty="0"/>
              <a:t> </a:t>
            </a:r>
            <a:r>
              <a:rPr lang="en-US" dirty="0" err="1"/>
              <a:t>organisasi</a:t>
            </a:r>
            <a:r>
              <a:rPr lang="en-US" dirty="0"/>
              <a:t> </a:t>
            </a:r>
            <a:r>
              <a:rPr lang="en-US" dirty="0" err="1"/>
              <a:t>tertentu</a:t>
            </a:r>
            <a:r>
              <a:rPr lang="en-US" dirty="0"/>
              <a:t>. </a:t>
            </a:r>
          </a:p>
          <a:p>
            <a:endParaRPr lang="en-US" dirty="0"/>
          </a:p>
        </p:txBody>
      </p:sp>
    </p:spTree>
    <p:extLst>
      <p:ext uri="{BB962C8B-B14F-4D97-AF65-F5344CB8AC3E}">
        <p14:creationId xmlns:p14="http://schemas.microsoft.com/office/powerpoint/2010/main" val="230289372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Gunakan</a:t>
            </a:r>
            <a:r>
              <a:rPr lang="en-US" dirty="0" smtClean="0"/>
              <a:t> kata </a:t>
            </a:r>
            <a:r>
              <a:rPr lang="en-US" dirty="0" err="1" smtClean="0"/>
              <a:t>kunci</a:t>
            </a:r>
            <a:r>
              <a:rPr lang="en-US" dirty="0" smtClean="0"/>
              <a:t> </a:t>
            </a:r>
            <a:br>
              <a:rPr lang="en-US" dirty="0" smtClean="0"/>
            </a:br>
            <a:endParaRPr lang="en-US" dirty="0"/>
          </a:p>
        </p:txBody>
      </p:sp>
      <p:sp>
        <p:nvSpPr>
          <p:cNvPr id="3" name="Content Placeholder 2"/>
          <p:cNvSpPr>
            <a:spLocks noGrp="1"/>
          </p:cNvSpPr>
          <p:nvPr>
            <p:ph idx="1"/>
          </p:nvPr>
        </p:nvSpPr>
        <p:spPr/>
        <p:txBody>
          <a:bodyPr>
            <a:normAutofit fontScale="92500" lnSpcReduction="20000"/>
          </a:bodyPr>
          <a:lstStyle/>
          <a:p>
            <a:r>
              <a:rPr lang="en-US" dirty="0" err="1" smtClean="0"/>
              <a:t>Sebelum</a:t>
            </a:r>
            <a:r>
              <a:rPr lang="en-US" dirty="0" smtClean="0"/>
              <a:t> </a:t>
            </a:r>
            <a:r>
              <a:rPr lang="en-US" dirty="0" err="1"/>
              <a:t>Anda</a:t>
            </a:r>
            <a:r>
              <a:rPr lang="en-US" dirty="0"/>
              <a:t> </a:t>
            </a:r>
            <a:r>
              <a:rPr lang="en-US" dirty="0" err="1"/>
              <a:t>mulai</a:t>
            </a:r>
            <a:r>
              <a:rPr lang="en-US" dirty="0"/>
              <a:t> </a:t>
            </a:r>
            <a:r>
              <a:rPr lang="en-US" dirty="0" err="1"/>
              <a:t>menggunakan</a:t>
            </a:r>
            <a:r>
              <a:rPr lang="en-US" dirty="0"/>
              <a:t> </a:t>
            </a:r>
            <a:r>
              <a:rPr lang="en-US" dirty="0" err="1"/>
              <a:t>mesin</a:t>
            </a:r>
            <a:r>
              <a:rPr lang="en-US" dirty="0"/>
              <a:t> </a:t>
            </a:r>
            <a:r>
              <a:rPr lang="en-US" dirty="0" err="1"/>
              <a:t>pencari</a:t>
            </a:r>
            <a:r>
              <a:rPr lang="en-US" dirty="0"/>
              <a:t>, </a:t>
            </a:r>
            <a:r>
              <a:rPr lang="en-US" dirty="0" err="1"/>
              <a:t>tulislah</a:t>
            </a:r>
            <a:r>
              <a:rPr lang="en-US" dirty="0"/>
              <a:t> </a:t>
            </a:r>
            <a:r>
              <a:rPr lang="en-US" dirty="0" err="1"/>
              <a:t>beberapa</a:t>
            </a:r>
            <a:r>
              <a:rPr lang="en-US" dirty="0"/>
              <a:t> kata </a:t>
            </a:r>
            <a:r>
              <a:rPr lang="en-US" dirty="0" err="1"/>
              <a:t>kunci</a:t>
            </a:r>
            <a:r>
              <a:rPr lang="en-US" dirty="0"/>
              <a:t> yang </a:t>
            </a:r>
            <a:r>
              <a:rPr lang="en-US" dirty="0" err="1"/>
              <a:t>terkait</a:t>
            </a:r>
            <a:r>
              <a:rPr lang="en-US" dirty="0"/>
              <a:t> </a:t>
            </a:r>
            <a:r>
              <a:rPr lang="en-US" dirty="0" err="1"/>
              <a:t>dengan</a:t>
            </a:r>
            <a:r>
              <a:rPr lang="en-US" dirty="0"/>
              <a:t> </a:t>
            </a:r>
            <a:r>
              <a:rPr lang="en-US" dirty="0" err="1"/>
              <a:t>topik</a:t>
            </a:r>
            <a:r>
              <a:rPr lang="en-US" dirty="0"/>
              <a:t> </a:t>
            </a:r>
            <a:r>
              <a:rPr lang="en-US" dirty="0" err="1"/>
              <a:t>penelitian</a:t>
            </a:r>
            <a:r>
              <a:rPr lang="en-US" dirty="0"/>
              <a:t> </a:t>
            </a:r>
            <a:r>
              <a:rPr lang="en-US" dirty="0" err="1"/>
              <a:t>Anda</a:t>
            </a:r>
            <a:r>
              <a:rPr lang="en-US" dirty="0"/>
              <a:t>. </a:t>
            </a:r>
            <a:r>
              <a:rPr lang="en-US" dirty="0" err="1"/>
              <a:t>Usahakan</a:t>
            </a:r>
            <a:r>
              <a:rPr lang="en-US" dirty="0"/>
              <a:t> juga </a:t>
            </a:r>
            <a:r>
              <a:rPr lang="en-US" dirty="0" err="1"/>
              <a:t>untuk</a:t>
            </a:r>
            <a:r>
              <a:rPr lang="en-US" dirty="0"/>
              <a:t> </a:t>
            </a:r>
            <a:r>
              <a:rPr lang="en-US" dirty="0" err="1"/>
              <a:t>mencari</a:t>
            </a:r>
            <a:r>
              <a:rPr lang="en-US" dirty="0"/>
              <a:t> </a:t>
            </a:r>
            <a:r>
              <a:rPr lang="en-US" dirty="0" err="1"/>
              <a:t>sinonim</a:t>
            </a:r>
            <a:r>
              <a:rPr lang="en-US" dirty="0"/>
              <a:t> </a:t>
            </a:r>
            <a:r>
              <a:rPr lang="en-US" dirty="0" err="1"/>
              <a:t>dari</a:t>
            </a:r>
            <a:r>
              <a:rPr lang="en-US" dirty="0"/>
              <a:t> kata-kata </a:t>
            </a:r>
            <a:r>
              <a:rPr lang="en-US" dirty="0" err="1"/>
              <a:t>kunci</a:t>
            </a:r>
            <a:r>
              <a:rPr lang="en-US" dirty="0"/>
              <a:t> yang </a:t>
            </a:r>
            <a:r>
              <a:rPr lang="en-US" dirty="0" err="1"/>
              <a:t>Anda</a:t>
            </a:r>
            <a:r>
              <a:rPr lang="en-US" dirty="0"/>
              <a:t> </a:t>
            </a:r>
            <a:r>
              <a:rPr lang="en-US" dirty="0" err="1"/>
              <a:t>tulis</a:t>
            </a:r>
            <a:r>
              <a:rPr lang="en-US" dirty="0"/>
              <a:t> </a:t>
            </a:r>
            <a:r>
              <a:rPr lang="en-US" dirty="0" err="1"/>
              <a:t>sehingga</a:t>
            </a:r>
            <a:r>
              <a:rPr lang="en-US" dirty="0"/>
              <a:t> </a:t>
            </a:r>
            <a:r>
              <a:rPr lang="en-US" dirty="0" err="1"/>
              <a:t>peneliti</a:t>
            </a:r>
            <a:r>
              <a:rPr lang="en-US" dirty="0"/>
              <a:t> </a:t>
            </a:r>
            <a:r>
              <a:rPr lang="en-US" dirty="0" err="1"/>
              <a:t>mendapatkan</a:t>
            </a:r>
            <a:r>
              <a:rPr lang="en-US" dirty="0"/>
              <a:t> </a:t>
            </a:r>
            <a:r>
              <a:rPr lang="en-US" dirty="0" err="1"/>
              <a:t>hasil</a:t>
            </a:r>
            <a:r>
              <a:rPr lang="en-US" dirty="0"/>
              <a:t> </a:t>
            </a:r>
            <a:r>
              <a:rPr lang="en-US" dirty="0" err="1"/>
              <a:t>pencarian</a:t>
            </a:r>
            <a:r>
              <a:rPr lang="en-US" dirty="0"/>
              <a:t> </a:t>
            </a:r>
            <a:r>
              <a:rPr lang="en-US" dirty="0" err="1"/>
              <a:t>lebih</a:t>
            </a:r>
            <a:r>
              <a:rPr lang="en-US" dirty="0"/>
              <a:t> </a:t>
            </a:r>
            <a:r>
              <a:rPr lang="en-US" dirty="0" err="1"/>
              <a:t>banyak</a:t>
            </a:r>
            <a:r>
              <a:rPr lang="en-US" dirty="0"/>
              <a:t>. </a:t>
            </a:r>
            <a:r>
              <a:rPr lang="en-US" dirty="0" err="1"/>
              <a:t>Setiap</a:t>
            </a:r>
            <a:r>
              <a:rPr lang="en-US" dirty="0"/>
              <a:t> </a:t>
            </a:r>
            <a:r>
              <a:rPr lang="en-US" dirty="0" err="1"/>
              <a:t>peneliti</a:t>
            </a:r>
            <a:r>
              <a:rPr lang="en-US" dirty="0"/>
              <a:t> </a:t>
            </a:r>
            <a:r>
              <a:rPr lang="en-US" dirty="0" err="1"/>
              <a:t>perlu</a:t>
            </a:r>
            <a:r>
              <a:rPr lang="en-US" dirty="0"/>
              <a:t> </a:t>
            </a:r>
            <a:r>
              <a:rPr lang="en-US" dirty="0" err="1"/>
              <a:t>memahami</a:t>
            </a:r>
            <a:r>
              <a:rPr lang="en-US" dirty="0"/>
              <a:t> </a:t>
            </a:r>
            <a:r>
              <a:rPr lang="en-US" dirty="0" err="1"/>
              <a:t>bahwa</a:t>
            </a:r>
            <a:r>
              <a:rPr lang="en-US" dirty="0"/>
              <a:t> </a:t>
            </a:r>
            <a:r>
              <a:rPr lang="en-US" dirty="0" err="1"/>
              <a:t>mesin</a:t>
            </a:r>
            <a:r>
              <a:rPr lang="en-US" dirty="0"/>
              <a:t> </a:t>
            </a:r>
            <a:r>
              <a:rPr lang="en-US" dirty="0" err="1"/>
              <a:t>pencari</a:t>
            </a:r>
            <a:r>
              <a:rPr lang="en-US" dirty="0"/>
              <a:t> </a:t>
            </a:r>
            <a:r>
              <a:rPr lang="en-US" dirty="0" err="1"/>
              <a:t>hanya</a:t>
            </a:r>
            <a:r>
              <a:rPr lang="en-US" dirty="0"/>
              <a:t> </a:t>
            </a:r>
            <a:r>
              <a:rPr lang="en-US" dirty="0" err="1"/>
              <a:t>akan</a:t>
            </a:r>
            <a:r>
              <a:rPr lang="en-US" dirty="0"/>
              <a:t> </a:t>
            </a:r>
            <a:r>
              <a:rPr lang="en-US" dirty="0" err="1"/>
              <a:t>menyajikan</a:t>
            </a:r>
            <a:r>
              <a:rPr lang="en-US" dirty="0"/>
              <a:t> </a:t>
            </a:r>
            <a:r>
              <a:rPr lang="en-US" dirty="0" err="1"/>
              <a:t>hasil</a:t>
            </a:r>
            <a:r>
              <a:rPr lang="en-US" dirty="0"/>
              <a:t> </a:t>
            </a:r>
            <a:r>
              <a:rPr lang="en-US" dirty="0" err="1"/>
              <a:t>pencarian</a:t>
            </a:r>
            <a:r>
              <a:rPr lang="en-US" dirty="0"/>
              <a:t> </a:t>
            </a:r>
            <a:r>
              <a:rPr lang="en-US" dirty="0" err="1"/>
              <a:t>dari</a:t>
            </a:r>
            <a:r>
              <a:rPr lang="en-US" dirty="0"/>
              <a:t> kata </a:t>
            </a:r>
            <a:r>
              <a:rPr lang="en-US" dirty="0" err="1"/>
              <a:t>kunci</a:t>
            </a:r>
            <a:r>
              <a:rPr lang="en-US" dirty="0"/>
              <a:t> yang </a:t>
            </a:r>
            <a:r>
              <a:rPr lang="en-US" dirty="0" err="1"/>
              <a:t>Anda</a:t>
            </a:r>
            <a:r>
              <a:rPr lang="en-US" dirty="0"/>
              <a:t> </a:t>
            </a:r>
            <a:r>
              <a:rPr lang="en-US" dirty="0" err="1"/>
              <a:t>masukkan</a:t>
            </a:r>
            <a:r>
              <a:rPr lang="en-US" dirty="0"/>
              <a:t> </a:t>
            </a:r>
            <a:r>
              <a:rPr lang="en-US" dirty="0" err="1"/>
              <a:t>dan</a:t>
            </a:r>
            <a:r>
              <a:rPr lang="en-US" dirty="0"/>
              <a:t> </a:t>
            </a:r>
            <a:r>
              <a:rPr lang="en-US" dirty="0" err="1"/>
              <a:t>tidak</a:t>
            </a:r>
            <a:r>
              <a:rPr lang="en-US" dirty="0"/>
              <a:t> </a:t>
            </a:r>
            <a:r>
              <a:rPr lang="en-US" dirty="0" err="1"/>
              <a:t>akan</a:t>
            </a:r>
            <a:r>
              <a:rPr lang="en-US" dirty="0"/>
              <a:t> </a:t>
            </a:r>
            <a:r>
              <a:rPr lang="en-US" dirty="0" err="1"/>
              <a:t>memasukkan</a:t>
            </a:r>
            <a:r>
              <a:rPr lang="en-US" dirty="0"/>
              <a:t> kata </a:t>
            </a:r>
            <a:r>
              <a:rPr lang="en-US" dirty="0" err="1"/>
              <a:t>kunci</a:t>
            </a:r>
            <a:r>
              <a:rPr lang="en-US" dirty="0"/>
              <a:t> yang </a:t>
            </a:r>
            <a:r>
              <a:rPr lang="en-US" dirty="0" err="1"/>
              <a:t>tidak</a:t>
            </a:r>
            <a:r>
              <a:rPr lang="en-US" dirty="0"/>
              <a:t> </a:t>
            </a:r>
            <a:r>
              <a:rPr lang="en-US" dirty="0" err="1"/>
              <a:t>Anda</a:t>
            </a:r>
            <a:r>
              <a:rPr lang="en-US" dirty="0"/>
              <a:t> </a:t>
            </a:r>
            <a:r>
              <a:rPr lang="en-US" dirty="0" err="1"/>
              <a:t>masukkan</a:t>
            </a:r>
            <a:r>
              <a:rPr lang="en-US" dirty="0"/>
              <a:t>. </a:t>
            </a:r>
            <a:r>
              <a:rPr lang="en-US" dirty="0" err="1"/>
              <a:t>Contoh</a:t>
            </a:r>
            <a:r>
              <a:rPr lang="en-US" dirty="0"/>
              <a:t> kata </a:t>
            </a:r>
            <a:r>
              <a:rPr lang="en-US" dirty="0" err="1"/>
              <a:t>kunci</a:t>
            </a:r>
            <a:r>
              <a:rPr lang="en-US" dirty="0"/>
              <a:t> </a:t>
            </a:r>
            <a:r>
              <a:rPr lang="en-US" dirty="0" err="1"/>
              <a:t>seperti</a:t>
            </a:r>
            <a:r>
              <a:rPr lang="en-US" dirty="0"/>
              <a:t> “urban education” </a:t>
            </a:r>
            <a:r>
              <a:rPr lang="en-US" dirty="0" err="1"/>
              <a:t>hanya</a:t>
            </a:r>
            <a:r>
              <a:rPr lang="en-US" dirty="0"/>
              <a:t> </a:t>
            </a:r>
            <a:r>
              <a:rPr lang="en-US" dirty="0" err="1"/>
              <a:t>akan</a:t>
            </a:r>
            <a:r>
              <a:rPr lang="en-US" dirty="0"/>
              <a:t> </a:t>
            </a:r>
            <a:r>
              <a:rPr lang="en-US" dirty="0" err="1"/>
              <a:t>menyajikan</a:t>
            </a:r>
            <a:r>
              <a:rPr lang="en-US" dirty="0"/>
              <a:t> </a:t>
            </a:r>
            <a:r>
              <a:rPr lang="en-US" dirty="0" err="1"/>
              <a:t>hasil</a:t>
            </a:r>
            <a:r>
              <a:rPr lang="en-US" dirty="0"/>
              <a:t> yang </a:t>
            </a:r>
            <a:r>
              <a:rPr lang="en-US" dirty="0" err="1"/>
              <a:t>terkait</a:t>
            </a:r>
            <a:r>
              <a:rPr lang="en-US" dirty="0"/>
              <a:t> </a:t>
            </a:r>
            <a:r>
              <a:rPr lang="en-US" dirty="0" err="1"/>
              <a:t>dengan</a:t>
            </a:r>
            <a:r>
              <a:rPr lang="en-US" dirty="0"/>
              <a:t> kata ‘urban’, </a:t>
            </a:r>
            <a:r>
              <a:rPr lang="en-US" dirty="0" err="1"/>
              <a:t>bukan</a:t>
            </a:r>
            <a:r>
              <a:rPr lang="en-US" dirty="0"/>
              <a:t> ‘city’. </a:t>
            </a:r>
            <a:r>
              <a:rPr lang="en-US" dirty="0" err="1"/>
              <a:t>Maka</a:t>
            </a:r>
            <a:r>
              <a:rPr lang="en-US" dirty="0"/>
              <a:t> </a:t>
            </a:r>
            <a:r>
              <a:rPr lang="en-US" dirty="0" err="1"/>
              <a:t>Anda</a:t>
            </a:r>
            <a:r>
              <a:rPr lang="en-US" dirty="0"/>
              <a:t> </a:t>
            </a:r>
            <a:r>
              <a:rPr lang="en-US" dirty="0" err="1"/>
              <a:t>perlu</a:t>
            </a:r>
            <a:r>
              <a:rPr lang="en-US" dirty="0"/>
              <a:t> </a:t>
            </a:r>
            <a:r>
              <a:rPr lang="en-US" dirty="0" err="1"/>
              <a:t>mencoba</a:t>
            </a:r>
            <a:r>
              <a:rPr lang="en-US" dirty="0"/>
              <a:t> </a:t>
            </a:r>
            <a:r>
              <a:rPr lang="en-US" dirty="0" err="1"/>
              <a:t>dua</a:t>
            </a:r>
            <a:r>
              <a:rPr lang="en-US" dirty="0"/>
              <a:t> kali, </a:t>
            </a:r>
            <a:r>
              <a:rPr lang="en-US" dirty="0" err="1"/>
              <a:t>yakni</a:t>
            </a:r>
            <a:r>
              <a:rPr lang="en-US" dirty="0"/>
              <a:t> </a:t>
            </a:r>
            <a:r>
              <a:rPr lang="en-US" dirty="0" err="1"/>
              <a:t>dengan</a:t>
            </a:r>
            <a:r>
              <a:rPr lang="en-US" dirty="0"/>
              <a:t> ‘urban </a:t>
            </a:r>
            <a:r>
              <a:rPr lang="en-US" dirty="0" err="1"/>
              <a:t>educaton</a:t>
            </a:r>
            <a:r>
              <a:rPr lang="en-US" dirty="0"/>
              <a:t>’ </a:t>
            </a:r>
            <a:r>
              <a:rPr lang="en-US" dirty="0" err="1"/>
              <a:t>dan</a:t>
            </a:r>
            <a:r>
              <a:rPr lang="en-US" dirty="0"/>
              <a:t> ‘city education’. Noor </a:t>
            </a:r>
            <a:r>
              <a:rPr lang="en-US" dirty="0" err="1"/>
              <a:t>dan</a:t>
            </a:r>
            <a:r>
              <a:rPr lang="en-US" dirty="0"/>
              <a:t> Page (2010) </a:t>
            </a:r>
            <a:r>
              <a:rPr lang="en-US" dirty="0" err="1"/>
              <a:t>menyarankan</a:t>
            </a:r>
            <a:r>
              <a:rPr lang="en-US" dirty="0"/>
              <a:t> </a:t>
            </a:r>
            <a:r>
              <a:rPr lang="en-US" dirty="0" err="1"/>
              <a:t>beberapa</a:t>
            </a:r>
            <a:r>
              <a:rPr lang="en-US" dirty="0"/>
              <a:t> </a:t>
            </a:r>
            <a:r>
              <a:rPr lang="en-US" dirty="0" err="1"/>
              <a:t>strategi</a:t>
            </a:r>
            <a:r>
              <a:rPr lang="en-US" dirty="0"/>
              <a:t> </a:t>
            </a:r>
            <a:r>
              <a:rPr lang="en-US" dirty="0" err="1"/>
              <a:t>dalam</a:t>
            </a:r>
            <a:r>
              <a:rPr lang="en-US" dirty="0"/>
              <a:t> </a:t>
            </a:r>
            <a:r>
              <a:rPr lang="en-US" dirty="0" err="1"/>
              <a:t>menggunakan</a:t>
            </a:r>
            <a:r>
              <a:rPr lang="en-US" dirty="0"/>
              <a:t> </a:t>
            </a:r>
            <a:r>
              <a:rPr lang="en-US" dirty="0" err="1"/>
              <a:t>mesin</a:t>
            </a:r>
            <a:r>
              <a:rPr lang="en-US" dirty="0"/>
              <a:t> </a:t>
            </a:r>
            <a:r>
              <a:rPr lang="en-US" dirty="0" err="1"/>
              <a:t>pencari</a:t>
            </a:r>
            <a:r>
              <a:rPr lang="en-US" dirty="0"/>
              <a:t>: </a:t>
            </a:r>
            <a:r>
              <a:rPr lang="en-US" dirty="0" err="1"/>
              <a:t>utamakan</a:t>
            </a:r>
            <a:r>
              <a:rPr lang="en-US" dirty="0"/>
              <a:t> </a:t>
            </a:r>
            <a:r>
              <a:rPr lang="en-US" dirty="0" err="1"/>
              <a:t>untuk</a:t>
            </a:r>
            <a:r>
              <a:rPr lang="en-US" dirty="0"/>
              <a:t> </a:t>
            </a:r>
            <a:r>
              <a:rPr lang="en-US" dirty="0" err="1"/>
              <a:t>menggunakan</a:t>
            </a:r>
            <a:r>
              <a:rPr lang="en-US" dirty="0"/>
              <a:t> kata </a:t>
            </a:r>
            <a:r>
              <a:rPr lang="en-US" dirty="0" err="1"/>
              <a:t>benda</a:t>
            </a:r>
            <a:r>
              <a:rPr lang="en-US" dirty="0"/>
              <a:t>; </a:t>
            </a:r>
            <a:r>
              <a:rPr lang="en-US" dirty="0" err="1"/>
              <a:t>gunakan</a:t>
            </a:r>
            <a:r>
              <a:rPr lang="en-US" dirty="0"/>
              <a:t> kata yang paling </a:t>
            </a:r>
            <a:r>
              <a:rPr lang="en-US" dirty="0" err="1"/>
              <a:t>penting</a:t>
            </a:r>
            <a:r>
              <a:rPr lang="en-US" dirty="0"/>
              <a:t> </a:t>
            </a:r>
            <a:r>
              <a:rPr lang="en-US" dirty="0" err="1"/>
              <a:t>terlebih</a:t>
            </a:r>
            <a:r>
              <a:rPr lang="en-US" dirty="0"/>
              <a:t> </a:t>
            </a:r>
            <a:r>
              <a:rPr lang="en-US" dirty="0" err="1"/>
              <a:t>dulu</a:t>
            </a:r>
            <a:r>
              <a:rPr lang="en-US" dirty="0"/>
              <a:t>; </a:t>
            </a:r>
            <a:r>
              <a:rPr lang="en-US" dirty="0" err="1"/>
              <a:t>gunakan</a:t>
            </a:r>
            <a:r>
              <a:rPr lang="en-US" dirty="0"/>
              <a:t> kata </a:t>
            </a:r>
            <a:r>
              <a:rPr lang="en-US" dirty="0" err="1"/>
              <a:t>atau</a:t>
            </a:r>
            <a:r>
              <a:rPr lang="en-US" dirty="0"/>
              <a:t> </a:t>
            </a:r>
            <a:r>
              <a:rPr lang="en-US" dirty="0" err="1"/>
              <a:t>frase</a:t>
            </a:r>
            <a:r>
              <a:rPr lang="en-US" dirty="0"/>
              <a:t> yang </a:t>
            </a:r>
            <a:r>
              <a:rPr lang="en-US" dirty="0" err="1"/>
              <a:t>bersinonim</a:t>
            </a:r>
            <a:r>
              <a:rPr lang="en-US" dirty="0"/>
              <a:t> </a:t>
            </a:r>
            <a:r>
              <a:rPr lang="en-US" dirty="0" err="1"/>
              <a:t>atau</a:t>
            </a:r>
            <a:r>
              <a:rPr lang="en-US" dirty="0"/>
              <a:t> </a:t>
            </a:r>
            <a:r>
              <a:rPr lang="en-US" dirty="0" err="1"/>
              <a:t>mirip</a:t>
            </a:r>
            <a:r>
              <a:rPr lang="en-US" dirty="0"/>
              <a:t> </a:t>
            </a:r>
            <a:r>
              <a:rPr lang="en-US" dirty="0" err="1"/>
              <a:t>jika</a:t>
            </a:r>
            <a:r>
              <a:rPr lang="en-US" dirty="0"/>
              <a:t> </a:t>
            </a:r>
            <a:r>
              <a:rPr lang="en-US" dirty="0" err="1"/>
              <a:t>Anda</a:t>
            </a:r>
            <a:r>
              <a:rPr lang="en-US" dirty="0"/>
              <a:t> </a:t>
            </a:r>
            <a:r>
              <a:rPr lang="en-US" dirty="0" err="1"/>
              <a:t>tidak</a:t>
            </a:r>
            <a:r>
              <a:rPr lang="en-US" dirty="0"/>
              <a:t> </a:t>
            </a:r>
            <a:r>
              <a:rPr lang="en-US" dirty="0" err="1"/>
              <a:t>mendapatkan</a:t>
            </a:r>
            <a:r>
              <a:rPr lang="en-US" dirty="0"/>
              <a:t> </a:t>
            </a:r>
            <a:r>
              <a:rPr lang="en-US" dirty="0" err="1"/>
              <a:t>hasil</a:t>
            </a:r>
            <a:r>
              <a:rPr lang="en-US" dirty="0"/>
              <a:t> </a:t>
            </a:r>
            <a:r>
              <a:rPr lang="en-US" dirty="0" err="1"/>
              <a:t>pencarian</a:t>
            </a:r>
            <a:r>
              <a:rPr lang="en-US" dirty="0"/>
              <a:t> yang </a:t>
            </a:r>
            <a:r>
              <a:rPr lang="en-US" dirty="0" err="1"/>
              <a:t>maksimal</a:t>
            </a:r>
            <a:r>
              <a:rPr lang="en-US" dirty="0"/>
              <a:t>. </a:t>
            </a:r>
          </a:p>
          <a:p>
            <a:endParaRPr lang="en-US" dirty="0"/>
          </a:p>
        </p:txBody>
      </p:sp>
    </p:spTree>
    <p:extLst>
      <p:ext uri="{BB962C8B-B14F-4D97-AF65-F5344CB8AC3E}">
        <p14:creationId xmlns:p14="http://schemas.microsoft.com/office/powerpoint/2010/main" val="368045319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Simpanlah</a:t>
            </a:r>
            <a:r>
              <a:rPr lang="en-US" dirty="0"/>
              <a:t> kata </a:t>
            </a:r>
            <a:r>
              <a:rPr lang="en-US" dirty="0" err="1"/>
              <a:t>kunci</a:t>
            </a:r>
            <a:r>
              <a:rPr lang="en-US" dirty="0"/>
              <a:t> yang </a:t>
            </a:r>
            <a:r>
              <a:rPr lang="en-US" dirty="0" err="1"/>
              <a:t>telah</a:t>
            </a:r>
            <a:r>
              <a:rPr lang="en-US" dirty="0"/>
              <a:t> </a:t>
            </a:r>
            <a:r>
              <a:rPr lang="en-US" dirty="0" err="1"/>
              <a:t>digunakan</a:t>
            </a:r>
            <a:r>
              <a:rPr lang="en-US" dirty="0"/>
              <a:t> </a:t>
            </a:r>
            <a:br>
              <a:rPr lang="en-US" dirty="0"/>
            </a:br>
            <a:endParaRPr lang="en-US" dirty="0"/>
          </a:p>
        </p:txBody>
      </p:sp>
      <p:sp>
        <p:nvSpPr>
          <p:cNvPr id="3" name="Content Placeholder 2"/>
          <p:cNvSpPr>
            <a:spLocks noGrp="1"/>
          </p:cNvSpPr>
          <p:nvPr>
            <p:ph idx="1"/>
          </p:nvPr>
        </p:nvSpPr>
        <p:spPr/>
        <p:txBody>
          <a:bodyPr/>
          <a:lstStyle/>
          <a:p>
            <a:r>
              <a:rPr lang="en-US" dirty="0" err="1"/>
              <a:t>Simpanlah</a:t>
            </a:r>
            <a:r>
              <a:rPr lang="en-US" dirty="0"/>
              <a:t> </a:t>
            </a:r>
            <a:r>
              <a:rPr lang="en-US" dirty="0" err="1"/>
              <a:t>mesin</a:t>
            </a:r>
            <a:r>
              <a:rPr lang="en-US" dirty="0"/>
              <a:t> </a:t>
            </a:r>
            <a:r>
              <a:rPr lang="en-US" dirty="0" err="1"/>
              <a:t>pencari</a:t>
            </a:r>
            <a:r>
              <a:rPr lang="en-US" dirty="0"/>
              <a:t>, kata </a:t>
            </a:r>
            <a:r>
              <a:rPr lang="en-US" dirty="0" err="1"/>
              <a:t>kunci</a:t>
            </a:r>
            <a:r>
              <a:rPr lang="en-US" dirty="0"/>
              <a:t> </a:t>
            </a:r>
            <a:r>
              <a:rPr lang="en-US" dirty="0" err="1"/>
              <a:t>dan</a:t>
            </a:r>
            <a:r>
              <a:rPr lang="en-US" dirty="0"/>
              <a:t> </a:t>
            </a:r>
            <a:r>
              <a:rPr lang="en-US" dirty="0" err="1"/>
              <a:t>frase</a:t>
            </a:r>
            <a:r>
              <a:rPr lang="en-US" dirty="0"/>
              <a:t> yang </a:t>
            </a:r>
            <a:r>
              <a:rPr lang="en-US" dirty="0" err="1"/>
              <a:t>telah</a:t>
            </a:r>
            <a:r>
              <a:rPr lang="en-US" dirty="0"/>
              <a:t> </a:t>
            </a:r>
            <a:r>
              <a:rPr lang="en-US" dirty="0" err="1"/>
              <a:t>Anda</a:t>
            </a:r>
            <a:r>
              <a:rPr lang="en-US" dirty="0"/>
              <a:t> </a:t>
            </a:r>
            <a:r>
              <a:rPr lang="en-US" dirty="0" err="1"/>
              <a:t>gunakan</a:t>
            </a:r>
            <a:r>
              <a:rPr lang="en-US" dirty="0"/>
              <a:t> </a:t>
            </a:r>
            <a:r>
              <a:rPr lang="en-US" dirty="0" err="1"/>
              <a:t>dalam</a:t>
            </a:r>
            <a:r>
              <a:rPr lang="en-US" dirty="0"/>
              <a:t> </a:t>
            </a:r>
            <a:r>
              <a:rPr lang="en-US" dirty="0" err="1"/>
              <a:t>mencari</a:t>
            </a:r>
            <a:r>
              <a:rPr lang="en-US" dirty="0"/>
              <a:t> </a:t>
            </a:r>
            <a:r>
              <a:rPr lang="en-US" dirty="0" err="1"/>
              <a:t>artikel</a:t>
            </a:r>
            <a:r>
              <a:rPr lang="en-US" dirty="0"/>
              <a:t> </a:t>
            </a:r>
            <a:r>
              <a:rPr lang="en-US" dirty="0" err="1"/>
              <a:t>ilmiah</a:t>
            </a:r>
            <a:r>
              <a:rPr lang="en-US" dirty="0"/>
              <a:t>. </a:t>
            </a:r>
            <a:r>
              <a:rPr lang="en-US" dirty="0" err="1"/>
              <a:t>Dengan</a:t>
            </a:r>
            <a:r>
              <a:rPr lang="en-US" dirty="0"/>
              <a:t> </a:t>
            </a:r>
            <a:r>
              <a:rPr lang="en-US" dirty="0" err="1"/>
              <a:t>cara</a:t>
            </a:r>
            <a:r>
              <a:rPr lang="en-US" dirty="0"/>
              <a:t> </a:t>
            </a:r>
            <a:r>
              <a:rPr lang="en-US" dirty="0" err="1"/>
              <a:t>ini</a:t>
            </a:r>
            <a:r>
              <a:rPr lang="en-US" dirty="0"/>
              <a:t> </a:t>
            </a:r>
            <a:r>
              <a:rPr lang="en-US" dirty="0" err="1"/>
              <a:t>Anda</a:t>
            </a:r>
            <a:r>
              <a:rPr lang="en-US" dirty="0"/>
              <a:t> </a:t>
            </a:r>
            <a:r>
              <a:rPr lang="en-US" dirty="0" err="1"/>
              <a:t>akan</a:t>
            </a:r>
            <a:r>
              <a:rPr lang="en-US" dirty="0"/>
              <a:t> </a:t>
            </a:r>
            <a:r>
              <a:rPr lang="en-US" dirty="0" err="1"/>
              <a:t>menghemat</a:t>
            </a:r>
            <a:r>
              <a:rPr lang="en-US" dirty="0"/>
              <a:t> </a:t>
            </a:r>
            <a:r>
              <a:rPr lang="en-US" dirty="0" err="1"/>
              <a:t>waktu</a:t>
            </a:r>
            <a:r>
              <a:rPr lang="en-US" dirty="0"/>
              <a:t> </a:t>
            </a:r>
            <a:r>
              <a:rPr lang="en-US" dirty="0" err="1"/>
              <a:t>jika</a:t>
            </a:r>
            <a:r>
              <a:rPr lang="en-US" dirty="0"/>
              <a:t> </a:t>
            </a:r>
            <a:r>
              <a:rPr lang="en-US" dirty="0" err="1"/>
              <a:t>suatu</a:t>
            </a:r>
            <a:r>
              <a:rPr lang="en-US" dirty="0"/>
              <a:t> </a:t>
            </a:r>
            <a:r>
              <a:rPr lang="en-US" dirty="0" err="1"/>
              <a:t>saat</a:t>
            </a:r>
            <a:r>
              <a:rPr lang="en-US" dirty="0"/>
              <a:t> </a:t>
            </a:r>
            <a:r>
              <a:rPr lang="en-US" dirty="0" err="1"/>
              <a:t>Anda</a:t>
            </a:r>
            <a:r>
              <a:rPr lang="en-US" dirty="0"/>
              <a:t> </a:t>
            </a:r>
            <a:r>
              <a:rPr lang="en-US" dirty="0" err="1"/>
              <a:t>akan</a:t>
            </a:r>
            <a:r>
              <a:rPr lang="en-US" dirty="0"/>
              <a:t> </a:t>
            </a:r>
            <a:r>
              <a:rPr lang="en-US" dirty="0" err="1"/>
              <a:t>kembali</a:t>
            </a:r>
            <a:r>
              <a:rPr lang="en-US" dirty="0"/>
              <a:t> </a:t>
            </a:r>
            <a:r>
              <a:rPr lang="en-US" dirty="0" err="1"/>
              <a:t>mencari</a:t>
            </a:r>
            <a:r>
              <a:rPr lang="en-US" dirty="0"/>
              <a:t> </a:t>
            </a:r>
            <a:r>
              <a:rPr lang="en-US" dirty="0" err="1"/>
              <a:t>informasi</a:t>
            </a:r>
            <a:r>
              <a:rPr lang="en-US" dirty="0"/>
              <a:t> yang </a:t>
            </a:r>
            <a:r>
              <a:rPr lang="en-US" dirty="0" err="1"/>
              <a:t>terkait</a:t>
            </a:r>
            <a:r>
              <a:rPr lang="en-US" dirty="0"/>
              <a:t> </a:t>
            </a:r>
            <a:r>
              <a:rPr lang="en-US" dirty="0" err="1"/>
              <a:t>dengan</a:t>
            </a:r>
            <a:r>
              <a:rPr lang="en-US" dirty="0"/>
              <a:t> </a:t>
            </a:r>
            <a:r>
              <a:rPr lang="en-US" dirty="0" err="1"/>
              <a:t>bab-bab</a:t>
            </a:r>
            <a:r>
              <a:rPr lang="en-US" dirty="0"/>
              <a:t> yang </a:t>
            </a:r>
            <a:r>
              <a:rPr lang="en-US" dirty="0" err="1"/>
              <a:t>akan</a:t>
            </a:r>
            <a:r>
              <a:rPr lang="en-US" dirty="0"/>
              <a:t> </a:t>
            </a:r>
            <a:r>
              <a:rPr lang="en-US" dirty="0" err="1"/>
              <a:t>ditulis</a:t>
            </a:r>
            <a:r>
              <a:rPr lang="en-US" dirty="0"/>
              <a:t>. </a:t>
            </a:r>
          </a:p>
          <a:p>
            <a:endParaRPr lang="en-US" dirty="0"/>
          </a:p>
        </p:txBody>
      </p:sp>
    </p:spTree>
    <p:extLst>
      <p:ext uri="{BB962C8B-B14F-4D97-AF65-F5344CB8AC3E}">
        <p14:creationId xmlns:p14="http://schemas.microsoft.com/office/powerpoint/2010/main" val="267734135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Simpanlah</a:t>
            </a:r>
            <a:r>
              <a:rPr lang="en-US" dirty="0"/>
              <a:t> </a:t>
            </a:r>
            <a:r>
              <a:rPr lang="en-US" dirty="0" err="1"/>
              <a:t>informasi</a:t>
            </a:r>
            <a:r>
              <a:rPr lang="en-US" dirty="0"/>
              <a:t> yang </a:t>
            </a:r>
            <a:r>
              <a:rPr lang="en-US" dirty="0" err="1"/>
              <a:t>telah</a:t>
            </a:r>
            <a:r>
              <a:rPr lang="en-US" dirty="0"/>
              <a:t> </a:t>
            </a:r>
            <a:r>
              <a:rPr lang="en-US" dirty="0" err="1"/>
              <a:t>didapatkan</a:t>
            </a:r>
            <a:r>
              <a:rPr lang="en-US" dirty="0"/>
              <a:t>. </a:t>
            </a:r>
            <a:br>
              <a:rPr lang="en-US" dirty="0"/>
            </a:br>
            <a:endParaRPr lang="en-US" dirty="0"/>
          </a:p>
        </p:txBody>
      </p:sp>
      <p:sp>
        <p:nvSpPr>
          <p:cNvPr id="3" name="Content Placeholder 2"/>
          <p:cNvSpPr>
            <a:spLocks noGrp="1"/>
          </p:cNvSpPr>
          <p:nvPr>
            <p:ph idx="1"/>
          </p:nvPr>
        </p:nvSpPr>
        <p:spPr/>
        <p:txBody>
          <a:bodyPr/>
          <a:lstStyle/>
          <a:p>
            <a:r>
              <a:rPr lang="en-US" dirty="0" err="1"/>
              <a:t>Biasakan</a:t>
            </a:r>
            <a:r>
              <a:rPr lang="en-US" dirty="0"/>
              <a:t> </a:t>
            </a:r>
            <a:r>
              <a:rPr lang="en-US" dirty="0" err="1"/>
              <a:t>untuk</a:t>
            </a:r>
            <a:r>
              <a:rPr lang="en-US" dirty="0"/>
              <a:t> </a:t>
            </a:r>
            <a:r>
              <a:rPr lang="en-US" dirty="0" err="1"/>
              <a:t>menyimpan</a:t>
            </a:r>
            <a:r>
              <a:rPr lang="en-US" dirty="0"/>
              <a:t> </a:t>
            </a:r>
            <a:r>
              <a:rPr lang="en-US" dirty="0" err="1"/>
              <a:t>informasi</a:t>
            </a:r>
            <a:r>
              <a:rPr lang="en-US" dirty="0"/>
              <a:t> yang </a:t>
            </a:r>
            <a:r>
              <a:rPr lang="en-US" dirty="0" err="1"/>
              <a:t>telah</a:t>
            </a:r>
            <a:r>
              <a:rPr lang="en-US" dirty="0"/>
              <a:t> </a:t>
            </a:r>
            <a:r>
              <a:rPr lang="en-US" dirty="0" err="1"/>
              <a:t>didapatkan</a:t>
            </a:r>
            <a:r>
              <a:rPr lang="en-US" dirty="0"/>
              <a:t> </a:t>
            </a:r>
            <a:r>
              <a:rPr lang="en-US" dirty="0" err="1"/>
              <a:t>baik</a:t>
            </a:r>
            <a:r>
              <a:rPr lang="en-US" dirty="0"/>
              <a:t> </a:t>
            </a:r>
            <a:r>
              <a:rPr lang="en-US" dirty="0" err="1"/>
              <a:t>itu</a:t>
            </a:r>
            <a:r>
              <a:rPr lang="en-US" dirty="0"/>
              <a:t> </a:t>
            </a:r>
            <a:r>
              <a:rPr lang="en-US" dirty="0" err="1"/>
              <a:t>artikel</a:t>
            </a:r>
            <a:r>
              <a:rPr lang="en-US" dirty="0"/>
              <a:t> </a:t>
            </a:r>
            <a:r>
              <a:rPr lang="en-US" dirty="0" err="1"/>
              <a:t>ilmiah</a:t>
            </a:r>
            <a:r>
              <a:rPr lang="en-US" dirty="0"/>
              <a:t> </a:t>
            </a:r>
            <a:r>
              <a:rPr lang="en-US" dirty="0" err="1"/>
              <a:t>maupun</a:t>
            </a:r>
            <a:r>
              <a:rPr lang="en-US" dirty="0"/>
              <a:t> </a:t>
            </a:r>
            <a:r>
              <a:rPr lang="en-US" dirty="0" err="1"/>
              <a:t>buku</a:t>
            </a:r>
            <a:r>
              <a:rPr lang="en-US" dirty="0"/>
              <a:t> online yang </a:t>
            </a:r>
            <a:r>
              <a:rPr lang="en-US" dirty="0" err="1"/>
              <a:t>telah</a:t>
            </a:r>
            <a:r>
              <a:rPr lang="en-US" dirty="0"/>
              <a:t> </a:t>
            </a:r>
            <a:r>
              <a:rPr lang="en-US" dirty="0" err="1"/>
              <a:t>didapatkan</a:t>
            </a:r>
            <a:r>
              <a:rPr lang="en-US" dirty="0"/>
              <a:t> </a:t>
            </a:r>
            <a:r>
              <a:rPr lang="en-US" dirty="0" err="1"/>
              <a:t>dalam</a:t>
            </a:r>
            <a:r>
              <a:rPr lang="en-US" dirty="0"/>
              <a:t> file </a:t>
            </a:r>
            <a:r>
              <a:rPr lang="en-US" dirty="0" err="1"/>
              <a:t>komputer</a:t>
            </a:r>
            <a:r>
              <a:rPr lang="en-US" dirty="0"/>
              <a:t> </a:t>
            </a:r>
            <a:r>
              <a:rPr lang="en-US" dirty="0" err="1"/>
              <a:t>Anda</a:t>
            </a:r>
            <a:r>
              <a:rPr lang="en-US" dirty="0"/>
              <a:t>. </a:t>
            </a:r>
            <a:r>
              <a:rPr lang="en-US" dirty="0" err="1"/>
              <a:t>Buatlah</a:t>
            </a:r>
            <a:r>
              <a:rPr lang="en-US" dirty="0"/>
              <a:t> </a:t>
            </a:r>
            <a:r>
              <a:rPr lang="en-US" dirty="0" err="1"/>
              <a:t>semacam</a:t>
            </a:r>
            <a:r>
              <a:rPr lang="en-US" dirty="0"/>
              <a:t> folder </a:t>
            </a:r>
            <a:r>
              <a:rPr lang="en-US" dirty="0" err="1"/>
              <a:t>khusus</a:t>
            </a:r>
            <a:r>
              <a:rPr lang="en-US" dirty="0"/>
              <a:t> yang </a:t>
            </a:r>
            <a:r>
              <a:rPr lang="en-US" dirty="0" err="1"/>
              <a:t>berisi</a:t>
            </a:r>
            <a:r>
              <a:rPr lang="en-US" dirty="0"/>
              <a:t> </a:t>
            </a:r>
            <a:r>
              <a:rPr lang="en-US" dirty="0" err="1"/>
              <a:t>tiap</a:t>
            </a:r>
            <a:r>
              <a:rPr lang="en-US" dirty="0"/>
              <a:t> </a:t>
            </a:r>
            <a:r>
              <a:rPr lang="en-US" dirty="0" err="1"/>
              <a:t>topik</a:t>
            </a:r>
            <a:r>
              <a:rPr lang="en-US" dirty="0"/>
              <a:t> </a:t>
            </a:r>
            <a:r>
              <a:rPr lang="en-US" dirty="0" err="1"/>
              <a:t>bahasan</a:t>
            </a:r>
            <a:r>
              <a:rPr lang="en-US" dirty="0"/>
              <a:t> </a:t>
            </a:r>
            <a:r>
              <a:rPr lang="en-US" dirty="0" err="1"/>
              <a:t>dari</a:t>
            </a:r>
            <a:r>
              <a:rPr lang="en-US" dirty="0"/>
              <a:t> </a:t>
            </a:r>
            <a:r>
              <a:rPr lang="en-US" dirty="0" err="1"/>
              <a:t>artikel</a:t>
            </a:r>
            <a:r>
              <a:rPr lang="en-US" dirty="0"/>
              <a:t> yang </a:t>
            </a:r>
            <a:r>
              <a:rPr lang="en-US" dirty="0" err="1"/>
              <a:t>telah</a:t>
            </a:r>
            <a:r>
              <a:rPr lang="en-US" dirty="0"/>
              <a:t> </a:t>
            </a:r>
            <a:r>
              <a:rPr lang="en-US" dirty="0" err="1"/>
              <a:t>Anda</a:t>
            </a:r>
            <a:r>
              <a:rPr lang="en-US" dirty="0"/>
              <a:t> </a:t>
            </a:r>
            <a:r>
              <a:rPr lang="en-US" dirty="0" err="1"/>
              <a:t>unduh</a:t>
            </a:r>
            <a:r>
              <a:rPr lang="en-US" dirty="0"/>
              <a:t> </a:t>
            </a:r>
            <a:r>
              <a:rPr lang="en-US" dirty="0" err="1"/>
              <a:t>sehingga</a:t>
            </a:r>
            <a:r>
              <a:rPr lang="en-US" dirty="0"/>
              <a:t> </a:t>
            </a:r>
            <a:r>
              <a:rPr lang="en-US" dirty="0" err="1"/>
              <a:t>pencarian</a:t>
            </a:r>
            <a:r>
              <a:rPr lang="en-US" dirty="0"/>
              <a:t> </a:t>
            </a:r>
            <a:r>
              <a:rPr lang="en-US" dirty="0" err="1"/>
              <a:t>artikel</a:t>
            </a:r>
            <a:r>
              <a:rPr lang="en-US" dirty="0"/>
              <a:t> yang </a:t>
            </a:r>
            <a:r>
              <a:rPr lang="en-US" dirty="0" err="1"/>
              <a:t>diperlukan</a:t>
            </a:r>
            <a:r>
              <a:rPr lang="en-US" dirty="0"/>
              <a:t> </a:t>
            </a:r>
            <a:r>
              <a:rPr lang="en-US" dirty="0" err="1"/>
              <a:t>untuk</a:t>
            </a:r>
            <a:r>
              <a:rPr lang="en-US" dirty="0"/>
              <a:t> </a:t>
            </a:r>
            <a:r>
              <a:rPr lang="en-US" dirty="0" err="1"/>
              <a:t>mengembangkan</a:t>
            </a:r>
            <a:r>
              <a:rPr lang="en-US" dirty="0"/>
              <a:t> </a:t>
            </a:r>
            <a:r>
              <a:rPr lang="en-US" dirty="0" err="1"/>
              <a:t>bab</a:t>
            </a:r>
            <a:r>
              <a:rPr lang="en-US" dirty="0"/>
              <a:t> demi </a:t>
            </a:r>
            <a:r>
              <a:rPr lang="en-US" dirty="0" err="1"/>
              <a:t>bab</a:t>
            </a:r>
            <a:r>
              <a:rPr lang="en-US" dirty="0"/>
              <a:t> </a:t>
            </a:r>
            <a:r>
              <a:rPr lang="en-US" dirty="0" err="1"/>
              <a:t>akan</a:t>
            </a:r>
            <a:r>
              <a:rPr lang="en-US" dirty="0"/>
              <a:t> </a:t>
            </a:r>
            <a:r>
              <a:rPr lang="en-US" dirty="0" err="1"/>
              <a:t>berlangsung</a:t>
            </a:r>
            <a:r>
              <a:rPr lang="en-US" dirty="0"/>
              <a:t> </a:t>
            </a:r>
            <a:r>
              <a:rPr lang="en-US" dirty="0" err="1"/>
              <a:t>dengan</a:t>
            </a:r>
            <a:r>
              <a:rPr lang="en-US" dirty="0"/>
              <a:t> </a:t>
            </a:r>
            <a:r>
              <a:rPr lang="en-US" dirty="0" err="1"/>
              <a:t>mudah</a:t>
            </a:r>
            <a:r>
              <a:rPr lang="en-US" dirty="0"/>
              <a:t>. Di era </a:t>
            </a:r>
            <a:r>
              <a:rPr lang="en-US" dirty="0" err="1"/>
              <a:t>informasi</a:t>
            </a:r>
            <a:r>
              <a:rPr lang="en-US" dirty="0"/>
              <a:t> </a:t>
            </a:r>
            <a:r>
              <a:rPr lang="en-US" dirty="0" err="1"/>
              <a:t>dewasa</a:t>
            </a:r>
            <a:r>
              <a:rPr lang="en-US" dirty="0"/>
              <a:t> </a:t>
            </a:r>
            <a:r>
              <a:rPr lang="en-US" dirty="0" err="1"/>
              <a:t>ini</a:t>
            </a:r>
            <a:r>
              <a:rPr lang="en-US" dirty="0"/>
              <a:t>, </a:t>
            </a:r>
            <a:r>
              <a:rPr lang="en-US" dirty="0" err="1"/>
              <a:t>teknologi</a:t>
            </a:r>
            <a:r>
              <a:rPr lang="en-US" dirty="0"/>
              <a:t> </a:t>
            </a:r>
            <a:r>
              <a:rPr lang="en-US" dirty="0" err="1"/>
              <a:t>akan</a:t>
            </a:r>
            <a:r>
              <a:rPr lang="en-US" dirty="0"/>
              <a:t> </a:t>
            </a:r>
            <a:r>
              <a:rPr lang="en-US" dirty="0" err="1"/>
              <a:t>membantu</a:t>
            </a:r>
            <a:r>
              <a:rPr lang="en-US" dirty="0"/>
              <a:t> para </a:t>
            </a:r>
            <a:r>
              <a:rPr lang="en-US" dirty="0" err="1"/>
              <a:t>peneliti</a:t>
            </a:r>
            <a:r>
              <a:rPr lang="en-US" dirty="0"/>
              <a:t> </a:t>
            </a:r>
            <a:r>
              <a:rPr lang="en-US" dirty="0" err="1"/>
              <a:t>untuk</a:t>
            </a:r>
            <a:r>
              <a:rPr lang="en-US" dirty="0"/>
              <a:t> </a:t>
            </a:r>
            <a:r>
              <a:rPr lang="en-US" dirty="0" err="1"/>
              <a:t>menyimpan</a:t>
            </a:r>
            <a:r>
              <a:rPr lang="en-US" dirty="0"/>
              <a:t> data </a:t>
            </a:r>
            <a:r>
              <a:rPr lang="en-US" dirty="0" err="1"/>
              <a:t>artikel</a:t>
            </a:r>
            <a:r>
              <a:rPr lang="en-US" dirty="0"/>
              <a:t> </a:t>
            </a:r>
            <a:r>
              <a:rPr lang="en-US" dirty="0" err="1"/>
              <a:t>ilmiah</a:t>
            </a:r>
            <a:r>
              <a:rPr lang="en-US" dirty="0"/>
              <a:t> </a:t>
            </a:r>
            <a:r>
              <a:rPr lang="en-US" dirty="0" err="1"/>
              <a:t>seperti</a:t>
            </a:r>
            <a:r>
              <a:rPr lang="en-US" dirty="0"/>
              <a:t> ‘</a:t>
            </a:r>
            <a:r>
              <a:rPr lang="en-US" dirty="0" err="1"/>
              <a:t>endNote</a:t>
            </a:r>
            <a:r>
              <a:rPr lang="en-US" dirty="0"/>
              <a:t>’ </a:t>
            </a:r>
            <a:r>
              <a:rPr lang="en-US" dirty="0" err="1"/>
              <a:t>dan</a:t>
            </a:r>
            <a:r>
              <a:rPr lang="en-US" dirty="0"/>
              <a:t> ‘</a:t>
            </a:r>
            <a:r>
              <a:rPr lang="en-US" dirty="0" err="1"/>
              <a:t>Zotero</a:t>
            </a:r>
            <a:r>
              <a:rPr lang="en-US" dirty="0"/>
              <a:t>’. </a:t>
            </a:r>
          </a:p>
          <a:p>
            <a:endParaRPr lang="en-US" dirty="0"/>
          </a:p>
        </p:txBody>
      </p:sp>
    </p:spTree>
    <p:extLst>
      <p:ext uri="{BB962C8B-B14F-4D97-AF65-F5344CB8AC3E}">
        <p14:creationId xmlns:p14="http://schemas.microsoft.com/office/powerpoint/2010/main" val="194955470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Saringlah</a:t>
            </a:r>
            <a:r>
              <a:rPr lang="en-US" dirty="0"/>
              <a:t> </a:t>
            </a:r>
            <a:r>
              <a:rPr lang="en-US" dirty="0" err="1"/>
              <a:t>informasi</a:t>
            </a:r>
            <a:r>
              <a:rPr lang="en-US" dirty="0"/>
              <a:t> yang </a:t>
            </a:r>
            <a:r>
              <a:rPr lang="en-US" dirty="0" err="1"/>
              <a:t>Anda</a:t>
            </a:r>
            <a:r>
              <a:rPr lang="en-US" dirty="0"/>
              <a:t> </a:t>
            </a:r>
            <a:r>
              <a:rPr lang="en-US" dirty="0" err="1"/>
              <a:t>cari</a:t>
            </a:r>
            <a:r>
              <a:rPr lang="en-US" dirty="0"/>
              <a:t> </a:t>
            </a:r>
            <a:br>
              <a:rPr lang="en-US" dirty="0"/>
            </a:br>
            <a:endParaRPr lang="en-US" dirty="0"/>
          </a:p>
        </p:txBody>
      </p:sp>
      <p:sp>
        <p:nvSpPr>
          <p:cNvPr id="3" name="Content Placeholder 2"/>
          <p:cNvSpPr>
            <a:spLocks noGrp="1"/>
          </p:cNvSpPr>
          <p:nvPr>
            <p:ph idx="1"/>
          </p:nvPr>
        </p:nvSpPr>
        <p:spPr/>
        <p:txBody>
          <a:bodyPr/>
          <a:lstStyle/>
          <a:p>
            <a:r>
              <a:rPr lang="en-US" dirty="0"/>
              <a:t>Salah </a:t>
            </a:r>
            <a:r>
              <a:rPr lang="en-US" dirty="0" err="1"/>
              <a:t>satu</a:t>
            </a:r>
            <a:r>
              <a:rPr lang="en-US" dirty="0"/>
              <a:t> </a:t>
            </a:r>
            <a:r>
              <a:rPr lang="en-US" dirty="0" err="1"/>
              <a:t>tantangan</a:t>
            </a:r>
            <a:r>
              <a:rPr lang="en-US" dirty="0"/>
              <a:t> </a:t>
            </a:r>
            <a:r>
              <a:rPr lang="en-US" dirty="0" err="1"/>
              <a:t>bagi</a:t>
            </a:r>
            <a:r>
              <a:rPr lang="en-US" dirty="0"/>
              <a:t> </a:t>
            </a:r>
            <a:r>
              <a:rPr lang="en-US" dirty="0" err="1"/>
              <a:t>setiap</a:t>
            </a:r>
            <a:r>
              <a:rPr lang="en-US" dirty="0"/>
              <a:t> </a:t>
            </a:r>
            <a:r>
              <a:rPr lang="en-US" dirty="0" err="1"/>
              <a:t>peneliti</a:t>
            </a:r>
            <a:r>
              <a:rPr lang="en-US" dirty="0"/>
              <a:t> </a:t>
            </a:r>
            <a:r>
              <a:rPr lang="en-US" dirty="0" err="1"/>
              <a:t>adalah</a:t>
            </a:r>
            <a:r>
              <a:rPr lang="en-US" dirty="0"/>
              <a:t> ‘information overload’, </a:t>
            </a:r>
            <a:r>
              <a:rPr lang="en-US" dirty="0" err="1"/>
              <a:t>yakni</a:t>
            </a:r>
            <a:r>
              <a:rPr lang="en-US" dirty="0"/>
              <a:t> </a:t>
            </a:r>
            <a:r>
              <a:rPr lang="en-US" dirty="0" err="1"/>
              <a:t>banyaknya</a:t>
            </a:r>
            <a:r>
              <a:rPr lang="en-US" dirty="0"/>
              <a:t> </a:t>
            </a:r>
            <a:r>
              <a:rPr lang="en-US" dirty="0" err="1"/>
              <a:t>artikel</a:t>
            </a:r>
            <a:r>
              <a:rPr lang="en-US" dirty="0"/>
              <a:t> yang </a:t>
            </a:r>
            <a:r>
              <a:rPr lang="en-US" dirty="0" err="1"/>
              <a:t>tersaji</a:t>
            </a:r>
            <a:r>
              <a:rPr lang="en-US" dirty="0"/>
              <a:t> </a:t>
            </a:r>
            <a:r>
              <a:rPr lang="en-US" dirty="0" err="1"/>
              <a:t>dari</a:t>
            </a:r>
            <a:r>
              <a:rPr lang="en-US" dirty="0"/>
              <a:t> </a:t>
            </a:r>
            <a:r>
              <a:rPr lang="en-US" dirty="0" err="1"/>
              <a:t>mesin</a:t>
            </a:r>
            <a:r>
              <a:rPr lang="en-US" dirty="0"/>
              <a:t> </a:t>
            </a:r>
            <a:r>
              <a:rPr lang="en-US" dirty="0" err="1"/>
              <a:t>pencari</a:t>
            </a:r>
            <a:r>
              <a:rPr lang="en-US" dirty="0"/>
              <a:t>. </a:t>
            </a:r>
            <a:r>
              <a:rPr lang="en-US" dirty="0" err="1"/>
              <a:t>Namun</a:t>
            </a:r>
            <a:r>
              <a:rPr lang="en-US" dirty="0"/>
              <a:t>, </a:t>
            </a:r>
            <a:r>
              <a:rPr lang="en-US" dirty="0" err="1"/>
              <a:t>tidak</a:t>
            </a:r>
            <a:r>
              <a:rPr lang="en-US" dirty="0"/>
              <a:t> </a:t>
            </a:r>
            <a:r>
              <a:rPr lang="en-US" dirty="0" err="1"/>
              <a:t>semua</a:t>
            </a:r>
            <a:r>
              <a:rPr lang="en-US" dirty="0"/>
              <a:t> </a:t>
            </a:r>
            <a:r>
              <a:rPr lang="en-US" dirty="0" err="1"/>
              <a:t>artikel</a:t>
            </a:r>
            <a:r>
              <a:rPr lang="en-US" dirty="0"/>
              <a:t> yang </a:t>
            </a:r>
            <a:r>
              <a:rPr lang="en-US" dirty="0" err="1"/>
              <a:t>muncul</a:t>
            </a:r>
            <a:r>
              <a:rPr lang="en-US" dirty="0"/>
              <a:t> </a:t>
            </a:r>
            <a:r>
              <a:rPr lang="en-US" dirty="0" err="1"/>
              <a:t>itu</a:t>
            </a:r>
            <a:r>
              <a:rPr lang="en-US" dirty="0"/>
              <a:t> </a:t>
            </a:r>
            <a:r>
              <a:rPr lang="en-US" dirty="0" err="1"/>
              <a:t>relevan</a:t>
            </a:r>
            <a:r>
              <a:rPr lang="en-US" dirty="0"/>
              <a:t> </a:t>
            </a:r>
            <a:r>
              <a:rPr lang="en-US" dirty="0" err="1"/>
              <a:t>dengan</a:t>
            </a:r>
            <a:r>
              <a:rPr lang="en-US" dirty="0"/>
              <a:t> </a:t>
            </a:r>
            <a:r>
              <a:rPr lang="en-US" dirty="0" err="1"/>
              <a:t>informasi</a:t>
            </a:r>
            <a:r>
              <a:rPr lang="en-US" dirty="0"/>
              <a:t> yang </a:t>
            </a:r>
            <a:r>
              <a:rPr lang="en-US" dirty="0" err="1"/>
              <a:t>dibutuhkan</a:t>
            </a:r>
            <a:r>
              <a:rPr lang="en-US" dirty="0"/>
              <a:t>. </a:t>
            </a:r>
            <a:r>
              <a:rPr lang="en-US" dirty="0" err="1"/>
              <a:t>Contoh</a:t>
            </a:r>
            <a:r>
              <a:rPr lang="en-US" dirty="0"/>
              <a:t>, </a:t>
            </a:r>
            <a:r>
              <a:rPr lang="en-US" dirty="0" err="1"/>
              <a:t>ketika</a:t>
            </a:r>
            <a:r>
              <a:rPr lang="en-US" dirty="0"/>
              <a:t> </a:t>
            </a:r>
            <a:r>
              <a:rPr lang="en-US" dirty="0" err="1"/>
              <a:t>Anda</a:t>
            </a:r>
            <a:r>
              <a:rPr lang="en-US" dirty="0"/>
              <a:t>  </a:t>
            </a:r>
            <a:r>
              <a:rPr lang="en-US" dirty="0" err="1"/>
              <a:t>mengetikkan</a:t>
            </a:r>
            <a:r>
              <a:rPr lang="en-US" dirty="0"/>
              <a:t> kata ‘environment’ </a:t>
            </a:r>
            <a:r>
              <a:rPr lang="en-US" dirty="0" err="1"/>
              <a:t>dalam</a:t>
            </a:r>
            <a:r>
              <a:rPr lang="en-US" dirty="0"/>
              <a:t> </a:t>
            </a:r>
            <a:r>
              <a:rPr lang="en-US" dirty="0" err="1"/>
              <a:t>mensin</a:t>
            </a:r>
            <a:r>
              <a:rPr lang="en-US" dirty="0"/>
              <a:t> </a:t>
            </a:r>
            <a:r>
              <a:rPr lang="en-US" dirty="0" err="1"/>
              <a:t>pencari</a:t>
            </a:r>
            <a:r>
              <a:rPr lang="en-US" dirty="0"/>
              <a:t> ‘google’, </a:t>
            </a:r>
            <a:r>
              <a:rPr lang="en-US" dirty="0" err="1"/>
              <a:t>maka</a:t>
            </a:r>
            <a:r>
              <a:rPr lang="en-US" dirty="0"/>
              <a:t> </a:t>
            </a:r>
            <a:r>
              <a:rPr lang="en-US" dirty="0" err="1"/>
              <a:t>Anda</a:t>
            </a:r>
            <a:r>
              <a:rPr lang="en-US" dirty="0"/>
              <a:t> </a:t>
            </a:r>
            <a:r>
              <a:rPr lang="en-US" dirty="0" err="1"/>
              <a:t>akan</a:t>
            </a:r>
            <a:r>
              <a:rPr lang="en-US" dirty="0"/>
              <a:t> </a:t>
            </a:r>
            <a:r>
              <a:rPr lang="en-US" dirty="0" err="1"/>
              <a:t>mendapatkan</a:t>
            </a:r>
            <a:r>
              <a:rPr lang="en-US" dirty="0"/>
              <a:t> 580 </a:t>
            </a:r>
            <a:r>
              <a:rPr lang="en-US" dirty="0" err="1"/>
              <a:t>juta</a:t>
            </a:r>
            <a:r>
              <a:rPr lang="en-US" dirty="0"/>
              <a:t> hit. Salah </a:t>
            </a:r>
            <a:r>
              <a:rPr lang="en-US" dirty="0" err="1"/>
              <a:t>satu</a:t>
            </a:r>
            <a:r>
              <a:rPr lang="en-US" dirty="0"/>
              <a:t> </a:t>
            </a:r>
            <a:r>
              <a:rPr lang="en-US" dirty="0" err="1"/>
              <a:t>cara</a:t>
            </a:r>
            <a:r>
              <a:rPr lang="en-US" dirty="0"/>
              <a:t> yang paling </a:t>
            </a:r>
            <a:r>
              <a:rPr lang="en-US" dirty="0" err="1"/>
              <a:t>efektif</a:t>
            </a:r>
            <a:r>
              <a:rPr lang="en-US" dirty="0"/>
              <a:t> </a:t>
            </a:r>
            <a:r>
              <a:rPr lang="en-US" dirty="0" err="1"/>
              <a:t>untuk</a:t>
            </a:r>
            <a:r>
              <a:rPr lang="en-US" dirty="0"/>
              <a:t> </a:t>
            </a:r>
            <a:r>
              <a:rPr lang="en-US" dirty="0" err="1"/>
              <a:t>mengatasi</a:t>
            </a:r>
            <a:r>
              <a:rPr lang="en-US" dirty="0"/>
              <a:t> </a:t>
            </a:r>
            <a:r>
              <a:rPr lang="en-US" dirty="0" err="1"/>
              <a:t>masalah</a:t>
            </a:r>
            <a:r>
              <a:rPr lang="en-US" dirty="0"/>
              <a:t> </a:t>
            </a:r>
            <a:r>
              <a:rPr lang="en-US" dirty="0" err="1"/>
              <a:t>ini</a:t>
            </a:r>
            <a:r>
              <a:rPr lang="en-US" dirty="0"/>
              <a:t> </a:t>
            </a:r>
            <a:r>
              <a:rPr lang="en-US" dirty="0" err="1"/>
              <a:t>adalah</a:t>
            </a:r>
            <a:r>
              <a:rPr lang="en-US" dirty="0"/>
              <a:t> </a:t>
            </a:r>
            <a:r>
              <a:rPr lang="en-US" dirty="0" err="1"/>
              <a:t>dengan</a:t>
            </a:r>
            <a:r>
              <a:rPr lang="en-US" dirty="0"/>
              <a:t> </a:t>
            </a:r>
            <a:r>
              <a:rPr lang="en-US" dirty="0" err="1"/>
              <a:t>menyaring</a:t>
            </a:r>
            <a:r>
              <a:rPr lang="en-US" dirty="0"/>
              <a:t> </a:t>
            </a:r>
            <a:r>
              <a:rPr lang="en-US" dirty="0" err="1"/>
              <a:t>informasi</a:t>
            </a:r>
            <a:r>
              <a:rPr lang="en-US" dirty="0"/>
              <a:t>, </a:t>
            </a:r>
            <a:r>
              <a:rPr lang="en-US" dirty="0" err="1"/>
              <a:t>yakni</a:t>
            </a:r>
            <a:r>
              <a:rPr lang="en-US" dirty="0"/>
              <a:t> </a:t>
            </a:r>
            <a:r>
              <a:rPr lang="en-US" dirty="0" err="1"/>
              <a:t>dengan</a:t>
            </a:r>
            <a:r>
              <a:rPr lang="en-US" dirty="0"/>
              <a:t> </a:t>
            </a:r>
            <a:r>
              <a:rPr lang="en-US" dirty="0" err="1"/>
              <a:t>menggunakan</a:t>
            </a:r>
            <a:r>
              <a:rPr lang="en-US" dirty="0"/>
              <a:t> kata </a:t>
            </a:r>
            <a:r>
              <a:rPr lang="en-US" dirty="0" err="1"/>
              <a:t>dan</a:t>
            </a:r>
            <a:r>
              <a:rPr lang="en-US" dirty="0"/>
              <a:t> </a:t>
            </a:r>
            <a:r>
              <a:rPr lang="en-US" dirty="0" err="1"/>
              <a:t>simbol</a:t>
            </a:r>
            <a:r>
              <a:rPr lang="en-US" dirty="0"/>
              <a:t> </a:t>
            </a:r>
            <a:r>
              <a:rPr lang="en-US" dirty="0" err="1"/>
              <a:t>tertentu</a:t>
            </a:r>
            <a:r>
              <a:rPr lang="en-US" dirty="0"/>
              <a:t> </a:t>
            </a:r>
            <a:r>
              <a:rPr lang="en-US" dirty="0" err="1"/>
              <a:t>seperti</a:t>
            </a:r>
            <a:r>
              <a:rPr lang="en-US" dirty="0"/>
              <a:t> </a:t>
            </a:r>
            <a:r>
              <a:rPr lang="en-US" dirty="0" err="1"/>
              <a:t>dijelaskan</a:t>
            </a:r>
            <a:r>
              <a:rPr lang="en-US" dirty="0"/>
              <a:t> </a:t>
            </a:r>
            <a:r>
              <a:rPr lang="en-US" dirty="0" err="1"/>
              <a:t>dibawah</a:t>
            </a:r>
            <a:r>
              <a:rPr lang="en-US" dirty="0"/>
              <a:t> </a:t>
            </a:r>
            <a:r>
              <a:rPr lang="en-US" dirty="0" err="1"/>
              <a:t>ini</a:t>
            </a:r>
            <a:r>
              <a:rPr lang="en-US" dirty="0"/>
              <a:t>: </a:t>
            </a:r>
          </a:p>
          <a:p>
            <a:endParaRPr lang="en-US" dirty="0"/>
          </a:p>
        </p:txBody>
      </p:sp>
    </p:spTree>
    <p:extLst>
      <p:ext uri="{BB962C8B-B14F-4D97-AF65-F5344CB8AC3E}">
        <p14:creationId xmlns:p14="http://schemas.microsoft.com/office/powerpoint/2010/main" val="221414697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161676441"/>
              </p:ext>
            </p:extLst>
          </p:nvPr>
        </p:nvGraphicFramePr>
        <p:xfrm>
          <a:off x="665017" y="831272"/>
          <a:ext cx="10827327" cy="5777346"/>
        </p:xfrm>
        <a:graphic>
          <a:graphicData uri="http://schemas.openxmlformats.org/drawingml/2006/table">
            <a:tbl>
              <a:tblPr firstRow="1" firstCol="1" bandRow="1">
                <a:tableStyleId>{5C22544A-7EE6-4342-B048-85BDC9FD1C3A}</a:tableStyleId>
              </a:tblPr>
              <a:tblGrid>
                <a:gridCol w="2157325"/>
                <a:gridCol w="8670002"/>
              </a:tblGrid>
              <a:tr h="1160089">
                <a:tc>
                  <a:txBody>
                    <a:bodyPr/>
                    <a:lstStyle/>
                    <a:p>
                      <a:pPr marL="0" marR="0" algn="just">
                        <a:lnSpc>
                          <a:spcPct val="115000"/>
                        </a:lnSpc>
                        <a:spcBef>
                          <a:spcPts val="0"/>
                        </a:spcBef>
                        <a:spcAft>
                          <a:spcPts val="1000"/>
                        </a:spcAft>
                      </a:pPr>
                      <a:r>
                        <a:rPr lang="en-US" sz="1800">
                          <a:effectLst/>
                        </a:rPr>
                        <a:t>  AND </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US" sz="1800" dirty="0" err="1">
                          <a:effectLst/>
                        </a:rPr>
                        <a:t>Dengan</a:t>
                      </a:r>
                      <a:r>
                        <a:rPr lang="en-US" sz="1800" dirty="0">
                          <a:effectLst/>
                        </a:rPr>
                        <a:t> </a:t>
                      </a:r>
                      <a:r>
                        <a:rPr lang="en-US" sz="1800" dirty="0" err="1">
                          <a:effectLst/>
                        </a:rPr>
                        <a:t>menggabungkan</a:t>
                      </a:r>
                      <a:r>
                        <a:rPr lang="en-US" sz="1800" dirty="0">
                          <a:effectLst/>
                        </a:rPr>
                        <a:t> </a:t>
                      </a:r>
                      <a:r>
                        <a:rPr lang="en-US" sz="1800" dirty="0" err="1">
                          <a:effectLst/>
                        </a:rPr>
                        <a:t>dua</a:t>
                      </a:r>
                      <a:r>
                        <a:rPr lang="en-US" sz="1800" dirty="0">
                          <a:effectLst/>
                        </a:rPr>
                        <a:t> kata </a:t>
                      </a:r>
                      <a:r>
                        <a:rPr lang="en-US" sz="1800" dirty="0" err="1">
                          <a:effectLst/>
                        </a:rPr>
                        <a:t>dengan</a:t>
                      </a:r>
                      <a:r>
                        <a:rPr lang="en-US" sz="1800" dirty="0">
                          <a:effectLst/>
                        </a:rPr>
                        <a:t> AND, </a:t>
                      </a:r>
                      <a:r>
                        <a:rPr lang="en-US" sz="1800" dirty="0" err="1">
                          <a:effectLst/>
                        </a:rPr>
                        <a:t>mesin</a:t>
                      </a:r>
                      <a:r>
                        <a:rPr lang="en-US" sz="1800" dirty="0">
                          <a:effectLst/>
                        </a:rPr>
                        <a:t> </a:t>
                      </a:r>
                      <a:r>
                        <a:rPr lang="en-US" sz="1800" dirty="0" err="1">
                          <a:effectLst/>
                        </a:rPr>
                        <a:t>pencari</a:t>
                      </a:r>
                      <a:r>
                        <a:rPr lang="en-US" sz="1800" dirty="0">
                          <a:effectLst/>
                        </a:rPr>
                        <a:t> </a:t>
                      </a:r>
                      <a:r>
                        <a:rPr lang="en-US" sz="1800" dirty="0" err="1">
                          <a:effectLst/>
                        </a:rPr>
                        <a:t>akan</a:t>
                      </a:r>
                      <a:r>
                        <a:rPr lang="en-US" sz="1800" dirty="0">
                          <a:effectLst/>
                        </a:rPr>
                        <a:t> </a:t>
                      </a:r>
                      <a:r>
                        <a:rPr lang="en-US" sz="1800" dirty="0" err="1">
                          <a:effectLst/>
                        </a:rPr>
                        <a:t>mencari</a:t>
                      </a:r>
                      <a:r>
                        <a:rPr lang="en-US" sz="1800" dirty="0">
                          <a:effectLst/>
                        </a:rPr>
                        <a:t> </a:t>
                      </a:r>
                      <a:r>
                        <a:rPr lang="en-US" sz="1800" dirty="0" err="1">
                          <a:effectLst/>
                        </a:rPr>
                        <a:t>informasi</a:t>
                      </a:r>
                      <a:r>
                        <a:rPr lang="en-US" sz="1800" dirty="0">
                          <a:effectLst/>
                        </a:rPr>
                        <a:t> yang </a:t>
                      </a:r>
                      <a:r>
                        <a:rPr lang="en-US" sz="1800" dirty="0" err="1">
                          <a:effectLst/>
                        </a:rPr>
                        <a:t>terkait</a:t>
                      </a:r>
                      <a:r>
                        <a:rPr lang="en-US" sz="1800" dirty="0">
                          <a:effectLst/>
                        </a:rPr>
                        <a:t> </a:t>
                      </a:r>
                      <a:r>
                        <a:rPr lang="en-US" sz="1800" dirty="0" err="1">
                          <a:effectLst/>
                        </a:rPr>
                        <a:t>dengan</a:t>
                      </a:r>
                      <a:r>
                        <a:rPr lang="en-US" sz="1800" dirty="0">
                          <a:effectLst/>
                        </a:rPr>
                        <a:t> </a:t>
                      </a:r>
                      <a:r>
                        <a:rPr lang="en-US" sz="1800" dirty="0" err="1">
                          <a:effectLst/>
                        </a:rPr>
                        <a:t>dua</a:t>
                      </a:r>
                      <a:r>
                        <a:rPr lang="en-US" sz="1800" dirty="0">
                          <a:effectLst/>
                        </a:rPr>
                        <a:t> kata </a:t>
                      </a:r>
                      <a:r>
                        <a:rPr lang="en-US" sz="1800" dirty="0" err="1">
                          <a:effectLst/>
                        </a:rPr>
                        <a:t>tersebut</a:t>
                      </a:r>
                      <a:r>
                        <a:rPr lang="en-US" sz="1800" dirty="0">
                          <a:effectLst/>
                        </a:rPr>
                        <a:t>. </a:t>
                      </a:r>
                      <a:r>
                        <a:rPr lang="en-US" sz="1800" dirty="0" err="1">
                          <a:effectLst/>
                        </a:rPr>
                        <a:t>Contoh</a:t>
                      </a:r>
                      <a:r>
                        <a:rPr lang="en-US" sz="1800" dirty="0">
                          <a:effectLst/>
                        </a:rPr>
                        <a:t>: “Learning and education”.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1160089">
                <a:tc>
                  <a:txBody>
                    <a:bodyPr/>
                    <a:lstStyle/>
                    <a:p>
                      <a:pPr marL="0" marR="0" algn="just">
                        <a:lnSpc>
                          <a:spcPct val="115000"/>
                        </a:lnSpc>
                        <a:spcBef>
                          <a:spcPts val="0"/>
                        </a:spcBef>
                        <a:spcAft>
                          <a:spcPts val="1000"/>
                        </a:spcAft>
                      </a:pPr>
                      <a:r>
                        <a:rPr lang="en-US" sz="1800">
                          <a:effectLst/>
                        </a:rPr>
                        <a:t>OR </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US" sz="1800" dirty="0" err="1">
                          <a:effectLst/>
                        </a:rPr>
                        <a:t>Dengan</a:t>
                      </a:r>
                      <a:r>
                        <a:rPr lang="en-US" sz="1800" dirty="0">
                          <a:effectLst/>
                        </a:rPr>
                        <a:t> </a:t>
                      </a:r>
                      <a:r>
                        <a:rPr lang="en-US" sz="1800" dirty="0" err="1">
                          <a:effectLst/>
                        </a:rPr>
                        <a:t>menggabungkan</a:t>
                      </a:r>
                      <a:r>
                        <a:rPr lang="en-US" sz="1800" dirty="0">
                          <a:effectLst/>
                        </a:rPr>
                        <a:t> </a:t>
                      </a:r>
                      <a:r>
                        <a:rPr lang="en-US" sz="1800" dirty="0" err="1">
                          <a:effectLst/>
                        </a:rPr>
                        <a:t>dua</a:t>
                      </a:r>
                      <a:r>
                        <a:rPr lang="en-US" sz="1800" dirty="0">
                          <a:effectLst/>
                        </a:rPr>
                        <a:t> kata </a:t>
                      </a:r>
                      <a:r>
                        <a:rPr lang="en-US" sz="1800" dirty="0" err="1">
                          <a:effectLst/>
                        </a:rPr>
                        <a:t>dengan</a:t>
                      </a:r>
                      <a:r>
                        <a:rPr lang="en-US" sz="1800" dirty="0">
                          <a:effectLst/>
                        </a:rPr>
                        <a:t> OR, </a:t>
                      </a:r>
                      <a:r>
                        <a:rPr lang="en-US" sz="1800" dirty="0" err="1">
                          <a:effectLst/>
                        </a:rPr>
                        <a:t>mesin</a:t>
                      </a:r>
                      <a:r>
                        <a:rPr lang="en-US" sz="1800" dirty="0">
                          <a:effectLst/>
                        </a:rPr>
                        <a:t> </a:t>
                      </a:r>
                      <a:r>
                        <a:rPr lang="en-US" sz="1800" dirty="0" err="1">
                          <a:effectLst/>
                        </a:rPr>
                        <a:t>pencari</a:t>
                      </a:r>
                      <a:r>
                        <a:rPr lang="en-US" sz="1800" dirty="0">
                          <a:effectLst/>
                        </a:rPr>
                        <a:t> </a:t>
                      </a:r>
                      <a:r>
                        <a:rPr lang="en-US" sz="1800" dirty="0" err="1">
                          <a:effectLst/>
                        </a:rPr>
                        <a:t>akan</a:t>
                      </a:r>
                      <a:r>
                        <a:rPr lang="en-US" sz="1800" dirty="0">
                          <a:effectLst/>
                        </a:rPr>
                        <a:t> </a:t>
                      </a:r>
                      <a:r>
                        <a:rPr lang="en-US" sz="1800" dirty="0" err="1">
                          <a:effectLst/>
                        </a:rPr>
                        <a:t>mencari</a:t>
                      </a:r>
                      <a:r>
                        <a:rPr lang="en-US" sz="1800" dirty="0">
                          <a:effectLst/>
                        </a:rPr>
                        <a:t> </a:t>
                      </a:r>
                      <a:r>
                        <a:rPr lang="en-US" sz="1800" dirty="0" err="1">
                          <a:effectLst/>
                        </a:rPr>
                        <a:t>salah</a:t>
                      </a:r>
                      <a:r>
                        <a:rPr lang="en-US" sz="1800" dirty="0">
                          <a:effectLst/>
                        </a:rPr>
                        <a:t> </a:t>
                      </a:r>
                      <a:r>
                        <a:rPr lang="en-US" sz="1800" dirty="0" err="1">
                          <a:effectLst/>
                        </a:rPr>
                        <a:t>satu</a:t>
                      </a:r>
                      <a:r>
                        <a:rPr lang="en-US" sz="1800" dirty="0">
                          <a:effectLst/>
                        </a:rPr>
                        <a:t> kata </a:t>
                      </a:r>
                      <a:r>
                        <a:rPr lang="en-US" sz="1800" dirty="0" err="1">
                          <a:effectLst/>
                        </a:rPr>
                        <a:t>atau</a:t>
                      </a:r>
                      <a:r>
                        <a:rPr lang="en-US" sz="1800" dirty="0">
                          <a:effectLst/>
                        </a:rPr>
                        <a:t> </a:t>
                      </a:r>
                      <a:r>
                        <a:rPr lang="en-US" sz="1800" dirty="0" err="1">
                          <a:effectLst/>
                        </a:rPr>
                        <a:t>keduanya</a:t>
                      </a:r>
                      <a:r>
                        <a:rPr lang="en-US" sz="1800" dirty="0">
                          <a:effectLst/>
                        </a:rPr>
                        <a:t>. </a:t>
                      </a:r>
                      <a:r>
                        <a:rPr lang="en-US" sz="1800" dirty="0" err="1">
                          <a:effectLst/>
                        </a:rPr>
                        <a:t>Contoh</a:t>
                      </a:r>
                      <a:r>
                        <a:rPr lang="en-US" sz="1800" dirty="0">
                          <a:effectLst/>
                        </a:rPr>
                        <a:t>: “Competency-based curriculum OR competency-based Education”.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765693">
                <a:tc>
                  <a:txBody>
                    <a:bodyPr/>
                    <a:lstStyle/>
                    <a:p>
                      <a:pPr marL="0" marR="0" algn="just">
                        <a:lnSpc>
                          <a:spcPct val="115000"/>
                        </a:lnSpc>
                        <a:spcBef>
                          <a:spcPts val="0"/>
                        </a:spcBef>
                        <a:spcAft>
                          <a:spcPts val="1000"/>
                        </a:spcAft>
                      </a:pPr>
                      <a:r>
                        <a:rPr lang="en-US" sz="1800">
                          <a:effectLst/>
                        </a:rPr>
                        <a:t>NOT</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US" sz="1800" dirty="0" err="1">
                          <a:effectLst/>
                        </a:rPr>
                        <a:t>Untuk</a:t>
                      </a:r>
                      <a:r>
                        <a:rPr lang="en-US" sz="1800" dirty="0">
                          <a:effectLst/>
                        </a:rPr>
                        <a:t> </a:t>
                      </a:r>
                      <a:r>
                        <a:rPr lang="en-US" sz="1800" dirty="0" err="1">
                          <a:effectLst/>
                        </a:rPr>
                        <a:t>menghindari</a:t>
                      </a:r>
                      <a:r>
                        <a:rPr lang="en-US" sz="1800" dirty="0">
                          <a:effectLst/>
                        </a:rPr>
                        <a:t> </a:t>
                      </a:r>
                      <a:r>
                        <a:rPr lang="en-US" sz="1800" dirty="0" err="1">
                          <a:effectLst/>
                        </a:rPr>
                        <a:t>mesin</a:t>
                      </a:r>
                      <a:r>
                        <a:rPr lang="en-US" sz="1800" dirty="0">
                          <a:effectLst/>
                        </a:rPr>
                        <a:t> </a:t>
                      </a:r>
                      <a:r>
                        <a:rPr lang="en-US" sz="1800" dirty="0" err="1">
                          <a:effectLst/>
                        </a:rPr>
                        <a:t>pencari</a:t>
                      </a:r>
                      <a:r>
                        <a:rPr lang="en-US" sz="1800" dirty="0">
                          <a:effectLst/>
                        </a:rPr>
                        <a:t> </a:t>
                      </a:r>
                      <a:r>
                        <a:rPr lang="en-US" sz="1800" dirty="0" err="1">
                          <a:effectLst/>
                        </a:rPr>
                        <a:t>menampilkan</a:t>
                      </a:r>
                      <a:r>
                        <a:rPr lang="en-US" sz="1800" dirty="0">
                          <a:effectLst/>
                        </a:rPr>
                        <a:t> kata </a:t>
                      </a:r>
                      <a:r>
                        <a:rPr lang="en-US" sz="1800" dirty="0" err="1">
                          <a:effectLst/>
                        </a:rPr>
                        <a:t>atau</a:t>
                      </a:r>
                      <a:r>
                        <a:rPr lang="en-US" sz="1800" dirty="0">
                          <a:effectLst/>
                        </a:rPr>
                        <a:t> </a:t>
                      </a:r>
                      <a:r>
                        <a:rPr lang="en-US" sz="1800" dirty="0" err="1">
                          <a:effectLst/>
                        </a:rPr>
                        <a:t>istitlah</a:t>
                      </a:r>
                      <a:r>
                        <a:rPr lang="en-US" sz="1800" dirty="0">
                          <a:effectLst/>
                        </a:rPr>
                        <a:t> </a:t>
                      </a:r>
                      <a:r>
                        <a:rPr lang="en-US" sz="1800" dirty="0" err="1">
                          <a:effectLst/>
                        </a:rPr>
                        <a:t>tertentu</a:t>
                      </a:r>
                      <a:r>
                        <a:rPr lang="en-US" sz="1800" dirty="0">
                          <a:effectLst/>
                        </a:rPr>
                        <a:t> </a:t>
                      </a:r>
                      <a:r>
                        <a:rPr lang="en-US" sz="1800" dirty="0" err="1">
                          <a:effectLst/>
                        </a:rPr>
                        <a:t>muncul</a:t>
                      </a:r>
                      <a:r>
                        <a:rPr lang="en-US" sz="1800" dirty="0">
                          <a:effectLst/>
                        </a:rPr>
                        <a:t>. </a:t>
                      </a:r>
                      <a:r>
                        <a:rPr lang="en-US" sz="1800" dirty="0" err="1">
                          <a:effectLst/>
                        </a:rPr>
                        <a:t>Contoh</a:t>
                      </a:r>
                      <a:r>
                        <a:rPr lang="en-US" sz="1800" dirty="0">
                          <a:effectLst/>
                        </a:rPr>
                        <a:t>: “Education NOT learning”.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765693">
                <a:tc>
                  <a:txBody>
                    <a:bodyPr/>
                    <a:lstStyle/>
                    <a:p>
                      <a:pPr marL="0" marR="0" algn="just">
                        <a:lnSpc>
                          <a:spcPct val="115000"/>
                        </a:lnSpc>
                        <a:spcBef>
                          <a:spcPts val="0"/>
                        </a:spcBef>
                        <a:spcAft>
                          <a:spcPts val="1000"/>
                        </a:spcAft>
                      </a:pPr>
                      <a:r>
                        <a:rPr lang="en-US" sz="1800">
                          <a:effectLst/>
                        </a:rPr>
                        <a:t>“……”</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US" sz="1800" dirty="0" err="1">
                          <a:effectLst/>
                        </a:rPr>
                        <a:t>Untuk</a:t>
                      </a:r>
                      <a:r>
                        <a:rPr lang="en-US" sz="1800" dirty="0">
                          <a:effectLst/>
                        </a:rPr>
                        <a:t> </a:t>
                      </a:r>
                      <a:r>
                        <a:rPr lang="en-US" sz="1800" dirty="0" err="1">
                          <a:effectLst/>
                        </a:rPr>
                        <a:t>mencari</a:t>
                      </a:r>
                      <a:r>
                        <a:rPr lang="en-US" sz="1800" dirty="0">
                          <a:effectLst/>
                        </a:rPr>
                        <a:t> </a:t>
                      </a:r>
                      <a:r>
                        <a:rPr lang="en-US" sz="1800" dirty="0" err="1">
                          <a:effectLst/>
                        </a:rPr>
                        <a:t>frase</a:t>
                      </a:r>
                      <a:r>
                        <a:rPr lang="en-US" sz="1800" dirty="0">
                          <a:effectLst/>
                        </a:rPr>
                        <a:t> </a:t>
                      </a:r>
                      <a:r>
                        <a:rPr lang="en-US" sz="1800" dirty="0" err="1">
                          <a:effectLst/>
                        </a:rPr>
                        <a:t>atau</a:t>
                      </a:r>
                      <a:r>
                        <a:rPr lang="en-US" sz="1800" dirty="0">
                          <a:effectLst/>
                        </a:rPr>
                        <a:t> kata yang </a:t>
                      </a:r>
                      <a:r>
                        <a:rPr lang="en-US" sz="1800" dirty="0" err="1">
                          <a:effectLst/>
                        </a:rPr>
                        <a:t>sama</a:t>
                      </a:r>
                      <a:r>
                        <a:rPr lang="en-US" sz="1800" dirty="0">
                          <a:effectLst/>
                        </a:rPr>
                        <a:t> </a:t>
                      </a:r>
                      <a:r>
                        <a:rPr lang="en-US" sz="1800" dirty="0" err="1">
                          <a:effectLst/>
                        </a:rPr>
                        <a:t>persis</a:t>
                      </a:r>
                      <a:r>
                        <a:rPr lang="en-US" sz="1800" dirty="0">
                          <a:effectLst/>
                        </a:rPr>
                        <a:t> </a:t>
                      </a:r>
                      <a:r>
                        <a:rPr lang="en-US" sz="1800" dirty="0" err="1">
                          <a:effectLst/>
                        </a:rPr>
                        <a:t>dengan</a:t>
                      </a:r>
                      <a:r>
                        <a:rPr lang="en-US" sz="1800" dirty="0">
                          <a:effectLst/>
                        </a:rPr>
                        <a:t> kata yang </a:t>
                      </a:r>
                      <a:r>
                        <a:rPr lang="en-US" sz="1800" dirty="0" err="1">
                          <a:effectLst/>
                        </a:rPr>
                        <a:t>diberi</a:t>
                      </a:r>
                      <a:r>
                        <a:rPr lang="en-US" sz="1800" dirty="0">
                          <a:effectLst/>
                        </a:rPr>
                        <a:t> </a:t>
                      </a:r>
                      <a:r>
                        <a:rPr lang="en-US" sz="1800" dirty="0" err="1">
                          <a:effectLst/>
                        </a:rPr>
                        <a:t>tanda</a:t>
                      </a:r>
                      <a:r>
                        <a:rPr lang="en-US" sz="1800" dirty="0">
                          <a:effectLst/>
                        </a:rPr>
                        <a:t> </a:t>
                      </a:r>
                      <a:r>
                        <a:rPr lang="en-US" sz="1800" dirty="0" err="1">
                          <a:effectLst/>
                        </a:rPr>
                        <a:t>petik</a:t>
                      </a:r>
                      <a:r>
                        <a:rPr lang="en-US" sz="1800" dirty="0">
                          <a:effectLst/>
                        </a:rPr>
                        <a:t>. </a:t>
                      </a:r>
                      <a:r>
                        <a:rPr lang="en-US" sz="1800" dirty="0" err="1">
                          <a:effectLst/>
                        </a:rPr>
                        <a:t>Contoh</a:t>
                      </a:r>
                      <a:r>
                        <a:rPr lang="en-US" sz="1800" dirty="0">
                          <a:effectLst/>
                        </a:rPr>
                        <a:t>: “Competency-based Curriculum”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1160089">
                <a:tc>
                  <a:txBody>
                    <a:bodyPr/>
                    <a:lstStyle/>
                    <a:p>
                      <a:pPr marL="0" marR="0" algn="just">
                        <a:lnSpc>
                          <a:spcPct val="115000"/>
                        </a:lnSpc>
                        <a:spcBef>
                          <a:spcPts val="0"/>
                        </a:spcBef>
                        <a:spcAft>
                          <a:spcPts val="1000"/>
                        </a:spcAft>
                      </a:pPr>
                      <a:r>
                        <a:rPr lang="en-US" sz="1800">
                          <a:effectLst/>
                        </a:rPr>
                        <a:t>+</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US" sz="1800" dirty="0" err="1">
                          <a:effectLst/>
                        </a:rPr>
                        <a:t>Sama</a:t>
                      </a:r>
                      <a:r>
                        <a:rPr lang="en-US" sz="1800" dirty="0">
                          <a:effectLst/>
                        </a:rPr>
                        <a:t> </a:t>
                      </a:r>
                      <a:r>
                        <a:rPr lang="en-US" sz="1800" dirty="0" err="1">
                          <a:effectLst/>
                        </a:rPr>
                        <a:t>dengan</a:t>
                      </a:r>
                      <a:r>
                        <a:rPr lang="en-US" sz="1800" dirty="0">
                          <a:effectLst/>
                        </a:rPr>
                        <a:t> AND, </a:t>
                      </a:r>
                      <a:r>
                        <a:rPr lang="en-US" sz="1800" dirty="0" err="1">
                          <a:effectLst/>
                        </a:rPr>
                        <a:t>yakni</a:t>
                      </a:r>
                      <a:r>
                        <a:rPr lang="en-US" sz="1800" dirty="0">
                          <a:effectLst/>
                        </a:rPr>
                        <a:t> </a:t>
                      </a:r>
                      <a:r>
                        <a:rPr lang="en-US" sz="1800" dirty="0" err="1">
                          <a:effectLst/>
                        </a:rPr>
                        <a:t>menginginkan</a:t>
                      </a:r>
                      <a:r>
                        <a:rPr lang="en-US" sz="1800" dirty="0">
                          <a:effectLst/>
                        </a:rPr>
                        <a:t> agar </a:t>
                      </a:r>
                      <a:r>
                        <a:rPr lang="en-US" sz="1800" dirty="0" err="1">
                          <a:effectLst/>
                        </a:rPr>
                        <a:t>mesin</a:t>
                      </a:r>
                      <a:r>
                        <a:rPr lang="en-US" sz="1800" dirty="0">
                          <a:effectLst/>
                        </a:rPr>
                        <a:t> </a:t>
                      </a:r>
                      <a:r>
                        <a:rPr lang="en-US" sz="1800" dirty="0" err="1">
                          <a:effectLst/>
                        </a:rPr>
                        <a:t>pencari</a:t>
                      </a:r>
                      <a:r>
                        <a:rPr lang="en-US" sz="1800" dirty="0">
                          <a:effectLst/>
                        </a:rPr>
                        <a:t> </a:t>
                      </a:r>
                      <a:r>
                        <a:rPr lang="en-US" sz="1800" dirty="0" err="1">
                          <a:effectLst/>
                        </a:rPr>
                        <a:t>menampilkan</a:t>
                      </a:r>
                      <a:r>
                        <a:rPr lang="en-US" sz="1800" dirty="0">
                          <a:effectLst/>
                        </a:rPr>
                        <a:t> </a:t>
                      </a:r>
                      <a:r>
                        <a:rPr lang="en-US" sz="1800" dirty="0" err="1">
                          <a:effectLst/>
                        </a:rPr>
                        <a:t>dokumen</a:t>
                      </a:r>
                      <a:r>
                        <a:rPr lang="en-US" sz="1800" dirty="0">
                          <a:effectLst/>
                        </a:rPr>
                        <a:t> </a:t>
                      </a:r>
                      <a:r>
                        <a:rPr lang="en-US" sz="1800" dirty="0" err="1">
                          <a:effectLst/>
                        </a:rPr>
                        <a:t>artikel</a:t>
                      </a:r>
                      <a:r>
                        <a:rPr lang="en-US" sz="1800" dirty="0">
                          <a:effectLst/>
                        </a:rPr>
                        <a:t> yang </a:t>
                      </a:r>
                      <a:r>
                        <a:rPr lang="en-US" sz="1800" dirty="0" err="1">
                          <a:effectLst/>
                        </a:rPr>
                        <a:t>dimaksud</a:t>
                      </a:r>
                      <a:r>
                        <a:rPr lang="en-US" sz="1800" dirty="0">
                          <a:effectLst/>
                        </a:rPr>
                        <a:t>. </a:t>
                      </a:r>
                      <a:r>
                        <a:rPr lang="en-US" sz="1800" dirty="0" err="1">
                          <a:effectLst/>
                        </a:rPr>
                        <a:t>Contoh</a:t>
                      </a:r>
                      <a:r>
                        <a:rPr lang="en-US" sz="1800" dirty="0">
                          <a:effectLst/>
                        </a:rPr>
                        <a:t>: “Education management” + Indonesia.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765693">
                <a:tc>
                  <a:txBody>
                    <a:bodyPr/>
                    <a:lstStyle/>
                    <a:p>
                      <a:pPr marL="0" marR="0" algn="just">
                        <a:lnSpc>
                          <a:spcPct val="115000"/>
                        </a:lnSpc>
                        <a:spcBef>
                          <a:spcPts val="0"/>
                        </a:spcBef>
                        <a:spcAft>
                          <a:spcPts val="1000"/>
                        </a:spcAft>
                      </a:pPr>
                      <a:r>
                        <a:rPr lang="en-US" sz="1800">
                          <a:effectLst/>
                        </a:rPr>
                        <a:t>-</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US" sz="1800" dirty="0" err="1">
                          <a:effectLst/>
                        </a:rPr>
                        <a:t>Sama</a:t>
                      </a:r>
                      <a:r>
                        <a:rPr lang="en-US" sz="1800" dirty="0">
                          <a:effectLst/>
                        </a:rPr>
                        <a:t> </a:t>
                      </a:r>
                      <a:r>
                        <a:rPr lang="en-US" sz="1800" dirty="0" err="1">
                          <a:effectLst/>
                        </a:rPr>
                        <a:t>dengan</a:t>
                      </a:r>
                      <a:r>
                        <a:rPr lang="en-US" sz="1800" dirty="0">
                          <a:effectLst/>
                        </a:rPr>
                        <a:t> NOT, </a:t>
                      </a:r>
                      <a:r>
                        <a:rPr lang="en-US" sz="1800" dirty="0" err="1">
                          <a:effectLst/>
                        </a:rPr>
                        <a:t>yakni</a:t>
                      </a:r>
                      <a:r>
                        <a:rPr lang="en-US" sz="1800" dirty="0">
                          <a:effectLst/>
                        </a:rPr>
                        <a:t> </a:t>
                      </a:r>
                      <a:r>
                        <a:rPr lang="en-US" sz="1800" dirty="0" err="1">
                          <a:effectLst/>
                        </a:rPr>
                        <a:t>menghindari</a:t>
                      </a:r>
                      <a:r>
                        <a:rPr lang="en-US" sz="1800" dirty="0">
                          <a:effectLst/>
                        </a:rPr>
                        <a:t> </a:t>
                      </a:r>
                      <a:r>
                        <a:rPr lang="en-US" sz="1800" dirty="0" err="1">
                          <a:effectLst/>
                        </a:rPr>
                        <a:t>dokumen</a:t>
                      </a:r>
                      <a:r>
                        <a:rPr lang="en-US" sz="1800" dirty="0">
                          <a:effectLst/>
                        </a:rPr>
                        <a:t> yang </a:t>
                      </a:r>
                      <a:r>
                        <a:rPr lang="en-US" sz="1800" dirty="0" err="1">
                          <a:effectLst/>
                        </a:rPr>
                        <a:t>mengacu</a:t>
                      </a:r>
                      <a:r>
                        <a:rPr lang="en-US" sz="1800" dirty="0">
                          <a:effectLst/>
                        </a:rPr>
                        <a:t> </a:t>
                      </a:r>
                      <a:r>
                        <a:rPr lang="en-US" sz="1800" dirty="0" err="1">
                          <a:effectLst/>
                        </a:rPr>
                        <a:t>pada</a:t>
                      </a:r>
                      <a:r>
                        <a:rPr lang="en-US" sz="1800" dirty="0">
                          <a:effectLst/>
                        </a:rPr>
                        <a:t> </a:t>
                      </a:r>
                      <a:r>
                        <a:rPr lang="en-US" sz="1800" dirty="0" err="1">
                          <a:effectLst/>
                        </a:rPr>
                        <a:t>istilah</a:t>
                      </a:r>
                      <a:r>
                        <a:rPr lang="en-US" sz="1800" dirty="0">
                          <a:effectLst/>
                        </a:rPr>
                        <a:t> </a:t>
                      </a:r>
                      <a:r>
                        <a:rPr lang="en-US" sz="1800" dirty="0" err="1">
                          <a:effectLst/>
                        </a:rPr>
                        <a:t>atau</a:t>
                      </a:r>
                      <a:r>
                        <a:rPr lang="en-US" sz="1800" dirty="0">
                          <a:effectLst/>
                        </a:rPr>
                        <a:t> kata yang </a:t>
                      </a:r>
                      <a:r>
                        <a:rPr lang="en-US" sz="1800" dirty="0" err="1">
                          <a:effectLst/>
                        </a:rPr>
                        <a:t>dimaksud</a:t>
                      </a:r>
                      <a:r>
                        <a:rPr lang="en-US" sz="1800" dirty="0">
                          <a:effectLst/>
                        </a:rPr>
                        <a:t>. </a:t>
                      </a:r>
                      <a:r>
                        <a:rPr lang="en-US" sz="1800" dirty="0" err="1">
                          <a:effectLst/>
                        </a:rPr>
                        <a:t>Contoh</a:t>
                      </a:r>
                      <a:r>
                        <a:rPr lang="en-US" sz="1800" dirty="0">
                          <a:effectLst/>
                        </a:rPr>
                        <a:t>: “English teaching” – “English learning”.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101726555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a:t>Mencari</a:t>
            </a:r>
            <a:r>
              <a:rPr lang="en-US" dirty="0"/>
              <a:t> </a:t>
            </a:r>
            <a:r>
              <a:rPr lang="en-US" dirty="0" err="1"/>
              <a:t>artikel</a:t>
            </a:r>
            <a:r>
              <a:rPr lang="en-US" dirty="0"/>
              <a:t> </a:t>
            </a:r>
            <a:r>
              <a:rPr lang="en-US" dirty="0" err="1"/>
              <a:t>dengan</a:t>
            </a:r>
            <a:r>
              <a:rPr lang="en-US" dirty="0"/>
              <a:t> </a:t>
            </a:r>
            <a:r>
              <a:rPr lang="en-US" dirty="0" err="1"/>
              <a:t>menggunakan</a:t>
            </a:r>
            <a:r>
              <a:rPr lang="en-US" dirty="0"/>
              <a:t> </a:t>
            </a:r>
            <a:r>
              <a:rPr lang="en-US" dirty="0" err="1"/>
              <a:t>nama</a:t>
            </a:r>
            <a:r>
              <a:rPr lang="en-US" dirty="0"/>
              <a:t> </a:t>
            </a:r>
            <a:r>
              <a:rPr lang="en-US" dirty="0" err="1"/>
              <a:t>pengarang</a:t>
            </a:r>
            <a:r>
              <a:rPr lang="en-US" dirty="0"/>
              <a:t> </a:t>
            </a:r>
            <a:r>
              <a:rPr lang="en-US" dirty="0" err="1"/>
              <a:t>dan</a:t>
            </a:r>
            <a:r>
              <a:rPr lang="en-US" dirty="0"/>
              <a:t> </a:t>
            </a:r>
            <a:r>
              <a:rPr lang="en-US" dirty="0" err="1"/>
              <a:t>judul</a:t>
            </a:r>
            <a:r>
              <a:rPr lang="en-US" dirty="0"/>
              <a:t> </a:t>
            </a:r>
            <a:r>
              <a:rPr lang="en-US" dirty="0" err="1"/>
              <a:t>artikel</a:t>
            </a:r>
            <a:r>
              <a:rPr lang="en-US" dirty="0"/>
              <a:t> </a:t>
            </a:r>
            <a:br>
              <a:rPr lang="en-US" dirty="0"/>
            </a:br>
            <a:endParaRPr lang="en-US" dirty="0"/>
          </a:p>
        </p:txBody>
      </p:sp>
      <p:sp>
        <p:nvSpPr>
          <p:cNvPr id="3" name="Content Placeholder 2"/>
          <p:cNvSpPr>
            <a:spLocks noGrp="1"/>
          </p:cNvSpPr>
          <p:nvPr>
            <p:ph idx="1"/>
          </p:nvPr>
        </p:nvSpPr>
        <p:spPr/>
        <p:txBody>
          <a:bodyPr>
            <a:normAutofit fontScale="92500" lnSpcReduction="10000"/>
          </a:bodyPr>
          <a:lstStyle/>
          <a:p>
            <a:r>
              <a:rPr lang="en-US" dirty="0"/>
              <a:t>Salah </a:t>
            </a:r>
            <a:r>
              <a:rPr lang="en-US" dirty="0" err="1"/>
              <a:t>satu</a:t>
            </a:r>
            <a:r>
              <a:rPr lang="en-US" dirty="0"/>
              <a:t> </a:t>
            </a:r>
            <a:r>
              <a:rPr lang="en-US" dirty="0" err="1"/>
              <a:t>cara</a:t>
            </a:r>
            <a:r>
              <a:rPr lang="en-US" dirty="0"/>
              <a:t> yang </a:t>
            </a:r>
            <a:r>
              <a:rPr lang="en-US" dirty="0" err="1"/>
              <a:t>efektif</a:t>
            </a:r>
            <a:r>
              <a:rPr lang="en-US" dirty="0"/>
              <a:t> </a:t>
            </a:r>
            <a:r>
              <a:rPr lang="en-US" dirty="0" err="1"/>
              <a:t>untuk</a:t>
            </a:r>
            <a:r>
              <a:rPr lang="en-US" dirty="0"/>
              <a:t> </a:t>
            </a:r>
            <a:r>
              <a:rPr lang="en-US" dirty="0" err="1"/>
              <a:t>mencari</a:t>
            </a:r>
            <a:r>
              <a:rPr lang="en-US" dirty="0"/>
              <a:t> </a:t>
            </a:r>
            <a:r>
              <a:rPr lang="en-US" dirty="0" err="1"/>
              <a:t>artikel</a:t>
            </a:r>
            <a:r>
              <a:rPr lang="en-US" dirty="0"/>
              <a:t> </a:t>
            </a:r>
            <a:r>
              <a:rPr lang="en-US" dirty="0" err="1"/>
              <a:t>atau</a:t>
            </a:r>
            <a:r>
              <a:rPr lang="en-US" dirty="0"/>
              <a:t> e-book </a:t>
            </a:r>
            <a:r>
              <a:rPr lang="en-US" dirty="0" err="1"/>
              <a:t>melalui</a:t>
            </a:r>
            <a:r>
              <a:rPr lang="en-US" dirty="0"/>
              <a:t> </a:t>
            </a:r>
            <a:r>
              <a:rPr lang="en-US" dirty="0" err="1"/>
              <a:t>mesin</a:t>
            </a:r>
            <a:r>
              <a:rPr lang="en-US" dirty="0"/>
              <a:t> </a:t>
            </a:r>
            <a:r>
              <a:rPr lang="en-US" dirty="0" err="1"/>
              <a:t>pencari</a:t>
            </a:r>
            <a:r>
              <a:rPr lang="en-US" dirty="0"/>
              <a:t> </a:t>
            </a:r>
            <a:r>
              <a:rPr lang="en-US" dirty="0" err="1"/>
              <a:t>adalah</a:t>
            </a:r>
            <a:r>
              <a:rPr lang="en-US" dirty="0"/>
              <a:t> </a:t>
            </a:r>
            <a:r>
              <a:rPr lang="en-US" dirty="0" err="1"/>
              <a:t>dengan</a:t>
            </a:r>
            <a:r>
              <a:rPr lang="en-US" dirty="0"/>
              <a:t> </a:t>
            </a:r>
            <a:r>
              <a:rPr lang="en-US" dirty="0" err="1"/>
              <a:t>menggunakan</a:t>
            </a:r>
            <a:r>
              <a:rPr lang="en-US" dirty="0"/>
              <a:t> </a:t>
            </a:r>
            <a:r>
              <a:rPr lang="en-US" dirty="0" err="1"/>
              <a:t>nama</a:t>
            </a:r>
            <a:r>
              <a:rPr lang="en-US" dirty="0"/>
              <a:t> </a:t>
            </a:r>
            <a:r>
              <a:rPr lang="en-US" dirty="0" err="1"/>
              <a:t>pengarang</a:t>
            </a:r>
            <a:r>
              <a:rPr lang="en-US" dirty="0"/>
              <a:t>. </a:t>
            </a:r>
            <a:r>
              <a:rPr lang="en-US" dirty="0" err="1"/>
              <a:t>Contoh</a:t>
            </a:r>
            <a:r>
              <a:rPr lang="en-US" dirty="0"/>
              <a:t>, </a:t>
            </a:r>
            <a:r>
              <a:rPr lang="en-US" dirty="0" err="1"/>
              <a:t>Anda</a:t>
            </a:r>
            <a:r>
              <a:rPr lang="en-US" dirty="0"/>
              <a:t> </a:t>
            </a:r>
            <a:r>
              <a:rPr lang="en-US" dirty="0" err="1"/>
              <a:t>bermaksud</a:t>
            </a:r>
            <a:r>
              <a:rPr lang="en-US" dirty="0"/>
              <a:t> </a:t>
            </a:r>
            <a:r>
              <a:rPr lang="en-US" dirty="0" err="1"/>
              <a:t>mencari</a:t>
            </a:r>
            <a:r>
              <a:rPr lang="en-US" dirty="0"/>
              <a:t> </a:t>
            </a:r>
            <a:r>
              <a:rPr lang="en-US" dirty="0" err="1"/>
              <a:t>artikel</a:t>
            </a:r>
            <a:r>
              <a:rPr lang="en-US" dirty="0"/>
              <a:t> </a:t>
            </a:r>
            <a:r>
              <a:rPr lang="en-US" dirty="0" err="1"/>
              <a:t>tentang</a:t>
            </a:r>
            <a:r>
              <a:rPr lang="en-US" dirty="0"/>
              <a:t> </a:t>
            </a:r>
            <a:r>
              <a:rPr lang="en-US" dirty="0" err="1"/>
              <a:t>kecerdasan</a:t>
            </a:r>
            <a:r>
              <a:rPr lang="en-US" dirty="0"/>
              <a:t> </a:t>
            </a:r>
            <a:r>
              <a:rPr lang="en-US" dirty="0" err="1"/>
              <a:t>emosi</a:t>
            </a:r>
            <a:r>
              <a:rPr lang="en-US" dirty="0"/>
              <a:t> (emotional intelligence) </a:t>
            </a:r>
            <a:r>
              <a:rPr lang="en-US" dirty="0" err="1"/>
              <a:t>karya</a:t>
            </a:r>
            <a:r>
              <a:rPr lang="en-US" dirty="0"/>
              <a:t> Daniel Goleman. Cara </a:t>
            </a:r>
            <a:r>
              <a:rPr lang="en-US" dirty="0" err="1"/>
              <a:t>mencarinya</a:t>
            </a:r>
            <a:r>
              <a:rPr lang="en-US" dirty="0"/>
              <a:t> </a:t>
            </a:r>
            <a:r>
              <a:rPr lang="en-US" dirty="0" err="1"/>
              <a:t>adalah</a:t>
            </a:r>
            <a:r>
              <a:rPr lang="en-US" dirty="0"/>
              <a:t> </a:t>
            </a:r>
            <a:r>
              <a:rPr lang="en-US" dirty="0" err="1"/>
              <a:t>dengan</a:t>
            </a:r>
            <a:r>
              <a:rPr lang="en-US" dirty="0"/>
              <a:t> </a:t>
            </a:r>
            <a:r>
              <a:rPr lang="en-US" dirty="0" err="1"/>
              <a:t>menuliskan</a:t>
            </a:r>
            <a:r>
              <a:rPr lang="en-US" dirty="0"/>
              <a:t> </a:t>
            </a:r>
            <a:r>
              <a:rPr lang="en-US" dirty="0" err="1"/>
              <a:t>nama</a:t>
            </a:r>
            <a:r>
              <a:rPr lang="en-US" dirty="0"/>
              <a:t> </a:t>
            </a:r>
            <a:r>
              <a:rPr lang="en-US" dirty="0" err="1"/>
              <a:t>belakang</a:t>
            </a:r>
            <a:r>
              <a:rPr lang="en-US" dirty="0"/>
              <a:t> </a:t>
            </a:r>
            <a:r>
              <a:rPr lang="en-US" dirty="0" err="1"/>
              <a:t>ditambah</a:t>
            </a:r>
            <a:r>
              <a:rPr lang="en-US" dirty="0"/>
              <a:t> </a:t>
            </a:r>
            <a:r>
              <a:rPr lang="en-US" dirty="0" err="1"/>
              <a:t>dengan</a:t>
            </a:r>
            <a:r>
              <a:rPr lang="en-US" dirty="0"/>
              <a:t> </a:t>
            </a:r>
            <a:r>
              <a:rPr lang="en-US" dirty="0" err="1"/>
              <a:t>nama</a:t>
            </a:r>
            <a:r>
              <a:rPr lang="en-US" dirty="0"/>
              <a:t> </a:t>
            </a:r>
            <a:r>
              <a:rPr lang="en-US" dirty="0" err="1"/>
              <a:t>inisialnya</a:t>
            </a:r>
            <a:r>
              <a:rPr lang="en-US" dirty="0"/>
              <a:t> </a:t>
            </a:r>
            <a:r>
              <a:rPr lang="en-US" dirty="0" err="1"/>
              <a:t>dan</a:t>
            </a:r>
            <a:r>
              <a:rPr lang="en-US" dirty="0"/>
              <a:t> </a:t>
            </a:r>
            <a:r>
              <a:rPr lang="en-US" dirty="0" err="1"/>
              <a:t>ditulis</a:t>
            </a:r>
            <a:r>
              <a:rPr lang="en-US" dirty="0"/>
              <a:t> </a:t>
            </a:r>
            <a:r>
              <a:rPr lang="en-US" dirty="0" err="1"/>
              <a:t>dalam</a:t>
            </a:r>
            <a:r>
              <a:rPr lang="en-US" dirty="0"/>
              <a:t> </a:t>
            </a:r>
            <a:r>
              <a:rPr lang="en-US" dirty="0" err="1"/>
              <a:t>kutipan</a:t>
            </a:r>
            <a:r>
              <a:rPr lang="en-US" dirty="0"/>
              <a:t>. </a:t>
            </a:r>
            <a:r>
              <a:rPr lang="en-US" dirty="0" err="1"/>
              <a:t>Contoh</a:t>
            </a:r>
            <a:r>
              <a:rPr lang="en-US" dirty="0"/>
              <a:t>: “d </a:t>
            </a:r>
            <a:r>
              <a:rPr lang="en-US" dirty="0" err="1"/>
              <a:t>goleman</a:t>
            </a:r>
            <a:r>
              <a:rPr lang="en-US" dirty="0"/>
              <a:t>”. </a:t>
            </a:r>
            <a:r>
              <a:rPr lang="en-US" dirty="0" err="1"/>
              <a:t>Kalau</a:t>
            </a:r>
            <a:r>
              <a:rPr lang="en-US" dirty="0"/>
              <a:t> </a:t>
            </a:r>
            <a:r>
              <a:rPr lang="en-US" dirty="0" err="1"/>
              <a:t>nama</a:t>
            </a:r>
            <a:r>
              <a:rPr lang="en-US" dirty="0"/>
              <a:t> </a:t>
            </a:r>
            <a:r>
              <a:rPr lang="en-US" dirty="0" err="1"/>
              <a:t>pengarang</a:t>
            </a:r>
            <a:r>
              <a:rPr lang="en-US" dirty="0"/>
              <a:t> </a:t>
            </a:r>
            <a:r>
              <a:rPr lang="en-US" dirty="0" err="1"/>
              <a:t>terdiri</a:t>
            </a:r>
            <a:r>
              <a:rPr lang="en-US" dirty="0"/>
              <a:t> </a:t>
            </a:r>
            <a:r>
              <a:rPr lang="en-US" dirty="0" err="1"/>
              <a:t>dari</a:t>
            </a:r>
            <a:r>
              <a:rPr lang="en-US" dirty="0"/>
              <a:t> </a:t>
            </a:r>
            <a:r>
              <a:rPr lang="en-US" dirty="0" err="1"/>
              <a:t>tiga</a:t>
            </a:r>
            <a:r>
              <a:rPr lang="en-US" dirty="0"/>
              <a:t> kata, </a:t>
            </a:r>
            <a:r>
              <a:rPr lang="en-US" dirty="0" err="1"/>
              <a:t>misalnya</a:t>
            </a:r>
            <a:r>
              <a:rPr lang="en-US" dirty="0"/>
              <a:t> </a:t>
            </a:r>
            <a:r>
              <a:rPr lang="en-US" dirty="0" err="1"/>
              <a:t>Endro</a:t>
            </a:r>
            <a:r>
              <a:rPr lang="en-US" dirty="0"/>
              <a:t> </a:t>
            </a:r>
            <a:r>
              <a:rPr lang="en-US" dirty="0" err="1"/>
              <a:t>Dwi</a:t>
            </a:r>
            <a:r>
              <a:rPr lang="en-US" dirty="0"/>
              <a:t>  </a:t>
            </a:r>
            <a:r>
              <a:rPr lang="en-US" dirty="0" err="1"/>
              <a:t>Hatmanto</a:t>
            </a:r>
            <a:r>
              <a:rPr lang="en-US" dirty="0"/>
              <a:t> </a:t>
            </a:r>
            <a:r>
              <a:rPr lang="en-US" dirty="0" err="1"/>
              <a:t>maka</a:t>
            </a:r>
            <a:r>
              <a:rPr lang="en-US" dirty="0"/>
              <a:t> </a:t>
            </a:r>
            <a:r>
              <a:rPr lang="en-US" dirty="0" err="1"/>
              <a:t>dua</a:t>
            </a:r>
            <a:r>
              <a:rPr lang="en-US" dirty="0"/>
              <a:t> </a:t>
            </a:r>
            <a:r>
              <a:rPr lang="en-US" dirty="0" err="1"/>
              <a:t>nama</a:t>
            </a:r>
            <a:r>
              <a:rPr lang="en-US" dirty="0"/>
              <a:t> initial </a:t>
            </a:r>
            <a:r>
              <a:rPr lang="en-US" dirty="0" err="1"/>
              <a:t>didepan</a:t>
            </a:r>
            <a:r>
              <a:rPr lang="en-US" dirty="0"/>
              <a:t> di </a:t>
            </a:r>
            <a:r>
              <a:rPr lang="en-US" dirty="0" err="1"/>
              <a:t>tulis</a:t>
            </a:r>
            <a:r>
              <a:rPr lang="en-US" dirty="0"/>
              <a:t> </a:t>
            </a:r>
            <a:r>
              <a:rPr lang="en-US" dirty="0" err="1"/>
              <a:t>lalu</a:t>
            </a:r>
            <a:r>
              <a:rPr lang="en-US" dirty="0"/>
              <a:t> </a:t>
            </a:r>
            <a:r>
              <a:rPr lang="en-US" dirty="0" err="1"/>
              <a:t>diberi</a:t>
            </a:r>
            <a:r>
              <a:rPr lang="en-US" dirty="0"/>
              <a:t> </a:t>
            </a:r>
            <a:r>
              <a:rPr lang="en-US" dirty="0" err="1"/>
              <a:t>kutipan</a:t>
            </a:r>
            <a:r>
              <a:rPr lang="en-US" dirty="0"/>
              <a:t>. </a:t>
            </a:r>
            <a:r>
              <a:rPr lang="en-US" dirty="0" err="1"/>
              <a:t>Contoh</a:t>
            </a:r>
            <a:r>
              <a:rPr lang="en-US" dirty="0"/>
              <a:t>: “e d </a:t>
            </a:r>
            <a:r>
              <a:rPr lang="en-US" dirty="0" err="1"/>
              <a:t>hatmanto</a:t>
            </a:r>
            <a:r>
              <a:rPr lang="en-US" dirty="0"/>
              <a:t>”.   </a:t>
            </a:r>
          </a:p>
          <a:p>
            <a:r>
              <a:rPr lang="en-US" dirty="0"/>
              <a:t>Cara yang lain </a:t>
            </a:r>
            <a:r>
              <a:rPr lang="en-US" dirty="0" err="1"/>
              <a:t>untuk</a:t>
            </a:r>
            <a:r>
              <a:rPr lang="en-US" dirty="0"/>
              <a:t> </a:t>
            </a:r>
            <a:r>
              <a:rPr lang="en-US" dirty="0" err="1"/>
              <a:t>mencari</a:t>
            </a:r>
            <a:r>
              <a:rPr lang="en-US" dirty="0"/>
              <a:t> </a:t>
            </a:r>
            <a:r>
              <a:rPr lang="en-US" dirty="0" err="1"/>
              <a:t>artikel</a:t>
            </a:r>
            <a:r>
              <a:rPr lang="en-US" dirty="0"/>
              <a:t> </a:t>
            </a:r>
            <a:r>
              <a:rPr lang="en-US" dirty="0" err="1"/>
              <a:t>adalah</a:t>
            </a:r>
            <a:r>
              <a:rPr lang="en-US" dirty="0"/>
              <a:t> </a:t>
            </a:r>
            <a:r>
              <a:rPr lang="en-US" dirty="0" err="1"/>
              <a:t>dengan</a:t>
            </a:r>
            <a:r>
              <a:rPr lang="en-US" dirty="0"/>
              <a:t> </a:t>
            </a:r>
            <a:r>
              <a:rPr lang="en-US" dirty="0" err="1"/>
              <a:t>menulis</a:t>
            </a:r>
            <a:r>
              <a:rPr lang="en-US" dirty="0"/>
              <a:t> </a:t>
            </a:r>
            <a:r>
              <a:rPr lang="en-US" dirty="0" err="1"/>
              <a:t>judul</a:t>
            </a:r>
            <a:r>
              <a:rPr lang="en-US" dirty="0"/>
              <a:t> </a:t>
            </a:r>
            <a:r>
              <a:rPr lang="en-US" dirty="0" err="1"/>
              <a:t>artikelnya</a:t>
            </a:r>
            <a:r>
              <a:rPr lang="en-US" dirty="0"/>
              <a:t>. Hal </a:t>
            </a:r>
            <a:r>
              <a:rPr lang="en-US" dirty="0" err="1"/>
              <a:t>ini</a:t>
            </a:r>
            <a:r>
              <a:rPr lang="en-US" dirty="0"/>
              <a:t> </a:t>
            </a:r>
            <a:r>
              <a:rPr lang="en-US" dirty="0" err="1"/>
              <a:t>memungkinkan</a:t>
            </a:r>
            <a:r>
              <a:rPr lang="en-US" dirty="0"/>
              <a:t> </a:t>
            </a:r>
            <a:r>
              <a:rPr lang="en-US" dirty="0" err="1"/>
              <a:t>jika</a:t>
            </a:r>
            <a:r>
              <a:rPr lang="en-US" dirty="0"/>
              <a:t> </a:t>
            </a:r>
            <a:r>
              <a:rPr lang="en-US" dirty="0" err="1"/>
              <a:t>Anda</a:t>
            </a:r>
            <a:r>
              <a:rPr lang="en-US" dirty="0"/>
              <a:t> </a:t>
            </a:r>
            <a:r>
              <a:rPr lang="en-US" dirty="0" err="1"/>
              <a:t>sudah</a:t>
            </a:r>
            <a:r>
              <a:rPr lang="en-US" dirty="0"/>
              <a:t> </a:t>
            </a:r>
            <a:r>
              <a:rPr lang="en-US" dirty="0" err="1"/>
              <a:t>mengetahui</a:t>
            </a:r>
            <a:r>
              <a:rPr lang="en-US" dirty="0"/>
              <a:t> </a:t>
            </a:r>
            <a:r>
              <a:rPr lang="en-US" dirty="0" err="1"/>
              <a:t>judul</a:t>
            </a:r>
            <a:r>
              <a:rPr lang="en-US" dirty="0"/>
              <a:t> </a:t>
            </a:r>
            <a:r>
              <a:rPr lang="en-US" dirty="0" err="1"/>
              <a:t>dari</a:t>
            </a:r>
            <a:r>
              <a:rPr lang="en-US" dirty="0"/>
              <a:t> </a:t>
            </a:r>
            <a:r>
              <a:rPr lang="en-US" dirty="0" err="1"/>
              <a:t>artikel</a:t>
            </a:r>
            <a:r>
              <a:rPr lang="en-US" dirty="0"/>
              <a:t> yang </a:t>
            </a:r>
            <a:r>
              <a:rPr lang="en-US" dirty="0" err="1"/>
              <a:t>akan</a:t>
            </a:r>
            <a:r>
              <a:rPr lang="en-US" dirty="0"/>
              <a:t> </a:t>
            </a:r>
            <a:r>
              <a:rPr lang="en-US" dirty="0" err="1"/>
              <a:t>Anda</a:t>
            </a:r>
            <a:r>
              <a:rPr lang="en-US" dirty="0"/>
              <a:t> </a:t>
            </a:r>
            <a:r>
              <a:rPr lang="en-US" dirty="0" err="1"/>
              <a:t>cari</a:t>
            </a:r>
            <a:r>
              <a:rPr lang="en-US" dirty="0"/>
              <a:t>. </a:t>
            </a:r>
            <a:r>
              <a:rPr lang="en-US" dirty="0" err="1"/>
              <a:t>Contoh</a:t>
            </a:r>
            <a:r>
              <a:rPr lang="en-US" dirty="0"/>
              <a:t>: “The implementation of the competency-based curriculum in Indonesian universities”. </a:t>
            </a:r>
          </a:p>
          <a:p>
            <a:endParaRPr lang="en-US" dirty="0"/>
          </a:p>
        </p:txBody>
      </p:sp>
    </p:spTree>
    <p:extLst>
      <p:ext uri="{BB962C8B-B14F-4D97-AF65-F5344CB8AC3E}">
        <p14:creationId xmlns:p14="http://schemas.microsoft.com/office/powerpoint/2010/main" val="11806732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1.1 </a:t>
            </a:r>
            <a:r>
              <a:rPr lang="en-US" b="1" dirty="0" err="1" smtClean="0"/>
              <a:t>Kemampuan</a:t>
            </a:r>
            <a:r>
              <a:rPr lang="en-US" b="1" dirty="0" smtClean="0"/>
              <a:t> </a:t>
            </a:r>
            <a:r>
              <a:rPr lang="en-US" b="1" dirty="0"/>
              <a:t>yang </a:t>
            </a:r>
            <a:r>
              <a:rPr lang="en-US" b="1" dirty="0" err="1"/>
              <a:t>harus</a:t>
            </a:r>
            <a:r>
              <a:rPr lang="en-US" b="1" dirty="0"/>
              <a:t> </a:t>
            </a:r>
            <a:r>
              <a:rPr lang="en-US" b="1" dirty="0" err="1"/>
              <a:t>dimiliki</a:t>
            </a:r>
            <a:r>
              <a:rPr lang="en-US" b="1" dirty="0"/>
              <a:t> </a:t>
            </a:r>
            <a:r>
              <a:rPr lang="en-US" b="1" dirty="0" err="1" smtClean="0"/>
              <a:t>peneliti</a:t>
            </a:r>
            <a:r>
              <a:rPr lang="en-US" b="1" dirty="0" smtClean="0"/>
              <a:t>  </a:t>
            </a:r>
            <a:r>
              <a:rPr lang="en-US" b="1" dirty="0"/>
              <a:t/>
            </a:r>
            <a:br>
              <a:rPr lang="en-US" b="1" dirty="0"/>
            </a:br>
            <a:endParaRPr lang="en-US" dirty="0"/>
          </a:p>
        </p:txBody>
      </p:sp>
      <p:sp>
        <p:nvSpPr>
          <p:cNvPr id="3" name="Content Placeholder 2"/>
          <p:cNvSpPr>
            <a:spLocks noGrp="1"/>
          </p:cNvSpPr>
          <p:nvPr>
            <p:ph idx="1"/>
          </p:nvPr>
        </p:nvSpPr>
        <p:spPr/>
        <p:txBody>
          <a:bodyPr>
            <a:normAutofit fontScale="62500" lnSpcReduction="20000"/>
          </a:bodyPr>
          <a:lstStyle/>
          <a:p>
            <a:r>
              <a:rPr lang="en-US" dirty="0" err="1"/>
              <a:t>Meraih</a:t>
            </a:r>
            <a:r>
              <a:rPr lang="en-US" dirty="0"/>
              <a:t> </a:t>
            </a:r>
            <a:r>
              <a:rPr lang="en-US" dirty="0" err="1"/>
              <a:t>sukses</a:t>
            </a:r>
            <a:r>
              <a:rPr lang="en-US" dirty="0"/>
              <a:t> di </a:t>
            </a:r>
            <a:r>
              <a:rPr lang="en-US" dirty="0" err="1"/>
              <a:t>perguruan</a:t>
            </a:r>
            <a:r>
              <a:rPr lang="en-US" dirty="0"/>
              <a:t> </a:t>
            </a:r>
            <a:r>
              <a:rPr lang="en-US" dirty="0" err="1"/>
              <a:t>tinggi</a:t>
            </a:r>
            <a:r>
              <a:rPr lang="en-US" dirty="0"/>
              <a:t>, </a:t>
            </a:r>
            <a:r>
              <a:rPr lang="en-US" dirty="0" err="1"/>
              <a:t>termasuk</a:t>
            </a:r>
            <a:r>
              <a:rPr lang="en-US" dirty="0"/>
              <a:t> </a:t>
            </a:r>
            <a:r>
              <a:rPr lang="en-US" dirty="0" err="1"/>
              <a:t>sukses</a:t>
            </a:r>
            <a:r>
              <a:rPr lang="en-US" dirty="0"/>
              <a:t> </a:t>
            </a:r>
            <a:r>
              <a:rPr lang="en-US" dirty="0" err="1"/>
              <a:t>dalam</a:t>
            </a:r>
            <a:r>
              <a:rPr lang="en-US" dirty="0"/>
              <a:t> </a:t>
            </a:r>
            <a:r>
              <a:rPr lang="en-US" dirty="0" err="1"/>
              <a:t>melakukan</a:t>
            </a:r>
            <a:r>
              <a:rPr lang="en-US" dirty="0"/>
              <a:t> </a:t>
            </a:r>
            <a:r>
              <a:rPr lang="en-US" dirty="0" err="1"/>
              <a:t>penelitian</a:t>
            </a:r>
            <a:r>
              <a:rPr lang="en-US" dirty="0"/>
              <a:t>, </a:t>
            </a:r>
            <a:r>
              <a:rPr lang="en-US" dirty="0" err="1"/>
              <a:t>tidaklah</a:t>
            </a:r>
            <a:r>
              <a:rPr lang="en-US" dirty="0"/>
              <a:t> </a:t>
            </a:r>
            <a:r>
              <a:rPr lang="en-US" dirty="0" err="1"/>
              <a:t>mudah</a:t>
            </a:r>
            <a:r>
              <a:rPr lang="en-US" dirty="0"/>
              <a:t>. </a:t>
            </a:r>
            <a:r>
              <a:rPr lang="en-US" dirty="0" err="1"/>
              <a:t>Berikut</a:t>
            </a:r>
            <a:r>
              <a:rPr lang="en-US" dirty="0"/>
              <a:t> </a:t>
            </a:r>
            <a:r>
              <a:rPr lang="en-US" dirty="0" err="1"/>
              <a:t>ini</a:t>
            </a:r>
            <a:r>
              <a:rPr lang="en-US" dirty="0"/>
              <a:t> </a:t>
            </a:r>
            <a:r>
              <a:rPr lang="en-US" dirty="0" err="1"/>
              <a:t>adalah</a:t>
            </a:r>
            <a:r>
              <a:rPr lang="en-US" dirty="0"/>
              <a:t> </a:t>
            </a:r>
            <a:r>
              <a:rPr lang="en-US" dirty="0" err="1"/>
              <a:t>beberapa</a:t>
            </a:r>
            <a:r>
              <a:rPr lang="en-US" dirty="0"/>
              <a:t> </a:t>
            </a:r>
            <a:r>
              <a:rPr lang="en-US" dirty="0" err="1"/>
              <a:t>kemampuan</a:t>
            </a:r>
            <a:r>
              <a:rPr lang="en-US" dirty="0"/>
              <a:t> yang </a:t>
            </a:r>
            <a:r>
              <a:rPr lang="en-US" dirty="0" err="1"/>
              <a:t>harus</a:t>
            </a:r>
            <a:r>
              <a:rPr lang="en-US" dirty="0"/>
              <a:t> </a:t>
            </a:r>
            <a:r>
              <a:rPr lang="en-US" dirty="0" err="1"/>
              <a:t>dikuasai</a:t>
            </a:r>
            <a:r>
              <a:rPr lang="en-US" dirty="0"/>
              <a:t> </a:t>
            </a:r>
            <a:r>
              <a:rPr lang="en-US" dirty="0" err="1"/>
              <a:t>dan</a:t>
            </a:r>
            <a:r>
              <a:rPr lang="en-US" dirty="0"/>
              <a:t> </a:t>
            </a:r>
            <a:r>
              <a:rPr lang="en-US" dirty="0" err="1"/>
              <a:t>dimiliki</a:t>
            </a:r>
            <a:r>
              <a:rPr lang="en-US" dirty="0"/>
              <a:t> </a:t>
            </a:r>
            <a:r>
              <a:rPr lang="en-US" dirty="0" err="1"/>
              <a:t>oleh</a:t>
            </a:r>
            <a:r>
              <a:rPr lang="en-US" dirty="0"/>
              <a:t> </a:t>
            </a:r>
            <a:r>
              <a:rPr lang="en-US" dirty="0" err="1"/>
              <a:t>setiap</a:t>
            </a:r>
            <a:r>
              <a:rPr lang="en-US" dirty="0"/>
              <a:t> </a:t>
            </a:r>
            <a:r>
              <a:rPr lang="en-US" dirty="0" err="1"/>
              <a:t>mahasiswa</a:t>
            </a:r>
            <a:r>
              <a:rPr lang="en-US" dirty="0"/>
              <a:t>: </a:t>
            </a:r>
          </a:p>
          <a:p>
            <a:pPr lvl="0"/>
            <a:r>
              <a:rPr lang="en-US" dirty="0" err="1"/>
              <a:t>Kemampuan</a:t>
            </a:r>
            <a:r>
              <a:rPr lang="en-US" dirty="0"/>
              <a:t> </a:t>
            </a:r>
            <a:r>
              <a:rPr lang="en-US" dirty="0" err="1"/>
              <a:t>intelektual</a:t>
            </a:r>
            <a:r>
              <a:rPr lang="en-US" dirty="0"/>
              <a:t>: </a:t>
            </a:r>
            <a:r>
              <a:rPr lang="en-US" dirty="0" err="1"/>
              <a:t>Jika</a:t>
            </a:r>
            <a:r>
              <a:rPr lang="en-US" dirty="0"/>
              <a:t> </a:t>
            </a:r>
            <a:r>
              <a:rPr lang="en-US" dirty="0" err="1"/>
              <a:t>Anda</a:t>
            </a:r>
            <a:r>
              <a:rPr lang="en-US" dirty="0"/>
              <a:t> </a:t>
            </a:r>
            <a:r>
              <a:rPr lang="en-US" dirty="0" err="1"/>
              <a:t>diterima</a:t>
            </a:r>
            <a:r>
              <a:rPr lang="en-US" dirty="0"/>
              <a:t> di </a:t>
            </a:r>
            <a:r>
              <a:rPr lang="en-US" dirty="0" err="1"/>
              <a:t>jurusan</a:t>
            </a:r>
            <a:r>
              <a:rPr lang="en-US" dirty="0"/>
              <a:t> </a:t>
            </a:r>
            <a:r>
              <a:rPr lang="en-US" dirty="0" err="1"/>
              <a:t>pada</a:t>
            </a:r>
            <a:r>
              <a:rPr lang="en-US" dirty="0"/>
              <a:t> </a:t>
            </a:r>
            <a:r>
              <a:rPr lang="en-US" dirty="0" err="1"/>
              <a:t>kampus</a:t>
            </a:r>
            <a:r>
              <a:rPr lang="en-US" dirty="0"/>
              <a:t> </a:t>
            </a:r>
            <a:r>
              <a:rPr lang="en-US" dirty="0" err="1"/>
              <a:t>Anda</a:t>
            </a:r>
            <a:r>
              <a:rPr lang="en-US" dirty="0"/>
              <a:t>, </a:t>
            </a:r>
            <a:r>
              <a:rPr lang="en-US" dirty="0" err="1"/>
              <a:t>ini</a:t>
            </a:r>
            <a:r>
              <a:rPr lang="en-US" dirty="0"/>
              <a:t> </a:t>
            </a:r>
            <a:r>
              <a:rPr lang="en-US" dirty="0" err="1"/>
              <a:t>berarti</a:t>
            </a:r>
            <a:r>
              <a:rPr lang="en-US" dirty="0"/>
              <a:t> </a:t>
            </a:r>
            <a:r>
              <a:rPr lang="en-US" dirty="0" err="1"/>
              <a:t>bahwa</a:t>
            </a:r>
            <a:r>
              <a:rPr lang="en-US" dirty="0"/>
              <a:t> </a:t>
            </a:r>
            <a:r>
              <a:rPr lang="en-US" dirty="0" err="1"/>
              <a:t>Anda</a:t>
            </a:r>
            <a:r>
              <a:rPr lang="en-US" dirty="0"/>
              <a:t> </a:t>
            </a:r>
            <a:r>
              <a:rPr lang="en-US" dirty="0" err="1"/>
              <a:t>sudah</a:t>
            </a:r>
            <a:r>
              <a:rPr lang="en-US" dirty="0"/>
              <a:t> </a:t>
            </a:r>
            <a:r>
              <a:rPr lang="en-US" dirty="0" err="1"/>
              <a:t>memiliki</a:t>
            </a:r>
            <a:r>
              <a:rPr lang="en-US" dirty="0"/>
              <a:t> modal </a:t>
            </a:r>
            <a:r>
              <a:rPr lang="en-US" dirty="0" err="1"/>
              <a:t>kemampuan</a:t>
            </a:r>
            <a:r>
              <a:rPr lang="en-US" dirty="0"/>
              <a:t> </a:t>
            </a:r>
            <a:r>
              <a:rPr lang="en-US" dirty="0" err="1"/>
              <a:t>intelektual</a:t>
            </a:r>
            <a:r>
              <a:rPr lang="en-US" dirty="0"/>
              <a:t> </a:t>
            </a:r>
            <a:r>
              <a:rPr lang="en-US" dirty="0" err="1"/>
              <a:t>untuk</a:t>
            </a:r>
            <a:r>
              <a:rPr lang="en-US" dirty="0"/>
              <a:t> </a:t>
            </a:r>
            <a:r>
              <a:rPr lang="en-US" dirty="0" err="1"/>
              <a:t>sukses</a:t>
            </a:r>
            <a:r>
              <a:rPr lang="en-US" dirty="0"/>
              <a:t> di </a:t>
            </a:r>
            <a:r>
              <a:rPr lang="en-US" dirty="0" err="1"/>
              <a:t>perguruan</a:t>
            </a:r>
            <a:r>
              <a:rPr lang="en-US" dirty="0"/>
              <a:t> </a:t>
            </a:r>
            <a:r>
              <a:rPr lang="en-US" dirty="0" err="1"/>
              <a:t>tinggi</a:t>
            </a:r>
            <a:r>
              <a:rPr lang="en-US" dirty="0"/>
              <a:t>. </a:t>
            </a:r>
          </a:p>
          <a:p>
            <a:pPr lvl="0"/>
            <a:r>
              <a:rPr lang="en-US" dirty="0" err="1"/>
              <a:t>Percaya</a:t>
            </a:r>
            <a:r>
              <a:rPr lang="en-US" dirty="0"/>
              <a:t> </a:t>
            </a:r>
            <a:r>
              <a:rPr lang="en-US" dirty="0" err="1"/>
              <a:t>diri</a:t>
            </a:r>
            <a:r>
              <a:rPr lang="en-US" dirty="0"/>
              <a:t>: </a:t>
            </a:r>
            <a:r>
              <a:rPr lang="en-US" dirty="0" err="1"/>
              <a:t>Kepercayaan</a:t>
            </a:r>
            <a:r>
              <a:rPr lang="en-US" dirty="0"/>
              <a:t> </a:t>
            </a:r>
            <a:r>
              <a:rPr lang="en-US" dirty="0" err="1"/>
              <a:t>diri</a:t>
            </a:r>
            <a:r>
              <a:rPr lang="en-US" dirty="0"/>
              <a:t> </a:t>
            </a:r>
            <a:r>
              <a:rPr lang="en-US" dirty="0" err="1"/>
              <a:t>merupakan</a:t>
            </a:r>
            <a:r>
              <a:rPr lang="en-US" dirty="0"/>
              <a:t> </a:t>
            </a:r>
            <a:r>
              <a:rPr lang="en-US" dirty="0" err="1"/>
              <a:t>salah</a:t>
            </a:r>
            <a:r>
              <a:rPr lang="en-US" dirty="0"/>
              <a:t> </a:t>
            </a:r>
            <a:r>
              <a:rPr lang="en-US" dirty="0" err="1"/>
              <a:t>satu</a:t>
            </a:r>
            <a:r>
              <a:rPr lang="en-US" dirty="0"/>
              <a:t> </a:t>
            </a:r>
            <a:r>
              <a:rPr lang="en-US" dirty="0" err="1"/>
              <a:t>pikiran</a:t>
            </a:r>
            <a:r>
              <a:rPr lang="en-US" dirty="0"/>
              <a:t> </a:t>
            </a:r>
            <a:r>
              <a:rPr lang="en-US" dirty="0" err="1"/>
              <a:t>positif</a:t>
            </a:r>
            <a:r>
              <a:rPr lang="en-US" dirty="0"/>
              <a:t> yang </a:t>
            </a:r>
            <a:r>
              <a:rPr lang="en-US" dirty="0" err="1"/>
              <a:t>sangat</a:t>
            </a:r>
            <a:r>
              <a:rPr lang="en-US" dirty="0"/>
              <a:t> </a:t>
            </a:r>
            <a:r>
              <a:rPr lang="en-US" dirty="0" err="1"/>
              <a:t>berguna</a:t>
            </a:r>
            <a:r>
              <a:rPr lang="en-US" dirty="0"/>
              <a:t> </a:t>
            </a:r>
            <a:r>
              <a:rPr lang="en-US" dirty="0" err="1"/>
              <a:t>untuk</a:t>
            </a:r>
            <a:r>
              <a:rPr lang="en-US" dirty="0"/>
              <a:t> </a:t>
            </a:r>
            <a:r>
              <a:rPr lang="en-US" dirty="0" err="1"/>
              <a:t>membantu</a:t>
            </a:r>
            <a:r>
              <a:rPr lang="en-US" dirty="0"/>
              <a:t> </a:t>
            </a:r>
            <a:r>
              <a:rPr lang="en-US" dirty="0" err="1"/>
              <a:t>seseorang</a:t>
            </a:r>
            <a:r>
              <a:rPr lang="en-US" dirty="0"/>
              <a:t> </a:t>
            </a:r>
            <a:r>
              <a:rPr lang="en-US" dirty="0" err="1"/>
              <a:t>mencapai</a:t>
            </a:r>
            <a:r>
              <a:rPr lang="en-US" dirty="0"/>
              <a:t> </a:t>
            </a:r>
            <a:r>
              <a:rPr lang="en-US" dirty="0" err="1"/>
              <a:t>sukses</a:t>
            </a:r>
            <a:r>
              <a:rPr lang="en-US" dirty="0"/>
              <a:t>. </a:t>
            </a:r>
            <a:r>
              <a:rPr lang="en-US" dirty="0" err="1"/>
              <a:t>Percaya</a:t>
            </a:r>
            <a:r>
              <a:rPr lang="en-US" dirty="0"/>
              <a:t> </a:t>
            </a:r>
            <a:r>
              <a:rPr lang="en-US" dirty="0" err="1"/>
              <a:t>diri</a:t>
            </a:r>
            <a:r>
              <a:rPr lang="en-US" dirty="0"/>
              <a:t> </a:t>
            </a:r>
            <a:r>
              <a:rPr lang="en-US" dirty="0" err="1"/>
              <a:t>dapat</a:t>
            </a:r>
            <a:r>
              <a:rPr lang="en-US" dirty="0"/>
              <a:t> </a:t>
            </a:r>
            <a:r>
              <a:rPr lang="en-US" dirty="0" err="1"/>
              <a:t>melejitkan</a:t>
            </a:r>
            <a:r>
              <a:rPr lang="en-US" dirty="0"/>
              <a:t> energy </a:t>
            </a:r>
            <a:r>
              <a:rPr lang="en-US" dirty="0" err="1"/>
              <a:t>dan</a:t>
            </a:r>
            <a:r>
              <a:rPr lang="en-US" dirty="0"/>
              <a:t> </a:t>
            </a:r>
            <a:r>
              <a:rPr lang="en-US" dirty="0" err="1"/>
              <a:t>semangat</a:t>
            </a:r>
            <a:r>
              <a:rPr lang="en-US" dirty="0"/>
              <a:t> </a:t>
            </a:r>
            <a:r>
              <a:rPr lang="en-US" dirty="0" err="1"/>
              <a:t>untuk</a:t>
            </a:r>
            <a:r>
              <a:rPr lang="en-US" dirty="0"/>
              <a:t> </a:t>
            </a:r>
            <a:r>
              <a:rPr lang="en-US" dirty="0" err="1"/>
              <a:t>meraih</a:t>
            </a:r>
            <a:r>
              <a:rPr lang="en-US" dirty="0"/>
              <a:t> </a:t>
            </a:r>
            <a:r>
              <a:rPr lang="en-US" dirty="0" err="1"/>
              <a:t>sukses</a:t>
            </a:r>
            <a:r>
              <a:rPr lang="en-US" dirty="0"/>
              <a:t>. </a:t>
            </a:r>
          </a:p>
          <a:p>
            <a:pPr lvl="0"/>
            <a:r>
              <a:rPr lang="en-US" dirty="0" err="1"/>
              <a:t>Motivasi</a:t>
            </a:r>
            <a:r>
              <a:rPr lang="en-US" dirty="0"/>
              <a:t>: </a:t>
            </a:r>
            <a:r>
              <a:rPr lang="en-US" dirty="0" err="1"/>
              <a:t>Kemampuan</a:t>
            </a:r>
            <a:r>
              <a:rPr lang="en-US" dirty="0"/>
              <a:t> </a:t>
            </a:r>
            <a:r>
              <a:rPr lang="en-US" dirty="0" err="1"/>
              <a:t>untuk</a:t>
            </a:r>
            <a:r>
              <a:rPr lang="en-US" dirty="0"/>
              <a:t> </a:t>
            </a:r>
            <a:r>
              <a:rPr lang="en-US" dirty="0" err="1"/>
              <a:t>memotivasi</a:t>
            </a:r>
            <a:r>
              <a:rPr lang="en-US" dirty="0"/>
              <a:t> </a:t>
            </a:r>
            <a:r>
              <a:rPr lang="en-US" dirty="0" err="1"/>
              <a:t>diri</a:t>
            </a:r>
            <a:r>
              <a:rPr lang="en-US" dirty="0"/>
              <a:t> </a:t>
            </a:r>
            <a:r>
              <a:rPr lang="en-US" dirty="0" err="1"/>
              <a:t>sendiri</a:t>
            </a:r>
            <a:r>
              <a:rPr lang="en-US" dirty="0"/>
              <a:t> </a:t>
            </a:r>
            <a:r>
              <a:rPr lang="en-US" dirty="0" err="1"/>
              <a:t>adalah</a:t>
            </a:r>
            <a:r>
              <a:rPr lang="en-US" dirty="0"/>
              <a:t> modal </a:t>
            </a:r>
            <a:r>
              <a:rPr lang="en-US" dirty="0" err="1"/>
              <a:t>bagi</a:t>
            </a:r>
            <a:r>
              <a:rPr lang="en-US" dirty="0"/>
              <a:t> </a:t>
            </a:r>
            <a:r>
              <a:rPr lang="en-US" dirty="0" err="1"/>
              <a:t>siapapun</a:t>
            </a:r>
            <a:r>
              <a:rPr lang="en-US" dirty="0"/>
              <a:t> </a:t>
            </a:r>
            <a:r>
              <a:rPr lang="en-US" dirty="0" err="1"/>
              <a:t>untuk</a:t>
            </a:r>
            <a:r>
              <a:rPr lang="en-US" dirty="0"/>
              <a:t> </a:t>
            </a:r>
            <a:r>
              <a:rPr lang="en-US" dirty="0" err="1"/>
              <a:t>terus</a:t>
            </a:r>
            <a:r>
              <a:rPr lang="en-US" dirty="0"/>
              <a:t> </a:t>
            </a:r>
            <a:r>
              <a:rPr lang="en-US" dirty="0" err="1"/>
              <a:t>melangkah</a:t>
            </a:r>
            <a:r>
              <a:rPr lang="en-US" dirty="0"/>
              <a:t> </a:t>
            </a:r>
            <a:r>
              <a:rPr lang="en-US" dirty="0" err="1"/>
              <a:t>dan</a:t>
            </a:r>
            <a:r>
              <a:rPr lang="en-US" dirty="0"/>
              <a:t> </a:t>
            </a:r>
            <a:r>
              <a:rPr lang="en-US" dirty="0" err="1"/>
              <a:t>menempuh</a:t>
            </a:r>
            <a:r>
              <a:rPr lang="en-US" dirty="0"/>
              <a:t> </a:t>
            </a:r>
            <a:r>
              <a:rPr lang="en-US" dirty="0" err="1" smtClean="0"/>
              <a:t>arah</a:t>
            </a:r>
            <a:r>
              <a:rPr lang="en-US" dirty="0" smtClean="0"/>
              <a:t> </a:t>
            </a:r>
            <a:r>
              <a:rPr lang="en-US" dirty="0" err="1"/>
              <a:t>serta</a:t>
            </a:r>
            <a:r>
              <a:rPr lang="en-US" dirty="0"/>
              <a:t> </a:t>
            </a:r>
            <a:r>
              <a:rPr lang="en-US" dirty="0" err="1"/>
              <a:t>hambatan</a:t>
            </a:r>
            <a:r>
              <a:rPr lang="en-US" dirty="0"/>
              <a:t> </a:t>
            </a:r>
            <a:r>
              <a:rPr lang="en-US" dirty="0" err="1"/>
              <a:t>dalam</a:t>
            </a:r>
            <a:r>
              <a:rPr lang="en-US" dirty="0"/>
              <a:t> </a:t>
            </a:r>
            <a:r>
              <a:rPr lang="en-US" dirty="0" err="1"/>
              <a:t>menggapai</a:t>
            </a:r>
            <a:r>
              <a:rPr lang="en-US" dirty="0"/>
              <a:t> </a:t>
            </a:r>
            <a:r>
              <a:rPr lang="en-US" dirty="0" err="1"/>
              <a:t>sukses</a:t>
            </a:r>
            <a:r>
              <a:rPr lang="en-US" dirty="0"/>
              <a:t>. </a:t>
            </a:r>
          </a:p>
          <a:p>
            <a:pPr lvl="0"/>
            <a:r>
              <a:rPr lang="en-US" dirty="0" err="1"/>
              <a:t>Kerja</a:t>
            </a:r>
            <a:r>
              <a:rPr lang="en-US" dirty="0"/>
              <a:t> </a:t>
            </a:r>
            <a:r>
              <a:rPr lang="en-US" dirty="0" err="1"/>
              <a:t>keras</a:t>
            </a:r>
            <a:r>
              <a:rPr lang="en-US" dirty="0"/>
              <a:t>: </a:t>
            </a:r>
            <a:r>
              <a:rPr lang="en-US" dirty="0" err="1"/>
              <a:t>Tidak</a:t>
            </a:r>
            <a:r>
              <a:rPr lang="en-US" dirty="0"/>
              <a:t> </a:t>
            </a:r>
            <a:r>
              <a:rPr lang="en-US" dirty="0" err="1"/>
              <a:t>ada</a:t>
            </a:r>
            <a:r>
              <a:rPr lang="en-US" dirty="0"/>
              <a:t> </a:t>
            </a:r>
            <a:r>
              <a:rPr lang="en-US" dirty="0" err="1"/>
              <a:t>makan</a:t>
            </a:r>
            <a:r>
              <a:rPr lang="en-US" dirty="0"/>
              <a:t> </a:t>
            </a:r>
            <a:r>
              <a:rPr lang="en-US" dirty="0" err="1"/>
              <a:t>siang</a:t>
            </a:r>
            <a:r>
              <a:rPr lang="en-US" dirty="0"/>
              <a:t> yang gratis. </a:t>
            </a:r>
            <a:r>
              <a:rPr lang="en-US" dirty="0" err="1"/>
              <a:t>Tak</a:t>
            </a:r>
            <a:r>
              <a:rPr lang="en-US" dirty="0"/>
              <a:t> </a:t>
            </a:r>
            <a:r>
              <a:rPr lang="en-US" dirty="0" err="1"/>
              <a:t>ada</a:t>
            </a:r>
            <a:r>
              <a:rPr lang="en-US" dirty="0"/>
              <a:t> </a:t>
            </a:r>
            <a:r>
              <a:rPr lang="en-US" dirty="0" err="1"/>
              <a:t>kesuksesan</a:t>
            </a:r>
            <a:r>
              <a:rPr lang="en-US" dirty="0"/>
              <a:t> </a:t>
            </a:r>
            <a:r>
              <a:rPr lang="en-US" dirty="0" err="1"/>
              <a:t>tanpa</a:t>
            </a:r>
            <a:r>
              <a:rPr lang="en-US" dirty="0"/>
              <a:t> </a:t>
            </a:r>
            <a:r>
              <a:rPr lang="en-US" dirty="0" err="1"/>
              <a:t>kerja</a:t>
            </a:r>
            <a:r>
              <a:rPr lang="en-US" dirty="0"/>
              <a:t> </a:t>
            </a:r>
            <a:r>
              <a:rPr lang="en-US" dirty="0" err="1"/>
              <a:t>keras</a:t>
            </a:r>
            <a:r>
              <a:rPr lang="en-US" dirty="0"/>
              <a:t>. </a:t>
            </a:r>
            <a:r>
              <a:rPr lang="en-US" dirty="0" err="1"/>
              <a:t>Dalam</a:t>
            </a:r>
            <a:r>
              <a:rPr lang="en-US" dirty="0"/>
              <a:t> </a:t>
            </a:r>
            <a:r>
              <a:rPr lang="en-US" dirty="0" err="1"/>
              <a:t>melakukan</a:t>
            </a:r>
            <a:r>
              <a:rPr lang="en-US" dirty="0"/>
              <a:t> </a:t>
            </a:r>
            <a:r>
              <a:rPr lang="en-US" dirty="0" err="1"/>
              <a:t>penelitian</a:t>
            </a:r>
            <a:r>
              <a:rPr lang="en-US" dirty="0"/>
              <a:t>, </a:t>
            </a:r>
            <a:r>
              <a:rPr lang="en-US" dirty="0" err="1"/>
              <a:t>seorang</a:t>
            </a:r>
            <a:r>
              <a:rPr lang="en-US" dirty="0"/>
              <a:t> </a:t>
            </a:r>
            <a:r>
              <a:rPr lang="en-US" dirty="0" err="1"/>
              <a:t>peneliti</a:t>
            </a:r>
            <a:r>
              <a:rPr lang="en-US" dirty="0"/>
              <a:t> </a:t>
            </a:r>
            <a:r>
              <a:rPr lang="en-US" dirty="0" err="1"/>
              <a:t>benar-benar</a:t>
            </a:r>
            <a:r>
              <a:rPr lang="en-US" dirty="0"/>
              <a:t> </a:t>
            </a:r>
            <a:r>
              <a:rPr lang="en-US" dirty="0" err="1"/>
              <a:t>harus</a:t>
            </a:r>
            <a:r>
              <a:rPr lang="en-US" dirty="0"/>
              <a:t> </a:t>
            </a:r>
            <a:r>
              <a:rPr lang="en-US" dirty="0" err="1"/>
              <a:t>bekerja</a:t>
            </a:r>
            <a:r>
              <a:rPr lang="en-US" dirty="0"/>
              <a:t> </a:t>
            </a:r>
            <a:r>
              <a:rPr lang="en-US" dirty="0" err="1"/>
              <a:t>keras</a:t>
            </a:r>
            <a:r>
              <a:rPr lang="en-US" dirty="0"/>
              <a:t> </a:t>
            </a:r>
            <a:r>
              <a:rPr lang="en-US" dirty="0" err="1"/>
              <a:t>mulai</a:t>
            </a:r>
            <a:r>
              <a:rPr lang="en-US" dirty="0"/>
              <a:t> </a:t>
            </a:r>
            <a:r>
              <a:rPr lang="en-US" dirty="0" err="1"/>
              <a:t>dari</a:t>
            </a:r>
            <a:r>
              <a:rPr lang="en-US" dirty="0"/>
              <a:t> </a:t>
            </a:r>
            <a:r>
              <a:rPr lang="en-US" dirty="0" err="1"/>
              <a:t>menyusun</a:t>
            </a:r>
            <a:r>
              <a:rPr lang="en-US" dirty="0"/>
              <a:t> proposal, </a:t>
            </a:r>
            <a:r>
              <a:rPr lang="en-US" dirty="0" err="1"/>
              <a:t>membaca</a:t>
            </a:r>
            <a:r>
              <a:rPr lang="en-US" dirty="0"/>
              <a:t> </a:t>
            </a:r>
            <a:r>
              <a:rPr lang="en-US" dirty="0" err="1"/>
              <a:t>banyak</a:t>
            </a:r>
            <a:r>
              <a:rPr lang="en-US" dirty="0"/>
              <a:t> literature, </a:t>
            </a:r>
            <a:r>
              <a:rPr lang="en-US" dirty="0" err="1"/>
              <a:t>mengumpulkan</a:t>
            </a:r>
            <a:r>
              <a:rPr lang="en-US" dirty="0"/>
              <a:t> data di </a:t>
            </a:r>
            <a:r>
              <a:rPr lang="en-US" dirty="0" err="1"/>
              <a:t>lapangan</a:t>
            </a:r>
            <a:r>
              <a:rPr lang="en-US" dirty="0"/>
              <a:t>, </a:t>
            </a:r>
            <a:r>
              <a:rPr lang="en-US" dirty="0" err="1"/>
              <a:t>interpretasi</a:t>
            </a:r>
            <a:r>
              <a:rPr lang="en-US" dirty="0"/>
              <a:t> data </a:t>
            </a:r>
            <a:r>
              <a:rPr lang="en-US" dirty="0" err="1"/>
              <a:t>sampai</a:t>
            </a:r>
            <a:r>
              <a:rPr lang="en-US" dirty="0"/>
              <a:t> </a:t>
            </a:r>
            <a:r>
              <a:rPr lang="en-US" dirty="0" err="1"/>
              <a:t>dengan</a:t>
            </a:r>
            <a:r>
              <a:rPr lang="en-US" dirty="0"/>
              <a:t> </a:t>
            </a:r>
            <a:r>
              <a:rPr lang="en-US" dirty="0" err="1"/>
              <a:t>menulis</a:t>
            </a:r>
            <a:r>
              <a:rPr lang="en-US" dirty="0"/>
              <a:t> </a:t>
            </a:r>
            <a:r>
              <a:rPr lang="en-US" dirty="0" err="1"/>
              <a:t>laporan</a:t>
            </a:r>
            <a:r>
              <a:rPr lang="en-US" dirty="0"/>
              <a:t> </a:t>
            </a:r>
            <a:r>
              <a:rPr lang="en-US" dirty="0" err="1"/>
              <a:t>penelitian</a:t>
            </a:r>
            <a:r>
              <a:rPr lang="en-US" dirty="0"/>
              <a:t>. </a:t>
            </a:r>
          </a:p>
          <a:p>
            <a:pPr lvl="0"/>
            <a:r>
              <a:rPr lang="en-US" dirty="0" err="1"/>
              <a:t>Pantang</a:t>
            </a:r>
            <a:r>
              <a:rPr lang="en-US" dirty="0"/>
              <a:t> </a:t>
            </a:r>
            <a:r>
              <a:rPr lang="en-US" dirty="0" err="1"/>
              <a:t>menyerah</a:t>
            </a:r>
            <a:r>
              <a:rPr lang="en-US" dirty="0"/>
              <a:t>: Di </a:t>
            </a:r>
            <a:r>
              <a:rPr lang="en-US" dirty="0" err="1"/>
              <a:t>dalam</a:t>
            </a:r>
            <a:r>
              <a:rPr lang="en-US" dirty="0"/>
              <a:t> </a:t>
            </a:r>
            <a:r>
              <a:rPr lang="en-US" dirty="0" err="1"/>
              <a:t>melakukan</a:t>
            </a:r>
            <a:r>
              <a:rPr lang="en-US" dirty="0"/>
              <a:t> </a:t>
            </a:r>
            <a:r>
              <a:rPr lang="en-US" dirty="0" err="1"/>
              <a:t>penelitian</a:t>
            </a:r>
            <a:r>
              <a:rPr lang="en-US" dirty="0"/>
              <a:t>, </a:t>
            </a:r>
            <a:r>
              <a:rPr lang="en-US" dirty="0" err="1"/>
              <a:t>hampir</a:t>
            </a:r>
            <a:r>
              <a:rPr lang="en-US" dirty="0"/>
              <a:t> </a:t>
            </a:r>
            <a:r>
              <a:rPr lang="en-US" dirty="0" err="1"/>
              <a:t>setiap</a:t>
            </a:r>
            <a:r>
              <a:rPr lang="en-US" dirty="0"/>
              <a:t> </a:t>
            </a:r>
            <a:r>
              <a:rPr lang="en-US" dirty="0" err="1"/>
              <a:t>peneliti</a:t>
            </a:r>
            <a:r>
              <a:rPr lang="en-US" dirty="0"/>
              <a:t> </a:t>
            </a:r>
            <a:r>
              <a:rPr lang="en-US" dirty="0" err="1"/>
              <a:t>pernah</a:t>
            </a:r>
            <a:r>
              <a:rPr lang="en-US" dirty="0"/>
              <a:t> </a:t>
            </a:r>
            <a:r>
              <a:rPr lang="en-US" dirty="0" err="1"/>
              <a:t>mengalami</a:t>
            </a:r>
            <a:r>
              <a:rPr lang="en-US" dirty="0"/>
              <a:t> </a:t>
            </a:r>
            <a:r>
              <a:rPr lang="en-US" dirty="0" err="1"/>
              <a:t>situasi</a:t>
            </a:r>
            <a:r>
              <a:rPr lang="en-US" dirty="0"/>
              <a:t> </a:t>
            </a:r>
            <a:r>
              <a:rPr lang="en-US" dirty="0" err="1"/>
              <a:t>dimana</a:t>
            </a:r>
            <a:r>
              <a:rPr lang="en-US" dirty="0"/>
              <a:t> </a:t>
            </a:r>
            <a:r>
              <a:rPr lang="en-US" dirty="0" err="1"/>
              <a:t>energi</a:t>
            </a:r>
            <a:r>
              <a:rPr lang="en-US" dirty="0"/>
              <a:t> </a:t>
            </a:r>
            <a:r>
              <a:rPr lang="en-US" dirty="0" err="1"/>
              <a:t>dan</a:t>
            </a:r>
            <a:r>
              <a:rPr lang="en-US" dirty="0"/>
              <a:t> </a:t>
            </a:r>
            <a:r>
              <a:rPr lang="en-US" dirty="0" err="1"/>
              <a:t>semangat</a:t>
            </a:r>
            <a:r>
              <a:rPr lang="en-US" dirty="0"/>
              <a:t> </a:t>
            </a:r>
            <a:r>
              <a:rPr lang="en-US" dirty="0" err="1"/>
              <a:t>seakan</a:t>
            </a:r>
            <a:r>
              <a:rPr lang="en-US" dirty="0"/>
              <a:t> </a:t>
            </a:r>
            <a:r>
              <a:rPr lang="en-US" dirty="0" err="1"/>
              <a:t>habis</a:t>
            </a:r>
            <a:r>
              <a:rPr lang="en-US" dirty="0"/>
              <a:t>, </a:t>
            </a:r>
            <a:r>
              <a:rPr lang="en-US" dirty="0" err="1"/>
              <a:t>apalagi</a:t>
            </a:r>
            <a:r>
              <a:rPr lang="en-US" dirty="0"/>
              <a:t> </a:t>
            </a:r>
            <a:r>
              <a:rPr lang="en-US" dirty="0" err="1"/>
              <a:t>ketika</a:t>
            </a:r>
            <a:r>
              <a:rPr lang="en-US" dirty="0"/>
              <a:t> </a:t>
            </a:r>
            <a:r>
              <a:rPr lang="en-US" dirty="0" err="1"/>
              <a:t>ia</a:t>
            </a:r>
            <a:r>
              <a:rPr lang="en-US" dirty="0"/>
              <a:t> </a:t>
            </a:r>
            <a:r>
              <a:rPr lang="en-US" dirty="0" err="1"/>
              <a:t>harus</a:t>
            </a:r>
            <a:r>
              <a:rPr lang="en-US" dirty="0"/>
              <a:t> </a:t>
            </a:r>
            <a:r>
              <a:rPr lang="en-US" dirty="0" err="1"/>
              <a:t>mengulangi</a:t>
            </a:r>
            <a:r>
              <a:rPr lang="en-US" dirty="0"/>
              <a:t> </a:t>
            </a:r>
            <a:r>
              <a:rPr lang="en-US" dirty="0" err="1"/>
              <a:t>untuk</a:t>
            </a:r>
            <a:r>
              <a:rPr lang="en-US" dirty="0"/>
              <a:t> </a:t>
            </a:r>
            <a:r>
              <a:rPr lang="en-US" dirty="0" err="1"/>
              <a:t>menulis</a:t>
            </a:r>
            <a:r>
              <a:rPr lang="en-US" dirty="0"/>
              <a:t> </a:t>
            </a:r>
            <a:r>
              <a:rPr lang="en-US" dirty="0" err="1"/>
              <a:t>bab</a:t>
            </a:r>
            <a:r>
              <a:rPr lang="en-US" dirty="0"/>
              <a:t> demi </a:t>
            </a:r>
            <a:r>
              <a:rPr lang="en-US" dirty="0" err="1"/>
              <a:t>bab</a:t>
            </a:r>
            <a:r>
              <a:rPr lang="en-US" dirty="0"/>
              <a:t> </a:t>
            </a:r>
            <a:r>
              <a:rPr lang="en-US" dirty="0" err="1"/>
              <a:t>karena</a:t>
            </a:r>
            <a:r>
              <a:rPr lang="en-US" dirty="0"/>
              <a:t> </a:t>
            </a:r>
            <a:r>
              <a:rPr lang="en-US" dirty="0" err="1"/>
              <a:t>setelah</a:t>
            </a:r>
            <a:r>
              <a:rPr lang="en-US" dirty="0"/>
              <a:t> </a:t>
            </a:r>
            <a:r>
              <a:rPr lang="en-US" dirty="0" err="1"/>
              <a:t>dikoreksi</a:t>
            </a:r>
            <a:r>
              <a:rPr lang="en-US" dirty="0"/>
              <a:t> </a:t>
            </a:r>
            <a:r>
              <a:rPr lang="en-US" dirty="0" err="1"/>
              <a:t>oleh</a:t>
            </a:r>
            <a:r>
              <a:rPr lang="en-US" dirty="0"/>
              <a:t> </a:t>
            </a:r>
            <a:r>
              <a:rPr lang="en-US" dirty="0" err="1"/>
              <a:t>dosen</a:t>
            </a:r>
            <a:r>
              <a:rPr lang="en-US" dirty="0"/>
              <a:t> </a:t>
            </a:r>
            <a:r>
              <a:rPr lang="en-US" dirty="0" err="1"/>
              <a:t>pembimbing</a:t>
            </a:r>
            <a:r>
              <a:rPr lang="en-US" dirty="0"/>
              <a:t> </a:t>
            </a:r>
            <a:r>
              <a:rPr lang="en-US" dirty="0" err="1"/>
              <a:t>ternyata</a:t>
            </a:r>
            <a:r>
              <a:rPr lang="en-US" dirty="0"/>
              <a:t> </a:t>
            </a:r>
            <a:r>
              <a:rPr lang="en-US" dirty="0" err="1"/>
              <a:t>penulisan</a:t>
            </a:r>
            <a:r>
              <a:rPr lang="en-US" dirty="0"/>
              <a:t> proposal </a:t>
            </a:r>
            <a:r>
              <a:rPr lang="en-US" dirty="0" err="1"/>
              <a:t>ataupun</a:t>
            </a:r>
            <a:r>
              <a:rPr lang="en-US" dirty="0"/>
              <a:t> </a:t>
            </a:r>
            <a:r>
              <a:rPr lang="en-US" dirty="0" err="1"/>
              <a:t>laporan</a:t>
            </a:r>
            <a:r>
              <a:rPr lang="en-US" dirty="0"/>
              <a:t> </a:t>
            </a:r>
            <a:r>
              <a:rPr lang="en-US" dirty="0" err="1"/>
              <a:t>penelitian</a:t>
            </a:r>
            <a:r>
              <a:rPr lang="en-US" dirty="0"/>
              <a:t> </a:t>
            </a:r>
            <a:r>
              <a:rPr lang="en-US" dirty="0" err="1"/>
              <a:t>banyak</a:t>
            </a:r>
            <a:r>
              <a:rPr lang="en-US" dirty="0"/>
              <a:t> </a:t>
            </a:r>
            <a:r>
              <a:rPr lang="en-US" dirty="0" err="1"/>
              <a:t>kesalahannya</a:t>
            </a:r>
            <a:r>
              <a:rPr lang="en-US" dirty="0"/>
              <a:t>. </a:t>
            </a:r>
          </a:p>
          <a:p>
            <a:endParaRPr lang="en-US" dirty="0"/>
          </a:p>
        </p:txBody>
      </p:sp>
    </p:spTree>
    <p:extLst>
      <p:ext uri="{BB962C8B-B14F-4D97-AF65-F5344CB8AC3E}">
        <p14:creationId xmlns:p14="http://schemas.microsoft.com/office/powerpoint/2010/main" val="373362978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Dokumentasikan</a:t>
            </a:r>
            <a:r>
              <a:rPr lang="en-US" dirty="0"/>
              <a:t> </a:t>
            </a:r>
            <a:r>
              <a:rPr lang="en-US" dirty="0" err="1"/>
              <a:t>semua</a:t>
            </a:r>
            <a:r>
              <a:rPr lang="en-US" dirty="0"/>
              <a:t> </a:t>
            </a:r>
            <a:r>
              <a:rPr lang="en-US" dirty="0" err="1"/>
              <a:t>referensi</a:t>
            </a:r>
            <a:r>
              <a:rPr lang="en-US" dirty="0"/>
              <a:t> </a:t>
            </a:r>
            <a:r>
              <a:rPr lang="en-US" dirty="0" err="1"/>
              <a:t>segera</a:t>
            </a:r>
            <a:r>
              <a:rPr lang="en-US" dirty="0"/>
              <a:t> </a:t>
            </a:r>
            <a:br>
              <a:rPr lang="en-US" dirty="0"/>
            </a:br>
            <a:endParaRPr lang="en-US" dirty="0"/>
          </a:p>
        </p:txBody>
      </p:sp>
      <p:sp>
        <p:nvSpPr>
          <p:cNvPr id="3" name="Content Placeholder 2"/>
          <p:cNvSpPr>
            <a:spLocks noGrp="1"/>
          </p:cNvSpPr>
          <p:nvPr>
            <p:ph idx="1"/>
          </p:nvPr>
        </p:nvSpPr>
        <p:spPr/>
        <p:txBody>
          <a:bodyPr/>
          <a:lstStyle/>
          <a:p>
            <a:r>
              <a:rPr lang="en-US" dirty="0" err="1"/>
              <a:t>Pencarian</a:t>
            </a:r>
            <a:r>
              <a:rPr lang="en-US" dirty="0"/>
              <a:t> </a:t>
            </a:r>
            <a:r>
              <a:rPr lang="en-US" dirty="0" err="1"/>
              <a:t>referensi</a:t>
            </a:r>
            <a:r>
              <a:rPr lang="en-US" dirty="0"/>
              <a:t> </a:t>
            </a:r>
            <a:r>
              <a:rPr lang="en-US" dirty="0" err="1"/>
              <a:t>melalui</a:t>
            </a:r>
            <a:r>
              <a:rPr lang="en-US" dirty="0"/>
              <a:t> </a:t>
            </a:r>
            <a:r>
              <a:rPr lang="en-US" dirty="0" err="1"/>
              <a:t>mesin</a:t>
            </a:r>
            <a:r>
              <a:rPr lang="en-US" dirty="0"/>
              <a:t> </a:t>
            </a:r>
            <a:r>
              <a:rPr lang="en-US" dirty="0" err="1"/>
              <a:t>pencari</a:t>
            </a:r>
            <a:r>
              <a:rPr lang="en-US" dirty="0"/>
              <a:t> </a:t>
            </a:r>
            <a:r>
              <a:rPr lang="en-US" dirty="0" err="1"/>
              <a:t>akan</a:t>
            </a:r>
            <a:r>
              <a:rPr lang="en-US" dirty="0"/>
              <a:t> </a:t>
            </a:r>
            <a:r>
              <a:rPr lang="en-US" dirty="0" err="1"/>
              <a:t>menghasilkan</a:t>
            </a:r>
            <a:r>
              <a:rPr lang="en-US" dirty="0"/>
              <a:t> </a:t>
            </a:r>
            <a:r>
              <a:rPr lang="en-US" dirty="0" err="1"/>
              <a:t>ratusan</a:t>
            </a:r>
            <a:r>
              <a:rPr lang="en-US" dirty="0"/>
              <a:t> </a:t>
            </a:r>
            <a:r>
              <a:rPr lang="en-US" dirty="0" err="1"/>
              <a:t>artikel</a:t>
            </a:r>
            <a:r>
              <a:rPr lang="en-US" dirty="0"/>
              <a:t>. </a:t>
            </a:r>
            <a:r>
              <a:rPr lang="en-US" dirty="0" err="1"/>
              <a:t>Meskipun</a:t>
            </a:r>
            <a:r>
              <a:rPr lang="en-US" dirty="0"/>
              <a:t> </a:t>
            </a:r>
            <a:r>
              <a:rPr lang="en-US" dirty="0" err="1"/>
              <a:t>Anda</a:t>
            </a:r>
            <a:r>
              <a:rPr lang="en-US" dirty="0"/>
              <a:t> </a:t>
            </a:r>
            <a:r>
              <a:rPr lang="en-US" dirty="0" err="1"/>
              <a:t>tidak</a:t>
            </a:r>
            <a:r>
              <a:rPr lang="en-US" dirty="0"/>
              <a:t> </a:t>
            </a:r>
            <a:r>
              <a:rPr lang="en-US" dirty="0" err="1"/>
              <a:t>akan</a:t>
            </a:r>
            <a:r>
              <a:rPr lang="en-US" dirty="0"/>
              <a:t> </a:t>
            </a:r>
            <a:r>
              <a:rPr lang="en-US" dirty="0" err="1"/>
              <a:t>menggunakan</a:t>
            </a:r>
            <a:r>
              <a:rPr lang="en-US" dirty="0"/>
              <a:t> </a:t>
            </a:r>
            <a:r>
              <a:rPr lang="en-US" dirty="0" err="1"/>
              <a:t>semua</a:t>
            </a:r>
            <a:r>
              <a:rPr lang="en-US" dirty="0"/>
              <a:t> </a:t>
            </a:r>
            <a:r>
              <a:rPr lang="en-US" dirty="0" err="1"/>
              <a:t>artikel</a:t>
            </a:r>
            <a:r>
              <a:rPr lang="en-US" dirty="0"/>
              <a:t> </a:t>
            </a:r>
            <a:r>
              <a:rPr lang="en-US" dirty="0" err="1"/>
              <a:t>tersebut</a:t>
            </a:r>
            <a:r>
              <a:rPr lang="en-US" dirty="0"/>
              <a:t> </a:t>
            </a:r>
            <a:r>
              <a:rPr lang="en-US" dirty="0" err="1"/>
              <a:t>untuk</a:t>
            </a:r>
            <a:r>
              <a:rPr lang="en-US" dirty="0"/>
              <a:t> </a:t>
            </a:r>
            <a:r>
              <a:rPr lang="en-US" dirty="0" err="1"/>
              <a:t>menulis</a:t>
            </a:r>
            <a:r>
              <a:rPr lang="en-US" dirty="0"/>
              <a:t> </a:t>
            </a:r>
            <a:r>
              <a:rPr lang="en-US" dirty="0" err="1"/>
              <a:t>penelitian</a:t>
            </a:r>
            <a:r>
              <a:rPr lang="en-US" dirty="0"/>
              <a:t>, </a:t>
            </a:r>
            <a:r>
              <a:rPr lang="en-US" dirty="0" err="1"/>
              <a:t>sebaiknya</a:t>
            </a:r>
            <a:r>
              <a:rPr lang="en-US" dirty="0"/>
              <a:t> </a:t>
            </a:r>
            <a:r>
              <a:rPr lang="en-US" dirty="0" err="1"/>
              <a:t>catat</a:t>
            </a:r>
            <a:r>
              <a:rPr lang="en-US" dirty="0"/>
              <a:t> </a:t>
            </a:r>
            <a:r>
              <a:rPr lang="en-US" dirty="0" err="1"/>
              <a:t>segera</a:t>
            </a:r>
            <a:r>
              <a:rPr lang="en-US" dirty="0"/>
              <a:t> </a:t>
            </a:r>
            <a:r>
              <a:rPr lang="en-US" dirty="0" err="1"/>
              <a:t>referensi</a:t>
            </a:r>
            <a:r>
              <a:rPr lang="en-US" dirty="0"/>
              <a:t> yang </a:t>
            </a:r>
            <a:r>
              <a:rPr lang="en-US" dirty="0" err="1"/>
              <a:t>Anda</a:t>
            </a:r>
            <a:r>
              <a:rPr lang="en-US" dirty="0"/>
              <a:t> </a:t>
            </a:r>
            <a:r>
              <a:rPr lang="en-US" dirty="0" err="1"/>
              <a:t>temukan</a:t>
            </a:r>
            <a:r>
              <a:rPr lang="en-US" dirty="0"/>
              <a:t>. </a:t>
            </a:r>
            <a:r>
              <a:rPr lang="en-US" dirty="0" err="1"/>
              <a:t>Sebagai</a:t>
            </a:r>
            <a:r>
              <a:rPr lang="en-US" dirty="0"/>
              <a:t> </a:t>
            </a:r>
            <a:r>
              <a:rPr lang="en-US" dirty="0" err="1"/>
              <a:t>contoh</a:t>
            </a:r>
            <a:r>
              <a:rPr lang="en-US" dirty="0"/>
              <a:t>, </a:t>
            </a:r>
            <a:r>
              <a:rPr lang="en-US" dirty="0" err="1"/>
              <a:t>Anda</a:t>
            </a:r>
            <a:r>
              <a:rPr lang="en-US" dirty="0"/>
              <a:t> </a:t>
            </a:r>
            <a:r>
              <a:rPr lang="en-US" dirty="0" err="1"/>
              <a:t>menemukan</a:t>
            </a:r>
            <a:r>
              <a:rPr lang="en-US" dirty="0"/>
              <a:t> </a:t>
            </a:r>
            <a:r>
              <a:rPr lang="en-US" dirty="0" err="1"/>
              <a:t>sebuah</a:t>
            </a:r>
            <a:r>
              <a:rPr lang="en-US" dirty="0"/>
              <a:t> </a:t>
            </a:r>
            <a:r>
              <a:rPr lang="en-US" dirty="0" err="1"/>
              <a:t>buku</a:t>
            </a:r>
            <a:r>
              <a:rPr lang="en-US" dirty="0"/>
              <a:t> </a:t>
            </a:r>
            <a:r>
              <a:rPr lang="en-US" dirty="0" err="1"/>
              <a:t>tentang</a:t>
            </a:r>
            <a:r>
              <a:rPr lang="en-US" dirty="0"/>
              <a:t> ‘multiple </a:t>
            </a:r>
            <a:r>
              <a:rPr lang="en-US" dirty="0" err="1"/>
              <a:t>intellegence</a:t>
            </a:r>
            <a:r>
              <a:rPr lang="en-US" dirty="0"/>
              <a:t>’ yang </a:t>
            </a:r>
            <a:r>
              <a:rPr lang="en-US" dirty="0" err="1"/>
              <a:t>berguna</a:t>
            </a:r>
            <a:r>
              <a:rPr lang="en-US" dirty="0"/>
              <a:t> </a:t>
            </a:r>
            <a:r>
              <a:rPr lang="en-US" dirty="0" err="1"/>
              <a:t>untuk</a:t>
            </a:r>
            <a:r>
              <a:rPr lang="en-US" dirty="0"/>
              <a:t> </a:t>
            </a:r>
            <a:r>
              <a:rPr lang="en-US" dirty="0" err="1"/>
              <a:t>penelitian</a:t>
            </a:r>
            <a:r>
              <a:rPr lang="en-US" dirty="0"/>
              <a:t> </a:t>
            </a:r>
            <a:r>
              <a:rPr lang="en-US" dirty="0" err="1"/>
              <a:t>Anda</a:t>
            </a:r>
            <a:r>
              <a:rPr lang="en-US" dirty="0"/>
              <a:t>. </a:t>
            </a:r>
            <a:r>
              <a:rPr lang="en-US" dirty="0" err="1"/>
              <a:t>Maka</a:t>
            </a:r>
            <a:r>
              <a:rPr lang="en-US" dirty="0"/>
              <a:t> </a:t>
            </a:r>
            <a:r>
              <a:rPr lang="en-US" dirty="0" err="1"/>
              <a:t>segera</a:t>
            </a:r>
            <a:r>
              <a:rPr lang="en-US" dirty="0"/>
              <a:t> </a:t>
            </a:r>
            <a:r>
              <a:rPr lang="en-US" dirty="0" err="1"/>
              <a:t>dokumentasikan</a:t>
            </a:r>
            <a:r>
              <a:rPr lang="en-US" dirty="0"/>
              <a:t> </a:t>
            </a:r>
            <a:r>
              <a:rPr lang="en-US" dirty="0" err="1"/>
              <a:t>buku</a:t>
            </a:r>
            <a:r>
              <a:rPr lang="en-US" dirty="0"/>
              <a:t> </a:t>
            </a:r>
            <a:r>
              <a:rPr lang="en-US" dirty="0" err="1"/>
              <a:t>tersebut</a:t>
            </a:r>
            <a:r>
              <a:rPr lang="en-US" dirty="0"/>
              <a:t>: </a:t>
            </a:r>
            <a:r>
              <a:rPr lang="en-US" dirty="0" err="1"/>
              <a:t>nama</a:t>
            </a:r>
            <a:r>
              <a:rPr lang="en-US" dirty="0"/>
              <a:t> </a:t>
            </a:r>
            <a:r>
              <a:rPr lang="en-US" dirty="0" err="1"/>
              <a:t>pengarang</a:t>
            </a:r>
            <a:r>
              <a:rPr lang="en-US" dirty="0"/>
              <a:t>, </a:t>
            </a:r>
            <a:r>
              <a:rPr lang="en-US" dirty="0" err="1"/>
              <a:t>judul</a:t>
            </a:r>
            <a:r>
              <a:rPr lang="en-US" dirty="0"/>
              <a:t> </a:t>
            </a:r>
            <a:r>
              <a:rPr lang="en-US" dirty="0" err="1"/>
              <a:t>buku</a:t>
            </a:r>
            <a:r>
              <a:rPr lang="en-US" dirty="0"/>
              <a:t>, </a:t>
            </a:r>
            <a:r>
              <a:rPr lang="en-US" dirty="0" err="1"/>
              <a:t>penerbit</a:t>
            </a:r>
            <a:r>
              <a:rPr lang="en-US" dirty="0"/>
              <a:t> </a:t>
            </a:r>
            <a:r>
              <a:rPr lang="en-US" dirty="0" err="1"/>
              <a:t>dan</a:t>
            </a:r>
            <a:r>
              <a:rPr lang="en-US" dirty="0"/>
              <a:t> </a:t>
            </a:r>
            <a:r>
              <a:rPr lang="en-US" dirty="0" err="1"/>
              <a:t>tahun</a:t>
            </a:r>
            <a:r>
              <a:rPr lang="en-US" dirty="0"/>
              <a:t> </a:t>
            </a:r>
            <a:r>
              <a:rPr lang="en-US" dirty="0" err="1"/>
              <a:t>penerbitan</a:t>
            </a:r>
            <a:r>
              <a:rPr lang="en-US" dirty="0"/>
              <a:t>. </a:t>
            </a:r>
            <a:r>
              <a:rPr lang="en-US" dirty="0" err="1"/>
              <a:t>Jika</a:t>
            </a:r>
            <a:r>
              <a:rPr lang="en-US" dirty="0"/>
              <a:t> </a:t>
            </a:r>
            <a:r>
              <a:rPr lang="en-US" dirty="0" err="1"/>
              <a:t>Anda</a:t>
            </a:r>
            <a:r>
              <a:rPr lang="en-US" dirty="0"/>
              <a:t> </a:t>
            </a:r>
            <a:r>
              <a:rPr lang="en-US" dirty="0" err="1"/>
              <a:t>menemukan</a:t>
            </a:r>
            <a:r>
              <a:rPr lang="en-US" dirty="0"/>
              <a:t> </a:t>
            </a:r>
            <a:r>
              <a:rPr lang="en-US" dirty="0" err="1"/>
              <a:t>sebuah</a:t>
            </a:r>
            <a:r>
              <a:rPr lang="en-US" dirty="0"/>
              <a:t> </a:t>
            </a:r>
            <a:r>
              <a:rPr lang="en-US" dirty="0" err="1"/>
              <a:t>artikel</a:t>
            </a:r>
            <a:r>
              <a:rPr lang="en-US" dirty="0"/>
              <a:t> </a:t>
            </a:r>
            <a:r>
              <a:rPr lang="en-US" dirty="0" err="1"/>
              <a:t>dari</a:t>
            </a:r>
            <a:r>
              <a:rPr lang="en-US" dirty="0"/>
              <a:t> </a:t>
            </a:r>
            <a:r>
              <a:rPr lang="en-US" dirty="0" err="1"/>
              <a:t>jurnal</a:t>
            </a:r>
            <a:r>
              <a:rPr lang="en-US" dirty="0"/>
              <a:t> </a:t>
            </a:r>
            <a:r>
              <a:rPr lang="en-US" dirty="0" err="1"/>
              <a:t>ilmiah</a:t>
            </a:r>
            <a:r>
              <a:rPr lang="en-US" dirty="0"/>
              <a:t>, </a:t>
            </a:r>
            <a:r>
              <a:rPr lang="en-US" dirty="0" err="1"/>
              <a:t>segera</a:t>
            </a:r>
            <a:r>
              <a:rPr lang="en-US" dirty="0"/>
              <a:t> </a:t>
            </a:r>
            <a:r>
              <a:rPr lang="en-US" dirty="0" err="1"/>
              <a:t>dokumentasikan</a:t>
            </a:r>
            <a:r>
              <a:rPr lang="en-US" dirty="0"/>
              <a:t> </a:t>
            </a:r>
            <a:r>
              <a:rPr lang="en-US" dirty="0" err="1"/>
              <a:t>judul</a:t>
            </a:r>
            <a:r>
              <a:rPr lang="en-US" dirty="0"/>
              <a:t> </a:t>
            </a:r>
            <a:r>
              <a:rPr lang="en-US" dirty="0" err="1"/>
              <a:t>artikel</a:t>
            </a:r>
            <a:r>
              <a:rPr lang="en-US" dirty="0"/>
              <a:t>, </a:t>
            </a:r>
            <a:r>
              <a:rPr lang="en-US" dirty="0" err="1"/>
              <a:t>pengarangnya</a:t>
            </a:r>
            <a:r>
              <a:rPr lang="en-US" dirty="0"/>
              <a:t>, </a:t>
            </a:r>
            <a:r>
              <a:rPr lang="en-US" dirty="0" err="1"/>
              <a:t>nama</a:t>
            </a:r>
            <a:r>
              <a:rPr lang="en-US" dirty="0"/>
              <a:t> </a:t>
            </a:r>
            <a:r>
              <a:rPr lang="en-US" dirty="0" err="1"/>
              <a:t>jurnalnya</a:t>
            </a:r>
            <a:r>
              <a:rPr lang="en-US" dirty="0"/>
              <a:t>, </a:t>
            </a:r>
            <a:r>
              <a:rPr lang="en-US" dirty="0" err="1"/>
              <a:t>dan</a:t>
            </a:r>
            <a:r>
              <a:rPr lang="en-US" dirty="0"/>
              <a:t> </a:t>
            </a:r>
            <a:r>
              <a:rPr lang="en-US" dirty="0" err="1"/>
              <a:t>halaman</a:t>
            </a:r>
            <a:r>
              <a:rPr lang="en-US" dirty="0"/>
              <a:t> </a:t>
            </a:r>
            <a:r>
              <a:rPr lang="en-US" dirty="0" err="1"/>
              <a:t>jurnalnya</a:t>
            </a:r>
            <a:r>
              <a:rPr lang="en-US" dirty="0"/>
              <a:t>. </a:t>
            </a:r>
          </a:p>
          <a:p>
            <a:endParaRPr lang="en-US" dirty="0"/>
          </a:p>
        </p:txBody>
      </p:sp>
    </p:spTree>
    <p:extLst>
      <p:ext uri="{BB962C8B-B14F-4D97-AF65-F5344CB8AC3E}">
        <p14:creationId xmlns:p14="http://schemas.microsoft.com/office/powerpoint/2010/main" val="209370555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lnSpcReduction="10000"/>
          </a:bodyPr>
          <a:lstStyle/>
          <a:p>
            <a:r>
              <a:rPr lang="en-US" dirty="0" err="1"/>
              <a:t>Sayangnya</a:t>
            </a:r>
            <a:r>
              <a:rPr lang="en-US" dirty="0"/>
              <a:t>, </a:t>
            </a:r>
            <a:r>
              <a:rPr lang="en-US" dirty="0" err="1"/>
              <a:t>banyak</a:t>
            </a:r>
            <a:r>
              <a:rPr lang="en-US" dirty="0"/>
              <a:t> </a:t>
            </a:r>
            <a:r>
              <a:rPr lang="en-US" dirty="0" err="1"/>
              <a:t>peneliti</a:t>
            </a:r>
            <a:r>
              <a:rPr lang="en-US" dirty="0"/>
              <a:t> yang </a:t>
            </a:r>
            <a:r>
              <a:rPr lang="en-US" dirty="0" err="1"/>
              <a:t>menunda-nunda</a:t>
            </a:r>
            <a:r>
              <a:rPr lang="en-US" dirty="0"/>
              <a:t> </a:t>
            </a:r>
            <a:r>
              <a:rPr lang="en-US" dirty="0" err="1"/>
              <a:t>dalam</a:t>
            </a:r>
            <a:r>
              <a:rPr lang="en-US" dirty="0"/>
              <a:t> </a:t>
            </a:r>
            <a:r>
              <a:rPr lang="en-US" dirty="0" err="1"/>
              <a:t>mendokumentasikan</a:t>
            </a:r>
            <a:r>
              <a:rPr lang="en-US" dirty="0"/>
              <a:t> </a:t>
            </a:r>
            <a:r>
              <a:rPr lang="en-US" dirty="0" err="1"/>
              <a:t>referensi-referensi</a:t>
            </a:r>
            <a:r>
              <a:rPr lang="en-US" dirty="0"/>
              <a:t> yang </a:t>
            </a:r>
            <a:r>
              <a:rPr lang="en-US" dirty="0" err="1"/>
              <a:t>ditemukan</a:t>
            </a:r>
            <a:r>
              <a:rPr lang="en-US" dirty="0"/>
              <a:t> </a:t>
            </a:r>
            <a:r>
              <a:rPr lang="en-US" dirty="0" err="1"/>
              <a:t>sehingga</a:t>
            </a:r>
            <a:r>
              <a:rPr lang="en-US" dirty="0"/>
              <a:t> </a:t>
            </a:r>
            <a:r>
              <a:rPr lang="en-US" dirty="0" err="1"/>
              <a:t>mereka</a:t>
            </a:r>
            <a:r>
              <a:rPr lang="en-US" dirty="0"/>
              <a:t> </a:t>
            </a:r>
            <a:r>
              <a:rPr lang="en-US" dirty="0" err="1"/>
              <a:t>terburu-buru</a:t>
            </a:r>
            <a:r>
              <a:rPr lang="en-US" dirty="0"/>
              <a:t> </a:t>
            </a:r>
            <a:r>
              <a:rPr lang="en-US" dirty="0" err="1"/>
              <a:t>dan</a:t>
            </a:r>
            <a:r>
              <a:rPr lang="en-US" dirty="0"/>
              <a:t> </a:t>
            </a:r>
            <a:r>
              <a:rPr lang="en-US" dirty="0" err="1"/>
              <a:t>kebingungan</a:t>
            </a:r>
            <a:r>
              <a:rPr lang="en-US" dirty="0"/>
              <a:t> </a:t>
            </a:r>
            <a:r>
              <a:rPr lang="en-US" dirty="0" err="1"/>
              <a:t>untuk</a:t>
            </a:r>
            <a:r>
              <a:rPr lang="en-US" dirty="0"/>
              <a:t> </a:t>
            </a:r>
            <a:r>
              <a:rPr lang="en-US" dirty="0" err="1"/>
              <a:t>mencari</a:t>
            </a:r>
            <a:r>
              <a:rPr lang="en-US" dirty="0"/>
              <a:t> </a:t>
            </a:r>
            <a:r>
              <a:rPr lang="en-US" dirty="0" err="1"/>
              <a:t>kembali</a:t>
            </a:r>
            <a:r>
              <a:rPr lang="en-US" dirty="0"/>
              <a:t> </a:t>
            </a:r>
            <a:r>
              <a:rPr lang="en-US" dirty="0" err="1"/>
              <a:t>referensi</a:t>
            </a:r>
            <a:r>
              <a:rPr lang="en-US" dirty="0"/>
              <a:t> </a:t>
            </a:r>
            <a:r>
              <a:rPr lang="en-US" dirty="0" err="1"/>
              <a:t>ketika</a:t>
            </a:r>
            <a:r>
              <a:rPr lang="en-US" dirty="0"/>
              <a:t> </a:t>
            </a:r>
            <a:r>
              <a:rPr lang="en-US" dirty="0" err="1"/>
              <a:t>ia</a:t>
            </a:r>
            <a:r>
              <a:rPr lang="en-US" dirty="0"/>
              <a:t> </a:t>
            </a:r>
            <a:r>
              <a:rPr lang="en-US" dirty="0" err="1"/>
              <a:t>harus</a:t>
            </a:r>
            <a:r>
              <a:rPr lang="en-US" dirty="0"/>
              <a:t> </a:t>
            </a:r>
            <a:r>
              <a:rPr lang="en-US" dirty="0" err="1"/>
              <a:t>membuat</a:t>
            </a:r>
            <a:r>
              <a:rPr lang="en-US" dirty="0"/>
              <a:t> </a:t>
            </a:r>
            <a:r>
              <a:rPr lang="en-US" dirty="0" err="1"/>
              <a:t>daftar</a:t>
            </a:r>
            <a:r>
              <a:rPr lang="en-US" dirty="0"/>
              <a:t> </a:t>
            </a:r>
            <a:r>
              <a:rPr lang="en-US" dirty="0" err="1"/>
              <a:t>referensi</a:t>
            </a:r>
            <a:r>
              <a:rPr lang="en-US" dirty="0"/>
              <a:t>. </a:t>
            </a:r>
            <a:r>
              <a:rPr lang="en-US" dirty="0" err="1"/>
              <a:t>Maka</a:t>
            </a:r>
            <a:r>
              <a:rPr lang="en-US" dirty="0"/>
              <a:t>, </a:t>
            </a:r>
            <a:r>
              <a:rPr lang="en-US" dirty="0" err="1"/>
              <a:t>segera</a:t>
            </a:r>
            <a:r>
              <a:rPr lang="en-US" dirty="0"/>
              <a:t> </a:t>
            </a:r>
            <a:r>
              <a:rPr lang="en-US" dirty="0" err="1"/>
              <a:t>dokumentasikan</a:t>
            </a:r>
            <a:r>
              <a:rPr lang="en-US" dirty="0"/>
              <a:t> </a:t>
            </a:r>
            <a:r>
              <a:rPr lang="en-US" dirty="0" err="1"/>
              <a:t>daftar</a:t>
            </a:r>
            <a:r>
              <a:rPr lang="en-US" dirty="0"/>
              <a:t> </a:t>
            </a:r>
            <a:r>
              <a:rPr lang="en-US" dirty="0" err="1"/>
              <a:t>referensi</a:t>
            </a:r>
            <a:r>
              <a:rPr lang="en-US" dirty="0"/>
              <a:t> yang </a:t>
            </a:r>
            <a:r>
              <a:rPr lang="en-US" dirty="0" err="1"/>
              <a:t>sudah</a:t>
            </a:r>
            <a:r>
              <a:rPr lang="en-US" dirty="0"/>
              <a:t> </a:t>
            </a:r>
            <a:r>
              <a:rPr lang="en-US" dirty="0" err="1"/>
              <a:t>Anda</a:t>
            </a:r>
            <a:r>
              <a:rPr lang="en-US" dirty="0"/>
              <a:t> </a:t>
            </a:r>
            <a:r>
              <a:rPr lang="en-US" dirty="0" err="1"/>
              <a:t>temukan</a:t>
            </a:r>
            <a:r>
              <a:rPr lang="en-US" dirty="0"/>
              <a:t>. Usaha </a:t>
            </a:r>
            <a:r>
              <a:rPr lang="en-US" dirty="0" err="1"/>
              <a:t>ini</a:t>
            </a:r>
            <a:r>
              <a:rPr lang="en-US" dirty="0"/>
              <a:t> </a:t>
            </a:r>
            <a:r>
              <a:rPr lang="en-US" dirty="0" err="1"/>
              <a:t>memang</a:t>
            </a:r>
            <a:r>
              <a:rPr lang="en-US" dirty="0"/>
              <a:t> </a:t>
            </a:r>
            <a:r>
              <a:rPr lang="en-US" dirty="0" err="1"/>
              <a:t>kelihatan</a:t>
            </a:r>
            <a:r>
              <a:rPr lang="en-US" dirty="0"/>
              <a:t> </a:t>
            </a:r>
            <a:r>
              <a:rPr lang="en-US" dirty="0" err="1"/>
              <a:t>susah</a:t>
            </a:r>
            <a:r>
              <a:rPr lang="en-US" dirty="0"/>
              <a:t> di </a:t>
            </a:r>
            <a:r>
              <a:rPr lang="en-US" dirty="0" err="1"/>
              <a:t>awal</a:t>
            </a:r>
            <a:r>
              <a:rPr lang="en-US" dirty="0"/>
              <a:t>, </a:t>
            </a:r>
            <a:r>
              <a:rPr lang="en-US" dirty="0" err="1"/>
              <a:t>namun</a:t>
            </a:r>
            <a:r>
              <a:rPr lang="en-US" dirty="0"/>
              <a:t> </a:t>
            </a:r>
            <a:r>
              <a:rPr lang="en-US" dirty="0" err="1"/>
              <a:t>akan</a:t>
            </a:r>
            <a:r>
              <a:rPr lang="en-US" dirty="0"/>
              <a:t> </a:t>
            </a:r>
            <a:r>
              <a:rPr lang="en-US" dirty="0" err="1"/>
              <a:t>sangat</a:t>
            </a:r>
            <a:r>
              <a:rPr lang="en-US" dirty="0"/>
              <a:t> </a:t>
            </a:r>
            <a:r>
              <a:rPr lang="en-US" dirty="0" err="1"/>
              <a:t>membantu</a:t>
            </a:r>
            <a:r>
              <a:rPr lang="en-US" dirty="0"/>
              <a:t> </a:t>
            </a:r>
            <a:r>
              <a:rPr lang="en-US" dirty="0" err="1"/>
              <a:t>peneliti</a:t>
            </a:r>
            <a:r>
              <a:rPr lang="en-US" dirty="0"/>
              <a:t> </a:t>
            </a:r>
            <a:r>
              <a:rPr lang="en-US" dirty="0" err="1"/>
              <a:t>untuk</a:t>
            </a:r>
            <a:r>
              <a:rPr lang="en-US" dirty="0"/>
              <a:t> </a:t>
            </a:r>
            <a:r>
              <a:rPr lang="en-US" dirty="0" err="1"/>
              <a:t>menghemat</a:t>
            </a:r>
            <a:r>
              <a:rPr lang="en-US" dirty="0"/>
              <a:t> </a:t>
            </a:r>
            <a:r>
              <a:rPr lang="en-US" dirty="0" err="1"/>
              <a:t>waktu</a:t>
            </a:r>
            <a:r>
              <a:rPr lang="en-US" dirty="0"/>
              <a:t> </a:t>
            </a:r>
            <a:r>
              <a:rPr lang="en-US" dirty="0" err="1"/>
              <a:t>dan</a:t>
            </a:r>
            <a:r>
              <a:rPr lang="en-US" dirty="0"/>
              <a:t> </a:t>
            </a:r>
            <a:r>
              <a:rPr lang="en-US" dirty="0" err="1"/>
              <a:t>memudahkan</a:t>
            </a:r>
            <a:r>
              <a:rPr lang="en-US" dirty="0"/>
              <a:t> </a:t>
            </a:r>
            <a:r>
              <a:rPr lang="en-US" dirty="0" err="1"/>
              <a:t>pada</a:t>
            </a:r>
            <a:r>
              <a:rPr lang="en-US" dirty="0"/>
              <a:t> proses </a:t>
            </a:r>
            <a:r>
              <a:rPr lang="en-US" dirty="0" err="1"/>
              <a:t>selanjutnya</a:t>
            </a:r>
            <a:r>
              <a:rPr lang="en-US" dirty="0"/>
              <a:t>. </a:t>
            </a:r>
            <a:r>
              <a:rPr lang="en-US" dirty="0" err="1"/>
              <a:t>Gunakan</a:t>
            </a:r>
            <a:r>
              <a:rPr lang="en-US" dirty="0"/>
              <a:t> software </a:t>
            </a:r>
            <a:r>
              <a:rPr lang="en-US" dirty="0" err="1"/>
              <a:t>untuk</a:t>
            </a:r>
            <a:r>
              <a:rPr lang="en-US" dirty="0"/>
              <a:t> </a:t>
            </a:r>
            <a:r>
              <a:rPr lang="en-US" dirty="0" err="1"/>
              <a:t>mendokumentasikan</a:t>
            </a:r>
            <a:r>
              <a:rPr lang="en-US" dirty="0"/>
              <a:t> </a:t>
            </a:r>
            <a:r>
              <a:rPr lang="en-US" dirty="0" err="1"/>
              <a:t>referensi</a:t>
            </a:r>
            <a:r>
              <a:rPr lang="en-US" dirty="0"/>
              <a:t> </a:t>
            </a:r>
            <a:r>
              <a:rPr lang="en-US" dirty="0" err="1"/>
              <a:t>seperti</a:t>
            </a:r>
            <a:r>
              <a:rPr lang="en-US" dirty="0"/>
              <a:t> EndNote, </a:t>
            </a:r>
            <a:r>
              <a:rPr lang="en-US" dirty="0" err="1"/>
              <a:t>Zotero</a:t>
            </a:r>
            <a:r>
              <a:rPr lang="en-US" dirty="0"/>
              <a:t> </a:t>
            </a:r>
            <a:r>
              <a:rPr lang="en-US" dirty="0" err="1"/>
              <a:t>maupun</a:t>
            </a:r>
            <a:r>
              <a:rPr lang="en-US" dirty="0"/>
              <a:t> Microsoft word yang </a:t>
            </a:r>
            <a:r>
              <a:rPr lang="en-US" dirty="0" err="1"/>
              <a:t>ada</a:t>
            </a:r>
            <a:r>
              <a:rPr lang="en-US" dirty="0"/>
              <a:t> di </a:t>
            </a:r>
            <a:r>
              <a:rPr lang="en-US" dirty="0" err="1"/>
              <a:t>komputer</a:t>
            </a:r>
            <a:r>
              <a:rPr lang="en-US" dirty="0"/>
              <a:t> </a:t>
            </a:r>
            <a:r>
              <a:rPr lang="en-US" dirty="0" err="1"/>
              <a:t>Anda</a:t>
            </a:r>
            <a:r>
              <a:rPr lang="en-US" dirty="0"/>
              <a:t>. </a:t>
            </a:r>
            <a:r>
              <a:rPr lang="en-US" dirty="0" err="1"/>
              <a:t>Zotero</a:t>
            </a:r>
            <a:r>
              <a:rPr lang="en-US" dirty="0"/>
              <a:t> </a:t>
            </a:r>
            <a:r>
              <a:rPr lang="en-US" dirty="0" err="1"/>
              <a:t>adalah</a:t>
            </a:r>
            <a:r>
              <a:rPr lang="en-US" dirty="0"/>
              <a:t> software </a:t>
            </a:r>
            <a:r>
              <a:rPr lang="en-US" dirty="0" err="1"/>
              <a:t>untuk</a:t>
            </a:r>
            <a:r>
              <a:rPr lang="en-US" dirty="0"/>
              <a:t> </a:t>
            </a:r>
            <a:r>
              <a:rPr lang="en-US" dirty="0" err="1"/>
              <a:t>mendokumentasikan</a:t>
            </a:r>
            <a:r>
              <a:rPr lang="en-US" dirty="0"/>
              <a:t> </a:t>
            </a:r>
            <a:r>
              <a:rPr lang="en-US" dirty="0" err="1"/>
              <a:t>referensi</a:t>
            </a:r>
            <a:r>
              <a:rPr lang="en-US" dirty="0"/>
              <a:t> yang </a:t>
            </a:r>
            <a:r>
              <a:rPr lang="en-US" dirty="0" err="1"/>
              <a:t>dapat</a:t>
            </a:r>
            <a:r>
              <a:rPr lang="en-US" dirty="0"/>
              <a:t> </a:t>
            </a:r>
            <a:r>
              <a:rPr lang="en-US" dirty="0" err="1"/>
              <a:t>diunduh</a:t>
            </a:r>
            <a:r>
              <a:rPr lang="en-US" dirty="0"/>
              <a:t> </a:t>
            </a:r>
            <a:r>
              <a:rPr lang="en-US" dirty="0" err="1"/>
              <a:t>secara</a:t>
            </a:r>
            <a:r>
              <a:rPr lang="en-US" dirty="0"/>
              <a:t> gratis. </a:t>
            </a:r>
            <a:r>
              <a:rPr lang="en-US" dirty="0" err="1"/>
              <a:t>Untuk</a:t>
            </a:r>
            <a:r>
              <a:rPr lang="en-US" dirty="0"/>
              <a:t> </a:t>
            </a:r>
            <a:r>
              <a:rPr lang="en-US" dirty="0" err="1"/>
              <a:t>mengakses</a:t>
            </a:r>
            <a:r>
              <a:rPr lang="en-US" dirty="0"/>
              <a:t> </a:t>
            </a:r>
            <a:r>
              <a:rPr lang="en-US" dirty="0" err="1"/>
              <a:t>dan</a:t>
            </a:r>
            <a:r>
              <a:rPr lang="en-US" dirty="0"/>
              <a:t> </a:t>
            </a:r>
            <a:r>
              <a:rPr lang="en-US" dirty="0" err="1"/>
              <a:t>mempelajari</a:t>
            </a:r>
            <a:r>
              <a:rPr lang="en-US" dirty="0"/>
              <a:t> software </a:t>
            </a:r>
            <a:r>
              <a:rPr lang="en-US" dirty="0" err="1"/>
              <a:t>ini</a:t>
            </a:r>
            <a:r>
              <a:rPr lang="en-US" dirty="0"/>
              <a:t>, </a:t>
            </a:r>
            <a:r>
              <a:rPr lang="en-US" dirty="0" err="1"/>
              <a:t>kunjungilah</a:t>
            </a:r>
            <a:r>
              <a:rPr lang="en-US" dirty="0"/>
              <a:t> </a:t>
            </a:r>
            <a:r>
              <a:rPr lang="en-US" u="sng" dirty="0">
                <a:hlinkClick r:id="rId2"/>
              </a:rPr>
              <a:t>www.zotero.org</a:t>
            </a:r>
            <a:r>
              <a:rPr lang="en-US" dirty="0"/>
              <a:t>. </a:t>
            </a:r>
          </a:p>
          <a:p>
            <a:endParaRPr lang="en-US" dirty="0"/>
          </a:p>
        </p:txBody>
      </p:sp>
    </p:spTree>
    <p:extLst>
      <p:ext uri="{BB962C8B-B14F-4D97-AF65-F5344CB8AC3E}">
        <p14:creationId xmlns:p14="http://schemas.microsoft.com/office/powerpoint/2010/main" val="11799780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70000" lnSpcReduction="20000"/>
          </a:bodyPr>
          <a:lstStyle/>
          <a:p>
            <a:pPr lvl="0"/>
            <a:r>
              <a:rPr lang="en-US" dirty="0" err="1"/>
              <a:t>Kemampuan</a:t>
            </a:r>
            <a:r>
              <a:rPr lang="en-US" dirty="0"/>
              <a:t> </a:t>
            </a:r>
            <a:r>
              <a:rPr lang="en-US" dirty="0" err="1"/>
              <a:t>komunikasi</a:t>
            </a:r>
            <a:r>
              <a:rPr lang="en-US" dirty="0"/>
              <a:t>: </a:t>
            </a:r>
            <a:r>
              <a:rPr lang="en-US" dirty="0" err="1"/>
              <a:t>Kemampuan</a:t>
            </a:r>
            <a:r>
              <a:rPr lang="en-US" dirty="0"/>
              <a:t> </a:t>
            </a:r>
            <a:r>
              <a:rPr lang="en-US" dirty="0" err="1"/>
              <a:t>untuk</a:t>
            </a:r>
            <a:r>
              <a:rPr lang="en-US" dirty="0"/>
              <a:t> </a:t>
            </a:r>
            <a:r>
              <a:rPr lang="en-US" dirty="0" err="1"/>
              <a:t>berkomunikasi</a:t>
            </a:r>
            <a:r>
              <a:rPr lang="en-US" dirty="0"/>
              <a:t> </a:t>
            </a:r>
            <a:r>
              <a:rPr lang="en-US" dirty="0" err="1"/>
              <a:t>dengan</a:t>
            </a:r>
            <a:r>
              <a:rPr lang="en-US" dirty="0"/>
              <a:t> </a:t>
            </a:r>
            <a:r>
              <a:rPr lang="en-US" dirty="0" err="1"/>
              <a:t>dosen</a:t>
            </a:r>
            <a:r>
              <a:rPr lang="en-US" dirty="0"/>
              <a:t> </a:t>
            </a:r>
            <a:r>
              <a:rPr lang="en-US" dirty="0" err="1"/>
              <a:t>pembimbing</a:t>
            </a:r>
            <a:r>
              <a:rPr lang="en-US" dirty="0"/>
              <a:t> </a:t>
            </a:r>
            <a:r>
              <a:rPr lang="en-US" dirty="0" err="1"/>
              <a:t>sangat</a:t>
            </a:r>
            <a:r>
              <a:rPr lang="en-US" dirty="0"/>
              <a:t> </a:t>
            </a:r>
            <a:r>
              <a:rPr lang="en-US" dirty="0" err="1"/>
              <a:t>diperlukan</a:t>
            </a:r>
            <a:r>
              <a:rPr lang="en-US" dirty="0"/>
              <a:t>. </a:t>
            </a:r>
            <a:r>
              <a:rPr lang="en-US" dirty="0" err="1"/>
              <a:t>Ketika</a:t>
            </a:r>
            <a:r>
              <a:rPr lang="en-US" dirty="0"/>
              <a:t> </a:t>
            </a:r>
            <a:r>
              <a:rPr lang="en-US" dirty="0" err="1"/>
              <a:t>komunikasi</a:t>
            </a:r>
            <a:r>
              <a:rPr lang="en-US" dirty="0"/>
              <a:t> </a:t>
            </a:r>
            <a:r>
              <a:rPr lang="en-US" dirty="0" err="1"/>
              <a:t>lancar</a:t>
            </a:r>
            <a:r>
              <a:rPr lang="en-US" dirty="0"/>
              <a:t> </a:t>
            </a:r>
            <a:r>
              <a:rPr lang="en-US" dirty="0" err="1"/>
              <a:t>dan</a:t>
            </a:r>
            <a:r>
              <a:rPr lang="en-US" dirty="0"/>
              <a:t> </a:t>
            </a:r>
            <a:r>
              <a:rPr lang="en-US" dirty="0" err="1"/>
              <a:t>efektif</a:t>
            </a:r>
            <a:r>
              <a:rPr lang="en-US" dirty="0"/>
              <a:t>, proses </a:t>
            </a:r>
            <a:r>
              <a:rPr lang="en-US" dirty="0" err="1"/>
              <a:t>penelitian</a:t>
            </a:r>
            <a:r>
              <a:rPr lang="en-US" dirty="0"/>
              <a:t> </a:t>
            </a:r>
            <a:r>
              <a:rPr lang="en-US" dirty="0" err="1"/>
              <a:t>dan</a:t>
            </a:r>
            <a:r>
              <a:rPr lang="en-US" dirty="0"/>
              <a:t> </a:t>
            </a:r>
            <a:r>
              <a:rPr lang="en-US" dirty="0" err="1"/>
              <a:t>penulisan</a:t>
            </a:r>
            <a:r>
              <a:rPr lang="en-US" dirty="0"/>
              <a:t> </a:t>
            </a:r>
            <a:r>
              <a:rPr lang="en-US" dirty="0" err="1"/>
              <a:t>penelitian</a:t>
            </a:r>
            <a:r>
              <a:rPr lang="en-US" dirty="0"/>
              <a:t> juga </a:t>
            </a:r>
            <a:r>
              <a:rPr lang="en-US" dirty="0" err="1"/>
              <a:t>akan</a:t>
            </a:r>
            <a:r>
              <a:rPr lang="en-US" dirty="0"/>
              <a:t> </a:t>
            </a:r>
            <a:r>
              <a:rPr lang="en-US" dirty="0" err="1"/>
              <a:t>lancar</a:t>
            </a:r>
            <a:r>
              <a:rPr lang="en-US" dirty="0"/>
              <a:t>. </a:t>
            </a:r>
          </a:p>
          <a:p>
            <a:pPr lvl="0"/>
            <a:r>
              <a:rPr lang="en-US" dirty="0" err="1"/>
              <a:t>Kemauan</a:t>
            </a:r>
            <a:r>
              <a:rPr lang="en-US" dirty="0"/>
              <a:t> </a:t>
            </a:r>
            <a:r>
              <a:rPr lang="en-US" dirty="0" err="1"/>
              <a:t>untuk</a:t>
            </a:r>
            <a:r>
              <a:rPr lang="en-US" dirty="0"/>
              <a:t> </a:t>
            </a:r>
            <a:r>
              <a:rPr lang="en-US" dirty="0" err="1"/>
              <a:t>belajar</a:t>
            </a:r>
            <a:r>
              <a:rPr lang="en-US" dirty="0"/>
              <a:t>: </a:t>
            </a:r>
            <a:r>
              <a:rPr lang="en-US" dirty="0" err="1"/>
              <a:t>Kemauan</a:t>
            </a:r>
            <a:r>
              <a:rPr lang="en-US" dirty="0"/>
              <a:t> </a:t>
            </a:r>
            <a:r>
              <a:rPr lang="en-US" dirty="0" err="1"/>
              <a:t>untuk</a:t>
            </a:r>
            <a:r>
              <a:rPr lang="en-US" dirty="0"/>
              <a:t> </a:t>
            </a:r>
            <a:r>
              <a:rPr lang="en-US" dirty="0" err="1"/>
              <a:t>belajar</a:t>
            </a:r>
            <a:r>
              <a:rPr lang="en-US" dirty="0"/>
              <a:t> </a:t>
            </a:r>
            <a:r>
              <a:rPr lang="en-US" dirty="0" err="1"/>
              <a:t>sangat</a:t>
            </a:r>
            <a:r>
              <a:rPr lang="en-US" dirty="0"/>
              <a:t> </a:t>
            </a:r>
            <a:r>
              <a:rPr lang="en-US" dirty="0" err="1"/>
              <a:t>diperlukan</a:t>
            </a:r>
            <a:r>
              <a:rPr lang="en-US" dirty="0"/>
              <a:t> </a:t>
            </a:r>
            <a:r>
              <a:rPr lang="en-US" dirty="0" err="1"/>
              <a:t>karena</a:t>
            </a:r>
            <a:r>
              <a:rPr lang="en-US" dirty="0"/>
              <a:t> </a:t>
            </a:r>
            <a:r>
              <a:rPr lang="en-US" dirty="0" err="1"/>
              <a:t>hakikat</a:t>
            </a:r>
            <a:r>
              <a:rPr lang="en-US" dirty="0"/>
              <a:t> </a:t>
            </a:r>
            <a:r>
              <a:rPr lang="en-US" dirty="0" err="1"/>
              <a:t>dari</a:t>
            </a:r>
            <a:r>
              <a:rPr lang="en-US" dirty="0"/>
              <a:t> </a:t>
            </a:r>
            <a:r>
              <a:rPr lang="en-US" dirty="0" err="1"/>
              <a:t>ikhtiar</a:t>
            </a:r>
            <a:r>
              <a:rPr lang="en-US" dirty="0"/>
              <a:t> </a:t>
            </a:r>
            <a:r>
              <a:rPr lang="en-US" dirty="0" err="1"/>
              <a:t>penelitian</a:t>
            </a:r>
            <a:r>
              <a:rPr lang="en-US" dirty="0"/>
              <a:t> </a:t>
            </a:r>
            <a:r>
              <a:rPr lang="en-US" dirty="0" err="1"/>
              <a:t>adalah</a:t>
            </a:r>
            <a:r>
              <a:rPr lang="en-US" dirty="0"/>
              <a:t> </a:t>
            </a:r>
            <a:r>
              <a:rPr lang="en-US" dirty="0" err="1"/>
              <a:t>membaca</a:t>
            </a:r>
            <a:r>
              <a:rPr lang="en-US" dirty="0"/>
              <a:t>, </a:t>
            </a:r>
            <a:r>
              <a:rPr lang="en-US" dirty="0" err="1"/>
              <a:t>meneliti</a:t>
            </a:r>
            <a:r>
              <a:rPr lang="en-US" dirty="0"/>
              <a:t> </a:t>
            </a:r>
            <a:r>
              <a:rPr lang="en-US" dirty="0" err="1"/>
              <a:t>dan</a:t>
            </a:r>
            <a:r>
              <a:rPr lang="en-US" dirty="0"/>
              <a:t> </a:t>
            </a:r>
            <a:r>
              <a:rPr lang="en-US" dirty="0" err="1"/>
              <a:t>menulis</a:t>
            </a:r>
            <a:r>
              <a:rPr lang="en-US" dirty="0"/>
              <a:t>. </a:t>
            </a:r>
            <a:r>
              <a:rPr lang="en-US" dirty="0" err="1"/>
              <a:t>Tiga</a:t>
            </a:r>
            <a:r>
              <a:rPr lang="en-US" dirty="0"/>
              <a:t> </a:t>
            </a:r>
            <a:r>
              <a:rPr lang="en-US" dirty="0" err="1"/>
              <a:t>hal</a:t>
            </a:r>
            <a:r>
              <a:rPr lang="en-US" dirty="0"/>
              <a:t> </a:t>
            </a:r>
            <a:r>
              <a:rPr lang="en-US" dirty="0" err="1"/>
              <a:t>ini</a:t>
            </a:r>
            <a:r>
              <a:rPr lang="en-US" dirty="0"/>
              <a:t> </a:t>
            </a:r>
            <a:r>
              <a:rPr lang="en-US" dirty="0" err="1"/>
              <a:t>sebenarnya</a:t>
            </a:r>
            <a:r>
              <a:rPr lang="en-US" dirty="0"/>
              <a:t> </a:t>
            </a:r>
            <a:r>
              <a:rPr lang="en-US" dirty="0" err="1"/>
              <a:t>adalah</a:t>
            </a:r>
            <a:r>
              <a:rPr lang="en-US" dirty="0"/>
              <a:t> </a:t>
            </a:r>
            <a:r>
              <a:rPr lang="en-US" dirty="0" err="1"/>
              <a:t>aktifitas-aktifitas</a:t>
            </a:r>
            <a:r>
              <a:rPr lang="en-US" dirty="0"/>
              <a:t> yang </a:t>
            </a:r>
            <a:r>
              <a:rPr lang="en-US" dirty="0" err="1"/>
              <a:t>memotivasi</a:t>
            </a:r>
            <a:r>
              <a:rPr lang="en-US" dirty="0"/>
              <a:t> </a:t>
            </a:r>
            <a:r>
              <a:rPr lang="en-US" dirty="0" err="1"/>
              <a:t>seseorang</a:t>
            </a:r>
            <a:r>
              <a:rPr lang="en-US" dirty="0"/>
              <a:t> </a:t>
            </a:r>
            <a:r>
              <a:rPr lang="en-US" dirty="0" err="1"/>
              <a:t>untuk</a:t>
            </a:r>
            <a:r>
              <a:rPr lang="en-US" dirty="0"/>
              <a:t> </a:t>
            </a:r>
            <a:r>
              <a:rPr lang="en-US" dirty="0" err="1"/>
              <a:t>terus</a:t>
            </a:r>
            <a:r>
              <a:rPr lang="en-US" dirty="0"/>
              <a:t> </a:t>
            </a:r>
            <a:r>
              <a:rPr lang="en-US" dirty="0" err="1"/>
              <a:t>belajar</a:t>
            </a:r>
            <a:r>
              <a:rPr lang="en-US" dirty="0"/>
              <a:t>. </a:t>
            </a:r>
          </a:p>
          <a:p>
            <a:pPr lvl="0"/>
            <a:r>
              <a:rPr lang="en-US" dirty="0" err="1"/>
              <a:t>Manajemen</a:t>
            </a:r>
            <a:r>
              <a:rPr lang="en-US" dirty="0"/>
              <a:t> </a:t>
            </a:r>
            <a:r>
              <a:rPr lang="en-US" dirty="0" err="1"/>
              <a:t>diri</a:t>
            </a:r>
            <a:r>
              <a:rPr lang="en-US" dirty="0"/>
              <a:t>: </a:t>
            </a:r>
            <a:r>
              <a:rPr lang="en-US" dirty="0" err="1"/>
              <a:t>Banyak</a:t>
            </a:r>
            <a:r>
              <a:rPr lang="en-US" dirty="0"/>
              <a:t> </a:t>
            </a:r>
            <a:r>
              <a:rPr lang="en-US" dirty="0" err="1"/>
              <a:t>halangan</a:t>
            </a:r>
            <a:r>
              <a:rPr lang="en-US" dirty="0"/>
              <a:t>, </a:t>
            </a:r>
            <a:r>
              <a:rPr lang="en-US" dirty="0" err="1"/>
              <a:t>tantangan</a:t>
            </a:r>
            <a:r>
              <a:rPr lang="en-US" dirty="0"/>
              <a:t> </a:t>
            </a:r>
            <a:r>
              <a:rPr lang="en-US" dirty="0" err="1"/>
              <a:t>dan</a:t>
            </a:r>
            <a:r>
              <a:rPr lang="en-US" dirty="0"/>
              <a:t> </a:t>
            </a:r>
            <a:r>
              <a:rPr lang="en-US" dirty="0" err="1"/>
              <a:t>godaan</a:t>
            </a:r>
            <a:r>
              <a:rPr lang="en-US" dirty="0"/>
              <a:t> yang </a:t>
            </a:r>
            <a:r>
              <a:rPr lang="en-US" dirty="0" err="1"/>
              <a:t>akan</a:t>
            </a:r>
            <a:r>
              <a:rPr lang="en-US" dirty="0"/>
              <a:t> </a:t>
            </a:r>
            <a:r>
              <a:rPr lang="en-US" dirty="0" err="1"/>
              <a:t>ditemui</a:t>
            </a:r>
            <a:r>
              <a:rPr lang="en-US" dirty="0"/>
              <a:t> para </a:t>
            </a:r>
            <a:r>
              <a:rPr lang="en-US" dirty="0" err="1"/>
              <a:t>peneliti</a:t>
            </a:r>
            <a:r>
              <a:rPr lang="en-US" dirty="0"/>
              <a:t> </a:t>
            </a:r>
            <a:r>
              <a:rPr lang="en-US" dirty="0" err="1"/>
              <a:t>dalam</a:t>
            </a:r>
            <a:r>
              <a:rPr lang="en-US" dirty="0"/>
              <a:t> </a:t>
            </a:r>
            <a:r>
              <a:rPr lang="en-US" dirty="0" err="1"/>
              <a:t>melakukan</a:t>
            </a:r>
            <a:r>
              <a:rPr lang="en-US" dirty="0"/>
              <a:t> </a:t>
            </a:r>
            <a:r>
              <a:rPr lang="en-US" dirty="0" err="1"/>
              <a:t>penelitian</a:t>
            </a:r>
            <a:r>
              <a:rPr lang="en-US" dirty="0"/>
              <a:t>. </a:t>
            </a:r>
            <a:r>
              <a:rPr lang="en-US" dirty="0" err="1"/>
              <a:t>Untuk</a:t>
            </a:r>
            <a:r>
              <a:rPr lang="en-US" dirty="0"/>
              <a:t> </a:t>
            </a:r>
            <a:r>
              <a:rPr lang="en-US" dirty="0" err="1"/>
              <a:t>mengatasi</a:t>
            </a:r>
            <a:r>
              <a:rPr lang="en-US" dirty="0"/>
              <a:t> </a:t>
            </a:r>
            <a:r>
              <a:rPr lang="en-US" dirty="0" err="1"/>
              <a:t>ini</a:t>
            </a:r>
            <a:r>
              <a:rPr lang="en-US" dirty="0"/>
              <a:t>, </a:t>
            </a:r>
            <a:r>
              <a:rPr lang="en-US" dirty="0" err="1"/>
              <a:t>peneliti</a:t>
            </a:r>
            <a:r>
              <a:rPr lang="en-US" dirty="0"/>
              <a:t> </a:t>
            </a:r>
            <a:r>
              <a:rPr lang="en-US" dirty="0" err="1"/>
              <a:t>memerlukan</a:t>
            </a:r>
            <a:r>
              <a:rPr lang="en-US" dirty="0"/>
              <a:t> </a:t>
            </a:r>
            <a:r>
              <a:rPr lang="en-US" dirty="0" err="1"/>
              <a:t>kemampuan</a:t>
            </a:r>
            <a:r>
              <a:rPr lang="en-US" dirty="0"/>
              <a:t> </a:t>
            </a:r>
            <a:r>
              <a:rPr lang="en-US" dirty="0" err="1"/>
              <a:t>untuk</a:t>
            </a:r>
            <a:r>
              <a:rPr lang="en-US" dirty="0"/>
              <a:t> </a:t>
            </a:r>
            <a:r>
              <a:rPr lang="en-US" dirty="0" err="1"/>
              <a:t>melakukan</a:t>
            </a:r>
            <a:r>
              <a:rPr lang="en-US" dirty="0"/>
              <a:t> ‘self-management’ </a:t>
            </a:r>
            <a:r>
              <a:rPr lang="en-US" dirty="0" err="1"/>
              <a:t>atau</a:t>
            </a:r>
            <a:r>
              <a:rPr lang="en-US" dirty="0"/>
              <a:t> </a:t>
            </a:r>
            <a:r>
              <a:rPr lang="en-US" dirty="0" err="1"/>
              <a:t>manajemen</a:t>
            </a:r>
            <a:r>
              <a:rPr lang="en-US" dirty="0"/>
              <a:t> </a:t>
            </a:r>
            <a:r>
              <a:rPr lang="en-US" dirty="0" err="1"/>
              <a:t>diri</a:t>
            </a:r>
            <a:r>
              <a:rPr lang="en-US" dirty="0"/>
              <a:t>. </a:t>
            </a:r>
            <a:r>
              <a:rPr lang="en-US" dirty="0" err="1"/>
              <a:t>Termasuk</a:t>
            </a:r>
            <a:r>
              <a:rPr lang="en-US" dirty="0"/>
              <a:t> di </a:t>
            </a:r>
            <a:r>
              <a:rPr lang="en-US" dirty="0" err="1"/>
              <a:t>dalam</a:t>
            </a:r>
            <a:r>
              <a:rPr lang="en-US" dirty="0"/>
              <a:t> </a:t>
            </a:r>
            <a:r>
              <a:rPr lang="en-US" dirty="0" err="1"/>
              <a:t>kemampuan</a:t>
            </a:r>
            <a:r>
              <a:rPr lang="en-US" dirty="0"/>
              <a:t> </a:t>
            </a:r>
            <a:r>
              <a:rPr lang="en-US" dirty="0" err="1"/>
              <a:t>manajemen</a:t>
            </a:r>
            <a:r>
              <a:rPr lang="en-US" dirty="0"/>
              <a:t> </a:t>
            </a:r>
            <a:r>
              <a:rPr lang="en-US" dirty="0" err="1"/>
              <a:t>diri</a:t>
            </a:r>
            <a:r>
              <a:rPr lang="en-US" dirty="0"/>
              <a:t> </a:t>
            </a:r>
            <a:r>
              <a:rPr lang="en-US" dirty="0" err="1"/>
              <a:t>ini</a:t>
            </a:r>
            <a:r>
              <a:rPr lang="en-US" dirty="0"/>
              <a:t> </a:t>
            </a:r>
            <a:r>
              <a:rPr lang="en-US" dirty="0" err="1"/>
              <a:t>adalah</a:t>
            </a:r>
            <a:r>
              <a:rPr lang="en-US" dirty="0"/>
              <a:t> </a:t>
            </a:r>
            <a:r>
              <a:rPr lang="en-US" dirty="0" err="1"/>
              <a:t>mampu</a:t>
            </a:r>
            <a:r>
              <a:rPr lang="en-US" dirty="0"/>
              <a:t> </a:t>
            </a:r>
            <a:r>
              <a:rPr lang="en-US" dirty="0" err="1"/>
              <a:t>mengelola</a:t>
            </a:r>
            <a:r>
              <a:rPr lang="en-US" dirty="0"/>
              <a:t> </a:t>
            </a:r>
            <a:r>
              <a:rPr lang="en-US" dirty="0" err="1"/>
              <a:t>waktu</a:t>
            </a:r>
            <a:r>
              <a:rPr lang="en-US" dirty="0"/>
              <a:t> </a:t>
            </a:r>
            <a:r>
              <a:rPr lang="en-US" dirty="0" err="1"/>
              <a:t>dengan</a:t>
            </a:r>
            <a:r>
              <a:rPr lang="en-US" dirty="0"/>
              <a:t> </a:t>
            </a:r>
            <a:r>
              <a:rPr lang="en-US" dirty="0" err="1"/>
              <a:t>baik</a:t>
            </a:r>
            <a:r>
              <a:rPr lang="en-US" dirty="0"/>
              <a:t>, </a:t>
            </a:r>
            <a:r>
              <a:rPr lang="en-US" dirty="0" err="1"/>
              <a:t>mampu</a:t>
            </a:r>
            <a:r>
              <a:rPr lang="en-US" dirty="0"/>
              <a:t> </a:t>
            </a:r>
            <a:r>
              <a:rPr lang="en-US" dirty="0" err="1"/>
              <a:t>membuat</a:t>
            </a:r>
            <a:r>
              <a:rPr lang="en-US" dirty="0"/>
              <a:t> </a:t>
            </a:r>
            <a:r>
              <a:rPr lang="en-US" dirty="0" err="1"/>
              <a:t>jadwal</a:t>
            </a:r>
            <a:r>
              <a:rPr lang="en-US" dirty="0"/>
              <a:t> </a:t>
            </a:r>
            <a:r>
              <a:rPr lang="en-US" dirty="0" err="1"/>
              <a:t>aktifitas</a:t>
            </a:r>
            <a:r>
              <a:rPr lang="en-US" dirty="0"/>
              <a:t> </a:t>
            </a:r>
            <a:r>
              <a:rPr lang="en-US" dirty="0" err="1"/>
              <a:t>penelitian</a:t>
            </a:r>
            <a:r>
              <a:rPr lang="en-US" dirty="0"/>
              <a:t> </a:t>
            </a:r>
            <a:r>
              <a:rPr lang="en-US" dirty="0" err="1"/>
              <a:t>dan</a:t>
            </a:r>
            <a:r>
              <a:rPr lang="en-US" dirty="0"/>
              <a:t> </a:t>
            </a:r>
            <a:r>
              <a:rPr lang="en-US" dirty="0" err="1"/>
              <a:t>penulisan</a:t>
            </a:r>
            <a:r>
              <a:rPr lang="en-US" dirty="0"/>
              <a:t> </a:t>
            </a:r>
            <a:r>
              <a:rPr lang="en-US" dirty="0" err="1"/>
              <a:t>penelitian</a:t>
            </a:r>
            <a:r>
              <a:rPr lang="en-US" dirty="0"/>
              <a:t> </a:t>
            </a:r>
            <a:r>
              <a:rPr lang="en-US" dirty="0" err="1"/>
              <a:t>dengan</a:t>
            </a:r>
            <a:r>
              <a:rPr lang="en-US" dirty="0"/>
              <a:t> </a:t>
            </a:r>
            <a:r>
              <a:rPr lang="en-US" dirty="0" err="1"/>
              <a:t>efektif</a:t>
            </a:r>
            <a:r>
              <a:rPr lang="en-US" dirty="0"/>
              <a:t>. </a:t>
            </a:r>
          </a:p>
          <a:p>
            <a:r>
              <a:rPr lang="en-US" dirty="0" err="1"/>
              <a:t>Sukses</a:t>
            </a:r>
            <a:r>
              <a:rPr lang="en-US" dirty="0"/>
              <a:t> </a:t>
            </a:r>
            <a:r>
              <a:rPr lang="en-US" dirty="0" err="1"/>
              <a:t>dan</a:t>
            </a:r>
            <a:r>
              <a:rPr lang="en-US" dirty="0"/>
              <a:t> </a:t>
            </a:r>
            <a:r>
              <a:rPr lang="en-US" dirty="0" err="1"/>
              <a:t>tidaknya</a:t>
            </a:r>
            <a:r>
              <a:rPr lang="en-US" dirty="0"/>
              <a:t> </a:t>
            </a:r>
            <a:r>
              <a:rPr lang="en-US" dirty="0" err="1"/>
              <a:t>seseorang</a:t>
            </a:r>
            <a:r>
              <a:rPr lang="en-US" dirty="0"/>
              <a:t> </a:t>
            </a:r>
            <a:r>
              <a:rPr lang="en-US" dirty="0" err="1"/>
              <a:t>dalam</a:t>
            </a:r>
            <a:r>
              <a:rPr lang="en-US" dirty="0"/>
              <a:t> </a:t>
            </a:r>
            <a:r>
              <a:rPr lang="en-US" dirty="0" err="1"/>
              <a:t>melakukan</a:t>
            </a:r>
            <a:r>
              <a:rPr lang="en-US" dirty="0"/>
              <a:t> </a:t>
            </a:r>
            <a:r>
              <a:rPr lang="en-US" dirty="0" err="1"/>
              <a:t>dan</a:t>
            </a:r>
            <a:r>
              <a:rPr lang="en-US" dirty="0"/>
              <a:t> </a:t>
            </a:r>
            <a:r>
              <a:rPr lang="en-US" dirty="0" err="1"/>
              <a:t>menulis</a:t>
            </a:r>
            <a:r>
              <a:rPr lang="en-US" dirty="0"/>
              <a:t> </a:t>
            </a:r>
            <a:r>
              <a:rPr lang="en-US" dirty="0" err="1"/>
              <a:t>laporan</a:t>
            </a:r>
            <a:r>
              <a:rPr lang="en-US" dirty="0"/>
              <a:t> </a:t>
            </a:r>
            <a:r>
              <a:rPr lang="en-US" dirty="0" err="1"/>
              <a:t>hasil</a:t>
            </a:r>
            <a:r>
              <a:rPr lang="en-US" dirty="0"/>
              <a:t> </a:t>
            </a:r>
            <a:r>
              <a:rPr lang="en-US" dirty="0" err="1"/>
              <a:t>penelitian</a:t>
            </a:r>
            <a:r>
              <a:rPr lang="en-US" dirty="0"/>
              <a:t> </a:t>
            </a:r>
            <a:r>
              <a:rPr lang="en-US" dirty="0" err="1"/>
              <a:t>sangat</a:t>
            </a:r>
            <a:r>
              <a:rPr lang="en-US" dirty="0"/>
              <a:t> </a:t>
            </a:r>
            <a:r>
              <a:rPr lang="en-US" dirty="0" err="1"/>
              <a:t>tergantung</a:t>
            </a:r>
            <a:r>
              <a:rPr lang="en-US" dirty="0"/>
              <a:t> </a:t>
            </a:r>
            <a:r>
              <a:rPr lang="en-US" dirty="0" err="1"/>
              <a:t>dari</a:t>
            </a:r>
            <a:r>
              <a:rPr lang="en-US" dirty="0"/>
              <a:t> </a:t>
            </a:r>
            <a:r>
              <a:rPr lang="en-US" dirty="0" err="1"/>
              <a:t>keberhasilannya</a:t>
            </a:r>
            <a:r>
              <a:rPr lang="en-US" dirty="0"/>
              <a:t> </a:t>
            </a:r>
            <a:r>
              <a:rPr lang="en-US" dirty="0" err="1"/>
              <a:t>dalam</a:t>
            </a:r>
            <a:r>
              <a:rPr lang="en-US" dirty="0"/>
              <a:t> </a:t>
            </a:r>
            <a:r>
              <a:rPr lang="en-US" dirty="0" err="1"/>
              <a:t>memanfaatkan</a:t>
            </a:r>
            <a:r>
              <a:rPr lang="en-US" dirty="0"/>
              <a:t> </a:t>
            </a:r>
            <a:r>
              <a:rPr lang="en-US" dirty="0" err="1"/>
              <a:t>dan</a:t>
            </a:r>
            <a:r>
              <a:rPr lang="en-US" dirty="0"/>
              <a:t> </a:t>
            </a:r>
            <a:r>
              <a:rPr lang="en-US" dirty="0" err="1"/>
              <a:t>menggunakan</a:t>
            </a:r>
            <a:r>
              <a:rPr lang="en-US" dirty="0"/>
              <a:t> </a:t>
            </a:r>
            <a:r>
              <a:rPr lang="en-US" dirty="0" err="1"/>
              <a:t>seluruh</a:t>
            </a:r>
            <a:r>
              <a:rPr lang="en-US" dirty="0"/>
              <a:t> </a:t>
            </a:r>
            <a:r>
              <a:rPr lang="en-US" dirty="0" err="1"/>
              <a:t>potensi</a:t>
            </a:r>
            <a:r>
              <a:rPr lang="en-US" dirty="0"/>
              <a:t> </a:t>
            </a:r>
            <a:r>
              <a:rPr lang="en-US" dirty="0" err="1"/>
              <a:t>ini</a:t>
            </a:r>
            <a:r>
              <a:rPr lang="en-US" dirty="0"/>
              <a:t>. </a:t>
            </a:r>
            <a:r>
              <a:rPr lang="en-US" dirty="0" err="1"/>
              <a:t>Jalan</a:t>
            </a:r>
            <a:r>
              <a:rPr lang="en-US" dirty="0"/>
              <a:t> yang </a:t>
            </a:r>
            <a:r>
              <a:rPr lang="en-US" dirty="0" err="1"/>
              <a:t>ditempuh</a:t>
            </a:r>
            <a:r>
              <a:rPr lang="en-US" dirty="0"/>
              <a:t> </a:t>
            </a:r>
            <a:r>
              <a:rPr lang="en-US" dirty="0" err="1"/>
              <a:t>sungguh</a:t>
            </a:r>
            <a:r>
              <a:rPr lang="en-US" dirty="0"/>
              <a:t> </a:t>
            </a:r>
            <a:r>
              <a:rPr lang="en-US" dirty="0" err="1"/>
              <a:t>tidak</a:t>
            </a:r>
            <a:r>
              <a:rPr lang="en-US" dirty="0"/>
              <a:t> </a:t>
            </a:r>
            <a:r>
              <a:rPr lang="en-US" dirty="0" err="1"/>
              <a:t>mudah</a:t>
            </a:r>
            <a:r>
              <a:rPr lang="en-US" dirty="0"/>
              <a:t>. Akan </a:t>
            </a:r>
            <a:r>
              <a:rPr lang="en-US" dirty="0" err="1"/>
              <a:t>tetapi</a:t>
            </a:r>
            <a:r>
              <a:rPr lang="en-US" dirty="0"/>
              <a:t> </a:t>
            </a:r>
            <a:r>
              <a:rPr lang="en-US" dirty="0" err="1"/>
              <a:t>banyak</a:t>
            </a:r>
            <a:r>
              <a:rPr lang="en-US" dirty="0"/>
              <a:t> </a:t>
            </a:r>
            <a:r>
              <a:rPr lang="en-US" dirty="0" err="1"/>
              <a:t>peneliti</a:t>
            </a:r>
            <a:r>
              <a:rPr lang="en-US" dirty="0"/>
              <a:t> yang </a:t>
            </a:r>
            <a:r>
              <a:rPr lang="en-US" dirty="0" err="1"/>
              <a:t>sudah</a:t>
            </a:r>
            <a:r>
              <a:rPr lang="en-US" dirty="0"/>
              <a:t> </a:t>
            </a:r>
            <a:r>
              <a:rPr lang="en-US" dirty="0" err="1"/>
              <a:t>terbukti</a:t>
            </a:r>
            <a:r>
              <a:rPr lang="en-US" dirty="0"/>
              <a:t> </a:t>
            </a:r>
            <a:r>
              <a:rPr lang="en-US" dirty="0" err="1"/>
              <a:t>mencapai</a:t>
            </a:r>
            <a:r>
              <a:rPr lang="en-US" dirty="0"/>
              <a:t> </a:t>
            </a:r>
            <a:r>
              <a:rPr lang="en-US" dirty="0" err="1"/>
              <a:t>sukses</a:t>
            </a:r>
            <a:r>
              <a:rPr lang="en-US" dirty="0"/>
              <a:t> </a:t>
            </a:r>
            <a:r>
              <a:rPr lang="en-US" dirty="0" err="1"/>
              <a:t>dalam</a:t>
            </a:r>
            <a:r>
              <a:rPr lang="en-US" dirty="0"/>
              <a:t> </a:t>
            </a:r>
            <a:r>
              <a:rPr lang="en-US" dirty="0" err="1"/>
              <a:t>penelitiannya</a:t>
            </a:r>
            <a:r>
              <a:rPr lang="en-US" dirty="0"/>
              <a:t>, </a:t>
            </a:r>
            <a:r>
              <a:rPr lang="en-US" dirty="0" err="1"/>
              <a:t>dan</a:t>
            </a:r>
            <a:r>
              <a:rPr lang="en-US" dirty="0"/>
              <a:t> </a:t>
            </a:r>
            <a:r>
              <a:rPr lang="en-US" dirty="0" err="1"/>
              <a:t>Andapun</a:t>
            </a:r>
            <a:r>
              <a:rPr lang="en-US" dirty="0"/>
              <a:t> </a:t>
            </a:r>
            <a:r>
              <a:rPr lang="en-US" dirty="0" err="1"/>
              <a:t>berhak</a:t>
            </a:r>
            <a:r>
              <a:rPr lang="en-US" dirty="0"/>
              <a:t> </a:t>
            </a:r>
            <a:r>
              <a:rPr lang="en-US" dirty="0" err="1"/>
              <a:t>untuk</a:t>
            </a:r>
            <a:r>
              <a:rPr lang="en-US" dirty="0"/>
              <a:t> </a:t>
            </a:r>
            <a:r>
              <a:rPr lang="en-US" dirty="0" err="1"/>
              <a:t>meraih</a:t>
            </a:r>
            <a:r>
              <a:rPr lang="en-US" dirty="0"/>
              <a:t> </a:t>
            </a:r>
            <a:r>
              <a:rPr lang="en-US" dirty="0" err="1"/>
              <a:t>kesuksesan</a:t>
            </a:r>
            <a:r>
              <a:rPr lang="en-US" dirty="0"/>
              <a:t> </a:t>
            </a:r>
            <a:r>
              <a:rPr lang="en-US" dirty="0" err="1"/>
              <a:t>tersebut</a:t>
            </a:r>
            <a:r>
              <a:rPr lang="en-US" dirty="0"/>
              <a:t>. </a:t>
            </a:r>
            <a:r>
              <a:rPr lang="en-US" dirty="0" err="1"/>
              <a:t>Buku</a:t>
            </a:r>
            <a:r>
              <a:rPr lang="en-US" dirty="0"/>
              <a:t> </a:t>
            </a:r>
            <a:r>
              <a:rPr lang="en-US" dirty="0" err="1"/>
              <a:t>ini</a:t>
            </a:r>
            <a:r>
              <a:rPr lang="en-US" dirty="0"/>
              <a:t> </a:t>
            </a:r>
            <a:r>
              <a:rPr lang="en-US" dirty="0" err="1"/>
              <a:t>ditujukan</a:t>
            </a:r>
            <a:r>
              <a:rPr lang="en-US" dirty="0"/>
              <a:t> </a:t>
            </a:r>
            <a:r>
              <a:rPr lang="en-US" dirty="0" err="1"/>
              <a:t>untuk</a:t>
            </a:r>
            <a:r>
              <a:rPr lang="en-US" dirty="0"/>
              <a:t> </a:t>
            </a:r>
            <a:r>
              <a:rPr lang="en-US" dirty="0" err="1"/>
              <a:t>membantu</a:t>
            </a:r>
            <a:r>
              <a:rPr lang="en-US" dirty="0"/>
              <a:t> </a:t>
            </a:r>
            <a:r>
              <a:rPr lang="en-US" dirty="0" err="1"/>
              <a:t>mengantarkan</a:t>
            </a:r>
            <a:r>
              <a:rPr lang="en-US" dirty="0"/>
              <a:t> </a:t>
            </a:r>
            <a:r>
              <a:rPr lang="en-US" dirty="0" err="1"/>
              <a:t>Anda</a:t>
            </a:r>
            <a:r>
              <a:rPr lang="en-US" dirty="0"/>
              <a:t> </a:t>
            </a:r>
            <a:r>
              <a:rPr lang="en-US" dirty="0" err="1"/>
              <a:t>meraih</a:t>
            </a:r>
            <a:r>
              <a:rPr lang="en-US" dirty="0"/>
              <a:t> </a:t>
            </a:r>
            <a:r>
              <a:rPr lang="en-US" dirty="0" err="1"/>
              <a:t>sukses</a:t>
            </a:r>
            <a:r>
              <a:rPr lang="en-US" dirty="0"/>
              <a:t> </a:t>
            </a:r>
            <a:r>
              <a:rPr lang="en-US" dirty="0" err="1"/>
              <a:t>dalam</a:t>
            </a:r>
            <a:r>
              <a:rPr lang="en-US" dirty="0"/>
              <a:t> </a:t>
            </a:r>
            <a:r>
              <a:rPr lang="en-US" dirty="0" err="1"/>
              <a:t>menulis</a:t>
            </a:r>
            <a:r>
              <a:rPr lang="en-US" dirty="0"/>
              <a:t> </a:t>
            </a:r>
            <a:r>
              <a:rPr lang="en-US" dirty="0" err="1"/>
              <a:t>penelitian</a:t>
            </a:r>
            <a:r>
              <a:rPr lang="en-US" dirty="0"/>
              <a:t>, </a:t>
            </a:r>
            <a:r>
              <a:rPr lang="en-US" dirty="0" err="1"/>
              <a:t>khusunya</a:t>
            </a:r>
            <a:r>
              <a:rPr lang="en-US" dirty="0"/>
              <a:t> </a:t>
            </a:r>
            <a:r>
              <a:rPr lang="en-US" dirty="0" err="1"/>
              <a:t>skripsi</a:t>
            </a:r>
            <a:r>
              <a:rPr lang="en-US" dirty="0"/>
              <a:t>. </a:t>
            </a:r>
          </a:p>
          <a:p>
            <a:endParaRPr lang="en-US" dirty="0"/>
          </a:p>
        </p:txBody>
      </p:sp>
    </p:spTree>
    <p:extLst>
      <p:ext uri="{BB962C8B-B14F-4D97-AF65-F5344CB8AC3E}">
        <p14:creationId xmlns:p14="http://schemas.microsoft.com/office/powerpoint/2010/main" val="14757952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 in a small group </a:t>
            </a:r>
            <a:endParaRPr lang="en-US" dirty="0"/>
          </a:p>
        </p:txBody>
      </p:sp>
      <p:sp>
        <p:nvSpPr>
          <p:cNvPr id="3" name="Content Placeholder 2"/>
          <p:cNvSpPr>
            <a:spLocks noGrp="1"/>
          </p:cNvSpPr>
          <p:nvPr>
            <p:ph idx="1"/>
          </p:nvPr>
        </p:nvSpPr>
        <p:spPr/>
        <p:txBody>
          <a:bodyPr/>
          <a:lstStyle/>
          <a:p>
            <a:r>
              <a:rPr lang="en-US" dirty="0" smtClean="0"/>
              <a:t>You have learned about abilities that should be possessed by a researcher. </a:t>
            </a:r>
          </a:p>
          <a:p>
            <a:r>
              <a:rPr lang="en-US" dirty="0" smtClean="0"/>
              <a:t>In small group, for each member of the group, explain what is the easiest ability to acquire and what is the most difficult to acquire? </a:t>
            </a:r>
          </a:p>
          <a:p>
            <a:r>
              <a:rPr lang="en-US" dirty="0" smtClean="0"/>
              <a:t>In your group list the researcher’s abilities from the most difficult to acquire to the easiest one ! </a:t>
            </a:r>
          </a:p>
          <a:p>
            <a:r>
              <a:rPr lang="en-US" dirty="0" smtClean="0"/>
              <a:t>Present the result of your discussion in the class ! </a:t>
            </a:r>
            <a:endParaRPr lang="en-US" dirty="0"/>
          </a:p>
        </p:txBody>
      </p:sp>
    </p:spTree>
    <p:extLst>
      <p:ext uri="{BB962C8B-B14F-4D97-AF65-F5344CB8AC3E}">
        <p14:creationId xmlns:p14="http://schemas.microsoft.com/office/powerpoint/2010/main" val="2440493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1.2 </a:t>
            </a:r>
            <a:r>
              <a:rPr lang="en-US" b="1" dirty="0" err="1" smtClean="0"/>
              <a:t>Bagaimana</a:t>
            </a:r>
            <a:r>
              <a:rPr lang="en-US" b="1" dirty="0" smtClean="0"/>
              <a:t> </a:t>
            </a:r>
            <a:r>
              <a:rPr lang="en-US" b="1" dirty="0" err="1"/>
              <a:t>harus</a:t>
            </a:r>
            <a:r>
              <a:rPr lang="en-US" b="1" dirty="0"/>
              <a:t> </a:t>
            </a:r>
            <a:r>
              <a:rPr lang="en-US" b="1" dirty="0" err="1"/>
              <a:t>memulai</a:t>
            </a:r>
            <a:r>
              <a:rPr lang="en-US" b="1" dirty="0"/>
              <a:t>? </a:t>
            </a:r>
            <a:r>
              <a:rPr lang="en-US" dirty="0"/>
              <a:t/>
            </a:r>
            <a:br>
              <a:rPr lang="en-US" dirty="0"/>
            </a:br>
            <a:endParaRPr lang="en-US" dirty="0"/>
          </a:p>
        </p:txBody>
      </p:sp>
      <p:sp>
        <p:nvSpPr>
          <p:cNvPr id="3" name="Content Placeholder 2"/>
          <p:cNvSpPr>
            <a:spLocks noGrp="1"/>
          </p:cNvSpPr>
          <p:nvPr>
            <p:ph idx="1"/>
          </p:nvPr>
        </p:nvSpPr>
        <p:spPr/>
        <p:txBody>
          <a:bodyPr>
            <a:normAutofit fontScale="62500" lnSpcReduction="20000"/>
          </a:bodyPr>
          <a:lstStyle/>
          <a:p>
            <a:r>
              <a:rPr lang="en-US" dirty="0" err="1"/>
              <a:t>Banyak</a:t>
            </a:r>
            <a:r>
              <a:rPr lang="en-US" dirty="0"/>
              <a:t> </a:t>
            </a:r>
            <a:r>
              <a:rPr lang="en-US" dirty="0" err="1"/>
              <a:t>buku</a:t>
            </a:r>
            <a:r>
              <a:rPr lang="en-US" dirty="0"/>
              <a:t> </a:t>
            </a:r>
            <a:r>
              <a:rPr lang="en-US" dirty="0" err="1"/>
              <a:t>dan</a:t>
            </a:r>
            <a:r>
              <a:rPr lang="en-US" dirty="0"/>
              <a:t> </a:t>
            </a:r>
            <a:r>
              <a:rPr lang="en-US" dirty="0" err="1"/>
              <a:t>artikel</a:t>
            </a:r>
            <a:r>
              <a:rPr lang="en-US" dirty="0"/>
              <a:t> di internet yang </a:t>
            </a:r>
            <a:r>
              <a:rPr lang="en-US" dirty="0" err="1"/>
              <a:t>memberikan</a:t>
            </a:r>
            <a:r>
              <a:rPr lang="en-US" dirty="0"/>
              <a:t> saran-saran </a:t>
            </a:r>
            <a:r>
              <a:rPr lang="en-US" dirty="0" err="1"/>
              <a:t>dan</a:t>
            </a:r>
            <a:r>
              <a:rPr lang="en-US" dirty="0"/>
              <a:t> </a:t>
            </a:r>
            <a:r>
              <a:rPr lang="en-US" dirty="0" err="1"/>
              <a:t>strategi</a:t>
            </a:r>
            <a:r>
              <a:rPr lang="en-US" dirty="0"/>
              <a:t> </a:t>
            </a:r>
            <a:r>
              <a:rPr lang="en-US" dirty="0" err="1"/>
              <a:t>bagaimana</a:t>
            </a:r>
            <a:r>
              <a:rPr lang="en-US" dirty="0"/>
              <a:t> </a:t>
            </a:r>
            <a:r>
              <a:rPr lang="en-US" dirty="0" err="1"/>
              <a:t>cara</a:t>
            </a:r>
            <a:r>
              <a:rPr lang="en-US" dirty="0"/>
              <a:t> </a:t>
            </a:r>
            <a:r>
              <a:rPr lang="en-US" dirty="0" err="1"/>
              <a:t>untuk</a:t>
            </a:r>
            <a:r>
              <a:rPr lang="en-US" dirty="0"/>
              <a:t> </a:t>
            </a:r>
            <a:r>
              <a:rPr lang="en-US" dirty="0" err="1"/>
              <a:t>sukses</a:t>
            </a:r>
            <a:r>
              <a:rPr lang="en-US" dirty="0"/>
              <a:t> </a:t>
            </a:r>
            <a:r>
              <a:rPr lang="en-US" dirty="0" err="1"/>
              <a:t>belajar</a:t>
            </a:r>
            <a:r>
              <a:rPr lang="en-US" dirty="0"/>
              <a:t> </a:t>
            </a:r>
            <a:r>
              <a:rPr lang="en-US" dirty="0" err="1"/>
              <a:t>dan</a:t>
            </a:r>
            <a:r>
              <a:rPr lang="en-US" dirty="0"/>
              <a:t> </a:t>
            </a:r>
            <a:r>
              <a:rPr lang="en-US" dirty="0" err="1"/>
              <a:t>melakukan</a:t>
            </a:r>
            <a:r>
              <a:rPr lang="en-US" dirty="0"/>
              <a:t> </a:t>
            </a:r>
            <a:r>
              <a:rPr lang="en-US" dirty="0" err="1"/>
              <a:t>penelitian</a:t>
            </a:r>
            <a:r>
              <a:rPr lang="en-US" dirty="0"/>
              <a:t> di </a:t>
            </a:r>
            <a:r>
              <a:rPr lang="en-US" dirty="0" err="1"/>
              <a:t>perguruan</a:t>
            </a:r>
            <a:r>
              <a:rPr lang="en-US" dirty="0"/>
              <a:t> </a:t>
            </a:r>
            <a:r>
              <a:rPr lang="en-US" dirty="0" err="1"/>
              <a:t>tinggi</a:t>
            </a:r>
            <a:r>
              <a:rPr lang="en-US" dirty="0"/>
              <a:t>. </a:t>
            </a:r>
            <a:r>
              <a:rPr lang="en-US" dirty="0" err="1"/>
              <a:t>Dibawah</a:t>
            </a:r>
            <a:r>
              <a:rPr lang="en-US" dirty="0"/>
              <a:t> </a:t>
            </a:r>
            <a:r>
              <a:rPr lang="en-US" dirty="0" err="1"/>
              <a:t>ini</a:t>
            </a:r>
            <a:r>
              <a:rPr lang="en-US" dirty="0"/>
              <a:t> </a:t>
            </a:r>
            <a:r>
              <a:rPr lang="en-US" dirty="0" err="1"/>
              <a:t>adalah</a:t>
            </a:r>
            <a:r>
              <a:rPr lang="en-US" dirty="0"/>
              <a:t> </a:t>
            </a:r>
            <a:r>
              <a:rPr lang="en-US" dirty="0" err="1"/>
              <a:t>rangkuman</a:t>
            </a:r>
            <a:r>
              <a:rPr lang="en-US" dirty="0"/>
              <a:t> </a:t>
            </a:r>
            <a:r>
              <a:rPr lang="en-US" dirty="0" err="1"/>
              <a:t>dari</a:t>
            </a:r>
            <a:r>
              <a:rPr lang="en-US" dirty="0"/>
              <a:t> </a:t>
            </a:r>
            <a:r>
              <a:rPr lang="en-US" dirty="0" err="1"/>
              <a:t>strategi-strategi</a:t>
            </a:r>
            <a:r>
              <a:rPr lang="en-US" dirty="0"/>
              <a:t> </a:t>
            </a:r>
            <a:r>
              <a:rPr lang="en-US" dirty="0" err="1"/>
              <a:t>tersebut</a:t>
            </a:r>
            <a:r>
              <a:rPr lang="en-US" dirty="0"/>
              <a:t>: </a:t>
            </a:r>
          </a:p>
          <a:p>
            <a:pPr lvl="0"/>
            <a:r>
              <a:rPr lang="en-US" dirty="0" err="1"/>
              <a:t>Realistik</a:t>
            </a:r>
            <a:r>
              <a:rPr lang="en-US" dirty="0"/>
              <a:t>. </a:t>
            </a:r>
            <a:r>
              <a:rPr lang="en-US" dirty="0" err="1"/>
              <a:t>Walaupun</a:t>
            </a:r>
            <a:r>
              <a:rPr lang="en-US" dirty="0"/>
              <a:t> </a:t>
            </a:r>
            <a:r>
              <a:rPr lang="en-US" dirty="0" err="1"/>
              <a:t>sebuah</a:t>
            </a:r>
            <a:r>
              <a:rPr lang="en-US" dirty="0"/>
              <a:t> </a:t>
            </a:r>
            <a:r>
              <a:rPr lang="en-US" dirty="0" err="1"/>
              <a:t>penelitian</a:t>
            </a:r>
            <a:r>
              <a:rPr lang="en-US" dirty="0"/>
              <a:t> </a:t>
            </a:r>
            <a:r>
              <a:rPr lang="en-US" dirty="0" err="1"/>
              <a:t>memerlukan</a:t>
            </a:r>
            <a:r>
              <a:rPr lang="en-US" dirty="0"/>
              <a:t> </a:t>
            </a:r>
            <a:r>
              <a:rPr lang="en-US" dirty="0" err="1"/>
              <a:t>tenaga</a:t>
            </a:r>
            <a:r>
              <a:rPr lang="en-US" dirty="0"/>
              <a:t>, </a:t>
            </a:r>
            <a:r>
              <a:rPr lang="en-US" dirty="0" err="1"/>
              <a:t>waktu</a:t>
            </a:r>
            <a:r>
              <a:rPr lang="en-US" dirty="0"/>
              <a:t>, </a:t>
            </a:r>
            <a:r>
              <a:rPr lang="en-US" dirty="0" err="1"/>
              <a:t>pikiran</a:t>
            </a:r>
            <a:r>
              <a:rPr lang="en-US" dirty="0"/>
              <a:t> </a:t>
            </a:r>
            <a:r>
              <a:rPr lang="en-US" dirty="0" err="1"/>
              <a:t>dan</a:t>
            </a:r>
            <a:r>
              <a:rPr lang="en-US" dirty="0"/>
              <a:t> </a:t>
            </a:r>
            <a:r>
              <a:rPr lang="en-US" dirty="0" err="1"/>
              <a:t>biaya</a:t>
            </a:r>
            <a:r>
              <a:rPr lang="en-US" dirty="0"/>
              <a:t>, </a:t>
            </a:r>
            <a:r>
              <a:rPr lang="en-US" dirty="0" err="1"/>
              <a:t>bersikaplah</a:t>
            </a:r>
            <a:r>
              <a:rPr lang="en-US" dirty="0"/>
              <a:t> </a:t>
            </a:r>
            <a:r>
              <a:rPr lang="en-US" dirty="0" err="1"/>
              <a:t>realistik</a:t>
            </a:r>
            <a:r>
              <a:rPr lang="en-US" dirty="0"/>
              <a:t>. </a:t>
            </a:r>
            <a:r>
              <a:rPr lang="en-US" dirty="0" err="1"/>
              <a:t>Seorang</a:t>
            </a:r>
            <a:r>
              <a:rPr lang="en-US" dirty="0"/>
              <a:t> </a:t>
            </a:r>
            <a:r>
              <a:rPr lang="en-US" dirty="0" err="1"/>
              <a:t>peneliti</a:t>
            </a:r>
            <a:r>
              <a:rPr lang="en-US" dirty="0"/>
              <a:t> </a:t>
            </a:r>
            <a:r>
              <a:rPr lang="en-US" dirty="0" err="1"/>
              <a:t>acapkali</a:t>
            </a:r>
            <a:r>
              <a:rPr lang="en-US" dirty="0"/>
              <a:t> </a:t>
            </a:r>
            <a:r>
              <a:rPr lang="en-US" dirty="0" err="1"/>
              <a:t>begitu</a:t>
            </a:r>
            <a:r>
              <a:rPr lang="en-US" dirty="0"/>
              <a:t> </a:t>
            </a:r>
            <a:r>
              <a:rPr lang="en-US" dirty="0" err="1"/>
              <a:t>ambisius</a:t>
            </a:r>
            <a:r>
              <a:rPr lang="en-US" dirty="0"/>
              <a:t> </a:t>
            </a:r>
            <a:r>
              <a:rPr lang="en-US" dirty="0" err="1"/>
              <a:t>untuk</a:t>
            </a:r>
            <a:r>
              <a:rPr lang="en-US" dirty="0"/>
              <a:t> </a:t>
            </a:r>
            <a:r>
              <a:rPr lang="en-US" dirty="0" err="1"/>
              <a:t>menulis</a:t>
            </a:r>
            <a:r>
              <a:rPr lang="en-US" dirty="0"/>
              <a:t> </a:t>
            </a:r>
            <a:r>
              <a:rPr lang="en-US" dirty="0" err="1"/>
              <a:t>sebuah</a:t>
            </a:r>
            <a:r>
              <a:rPr lang="en-US" dirty="0"/>
              <a:t> </a:t>
            </a:r>
            <a:r>
              <a:rPr lang="en-US" dirty="0" err="1"/>
              <a:t>hal</a:t>
            </a:r>
            <a:r>
              <a:rPr lang="en-US" dirty="0"/>
              <a:t> yang </a:t>
            </a:r>
            <a:r>
              <a:rPr lang="en-US" dirty="0" err="1"/>
              <a:t>besar</a:t>
            </a:r>
            <a:r>
              <a:rPr lang="en-US" dirty="0"/>
              <a:t> </a:t>
            </a:r>
            <a:r>
              <a:rPr lang="en-US" dirty="0" err="1"/>
              <a:t>dan</a:t>
            </a:r>
            <a:r>
              <a:rPr lang="en-US" dirty="0"/>
              <a:t> </a:t>
            </a:r>
            <a:r>
              <a:rPr lang="en-US" dirty="0" err="1"/>
              <a:t>berharap</a:t>
            </a:r>
            <a:r>
              <a:rPr lang="en-US" dirty="0"/>
              <a:t> </a:t>
            </a:r>
            <a:r>
              <a:rPr lang="en-US" dirty="0" err="1"/>
              <a:t>bahwa</a:t>
            </a:r>
            <a:r>
              <a:rPr lang="en-US" dirty="0"/>
              <a:t> </a:t>
            </a:r>
            <a:r>
              <a:rPr lang="en-US" dirty="0" err="1"/>
              <a:t>penelitiannya</a:t>
            </a:r>
            <a:r>
              <a:rPr lang="en-US" dirty="0"/>
              <a:t> </a:t>
            </a:r>
            <a:r>
              <a:rPr lang="en-US" dirty="0" err="1"/>
              <a:t>menjadi</a:t>
            </a:r>
            <a:r>
              <a:rPr lang="en-US" dirty="0"/>
              <a:t> </a:t>
            </a:r>
            <a:r>
              <a:rPr lang="en-US" dirty="0" err="1"/>
              <a:t>sebuah</a:t>
            </a:r>
            <a:r>
              <a:rPr lang="en-US" dirty="0"/>
              <a:t> ‘masterpiece’. </a:t>
            </a:r>
            <a:r>
              <a:rPr lang="en-US" dirty="0" err="1"/>
              <a:t>Alhasil</a:t>
            </a:r>
            <a:r>
              <a:rPr lang="en-US" dirty="0"/>
              <a:t>, </a:t>
            </a:r>
            <a:r>
              <a:rPr lang="en-US" dirty="0" err="1"/>
              <a:t>sekup</a:t>
            </a:r>
            <a:r>
              <a:rPr lang="en-US" dirty="0"/>
              <a:t> </a:t>
            </a:r>
            <a:r>
              <a:rPr lang="en-US" dirty="0" err="1"/>
              <a:t>penelitian</a:t>
            </a:r>
            <a:r>
              <a:rPr lang="en-US" dirty="0"/>
              <a:t> </a:t>
            </a:r>
            <a:r>
              <a:rPr lang="en-US" dirty="0" err="1"/>
              <a:t>menjadi</a:t>
            </a:r>
            <a:r>
              <a:rPr lang="en-US" dirty="0"/>
              <a:t> </a:t>
            </a:r>
            <a:r>
              <a:rPr lang="en-US" dirty="0" err="1"/>
              <a:t>luas</a:t>
            </a:r>
            <a:r>
              <a:rPr lang="en-US" dirty="0"/>
              <a:t> </a:t>
            </a:r>
            <a:r>
              <a:rPr lang="en-US" dirty="0" err="1"/>
              <a:t>dan</a:t>
            </a:r>
            <a:r>
              <a:rPr lang="en-US" dirty="0"/>
              <a:t> </a:t>
            </a:r>
            <a:r>
              <a:rPr lang="en-US" dirty="0" err="1"/>
              <a:t>akhirnya</a:t>
            </a:r>
            <a:r>
              <a:rPr lang="en-US" dirty="0"/>
              <a:t> </a:t>
            </a:r>
            <a:r>
              <a:rPr lang="en-US" dirty="0" err="1"/>
              <a:t>si</a:t>
            </a:r>
            <a:r>
              <a:rPr lang="en-US" dirty="0"/>
              <a:t> </a:t>
            </a:r>
            <a:r>
              <a:rPr lang="en-US" dirty="0" err="1"/>
              <a:t>peneliti</a:t>
            </a:r>
            <a:r>
              <a:rPr lang="en-US" dirty="0"/>
              <a:t> </a:t>
            </a:r>
            <a:r>
              <a:rPr lang="en-US" dirty="0" err="1"/>
              <a:t>tidak</a:t>
            </a:r>
            <a:r>
              <a:rPr lang="en-US" dirty="0"/>
              <a:t> </a:t>
            </a:r>
            <a:r>
              <a:rPr lang="en-US" dirty="0" err="1"/>
              <a:t>dapat</a:t>
            </a:r>
            <a:r>
              <a:rPr lang="en-US" dirty="0"/>
              <a:t> </a:t>
            </a:r>
            <a:r>
              <a:rPr lang="en-US" dirty="0" err="1"/>
              <a:t>menyelesaikan</a:t>
            </a:r>
            <a:r>
              <a:rPr lang="en-US" dirty="0"/>
              <a:t> </a:t>
            </a:r>
            <a:r>
              <a:rPr lang="en-US" dirty="0" err="1"/>
              <a:t>penelitiannya</a:t>
            </a:r>
            <a:r>
              <a:rPr lang="en-US" dirty="0"/>
              <a:t>. </a:t>
            </a:r>
            <a:r>
              <a:rPr lang="en-US" dirty="0" err="1"/>
              <a:t>Solusi</a:t>
            </a:r>
            <a:r>
              <a:rPr lang="en-US" dirty="0"/>
              <a:t> </a:t>
            </a:r>
            <a:r>
              <a:rPr lang="en-US" dirty="0" err="1"/>
              <a:t>dari</a:t>
            </a:r>
            <a:r>
              <a:rPr lang="en-US" dirty="0"/>
              <a:t> </a:t>
            </a:r>
            <a:r>
              <a:rPr lang="en-US" dirty="0" err="1"/>
              <a:t>masalah</a:t>
            </a:r>
            <a:r>
              <a:rPr lang="en-US" dirty="0"/>
              <a:t> </a:t>
            </a:r>
            <a:r>
              <a:rPr lang="en-US" dirty="0" err="1"/>
              <a:t>ini</a:t>
            </a:r>
            <a:r>
              <a:rPr lang="en-US" dirty="0"/>
              <a:t> </a:t>
            </a:r>
            <a:r>
              <a:rPr lang="en-US" dirty="0" err="1"/>
              <a:t>adalah</a:t>
            </a:r>
            <a:r>
              <a:rPr lang="en-US" dirty="0"/>
              <a:t> </a:t>
            </a:r>
            <a:r>
              <a:rPr lang="en-US" dirty="0" err="1"/>
              <a:t>bersikap</a:t>
            </a:r>
            <a:r>
              <a:rPr lang="en-US" dirty="0"/>
              <a:t> </a:t>
            </a:r>
            <a:r>
              <a:rPr lang="en-US" dirty="0" err="1"/>
              <a:t>realistik</a:t>
            </a:r>
            <a:r>
              <a:rPr lang="en-US" dirty="0"/>
              <a:t>. </a:t>
            </a:r>
            <a:r>
              <a:rPr lang="en-US" dirty="0" err="1"/>
              <a:t>Contoh</a:t>
            </a:r>
            <a:r>
              <a:rPr lang="en-US" dirty="0"/>
              <a:t>, </a:t>
            </a:r>
            <a:r>
              <a:rPr lang="en-US" dirty="0" err="1"/>
              <a:t>ketika</a:t>
            </a:r>
            <a:r>
              <a:rPr lang="en-US" dirty="0"/>
              <a:t> </a:t>
            </a:r>
            <a:r>
              <a:rPr lang="en-US" dirty="0" err="1"/>
              <a:t>menulis</a:t>
            </a:r>
            <a:r>
              <a:rPr lang="en-US" dirty="0"/>
              <a:t> proposal </a:t>
            </a:r>
            <a:r>
              <a:rPr lang="en-US" dirty="0" err="1"/>
              <a:t>disertasi</a:t>
            </a:r>
            <a:r>
              <a:rPr lang="en-US" dirty="0"/>
              <a:t>, </a:t>
            </a:r>
            <a:r>
              <a:rPr lang="en-US" dirty="0" err="1"/>
              <a:t>penulis</a:t>
            </a:r>
            <a:r>
              <a:rPr lang="en-US" dirty="0"/>
              <a:t> </a:t>
            </a:r>
            <a:r>
              <a:rPr lang="en-US" dirty="0" err="1"/>
              <a:t>sempat</a:t>
            </a:r>
            <a:r>
              <a:rPr lang="en-US" dirty="0"/>
              <a:t> </a:t>
            </a:r>
            <a:r>
              <a:rPr lang="en-US" dirty="0" err="1"/>
              <a:t>tergoda</a:t>
            </a:r>
            <a:r>
              <a:rPr lang="en-US" dirty="0"/>
              <a:t> </a:t>
            </a:r>
            <a:r>
              <a:rPr lang="en-US" dirty="0" err="1"/>
              <a:t>untuk</a:t>
            </a:r>
            <a:r>
              <a:rPr lang="en-US" dirty="0"/>
              <a:t> </a:t>
            </a:r>
            <a:r>
              <a:rPr lang="en-US" dirty="0" err="1"/>
              <a:t>membuat</a:t>
            </a:r>
            <a:r>
              <a:rPr lang="en-US" dirty="0"/>
              <a:t> ‘case study’ </a:t>
            </a:r>
            <a:r>
              <a:rPr lang="en-US" dirty="0" err="1"/>
              <a:t>dari</a:t>
            </a:r>
            <a:r>
              <a:rPr lang="en-US" dirty="0"/>
              <a:t> 12 program </a:t>
            </a:r>
            <a:r>
              <a:rPr lang="en-US" dirty="0" err="1"/>
              <a:t>studi</a:t>
            </a:r>
            <a:r>
              <a:rPr lang="en-US" dirty="0"/>
              <a:t> </a:t>
            </a:r>
            <a:r>
              <a:rPr lang="en-US" dirty="0" err="1"/>
              <a:t>pendidikan</a:t>
            </a:r>
            <a:r>
              <a:rPr lang="en-US" dirty="0"/>
              <a:t> Bahasa </a:t>
            </a:r>
            <a:r>
              <a:rPr lang="en-US" dirty="0" err="1"/>
              <a:t>Inggris</a:t>
            </a:r>
            <a:r>
              <a:rPr lang="en-US" dirty="0"/>
              <a:t>. </a:t>
            </a:r>
            <a:r>
              <a:rPr lang="en-US" dirty="0" err="1"/>
              <a:t>Namun</a:t>
            </a:r>
            <a:r>
              <a:rPr lang="en-US" dirty="0"/>
              <a:t> </a:t>
            </a:r>
            <a:r>
              <a:rPr lang="en-US" dirty="0" err="1"/>
              <a:t>penulis</a:t>
            </a:r>
            <a:r>
              <a:rPr lang="en-US" dirty="0"/>
              <a:t> </a:t>
            </a:r>
            <a:r>
              <a:rPr lang="en-US" dirty="0" err="1"/>
              <a:t>kemudian</a:t>
            </a:r>
            <a:r>
              <a:rPr lang="en-US" dirty="0"/>
              <a:t> </a:t>
            </a:r>
            <a:r>
              <a:rPr lang="en-US" dirty="0" err="1"/>
              <a:t>sadar</a:t>
            </a:r>
            <a:r>
              <a:rPr lang="en-US" dirty="0"/>
              <a:t> </a:t>
            </a:r>
            <a:r>
              <a:rPr lang="en-US" dirty="0" err="1"/>
              <a:t>bahwa</a:t>
            </a:r>
            <a:r>
              <a:rPr lang="en-US" dirty="0"/>
              <a:t> </a:t>
            </a:r>
            <a:r>
              <a:rPr lang="en-US" dirty="0" err="1"/>
              <a:t>waktu</a:t>
            </a:r>
            <a:r>
              <a:rPr lang="en-US" dirty="0"/>
              <a:t> </a:t>
            </a:r>
            <a:r>
              <a:rPr lang="en-US" dirty="0" err="1"/>
              <a:t>dan</a:t>
            </a:r>
            <a:r>
              <a:rPr lang="en-US" dirty="0"/>
              <a:t> energy yang </a:t>
            </a:r>
            <a:r>
              <a:rPr lang="en-US" dirty="0" err="1"/>
              <a:t>tersedia</a:t>
            </a:r>
            <a:r>
              <a:rPr lang="en-US" dirty="0"/>
              <a:t> </a:t>
            </a:r>
            <a:r>
              <a:rPr lang="en-US" dirty="0" err="1"/>
              <a:t>untuk</a:t>
            </a:r>
            <a:r>
              <a:rPr lang="en-US" dirty="0"/>
              <a:t> </a:t>
            </a:r>
            <a:r>
              <a:rPr lang="en-US" dirty="0" err="1"/>
              <a:t>menyelesaikan</a:t>
            </a:r>
            <a:r>
              <a:rPr lang="en-US" dirty="0"/>
              <a:t> </a:t>
            </a:r>
            <a:r>
              <a:rPr lang="en-US" dirty="0" err="1"/>
              <a:t>disertai</a:t>
            </a:r>
            <a:r>
              <a:rPr lang="en-US" dirty="0"/>
              <a:t> </a:t>
            </a:r>
            <a:r>
              <a:rPr lang="en-US" dirty="0" err="1"/>
              <a:t>terbatas</a:t>
            </a:r>
            <a:r>
              <a:rPr lang="en-US" dirty="0"/>
              <a:t>. </a:t>
            </a:r>
            <a:r>
              <a:rPr lang="en-US" dirty="0" err="1"/>
              <a:t>Akhirnya</a:t>
            </a:r>
            <a:r>
              <a:rPr lang="en-US" dirty="0"/>
              <a:t>, </a:t>
            </a:r>
            <a:r>
              <a:rPr lang="en-US" dirty="0" err="1"/>
              <a:t>penulis</a:t>
            </a:r>
            <a:r>
              <a:rPr lang="en-US" dirty="0"/>
              <a:t> </a:t>
            </a:r>
            <a:r>
              <a:rPr lang="en-US" dirty="0" err="1"/>
              <a:t>memutuskan</a:t>
            </a:r>
            <a:r>
              <a:rPr lang="en-US" dirty="0"/>
              <a:t> </a:t>
            </a:r>
            <a:r>
              <a:rPr lang="en-US" dirty="0" err="1"/>
              <a:t>untuk</a:t>
            </a:r>
            <a:r>
              <a:rPr lang="en-US" dirty="0"/>
              <a:t> </a:t>
            </a:r>
            <a:r>
              <a:rPr lang="en-US" dirty="0" err="1"/>
              <a:t>melakukan</a:t>
            </a:r>
            <a:r>
              <a:rPr lang="en-US" dirty="0"/>
              <a:t> ‘case study’ </a:t>
            </a:r>
            <a:r>
              <a:rPr lang="en-US" dirty="0" err="1"/>
              <a:t>pada</a:t>
            </a:r>
            <a:r>
              <a:rPr lang="en-US" dirty="0"/>
              <a:t> lima program </a:t>
            </a:r>
            <a:r>
              <a:rPr lang="en-US" dirty="0" err="1"/>
              <a:t>studi</a:t>
            </a:r>
            <a:r>
              <a:rPr lang="en-US" dirty="0"/>
              <a:t> </a:t>
            </a:r>
            <a:r>
              <a:rPr lang="en-US" dirty="0" err="1"/>
              <a:t>saja</a:t>
            </a:r>
            <a:r>
              <a:rPr lang="en-US" dirty="0"/>
              <a:t>. </a:t>
            </a:r>
          </a:p>
          <a:p>
            <a:pPr lvl="0"/>
            <a:r>
              <a:rPr lang="en-US" dirty="0" err="1"/>
              <a:t>Paham</a:t>
            </a:r>
            <a:r>
              <a:rPr lang="en-US" dirty="0"/>
              <a:t> </a:t>
            </a:r>
            <a:r>
              <a:rPr lang="en-US" dirty="0" err="1"/>
              <a:t>betul</a:t>
            </a:r>
            <a:r>
              <a:rPr lang="en-US" dirty="0"/>
              <a:t> </a:t>
            </a:r>
            <a:r>
              <a:rPr lang="en-US" dirty="0" err="1"/>
              <a:t>apa</a:t>
            </a:r>
            <a:r>
              <a:rPr lang="en-US" dirty="0"/>
              <a:t> yang </a:t>
            </a:r>
            <a:r>
              <a:rPr lang="en-US" dirty="0" err="1"/>
              <a:t>diharapkan</a:t>
            </a:r>
            <a:r>
              <a:rPr lang="en-US" dirty="0"/>
              <a:t>. </a:t>
            </a:r>
            <a:r>
              <a:rPr lang="en-US" dirty="0" err="1"/>
              <a:t>Pahami</a:t>
            </a:r>
            <a:r>
              <a:rPr lang="en-US" dirty="0"/>
              <a:t> </a:t>
            </a:r>
            <a:r>
              <a:rPr lang="en-US" dirty="0" err="1"/>
              <a:t>apa</a:t>
            </a:r>
            <a:r>
              <a:rPr lang="en-US" dirty="0"/>
              <a:t> yang </a:t>
            </a:r>
            <a:r>
              <a:rPr lang="en-US" dirty="0" err="1"/>
              <a:t>diharapkan</a:t>
            </a:r>
            <a:r>
              <a:rPr lang="en-US" dirty="0"/>
              <a:t> </a:t>
            </a:r>
            <a:r>
              <a:rPr lang="en-US" dirty="0" err="1"/>
              <a:t>oleh</a:t>
            </a:r>
            <a:r>
              <a:rPr lang="en-US" dirty="0"/>
              <a:t> program </a:t>
            </a:r>
            <a:r>
              <a:rPr lang="en-US" dirty="0" err="1"/>
              <a:t>studi</a:t>
            </a:r>
            <a:r>
              <a:rPr lang="en-US" dirty="0"/>
              <a:t> </a:t>
            </a:r>
            <a:r>
              <a:rPr lang="en-US" dirty="0" err="1"/>
              <a:t>tempat</a:t>
            </a:r>
            <a:r>
              <a:rPr lang="en-US" dirty="0"/>
              <a:t> </a:t>
            </a:r>
            <a:r>
              <a:rPr lang="en-US" dirty="0" err="1"/>
              <a:t>Anda</a:t>
            </a:r>
            <a:r>
              <a:rPr lang="en-US" dirty="0"/>
              <a:t> </a:t>
            </a:r>
            <a:r>
              <a:rPr lang="en-US" dirty="0" err="1"/>
              <a:t>belajar</a:t>
            </a:r>
            <a:r>
              <a:rPr lang="en-US" dirty="0"/>
              <a:t>. Program </a:t>
            </a:r>
            <a:r>
              <a:rPr lang="en-US" dirty="0" err="1"/>
              <a:t>studi</a:t>
            </a:r>
            <a:r>
              <a:rPr lang="en-US" dirty="0"/>
              <a:t> </a:t>
            </a:r>
            <a:r>
              <a:rPr lang="en-US" dirty="0" err="1"/>
              <a:t>biasanya</a:t>
            </a:r>
            <a:r>
              <a:rPr lang="en-US" dirty="0"/>
              <a:t> </a:t>
            </a:r>
            <a:r>
              <a:rPr lang="en-US" dirty="0" err="1"/>
              <a:t>telah</a:t>
            </a:r>
            <a:r>
              <a:rPr lang="en-US" dirty="0"/>
              <a:t> </a:t>
            </a:r>
            <a:r>
              <a:rPr lang="en-US" dirty="0" err="1"/>
              <a:t>menetapkan</a:t>
            </a:r>
            <a:r>
              <a:rPr lang="en-US" dirty="0"/>
              <a:t> </a:t>
            </a:r>
            <a:r>
              <a:rPr lang="en-US" dirty="0" err="1"/>
              <a:t>standar</a:t>
            </a:r>
            <a:r>
              <a:rPr lang="en-US" dirty="0"/>
              <a:t> </a:t>
            </a:r>
            <a:r>
              <a:rPr lang="en-US" dirty="0" err="1"/>
              <a:t>tentang</a:t>
            </a:r>
            <a:r>
              <a:rPr lang="en-US" dirty="0"/>
              <a:t> </a:t>
            </a:r>
            <a:r>
              <a:rPr lang="en-US" dirty="0" err="1"/>
              <a:t>penulisan</a:t>
            </a:r>
            <a:r>
              <a:rPr lang="en-US" dirty="0"/>
              <a:t> </a:t>
            </a:r>
            <a:r>
              <a:rPr lang="en-US" dirty="0" err="1"/>
              <a:t>skripsi</a:t>
            </a:r>
            <a:r>
              <a:rPr lang="en-US" dirty="0"/>
              <a:t>. </a:t>
            </a:r>
            <a:r>
              <a:rPr lang="en-US" dirty="0" err="1"/>
              <a:t>Pelajari</a:t>
            </a:r>
            <a:r>
              <a:rPr lang="en-US" dirty="0"/>
              <a:t> standard yang </a:t>
            </a:r>
            <a:r>
              <a:rPr lang="en-US" dirty="0" err="1"/>
              <a:t>telah</a:t>
            </a:r>
            <a:r>
              <a:rPr lang="en-US" dirty="0"/>
              <a:t> </a:t>
            </a:r>
            <a:r>
              <a:rPr lang="en-US" dirty="0" err="1"/>
              <a:t>ditetapkan</a:t>
            </a:r>
            <a:r>
              <a:rPr lang="en-US" dirty="0"/>
              <a:t>. </a:t>
            </a:r>
          </a:p>
          <a:p>
            <a:pPr lvl="0"/>
            <a:r>
              <a:rPr lang="en-US" dirty="0" err="1"/>
              <a:t>Kelola</a:t>
            </a:r>
            <a:r>
              <a:rPr lang="en-US" dirty="0"/>
              <a:t> </a:t>
            </a:r>
            <a:r>
              <a:rPr lang="en-US" dirty="0" err="1"/>
              <a:t>waktu</a:t>
            </a:r>
            <a:r>
              <a:rPr lang="en-US" dirty="0"/>
              <a:t> </a:t>
            </a:r>
            <a:r>
              <a:rPr lang="en-US" dirty="0" err="1"/>
              <a:t>dan</a:t>
            </a:r>
            <a:r>
              <a:rPr lang="en-US" dirty="0"/>
              <a:t> </a:t>
            </a:r>
            <a:r>
              <a:rPr lang="en-US" dirty="0" err="1"/>
              <a:t>diri</a:t>
            </a:r>
            <a:r>
              <a:rPr lang="en-US" dirty="0"/>
              <a:t> </a:t>
            </a:r>
            <a:r>
              <a:rPr lang="en-US" dirty="0" err="1"/>
              <a:t>dengan</a:t>
            </a:r>
            <a:r>
              <a:rPr lang="en-US" dirty="0"/>
              <a:t> </a:t>
            </a:r>
            <a:r>
              <a:rPr lang="en-US" dirty="0" err="1"/>
              <a:t>baik</a:t>
            </a:r>
            <a:r>
              <a:rPr lang="en-US" dirty="0"/>
              <a:t>. </a:t>
            </a:r>
            <a:r>
              <a:rPr lang="en-US" dirty="0" err="1"/>
              <a:t>Waktu</a:t>
            </a:r>
            <a:r>
              <a:rPr lang="en-US" dirty="0"/>
              <a:t> </a:t>
            </a:r>
            <a:r>
              <a:rPr lang="en-US" dirty="0" err="1"/>
              <a:t>satu</a:t>
            </a:r>
            <a:r>
              <a:rPr lang="en-US" dirty="0"/>
              <a:t> </a:t>
            </a:r>
            <a:r>
              <a:rPr lang="en-US" dirty="0" err="1"/>
              <a:t>tahun</a:t>
            </a:r>
            <a:r>
              <a:rPr lang="en-US" dirty="0"/>
              <a:t>, </a:t>
            </a:r>
            <a:r>
              <a:rPr lang="en-US" dirty="0" err="1"/>
              <a:t>apalagi</a:t>
            </a:r>
            <a:r>
              <a:rPr lang="en-US" dirty="0"/>
              <a:t> </a:t>
            </a:r>
            <a:r>
              <a:rPr lang="en-US" dirty="0" err="1"/>
              <a:t>satu</a:t>
            </a:r>
            <a:r>
              <a:rPr lang="en-US" dirty="0"/>
              <a:t> semester, </a:t>
            </a:r>
            <a:r>
              <a:rPr lang="en-US" dirty="0" err="1"/>
              <a:t>akan</a:t>
            </a:r>
            <a:r>
              <a:rPr lang="en-US" dirty="0"/>
              <a:t> </a:t>
            </a:r>
            <a:r>
              <a:rPr lang="en-US" dirty="0" err="1"/>
              <a:t>sangat</a:t>
            </a:r>
            <a:r>
              <a:rPr lang="en-US" dirty="0"/>
              <a:t> </a:t>
            </a:r>
            <a:r>
              <a:rPr lang="en-US" dirty="0" err="1"/>
              <a:t>terasa</a:t>
            </a:r>
            <a:r>
              <a:rPr lang="en-US" dirty="0"/>
              <a:t> </a:t>
            </a:r>
            <a:r>
              <a:rPr lang="en-US" dirty="0" err="1"/>
              <a:t>cepat</a:t>
            </a:r>
            <a:r>
              <a:rPr lang="en-US" dirty="0"/>
              <a:t> </a:t>
            </a:r>
            <a:r>
              <a:rPr lang="en-US" dirty="0" err="1"/>
              <a:t>untuk</a:t>
            </a:r>
            <a:r>
              <a:rPr lang="en-US" dirty="0"/>
              <a:t>  </a:t>
            </a:r>
            <a:r>
              <a:rPr lang="en-US" dirty="0" err="1"/>
              <a:t>mengerjakan</a:t>
            </a:r>
            <a:r>
              <a:rPr lang="en-US" dirty="0"/>
              <a:t> </a:t>
            </a:r>
            <a:r>
              <a:rPr lang="en-US" dirty="0" err="1"/>
              <a:t>penelitian</a:t>
            </a:r>
            <a:r>
              <a:rPr lang="en-US" dirty="0"/>
              <a:t>. </a:t>
            </a:r>
            <a:r>
              <a:rPr lang="en-US" dirty="0" err="1"/>
              <a:t>Dalam</a:t>
            </a:r>
            <a:r>
              <a:rPr lang="en-US" dirty="0"/>
              <a:t> </a:t>
            </a:r>
            <a:r>
              <a:rPr lang="en-US" dirty="0" err="1"/>
              <a:t>rentang</a:t>
            </a:r>
            <a:r>
              <a:rPr lang="en-US" dirty="0"/>
              <a:t> </a:t>
            </a:r>
            <a:r>
              <a:rPr lang="en-US" dirty="0" err="1"/>
              <a:t>waktu</a:t>
            </a:r>
            <a:r>
              <a:rPr lang="en-US" dirty="0"/>
              <a:t> </a:t>
            </a:r>
            <a:r>
              <a:rPr lang="en-US" dirty="0" err="1"/>
              <a:t>tersebut</a:t>
            </a:r>
            <a:r>
              <a:rPr lang="en-US" dirty="0"/>
              <a:t>, </a:t>
            </a:r>
            <a:r>
              <a:rPr lang="en-US" dirty="0" err="1"/>
              <a:t>hambatan</a:t>
            </a:r>
            <a:r>
              <a:rPr lang="en-US" dirty="0"/>
              <a:t> </a:t>
            </a:r>
            <a:r>
              <a:rPr lang="en-US" dirty="0" err="1"/>
              <a:t>dan</a:t>
            </a:r>
            <a:r>
              <a:rPr lang="en-US" dirty="0"/>
              <a:t> </a:t>
            </a:r>
            <a:r>
              <a:rPr lang="en-US" dirty="0" err="1"/>
              <a:t>tantangan</a:t>
            </a:r>
            <a:r>
              <a:rPr lang="en-US" dirty="0"/>
              <a:t> </a:t>
            </a:r>
            <a:r>
              <a:rPr lang="en-US" dirty="0" err="1"/>
              <a:t>akan</a:t>
            </a:r>
            <a:r>
              <a:rPr lang="en-US" dirty="0"/>
              <a:t> </a:t>
            </a:r>
            <a:r>
              <a:rPr lang="en-US" dirty="0" err="1"/>
              <a:t>datang</a:t>
            </a:r>
            <a:r>
              <a:rPr lang="en-US" dirty="0"/>
              <a:t> </a:t>
            </a:r>
            <a:r>
              <a:rPr lang="en-US" dirty="0" err="1"/>
              <a:t>silih</a:t>
            </a:r>
            <a:r>
              <a:rPr lang="en-US" dirty="0"/>
              <a:t> </a:t>
            </a:r>
            <a:r>
              <a:rPr lang="en-US" dirty="0" err="1"/>
              <a:t>berganti</a:t>
            </a:r>
            <a:r>
              <a:rPr lang="en-US" dirty="0"/>
              <a:t> </a:t>
            </a:r>
            <a:r>
              <a:rPr lang="en-US" dirty="0" err="1"/>
              <a:t>seperti</a:t>
            </a:r>
            <a:r>
              <a:rPr lang="en-US" dirty="0"/>
              <a:t> rasa </a:t>
            </a:r>
            <a:r>
              <a:rPr lang="en-US" dirty="0" err="1"/>
              <a:t>malas</a:t>
            </a:r>
            <a:r>
              <a:rPr lang="en-US" dirty="0"/>
              <a:t>, </a:t>
            </a:r>
            <a:r>
              <a:rPr lang="en-US" dirty="0" err="1"/>
              <a:t>hilangnya</a:t>
            </a:r>
            <a:r>
              <a:rPr lang="en-US" dirty="0"/>
              <a:t> </a:t>
            </a:r>
            <a:r>
              <a:rPr lang="en-US" dirty="0" err="1"/>
              <a:t>motivasi</a:t>
            </a:r>
            <a:r>
              <a:rPr lang="en-US" dirty="0"/>
              <a:t>, </a:t>
            </a:r>
            <a:r>
              <a:rPr lang="en-US" dirty="0" err="1"/>
              <a:t>dan</a:t>
            </a:r>
            <a:r>
              <a:rPr lang="en-US" dirty="0"/>
              <a:t> </a:t>
            </a:r>
            <a:r>
              <a:rPr lang="en-US" dirty="0" err="1"/>
              <a:t>kesibukan-kesibukan</a:t>
            </a:r>
            <a:r>
              <a:rPr lang="en-US" dirty="0"/>
              <a:t> lain yang </a:t>
            </a:r>
            <a:r>
              <a:rPr lang="en-US" dirty="0" err="1"/>
              <a:t>sering</a:t>
            </a:r>
            <a:r>
              <a:rPr lang="en-US" dirty="0"/>
              <a:t> </a:t>
            </a:r>
            <a:r>
              <a:rPr lang="en-US" dirty="0" err="1"/>
              <a:t>menganggu</a:t>
            </a:r>
            <a:r>
              <a:rPr lang="en-US" dirty="0"/>
              <a:t> </a:t>
            </a:r>
            <a:r>
              <a:rPr lang="en-US" dirty="0" err="1"/>
              <a:t>fokus</a:t>
            </a:r>
            <a:r>
              <a:rPr lang="en-US" dirty="0"/>
              <a:t> </a:t>
            </a:r>
            <a:r>
              <a:rPr lang="en-US" dirty="0" err="1"/>
              <a:t>dalam</a:t>
            </a:r>
            <a:r>
              <a:rPr lang="en-US" dirty="0"/>
              <a:t> </a:t>
            </a:r>
            <a:r>
              <a:rPr lang="en-US" dirty="0" err="1"/>
              <a:t>melakukan</a:t>
            </a:r>
            <a:r>
              <a:rPr lang="en-US" dirty="0"/>
              <a:t> </a:t>
            </a:r>
            <a:r>
              <a:rPr lang="en-US" dirty="0" err="1"/>
              <a:t>dan</a:t>
            </a:r>
            <a:r>
              <a:rPr lang="en-US" dirty="0"/>
              <a:t> </a:t>
            </a:r>
            <a:r>
              <a:rPr lang="en-US" dirty="0" err="1"/>
              <a:t>menulis</a:t>
            </a:r>
            <a:r>
              <a:rPr lang="en-US" dirty="0"/>
              <a:t> </a:t>
            </a:r>
            <a:r>
              <a:rPr lang="en-US" dirty="0" err="1"/>
              <a:t>penelitian</a:t>
            </a:r>
            <a:r>
              <a:rPr lang="en-US" dirty="0"/>
              <a:t>. </a:t>
            </a:r>
            <a:r>
              <a:rPr lang="en-US" dirty="0" err="1"/>
              <a:t>Oleh</a:t>
            </a:r>
            <a:r>
              <a:rPr lang="en-US" dirty="0"/>
              <a:t> </a:t>
            </a:r>
            <a:r>
              <a:rPr lang="en-US" dirty="0" err="1"/>
              <a:t>karena</a:t>
            </a:r>
            <a:r>
              <a:rPr lang="en-US" dirty="0"/>
              <a:t> </a:t>
            </a:r>
            <a:r>
              <a:rPr lang="en-US" dirty="0" err="1"/>
              <a:t>itu</a:t>
            </a:r>
            <a:r>
              <a:rPr lang="en-US" dirty="0"/>
              <a:t>, </a:t>
            </a:r>
            <a:r>
              <a:rPr lang="en-US" dirty="0" err="1"/>
              <a:t>seorang</a:t>
            </a:r>
            <a:r>
              <a:rPr lang="en-US" dirty="0"/>
              <a:t> </a:t>
            </a:r>
            <a:r>
              <a:rPr lang="en-US" dirty="0" err="1"/>
              <a:t>peneliti</a:t>
            </a:r>
            <a:r>
              <a:rPr lang="en-US" dirty="0"/>
              <a:t> </a:t>
            </a:r>
            <a:r>
              <a:rPr lang="en-US" dirty="0" err="1"/>
              <a:t>harus</a:t>
            </a:r>
            <a:r>
              <a:rPr lang="en-US" dirty="0"/>
              <a:t> </a:t>
            </a:r>
            <a:r>
              <a:rPr lang="en-US" dirty="0" err="1"/>
              <a:t>memiliki</a:t>
            </a:r>
            <a:r>
              <a:rPr lang="en-US" dirty="0"/>
              <a:t> </a:t>
            </a:r>
            <a:r>
              <a:rPr lang="en-US" dirty="0" err="1"/>
              <a:t>kemampuan</a:t>
            </a:r>
            <a:r>
              <a:rPr lang="en-US" dirty="0"/>
              <a:t> </a:t>
            </a:r>
            <a:r>
              <a:rPr lang="en-US" dirty="0" err="1"/>
              <a:t>untuk</a:t>
            </a:r>
            <a:r>
              <a:rPr lang="en-US" dirty="0"/>
              <a:t> </a:t>
            </a:r>
            <a:r>
              <a:rPr lang="en-US" dirty="0" err="1"/>
              <a:t>mengelola</a:t>
            </a:r>
            <a:r>
              <a:rPr lang="en-US" dirty="0"/>
              <a:t> </a:t>
            </a:r>
            <a:r>
              <a:rPr lang="en-US" dirty="0" err="1"/>
              <a:t>waktu</a:t>
            </a:r>
            <a:r>
              <a:rPr lang="en-US" dirty="0"/>
              <a:t> </a:t>
            </a:r>
            <a:r>
              <a:rPr lang="en-US" dirty="0" err="1"/>
              <a:t>dan</a:t>
            </a:r>
            <a:r>
              <a:rPr lang="en-US" dirty="0"/>
              <a:t> </a:t>
            </a:r>
            <a:r>
              <a:rPr lang="en-US" dirty="0" err="1"/>
              <a:t>manajemen</a:t>
            </a:r>
            <a:r>
              <a:rPr lang="en-US" dirty="0"/>
              <a:t> </a:t>
            </a:r>
            <a:r>
              <a:rPr lang="en-US" dirty="0" err="1"/>
              <a:t>diri</a:t>
            </a:r>
            <a:r>
              <a:rPr lang="en-US" dirty="0"/>
              <a:t>. </a:t>
            </a:r>
          </a:p>
          <a:p>
            <a:endParaRPr lang="en-US" dirty="0"/>
          </a:p>
        </p:txBody>
      </p:sp>
    </p:spTree>
    <p:extLst>
      <p:ext uri="{BB962C8B-B14F-4D97-AF65-F5344CB8AC3E}">
        <p14:creationId xmlns:p14="http://schemas.microsoft.com/office/powerpoint/2010/main" val="8896857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55000" lnSpcReduction="20000"/>
          </a:bodyPr>
          <a:lstStyle/>
          <a:p>
            <a:pPr lvl="0"/>
            <a:r>
              <a:rPr lang="en-US" dirty="0" err="1"/>
              <a:t>Buatlah</a:t>
            </a:r>
            <a:r>
              <a:rPr lang="en-US" dirty="0"/>
              <a:t> </a:t>
            </a:r>
            <a:r>
              <a:rPr lang="en-US" dirty="0" err="1"/>
              <a:t>jadwal</a:t>
            </a:r>
            <a:r>
              <a:rPr lang="en-US" dirty="0"/>
              <a:t>. </a:t>
            </a:r>
            <a:r>
              <a:rPr lang="en-US" dirty="0" err="1"/>
              <a:t>Waktu</a:t>
            </a:r>
            <a:r>
              <a:rPr lang="en-US" dirty="0"/>
              <a:t> </a:t>
            </a:r>
            <a:r>
              <a:rPr lang="en-US" dirty="0" err="1"/>
              <a:t>akan</a:t>
            </a:r>
            <a:r>
              <a:rPr lang="en-US" dirty="0"/>
              <a:t> </a:t>
            </a:r>
            <a:r>
              <a:rPr lang="en-US" dirty="0" err="1"/>
              <a:t>terkelola</a:t>
            </a:r>
            <a:r>
              <a:rPr lang="en-US" dirty="0"/>
              <a:t> </a:t>
            </a:r>
            <a:r>
              <a:rPr lang="en-US" dirty="0" err="1"/>
              <a:t>dengan</a:t>
            </a:r>
            <a:r>
              <a:rPr lang="en-US" dirty="0"/>
              <a:t> </a:t>
            </a:r>
            <a:r>
              <a:rPr lang="en-US" dirty="0" err="1"/>
              <a:t>baik</a:t>
            </a:r>
            <a:r>
              <a:rPr lang="en-US" dirty="0"/>
              <a:t> </a:t>
            </a:r>
            <a:r>
              <a:rPr lang="en-US" dirty="0" err="1"/>
              <a:t>jika</a:t>
            </a:r>
            <a:r>
              <a:rPr lang="en-US" dirty="0"/>
              <a:t> </a:t>
            </a:r>
            <a:r>
              <a:rPr lang="en-US" dirty="0" err="1"/>
              <a:t>ada</a:t>
            </a:r>
            <a:r>
              <a:rPr lang="en-US" dirty="0"/>
              <a:t> </a:t>
            </a:r>
            <a:r>
              <a:rPr lang="en-US" dirty="0" err="1"/>
              <a:t>jadwal</a:t>
            </a:r>
            <a:r>
              <a:rPr lang="en-US" dirty="0"/>
              <a:t> yang </a:t>
            </a:r>
            <a:r>
              <a:rPr lang="en-US" dirty="0" err="1"/>
              <a:t>bisa</a:t>
            </a:r>
            <a:r>
              <a:rPr lang="en-US" dirty="0"/>
              <a:t> </a:t>
            </a:r>
            <a:r>
              <a:rPr lang="en-US" dirty="0" err="1"/>
              <a:t>kita</a:t>
            </a:r>
            <a:r>
              <a:rPr lang="en-US" dirty="0"/>
              <a:t> </a:t>
            </a:r>
            <a:r>
              <a:rPr lang="en-US" dirty="0" err="1"/>
              <a:t>jadikan</a:t>
            </a:r>
            <a:r>
              <a:rPr lang="en-US" dirty="0"/>
              <a:t> </a:t>
            </a:r>
            <a:r>
              <a:rPr lang="en-US" dirty="0" err="1"/>
              <a:t>acuan</a:t>
            </a:r>
            <a:r>
              <a:rPr lang="en-US" dirty="0"/>
              <a:t>. </a:t>
            </a:r>
            <a:r>
              <a:rPr lang="en-US" dirty="0" err="1"/>
              <a:t>Buatlah</a:t>
            </a:r>
            <a:r>
              <a:rPr lang="en-US" dirty="0"/>
              <a:t> target </a:t>
            </a:r>
            <a:r>
              <a:rPr lang="en-US" dirty="0" err="1"/>
              <a:t>waktu</a:t>
            </a:r>
            <a:r>
              <a:rPr lang="en-US" dirty="0"/>
              <a:t> </a:t>
            </a:r>
            <a:r>
              <a:rPr lang="en-US" dirty="0" err="1"/>
              <a:t>untuk</a:t>
            </a:r>
            <a:r>
              <a:rPr lang="en-US" dirty="0"/>
              <a:t> </a:t>
            </a:r>
            <a:r>
              <a:rPr lang="en-US" dirty="0" err="1"/>
              <a:t>mengumpulkan</a:t>
            </a:r>
            <a:r>
              <a:rPr lang="en-US" dirty="0"/>
              <a:t> </a:t>
            </a:r>
            <a:r>
              <a:rPr lang="en-US" dirty="0" err="1"/>
              <a:t>skripsi</a:t>
            </a:r>
            <a:r>
              <a:rPr lang="en-US" dirty="0"/>
              <a:t>. </a:t>
            </a:r>
            <a:r>
              <a:rPr lang="en-US" dirty="0" err="1"/>
              <a:t>Setelah</a:t>
            </a:r>
            <a:r>
              <a:rPr lang="en-US" dirty="0"/>
              <a:t> </a:t>
            </a:r>
            <a:r>
              <a:rPr lang="en-US" dirty="0" err="1"/>
              <a:t>itu</a:t>
            </a:r>
            <a:r>
              <a:rPr lang="en-US" dirty="0"/>
              <a:t> </a:t>
            </a:r>
            <a:r>
              <a:rPr lang="en-US" dirty="0" err="1"/>
              <a:t>buatlah</a:t>
            </a:r>
            <a:r>
              <a:rPr lang="en-US" dirty="0"/>
              <a:t> </a:t>
            </a:r>
            <a:r>
              <a:rPr lang="en-US" dirty="0" err="1"/>
              <a:t>jadwal</a:t>
            </a:r>
            <a:r>
              <a:rPr lang="en-US" dirty="0"/>
              <a:t> </a:t>
            </a:r>
            <a:r>
              <a:rPr lang="en-US" dirty="0" err="1"/>
              <a:t>harian</a:t>
            </a:r>
            <a:r>
              <a:rPr lang="en-US" dirty="0"/>
              <a:t>, </a:t>
            </a:r>
            <a:r>
              <a:rPr lang="en-US" dirty="0" err="1"/>
              <a:t>mingguan</a:t>
            </a:r>
            <a:r>
              <a:rPr lang="en-US" dirty="0"/>
              <a:t> </a:t>
            </a:r>
            <a:r>
              <a:rPr lang="en-US" dirty="0" err="1"/>
              <a:t>dan</a:t>
            </a:r>
            <a:r>
              <a:rPr lang="en-US" dirty="0"/>
              <a:t> </a:t>
            </a:r>
            <a:r>
              <a:rPr lang="en-US" dirty="0" err="1"/>
              <a:t>bulanan</a:t>
            </a:r>
            <a:r>
              <a:rPr lang="en-US" dirty="0"/>
              <a:t>. </a:t>
            </a:r>
            <a:r>
              <a:rPr lang="en-US" dirty="0" err="1"/>
              <a:t>Contoh</a:t>
            </a:r>
            <a:r>
              <a:rPr lang="en-US" dirty="0"/>
              <a:t>: </a:t>
            </a:r>
            <a:r>
              <a:rPr lang="en-US" dirty="0" err="1"/>
              <a:t>Bulan</a:t>
            </a:r>
            <a:r>
              <a:rPr lang="en-US" dirty="0"/>
              <a:t> </a:t>
            </a:r>
            <a:r>
              <a:rPr lang="en-US" dirty="0" err="1"/>
              <a:t>Januari</a:t>
            </a:r>
            <a:r>
              <a:rPr lang="en-US" dirty="0"/>
              <a:t> </a:t>
            </a:r>
            <a:r>
              <a:rPr lang="en-US" dirty="0" err="1"/>
              <a:t>menyelesaikan</a:t>
            </a:r>
            <a:r>
              <a:rPr lang="en-US" dirty="0"/>
              <a:t> </a:t>
            </a:r>
            <a:r>
              <a:rPr lang="en-US" dirty="0" err="1"/>
              <a:t>bab</a:t>
            </a:r>
            <a:r>
              <a:rPr lang="en-US" dirty="0"/>
              <a:t> 1 ‘Introduction’, </a:t>
            </a:r>
            <a:r>
              <a:rPr lang="en-US" dirty="0" err="1"/>
              <a:t>bulan</a:t>
            </a:r>
            <a:r>
              <a:rPr lang="en-US" dirty="0"/>
              <a:t> </a:t>
            </a:r>
            <a:r>
              <a:rPr lang="en-US" dirty="0" err="1"/>
              <a:t>Februari</a:t>
            </a:r>
            <a:r>
              <a:rPr lang="en-US" dirty="0"/>
              <a:t> </a:t>
            </a:r>
            <a:r>
              <a:rPr lang="en-US" dirty="0" err="1"/>
              <a:t>menyelesaikan</a:t>
            </a:r>
            <a:r>
              <a:rPr lang="en-US" dirty="0"/>
              <a:t> </a:t>
            </a:r>
            <a:r>
              <a:rPr lang="en-US" dirty="0" err="1"/>
              <a:t>bab</a:t>
            </a:r>
            <a:r>
              <a:rPr lang="en-US" dirty="0"/>
              <a:t> 2 ‘Literature review’ </a:t>
            </a:r>
            <a:r>
              <a:rPr lang="en-US" dirty="0" err="1"/>
              <a:t>dan</a:t>
            </a:r>
            <a:r>
              <a:rPr lang="en-US" dirty="0"/>
              <a:t> </a:t>
            </a:r>
            <a:r>
              <a:rPr lang="en-US" dirty="0" err="1"/>
              <a:t>seterusnya</a:t>
            </a:r>
            <a:r>
              <a:rPr lang="en-US" dirty="0"/>
              <a:t>. </a:t>
            </a:r>
          </a:p>
          <a:p>
            <a:pPr lvl="0"/>
            <a:r>
              <a:rPr lang="en-US" dirty="0" err="1"/>
              <a:t>Komitmen</a:t>
            </a:r>
            <a:r>
              <a:rPr lang="en-US" dirty="0"/>
              <a:t>. </a:t>
            </a:r>
            <a:r>
              <a:rPr lang="en-US" dirty="0" err="1"/>
              <a:t>Menyelesaikan</a:t>
            </a:r>
            <a:r>
              <a:rPr lang="en-US" dirty="0"/>
              <a:t> </a:t>
            </a:r>
            <a:r>
              <a:rPr lang="en-US" dirty="0" err="1"/>
              <a:t>skripi</a:t>
            </a:r>
            <a:r>
              <a:rPr lang="en-US" dirty="0"/>
              <a:t> </a:t>
            </a:r>
            <a:r>
              <a:rPr lang="en-US" dirty="0" err="1"/>
              <a:t>membutuhkan</a:t>
            </a:r>
            <a:r>
              <a:rPr lang="en-US" dirty="0"/>
              <a:t> </a:t>
            </a:r>
            <a:r>
              <a:rPr lang="en-US" dirty="0" err="1"/>
              <a:t>komitmen</a:t>
            </a:r>
            <a:r>
              <a:rPr lang="en-US" dirty="0"/>
              <a:t>. </a:t>
            </a:r>
            <a:r>
              <a:rPr lang="en-US" dirty="0" err="1"/>
              <a:t>Artinya</a:t>
            </a:r>
            <a:r>
              <a:rPr lang="en-US" dirty="0"/>
              <a:t> </a:t>
            </a:r>
            <a:r>
              <a:rPr lang="en-US" dirty="0" err="1"/>
              <a:t>seorang</a:t>
            </a:r>
            <a:r>
              <a:rPr lang="en-US" dirty="0"/>
              <a:t> </a:t>
            </a:r>
            <a:r>
              <a:rPr lang="en-US" dirty="0" err="1"/>
              <a:t>peneliti</a:t>
            </a:r>
            <a:r>
              <a:rPr lang="en-US" dirty="0"/>
              <a:t> </a:t>
            </a:r>
            <a:r>
              <a:rPr lang="en-US" dirty="0" err="1"/>
              <a:t>harus</a:t>
            </a:r>
            <a:r>
              <a:rPr lang="en-US" dirty="0"/>
              <a:t> </a:t>
            </a:r>
            <a:r>
              <a:rPr lang="en-US" dirty="0" err="1"/>
              <a:t>mengorbankan</a:t>
            </a:r>
            <a:r>
              <a:rPr lang="en-US" dirty="0"/>
              <a:t> </a:t>
            </a:r>
            <a:r>
              <a:rPr lang="en-US" dirty="0" err="1"/>
              <a:t>tenaga</a:t>
            </a:r>
            <a:r>
              <a:rPr lang="en-US" dirty="0"/>
              <a:t>, </a:t>
            </a:r>
            <a:r>
              <a:rPr lang="en-US" dirty="0" err="1"/>
              <a:t>waktu</a:t>
            </a:r>
            <a:r>
              <a:rPr lang="en-US" dirty="0"/>
              <a:t> </a:t>
            </a:r>
            <a:r>
              <a:rPr lang="en-US" dirty="0" err="1"/>
              <a:t>dan</a:t>
            </a:r>
            <a:r>
              <a:rPr lang="en-US" dirty="0"/>
              <a:t> </a:t>
            </a:r>
            <a:r>
              <a:rPr lang="en-US" dirty="0" err="1"/>
              <a:t>pikiran</a:t>
            </a:r>
            <a:r>
              <a:rPr lang="en-US" dirty="0"/>
              <a:t>. </a:t>
            </a:r>
            <a:r>
              <a:rPr lang="en-US" dirty="0" err="1"/>
              <a:t>Dedikasikan</a:t>
            </a:r>
            <a:r>
              <a:rPr lang="en-US" dirty="0"/>
              <a:t> 40 jam </a:t>
            </a:r>
            <a:r>
              <a:rPr lang="en-US" dirty="0" err="1"/>
              <a:t>perminggu</a:t>
            </a:r>
            <a:r>
              <a:rPr lang="en-US" dirty="0"/>
              <a:t> </a:t>
            </a:r>
            <a:r>
              <a:rPr lang="en-US" dirty="0" err="1"/>
              <a:t>untuk</a:t>
            </a:r>
            <a:r>
              <a:rPr lang="en-US" dirty="0"/>
              <a:t> </a:t>
            </a:r>
            <a:r>
              <a:rPr lang="en-US" dirty="0" err="1"/>
              <a:t>mengerjakan</a:t>
            </a:r>
            <a:r>
              <a:rPr lang="en-US" dirty="0"/>
              <a:t> </a:t>
            </a:r>
            <a:r>
              <a:rPr lang="en-US" dirty="0" err="1"/>
              <a:t>skripsi</a:t>
            </a:r>
            <a:r>
              <a:rPr lang="en-US" dirty="0"/>
              <a:t>. </a:t>
            </a:r>
            <a:r>
              <a:rPr lang="en-US" dirty="0" err="1"/>
              <a:t>Ini</a:t>
            </a:r>
            <a:r>
              <a:rPr lang="en-US" dirty="0"/>
              <a:t> </a:t>
            </a:r>
            <a:r>
              <a:rPr lang="en-US" dirty="0" err="1"/>
              <a:t>berarti</a:t>
            </a:r>
            <a:r>
              <a:rPr lang="en-US" dirty="0"/>
              <a:t> </a:t>
            </a:r>
            <a:r>
              <a:rPr lang="en-US" dirty="0" err="1"/>
              <a:t>Anda</a:t>
            </a:r>
            <a:r>
              <a:rPr lang="en-US" dirty="0"/>
              <a:t> </a:t>
            </a:r>
            <a:r>
              <a:rPr lang="en-US" dirty="0" err="1"/>
              <a:t>harus</a:t>
            </a:r>
            <a:r>
              <a:rPr lang="en-US" dirty="0"/>
              <a:t> </a:t>
            </a:r>
            <a:r>
              <a:rPr lang="en-US" dirty="0" err="1"/>
              <a:t>mampu</a:t>
            </a:r>
            <a:r>
              <a:rPr lang="en-US" dirty="0"/>
              <a:t> </a:t>
            </a:r>
            <a:r>
              <a:rPr lang="en-US" dirty="0" err="1"/>
              <a:t>untuk</a:t>
            </a:r>
            <a:r>
              <a:rPr lang="en-US" dirty="0"/>
              <a:t> </a:t>
            </a:r>
            <a:r>
              <a:rPr lang="en-US" dirty="0" err="1"/>
              <a:t>menunda</a:t>
            </a:r>
            <a:r>
              <a:rPr lang="en-US" dirty="0"/>
              <a:t> </a:t>
            </a:r>
            <a:r>
              <a:rPr lang="en-US" dirty="0" err="1"/>
              <a:t>hal-hal</a:t>
            </a:r>
            <a:r>
              <a:rPr lang="en-US" dirty="0"/>
              <a:t> lain yang </a:t>
            </a:r>
            <a:r>
              <a:rPr lang="en-US" dirty="0" err="1"/>
              <a:t>kurang</a:t>
            </a:r>
            <a:r>
              <a:rPr lang="en-US" dirty="0"/>
              <a:t> </a:t>
            </a:r>
            <a:r>
              <a:rPr lang="en-US" dirty="0" err="1"/>
              <a:t>penting</a:t>
            </a:r>
            <a:r>
              <a:rPr lang="en-US" dirty="0"/>
              <a:t>. </a:t>
            </a:r>
          </a:p>
          <a:p>
            <a:pPr lvl="0"/>
            <a:r>
              <a:rPr lang="en-US" dirty="0" err="1"/>
              <a:t>Carilah</a:t>
            </a:r>
            <a:r>
              <a:rPr lang="en-US" dirty="0"/>
              <a:t> </a:t>
            </a:r>
            <a:r>
              <a:rPr lang="en-US" dirty="0" err="1"/>
              <a:t>tempat</a:t>
            </a:r>
            <a:r>
              <a:rPr lang="en-US" dirty="0"/>
              <a:t> yang </a:t>
            </a:r>
            <a:r>
              <a:rPr lang="en-US" dirty="0" err="1"/>
              <a:t>tenang</a:t>
            </a:r>
            <a:r>
              <a:rPr lang="en-US" dirty="0"/>
              <a:t>. </a:t>
            </a:r>
            <a:r>
              <a:rPr lang="en-US" dirty="0" err="1"/>
              <a:t>Tempat</a:t>
            </a:r>
            <a:r>
              <a:rPr lang="en-US" dirty="0"/>
              <a:t> yang </a:t>
            </a:r>
            <a:r>
              <a:rPr lang="en-US" dirty="0" err="1"/>
              <a:t>tenang</a:t>
            </a:r>
            <a:r>
              <a:rPr lang="en-US" dirty="0"/>
              <a:t> </a:t>
            </a:r>
            <a:r>
              <a:rPr lang="en-US" dirty="0" err="1"/>
              <a:t>dan</a:t>
            </a:r>
            <a:r>
              <a:rPr lang="en-US" dirty="0"/>
              <a:t> </a:t>
            </a:r>
            <a:r>
              <a:rPr lang="en-US" dirty="0" err="1"/>
              <a:t>tidak</a:t>
            </a:r>
            <a:r>
              <a:rPr lang="en-US" dirty="0"/>
              <a:t> </a:t>
            </a:r>
            <a:r>
              <a:rPr lang="en-US" dirty="0" err="1"/>
              <a:t>banyak</a:t>
            </a:r>
            <a:r>
              <a:rPr lang="en-US" dirty="0"/>
              <a:t> </a:t>
            </a:r>
            <a:r>
              <a:rPr lang="en-US" dirty="0" err="1"/>
              <a:t>gangguan</a:t>
            </a:r>
            <a:r>
              <a:rPr lang="en-US" dirty="0"/>
              <a:t> </a:t>
            </a:r>
            <a:r>
              <a:rPr lang="en-US" dirty="0" err="1"/>
              <a:t>sangat</a:t>
            </a:r>
            <a:r>
              <a:rPr lang="en-US" dirty="0"/>
              <a:t> </a:t>
            </a:r>
            <a:r>
              <a:rPr lang="en-US" dirty="0" err="1"/>
              <a:t>membantu</a:t>
            </a:r>
            <a:r>
              <a:rPr lang="en-US" dirty="0"/>
              <a:t> </a:t>
            </a:r>
            <a:r>
              <a:rPr lang="en-US" dirty="0" err="1"/>
              <a:t>peneliti</a:t>
            </a:r>
            <a:r>
              <a:rPr lang="en-US" dirty="0"/>
              <a:t> </a:t>
            </a:r>
            <a:r>
              <a:rPr lang="en-US" dirty="0" err="1"/>
              <a:t>dalam</a:t>
            </a:r>
            <a:r>
              <a:rPr lang="en-US" dirty="0"/>
              <a:t> </a:t>
            </a:r>
            <a:r>
              <a:rPr lang="en-US" dirty="0" err="1"/>
              <a:t>menyelesaikan</a:t>
            </a:r>
            <a:r>
              <a:rPr lang="en-US" dirty="0"/>
              <a:t> </a:t>
            </a:r>
            <a:r>
              <a:rPr lang="en-US" dirty="0" err="1"/>
              <a:t>skripsi</a:t>
            </a:r>
            <a:r>
              <a:rPr lang="en-US" dirty="0"/>
              <a:t>. </a:t>
            </a:r>
            <a:r>
              <a:rPr lang="en-US" dirty="0" err="1"/>
              <a:t>Tempat</a:t>
            </a:r>
            <a:r>
              <a:rPr lang="en-US" dirty="0"/>
              <a:t> yang </a:t>
            </a:r>
            <a:r>
              <a:rPr lang="en-US" dirty="0" err="1"/>
              <a:t>tenang</a:t>
            </a:r>
            <a:r>
              <a:rPr lang="en-US" dirty="0"/>
              <a:t> </a:t>
            </a:r>
            <a:r>
              <a:rPr lang="en-US" dirty="0" err="1"/>
              <a:t>bisa</a:t>
            </a:r>
            <a:r>
              <a:rPr lang="en-US" dirty="0"/>
              <a:t> </a:t>
            </a:r>
            <a:r>
              <a:rPr lang="en-US" dirty="0" err="1"/>
              <a:t>saja</a:t>
            </a:r>
            <a:r>
              <a:rPr lang="en-US" dirty="0"/>
              <a:t> di </a:t>
            </a:r>
            <a:r>
              <a:rPr lang="en-US" dirty="0" err="1"/>
              <a:t>rumah</a:t>
            </a:r>
            <a:r>
              <a:rPr lang="en-US" dirty="0"/>
              <a:t> </a:t>
            </a:r>
            <a:r>
              <a:rPr lang="en-US" dirty="0" err="1"/>
              <a:t>ataupun</a:t>
            </a:r>
            <a:r>
              <a:rPr lang="en-US" dirty="0"/>
              <a:t> </a:t>
            </a:r>
            <a:r>
              <a:rPr lang="en-US" dirty="0" err="1"/>
              <a:t>diperpustakaan</a:t>
            </a:r>
            <a:r>
              <a:rPr lang="en-US" dirty="0"/>
              <a:t>. Di </a:t>
            </a:r>
            <a:r>
              <a:rPr lang="en-US" dirty="0" err="1"/>
              <a:t>rumah</a:t>
            </a:r>
            <a:r>
              <a:rPr lang="en-US" dirty="0"/>
              <a:t> </a:t>
            </a:r>
            <a:r>
              <a:rPr lang="en-US" dirty="0" err="1"/>
              <a:t>misalnya</a:t>
            </a:r>
            <a:r>
              <a:rPr lang="en-US" dirty="0"/>
              <a:t>, </a:t>
            </a:r>
            <a:r>
              <a:rPr lang="en-US" dirty="0" err="1"/>
              <a:t>tempat</a:t>
            </a:r>
            <a:r>
              <a:rPr lang="en-US" dirty="0"/>
              <a:t> </a:t>
            </a:r>
            <a:r>
              <a:rPr lang="en-US" dirty="0" err="1"/>
              <a:t>untuk</a:t>
            </a:r>
            <a:r>
              <a:rPr lang="en-US" dirty="0"/>
              <a:t> </a:t>
            </a:r>
            <a:r>
              <a:rPr lang="en-US" dirty="0" err="1"/>
              <a:t>menulis</a:t>
            </a:r>
            <a:r>
              <a:rPr lang="en-US" dirty="0"/>
              <a:t> </a:t>
            </a:r>
            <a:r>
              <a:rPr lang="en-US" dirty="0" err="1"/>
              <a:t>penelitian</a:t>
            </a:r>
            <a:r>
              <a:rPr lang="en-US" dirty="0"/>
              <a:t> </a:t>
            </a:r>
            <a:r>
              <a:rPr lang="en-US" dirty="0" err="1"/>
              <a:t>harus</a:t>
            </a:r>
            <a:r>
              <a:rPr lang="en-US" dirty="0"/>
              <a:t> </a:t>
            </a:r>
            <a:r>
              <a:rPr lang="en-US" dirty="0" err="1"/>
              <a:t>dijauhkan</a:t>
            </a:r>
            <a:r>
              <a:rPr lang="en-US" dirty="0"/>
              <a:t> </a:t>
            </a:r>
            <a:r>
              <a:rPr lang="en-US" dirty="0" err="1"/>
              <a:t>dari</a:t>
            </a:r>
            <a:r>
              <a:rPr lang="en-US" dirty="0"/>
              <a:t> televise </a:t>
            </a:r>
            <a:r>
              <a:rPr lang="en-US" dirty="0" err="1"/>
              <a:t>karena</a:t>
            </a:r>
            <a:r>
              <a:rPr lang="en-US" dirty="0"/>
              <a:t> televise </a:t>
            </a:r>
            <a:r>
              <a:rPr lang="en-US" dirty="0" err="1"/>
              <a:t>akan</a:t>
            </a:r>
            <a:r>
              <a:rPr lang="en-US" dirty="0"/>
              <a:t> </a:t>
            </a:r>
            <a:r>
              <a:rPr lang="en-US" dirty="0" err="1"/>
              <a:t>menggoda</a:t>
            </a:r>
            <a:r>
              <a:rPr lang="en-US" dirty="0"/>
              <a:t> </a:t>
            </a:r>
            <a:r>
              <a:rPr lang="en-US" dirty="0" err="1"/>
              <a:t>Anda</a:t>
            </a:r>
            <a:r>
              <a:rPr lang="en-US" dirty="0"/>
              <a:t> </a:t>
            </a:r>
            <a:r>
              <a:rPr lang="en-US" dirty="0" err="1"/>
              <a:t>untuk</a:t>
            </a:r>
            <a:r>
              <a:rPr lang="en-US" dirty="0"/>
              <a:t> </a:t>
            </a:r>
            <a:r>
              <a:rPr lang="en-US" dirty="0" err="1"/>
              <a:t>sering</a:t>
            </a:r>
            <a:r>
              <a:rPr lang="en-US" dirty="0"/>
              <a:t> </a:t>
            </a:r>
            <a:r>
              <a:rPr lang="en-US" dirty="0" err="1"/>
              <a:t>berhenti</a:t>
            </a:r>
            <a:r>
              <a:rPr lang="en-US" dirty="0"/>
              <a:t> </a:t>
            </a:r>
            <a:r>
              <a:rPr lang="en-US" dirty="0" err="1"/>
              <a:t>dalam</a:t>
            </a:r>
            <a:r>
              <a:rPr lang="en-US" dirty="0"/>
              <a:t> </a:t>
            </a:r>
            <a:r>
              <a:rPr lang="en-US" dirty="0" err="1"/>
              <a:t>menulis</a:t>
            </a:r>
            <a:r>
              <a:rPr lang="en-US" dirty="0"/>
              <a:t>. </a:t>
            </a:r>
          </a:p>
          <a:p>
            <a:pPr lvl="0"/>
            <a:r>
              <a:rPr lang="en-US" dirty="0" err="1"/>
              <a:t>Jangan</a:t>
            </a:r>
            <a:r>
              <a:rPr lang="en-US" dirty="0"/>
              <a:t> </a:t>
            </a:r>
            <a:r>
              <a:rPr lang="en-US" dirty="0" err="1"/>
              <a:t>tergoda</a:t>
            </a:r>
            <a:r>
              <a:rPr lang="en-US" dirty="0"/>
              <a:t> </a:t>
            </a:r>
            <a:r>
              <a:rPr lang="en-US" dirty="0" err="1"/>
              <a:t>untuk</a:t>
            </a:r>
            <a:r>
              <a:rPr lang="en-US" dirty="0"/>
              <a:t> </a:t>
            </a:r>
            <a:r>
              <a:rPr lang="en-US" dirty="0" err="1"/>
              <a:t>membaca</a:t>
            </a:r>
            <a:r>
              <a:rPr lang="en-US" dirty="0"/>
              <a:t> </a:t>
            </a:r>
            <a:r>
              <a:rPr lang="en-US" dirty="0" err="1"/>
              <a:t>semua</a:t>
            </a:r>
            <a:r>
              <a:rPr lang="en-US" dirty="0"/>
              <a:t>. </a:t>
            </a:r>
            <a:r>
              <a:rPr lang="en-US" dirty="0" err="1"/>
              <a:t>Sebelum</a:t>
            </a:r>
            <a:r>
              <a:rPr lang="en-US" dirty="0"/>
              <a:t> </a:t>
            </a:r>
            <a:r>
              <a:rPr lang="en-US" dirty="0" err="1"/>
              <a:t>seorang</a:t>
            </a:r>
            <a:r>
              <a:rPr lang="en-US" dirty="0"/>
              <a:t> </a:t>
            </a:r>
            <a:r>
              <a:rPr lang="en-US" dirty="0" err="1"/>
              <a:t>peneliti</a:t>
            </a:r>
            <a:r>
              <a:rPr lang="en-US" dirty="0"/>
              <a:t> </a:t>
            </a:r>
            <a:r>
              <a:rPr lang="en-US" dirty="0" err="1"/>
              <a:t>memulai</a:t>
            </a:r>
            <a:r>
              <a:rPr lang="en-US" dirty="0"/>
              <a:t> </a:t>
            </a:r>
            <a:r>
              <a:rPr lang="en-US" dirty="0" err="1"/>
              <a:t>untuk</a:t>
            </a:r>
            <a:r>
              <a:rPr lang="en-US" dirty="0"/>
              <a:t> </a:t>
            </a:r>
            <a:r>
              <a:rPr lang="en-US" dirty="0" err="1"/>
              <a:t>menulis</a:t>
            </a:r>
            <a:r>
              <a:rPr lang="en-US" dirty="0"/>
              <a:t>, </a:t>
            </a:r>
            <a:r>
              <a:rPr lang="en-US" dirty="0" err="1"/>
              <a:t>biasanya</a:t>
            </a:r>
            <a:r>
              <a:rPr lang="en-US" dirty="0"/>
              <a:t> </a:t>
            </a:r>
            <a:r>
              <a:rPr lang="en-US" dirty="0" err="1"/>
              <a:t>ia</a:t>
            </a:r>
            <a:r>
              <a:rPr lang="en-US" dirty="0"/>
              <a:t> </a:t>
            </a:r>
            <a:r>
              <a:rPr lang="en-US" dirty="0" err="1"/>
              <a:t>tergoda</a:t>
            </a:r>
            <a:r>
              <a:rPr lang="en-US" dirty="0"/>
              <a:t> </a:t>
            </a:r>
            <a:r>
              <a:rPr lang="en-US" dirty="0" err="1"/>
              <a:t>untuk</a:t>
            </a:r>
            <a:r>
              <a:rPr lang="en-US" dirty="0"/>
              <a:t> </a:t>
            </a:r>
            <a:r>
              <a:rPr lang="en-US" dirty="0" err="1"/>
              <a:t>membaca</a:t>
            </a:r>
            <a:r>
              <a:rPr lang="en-US" dirty="0"/>
              <a:t> </a:t>
            </a:r>
            <a:r>
              <a:rPr lang="en-US" dirty="0" err="1"/>
              <a:t>semua</a:t>
            </a:r>
            <a:r>
              <a:rPr lang="en-US" dirty="0"/>
              <a:t> </a:t>
            </a:r>
            <a:r>
              <a:rPr lang="en-US" dirty="0" err="1"/>
              <a:t>hal</a:t>
            </a:r>
            <a:r>
              <a:rPr lang="en-US" dirty="0"/>
              <a:t> yang </a:t>
            </a:r>
            <a:r>
              <a:rPr lang="en-US" dirty="0" err="1"/>
              <a:t>terkait</a:t>
            </a:r>
            <a:r>
              <a:rPr lang="en-US" dirty="0"/>
              <a:t> </a:t>
            </a:r>
            <a:r>
              <a:rPr lang="en-US" dirty="0" err="1"/>
              <a:t>dengan</a:t>
            </a:r>
            <a:r>
              <a:rPr lang="en-US" dirty="0"/>
              <a:t> </a:t>
            </a:r>
            <a:r>
              <a:rPr lang="en-US" dirty="0" err="1"/>
              <a:t>topik</a:t>
            </a:r>
            <a:r>
              <a:rPr lang="en-US" dirty="0"/>
              <a:t> </a:t>
            </a:r>
            <a:r>
              <a:rPr lang="en-US" dirty="0" err="1"/>
              <a:t>penelitian</a:t>
            </a:r>
            <a:r>
              <a:rPr lang="en-US" dirty="0"/>
              <a:t>. </a:t>
            </a:r>
            <a:r>
              <a:rPr lang="en-US" dirty="0" err="1"/>
              <a:t>Membaca</a:t>
            </a:r>
            <a:r>
              <a:rPr lang="en-US" dirty="0"/>
              <a:t> </a:t>
            </a:r>
            <a:r>
              <a:rPr lang="en-US" dirty="0" err="1"/>
              <a:t>memang</a:t>
            </a:r>
            <a:r>
              <a:rPr lang="en-US" dirty="0"/>
              <a:t> </a:t>
            </a:r>
            <a:r>
              <a:rPr lang="en-US" dirty="0" err="1"/>
              <a:t>diperlukan</a:t>
            </a:r>
            <a:r>
              <a:rPr lang="en-US" dirty="0"/>
              <a:t> </a:t>
            </a:r>
            <a:r>
              <a:rPr lang="en-US" dirty="0" err="1"/>
              <a:t>karena</a:t>
            </a:r>
            <a:r>
              <a:rPr lang="en-US" dirty="0"/>
              <a:t> </a:t>
            </a:r>
            <a:r>
              <a:rPr lang="en-US" dirty="0" err="1"/>
              <a:t>seorang</a:t>
            </a:r>
            <a:r>
              <a:rPr lang="en-US" dirty="0"/>
              <a:t> </a:t>
            </a:r>
            <a:r>
              <a:rPr lang="en-US" dirty="0" err="1"/>
              <a:t>peneliti</a:t>
            </a:r>
            <a:r>
              <a:rPr lang="en-US" dirty="0"/>
              <a:t> </a:t>
            </a:r>
            <a:r>
              <a:rPr lang="en-US" dirty="0" err="1"/>
              <a:t>akan</a:t>
            </a:r>
            <a:r>
              <a:rPr lang="en-US" dirty="0"/>
              <a:t> </a:t>
            </a:r>
            <a:r>
              <a:rPr lang="en-US" dirty="0" err="1"/>
              <a:t>memiliki</a:t>
            </a:r>
            <a:r>
              <a:rPr lang="en-US" dirty="0"/>
              <a:t> </a:t>
            </a:r>
            <a:r>
              <a:rPr lang="en-US" dirty="0" err="1"/>
              <a:t>pengetahuan</a:t>
            </a:r>
            <a:r>
              <a:rPr lang="en-US" dirty="0"/>
              <a:t> yang </a:t>
            </a:r>
            <a:r>
              <a:rPr lang="en-US" dirty="0" err="1"/>
              <a:t>cukup</a:t>
            </a:r>
            <a:r>
              <a:rPr lang="en-US" dirty="0"/>
              <a:t> </a:t>
            </a:r>
            <a:r>
              <a:rPr lang="en-US" dirty="0" err="1"/>
              <a:t>untuk</a:t>
            </a:r>
            <a:r>
              <a:rPr lang="en-US" dirty="0"/>
              <a:t> </a:t>
            </a:r>
            <a:r>
              <a:rPr lang="en-US" dirty="0" err="1"/>
              <a:t>menulis</a:t>
            </a:r>
            <a:r>
              <a:rPr lang="en-US" dirty="0"/>
              <a:t>. </a:t>
            </a:r>
            <a:r>
              <a:rPr lang="en-US" dirty="0" err="1"/>
              <a:t>Namun</a:t>
            </a:r>
            <a:r>
              <a:rPr lang="en-US" dirty="0"/>
              <a:t> </a:t>
            </a:r>
            <a:r>
              <a:rPr lang="en-US" dirty="0" err="1"/>
              <a:t>demikian</a:t>
            </a:r>
            <a:r>
              <a:rPr lang="en-US" dirty="0"/>
              <a:t>, </a:t>
            </a:r>
            <a:r>
              <a:rPr lang="en-US" dirty="0" err="1"/>
              <a:t>tidak</a:t>
            </a:r>
            <a:r>
              <a:rPr lang="en-US" dirty="0"/>
              <a:t> </a:t>
            </a:r>
            <a:r>
              <a:rPr lang="en-US" dirty="0" err="1"/>
              <a:t>sedikit</a:t>
            </a:r>
            <a:r>
              <a:rPr lang="en-US" dirty="0"/>
              <a:t> </a:t>
            </a:r>
            <a:r>
              <a:rPr lang="en-US" dirty="0" err="1"/>
              <a:t>peneliti</a:t>
            </a:r>
            <a:r>
              <a:rPr lang="en-US" dirty="0"/>
              <a:t> yang </a:t>
            </a:r>
            <a:r>
              <a:rPr lang="en-US" dirty="0" err="1"/>
              <a:t>tidak</a:t>
            </a:r>
            <a:r>
              <a:rPr lang="en-US" dirty="0"/>
              <a:t> </a:t>
            </a:r>
            <a:r>
              <a:rPr lang="en-US" dirty="0" err="1"/>
              <a:t>memulai</a:t>
            </a:r>
            <a:r>
              <a:rPr lang="en-US" dirty="0"/>
              <a:t> </a:t>
            </a:r>
            <a:r>
              <a:rPr lang="en-US" dirty="0" err="1"/>
              <a:t>untuk</a:t>
            </a:r>
            <a:r>
              <a:rPr lang="en-US" dirty="0"/>
              <a:t> </a:t>
            </a:r>
            <a:r>
              <a:rPr lang="en-US" dirty="0" err="1"/>
              <a:t>menulis</a:t>
            </a:r>
            <a:r>
              <a:rPr lang="en-US" dirty="0"/>
              <a:t> </a:t>
            </a:r>
            <a:r>
              <a:rPr lang="en-US" dirty="0" err="1"/>
              <a:t>dengan</a:t>
            </a:r>
            <a:r>
              <a:rPr lang="en-US" dirty="0"/>
              <a:t> </a:t>
            </a:r>
            <a:r>
              <a:rPr lang="en-US" dirty="0" err="1"/>
              <a:t>alasan</a:t>
            </a:r>
            <a:r>
              <a:rPr lang="en-US" dirty="0"/>
              <a:t> </a:t>
            </a:r>
            <a:r>
              <a:rPr lang="en-US" dirty="0" err="1"/>
              <a:t>bahwa</a:t>
            </a:r>
            <a:r>
              <a:rPr lang="en-US" dirty="0"/>
              <a:t> </a:t>
            </a:r>
            <a:r>
              <a:rPr lang="en-US" dirty="0" err="1"/>
              <a:t>ia</a:t>
            </a:r>
            <a:r>
              <a:rPr lang="en-US" dirty="0"/>
              <a:t> </a:t>
            </a:r>
            <a:r>
              <a:rPr lang="en-US" dirty="0" err="1"/>
              <a:t>belum</a:t>
            </a:r>
            <a:r>
              <a:rPr lang="en-US" dirty="0"/>
              <a:t> </a:t>
            </a:r>
            <a:r>
              <a:rPr lang="en-US" dirty="0" err="1"/>
              <a:t>selesai</a:t>
            </a:r>
            <a:r>
              <a:rPr lang="en-US" dirty="0"/>
              <a:t> </a:t>
            </a:r>
            <a:r>
              <a:rPr lang="en-US" dirty="0" err="1"/>
              <a:t>dalam</a:t>
            </a:r>
            <a:r>
              <a:rPr lang="en-US" dirty="0"/>
              <a:t> </a:t>
            </a:r>
            <a:r>
              <a:rPr lang="en-US" dirty="0" err="1"/>
              <a:t>membaca</a:t>
            </a:r>
            <a:r>
              <a:rPr lang="en-US" dirty="0"/>
              <a:t>. </a:t>
            </a:r>
            <a:r>
              <a:rPr lang="en-US" dirty="0" err="1"/>
              <a:t>Oleh</a:t>
            </a:r>
            <a:r>
              <a:rPr lang="en-US" dirty="0"/>
              <a:t> </a:t>
            </a:r>
            <a:r>
              <a:rPr lang="en-US" dirty="0" err="1"/>
              <a:t>karena</a:t>
            </a:r>
            <a:r>
              <a:rPr lang="en-US" dirty="0"/>
              <a:t> </a:t>
            </a:r>
            <a:r>
              <a:rPr lang="en-US" dirty="0" err="1"/>
              <a:t>itu</a:t>
            </a:r>
            <a:r>
              <a:rPr lang="en-US" dirty="0"/>
              <a:t>, </a:t>
            </a:r>
            <a:r>
              <a:rPr lang="en-US" dirty="0" err="1"/>
              <a:t>setelah</a:t>
            </a:r>
            <a:r>
              <a:rPr lang="en-US" dirty="0"/>
              <a:t> </a:t>
            </a:r>
            <a:r>
              <a:rPr lang="en-US" dirty="0" err="1"/>
              <a:t>membaca</a:t>
            </a:r>
            <a:r>
              <a:rPr lang="en-US" dirty="0"/>
              <a:t> </a:t>
            </a:r>
            <a:r>
              <a:rPr lang="en-US" dirty="0" err="1"/>
              <a:t>cukup</a:t>
            </a:r>
            <a:r>
              <a:rPr lang="en-US" dirty="0"/>
              <a:t> </a:t>
            </a:r>
            <a:r>
              <a:rPr lang="en-US" dirty="0" err="1"/>
              <a:t>referensi</a:t>
            </a:r>
            <a:r>
              <a:rPr lang="en-US" dirty="0"/>
              <a:t> </a:t>
            </a:r>
            <a:r>
              <a:rPr lang="en-US" dirty="0" err="1"/>
              <a:t>sebaiknya</a:t>
            </a:r>
            <a:r>
              <a:rPr lang="en-US" dirty="0"/>
              <a:t> </a:t>
            </a:r>
            <a:r>
              <a:rPr lang="en-US" dirty="0" err="1"/>
              <a:t>segera</a:t>
            </a:r>
            <a:r>
              <a:rPr lang="en-US" dirty="0"/>
              <a:t> </a:t>
            </a:r>
            <a:r>
              <a:rPr lang="en-US" dirty="0" err="1"/>
              <a:t>memulai</a:t>
            </a:r>
            <a:r>
              <a:rPr lang="en-US" dirty="0"/>
              <a:t> </a:t>
            </a:r>
            <a:r>
              <a:rPr lang="en-US" dirty="0" err="1"/>
              <a:t>untuk</a:t>
            </a:r>
            <a:r>
              <a:rPr lang="en-US" dirty="0"/>
              <a:t> </a:t>
            </a:r>
            <a:r>
              <a:rPr lang="en-US" dirty="0" err="1"/>
              <a:t>menulis</a:t>
            </a:r>
            <a:r>
              <a:rPr lang="en-US" dirty="0"/>
              <a:t>. </a:t>
            </a:r>
          </a:p>
          <a:p>
            <a:pPr lvl="0"/>
            <a:r>
              <a:rPr lang="en-US" dirty="0" err="1"/>
              <a:t>Carilah</a:t>
            </a:r>
            <a:r>
              <a:rPr lang="en-US" dirty="0"/>
              <a:t> </a:t>
            </a:r>
            <a:r>
              <a:rPr lang="en-US" dirty="0" err="1"/>
              <a:t>dukungan</a:t>
            </a:r>
            <a:r>
              <a:rPr lang="en-US" dirty="0"/>
              <a:t>. </a:t>
            </a:r>
            <a:r>
              <a:rPr lang="en-US" dirty="0" err="1"/>
              <a:t>Dukungan</a:t>
            </a:r>
            <a:r>
              <a:rPr lang="en-US" dirty="0"/>
              <a:t> </a:t>
            </a:r>
            <a:r>
              <a:rPr lang="en-US" dirty="0" err="1"/>
              <a:t>sangatlah</a:t>
            </a:r>
            <a:r>
              <a:rPr lang="en-US" dirty="0"/>
              <a:t> </a:t>
            </a:r>
            <a:r>
              <a:rPr lang="en-US" dirty="0" err="1"/>
              <a:t>penting</a:t>
            </a:r>
            <a:r>
              <a:rPr lang="en-US" dirty="0"/>
              <a:t> </a:t>
            </a:r>
            <a:r>
              <a:rPr lang="en-US" dirty="0" err="1"/>
              <a:t>bagi</a:t>
            </a:r>
            <a:r>
              <a:rPr lang="en-US" dirty="0"/>
              <a:t> </a:t>
            </a:r>
            <a:r>
              <a:rPr lang="en-US" dirty="0" err="1"/>
              <a:t>seorang</a:t>
            </a:r>
            <a:r>
              <a:rPr lang="en-US" dirty="0"/>
              <a:t> </a:t>
            </a:r>
            <a:r>
              <a:rPr lang="en-US" dirty="0" err="1"/>
              <a:t>mahasiswa</a:t>
            </a:r>
            <a:r>
              <a:rPr lang="en-US" dirty="0"/>
              <a:t> yang </a:t>
            </a:r>
            <a:r>
              <a:rPr lang="en-US" dirty="0" err="1"/>
              <a:t>sedang</a:t>
            </a:r>
            <a:r>
              <a:rPr lang="en-US" dirty="0"/>
              <a:t> </a:t>
            </a:r>
            <a:r>
              <a:rPr lang="en-US" dirty="0" err="1"/>
              <a:t>menulis</a:t>
            </a:r>
            <a:r>
              <a:rPr lang="en-US" dirty="0"/>
              <a:t> </a:t>
            </a:r>
            <a:r>
              <a:rPr lang="en-US" dirty="0" err="1"/>
              <a:t>penelitian</a:t>
            </a:r>
            <a:r>
              <a:rPr lang="en-US" dirty="0"/>
              <a:t> </a:t>
            </a:r>
            <a:r>
              <a:rPr lang="en-US" dirty="0" err="1"/>
              <a:t>baik</a:t>
            </a:r>
            <a:r>
              <a:rPr lang="en-US" dirty="0"/>
              <a:t> </a:t>
            </a:r>
            <a:r>
              <a:rPr lang="en-US" dirty="0" err="1"/>
              <a:t>dukungan</a:t>
            </a:r>
            <a:r>
              <a:rPr lang="en-US" dirty="0"/>
              <a:t> </a:t>
            </a:r>
            <a:r>
              <a:rPr lang="en-US" dirty="0" err="1"/>
              <a:t>semangat</a:t>
            </a:r>
            <a:r>
              <a:rPr lang="en-US" dirty="0"/>
              <a:t>, moral </a:t>
            </a:r>
            <a:r>
              <a:rPr lang="en-US" dirty="0" err="1"/>
              <a:t>maupun</a:t>
            </a:r>
            <a:r>
              <a:rPr lang="en-US" dirty="0"/>
              <a:t> </a:t>
            </a:r>
            <a:r>
              <a:rPr lang="en-US" dirty="0" err="1"/>
              <a:t>pengetahuan</a:t>
            </a:r>
            <a:r>
              <a:rPr lang="en-US" dirty="0"/>
              <a:t>. </a:t>
            </a:r>
            <a:r>
              <a:rPr lang="en-US" dirty="0" err="1"/>
              <a:t>Dukungan</a:t>
            </a:r>
            <a:r>
              <a:rPr lang="en-US" dirty="0"/>
              <a:t> moral </a:t>
            </a:r>
            <a:r>
              <a:rPr lang="en-US" dirty="0" err="1"/>
              <a:t>biasanya</a:t>
            </a:r>
            <a:r>
              <a:rPr lang="en-US" dirty="0"/>
              <a:t> </a:t>
            </a:r>
            <a:r>
              <a:rPr lang="en-US" dirty="0" err="1"/>
              <a:t>didapatkan</a:t>
            </a:r>
            <a:r>
              <a:rPr lang="en-US" dirty="0"/>
              <a:t> </a:t>
            </a:r>
            <a:r>
              <a:rPr lang="en-US" dirty="0" err="1"/>
              <a:t>dari</a:t>
            </a:r>
            <a:r>
              <a:rPr lang="en-US" dirty="0"/>
              <a:t> </a:t>
            </a:r>
            <a:r>
              <a:rPr lang="en-US" dirty="0" err="1"/>
              <a:t>teman</a:t>
            </a:r>
            <a:r>
              <a:rPr lang="en-US" dirty="0"/>
              <a:t> yang </a:t>
            </a:r>
            <a:r>
              <a:rPr lang="en-US" dirty="0" err="1"/>
              <a:t>positif</a:t>
            </a:r>
            <a:r>
              <a:rPr lang="en-US" dirty="0"/>
              <a:t> </a:t>
            </a:r>
            <a:r>
              <a:rPr lang="en-US" dirty="0" err="1"/>
              <a:t>dan</a:t>
            </a:r>
            <a:r>
              <a:rPr lang="en-US" dirty="0"/>
              <a:t> </a:t>
            </a:r>
            <a:r>
              <a:rPr lang="en-US" dirty="0" err="1"/>
              <a:t>senang</a:t>
            </a:r>
            <a:r>
              <a:rPr lang="en-US" dirty="0"/>
              <a:t> </a:t>
            </a:r>
            <a:r>
              <a:rPr lang="en-US" dirty="0" err="1"/>
              <a:t>memberi</a:t>
            </a:r>
            <a:r>
              <a:rPr lang="en-US" dirty="0"/>
              <a:t> </a:t>
            </a:r>
            <a:r>
              <a:rPr lang="en-US" dirty="0" err="1"/>
              <a:t>motivasi</a:t>
            </a:r>
            <a:r>
              <a:rPr lang="en-US" dirty="0"/>
              <a:t>, juga </a:t>
            </a:r>
            <a:r>
              <a:rPr lang="en-US" dirty="0" err="1"/>
              <a:t>anggota</a:t>
            </a:r>
            <a:r>
              <a:rPr lang="en-US" dirty="0"/>
              <a:t> </a:t>
            </a:r>
            <a:r>
              <a:rPr lang="en-US" dirty="0" err="1"/>
              <a:t>keluarga</a:t>
            </a:r>
            <a:r>
              <a:rPr lang="en-US" dirty="0"/>
              <a:t>. </a:t>
            </a:r>
            <a:r>
              <a:rPr lang="en-US" dirty="0" err="1"/>
              <a:t>Dukungan</a:t>
            </a:r>
            <a:r>
              <a:rPr lang="en-US" dirty="0"/>
              <a:t> </a:t>
            </a:r>
            <a:r>
              <a:rPr lang="en-US" dirty="0" err="1"/>
              <a:t>pengetahuan</a:t>
            </a:r>
            <a:r>
              <a:rPr lang="en-US" dirty="0"/>
              <a:t> </a:t>
            </a:r>
            <a:r>
              <a:rPr lang="en-US" dirty="0" err="1"/>
              <a:t>dapat</a:t>
            </a:r>
            <a:r>
              <a:rPr lang="en-US" dirty="0"/>
              <a:t> </a:t>
            </a:r>
            <a:r>
              <a:rPr lang="en-US" dirty="0" err="1"/>
              <a:t>diperoleh</a:t>
            </a:r>
            <a:r>
              <a:rPr lang="en-US" dirty="0"/>
              <a:t> </a:t>
            </a:r>
            <a:r>
              <a:rPr lang="en-US" dirty="0" err="1"/>
              <a:t>dari</a:t>
            </a:r>
            <a:r>
              <a:rPr lang="en-US" dirty="0"/>
              <a:t> </a:t>
            </a:r>
            <a:r>
              <a:rPr lang="en-US" dirty="0" err="1"/>
              <a:t>dosen</a:t>
            </a:r>
            <a:r>
              <a:rPr lang="en-US" dirty="0"/>
              <a:t> </a:t>
            </a:r>
            <a:r>
              <a:rPr lang="en-US" dirty="0" err="1"/>
              <a:t>pembimbing</a:t>
            </a:r>
            <a:r>
              <a:rPr lang="en-US" dirty="0"/>
              <a:t>, </a:t>
            </a:r>
            <a:r>
              <a:rPr lang="en-US" dirty="0" err="1"/>
              <a:t>dosen</a:t>
            </a:r>
            <a:r>
              <a:rPr lang="en-US" dirty="0"/>
              <a:t> yang lain </a:t>
            </a:r>
            <a:r>
              <a:rPr lang="en-US" dirty="0" err="1"/>
              <a:t>serta</a:t>
            </a:r>
            <a:r>
              <a:rPr lang="en-US" dirty="0"/>
              <a:t> </a:t>
            </a:r>
            <a:r>
              <a:rPr lang="en-US" dirty="0" err="1"/>
              <a:t>teman-teman</a:t>
            </a:r>
            <a:r>
              <a:rPr lang="en-US" dirty="0"/>
              <a:t> yang </a:t>
            </a:r>
            <a:r>
              <a:rPr lang="en-US" dirty="0" err="1"/>
              <a:t>memiliki</a:t>
            </a:r>
            <a:r>
              <a:rPr lang="en-US" dirty="0"/>
              <a:t> </a:t>
            </a:r>
            <a:r>
              <a:rPr lang="en-US" dirty="0" err="1"/>
              <a:t>kemampuan</a:t>
            </a:r>
            <a:r>
              <a:rPr lang="en-US" dirty="0"/>
              <a:t> </a:t>
            </a:r>
            <a:r>
              <a:rPr lang="en-US" dirty="0" err="1"/>
              <a:t>dan</a:t>
            </a:r>
            <a:r>
              <a:rPr lang="en-US" dirty="0"/>
              <a:t> </a:t>
            </a:r>
            <a:r>
              <a:rPr lang="en-US" dirty="0" err="1"/>
              <a:t>pengalaman</a:t>
            </a:r>
            <a:r>
              <a:rPr lang="en-US" dirty="0"/>
              <a:t> </a:t>
            </a:r>
            <a:r>
              <a:rPr lang="en-US" dirty="0" err="1"/>
              <a:t>dalam</a:t>
            </a:r>
            <a:r>
              <a:rPr lang="en-US" dirty="0"/>
              <a:t> </a:t>
            </a:r>
            <a:r>
              <a:rPr lang="en-US" dirty="0" err="1"/>
              <a:t>melakukan</a:t>
            </a:r>
            <a:r>
              <a:rPr lang="en-US" dirty="0"/>
              <a:t> </a:t>
            </a:r>
            <a:r>
              <a:rPr lang="en-US" dirty="0" err="1"/>
              <a:t>penelitian</a:t>
            </a:r>
            <a:r>
              <a:rPr lang="en-US" dirty="0"/>
              <a:t>. </a:t>
            </a:r>
            <a:r>
              <a:rPr lang="en-US" dirty="0" err="1"/>
              <a:t>Banyaklah</a:t>
            </a:r>
            <a:r>
              <a:rPr lang="en-US" dirty="0"/>
              <a:t> </a:t>
            </a:r>
            <a:r>
              <a:rPr lang="en-US" dirty="0" err="1"/>
              <a:t>berdiskusi</a:t>
            </a:r>
            <a:r>
              <a:rPr lang="en-US" dirty="0"/>
              <a:t> </a:t>
            </a:r>
            <a:r>
              <a:rPr lang="en-US" dirty="0" err="1"/>
              <a:t>dengan</a:t>
            </a:r>
            <a:r>
              <a:rPr lang="en-US" dirty="0"/>
              <a:t> </a:t>
            </a:r>
            <a:r>
              <a:rPr lang="en-US" dirty="0" err="1"/>
              <a:t>mereka</a:t>
            </a:r>
            <a:r>
              <a:rPr lang="en-US" dirty="0"/>
              <a:t>. </a:t>
            </a:r>
          </a:p>
          <a:p>
            <a:pPr lvl="0"/>
            <a:r>
              <a:rPr lang="en-US" dirty="0" err="1"/>
              <a:t>Bacalah</a:t>
            </a:r>
            <a:r>
              <a:rPr lang="en-US" dirty="0"/>
              <a:t> </a:t>
            </a:r>
            <a:r>
              <a:rPr lang="en-US" dirty="0" err="1"/>
              <a:t>contoh-contoh</a:t>
            </a:r>
            <a:r>
              <a:rPr lang="en-US" dirty="0"/>
              <a:t> </a:t>
            </a:r>
            <a:r>
              <a:rPr lang="en-US" dirty="0" err="1"/>
              <a:t>skripsi</a:t>
            </a:r>
            <a:r>
              <a:rPr lang="en-US" dirty="0"/>
              <a:t> </a:t>
            </a:r>
            <a:r>
              <a:rPr lang="en-US" dirty="0" err="1"/>
              <a:t>dan</a:t>
            </a:r>
            <a:r>
              <a:rPr lang="en-US" dirty="0"/>
              <a:t> </a:t>
            </a:r>
            <a:r>
              <a:rPr lang="en-US" dirty="0" err="1"/>
              <a:t>penelitian</a:t>
            </a:r>
            <a:r>
              <a:rPr lang="en-US" dirty="0"/>
              <a:t>. </a:t>
            </a:r>
            <a:r>
              <a:rPr lang="en-US" dirty="0" err="1"/>
              <a:t>Kunjungi</a:t>
            </a:r>
            <a:r>
              <a:rPr lang="en-US" dirty="0"/>
              <a:t> </a:t>
            </a:r>
            <a:r>
              <a:rPr lang="en-US" dirty="0" err="1"/>
              <a:t>perpustakaan</a:t>
            </a:r>
            <a:r>
              <a:rPr lang="en-US" dirty="0"/>
              <a:t> </a:t>
            </a:r>
            <a:r>
              <a:rPr lang="en-US" dirty="0" err="1"/>
              <a:t>atau</a:t>
            </a:r>
            <a:r>
              <a:rPr lang="en-US" dirty="0"/>
              <a:t> </a:t>
            </a:r>
            <a:r>
              <a:rPr lang="en-US" dirty="0" err="1"/>
              <a:t>bukalah</a:t>
            </a:r>
            <a:r>
              <a:rPr lang="en-US" dirty="0"/>
              <a:t> website </a:t>
            </a:r>
            <a:r>
              <a:rPr lang="en-US" dirty="0" err="1"/>
              <a:t>perpustakaan</a:t>
            </a:r>
            <a:r>
              <a:rPr lang="en-US" dirty="0"/>
              <a:t> </a:t>
            </a:r>
            <a:r>
              <a:rPr lang="en-US" dirty="0" err="1"/>
              <a:t>jika</a:t>
            </a:r>
            <a:r>
              <a:rPr lang="en-US" dirty="0"/>
              <a:t> </a:t>
            </a:r>
            <a:r>
              <a:rPr lang="en-US" dirty="0" err="1"/>
              <a:t>koleksi</a:t>
            </a:r>
            <a:r>
              <a:rPr lang="en-US" dirty="0"/>
              <a:t> </a:t>
            </a:r>
            <a:r>
              <a:rPr lang="en-US" dirty="0" err="1"/>
              <a:t>sudah</a:t>
            </a:r>
            <a:r>
              <a:rPr lang="en-US" dirty="0"/>
              <a:t> </a:t>
            </a:r>
            <a:r>
              <a:rPr lang="en-US" dirty="0" err="1"/>
              <a:t>dapat</a:t>
            </a:r>
            <a:r>
              <a:rPr lang="en-US" dirty="0"/>
              <a:t> </a:t>
            </a:r>
            <a:r>
              <a:rPr lang="en-US" dirty="0" err="1"/>
              <a:t>diakses</a:t>
            </a:r>
            <a:r>
              <a:rPr lang="en-US" dirty="0"/>
              <a:t> </a:t>
            </a:r>
            <a:r>
              <a:rPr lang="en-US" dirty="0" err="1"/>
              <a:t>secara</a:t>
            </a:r>
            <a:r>
              <a:rPr lang="en-US" dirty="0"/>
              <a:t> online. </a:t>
            </a:r>
            <a:r>
              <a:rPr lang="en-US" dirty="0" err="1"/>
              <a:t>Semakin</a:t>
            </a:r>
            <a:r>
              <a:rPr lang="en-US" dirty="0"/>
              <a:t> </a:t>
            </a:r>
            <a:r>
              <a:rPr lang="en-US" dirty="0" err="1"/>
              <a:t>banyak</a:t>
            </a:r>
            <a:r>
              <a:rPr lang="en-US" dirty="0"/>
              <a:t> </a:t>
            </a:r>
            <a:r>
              <a:rPr lang="en-US" dirty="0" err="1"/>
              <a:t>Anda</a:t>
            </a:r>
            <a:r>
              <a:rPr lang="en-US" dirty="0"/>
              <a:t> </a:t>
            </a:r>
            <a:r>
              <a:rPr lang="en-US" dirty="0" err="1"/>
              <a:t>meliha</a:t>
            </a:r>
            <a:r>
              <a:rPr lang="en-US" dirty="0"/>
              <a:t> model-model </a:t>
            </a:r>
            <a:r>
              <a:rPr lang="en-US" dirty="0" err="1"/>
              <a:t>kripsi</a:t>
            </a:r>
            <a:r>
              <a:rPr lang="en-US" dirty="0"/>
              <a:t> </a:t>
            </a:r>
            <a:r>
              <a:rPr lang="en-US" dirty="0" err="1"/>
              <a:t>dan</a:t>
            </a:r>
            <a:r>
              <a:rPr lang="en-US" dirty="0"/>
              <a:t> </a:t>
            </a:r>
            <a:r>
              <a:rPr lang="en-US" dirty="0" err="1"/>
              <a:t>penelitian</a:t>
            </a:r>
            <a:r>
              <a:rPr lang="en-US" dirty="0"/>
              <a:t>, </a:t>
            </a:r>
            <a:r>
              <a:rPr lang="en-US" dirty="0" err="1"/>
              <a:t>semakin</a:t>
            </a:r>
            <a:r>
              <a:rPr lang="en-US" dirty="0"/>
              <a:t> </a:t>
            </a:r>
            <a:r>
              <a:rPr lang="en-US" dirty="0" err="1"/>
              <a:t>memahami</a:t>
            </a:r>
            <a:r>
              <a:rPr lang="en-US" dirty="0"/>
              <a:t> </a:t>
            </a:r>
            <a:r>
              <a:rPr lang="en-US" dirty="0" err="1"/>
              <a:t>Anda</a:t>
            </a:r>
            <a:r>
              <a:rPr lang="en-US" dirty="0"/>
              <a:t> format </a:t>
            </a:r>
            <a:r>
              <a:rPr lang="en-US" dirty="0" err="1"/>
              <a:t>dari</a:t>
            </a:r>
            <a:r>
              <a:rPr lang="en-US" dirty="0"/>
              <a:t> </a:t>
            </a:r>
            <a:r>
              <a:rPr lang="en-US" dirty="0" err="1"/>
              <a:t>skripsi</a:t>
            </a:r>
            <a:r>
              <a:rPr lang="en-US" dirty="0"/>
              <a:t> </a:t>
            </a:r>
            <a:r>
              <a:rPr lang="en-US" dirty="0" err="1"/>
              <a:t>dan</a:t>
            </a:r>
            <a:r>
              <a:rPr lang="en-US" dirty="0"/>
              <a:t> </a:t>
            </a:r>
            <a:r>
              <a:rPr lang="en-US" dirty="0" err="1"/>
              <a:t>penelitian</a:t>
            </a:r>
            <a:r>
              <a:rPr lang="en-US" dirty="0"/>
              <a:t> yang </a:t>
            </a:r>
            <a:r>
              <a:rPr lang="en-US" dirty="0" err="1"/>
              <a:t>akan</a:t>
            </a:r>
            <a:r>
              <a:rPr lang="en-US" dirty="0"/>
              <a:t> </a:t>
            </a:r>
            <a:r>
              <a:rPr lang="en-US" dirty="0" err="1"/>
              <a:t>ditulis</a:t>
            </a:r>
            <a:r>
              <a:rPr lang="en-US" dirty="0"/>
              <a:t>. </a:t>
            </a:r>
          </a:p>
          <a:p>
            <a:endParaRPr lang="en-US" dirty="0"/>
          </a:p>
        </p:txBody>
      </p:sp>
    </p:spTree>
    <p:extLst>
      <p:ext uri="{BB962C8B-B14F-4D97-AF65-F5344CB8AC3E}">
        <p14:creationId xmlns:p14="http://schemas.microsoft.com/office/powerpoint/2010/main" val="21681992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 </a:t>
            </a:r>
            <a:br>
              <a:rPr lang="en-US" dirty="0"/>
            </a:br>
            <a:r>
              <a:rPr lang="en-US" dirty="0" smtClean="0"/>
              <a:t>1.3 </a:t>
            </a:r>
            <a:r>
              <a:rPr lang="en-US" b="1" dirty="0" err="1" smtClean="0"/>
              <a:t>Apakah</a:t>
            </a:r>
            <a:r>
              <a:rPr lang="en-US" b="1" dirty="0" smtClean="0"/>
              <a:t> </a:t>
            </a:r>
            <a:r>
              <a:rPr lang="en-US" b="1" dirty="0" err="1"/>
              <a:t>penelitian</a:t>
            </a:r>
            <a:r>
              <a:rPr lang="en-US" b="1" dirty="0"/>
              <a:t> </a:t>
            </a:r>
            <a:r>
              <a:rPr lang="en-US" b="1" dirty="0" err="1"/>
              <a:t>itu</a:t>
            </a:r>
            <a:r>
              <a:rPr lang="en-US" b="1" dirty="0"/>
              <a:t>? </a:t>
            </a:r>
            <a:r>
              <a:rPr lang="en-US" dirty="0"/>
              <a:t/>
            </a:r>
            <a:br>
              <a:rPr lang="en-US" dirty="0"/>
            </a:br>
            <a:endParaRPr lang="en-US" dirty="0"/>
          </a:p>
        </p:txBody>
      </p:sp>
      <p:sp>
        <p:nvSpPr>
          <p:cNvPr id="3" name="Content Placeholder 2"/>
          <p:cNvSpPr>
            <a:spLocks noGrp="1"/>
          </p:cNvSpPr>
          <p:nvPr>
            <p:ph idx="1"/>
          </p:nvPr>
        </p:nvSpPr>
        <p:spPr/>
        <p:txBody>
          <a:bodyPr>
            <a:normAutofit fontScale="85000" lnSpcReduction="20000"/>
          </a:bodyPr>
          <a:lstStyle/>
          <a:p>
            <a:r>
              <a:rPr lang="en-US" dirty="0" err="1"/>
              <a:t>Ketika</a:t>
            </a:r>
            <a:r>
              <a:rPr lang="en-US" dirty="0"/>
              <a:t> </a:t>
            </a:r>
            <a:r>
              <a:rPr lang="en-US" dirty="0" err="1"/>
              <a:t>kita</a:t>
            </a:r>
            <a:r>
              <a:rPr lang="en-US" dirty="0"/>
              <a:t> </a:t>
            </a:r>
            <a:r>
              <a:rPr lang="en-US" dirty="0" err="1"/>
              <a:t>bicara</a:t>
            </a:r>
            <a:r>
              <a:rPr lang="en-US" dirty="0"/>
              <a:t> </a:t>
            </a:r>
            <a:r>
              <a:rPr lang="en-US" dirty="0" err="1"/>
              <a:t>tentang</a:t>
            </a:r>
            <a:r>
              <a:rPr lang="en-US" dirty="0"/>
              <a:t> ‘research’ </a:t>
            </a:r>
            <a:r>
              <a:rPr lang="en-US" dirty="0" err="1"/>
              <a:t>atau</a:t>
            </a:r>
            <a:r>
              <a:rPr lang="en-US" dirty="0"/>
              <a:t> </a:t>
            </a:r>
            <a:r>
              <a:rPr lang="en-US" dirty="0" err="1"/>
              <a:t>penelitian</a:t>
            </a:r>
            <a:r>
              <a:rPr lang="en-US" dirty="0"/>
              <a:t>, </a:t>
            </a:r>
            <a:r>
              <a:rPr lang="en-US" dirty="0" err="1"/>
              <a:t>kita</a:t>
            </a:r>
            <a:r>
              <a:rPr lang="en-US" dirty="0"/>
              <a:t> </a:t>
            </a:r>
            <a:r>
              <a:rPr lang="en-US" dirty="0" err="1"/>
              <a:t>biasanya</a:t>
            </a:r>
            <a:r>
              <a:rPr lang="en-US" dirty="0"/>
              <a:t> </a:t>
            </a:r>
            <a:r>
              <a:rPr lang="en-US" dirty="0" err="1"/>
              <a:t>membayangkan</a:t>
            </a:r>
            <a:r>
              <a:rPr lang="en-US" dirty="0"/>
              <a:t> </a:t>
            </a:r>
            <a:r>
              <a:rPr lang="en-US" dirty="0" err="1"/>
              <a:t>sosok</a:t>
            </a:r>
            <a:r>
              <a:rPr lang="en-US" dirty="0"/>
              <a:t> </a:t>
            </a:r>
            <a:r>
              <a:rPr lang="en-US" dirty="0" err="1"/>
              <a:t>profesor</a:t>
            </a:r>
            <a:r>
              <a:rPr lang="en-US" dirty="0"/>
              <a:t> </a:t>
            </a:r>
            <a:r>
              <a:rPr lang="en-US" dirty="0" err="1"/>
              <a:t>jenius</a:t>
            </a:r>
            <a:r>
              <a:rPr lang="en-US" dirty="0"/>
              <a:t>, </a:t>
            </a:r>
            <a:r>
              <a:rPr lang="en-US" dirty="0" err="1"/>
              <a:t>memakai</a:t>
            </a:r>
            <a:r>
              <a:rPr lang="en-US" dirty="0"/>
              <a:t> </a:t>
            </a:r>
            <a:r>
              <a:rPr lang="en-US" dirty="0" err="1"/>
              <a:t>kacamata</a:t>
            </a:r>
            <a:r>
              <a:rPr lang="en-US" dirty="0"/>
              <a:t> </a:t>
            </a:r>
            <a:r>
              <a:rPr lang="en-US" dirty="0" err="1"/>
              <a:t>tebal</a:t>
            </a:r>
            <a:r>
              <a:rPr lang="en-US" dirty="0"/>
              <a:t> yang </a:t>
            </a:r>
            <a:r>
              <a:rPr lang="en-US" dirty="0" err="1"/>
              <a:t>sedang</a:t>
            </a:r>
            <a:r>
              <a:rPr lang="en-US" dirty="0"/>
              <a:t> </a:t>
            </a:r>
            <a:r>
              <a:rPr lang="en-US" dirty="0" err="1"/>
              <a:t>suntuk</a:t>
            </a:r>
            <a:r>
              <a:rPr lang="en-US" dirty="0"/>
              <a:t> </a:t>
            </a:r>
            <a:r>
              <a:rPr lang="en-US" dirty="0" err="1"/>
              <a:t>melakukan</a:t>
            </a:r>
            <a:r>
              <a:rPr lang="en-US" dirty="0"/>
              <a:t> </a:t>
            </a:r>
            <a:r>
              <a:rPr lang="en-US" dirty="0" err="1"/>
              <a:t>penelitian</a:t>
            </a:r>
            <a:r>
              <a:rPr lang="en-US" dirty="0"/>
              <a:t> di </a:t>
            </a:r>
            <a:r>
              <a:rPr lang="en-US" dirty="0" err="1"/>
              <a:t>laboratorium</a:t>
            </a:r>
            <a:r>
              <a:rPr lang="en-US" dirty="0"/>
              <a:t>. </a:t>
            </a:r>
            <a:r>
              <a:rPr lang="en-US" dirty="0" err="1"/>
              <a:t>Bayangan</a:t>
            </a:r>
            <a:r>
              <a:rPr lang="en-US" dirty="0"/>
              <a:t> </a:t>
            </a:r>
            <a:r>
              <a:rPr lang="en-US" dirty="0" err="1"/>
              <a:t>ini</a:t>
            </a:r>
            <a:r>
              <a:rPr lang="en-US" dirty="0"/>
              <a:t> </a:t>
            </a:r>
            <a:r>
              <a:rPr lang="en-US" dirty="0" err="1"/>
              <a:t>tidak</a:t>
            </a:r>
            <a:r>
              <a:rPr lang="en-US" dirty="0"/>
              <a:t> </a:t>
            </a:r>
            <a:r>
              <a:rPr lang="en-US" dirty="0" err="1"/>
              <a:t>sepenuhnya</a:t>
            </a:r>
            <a:r>
              <a:rPr lang="en-US" dirty="0"/>
              <a:t> </a:t>
            </a:r>
            <a:r>
              <a:rPr lang="en-US" dirty="0" err="1"/>
              <a:t>benar</a:t>
            </a:r>
            <a:r>
              <a:rPr lang="en-US" dirty="0"/>
              <a:t>. </a:t>
            </a:r>
            <a:r>
              <a:rPr lang="en-US" dirty="0" err="1"/>
              <a:t>Penelitian</a:t>
            </a:r>
            <a:r>
              <a:rPr lang="en-US" dirty="0"/>
              <a:t> </a:t>
            </a:r>
            <a:r>
              <a:rPr lang="en-US" dirty="0" err="1"/>
              <a:t>sebetulnya</a:t>
            </a:r>
            <a:r>
              <a:rPr lang="en-US" dirty="0"/>
              <a:t> </a:t>
            </a:r>
            <a:r>
              <a:rPr lang="en-US" dirty="0" err="1"/>
              <a:t>adalah</a:t>
            </a:r>
            <a:r>
              <a:rPr lang="en-US" dirty="0"/>
              <a:t> </a:t>
            </a:r>
            <a:r>
              <a:rPr lang="en-US" dirty="0" err="1"/>
              <a:t>sebuah</a:t>
            </a:r>
            <a:r>
              <a:rPr lang="en-US" dirty="0"/>
              <a:t> </a:t>
            </a:r>
            <a:r>
              <a:rPr lang="en-US" dirty="0" err="1"/>
              <a:t>aktifitas</a:t>
            </a:r>
            <a:r>
              <a:rPr lang="en-US" dirty="0"/>
              <a:t> yang </a:t>
            </a:r>
            <a:r>
              <a:rPr lang="en-US" dirty="0" err="1"/>
              <a:t>biasa</a:t>
            </a:r>
            <a:r>
              <a:rPr lang="en-US" dirty="0"/>
              <a:t> </a:t>
            </a:r>
            <a:r>
              <a:rPr lang="en-US" dirty="0" err="1"/>
              <a:t>dilakukan</a:t>
            </a:r>
            <a:r>
              <a:rPr lang="en-US" dirty="0"/>
              <a:t> </a:t>
            </a:r>
            <a:r>
              <a:rPr lang="en-US" dirty="0" err="1"/>
              <a:t>oleh</a:t>
            </a:r>
            <a:r>
              <a:rPr lang="en-US" dirty="0"/>
              <a:t> </a:t>
            </a:r>
            <a:r>
              <a:rPr lang="en-US" dirty="0" err="1"/>
              <a:t>peneliti</a:t>
            </a:r>
            <a:r>
              <a:rPr lang="en-US" dirty="0"/>
              <a:t> </a:t>
            </a:r>
            <a:r>
              <a:rPr lang="en-US" dirty="0" err="1"/>
              <a:t>dan</a:t>
            </a:r>
            <a:r>
              <a:rPr lang="en-US" dirty="0"/>
              <a:t> para </a:t>
            </a:r>
            <a:r>
              <a:rPr lang="en-US" dirty="0" err="1"/>
              <a:t>mahasiswa</a:t>
            </a:r>
            <a:r>
              <a:rPr lang="en-US" dirty="0"/>
              <a:t> </a:t>
            </a:r>
            <a:r>
              <a:rPr lang="en-US" dirty="0" err="1"/>
              <a:t>baik</a:t>
            </a:r>
            <a:r>
              <a:rPr lang="en-US" dirty="0"/>
              <a:t> program </a:t>
            </a:r>
            <a:r>
              <a:rPr lang="en-US" dirty="0" err="1"/>
              <a:t>sarjana</a:t>
            </a:r>
            <a:r>
              <a:rPr lang="en-US" dirty="0"/>
              <a:t> </a:t>
            </a:r>
            <a:r>
              <a:rPr lang="en-US" dirty="0" err="1"/>
              <a:t>ataupun</a:t>
            </a:r>
            <a:r>
              <a:rPr lang="en-US" dirty="0"/>
              <a:t> </a:t>
            </a:r>
            <a:r>
              <a:rPr lang="en-US" dirty="0" err="1"/>
              <a:t>pasca</a:t>
            </a:r>
            <a:r>
              <a:rPr lang="en-US" dirty="0"/>
              <a:t> </a:t>
            </a:r>
            <a:r>
              <a:rPr lang="en-US" dirty="0" err="1"/>
              <a:t>sarjana</a:t>
            </a:r>
            <a:r>
              <a:rPr lang="en-US" dirty="0"/>
              <a:t>. </a:t>
            </a:r>
            <a:r>
              <a:rPr lang="en-US" dirty="0" err="1"/>
              <a:t>Pada</a:t>
            </a:r>
            <a:r>
              <a:rPr lang="en-US" dirty="0"/>
              <a:t> </a:t>
            </a:r>
            <a:r>
              <a:rPr lang="en-US" dirty="0" err="1"/>
              <a:t>umumnya</a:t>
            </a:r>
            <a:r>
              <a:rPr lang="en-US" dirty="0"/>
              <a:t>, </a:t>
            </a:r>
            <a:r>
              <a:rPr lang="en-US" dirty="0" err="1"/>
              <a:t>penelitian</a:t>
            </a:r>
            <a:r>
              <a:rPr lang="en-US" dirty="0"/>
              <a:t> </a:t>
            </a:r>
            <a:r>
              <a:rPr lang="en-US" dirty="0" err="1"/>
              <a:t>bisa</a:t>
            </a:r>
            <a:r>
              <a:rPr lang="en-US" dirty="0"/>
              <a:t> </a:t>
            </a:r>
            <a:r>
              <a:rPr lang="en-US" dirty="0" err="1"/>
              <a:t>didefiniskan</a:t>
            </a:r>
            <a:r>
              <a:rPr lang="en-US" dirty="0"/>
              <a:t> </a:t>
            </a:r>
            <a:r>
              <a:rPr lang="en-US" dirty="0" err="1"/>
              <a:t>sebagai</a:t>
            </a:r>
            <a:r>
              <a:rPr lang="en-US" dirty="0"/>
              <a:t> “an organized and systematic way of finding answers to questions” (Noor </a:t>
            </a:r>
            <a:r>
              <a:rPr lang="en-US" dirty="0" err="1"/>
              <a:t>dan</a:t>
            </a:r>
            <a:r>
              <a:rPr lang="en-US" dirty="0"/>
              <a:t> Page, 2017). </a:t>
            </a:r>
          </a:p>
          <a:p>
            <a:r>
              <a:rPr lang="en-US" dirty="0" err="1"/>
              <a:t>Secara</a:t>
            </a:r>
            <a:r>
              <a:rPr lang="en-US" dirty="0"/>
              <a:t> </a:t>
            </a:r>
            <a:r>
              <a:rPr lang="en-US" dirty="0" err="1"/>
              <a:t>umum</a:t>
            </a:r>
            <a:r>
              <a:rPr lang="en-US" dirty="0"/>
              <a:t>, </a:t>
            </a:r>
            <a:r>
              <a:rPr lang="en-US" dirty="0" err="1"/>
              <a:t>sebuah</a:t>
            </a:r>
            <a:r>
              <a:rPr lang="en-US" dirty="0"/>
              <a:t> </a:t>
            </a:r>
            <a:r>
              <a:rPr lang="en-US" dirty="0" err="1"/>
              <a:t>penelitian</a:t>
            </a:r>
            <a:r>
              <a:rPr lang="en-US" dirty="0"/>
              <a:t> </a:t>
            </a:r>
            <a:r>
              <a:rPr lang="en-US" dirty="0" err="1"/>
              <a:t>akan</a:t>
            </a:r>
            <a:r>
              <a:rPr lang="en-US" dirty="0"/>
              <a:t> </a:t>
            </a:r>
            <a:r>
              <a:rPr lang="en-US" dirty="0" err="1"/>
              <a:t>berisi</a:t>
            </a:r>
            <a:r>
              <a:rPr lang="en-US" dirty="0"/>
              <a:t> </a:t>
            </a:r>
            <a:r>
              <a:rPr lang="en-US" dirty="0" err="1"/>
              <a:t>hal-hal</a:t>
            </a:r>
            <a:r>
              <a:rPr lang="en-US" dirty="0"/>
              <a:t> </a:t>
            </a:r>
            <a:r>
              <a:rPr lang="en-US" dirty="0" err="1"/>
              <a:t>berikut</a:t>
            </a:r>
            <a:r>
              <a:rPr lang="en-US" dirty="0"/>
              <a:t> </a:t>
            </a:r>
            <a:r>
              <a:rPr lang="en-US" dirty="0" err="1"/>
              <a:t>ini</a:t>
            </a:r>
            <a:r>
              <a:rPr lang="en-US" dirty="0"/>
              <a:t>: </a:t>
            </a:r>
          </a:p>
          <a:p>
            <a:pPr marL="514350" lvl="0" indent="-514350">
              <a:buFont typeface="+mj-lt"/>
              <a:buAutoNum type="arabicPeriod"/>
            </a:pPr>
            <a:r>
              <a:rPr lang="en-US" dirty="0" err="1"/>
              <a:t>Topik</a:t>
            </a:r>
            <a:r>
              <a:rPr lang="en-US" dirty="0"/>
              <a:t> yang </a:t>
            </a:r>
            <a:r>
              <a:rPr lang="en-US" dirty="0" err="1"/>
              <a:t>Anda</a:t>
            </a:r>
            <a:r>
              <a:rPr lang="en-US" dirty="0"/>
              <a:t> </a:t>
            </a:r>
            <a:r>
              <a:rPr lang="en-US" dirty="0" err="1"/>
              <a:t>pilih</a:t>
            </a:r>
            <a:r>
              <a:rPr lang="en-US" dirty="0"/>
              <a:t> </a:t>
            </a:r>
          </a:p>
          <a:p>
            <a:pPr marL="514350" lvl="0" indent="-514350">
              <a:buFont typeface="+mj-lt"/>
              <a:buAutoNum type="arabicPeriod"/>
            </a:pPr>
            <a:r>
              <a:rPr lang="en-US" dirty="0"/>
              <a:t>Hal yang </a:t>
            </a:r>
            <a:r>
              <a:rPr lang="en-US" dirty="0" err="1"/>
              <a:t>sudah</a:t>
            </a:r>
            <a:r>
              <a:rPr lang="en-US" dirty="0"/>
              <a:t> </a:t>
            </a:r>
            <a:r>
              <a:rPr lang="en-US" dirty="0" err="1"/>
              <a:t>diketahui</a:t>
            </a:r>
            <a:r>
              <a:rPr lang="en-US" dirty="0"/>
              <a:t> </a:t>
            </a:r>
            <a:r>
              <a:rPr lang="en-US" dirty="0" err="1"/>
              <a:t>tentang</a:t>
            </a:r>
            <a:r>
              <a:rPr lang="en-US" dirty="0"/>
              <a:t> topic </a:t>
            </a:r>
            <a:r>
              <a:rPr lang="en-US" dirty="0" err="1"/>
              <a:t>tersebut</a:t>
            </a:r>
            <a:r>
              <a:rPr lang="en-US" dirty="0"/>
              <a:t>.</a:t>
            </a:r>
          </a:p>
          <a:p>
            <a:pPr marL="514350" lvl="0" indent="-514350">
              <a:buFont typeface="+mj-lt"/>
              <a:buAutoNum type="arabicPeriod"/>
            </a:pPr>
            <a:r>
              <a:rPr lang="en-US" dirty="0"/>
              <a:t>Hal yang </a:t>
            </a:r>
            <a:r>
              <a:rPr lang="en-US" dirty="0" err="1"/>
              <a:t>belum</a:t>
            </a:r>
            <a:r>
              <a:rPr lang="en-US" dirty="0"/>
              <a:t> </a:t>
            </a:r>
            <a:r>
              <a:rPr lang="en-US" dirty="0" err="1"/>
              <a:t>diketahui</a:t>
            </a:r>
            <a:r>
              <a:rPr lang="en-US" dirty="0"/>
              <a:t> </a:t>
            </a:r>
            <a:r>
              <a:rPr lang="en-US" dirty="0" err="1"/>
              <a:t>tentang</a:t>
            </a:r>
            <a:r>
              <a:rPr lang="en-US" dirty="0"/>
              <a:t> topic </a:t>
            </a:r>
            <a:r>
              <a:rPr lang="en-US" dirty="0" err="1"/>
              <a:t>tersebut</a:t>
            </a:r>
            <a:r>
              <a:rPr lang="en-US" dirty="0"/>
              <a:t>. </a:t>
            </a:r>
          </a:p>
          <a:p>
            <a:pPr marL="514350" lvl="0" indent="-514350">
              <a:buFont typeface="+mj-lt"/>
              <a:buAutoNum type="arabicPeriod"/>
            </a:pPr>
            <a:r>
              <a:rPr lang="en-US" dirty="0" err="1"/>
              <a:t>Masalah</a:t>
            </a:r>
            <a:r>
              <a:rPr lang="en-US" dirty="0"/>
              <a:t> yang </a:t>
            </a:r>
            <a:r>
              <a:rPr lang="en-US" dirty="0" err="1"/>
              <a:t>ingin</a:t>
            </a:r>
            <a:r>
              <a:rPr lang="en-US" dirty="0"/>
              <a:t> </a:t>
            </a:r>
            <a:r>
              <a:rPr lang="en-US" dirty="0" err="1"/>
              <a:t>dicarai</a:t>
            </a:r>
            <a:r>
              <a:rPr lang="en-US" dirty="0"/>
              <a:t> </a:t>
            </a:r>
            <a:r>
              <a:rPr lang="en-US" dirty="0" err="1"/>
              <a:t>jawabannya</a:t>
            </a:r>
            <a:r>
              <a:rPr lang="en-US" dirty="0"/>
              <a:t>. </a:t>
            </a:r>
          </a:p>
          <a:p>
            <a:pPr marL="514350" lvl="0" indent="-514350">
              <a:buFont typeface="+mj-lt"/>
              <a:buAutoNum type="arabicPeriod"/>
            </a:pPr>
            <a:r>
              <a:rPr lang="en-US" dirty="0" err="1"/>
              <a:t>Strategi</a:t>
            </a:r>
            <a:r>
              <a:rPr lang="en-US" dirty="0"/>
              <a:t> yang </a:t>
            </a:r>
            <a:r>
              <a:rPr lang="en-US" dirty="0" err="1"/>
              <a:t>Anda</a:t>
            </a:r>
            <a:r>
              <a:rPr lang="en-US" dirty="0"/>
              <a:t> </a:t>
            </a:r>
            <a:r>
              <a:rPr lang="en-US" dirty="0" err="1"/>
              <a:t>gunakan</a:t>
            </a:r>
            <a:r>
              <a:rPr lang="en-US" dirty="0"/>
              <a:t> </a:t>
            </a:r>
            <a:r>
              <a:rPr lang="en-US" dirty="0" err="1"/>
              <a:t>untuk</a:t>
            </a:r>
            <a:r>
              <a:rPr lang="en-US" dirty="0"/>
              <a:t> </a:t>
            </a:r>
            <a:r>
              <a:rPr lang="en-US" dirty="0" err="1"/>
              <a:t>mencari</a:t>
            </a:r>
            <a:r>
              <a:rPr lang="en-US" dirty="0"/>
              <a:t> </a:t>
            </a:r>
            <a:r>
              <a:rPr lang="en-US" dirty="0" err="1"/>
              <a:t>jawaban</a:t>
            </a:r>
            <a:r>
              <a:rPr lang="en-US" dirty="0"/>
              <a:t> </a:t>
            </a:r>
            <a:r>
              <a:rPr lang="en-US" dirty="0" err="1"/>
              <a:t>dari</a:t>
            </a:r>
            <a:r>
              <a:rPr lang="en-US" dirty="0"/>
              <a:t> </a:t>
            </a:r>
            <a:r>
              <a:rPr lang="en-US" dirty="0" err="1"/>
              <a:t>masalah</a:t>
            </a:r>
            <a:r>
              <a:rPr lang="en-US" dirty="0"/>
              <a:t> </a:t>
            </a:r>
            <a:r>
              <a:rPr lang="en-US" dirty="0" err="1"/>
              <a:t>tersebut</a:t>
            </a:r>
            <a:r>
              <a:rPr lang="en-US" dirty="0"/>
              <a:t>.</a:t>
            </a:r>
          </a:p>
          <a:p>
            <a:pPr marL="514350" indent="-514350">
              <a:buFont typeface="+mj-lt"/>
              <a:buAutoNum type="arabicPeriod"/>
            </a:pPr>
            <a:endParaRPr lang="en-US" dirty="0"/>
          </a:p>
        </p:txBody>
      </p:sp>
    </p:spTree>
    <p:extLst>
      <p:ext uri="{BB962C8B-B14F-4D97-AF65-F5344CB8AC3E}">
        <p14:creationId xmlns:p14="http://schemas.microsoft.com/office/powerpoint/2010/main" val="132566696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89</TotalTime>
  <Words>5457</Words>
  <Application>Microsoft Office PowerPoint</Application>
  <PresentationFormat>Widescreen</PresentationFormat>
  <Paragraphs>218</Paragraphs>
  <Slides>41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41</vt:i4>
      </vt:variant>
    </vt:vector>
  </HeadingPairs>
  <TitlesOfParts>
    <vt:vector size="47" baseType="lpstr">
      <vt:lpstr>Arial</vt:lpstr>
      <vt:lpstr>Calibri</vt:lpstr>
      <vt:lpstr>Calibri Light</vt:lpstr>
      <vt:lpstr>Symbol</vt:lpstr>
      <vt:lpstr>Times New Roman</vt:lpstr>
      <vt:lpstr>Office Theme</vt:lpstr>
      <vt:lpstr> SEKILAS PANDANG TENTANG PENELITIAN </vt:lpstr>
      <vt:lpstr>Before we talk about research discuss the following questions in small groups: </vt:lpstr>
      <vt:lpstr>1. INTRODUCTION  </vt:lpstr>
      <vt:lpstr>1.1 Kemampuan yang harus dimiliki peneliti   </vt:lpstr>
      <vt:lpstr>PowerPoint Presentation</vt:lpstr>
      <vt:lpstr>Discuss in a small group </vt:lpstr>
      <vt:lpstr>1.2 Bagaimana harus memulai?  </vt:lpstr>
      <vt:lpstr>PowerPoint Presentation</vt:lpstr>
      <vt:lpstr>  1.3 Apakah penelitian itu?  </vt:lpstr>
      <vt:lpstr>PowerPoint Presentation</vt:lpstr>
      <vt:lpstr>DISCUSS IN A GROUP </vt:lpstr>
      <vt:lpstr>1.4 Sumber Pengetahuan dan Metode Ilmiah  </vt:lpstr>
      <vt:lpstr>PowerPoint Presentation</vt:lpstr>
      <vt:lpstr>Paradigma penelitian </vt:lpstr>
      <vt:lpstr>PowerPoint Presentation</vt:lpstr>
      <vt:lpstr>PowerPoint Presentation</vt:lpstr>
      <vt:lpstr>PowerPoint Presentation</vt:lpstr>
      <vt:lpstr>PowerPoint Presentation</vt:lpstr>
      <vt:lpstr>PowerPoint Presentation</vt:lpstr>
      <vt:lpstr>PowerPoint Presentation</vt:lpstr>
      <vt:lpstr>Kualitatif vs kuantitatif </vt:lpstr>
      <vt:lpstr>1.5 Mencari topik penelitian   </vt:lpstr>
      <vt:lpstr>PowerPoint Presentation</vt:lpstr>
      <vt:lpstr>PowerPoint Presentation</vt:lpstr>
      <vt:lpstr>PowerPoint Presentation</vt:lpstr>
      <vt:lpstr>1.6 Dimana mencari topik penelitian?  </vt:lpstr>
      <vt:lpstr>1.7 Mencari Informasi  </vt:lpstr>
      <vt:lpstr>PowerPoint Presentation</vt:lpstr>
      <vt:lpstr>PowerPoint Presentation</vt:lpstr>
      <vt:lpstr>PowerPoint Presentation</vt:lpstr>
      <vt:lpstr>PowerPoint Presentation</vt:lpstr>
      <vt:lpstr>Visiting library and learning information search</vt:lpstr>
      <vt:lpstr>Strategi menggunakan mesin pencari  </vt:lpstr>
      <vt:lpstr>Gunakan kata kunci  </vt:lpstr>
      <vt:lpstr>Simpanlah kata kunci yang telah digunakan  </vt:lpstr>
      <vt:lpstr>Simpanlah informasi yang telah didapatkan.  </vt:lpstr>
      <vt:lpstr>Saringlah informasi yang Anda cari  </vt:lpstr>
      <vt:lpstr>PowerPoint Presentation</vt:lpstr>
      <vt:lpstr>Mencari artikel dengan menggunakan nama pengarang dan judul artikel  </vt:lpstr>
      <vt:lpstr>Dokumentasikan semua referensi segera  </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BAB 1 SEKILAS PANDANG TENTANG PENELITIAN</dc:title>
  <dc:creator>LP2</dc:creator>
  <cp:lastModifiedBy>LP2</cp:lastModifiedBy>
  <cp:revision>12</cp:revision>
  <dcterms:created xsi:type="dcterms:W3CDTF">2019-02-14T08:15:02Z</dcterms:created>
  <dcterms:modified xsi:type="dcterms:W3CDTF">2019-02-28T15:11:12Z</dcterms:modified>
</cp:coreProperties>
</file>