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10" r:id="rId3"/>
    <p:sldId id="259" r:id="rId4"/>
    <p:sldId id="290" r:id="rId5"/>
    <p:sldId id="263" r:id="rId6"/>
    <p:sldId id="314" r:id="rId7"/>
    <p:sldId id="265" r:id="rId8"/>
    <p:sldId id="279" r:id="rId9"/>
    <p:sldId id="312" r:id="rId10"/>
    <p:sldId id="267" r:id="rId11"/>
    <p:sldId id="277" r:id="rId12"/>
    <p:sldId id="262" r:id="rId13"/>
    <p:sldId id="281" r:id="rId14"/>
    <p:sldId id="315" r:id="rId15"/>
    <p:sldId id="311" r:id="rId16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A16C"/>
    <a:srgbClr val="77EDA7"/>
    <a:srgbClr val="F78DB3"/>
    <a:srgbClr val="F983D2"/>
    <a:srgbClr val="EC287C"/>
    <a:srgbClr val="E6265D"/>
    <a:srgbClr val="09958E"/>
    <a:srgbClr val="F84A88"/>
    <a:srgbClr val="F25CB2"/>
    <a:srgbClr val="61E5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13" autoAdjust="0"/>
    <p:restoredTop sz="94660"/>
  </p:normalViewPr>
  <p:slideViewPr>
    <p:cSldViewPr>
      <p:cViewPr varScale="1">
        <p:scale>
          <a:sx n="41" d="100"/>
          <a:sy n="41" d="100"/>
        </p:scale>
        <p:origin x="252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7F7DAB-FB59-4286-8318-844BE2C2372C}" type="doc">
      <dgm:prSet loTypeId="urn:microsoft.com/office/officeart/2011/layout/Tab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B640924C-C334-4B21-9319-D301D5AAAA69}">
      <dgm:prSet phldrT="[Text]" custT="1"/>
      <dgm:spPr/>
      <dgm:t>
        <a:bodyPr/>
        <a:lstStyle/>
        <a:p>
          <a:r>
            <a:rPr lang="en-US" sz="1400" dirty="0"/>
            <a:t>Positive Attitude Toward Self: an acceptance of oneself and self awareness</a:t>
          </a:r>
        </a:p>
      </dgm:t>
    </dgm:pt>
    <dgm:pt modelId="{ECFB5BDE-7294-4E58-B40B-1C7BEC8AE06A}" type="parTrans" cxnId="{5414A518-F1F8-4EA3-A757-B8C751705705}">
      <dgm:prSet/>
      <dgm:spPr/>
      <dgm:t>
        <a:bodyPr/>
        <a:lstStyle/>
        <a:p>
          <a:endParaRPr lang="en-US"/>
        </a:p>
      </dgm:t>
    </dgm:pt>
    <dgm:pt modelId="{77E3B82A-6A17-4D3A-A197-09A9FAA231F6}" type="sibTrans" cxnId="{5414A518-F1F8-4EA3-A757-B8C751705705}">
      <dgm:prSet/>
      <dgm:spPr/>
      <dgm:t>
        <a:bodyPr/>
        <a:lstStyle/>
        <a:p>
          <a:endParaRPr lang="en-US"/>
        </a:p>
      </dgm:t>
    </dgm:pt>
    <dgm:pt modelId="{88AEF549-07EC-42FB-9800-C5E0FCC3A637}">
      <dgm:prSet phldrT="[Text]"/>
      <dgm:spPr/>
      <dgm:t>
        <a:bodyPr/>
        <a:lstStyle/>
        <a:p>
          <a:endParaRPr lang="en-US" dirty="0"/>
        </a:p>
      </dgm:t>
    </dgm:pt>
    <dgm:pt modelId="{AC6D0372-8BF0-42AD-9145-9197029AA00A}" type="parTrans" cxnId="{A96A1BB1-C5DB-4EC9-A53E-E847B1109896}">
      <dgm:prSet/>
      <dgm:spPr/>
      <dgm:t>
        <a:bodyPr/>
        <a:lstStyle/>
        <a:p>
          <a:endParaRPr lang="en-US"/>
        </a:p>
      </dgm:t>
    </dgm:pt>
    <dgm:pt modelId="{9E802E84-92D3-478D-86B8-21A7F1EFCE24}" type="sibTrans" cxnId="{A96A1BB1-C5DB-4EC9-A53E-E847B1109896}">
      <dgm:prSet/>
      <dgm:spPr/>
      <dgm:t>
        <a:bodyPr/>
        <a:lstStyle/>
        <a:p>
          <a:endParaRPr lang="en-US"/>
        </a:p>
      </dgm:t>
    </dgm:pt>
    <dgm:pt modelId="{BD28F19B-56E1-4BEF-9AED-BB78E5757F64}">
      <dgm:prSet phldrT="[Text]" custT="1"/>
      <dgm:spPr/>
      <dgm:t>
        <a:bodyPr/>
        <a:lstStyle/>
        <a:p>
          <a:r>
            <a:rPr lang="en-US" sz="1600" dirty="0"/>
            <a:t>Growth, Self actualization and resilience</a:t>
          </a:r>
        </a:p>
      </dgm:t>
    </dgm:pt>
    <dgm:pt modelId="{90D90394-8652-452E-B481-7B2EDB3922CD}" type="parTrans" cxnId="{D201E088-0400-4EE9-883C-8081CEB20900}">
      <dgm:prSet/>
      <dgm:spPr/>
      <dgm:t>
        <a:bodyPr/>
        <a:lstStyle/>
        <a:p>
          <a:endParaRPr lang="en-US"/>
        </a:p>
      </dgm:t>
    </dgm:pt>
    <dgm:pt modelId="{BB6D150F-CFD2-4D5F-B989-7E366FFE64BC}" type="sibTrans" cxnId="{D201E088-0400-4EE9-883C-8081CEB20900}">
      <dgm:prSet/>
      <dgm:spPr/>
      <dgm:t>
        <a:bodyPr/>
        <a:lstStyle/>
        <a:p>
          <a:endParaRPr lang="en-US"/>
        </a:p>
      </dgm:t>
    </dgm:pt>
    <dgm:pt modelId="{DE1B35C2-70E0-40CF-8662-5D6758FCFFA8}">
      <dgm:prSet phldrT="[Text]" phldr="1"/>
      <dgm:spPr/>
      <dgm:t>
        <a:bodyPr/>
        <a:lstStyle/>
        <a:p>
          <a:endParaRPr lang="en-US" dirty="0"/>
        </a:p>
      </dgm:t>
    </dgm:pt>
    <dgm:pt modelId="{03EE56CC-BE08-4982-86E2-66E5DFBAA73E}" type="parTrans" cxnId="{3DC0A136-0D96-4A29-A8FE-4CA2ED79B198}">
      <dgm:prSet/>
      <dgm:spPr/>
      <dgm:t>
        <a:bodyPr/>
        <a:lstStyle/>
        <a:p>
          <a:endParaRPr lang="en-US"/>
        </a:p>
      </dgm:t>
    </dgm:pt>
    <dgm:pt modelId="{EBD365D2-F604-468B-9EEC-3D5FD56304BA}" type="sibTrans" cxnId="{3DC0A136-0D96-4A29-A8FE-4CA2ED79B198}">
      <dgm:prSet/>
      <dgm:spPr/>
      <dgm:t>
        <a:bodyPr/>
        <a:lstStyle/>
        <a:p>
          <a:endParaRPr lang="en-US"/>
        </a:p>
      </dgm:t>
    </dgm:pt>
    <dgm:pt modelId="{31D28FA3-3A73-45F3-8E18-EC420DE08627}">
      <dgm:prSet phldrT="[Text]" custT="1"/>
      <dgm:spPr/>
      <dgm:t>
        <a:bodyPr/>
        <a:lstStyle/>
        <a:p>
          <a:r>
            <a:rPr lang="en-US" sz="1600" dirty="0"/>
            <a:t>Integration</a:t>
          </a:r>
        </a:p>
      </dgm:t>
    </dgm:pt>
    <dgm:pt modelId="{453350FB-0646-4CEB-A1FF-5CCD409B1DB3}" type="parTrans" cxnId="{638F691B-6748-4F0B-99A8-435281F3B602}">
      <dgm:prSet/>
      <dgm:spPr/>
      <dgm:t>
        <a:bodyPr/>
        <a:lstStyle/>
        <a:p>
          <a:endParaRPr lang="en-US"/>
        </a:p>
      </dgm:t>
    </dgm:pt>
    <dgm:pt modelId="{D225DF2A-9576-4CD8-90B0-F85ED4ADEF6F}" type="sibTrans" cxnId="{638F691B-6748-4F0B-99A8-435281F3B602}">
      <dgm:prSet/>
      <dgm:spPr/>
      <dgm:t>
        <a:bodyPr/>
        <a:lstStyle/>
        <a:p>
          <a:endParaRPr lang="en-US"/>
        </a:p>
      </dgm:t>
    </dgm:pt>
    <dgm:pt modelId="{D12A9E4B-ADE0-4F6A-AE70-A1214BEF95E0}">
      <dgm:prSet phldrT="[Text]"/>
      <dgm:spPr/>
      <dgm:t>
        <a:bodyPr/>
        <a:lstStyle/>
        <a:p>
          <a:r>
            <a:rPr lang="en-US" dirty="0"/>
            <a:t>Environmental Mastery</a:t>
          </a:r>
        </a:p>
      </dgm:t>
    </dgm:pt>
    <dgm:pt modelId="{DA8CE5BD-D564-46C0-AD95-43A300270AE8}" type="parTrans" cxnId="{A8245CD6-99F7-4955-9DB2-5E0257069E5F}">
      <dgm:prSet/>
      <dgm:spPr/>
      <dgm:t>
        <a:bodyPr/>
        <a:lstStyle/>
        <a:p>
          <a:endParaRPr lang="en-US"/>
        </a:p>
      </dgm:t>
    </dgm:pt>
    <dgm:pt modelId="{47CEF315-7C5D-4D90-AD73-E8291DBDC09F}" type="sibTrans" cxnId="{A8245CD6-99F7-4955-9DB2-5E0257069E5F}">
      <dgm:prSet/>
      <dgm:spPr/>
      <dgm:t>
        <a:bodyPr/>
        <a:lstStyle/>
        <a:p>
          <a:endParaRPr lang="en-US"/>
        </a:p>
      </dgm:t>
    </dgm:pt>
    <dgm:pt modelId="{F2A324A3-B475-4E34-A128-3A1B3D19BBE3}">
      <dgm:prSet phldrT="[Text]" phldr="1"/>
      <dgm:spPr/>
      <dgm:t>
        <a:bodyPr/>
        <a:lstStyle/>
        <a:p>
          <a:endParaRPr lang="en-US" dirty="0"/>
        </a:p>
      </dgm:t>
    </dgm:pt>
    <dgm:pt modelId="{EB02D815-637B-4DA2-86C1-D2A41513BD08}" type="parTrans" cxnId="{0DF52E59-420A-47EA-85A3-A7CA7F00BB36}">
      <dgm:prSet/>
      <dgm:spPr/>
      <dgm:t>
        <a:bodyPr/>
        <a:lstStyle/>
        <a:p>
          <a:endParaRPr lang="en-US"/>
        </a:p>
      </dgm:t>
    </dgm:pt>
    <dgm:pt modelId="{DF09C455-96D7-47A3-AA62-DF99EF1ED8ED}" type="sibTrans" cxnId="{0DF52E59-420A-47EA-85A3-A7CA7F00BB36}">
      <dgm:prSet/>
      <dgm:spPr/>
      <dgm:t>
        <a:bodyPr/>
        <a:lstStyle/>
        <a:p>
          <a:endParaRPr lang="en-US"/>
        </a:p>
      </dgm:t>
    </dgm:pt>
    <dgm:pt modelId="{AAB7309F-1F4B-4835-A5F5-FA845C59F8E2}">
      <dgm:prSet phldrT="[Text]" custT="1"/>
      <dgm:spPr/>
      <dgm:t>
        <a:bodyPr/>
        <a:lstStyle/>
        <a:p>
          <a:r>
            <a:rPr lang="en-US" sz="1800" dirty="0"/>
            <a:t>Autonomy</a:t>
          </a:r>
        </a:p>
      </dgm:t>
    </dgm:pt>
    <dgm:pt modelId="{67C69959-19A4-4A91-9054-6AEF20E4DE22}" type="parTrans" cxnId="{E1419E1F-6C5B-47CC-A073-AE9E645D551D}">
      <dgm:prSet/>
      <dgm:spPr/>
      <dgm:t>
        <a:bodyPr/>
        <a:lstStyle/>
        <a:p>
          <a:endParaRPr lang="en-US"/>
        </a:p>
      </dgm:t>
    </dgm:pt>
    <dgm:pt modelId="{1C35BB48-92F7-48A7-B978-0E57C80DCE9F}" type="sibTrans" cxnId="{E1419E1F-6C5B-47CC-A073-AE9E645D551D}">
      <dgm:prSet/>
      <dgm:spPr/>
      <dgm:t>
        <a:bodyPr/>
        <a:lstStyle/>
        <a:p>
          <a:endParaRPr lang="en-US"/>
        </a:p>
      </dgm:t>
    </dgm:pt>
    <dgm:pt modelId="{4E91232C-112D-4321-84AF-92CC8311CE79}">
      <dgm:prSet phldrT="[Text]" custT="1"/>
      <dgm:spPr/>
      <dgm:t>
        <a:bodyPr/>
        <a:lstStyle/>
        <a:p>
          <a:r>
            <a:rPr lang="en-US" sz="1600" dirty="0"/>
            <a:t>Reality perception</a:t>
          </a:r>
        </a:p>
      </dgm:t>
    </dgm:pt>
    <dgm:pt modelId="{C5BAE01F-1DC4-4910-8A6C-34E8C48AADC6}" type="sibTrans" cxnId="{5DE59B52-9639-4164-8E0A-091FB09ADA5E}">
      <dgm:prSet/>
      <dgm:spPr/>
      <dgm:t>
        <a:bodyPr/>
        <a:lstStyle/>
        <a:p>
          <a:endParaRPr lang="en-US"/>
        </a:p>
      </dgm:t>
    </dgm:pt>
    <dgm:pt modelId="{B3D8518B-3717-4690-B38C-F92F56F195CF}" type="parTrans" cxnId="{5DE59B52-9639-4164-8E0A-091FB09ADA5E}">
      <dgm:prSet/>
      <dgm:spPr/>
      <dgm:t>
        <a:bodyPr/>
        <a:lstStyle/>
        <a:p>
          <a:endParaRPr lang="en-US"/>
        </a:p>
      </dgm:t>
    </dgm:pt>
    <dgm:pt modelId="{7EA6E7F6-F0B8-4BF8-B7CD-BDDF03124B1A}" type="pres">
      <dgm:prSet presAssocID="{7A7F7DAB-FB59-4286-8318-844BE2C2372C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</dgm:pt>
    <dgm:pt modelId="{45A8D9C1-7BE2-47DA-853C-3C4752F7EAD3}" type="pres">
      <dgm:prSet presAssocID="{B640924C-C334-4B21-9319-D301D5AAAA69}" presName="composite" presStyleCnt="0"/>
      <dgm:spPr/>
    </dgm:pt>
    <dgm:pt modelId="{4D167931-FB16-4454-8972-2ABABA5D04EE}" type="pres">
      <dgm:prSet presAssocID="{B640924C-C334-4B21-9319-D301D5AAAA69}" presName="FirstChild" presStyleLbl="revTx" presStyleIdx="0" presStyleCnt="6" custScaleX="44713">
        <dgm:presLayoutVars>
          <dgm:chMax val="0"/>
          <dgm:chPref val="0"/>
          <dgm:bulletEnabled val="1"/>
        </dgm:presLayoutVars>
      </dgm:prSet>
      <dgm:spPr/>
    </dgm:pt>
    <dgm:pt modelId="{D464B130-3ADB-44C5-8D2B-7D51E983B4E3}" type="pres">
      <dgm:prSet presAssocID="{B640924C-C334-4B21-9319-D301D5AAAA69}" presName="Parent" presStyleLbl="alignNode1" presStyleIdx="0" presStyleCnt="3" custScaleX="293612">
        <dgm:presLayoutVars>
          <dgm:chMax val="3"/>
          <dgm:chPref val="3"/>
          <dgm:bulletEnabled val="1"/>
        </dgm:presLayoutVars>
      </dgm:prSet>
      <dgm:spPr/>
    </dgm:pt>
    <dgm:pt modelId="{C3D0A8EE-DCB3-42A4-A4FC-6E5C26688D24}" type="pres">
      <dgm:prSet presAssocID="{B640924C-C334-4B21-9319-D301D5AAAA69}" presName="Accent" presStyleLbl="parChTrans1D1" presStyleIdx="0" presStyleCnt="3"/>
      <dgm:spPr/>
    </dgm:pt>
    <dgm:pt modelId="{7070975E-4AD1-4693-A69C-FE716E0A9929}" type="pres">
      <dgm:prSet presAssocID="{B640924C-C334-4B21-9319-D301D5AAAA69}" presName="Child" presStyleLbl="revTx" presStyleIdx="1" presStyleCnt="6">
        <dgm:presLayoutVars>
          <dgm:chMax val="0"/>
          <dgm:chPref val="0"/>
          <dgm:bulletEnabled val="1"/>
        </dgm:presLayoutVars>
      </dgm:prSet>
      <dgm:spPr/>
    </dgm:pt>
    <dgm:pt modelId="{42CE7D12-1003-4ACF-BCFC-66C7D9A1ADF1}" type="pres">
      <dgm:prSet presAssocID="{77E3B82A-6A17-4D3A-A197-09A9FAA231F6}" presName="sibTrans" presStyleCnt="0"/>
      <dgm:spPr/>
    </dgm:pt>
    <dgm:pt modelId="{DA188E6A-7E7B-4113-BEBC-68F146696A2A}" type="pres">
      <dgm:prSet presAssocID="{4E91232C-112D-4321-84AF-92CC8311CE79}" presName="composite" presStyleCnt="0"/>
      <dgm:spPr/>
    </dgm:pt>
    <dgm:pt modelId="{35825358-F724-4DC0-AFBE-0C8DDFB50E28}" type="pres">
      <dgm:prSet presAssocID="{4E91232C-112D-4321-84AF-92CC8311CE79}" presName="FirstChild" presStyleLbl="revTx" presStyleIdx="2" presStyleCnt="6">
        <dgm:presLayoutVars>
          <dgm:chMax val="0"/>
          <dgm:chPref val="0"/>
          <dgm:bulletEnabled val="1"/>
        </dgm:presLayoutVars>
      </dgm:prSet>
      <dgm:spPr/>
    </dgm:pt>
    <dgm:pt modelId="{7E3F6593-EC18-4475-806C-F76EBB8645B3}" type="pres">
      <dgm:prSet presAssocID="{4E91232C-112D-4321-84AF-92CC8311CE79}" presName="Parent" presStyleLbl="alignNode1" presStyleIdx="1" presStyleCnt="3" custScaleX="311963">
        <dgm:presLayoutVars>
          <dgm:chMax val="3"/>
          <dgm:chPref val="3"/>
          <dgm:bulletEnabled val="1"/>
        </dgm:presLayoutVars>
      </dgm:prSet>
      <dgm:spPr/>
    </dgm:pt>
    <dgm:pt modelId="{924AE71B-F8A4-4AB8-BBE9-EB4C742D6346}" type="pres">
      <dgm:prSet presAssocID="{4E91232C-112D-4321-84AF-92CC8311CE79}" presName="Accent" presStyleLbl="parChTrans1D1" presStyleIdx="1" presStyleCnt="3"/>
      <dgm:spPr/>
    </dgm:pt>
    <dgm:pt modelId="{C1BDAFA7-1A1D-40D3-B14F-43B4AE109A4A}" type="pres">
      <dgm:prSet presAssocID="{4E91232C-112D-4321-84AF-92CC8311CE79}" presName="Child" presStyleLbl="revTx" presStyleIdx="3" presStyleCnt="6">
        <dgm:presLayoutVars>
          <dgm:chMax val="0"/>
          <dgm:chPref val="0"/>
          <dgm:bulletEnabled val="1"/>
        </dgm:presLayoutVars>
      </dgm:prSet>
      <dgm:spPr/>
    </dgm:pt>
    <dgm:pt modelId="{8E5FDCE7-31A5-44CC-9BCD-D927FE34C8FD}" type="pres">
      <dgm:prSet presAssocID="{C5BAE01F-1DC4-4910-8A6C-34E8C48AADC6}" presName="sibTrans" presStyleCnt="0"/>
      <dgm:spPr/>
    </dgm:pt>
    <dgm:pt modelId="{98FFEDB9-D570-472A-B07C-E6F24E32CA41}" type="pres">
      <dgm:prSet presAssocID="{D12A9E4B-ADE0-4F6A-AE70-A1214BEF95E0}" presName="composite" presStyleCnt="0"/>
      <dgm:spPr/>
    </dgm:pt>
    <dgm:pt modelId="{E825B247-7D24-4DF2-8805-B5C50C21CEBB}" type="pres">
      <dgm:prSet presAssocID="{D12A9E4B-ADE0-4F6A-AE70-A1214BEF95E0}" presName="FirstChild" presStyleLbl="revTx" presStyleIdx="4" presStyleCnt="6" custScaleX="38328">
        <dgm:presLayoutVars>
          <dgm:chMax val="0"/>
          <dgm:chPref val="0"/>
          <dgm:bulletEnabled val="1"/>
        </dgm:presLayoutVars>
      </dgm:prSet>
      <dgm:spPr/>
    </dgm:pt>
    <dgm:pt modelId="{2F491ABD-2861-43EC-8FE6-2824B3312A86}" type="pres">
      <dgm:prSet presAssocID="{D12A9E4B-ADE0-4F6A-AE70-A1214BEF95E0}" presName="Parent" presStyleLbl="alignNode1" presStyleIdx="2" presStyleCnt="3" custScaleX="287057">
        <dgm:presLayoutVars>
          <dgm:chMax val="3"/>
          <dgm:chPref val="3"/>
          <dgm:bulletEnabled val="1"/>
        </dgm:presLayoutVars>
      </dgm:prSet>
      <dgm:spPr/>
    </dgm:pt>
    <dgm:pt modelId="{3B2308C2-0EA7-460C-82A8-0A136C629C20}" type="pres">
      <dgm:prSet presAssocID="{D12A9E4B-ADE0-4F6A-AE70-A1214BEF95E0}" presName="Accent" presStyleLbl="parChTrans1D1" presStyleIdx="2" presStyleCnt="3"/>
      <dgm:spPr/>
    </dgm:pt>
    <dgm:pt modelId="{FD56790E-805B-4FFB-A37A-93ABCF71401E}" type="pres">
      <dgm:prSet presAssocID="{D12A9E4B-ADE0-4F6A-AE70-A1214BEF95E0}" presName="Child" presStyleLbl="revTx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5414A518-F1F8-4EA3-A757-B8C751705705}" srcId="{7A7F7DAB-FB59-4286-8318-844BE2C2372C}" destId="{B640924C-C334-4B21-9319-D301D5AAAA69}" srcOrd="0" destOrd="0" parTransId="{ECFB5BDE-7294-4E58-B40B-1C7BEC8AE06A}" sibTransId="{77E3B82A-6A17-4D3A-A197-09A9FAA231F6}"/>
    <dgm:cxn modelId="{638F691B-6748-4F0B-99A8-435281F3B602}" srcId="{4E91232C-112D-4321-84AF-92CC8311CE79}" destId="{31D28FA3-3A73-45F3-8E18-EC420DE08627}" srcOrd="1" destOrd="0" parTransId="{453350FB-0646-4CEB-A1FF-5CCD409B1DB3}" sibTransId="{D225DF2A-9576-4CD8-90B0-F85ED4ADEF6F}"/>
    <dgm:cxn modelId="{0EC7181F-563D-4A3F-AF7F-39F29859224F}" type="presOf" srcId="{4E91232C-112D-4321-84AF-92CC8311CE79}" destId="{7E3F6593-EC18-4475-806C-F76EBB8645B3}" srcOrd="0" destOrd="0" presId="urn:microsoft.com/office/officeart/2011/layout/TabList"/>
    <dgm:cxn modelId="{E1419E1F-6C5B-47CC-A073-AE9E645D551D}" srcId="{D12A9E4B-ADE0-4F6A-AE70-A1214BEF95E0}" destId="{AAB7309F-1F4B-4835-A5F5-FA845C59F8E2}" srcOrd="1" destOrd="0" parTransId="{67C69959-19A4-4A91-9054-6AEF20E4DE22}" sibTransId="{1C35BB48-92F7-48A7-B978-0E57C80DCE9F}"/>
    <dgm:cxn modelId="{3DC0A136-0D96-4A29-A8FE-4CA2ED79B198}" srcId="{4E91232C-112D-4321-84AF-92CC8311CE79}" destId="{DE1B35C2-70E0-40CF-8662-5D6758FCFFA8}" srcOrd="0" destOrd="0" parTransId="{03EE56CC-BE08-4982-86E2-66E5DFBAA73E}" sibTransId="{EBD365D2-F604-468B-9EEC-3D5FD56304BA}"/>
    <dgm:cxn modelId="{8E3FAD37-642A-4017-89E1-B42FCB27BAA2}" type="presOf" srcId="{F2A324A3-B475-4E34-A128-3A1B3D19BBE3}" destId="{E825B247-7D24-4DF2-8805-B5C50C21CEBB}" srcOrd="0" destOrd="0" presId="urn:microsoft.com/office/officeart/2011/layout/TabList"/>
    <dgm:cxn modelId="{F4CA9249-23F0-4696-BAB0-5EC4954C495B}" type="presOf" srcId="{7A7F7DAB-FB59-4286-8318-844BE2C2372C}" destId="{7EA6E7F6-F0B8-4BF8-B7CD-BDDF03124B1A}" srcOrd="0" destOrd="0" presId="urn:microsoft.com/office/officeart/2011/layout/TabList"/>
    <dgm:cxn modelId="{5DD36D4A-8C74-4A89-A928-EC5A4563A478}" type="presOf" srcId="{BD28F19B-56E1-4BEF-9AED-BB78E5757F64}" destId="{7070975E-4AD1-4693-A69C-FE716E0A9929}" srcOrd="0" destOrd="0" presId="urn:microsoft.com/office/officeart/2011/layout/TabList"/>
    <dgm:cxn modelId="{5DE59B52-9639-4164-8E0A-091FB09ADA5E}" srcId="{7A7F7DAB-FB59-4286-8318-844BE2C2372C}" destId="{4E91232C-112D-4321-84AF-92CC8311CE79}" srcOrd="1" destOrd="0" parTransId="{B3D8518B-3717-4690-B38C-F92F56F195CF}" sibTransId="{C5BAE01F-1DC4-4910-8A6C-34E8C48AADC6}"/>
    <dgm:cxn modelId="{6F73D052-7696-406B-909E-EE2F7D76A602}" type="presOf" srcId="{88AEF549-07EC-42FB-9800-C5E0FCC3A637}" destId="{4D167931-FB16-4454-8972-2ABABA5D04EE}" srcOrd="0" destOrd="0" presId="urn:microsoft.com/office/officeart/2011/layout/TabList"/>
    <dgm:cxn modelId="{FA211759-903D-461E-B34D-5A17C38758C6}" type="presOf" srcId="{31D28FA3-3A73-45F3-8E18-EC420DE08627}" destId="{C1BDAFA7-1A1D-40D3-B14F-43B4AE109A4A}" srcOrd="0" destOrd="0" presId="urn:microsoft.com/office/officeart/2011/layout/TabList"/>
    <dgm:cxn modelId="{0DF52E59-420A-47EA-85A3-A7CA7F00BB36}" srcId="{D12A9E4B-ADE0-4F6A-AE70-A1214BEF95E0}" destId="{F2A324A3-B475-4E34-A128-3A1B3D19BBE3}" srcOrd="0" destOrd="0" parTransId="{EB02D815-637B-4DA2-86C1-D2A41513BD08}" sibTransId="{DF09C455-96D7-47A3-AA62-DF99EF1ED8ED}"/>
    <dgm:cxn modelId="{C8CCD584-0471-4898-9CE0-070903957D80}" type="presOf" srcId="{B640924C-C334-4B21-9319-D301D5AAAA69}" destId="{D464B130-3ADB-44C5-8D2B-7D51E983B4E3}" srcOrd="0" destOrd="0" presId="urn:microsoft.com/office/officeart/2011/layout/TabList"/>
    <dgm:cxn modelId="{D201E088-0400-4EE9-883C-8081CEB20900}" srcId="{B640924C-C334-4B21-9319-D301D5AAAA69}" destId="{BD28F19B-56E1-4BEF-9AED-BB78E5757F64}" srcOrd="1" destOrd="0" parTransId="{90D90394-8652-452E-B481-7B2EDB3922CD}" sibTransId="{BB6D150F-CFD2-4D5F-B989-7E366FFE64BC}"/>
    <dgm:cxn modelId="{A96A1BB1-C5DB-4EC9-A53E-E847B1109896}" srcId="{B640924C-C334-4B21-9319-D301D5AAAA69}" destId="{88AEF549-07EC-42FB-9800-C5E0FCC3A637}" srcOrd="0" destOrd="0" parTransId="{AC6D0372-8BF0-42AD-9145-9197029AA00A}" sibTransId="{9E802E84-92D3-478D-86B8-21A7F1EFCE24}"/>
    <dgm:cxn modelId="{A39DE5BB-5F1B-4973-8C6D-B830FC865DFA}" type="presOf" srcId="{D12A9E4B-ADE0-4F6A-AE70-A1214BEF95E0}" destId="{2F491ABD-2861-43EC-8FE6-2824B3312A86}" srcOrd="0" destOrd="0" presId="urn:microsoft.com/office/officeart/2011/layout/TabList"/>
    <dgm:cxn modelId="{A8245CD6-99F7-4955-9DB2-5E0257069E5F}" srcId="{7A7F7DAB-FB59-4286-8318-844BE2C2372C}" destId="{D12A9E4B-ADE0-4F6A-AE70-A1214BEF95E0}" srcOrd="2" destOrd="0" parTransId="{DA8CE5BD-D564-46C0-AD95-43A300270AE8}" sibTransId="{47CEF315-7C5D-4D90-AD73-E8291DBDC09F}"/>
    <dgm:cxn modelId="{562805F3-84CE-4DA5-8D8B-FC2F2B869E0B}" type="presOf" srcId="{AAB7309F-1F4B-4835-A5F5-FA845C59F8E2}" destId="{FD56790E-805B-4FFB-A37A-93ABCF71401E}" srcOrd="0" destOrd="0" presId="urn:microsoft.com/office/officeart/2011/layout/TabList"/>
    <dgm:cxn modelId="{D8A071FE-E05A-43CA-871A-8CC1B396777A}" type="presOf" srcId="{DE1B35C2-70E0-40CF-8662-5D6758FCFFA8}" destId="{35825358-F724-4DC0-AFBE-0C8DDFB50E28}" srcOrd="0" destOrd="0" presId="urn:microsoft.com/office/officeart/2011/layout/TabList"/>
    <dgm:cxn modelId="{E9EB2BE0-0C87-45A1-9123-ABE8D44E52DC}" type="presParOf" srcId="{7EA6E7F6-F0B8-4BF8-B7CD-BDDF03124B1A}" destId="{45A8D9C1-7BE2-47DA-853C-3C4752F7EAD3}" srcOrd="0" destOrd="0" presId="urn:microsoft.com/office/officeart/2011/layout/TabList"/>
    <dgm:cxn modelId="{73527585-475A-4A80-BD25-A06407A77652}" type="presParOf" srcId="{45A8D9C1-7BE2-47DA-853C-3C4752F7EAD3}" destId="{4D167931-FB16-4454-8972-2ABABA5D04EE}" srcOrd="0" destOrd="0" presId="urn:microsoft.com/office/officeart/2011/layout/TabList"/>
    <dgm:cxn modelId="{6343BEC3-5D35-410C-8E6D-FEAC1226FC1D}" type="presParOf" srcId="{45A8D9C1-7BE2-47DA-853C-3C4752F7EAD3}" destId="{D464B130-3ADB-44C5-8D2B-7D51E983B4E3}" srcOrd="1" destOrd="0" presId="urn:microsoft.com/office/officeart/2011/layout/TabList"/>
    <dgm:cxn modelId="{1848F821-5950-46A1-8504-AE9ABAAAE1F1}" type="presParOf" srcId="{45A8D9C1-7BE2-47DA-853C-3C4752F7EAD3}" destId="{C3D0A8EE-DCB3-42A4-A4FC-6E5C26688D24}" srcOrd="2" destOrd="0" presId="urn:microsoft.com/office/officeart/2011/layout/TabList"/>
    <dgm:cxn modelId="{5895C390-7053-4D94-8DD5-E037F311302D}" type="presParOf" srcId="{7EA6E7F6-F0B8-4BF8-B7CD-BDDF03124B1A}" destId="{7070975E-4AD1-4693-A69C-FE716E0A9929}" srcOrd="1" destOrd="0" presId="urn:microsoft.com/office/officeart/2011/layout/TabList"/>
    <dgm:cxn modelId="{E462CB5F-019F-4158-8EEF-BBBBB96BF983}" type="presParOf" srcId="{7EA6E7F6-F0B8-4BF8-B7CD-BDDF03124B1A}" destId="{42CE7D12-1003-4ACF-BCFC-66C7D9A1ADF1}" srcOrd="2" destOrd="0" presId="urn:microsoft.com/office/officeart/2011/layout/TabList"/>
    <dgm:cxn modelId="{07505059-1A28-445D-A772-255A2170E4D9}" type="presParOf" srcId="{7EA6E7F6-F0B8-4BF8-B7CD-BDDF03124B1A}" destId="{DA188E6A-7E7B-4113-BEBC-68F146696A2A}" srcOrd="3" destOrd="0" presId="urn:microsoft.com/office/officeart/2011/layout/TabList"/>
    <dgm:cxn modelId="{C9FAB519-4F2B-4A15-9B1B-5A44A3761240}" type="presParOf" srcId="{DA188E6A-7E7B-4113-BEBC-68F146696A2A}" destId="{35825358-F724-4DC0-AFBE-0C8DDFB50E28}" srcOrd="0" destOrd="0" presId="urn:microsoft.com/office/officeart/2011/layout/TabList"/>
    <dgm:cxn modelId="{F821740D-AD7B-4FB2-879F-F35A4E6E3E0B}" type="presParOf" srcId="{DA188E6A-7E7B-4113-BEBC-68F146696A2A}" destId="{7E3F6593-EC18-4475-806C-F76EBB8645B3}" srcOrd="1" destOrd="0" presId="urn:microsoft.com/office/officeart/2011/layout/TabList"/>
    <dgm:cxn modelId="{779AD869-5CBE-45CD-8724-0EE9D7224407}" type="presParOf" srcId="{DA188E6A-7E7B-4113-BEBC-68F146696A2A}" destId="{924AE71B-F8A4-4AB8-BBE9-EB4C742D6346}" srcOrd="2" destOrd="0" presId="urn:microsoft.com/office/officeart/2011/layout/TabList"/>
    <dgm:cxn modelId="{C8B85885-0381-4563-B92A-3121ACB7201E}" type="presParOf" srcId="{7EA6E7F6-F0B8-4BF8-B7CD-BDDF03124B1A}" destId="{C1BDAFA7-1A1D-40D3-B14F-43B4AE109A4A}" srcOrd="4" destOrd="0" presId="urn:microsoft.com/office/officeart/2011/layout/TabList"/>
    <dgm:cxn modelId="{16BD66DD-F3F2-4D9B-A74B-873337270DEB}" type="presParOf" srcId="{7EA6E7F6-F0B8-4BF8-B7CD-BDDF03124B1A}" destId="{8E5FDCE7-31A5-44CC-9BCD-D927FE34C8FD}" srcOrd="5" destOrd="0" presId="urn:microsoft.com/office/officeart/2011/layout/TabList"/>
    <dgm:cxn modelId="{0E60ED8C-3053-441F-B447-EB225BB0EA92}" type="presParOf" srcId="{7EA6E7F6-F0B8-4BF8-B7CD-BDDF03124B1A}" destId="{98FFEDB9-D570-472A-B07C-E6F24E32CA41}" srcOrd="6" destOrd="0" presId="urn:microsoft.com/office/officeart/2011/layout/TabList"/>
    <dgm:cxn modelId="{F96874EB-3675-4999-AA9F-FDCD8024FB3B}" type="presParOf" srcId="{98FFEDB9-D570-472A-B07C-E6F24E32CA41}" destId="{E825B247-7D24-4DF2-8805-B5C50C21CEBB}" srcOrd="0" destOrd="0" presId="urn:microsoft.com/office/officeart/2011/layout/TabList"/>
    <dgm:cxn modelId="{C1B75824-1E0A-4107-9333-F8E82976948F}" type="presParOf" srcId="{98FFEDB9-D570-472A-B07C-E6F24E32CA41}" destId="{2F491ABD-2861-43EC-8FE6-2824B3312A86}" srcOrd="1" destOrd="0" presId="urn:microsoft.com/office/officeart/2011/layout/TabList"/>
    <dgm:cxn modelId="{9B45958D-B2D4-4D9C-BC1F-5BD8E1C698A9}" type="presParOf" srcId="{98FFEDB9-D570-472A-B07C-E6F24E32CA41}" destId="{3B2308C2-0EA7-460C-82A8-0A136C629C20}" srcOrd="2" destOrd="0" presId="urn:microsoft.com/office/officeart/2011/layout/TabList"/>
    <dgm:cxn modelId="{4489A538-0275-4D97-8DB5-ED146C3DF5D8}" type="presParOf" srcId="{7EA6E7F6-F0B8-4BF8-B7CD-BDDF03124B1A}" destId="{FD56790E-805B-4FFB-A37A-93ABCF71401E}" srcOrd="7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F8EFC43-DCF2-4D21-AE3C-34C3088885FF}" type="doc">
      <dgm:prSet loTypeId="urn:microsoft.com/office/officeart/2008/layout/VerticalAccentLis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323ECBCC-3405-417C-90BF-CAFAF0AB39FF}">
      <dgm:prSet phldrT="[Text]"/>
      <dgm:spPr/>
      <dgm:t>
        <a:bodyPr/>
        <a:lstStyle/>
        <a:p>
          <a:r>
            <a:rPr lang="en-US" dirty="0"/>
            <a:t>Nutrition Status: Baby with history of Malnutrition, Premature, </a:t>
          </a:r>
          <a:r>
            <a:rPr lang="en-US" dirty="0" err="1"/>
            <a:t>ect</a:t>
          </a:r>
          <a:endParaRPr lang="en-US" dirty="0"/>
        </a:p>
      </dgm:t>
    </dgm:pt>
    <dgm:pt modelId="{48271058-CADE-419D-9473-8F8911646B32}" type="parTrans" cxnId="{C83FD525-5D77-48FC-AA86-A7EBAA49D166}">
      <dgm:prSet/>
      <dgm:spPr/>
      <dgm:t>
        <a:bodyPr/>
        <a:lstStyle/>
        <a:p>
          <a:endParaRPr lang="en-US"/>
        </a:p>
      </dgm:t>
    </dgm:pt>
    <dgm:pt modelId="{F8EE36AD-DF2A-41D2-AA09-5C7999D6EFB1}" type="sibTrans" cxnId="{C83FD525-5D77-48FC-AA86-A7EBAA49D166}">
      <dgm:prSet/>
      <dgm:spPr/>
      <dgm:t>
        <a:bodyPr/>
        <a:lstStyle/>
        <a:p>
          <a:endParaRPr lang="en-US"/>
        </a:p>
      </dgm:t>
    </dgm:pt>
    <dgm:pt modelId="{99E3F5C5-01AC-4B46-827B-6D557F288998}">
      <dgm:prSet phldrT="[Text]"/>
      <dgm:spPr/>
      <dgm:t>
        <a:bodyPr/>
        <a:lstStyle/>
        <a:p>
          <a:r>
            <a:rPr lang="en-US" dirty="0"/>
            <a:t>Genetic: family with mental disorder/mental illness</a:t>
          </a:r>
        </a:p>
      </dgm:t>
    </dgm:pt>
    <dgm:pt modelId="{713D77D5-24BA-44B8-B58E-8B582A7EBBDF}" type="parTrans" cxnId="{F73694F6-4A8D-4F24-8E69-B5E39590935F}">
      <dgm:prSet/>
      <dgm:spPr/>
      <dgm:t>
        <a:bodyPr/>
        <a:lstStyle/>
        <a:p>
          <a:endParaRPr lang="en-US"/>
        </a:p>
      </dgm:t>
    </dgm:pt>
    <dgm:pt modelId="{238CC5E0-7918-4B31-B229-207EEB4D98E7}" type="sibTrans" cxnId="{F73694F6-4A8D-4F24-8E69-B5E39590935F}">
      <dgm:prSet/>
      <dgm:spPr/>
      <dgm:t>
        <a:bodyPr/>
        <a:lstStyle/>
        <a:p>
          <a:endParaRPr lang="en-US"/>
        </a:p>
      </dgm:t>
    </dgm:pt>
    <dgm:pt modelId="{2EFCFB4D-40AF-435F-BA15-C2B80136F7D8}">
      <dgm:prSet phldrT="[Text]"/>
      <dgm:spPr/>
      <dgm:t>
        <a:bodyPr/>
        <a:lstStyle/>
        <a:p>
          <a:r>
            <a:rPr lang="en-US" dirty="0"/>
            <a:t>History of Mental Illness: How Long a person got the sign and Symptom of Mental Illness</a:t>
          </a:r>
        </a:p>
      </dgm:t>
    </dgm:pt>
    <dgm:pt modelId="{5FD90F31-3938-47B2-B43E-DF4F8F678C60}" type="parTrans" cxnId="{F82750D2-E09C-4BBC-A29D-3AF32236C417}">
      <dgm:prSet/>
      <dgm:spPr/>
      <dgm:t>
        <a:bodyPr/>
        <a:lstStyle/>
        <a:p>
          <a:endParaRPr lang="en-US"/>
        </a:p>
      </dgm:t>
    </dgm:pt>
    <dgm:pt modelId="{B065546E-9AD6-4983-94EB-2643875A2DB0}" type="sibTrans" cxnId="{F82750D2-E09C-4BBC-A29D-3AF32236C417}">
      <dgm:prSet/>
      <dgm:spPr/>
      <dgm:t>
        <a:bodyPr/>
        <a:lstStyle/>
        <a:p>
          <a:endParaRPr lang="en-US"/>
        </a:p>
      </dgm:t>
    </dgm:pt>
    <dgm:pt modelId="{2193B723-0618-48ED-92F1-43EC0F36E1A1}">
      <dgm:prSet phldrT="[Text]"/>
      <dgm:spPr/>
      <dgm:t>
        <a:bodyPr/>
        <a:lstStyle/>
        <a:p>
          <a:r>
            <a:rPr lang="en-US" dirty="0"/>
            <a:t>Exposure of Toxin: Substance Use: </a:t>
          </a:r>
          <a:r>
            <a:rPr lang="en-US" dirty="0" err="1"/>
            <a:t>cigarete</a:t>
          </a:r>
          <a:r>
            <a:rPr lang="en-US" dirty="0"/>
            <a:t> and </a:t>
          </a:r>
          <a:r>
            <a:rPr lang="en-US" dirty="0" err="1"/>
            <a:t>oir</a:t>
          </a:r>
          <a:r>
            <a:rPr lang="en-US" dirty="0"/>
            <a:t> Narcotic </a:t>
          </a:r>
          <a:r>
            <a:rPr lang="en-US" dirty="0" err="1"/>
            <a:t>addistion</a:t>
          </a:r>
          <a:endParaRPr lang="en-US" dirty="0"/>
        </a:p>
      </dgm:t>
    </dgm:pt>
    <dgm:pt modelId="{8B92F56E-1F73-4CCC-B153-73262C1DB878}" type="parTrans" cxnId="{6EF2F2C1-7520-46F5-B4A3-3B992F8AD73B}">
      <dgm:prSet/>
      <dgm:spPr/>
      <dgm:t>
        <a:bodyPr/>
        <a:lstStyle/>
        <a:p>
          <a:endParaRPr lang="en-US"/>
        </a:p>
      </dgm:t>
    </dgm:pt>
    <dgm:pt modelId="{D96F6DB9-F298-4783-A65A-964E69C44E13}" type="sibTrans" cxnId="{6EF2F2C1-7520-46F5-B4A3-3B992F8AD73B}">
      <dgm:prSet/>
      <dgm:spPr/>
      <dgm:t>
        <a:bodyPr/>
        <a:lstStyle/>
        <a:p>
          <a:endParaRPr lang="en-US"/>
        </a:p>
      </dgm:t>
    </dgm:pt>
    <dgm:pt modelId="{76F31EE7-9AAB-429F-A61F-F507EFEDBFF2}">
      <dgm:prSet phldrT="[Text]"/>
      <dgm:spPr/>
      <dgm:t>
        <a:bodyPr/>
        <a:lstStyle/>
        <a:p>
          <a:r>
            <a:rPr lang="en-US" dirty="0"/>
            <a:t>History of </a:t>
          </a:r>
          <a:r>
            <a:rPr lang="en-US" dirty="0" err="1"/>
            <a:t>Psysich</a:t>
          </a:r>
          <a:r>
            <a:rPr lang="en-US" dirty="0"/>
            <a:t> Illness: diabetic, myocardial infarction, Brain cancer/tumor</a:t>
          </a:r>
        </a:p>
      </dgm:t>
    </dgm:pt>
    <dgm:pt modelId="{3E3DC668-E7DD-40C4-956E-B2BDBF8F7683}" type="parTrans" cxnId="{D9F7A009-1F5D-4FDC-92E7-D15FD223AF5D}">
      <dgm:prSet/>
      <dgm:spPr/>
      <dgm:t>
        <a:bodyPr/>
        <a:lstStyle/>
        <a:p>
          <a:endParaRPr lang="en-US"/>
        </a:p>
      </dgm:t>
    </dgm:pt>
    <dgm:pt modelId="{F5908217-D272-46BD-95CB-21A70423F85D}" type="sibTrans" cxnId="{D9F7A009-1F5D-4FDC-92E7-D15FD223AF5D}">
      <dgm:prSet/>
      <dgm:spPr/>
      <dgm:t>
        <a:bodyPr/>
        <a:lstStyle/>
        <a:p>
          <a:endParaRPr lang="en-US"/>
        </a:p>
      </dgm:t>
    </dgm:pt>
    <dgm:pt modelId="{63034337-FC2C-4271-9E98-875FB8A644D6}">
      <dgm:prSet phldrT="[Text]"/>
      <dgm:spPr/>
      <dgm:t>
        <a:bodyPr/>
        <a:lstStyle/>
        <a:p>
          <a:r>
            <a:rPr lang="en-US" dirty="0"/>
            <a:t>Biological Sensitivities</a:t>
          </a:r>
        </a:p>
      </dgm:t>
    </dgm:pt>
    <dgm:pt modelId="{1246189E-1E69-4258-AADA-5C04DA25E5C7}" type="parTrans" cxnId="{924080C7-C8CB-421E-8262-CE2076BA977B}">
      <dgm:prSet/>
      <dgm:spPr/>
      <dgm:t>
        <a:bodyPr/>
        <a:lstStyle/>
        <a:p>
          <a:endParaRPr lang="en-US"/>
        </a:p>
      </dgm:t>
    </dgm:pt>
    <dgm:pt modelId="{F06B42E0-C24E-41AE-9F9E-1FD8928212AA}" type="sibTrans" cxnId="{924080C7-C8CB-421E-8262-CE2076BA977B}">
      <dgm:prSet/>
      <dgm:spPr/>
      <dgm:t>
        <a:bodyPr/>
        <a:lstStyle/>
        <a:p>
          <a:endParaRPr lang="en-US"/>
        </a:p>
      </dgm:t>
    </dgm:pt>
    <dgm:pt modelId="{E4798B16-E98D-4169-A026-F45B5856F7A3}" type="pres">
      <dgm:prSet presAssocID="{EF8EFC43-DCF2-4D21-AE3C-34C3088885FF}" presName="Name0" presStyleCnt="0">
        <dgm:presLayoutVars>
          <dgm:chMax/>
          <dgm:chPref/>
          <dgm:dir/>
        </dgm:presLayoutVars>
      </dgm:prSet>
      <dgm:spPr/>
    </dgm:pt>
    <dgm:pt modelId="{ACC8569C-C71D-4957-B1D6-7C6397B4B6FD}" type="pres">
      <dgm:prSet presAssocID="{323ECBCC-3405-417C-90BF-CAFAF0AB39FF}" presName="parenttextcomposite" presStyleCnt="0"/>
      <dgm:spPr/>
    </dgm:pt>
    <dgm:pt modelId="{AFA980D1-117A-46F9-9F58-9BF461C9D6C6}" type="pres">
      <dgm:prSet presAssocID="{323ECBCC-3405-417C-90BF-CAFAF0AB39FF}" presName="parenttext" presStyleLbl="revTx" presStyleIdx="0" presStyleCnt="3" custScaleX="143637">
        <dgm:presLayoutVars>
          <dgm:chMax/>
          <dgm:chPref val="2"/>
          <dgm:bulletEnabled val="1"/>
        </dgm:presLayoutVars>
      </dgm:prSet>
      <dgm:spPr/>
    </dgm:pt>
    <dgm:pt modelId="{63083AB9-38E7-452E-97CE-8BF46C3F10C3}" type="pres">
      <dgm:prSet presAssocID="{323ECBCC-3405-417C-90BF-CAFAF0AB39FF}" presName="composite" presStyleCnt="0"/>
      <dgm:spPr/>
    </dgm:pt>
    <dgm:pt modelId="{C38273E1-7F14-4151-A5E4-FC1B24A26588}" type="pres">
      <dgm:prSet presAssocID="{323ECBCC-3405-417C-90BF-CAFAF0AB39FF}" presName="chevron1" presStyleLbl="alignNode1" presStyleIdx="0" presStyleCnt="21"/>
      <dgm:spPr/>
    </dgm:pt>
    <dgm:pt modelId="{C07D352A-C445-4B91-B5C2-EE8FC76748FE}" type="pres">
      <dgm:prSet presAssocID="{323ECBCC-3405-417C-90BF-CAFAF0AB39FF}" presName="chevron2" presStyleLbl="alignNode1" presStyleIdx="1" presStyleCnt="21"/>
      <dgm:spPr/>
    </dgm:pt>
    <dgm:pt modelId="{9F32F009-689D-476C-BE43-FF087AD0B454}" type="pres">
      <dgm:prSet presAssocID="{323ECBCC-3405-417C-90BF-CAFAF0AB39FF}" presName="chevron3" presStyleLbl="alignNode1" presStyleIdx="2" presStyleCnt="21"/>
      <dgm:spPr/>
    </dgm:pt>
    <dgm:pt modelId="{6FCC1043-14FC-456D-88A3-4A310D18635A}" type="pres">
      <dgm:prSet presAssocID="{323ECBCC-3405-417C-90BF-CAFAF0AB39FF}" presName="chevron4" presStyleLbl="alignNode1" presStyleIdx="3" presStyleCnt="21"/>
      <dgm:spPr/>
    </dgm:pt>
    <dgm:pt modelId="{0108AF4D-97F2-4C9B-9494-5B35204121C4}" type="pres">
      <dgm:prSet presAssocID="{323ECBCC-3405-417C-90BF-CAFAF0AB39FF}" presName="chevron5" presStyleLbl="alignNode1" presStyleIdx="4" presStyleCnt="21"/>
      <dgm:spPr/>
    </dgm:pt>
    <dgm:pt modelId="{86ECBA7B-0DD6-4391-A734-C57CB99F9AC4}" type="pres">
      <dgm:prSet presAssocID="{323ECBCC-3405-417C-90BF-CAFAF0AB39FF}" presName="chevron6" presStyleLbl="alignNode1" presStyleIdx="5" presStyleCnt="21"/>
      <dgm:spPr/>
    </dgm:pt>
    <dgm:pt modelId="{3A78DDA5-80A6-4DFD-8925-5062301B2C7D}" type="pres">
      <dgm:prSet presAssocID="{323ECBCC-3405-417C-90BF-CAFAF0AB39FF}" presName="chevron7" presStyleLbl="alignNode1" presStyleIdx="6" presStyleCnt="21"/>
      <dgm:spPr/>
    </dgm:pt>
    <dgm:pt modelId="{F2E07A3C-B4AA-4601-94E1-9565782127D9}" type="pres">
      <dgm:prSet presAssocID="{323ECBCC-3405-417C-90BF-CAFAF0AB39FF}" presName="childtext" presStyleLbl="solidFgAcc1" presStyleIdx="0" presStyleCnt="3" custScaleX="98360">
        <dgm:presLayoutVars>
          <dgm:chMax/>
          <dgm:chPref val="0"/>
          <dgm:bulletEnabled val="1"/>
        </dgm:presLayoutVars>
      </dgm:prSet>
      <dgm:spPr/>
    </dgm:pt>
    <dgm:pt modelId="{5637FEA0-C9DB-4E0E-86DD-7CC2E27F811C}" type="pres">
      <dgm:prSet presAssocID="{F8EE36AD-DF2A-41D2-AA09-5C7999D6EFB1}" presName="sibTrans" presStyleCnt="0"/>
      <dgm:spPr/>
    </dgm:pt>
    <dgm:pt modelId="{3ECEB9F0-B534-46C2-972C-7FE09FC26749}" type="pres">
      <dgm:prSet presAssocID="{2EFCFB4D-40AF-435F-BA15-C2B80136F7D8}" presName="parenttextcomposite" presStyleCnt="0"/>
      <dgm:spPr/>
    </dgm:pt>
    <dgm:pt modelId="{7CF3F4DF-858E-49B4-9322-989E9AB5ECE2}" type="pres">
      <dgm:prSet presAssocID="{2EFCFB4D-40AF-435F-BA15-C2B80136F7D8}" presName="parenttext" presStyleLbl="revTx" presStyleIdx="1" presStyleCnt="3">
        <dgm:presLayoutVars>
          <dgm:chMax/>
          <dgm:chPref val="2"/>
          <dgm:bulletEnabled val="1"/>
        </dgm:presLayoutVars>
      </dgm:prSet>
      <dgm:spPr/>
    </dgm:pt>
    <dgm:pt modelId="{1606C204-F4F8-44D1-B363-88753144BF7F}" type="pres">
      <dgm:prSet presAssocID="{2EFCFB4D-40AF-435F-BA15-C2B80136F7D8}" presName="composite" presStyleCnt="0"/>
      <dgm:spPr/>
    </dgm:pt>
    <dgm:pt modelId="{A3143CEA-5A91-4193-A0FF-5EE843109826}" type="pres">
      <dgm:prSet presAssocID="{2EFCFB4D-40AF-435F-BA15-C2B80136F7D8}" presName="chevron1" presStyleLbl="alignNode1" presStyleIdx="7" presStyleCnt="21"/>
      <dgm:spPr/>
    </dgm:pt>
    <dgm:pt modelId="{E18F2DC2-981A-4B75-AE49-565B09742B02}" type="pres">
      <dgm:prSet presAssocID="{2EFCFB4D-40AF-435F-BA15-C2B80136F7D8}" presName="chevron2" presStyleLbl="alignNode1" presStyleIdx="8" presStyleCnt="21"/>
      <dgm:spPr/>
    </dgm:pt>
    <dgm:pt modelId="{34E3162A-6C8D-4165-9FDE-3A313C66B224}" type="pres">
      <dgm:prSet presAssocID="{2EFCFB4D-40AF-435F-BA15-C2B80136F7D8}" presName="chevron3" presStyleLbl="alignNode1" presStyleIdx="9" presStyleCnt="21"/>
      <dgm:spPr/>
    </dgm:pt>
    <dgm:pt modelId="{E51C9EED-6DF7-43F4-88C8-C8BA98FB3314}" type="pres">
      <dgm:prSet presAssocID="{2EFCFB4D-40AF-435F-BA15-C2B80136F7D8}" presName="chevron4" presStyleLbl="alignNode1" presStyleIdx="10" presStyleCnt="21"/>
      <dgm:spPr/>
    </dgm:pt>
    <dgm:pt modelId="{1AA2B52E-2C28-4CA3-AD50-7AD753057878}" type="pres">
      <dgm:prSet presAssocID="{2EFCFB4D-40AF-435F-BA15-C2B80136F7D8}" presName="chevron5" presStyleLbl="alignNode1" presStyleIdx="11" presStyleCnt="21"/>
      <dgm:spPr/>
    </dgm:pt>
    <dgm:pt modelId="{EF317F65-0B2B-42AC-91B6-810F110ED675}" type="pres">
      <dgm:prSet presAssocID="{2EFCFB4D-40AF-435F-BA15-C2B80136F7D8}" presName="chevron6" presStyleLbl="alignNode1" presStyleIdx="12" presStyleCnt="21"/>
      <dgm:spPr/>
    </dgm:pt>
    <dgm:pt modelId="{F9E53129-9102-4B03-8F48-A8421630FB18}" type="pres">
      <dgm:prSet presAssocID="{2EFCFB4D-40AF-435F-BA15-C2B80136F7D8}" presName="chevron7" presStyleLbl="alignNode1" presStyleIdx="13" presStyleCnt="21"/>
      <dgm:spPr/>
    </dgm:pt>
    <dgm:pt modelId="{3D2D1B80-8CF3-409F-90D8-12851460D0AF}" type="pres">
      <dgm:prSet presAssocID="{2EFCFB4D-40AF-435F-BA15-C2B80136F7D8}" presName="childtext" presStyleLbl="solidFgAcc1" presStyleIdx="1" presStyleCnt="3">
        <dgm:presLayoutVars>
          <dgm:chMax/>
          <dgm:chPref val="0"/>
          <dgm:bulletEnabled val="1"/>
        </dgm:presLayoutVars>
      </dgm:prSet>
      <dgm:spPr/>
    </dgm:pt>
    <dgm:pt modelId="{B51A08D0-0AEC-45D6-A906-716B2E6F4997}" type="pres">
      <dgm:prSet presAssocID="{B065546E-9AD6-4983-94EB-2643875A2DB0}" presName="sibTrans" presStyleCnt="0"/>
      <dgm:spPr/>
    </dgm:pt>
    <dgm:pt modelId="{F33453B0-03B8-423F-8508-346BDD20F636}" type="pres">
      <dgm:prSet presAssocID="{76F31EE7-9AAB-429F-A61F-F507EFEDBFF2}" presName="parenttextcomposite" presStyleCnt="0"/>
      <dgm:spPr/>
    </dgm:pt>
    <dgm:pt modelId="{EF024D31-6310-44E6-AC14-EFB07232B9CE}" type="pres">
      <dgm:prSet presAssocID="{76F31EE7-9AAB-429F-A61F-F507EFEDBFF2}" presName="parenttext" presStyleLbl="revTx" presStyleIdx="2" presStyleCnt="3">
        <dgm:presLayoutVars>
          <dgm:chMax/>
          <dgm:chPref val="2"/>
          <dgm:bulletEnabled val="1"/>
        </dgm:presLayoutVars>
      </dgm:prSet>
      <dgm:spPr/>
    </dgm:pt>
    <dgm:pt modelId="{5C9F3D4A-ECA0-4FA7-821E-09F1D5FB73B2}" type="pres">
      <dgm:prSet presAssocID="{76F31EE7-9AAB-429F-A61F-F507EFEDBFF2}" presName="composite" presStyleCnt="0"/>
      <dgm:spPr/>
    </dgm:pt>
    <dgm:pt modelId="{623FD1DE-7359-498B-9465-90527F927841}" type="pres">
      <dgm:prSet presAssocID="{76F31EE7-9AAB-429F-A61F-F507EFEDBFF2}" presName="chevron1" presStyleLbl="alignNode1" presStyleIdx="14" presStyleCnt="21"/>
      <dgm:spPr/>
    </dgm:pt>
    <dgm:pt modelId="{1DC88E28-08BD-4496-9F89-B3020D98E22E}" type="pres">
      <dgm:prSet presAssocID="{76F31EE7-9AAB-429F-A61F-F507EFEDBFF2}" presName="chevron2" presStyleLbl="alignNode1" presStyleIdx="15" presStyleCnt="21"/>
      <dgm:spPr/>
    </dgm:pt>
    <dgm:pt modelId="{ACCADB78-E44C-45BB-9953-FFB82A137F31}" type="pres">
      <dgm:prSet presAssocID="{76F31EE7-9AAB-429F-A61F-F507EFEDBFF2}" presName="chevron3" presStyleLbl="alignNode1" presStyleIdx="16" presStyleCnt="21"/>
      <dgm:spPr/>
    </dgm:pt>
    <dgm:pt modelId="{9A28ED4A-819C-47EB-80E4-9DAA690852F0}" type="pres">
      <dgm:prSet presAssocID="{76F31EE7-9AAB-429F-A61F-F507EFEDBFF2}" presName="chevron4" presStyleLbl="alignNode1" presStyleIdx="17" presStyleCnt="21"/>
      <dgm:spPr/>
    </dgm:pt>
    <dgm:pt modelId="{39265067-C732-43C1-B49D-A248E6FE7E03}" type="pres">
      <dgm:prSet presAssocID="{76F31EE7-9AAB-429F-A61F-F507EFEDBFF2}" presName="chevron5" presStyleLbl="alignNode1" presStyleIdx="18" presStyleCnt="21"/>
      <dgm:spPr/>
    </dgm:pt>
    <dgm:pt modelId="{A55E9062-57CF-47B0-95D1-425FBE13A706}" type="pres">
      <dgm:prSet presAssocID="{76F31EE7-9AAB-429F-A61F-F507EFEDBFF2}" presName="chevron6" presStyleLbl="alignNode1" presStyleIdx="19" presStyleCnt="21"/>
      <dgm:spPr/>
    </dgm:pt>
    <dgm:pt modelId="{432E79B2-89E2-4168-888B-E30FB320C284}" type="pres">
      <dgm:prSet presAssocID="{76F31EE7-9AAB-429F-A61F-F507EFEDBFF2}" presName="chevron7" presStyleLbl="alignNode1" presStyleIdx="20" presStyleCnt="21"/>
      <dgm:spPr/>
    </dgm:pt>
    <dgm:pt modelId="{1F28A20F-D7B3-4375-B2EF-DB8976A638CB}" type="pres">
      <dgm:prSet presAssocID="{76F31EE7-9AAB-429F-A61F-F507EFEDBFF2}" presName="childtext" presStyleLbl="solidFgAcc1" presStyleIdx="2" presStyleCnt="3">
        <dgm:presLayoutVars>
          <dgm:chMax/>
          <dgm:chPref val="0"/>
          <dgm:bulletEnabled val="1"/>
        </dgm:presLayoutVars>
      </dgm:prSet>
      <dgm:spPr/>
    </dgm:pt>
  </dgm:ptLst>
  <dgm:cxnLst>
    <dgm:cxn modelId="{D9F7A009-1F5D-4FDC-92E7-D15FD223AF5D}" srcId="{EF8EFC43-DCF2-4D21-AE3C-34C3088885FF}" destId="{76F31EE7-9AAB-429F-A61F-F507EFEDBFF2}" srcOrd="2" destOrd="0" parTransId="{3E3DC668-E7DD-40C4-956E-B2BDBF8F7683}" sibTransId="{F5908217-D272-46BD-95CB-21A70423F85D}"/>
    <dgm:cxn modelId="{334E3A10-4936-4923-82E7-6EC0985F4708}" type="presOf" srcId="{63034337-FC2C-4271-9E98-875FB8A644D6}" destId="{1F28A20F-D7B3-4375-B2EF-DB8976A638CB}" srcOrd="0" destOrd="0" presId="urn:microsoft.com/office/officeart/2008/layout/VerticalAccentList"/>
    <dgm:cxn modelId="{C83FD525-5D77-48FC-AA86-A7EBAA49D166}" srcId="{EF8EFC43-DCF2-4D21-AE3C-34C3088885FF}" destId="{323ECBCC-3405-417C-90BF-CAFAF0AB39FF}" srcOrd="0" destOrd="0" parTransId="{48271058-CADE-419D-9473-8F8911646B32}" sibTransId="{F8EE36AD-DF2A-41D2-AA09-5C7999D6EFB1}"/>
    <dgm:cxn modelId="{CFB3CA5F-B1C6-4B25-B2E5-2E37827B6303}" type="presOf" srcId="{76F31EE7-9AAB-429F-A61F-F507EFEDBFF2}" destId="{EF024D31-6310-44E6-AC14-EFB07232B9CE}" srcOrd="0" destOrd="0" presId="urn:microsoft.com/office/officeart/2008/layout/VerticalAccentList"/>
    <dgm:cxn modelId="{DEBEA448-7C82-4671-B664-856C84A3B64B}" type="presOf" srcId="{2193B723-0618-48ED-92F1-43EC0F36E1A1}" destId="{3D2D1B80-8CF3-409F-90D8-12851460D0AF}" srcOrd="0" destOrd="0" presId="urn:microsoft.com/office/officeart/2008/layout/VerticalAccentList"/>
    <dgm:cxn modelId="{82FBAEAE-0435-463D-92BC-7F8371AE954E}" type="presOf" srcId="{2EFCFB4D-40AF-435F-BA15-C2B80136F7D8}" destId="{7CF3F4DF-858E-49B4-9322-989E9AB5ECE2}" srcOrd="0" destOrd="0" presId="urn:microsoft.com/office/officeart/2008/layout/VerticalAccentList"/>
    <dgm:cxn modelId="{6EF2F2C1-7520-46F5-B4A3-3B992F8AD73B}" srcId="{2EFCFB4D-40AF-435F-BA15-C2B80136F7D8}" destId="{2193B723-0618-48ED-92F1-43EC0F36E1A1}" srcOrd="0" destOrd="0" parTransId="{8B92F56E-1F73-4CCC-B153-73262C1DB878}" sibTransId="{D96F6DB9-F298-4783-A65A-964E69C44E13}"/>
    <dgm:cxn modelId="{924080C7-C8CB-421E-8262-CE2076BA977B}" srcId="{76F31EE7-9AAB-429F-A61F-F507EFEDBFF2}" destId="{63034337-FC2C-4271-9E98-875FB8A644D6}" srcOrd="0" destOrd="0" parTransId="{1246189E-1E69-4258-AADA-5C04DA25E5C7}" sibTransId="{F06B42E0-C24E-41AE-9F9E-1FD8928212AA}"/>
    <dgm:cxn modelId="{21FAA7CB-ABDB-4F6D-B67E-FEB015454605}" type="presOf" srcId="{99E3F5C5-01AC-4B46-827B-6D557F288998}" destId="{F2E07A3C-B4AA-4601-94E1-9565782127D9}" srcOrd="0" destOrd="0" presId="urn:microsoft.com/office/officeart/2008/layout/VerticalAccentList"/>
    <dgm:cxn modelId="{F82750D2-E09C-4BBC-A29D-3AF32236C417}" srcId="{EF8EFC43-DCF2-4D21-AE3C-34C3088885FF}" destId="{2EFCFB4D-40AF-435F-BA15-C2B80136F7D8}" srcOrd="1" destOrd="0" parTransId="{5FD90F31-3938-47B2-B43E-DF4F8F678C60}" sibTransId="{B065546E-9AD6-4983-94EB-2643875A2DB0}"/>
    <dgm:cxn modelId="{EE0777E5-651A-4E22-A85F-9931ABB0D482}" type="presOf" srcId="{323ECBCC-3405-417C-90BF-CAFAF0AB39FF}" destId="{AFA980D1-117A-46F9-9F58-9BF461C9D6C6}" srcOrd="0" destOrd="0" presId="urn:microsoft.com/office/officeart/2008/layout/VerticalAccentList"/>
    <dgm:cxn modelId="{49CC83F4-D124-45A0-AE01-B0602856360D}" type="presOf" srcId="{EF8EFC43-DCF2-4D21-AE3C-34C3088885FF}" destId="{E4798B16-E98D-4169-A026-F45B5856F7A3}" srcOrd="0" destOrd="0" presId="urn:microsoft.com/office/officeart/2008/layout/VerticalAccentList"/>
    <dgm:cxn modelId="{F73694F6-4A8D-4F24-8E69-B5E39590935F}" srcId="{323ECBCC-3405-417C-90BF-CAFAF0AB39FF}" destId="{99E3F5C5-01AC-4B46-827B-6D557F288998}" srcOrd="0" destOrd="0" parTransId="{713D77D5-24BA-44B8-B58E-8B582A7EBBDF}" sibTransId="{238CC5E0-7918-4B31-B229-207EEB4D98E7}"/>
    <dgm:cxn modelId="{E6D863F2-02FD-4026-A6E0-5636F3B6FD2B}" type="presParOf" srcId="{E4798B16-E98D-4169-A026-F45B5856F7A3}" destId="{ACC8569C-C71D-4957-B1D6-7C6397B4B6FD}" srcOrd="0" destOrd="0" presId="urn:microsoft.com/office/officeart/2008/layout/VerticalAccentList"/>
    <dgm:cxn modelId="{3B72384D-7DF4-4666-8AD6-891511A37DA3}" type="presParOf" srcId="{ACC8569C-C71D-4957-B1D6-7C6397B4B6FD}" destId="{AFA980D1-117A-46F9-9F58-9BF461C9D6C6}" srcOrd="0" destOrd="0" presId="urn:microsoft.com/office/officeart/2008/layout/VerticalAccentList"/>
    <dgm:cxn modelId="{5D09B454-2B10-43F7-B51C-C870DF1233BC}" type="presParOf" srcId="{E4798B16-E98D-4169-A026-F45B5856F7A3}" destId="{63083AB9-38E7-452E-97CE-8BF46C3F10C3}" srcOrd="1" destOrd="0" presId="urn:microsoft.com/office/officeart/2008/layout/VerticalAccentList"/>
    <dgm:cxn modelId="{E4664B98-C54F-40D1-8DDC-855533FDF02F}" type="presParOf" srcId="{63083AB9-38E7-452E-97CE-8BF46C3F10C3}" destId="{C38273E1-7F14-4151-A5E4-FC1B24A26588}" srcOrd="0" destOrd="0" presId="urn:microsoft.com/office/officeart/2008/layout/VerticalAccentList"/>
    <dgm:cxn modelId="{DBE59E61-43F5-41DC-978B-C7CA3728AD73}" type="presParOf" srcId="{63083AB9-38E7-452E-97CE-8BF46C3F10C3}" destId="{C07D352A-C445-4B91-B5C2-EE8FC76748FE}" srcOrd="1" destOrd="0" presId="urn:microsoft.com/office/officeart/2008/layout/VerticalAccentList"/>
    <dgm:cxn modelId="{C9F23BA8-6127-4680-8CA6-BA0CA722A39D}" type="presParOf" srcId="{63083AB9-38E7-452E-97CE-8BF46C3F10C3}" destId="{9F32F009-689D-476C-BE43-FF087AD0B454}" srcOrd="2" destOrd="0" presId="urn:microsoft.com/office/officeart/2008/layout/VerticalAccentList"/>
    <dgm:cxn modelId="{10D5E8F8-258C-4848-8F4A-9C262CCE2B2A}" type="presParOf" srcId="{63083AB9-38E7-452E-97CE-8BF46C3F10C3}" destId="{6FCC1043-14FC-456D-88A3-4A310D18635A}" srcOrd="3" destOrd="0" presId="urn:microsoft.com/office/officeart/2008/layout/VerticalAccentList"/>
    <dgm:cxn modelId="{975ED687-AE3D-4B0C-8DBD-216BB061CF61}" type="presParOf" srcId="{63083AB9-38E7-452E-97CE-8BF46C3F10C3}" destId="{0108AF4D-97F2-4C9B-9494-5B35204121C4}" srcOrd="4" destOrd="0" presId="urn:microsoft.com/office/officeart/2008/layout/VerticalAccentList"/>
    <dgm:cxn modelId="{AD6FF36F-33EC-4FBB-A9DD-79335D37F7BA}" type="presParOf" srcId="{63083AB9-38E7-452E-97CE-8BF46C3F10C3}" destId="{86ECBA7B-0DD6-4391-A734-C57CB99F9AC4}" srcOrd="5" destOrd="0" presId="urn:microsoft.com/office/officeart/2008/layout/VerticalAccentList"/>
    <dgm:cxn modelId="{7F0083BC-E46D-43C6-8779-3387D7CAD2DC}" type="presParOf" srcId="{63083AB9-38E7-452E-97CE-8BF46C3F10C3}" destId="{3A78DDA5-80A6-4DFD-8925-5062301B2C7D}" srcOrd="6" destOrd="0" presId="urn:microsoft.com/office/officeart/2008/layout/VerticalAccentList"/>
    <dgm:cxn modelId="{36E6C9A3-5DDF-4E2A-9994-FAF86B7119ED}" type="presParOf" srcId="{63083AB9-38E7-452E-97CE-8BF46C3F10C3}" destId="{F2E07A3C-B4AA-4601-94E1-9565782127D9}" srcOrd="7" destOrd="0" presId="urn:microsoft.com/office/officeart/2008/layout/VerticalAccentList"/>
    <dgm:cxn modelId="{42538D48-28E2-48A8-BF77-CC944EE772E0}" type="presParOf" srcId="{E4798B16-E98D-4169-A026-F45B5856F7A3}" destId="{5637FEA0-C9DB-4E0E-86DD-7CC2E27F811C}" srcOrd="2" destOrd="0" presId="urn:microsoft.com/office/officeart/2008/layout/VerticalAccentList"/>
    <dgm:cxn modelId="{C09AE7C0-0C65-4126-8A96-045316A6FF67}" type="presParOf" srcId="{E4798B16-E98D-4169-A026-F45B5856F7A3}" destId="{3ECEB9F0-B534-46C2-972C-7FE09FC26749}" srcOrd="3" destOrd="0" presId="urn:microsoft.com/office/officeart/2008/layout/VerticalAccentList"/>
    <dgm:cxn modelId="{03174D3C-5DF4-48A6-9E6E-80BC0A47D424}" type="presParOf" srcId="{3ECEB9F0-B534-46C2-972C-7FE09FC26749}" destId="{7CF3F4DF-858E-49B4-9322-989E9AB5ECE2}" srcOrd="0" destOrd="0" presId="urn:microsoft.com/office/officeart/2008/layout/VerticalAccentList"/>
    <dgm:cxn modelId="{B4EE67C6-AB42-4685-8AF1-F0208CF4C340}" type="presParOf" srcId="{E4798B16-E98D-4169-A026-F45B5856F7A3}" destId="{1606C204-F4F8-44D1-B363-88753144BF7F}" srcOrd="4" destOrd="0" presId="urn:microsoft.com/office/officeart/2008/layout/VerticalAccentList"/>
    <dgm:cxn modelId="{A8824709-3BC6-4D71-A794-AE35DEE45937}" type="presParOf" srcId="{1606C204-F4F8-44D1-B363-88753144BF7F}" destId="{A3143CEA-5A91-4193-A0FF-5EE843109826}" srcOrd="0" destOrd="0" presId="urn:microsoft.com/office/officeart/2008/layout/VerticalAccentList"/>
    <dgm:cxn modelId="{A3DB3A02-FE67-4B57-B0EC-180E8208D077}" type="presParOf" srcId="{1606C204-F4F8-44D1-B363-88753144BF7F}" destId="{E18F2DC2-981A-4B75-AE49-565B09742B02}" srcOrd="1" destOrd="0" presId="urn:microsoft.com/office/officeart/2008/layout/VerticalAccentList"/>
    <dgm:cxn modelId="{3DBB672E-03C2-4449-9EFA-8C826C9D4D27}" type="presParOf" srcId="{1606C204-F4F8-44D1-B363-88753144BF7F}" destId="{34E3162A-6C8D-4165-9FDE-3A313C66B224}" srcOrd="2" destOrd="0" presId="urn:microsoft.com/office/officeart/2008/layout/VerticalAccentList"/>
    <dgm:cxn modelId="{5A728206-C7A3-4FD2-A7C4-38064E1FCC6B}" type="presParOf" srcId="{1606C204-F4F8-44D1-B363-88753144BF7F}" destId="{E51C9EED-6DF7-43F4-88C8-C8BA98FB3314}" srcOrd="3" destOrd="0" presId="urn:microsoft.com/office/officeart/2008/layout/VerticalAccentList"/>
    <dgm:cxn modelId="{55748D94-8517-4959-A19E-82BC908B5DDD}" type="presParOf" srcId="{1606C204-F4F8-44D1-B363-88753144BF7F}" destId="{1AA2B52E-2C28-4CA3-AD50-7AD753057878}" srcOrd="4" destOrd="0" presId="urn:microsoft.com/office/officeart/2008/layout/VerticalAccentList"/>
    <dgm:cxn modelId="{8F0F892A-2BB2-48B0-92D2-BB430BB25111}" type="presParOf" srcId="{1606C204-F4F8-44D1-B363-88753144BF7F}" destId="{EF317F65-0B2B-42AC-91B6-810F110ED675}" srcOrd="5" destOrd="0" presId="urn:microsoft.com/office/officeart/2008/layout/VerticalAccentList"/>
    <dgm:cxn modelId="{009C8E8E-9D52-48ED-91C5-9CB240131D82}" type="presParOf" srcId="{1606C204-F4F8-44D1-B363-88753144BF7F}" destId="{F9E53129-9102-4B03-8F48-A8421630FB18}" srcOrd="6" destOrd="0" presId="urn:microsoft.com/office/officeart/2008/layout/VerticalAccentList"/>
    <dgm:cxn modelId="{E22EB972-4C06-4888-9256-FA9DB1342338}" type="presParOf" srcId="{1606C204-F4F8-44D1-B363-88753144BF7F}" destId="{3D2D1B80-8CF3-409F-90D8-12851460D0AF}" srcOrd="7" destOrd="0" presId="urn:microsoft.com/office/officeart/2008/layout/VerticalAccentList"/>
    <dgm:cxn modelId="{F1462E5E-F7E5-4CBF-997F-9DD27C2FCDD2}" type="presParOf" srcId="{E4798B16-E98D-4169-A026-F45B5856F7A3}" destId="{B51A08D0-0AEC-45D6-A906-716B2E6F4997}" srcOrd="5" destOrd="0" presId="urn:microsoft.com/office/officeart/2008/layout/VerticalAccentList"/>
    <dgm:cxn modelId="{127484DA-1782-48F0-AC21-C759BFBB6DB7}" type="presParOf" srcId="{E4798B16-E98D-4169-A026-F45B5856F7A3}" destId="{F33453B0-03B8-423F-8508-346BDD20F636}" srcOrd="6" destOrd="0" presId="urn:microsoft.com/office/officeart/2008/layout/VerticalAccentList"/>
    <dgm:cxn modelId="{7BEB7D45-0B99-439A-9D05-070CBF106C13}" type="presParOf" srcId="{F33453B0-03B8-423F-8508-346BDD20F636}" destId="{EF024D31-6310-44E6-AC14-EFB07232B9CE}" srcOrd="0" destOrd="0" presId="urn:microsoft.com/office/officeart/2008/layout/VerticalAccentList"/>
    <dgm:cxn modelId="{22D396C0-26B9-4627-A069-D055A4FBDAE3}" type="presParOf" srcId="{E4798B16-E98D-4169-A026-F45B5856F7A3}" destId="{5C9F3D4A-ECA0-4FA7-821E-09F1D5FB73B2}" srcOrd="7" destOrd="0" presId="urn:microsoft.com/office/officeart/2008/layout/VerticalAccentList"/>
    <dgm:cxn modelId="{9AF5A18F-C529-4403-A32D-1D41CC4BD480}" type="presParOf" srcId="{5C9F3D4A-ECA0-4FA7-821E-09F1D5FB73B2}" destId="{623FD1DE-7359-498B-9465-90527F927841}" srcOrd="0" destOrd="0" presId="urn:microsoft.com/office/officeart/2008/layout/VerticalAccentList"/>
    <dgm:cxn modelId="{27EFCECB-6104-4042-8591-29B35B0A902C}" type="presParOf" srcId="{5C9F3D4A-ECA0-4FA7-821E-09F1D5FB73B2}" destId="{1DC88E28-08BD-4496-9F89-B3020D98E22E}" srcOrd="1" destOrd="0" presId="urn:microsoft.com/office/officeart/2008/layout/VerticalAccentList"/>
    <dgm:cxn modelId="{D53D4DAE-6474-427B-9FAE-8123BC83D44F}" type="presParOf" srcId="{5C9F3D4A-ECA0-4FA7-821E-09F1D5FB73B2}" destId="{ACCADB78-E44C-45BB-9953-FFB82A137F31}" srcOrd="2" destOrd="0" presId="urn:microsoft.com/office/officeart/2008/layout/VerticalAccentList"/>
    <dgm:cxn modelId="{C4D77DA7-0FDF-4365-8DE7-4646D8AC4A1C}" type="presParOf" srcId="{5C9F3D4A-ECA0-4FA7-821E-09F1D5FB73B2}" destId="{9A28ED4A-819C-47EB-80E4-9DAA690852F0}" srcOrd="3" destOrd="0" presId="urn:microsoft.com/office/officeart/2008/layout/VerticalAccentList"/>
    <dgm:cxn modelId="{6B5D0797-0170-44CF-907E-3487C01588B3}" type="presParOf" srcId="{5C9F3D4A-ECA0-4FA7-821E-09F1D5FB73B2}" destId="{39265067-C732-43C1-B49D-A248E6FE7E03}" srcOrd="4" destOrd="0" presId="urn:microsoft.com/office/officeart/2008/layout/VerticalAccentList"/>
    <dgm:cxn modelId="{8C09AA4A-1950-4B72-95B3-429DD9B0AEE1}" type="presParOf" srcId="{5C9F3D4A-ECA0-4FA7-821E-09F1D5FB73B2}" destId="{A55E9062-57CF-47B0-95D1-425FBE13A706}" srcOrd="5" destOrd="0" presId="urn:microsoft.com/office/officeart/2008/layout/VerticalAccentList"/>
    <dgm:cxn modelId="{3D049E25-D82C-4A7A-8116-056E58CBB2A7}" type="presParOf" srcId="{5C9F3D4A-ECA0-4FA7-821E-09F1D5FB73B2}" destId="{432E79B2-89E2-4168-888B-E30FB320C284}" srcOrd="6" destOrd="0" presId="urn:microsoft.com/office/officeart/2008/layout/VerticalAccentList"/>
    <dgm:cxn modelId="{1DB7821A-D02F-474F-B66B-B3BF337C6832}" type="presParOf" srcId="{5C9F3D4A-ECA0-4FA7-821E-09F1D5FB73B2}" destId="{1F28A20F-D7B3-4375-B2EF-DB8976A638CB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90BADC5-6328-4DD0-AA51-E4502DDF2D75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9F96B66D-AD47-44DD-9C49-58E4F2E5ECE7}">
      <dgm:prSet phldrT="[Text]"/>
      <dgm:spPr/>
      <dgm:t>
        <a:bodyPr/>
        <a:lstStyle/>
        <a:p>
          <a:r>
            <a:rPr lang="en-US" dirty="0"/>
            <a:t>Nature</a:t>
          </a:r>
        </a:p>
      </dgm:t>
    </dgm:pt>
    <dgm:pt modelId="{CDDBA21E-ED77-46C2-9F45-31E0B361F394}" type="parTrans" cxnId="{C4BE93F4-3CBE-4424-915E-DDD37DE13553}">
      <dgm:prSet/>
      <dgm:spPr/>
      <dgm:t>
        <a:bodyPr/>
        <a:lstStyle/>
        <a:p>
          <a:endParaRPr lang="en-US"/>
        </a:p>
      </dgm:t>
    </dgm:pt>
    <dgm:pt modelId="{A75015B0-9120-42DE-A978-7F42B8CDDD39}" type="sibTrans" cxnId="{C4BE93F4-3CBE-4424-915E-DDD37DE13553}">
      <dgm:prSet/>
      <dgm:spPr/>
      <dgm:t>
        <a:bodyPr/>
        <a:lstStyle/>
        <a:p>
          <a:endParaRPr lang="en-US"/>
        </a:p>
      </dgm:t>
    </dgm:pt>
    <dgm:pt modelId="{63564836-6041-4492-8A64-0DADDDE0D1F7}">
      <dgm:prSet phldrT="[Text]" custT="1"/>
      <dgm:spPr/>
      <dgm:t>
        <a:bodyPr/>
        <a:lstStyle/>
        <a:p>
          <a:r>
            <a:rPr lang="en-US" sz="1800" dirty="0"/>
            <a:t>Biological, psychological, or Sociocultural</a:t>
          </a:r>
        </a:p>
      </dgm:t>
    </dgm:pt>
    <dgm:pt modelId="{647265A2-DAD1-4018-A1AC-9FBA1F412448}" type="parTrans" cxnId="{FB5A7463-636E-46C4-A763-02C52C659761}">
      <dgm:prSet/>
      <dgm:spPr/>
      <dgm:t>
        <a:bodyPr/>
        <a:lstStyle/>
        <a:p>
          <a:endParaRPr lang="en-US"/>
        </a:p>
      </dgm:t>
    </dgm:pt>
    <dgm:pt modelId="{C23D606C-F7E1-48ED-B413-98617D203AD7}" type="sibTrans" cxnId="{FB5A7463-636E-46C4-A763-02C52C659761}">
      <dgm:prSet/>
      <dgm:spPr/>
      <dgm:t>
        <a:bodyPr/>
        <a:lstStyle/>
        <a:p>
          <a:endParaRPr lang="en-US"/>
        </a:p>
      </dgm:t>
    </dgm:pt>
    <dgm:pt modelId="{CCF68736-223C-4F0B-9D83-86469BCBCD30}">
      <dgm:prSet phldrT="[Text]"/>
      <dgm:spPr/>
      <dgm:t>
        <a:bodyPr/>
        <a:lstStyle/>
        <a:p>
          <a:r>
            <a:rPr lang="en-US" dirty="0"/>
            <a:t>Originate </a:t>
          </a:r>
        </a:p>
      </dgm:t>
    </dgm:pt>
    <dgm:pt modelId="{39F69911-72F1-4643-94C2-B6701552807F}" type="parTrans" cxnId="{2CF0F06B-91E9-476F-B9EB-AF862D68727F}">
      <dgm:prSet/>
      <dgm:spPr/>
      <dgm:t>
        <a:bodyPr/>
        <a:lstStyle/>
        <a:p>
          <a:endParaRPr lang="en-US"/>
        </a:p>
      </dgm:t>
    </dgm:pt>
    <dgm:pt modelId="{DFE216AD-E0FD-4241-8C91-F8328BE09DB3}" type="sibTrans" cxnId="{2CF0F06B-91E9-476F-B9EB-AF862D68727F}">
      <dgm:prSet/>
      <dgm:spPr/>
      <dgm:t>
        <a:bodyPr/>
        <a:lstStyle/>
        <a:p>
          <a:endParaRPr lang="en-US"/>
        </a:p>
      </dgm:t>
    </dgm:pt>
    <dgm:pt modelId="{26ADF29E-862A-45AB-9BE9-79F722A81EE1}">
      <dgm:prSet phldrT="[Text]"/>
      <dgm:spPr/>
      <dgm:t>
        <a:bodyPr/>
        <a:lstStyle/>
        <a:p>
          <a:r>
            <a:rPr lang="en-US" dirty="0"/>
            <a:t>Persons internal environment</a:t>
          </a:r>
        </a:p>
      </dgm:t>
    </dgm:pt>
    <dgm:pt modelId="{25728DA7-7C9E-4081-86DA-CD81F6721CEF}" type="parTrans" cxnId="{CD6F89BA-6CBB-4DD5-8011-0F62D85B512B}">
      <dgm:prSet/>
      <dgm:spPr/>
      <dgm:t>
        <a:bodyPr/>
        <a:lstStyle/>
        <a:p>
          <a:endParaRPr lang="en-US"/>
        </a:p>
      </dgm:t>
    </dgm:pt>
    <dgm:pt modelId="{97E4E88B-E2D9-46E6-A6BB-5D10EBE639A9}" type="sibTrans" cxnId="{CD6F89BA-6CBB-4DD5-8011-0F62D85B512B}">
      <dgm:prSet/>
      <dgm:spPr/>
      <dgm:t>
        <a:bodyPr/>
        <a:lstStyle/>
        <a:p>
          <a:endParaRPr lang="en-US"/>
        </a:p>
      </dgm:t>
    </dgm:pt>
    <dgm:pt modelId="{BE506AF0-4F32-404C-933E-8788AC9BED18}">
      <dgm:prSet phldrT="[Text]"/>
      <dgm:spPr/>
      <dgm:t>
        <a:bodyPr/>
        <a:lstStyle/>
        <a:p>
          <a:r>
            <a:rPr lang="en-US" dirty="0"/>
            <a:t>Persons external environment</a:t>
          </a:r>
        </a:p>
      </dgm:t>
    </dgm:pt>
    <dgm:pt modelId="{AE11444E-97BF-4450-A31D-481AF5736A16}" type="parTrans" cxnId="{71D2EA5A-CC2D-4870-89E9-FDB02612D33E}">
      <dgm:prSet/>
      <dgm:spPr/>
      <dgm:t>
        <a:bodyPr/>
        <a:lstStyle/>
        <a:p>
          <a:endParaRPr lang="en-US"/>
        </a:p>
      </dgm:t>
    </dgm:pt>
    <dgm:pt modelId="{D320207B-A19E-4C1D-BCF6-1F6A62D95530}" type="sibTrans" cxnId="{71D2EA5A-CC2D-4870-89E9-FDB02612D33E}">
      <dgm:prSet/>
      <dgm:spPr/>
      <dgm:t>
        <a:bodyPr/>
        <a:lstStyle/>
        <a:p>
          <a:endParaRPr lang="en-US"/>
        </a:p>
      </dgm:t>
    </dgm:pt>
    <dgm:pt modelId="{9F7B2A9E-05CC-4659-B416-D7A4ED653E17}">
      <dgm:prSet phldrT="[Text]"/>
      <dgm:spPr/>
      <dgm:t>
        <a:bodyPr/>
        <a:lstStyle/>
        <a:p>
          <a:r>
            <a:rPr lang="en-US" dirty="0"/>
            <a:t>Timing</a:t>
          </a:r>
        </a:p>
      </dgm:t>
    </dgm:pt>
    <dgm:pt modelId="{8E453F6F-C51E-4637-B3E2-1E5A8D9980AE}" type="parTrans" cxnId="{AB435561-3140-4EC3-9B9A-8E2B90582918}">
      <dgm:prSet/>
      <dgm:spPr/>
      <dgm:t>
        <a:bodyPr/>
        <a:lstStyle/>
        <a:p>
          <a:endParaRPr lang="en-US"/>
        </a:p>
      </dgm:t>
    </dgm:pt>
    <dgm:pt modelId="{3C008063-0D63-4FA0-87EF-839FBA51EB8D}" type="sibTrans" cxnId="{AB435561-3140-4EC3-9B9A-8E2B90582918}">
      <dgm:prSet/>
      <dgm:spPr/>
      <dgm:t>
        <a:bodyPr/>
        <a:lstStyle/>
        <a:p>
          <a:endParaRPr lang="en-US"/>
        </a:p>
      </dgm:t>
    </dgm:pt>
    <dgm:pt modelId="{33880240-0F2B-4E93-87DD-17AF997B734B}">
      <dgm:prSet phldrT="[Text]"/>
      <dgm:spPr/>
      <dgm:t>
        <a:bodyPr/>
        <a:lstStyle/>
        <a:p>
          <a:r>
            <a:rPr lang="en-US" dirty="0"/>
            <a:t>Number</a:t>
          </a:r>
        </a:p>
      </dgm:t>
    </dgm:pt>
    <dgm:pt modelId="{10EA469B-79B0-4781-AEE0-4B08285C2981}" type="parTrans" cxnId="{94C65882-912B-4763-9CB0-0D19B90940F0}">
      <dgm:prSet/>
      <dgm:spPr/>
      <dgm:t>
        <a:bodyPr/>
        <a:lstStyle/>
        <a:p>
          <a:endParaRPr lang="en-US"/>
        </a:p>
      </dgm:t>
    </dgm:pt>
    <dgm:pt modelId="{7BA248A5-A5BA-41D5-9F8E-2BC07B827AB4}" type="sibTrans" cxnId="{94C65882-912B-4763-9CB0-0D19B90940F0}">
      <dgm:prSet/>
      <dgm:spPr/>
      <dgm:t>
        <a:bodyPr/>
        <a:lstStyle/>
        <a:p>
          <a:endParaRPr lang="en-US"/>
        </a:p>
      </dgm:t>
    </dgm:pt>
    <dgm:pt modelId="{5A8DCD6A-D02D-4C20-A014-90F6DDC5368E}" type="pres">
      <dgm:prSet presAssocID="{690BADC5-6328-4DD0-AA51-E4502DDF2D75}" presName="Name0" presStyleCnt="0">
        <dgm:presLayoutVars>
          <dgm:dir/>
          <dgm:animLvl val="lvl"/>
          <dgm:resizeHandles val="exact"/>
        </dgm:presLayoutVars>
      </dgm:prSet>
      <dgm:spPr/>
    </dgm:pt>
    <dgm:pt modelId="{4885D244-8437-4F3A-9E40-794B68CC194E}" type="pres">
      <dgm:prSet presAssocID="{9F96B66D-AD47-44DD-9C49-58E4F2E5ECE7}" presName="linNode" presStyleCnt="0"/>
      <dgm:spPr/>
    </dgm:pt>
    <dgm:pt modelId="{68451D84-BD60-4270-A7D0-2DD3266D2658}" type="pres">
      <dgm:prSet presAssocID="{9F96B66D-AD47-44DD-9C49-58E4F2E5ECE7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FBDB6D2B-08CB-4738-96EE-9690745DEDEA}" type="pres">
      <dgm:prSet presAssocID="{9F96B66D-AD47-44DD-9C49-58E4F2E5ECE7}" presName="descendantText" presStyleLbl="alignAccFollowNode1" presStyleIdx="0" presStyleCnt="2">
        <dgm:presLayoutVars>
          <dgm:bulletEnabled val="1"/>
        </dgm:presLayoutVars>
      </dgm:prSet>
      <dgm:spPr/>
    </dgm:pt>
    <dgm:pt modelId="{72C5994F-B5FE-428B-A1D2-A628BA5B66AC}" type="pres">
      <dgm:prSet presAssocID="{A75015B0-9120-42DE-A978-7F42B8CDDD39}" presName="sp" presStyleCnt="0"/>
      <dgm:spPr/>
    </dgm:pt>
    <dgm:pt modelId="{A793F963-6ABB-4313-9A29-649366B93A0C}" type="pres">
      <dgm:prSet presAssocID="{CCF68736-223C-4F0B-9D83-86469BCBCD30}" presName="linNode" presStyleCnt="0"/>
      <dgm:spPr/>
    </dgm:pt>
    <dgm:pt modelId="{AE815BF9-E0F4-4C45-8D30-EA88445B7386}" type="pres">
      <dgm:prSet presAssocID="{CCF68736-223C-4F0B-9D83-86469BCBCD30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71CDD6A7-4BA2-442E-B2A2-C9EAA0D6B5B7}" type="pres">
      <dgm:prSet presAssocID="{CCF68736-223C-4F0B-9D83-86469BCBCD30}" presName="descendantText" presStyleLbl="alignAccFollowNode1" presStyleIdx="1" presStyleCnt="2">
        <dgm:presLayoutVars>
          <dgm:bulletEnabled val="1"/>
        </dgm:presLayoutVars>
      </dgm:prSet>
      <dgm:spPr/>
    </dgm:pt>
    <dgm:pt modelId="{C5D5E3D6-23F6-4522-8571-144FB6C4BBE4}" type="pres">
      <dgm:prSet presAssocID="{DFE216AD-E0FD-4241-8C91-F8328BE09DB3}" presName="sp" presStyleCnt="0"/>
      <dgm:spPr/>
    </dgm:pt>
    <dgm:pt modelId="{45F85F78-26AC-4255-BB95-4585860100AB}" type="pres">
      <dgm:prSet presAssocID="{9F7B2A9E-05CC-4659-B416-D7A4ED653E17}" presName="linNode" presStyleCnt="0"/>
      <dgm:spPr/>
    </dgm:pt>
    <dgm:pt modelId="{93BFD04F-42DC-49B2-A3BB-4DE8F4FA9537}" type="pres">
      <dgm:prSet presAssocID="{9F7B2A9E-05CC-4659-B416-D7A4ED653E17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521B8B0D-A4E4-4EBD-9496-9B2D60DE0F89}" type="pres">
      <dgm:prSet presAssocID="{3C008063-0D63-4FA0-87EF-839FBA51EB8D}" presName="sp" presStyleCnt="0"/>
      <dgm:spPr/>
    </dgm:pt>
    <dgm:pt modelId="{F2F3B7E5-0F9A-468D-AB3E-845ACE83FFBA}" type="pres">
      <dgm:prSet presAssocID="{33880240-0F2B-4E93-87DD-17AF997B734B}" presName="linNode" presStyleCnt="0"/>
      <dgm:spPr/>
    </dgm:pt>
    <dgm:pt modelId="{5DCEB12A-5997-4C24-9FCB-B5006D9ECC15}" type="pres">
      <dgm:prSet presAssocID="{33880240-0F2B-4E93-87DD-17AF997B734B}" presName="parentText" presStyleLbl="node1" presStyleIdx="3" presStyleCnt="4">
        <dgm:presLayoutVars>
          <dgm:chMax val="1"/>
          <dgm:bulletEnabled val="1"/>
        </dgm:presLayoutVars>
      </dgm:prSet>
      <dgm:spPr/>
    </dgm:pt>
  </dgm:ptLst>
  <dgm:cxnLst>
    <dgm:cxn modelId="{DB54BD27-5ED0-4AC5-8508-EE186C14A99F}" type="presOf" srcId="{690BADC5-6328-4DD0-AA51-E4502DDF2D75}" destId="{5A8DCD6A-D02D-4C20-A014-90F6DDC5368E}" srcOrd="0" destOrd="0" presId="urn:microsoft.com/office/officeart/2005/8/layout/vList5"/>
    <dgm:cxn modelId="{74EC9540-3906-40B9-92F4-899F7E389C5E}" type="presOf" srcId="{CCF68736-223C-4F0B-9D83-86469BCBCD30}" destId="{AE815BF9-E0F4-4C45-8D30-EA88445B7386}" srcOrd="0" destOrd="0" presId="urn:microsoft.com/office/officeart/2005/8/layout/vList5"/>
    <dgm:cxn modelId="{AB435561-3140-4EC3-9B9A-8E2B90582918}" srcId="{690BADC5-6328-4DD0-AA51-E4502DDF2D75}" destId="{9F7B2A9E-05CC-4659-B416-D7A4ED653E17}" srcOrd="2" destOrd="0" parTransId="{8E453F6F-C51E-4637-B3E2-1E5A8D9980AE}" sibTransId="{3C008063-0D63-4FA0-87EF-839FBA51EB8D}"/>
    <dgm:cxn modelId="{FB5A7463-636E-46C4-A763-02C52C659761}" srcId="{9F96B66D-AD47-44DD-9C49-58E4F2E5ECE7}" destId="{63564836-6041-4492-8A64-0DADDDE0D1F7}" srcOrd="0" destOrd="0" parTransId="{647265A2-DAD1-4018-A1AC-9FBA1F412448}" sibTransId="{C23D606C-F7E1-48ED-B413-98617D203AD7}"/>
    <dgm:cxn modelId="{2CF0F06B-91E9-476F-B9EB-AF862D68727F}" srcId="{690BADC5-6328-4DD0-AA51-E4502DDF2D75}" destId="{CCF68736-223C-4F0B-9D83-86469BCBCD30}" srcOrd="1" destOrd="0" parTransId="{39F69911-72F1-4643-94C2-B6701552807F}" sibTransId="{DFE216AD-E0FD-4241-8C91-F8328BE09DB3}"/>
    <dgm:cxn modelId="{71D2EA5A-CC2D-4870-89E9-FDB02612D33E}" srcId="{CCF68736-223C-4F0B-9D83-86469BCBCD30}" destId="{BE506AF0-4F32-404C-933E-8788AC9BED18}" srcOrd="1" destOrd="0" parTransId="{AE11444E-97BF-4450-A31D-481AF5736A16}" sibTransId="{D320207B-A19E-4C1D-BCF6-1F6A62D95530}"/>
    <dgm:cxn modelId="{44AFEE7E-9C74-40F1-AF31-3674D011ECA6}" type="presOf" srcId="{33880240-0F2B-4E93-87DD-17AF997B734B}" destId="{5DCEB12A-5997-4C24-9FCB-B5006D9ECC15}" srcOrd="0" destOrd="0" presId="urn:microsoft.com/office/officeart/2005/8/layout/vList5"/>
    <dgm:cxn modelId="{94C65882-912B-4763-9CB0-0D19B90940F0}" srcId="{690BADC5-6328-4DD0-AA51-E4502DDF2D75}" destId="{33880240-0F2B-4E93-87DD-17AF997B734B}" srcOrd="3" destOrd="0" parTransId="{10EA469B-79B0-4781-AEE0-4B08285C2981}" sibTransId="{7BA248A5-A5BA-41D5-9F8E-2BC07B827AB4}"/>
    <dgm:cxn modelId="{49891C8E-89C4-420D-AC37-0B7914856785}" type="presOf" srcId="{63564836-6041-4492-8A64-0DADDDE0D1F7}" destId="{FBDB6D2B-08CB-4738-96EE-9690745DEDEA}" srcOrd="0" destOrd="0" presId="urn:microsoft.com/office/officeart/2005/8/layout/vList5"/>
    <dgm:cxn modelId="{CD6F89BA-6CBB-4DD5-8011-0F62D85B512B}" srcId="{CCF68736-223C-4F0B-9D83-86469BCBCD30}" destId="{26ADF29E-862A-45AB-9BE9-79F722A81EE1}" srcOrd="0" destOrd="0" parTransId="{25728DA7-7C9E-4081-86DA-CD81F6721CEF}" sibTransId="{97E4E88B-E2D9-46E6-A6BB-5D10EBE639A9}"/>
    <dgm:cxn modelId="{32A6E8D1-CFB6-4837-8CEE-83A6972FE265}" type="presOf" srcId="{26ADF29E-862A-45AB-9BE9-79F722A81EE1}" destId="{71CDD6A7-4BA2-442E-B2A2-C9EAA0D6B5B7}" srcOrd="0" destOrd="0" presId="urn:microsoft.com/office/officeart/2005/8/layout/vList5"/>
    <dgm:cxn modelId="{CE17F3D7-03FC-4F4B-BA62-B6F1FEA3027A}" type="presOf" srcId="{BE506AF0-4F32-404C-933E-8788AC9BED18}" destId="{71CDD6A7-4BA2-442E-B2A2-C9EAA0D6B5B7}" srcOrd="0" destOrd="1" presId="urn:microsoft.com/office/officeart/2005/8/layout/vList5"/>
    <dgm:cxn modelId="{3BAC82DD-E282-4519-A581-2618CA7C40AB}" type="presOf" srcId="{9F96B66D-AD47-44DD-9C49-58E4F2E5ECE7}" destId="{68451D84-BD60-4270-A7D0-2DD3266D2658}" srcOrd="0" destOrd="0" presId="urn:microsoft.com/office/officeart/2005/8/layout/vList5"/>
    <dgm:cxn modelId="{C4BE93F4-3CBE-4424-915E-DDD37DE13553}" srcId="{690BADC5-6328-4DD0-AA51-E4502DDF2D75}" destId="{9F96B66D-AD47-44DD-9C49-58E4F2E5ECE7}" srcOrd="0" destOrd="0" parTransId="{CDDBA21E-ED77-46C2-9F45-31E0B361F394}" sibTransId="{A75015B0-9120-42DE-A978-7F42B8CDDD39}"/>
    <dgm:cxn modelId="{DB6879FA-06B2-45B8-9403-D13709C78BF7}" type="presOf" srcId="{9F7B2A9E-05CC-4659-B416-D7A4ED653E17}" destId="{93BFD04F-42DC-49B2-A3BB-4DE8F4FA9537}" srcOrd="0" destOrd="0" presId="urn:microsoft.com/office/officeart/2005/8/layout/vList5"/>
    <dgm:cxn modelId="{5CD96FB7-1929-48D8-8639-190E626A2206}" type="presParOf" srcId="{5A8DCD6A-D02D-4C20-A014-90F6DDC5368E}" destId="{4885D244-8437-4F3A-9E40-794B68CC194E}" srcOrd="0" destOrd="0" presId="urn:microsoft.com/office/officeart/2005/8/layout/vList5"/>
    <dgm:cxn modelId="{E9EBB755-033A-4DF6-A461-2E5D587EC9CC}" type="presParOf" srcId="{4885D244-8437-4F3A-9E40-794B68CC194E}" destId="{68451D84-BD60-4270-A7D0-2DD3266D2658}" srcOrd="0" destOrd="0" presId="urn:microsoft.com/office/officeart/2005/8/layout/vList5"/>
    <dgm:cxn modelId="{AB4C83B2-4E1F-4565-8FBE-B1CEA5518001}" type="presParOf" srcId="{4885D244-8437-4F3A-9E40-794B68CC194E}" destId="{FBDB6D2B-08CB-4738-96EE-9690745DEDEA}" srcOrd="1" destOrd="0" presId="urn:microsoft.com/office/officeart/2005/8/layout/vList5"/>
    <dgm:cxn modelId="{079B9849-AC07-4C17-9E70-0B4E7EB26FD7}" type="presParOf" srcId="{5A8DCD6A-D02D-4C20-A014-90F6DDC5368E}" destId="{72C5994F-B5FE-428B-A1D2-A628BA5B66AC}" srcOrd="1" destOrd="0" presId="urn:microsoft.com/office/officeart/2005/8/layout/vList5"/>
    <dgm:cxn modelId="{2887D7AE-F32D-4C8F-A0EA-6C690ADE39F4}" type="presParOf" srcId="{5A8DCD6A-D02D-4C20-A014-90F6DDC5368E}" destId="{A793F963-6ABB-4313-9A29-649366B93A0C}" srcOrd="2" destOrd="0" presId="urn:microsoft.com/office/officeart/2005/8/layout/vList5"/>
    <dgm:cxn modelId="{472711FA-1131-4A5F-8ED1-8EB0DD332D47}" type="presParOf" srcId="{A793F963-6ABB-4313-9A29-649366B93A0C}" destId="{AE815BF9-E0F4-4C45-8D30-EA88445B7386}" srcOrd="0" destOrd="0" presId="urn:microsoft.com/office/officeart/2005/8/layout/vList5"/>
    <dgm:cxn modelId="{E6F5AE39-FC26-4F7E-9BEF-563302EF8518}" type="presParOf" srcId="{A793F963-6ABB-4313-9A29-649366B93A0C}" destId="{71CDD6A7-4BA2-442E-B2A2-C9EAA0D6B5B7}" srcOrd="1" destOrd="0" presId="urn:microsoft.com/office/officeart/2005/8/layout/vList5"/>
    <dgm:cxn modelId="{A1C3D965-136B-4DFF-8CC6-A48D86D5F0DF}" type="presParOf" srcId="{5A8DCD6A-D02D-4C20-A014-90F6DDC5368E}" destId="{C5D5E3D6-23F6-4522-8571-144FB6C4BBE4}" srcOrd="3" destOrd="0" presId="urn:microsoft.com/office/officeart/2005/8/layout/vList5"/>
    <dgm:cxn modelId="{1AAC3994-6396-4BBA-B866-F54D58B8079D}" type="presParOf" srcId="{5A8DCD6A-D02D-4C20-A014-90F6DDC5368E}" destId="{45F85F78-26AC-4255-BB95-4585860100AB}" srcOrd="4" destOrd="0" presId="urn:microsoft.com/office/officeart/2005/8/layout/vList5"/>
    <dgm:cxn modelId="{6E6938B6-BB15-4E0B-A1DE-531AFC6EB30C}" type="presParOf" srcId="{45F85F78-26AC-4255-BB95-4585860100AB}" destId="{93BFD04F-42DC-49B2-A3BB-4DE8F4FA9537}" srcOrd="0" destOrd="0" presId="urn:microsoft.com/office/officeart/2005/8/layout/vList5"/>
    <dgm:cxn modelId="{A099D8F9-AB4F-4471-98D7-EBB92B93C8ED}" type="presParOf" srcId="{5A8DCD6A-D02D-4C20-A014-90F6DDC5368E}" destId="{521B8B0D-A4E4-4EBD-9496-9B2D60DE0F89}" srcOrd="5" destOrd="0" presId="urn:microsoft.com/office/officeart/2005/8/layout/vList5"/>
    <dgm:cxn modelId="{21DF4502-53D0-4E04-969A-7E02278FBC0F}" type="presParOf" srcId="{5A8DCD6A-D02D-4C20-A014-90F6DDC5368E}" destId="{F2F3B7E5-0F9A-468D-AB3E-845ACE83FFBA}" srcOrd="6" destOrd="0" presId="urn:microsoft.com/office/officeart/2005/8/layout/vList5"/>
    <dgm:cxn modelId="{1647E18C-E0D3-4F83-91F6-F1688953CAB1}" type="presParOf" srcId="{F2F3B7E5-0F9A-468D-AB3E-845ACE83FFBA}" destId="{5DCEB12A-5997-4C24-9FCB-B5006D9ECC15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5C3BD2E-7770-4AE4-A910-135F6AD234E2}" type="doc">
      <dgm:prSet loTypeId="urn:microsoft.com/office/officeart/2005/8/layout/hProcess4" loCatId="process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1502E1F4-F005-42E5-99CA-2812B5D8330B}">
      <dgm:prSet phldrT="[Text]"/>
      <dgm:spPr/>
      <dgm:t>
        <a:bodyPr/>
        <a:lstStyle/>
        <a:p>
          <a:r>
            <a:rPr lang="en-US" b="1" dirty="0">
              <a:latin typeface="Times New Roman" pitchFamily="18" charset="0"/>
              <a:cs typeface="Times New Roman" pitchFamily="18" charset="0"/>
            </a:rPr>
            <a:t>Overall </a:t>
          </a:r>
          <a:r>
            <a:rPr lang="id-ID" b="1" dirty="0">
              <a:latin typeface="Times New Roman" pitchFamily="18" charset="0"/>
              <a:cs typeface="Times New Roman" pitchFamily="18" charset="0"/>
            </a:rPr>
            <a:t> 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B5E2FBA4-3790-43AF-82B2-948F3F000CC5}" type="parTrans" cxnId="{4A4FA52D-E1C0-48D6-B1D6-9085EC4615C3}">
      <dgm:prSet/>
      <dgm:spPr/>
      <dgm:t>
        <a:bodyPr/>
        <a:lstStyle/>
        <a:p>
          <a:endParaRPr lang="en-US"/>
        </a:p>
      </dgm:t>
    </dgm:pt>
    <dgm:pt modelId="{BB7C73CD-E00F-4ECA-A96B-2DF4F93BBEA7}" type="sibTrans" cxnId="{4A4FA52D-E1C0-48D6-B1D6-9085EC4615C3}">
      <dgm:prSet/>
      <dgm:spPr/>
      <dgm:t>
        <a:bodyPr/>
        <a:lstStyle/>
        <a:p>
          <a:endParaRPr lang="en-US"/>
        </a:p>
      </dgm:t>
    </dgm:pt>
    <dgm:pt modelId="{84A58782-11E3-4B41-A295-60537C26A5E2}">
      <dgm:prSet phldrT="[Text]"/>
      <dgm:spPr/>
      <dgm:t>
        <a:bodyPr/>
        <a:lstStyle/>
        <a:p>
          <a:endParaRPr lang="en-US" b="1" dirty="0">
            <a:latin typeface="Times New Roman" pitchFamily="18" charset="0"/>
            <a:cs typeface="Times New Roman" pitchFamily="18" charset="0"/>
          </a:endParaRPr>
        </a:p>
      </dgm:t>
    </dgm:pt>
    <dgm:pt modelId="{4F3947AB-C8AE-4682-9E79-8426E1BC8D52}" type="parTrans" cxnId="{E75CFC22-5AA7-4B6C-AC95-3F680F78872A}">
      <dgm:prSet/>
      <dgm:spPr/>
      <dgm:t>
        <a:bodyPr/>
        <a:lstStyle/>
        <a:p>
          <a:endParaRPr lang="en-US"/>
        </a:p>
      </dgm:t>
    </dgm:pt>
    <dgm:pt modelId="{8AE724AF-69A1-4688-AB43-F926D2B8360D}" type="sibTrans" cxnId="{E75CFC22-5AA7-4B6C-AC95-3F680F78872A}">
      <dgm:prSet/>
      <dgm:spPr/>
      <dgm:t>
        <a:bodyPr/>
        <a:lstStyle/>
        <a:p>
          <a:endParaRPr lang="en-US"/>
        </a:p>
      </dgm:t>
    </dgm:pt>
    <dgm:pt modelId="{621AE97E-9581-4F4A-A632-AA1392D94EC3}">
      <dgm:prSet phldrT="[Text]" custT="1"/>
      <dgm:spPr/>
      <dgm:t>
        <a:bodyPr/>
        <a:lstStyle/>
        <a:p>
          <a:pPr algn="ctr"/>
          <a:r>
            <a:rPr lang="en-US" sz="1400" b="0" dirty="0">
              <a:latin typeface="Times New Roman" pitchFamily="18" charset="0"/>
              <a:cs typeface="Times New Roman" pitchFamily="18" charset="0"/>
            </a:rPr>
            <a:t>Half of all lifetime cases of mental and substance use disorder begin by age 14 and three-fourth by age 24</a:t>
          </a:r>
        </a:p>
      </dgm:t>
    </dgm:pt>
    <dgm:pt modelId="{2DFB04F5-1892-4CAF-9D2C-69153D62E457}" type="parTrans" cxnId="{30DFE272-2E16-4DBE-8BD5-9885C4C4421B}">
      <dgm:prSet/>
      <dgm:spPr/>
      <dgm:t>
        <a:bodyPr/>
        <a:lstStyle/>
        <a:p>
          <a:endParaRPr lang="en-US"/>
        </a:p>
      </dgm:t>
    </dgm:pt>
    <dgm:pt modelId="{AA253834-CDB0-44B8-A45D-71ADB7C8E6B3}" type="sibTrans" cxnId="{30DFE272-2E16-4DBE-8BD5-9885C4C4421B}">
      <dgm:prSet/>
      <dgm:spPr/>
      <dgm:t>
        <a:bodyPr/>
        <a:lstStyle/>
        <a:p>
          <a:endParaRPr lang="en-US"/>
        </a:p>
      </dgm:t>
    </dgm:pt>
    <dgm:pt modelId="{0AA42DE9-7BF0-44EF-923C-1DFD18A7091A}">
      <dgm:prSet phldrT="[Text]"/>
      <dgm:spPr/>
      <dgm:t>
        <a:bodyPr/>
        <a:lstStyle/>
        <a:p>
          <a:r>
            <a:rPr lang="id-ID" b="1" dirty="0">
              <a:latin typeface="Times New Roman" pitchFamily="18" charset="0"/>
              <a:cs typeface="Times New Roman" pitchFamily="18" charset="0"/>
            </a:rPr>
            <a:t> 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BD126BE6-E05D-496F-A4C9-40CAE4F73100}" type="parTrans" cxnId="{003D7D27-1275-456E-87D2-6002A55B4943}">
      <dgm:prSet/>
      <dgm:spPr/>
      <dgm:t>
        <a:bodyPr/>
        <a:lstStyle/>
        <a:p>
          <a:endParaRPr lang="en-US"/>
        </a:p>
      </dgm:t>
    </dgm:pt>
    <dgm:pt modelId="{9C4A1BD8-4687-47D1-91B7-7B28D1EBE03A}" type="sibTrans" cxnId="{003D7D27-1275-456E-87D2-6002A55B4943}">
      <dgm:prSet/>
      <dgm:spPr/>
      <dgm:t>
        <a:bodyPr/>
        <a:lstStyle/>
        <a:p>
          <a:endParaRPr lang="en-US"/>
        </a:p>
      </dgm:t>
    </dgm:pt>
    <dgm:pt modelId="{62B08917-9260-4C2E-9D72-29B69DB0964C}">
      <dgm:prSet phldrT="[Text]" custT="1"/>
      <dgm:spPr/>
      <dgm:t>
        <a:bodyPr/>
        <a:lstStyle/>
        <a:p>
          <a:pPr algn="l"/>
          <a:r>
            <a:rPr lang="en-US" sz="2000" b="0" dirty="0">
              <a:latin typeface="Times New Roman" pitchFamily="18" charset="0"/>
              <a:cs typeface="Times New Roman" pitchFamily="18" charset="0"/>
            </a:rPr>
            <a:t>People with seriouse mental illness have shortened life spans, living on average only until 53 years of age.</a:t>
          </a:r>
        </a:p>
      </dgm:t>
    </dgm:pt>
    <dgm:pt modelId="{1D7F46E0-C08A-49E2-993B-7B293918F716}" type="parTrans" cxnId="{9C969656-05D9-460D-85B6-331BDC7BEE73}">
      <dgm:prSet/>
      <dgm:spPr/>
      <dgm:t>
        <a:bodyPr/>
        <a:lstStyle/>
        <a:p>
          <a:endParaRPr lang="en-US"/>
        </a:p>
      </dgm:t>
    </dgm:pt>
    <dgm:pt modelId="{346ACEA2-F49B-458B-BB5E-EB43C6446AC3}" type="sibTrans" cxnId="{9C969656-05D9-460D-85B6-331BDC7BEE73}">
      <dgm:prSet/>
      <dgm:spPr/>
      <dgm:t>
        <a:bodyPr/>
        <a:lstStyle/>
        <a:p>
          <a:endParaRPr lang="en-US"/>
        </a:p>
      </dgm:t>
    </dgm:pt>
    <dgm:pt modelId="{17FEAC5B-A1B1-4E83-A969-26454F48E132}">
      <dgm:prSet phldrT="[Text]" custT="1"/>
      <dgm:spPr/>
      <dgm:t>
        <a:bodyPr/>
        <a:lstStyle/>
        <a:p>
          <a:pPr algn="ctr"/>
          <a:r>
            <a:rPr lang="en-US" sz="1800" b="0" dirty="0">
              <a:latin typeface="Times New Roman" pitchFamily="18" charset="0"/>
              <a:cs typeface="Times New Roman" pitchFamily="18" charset="0"/>
            </a:rPr>
            <a:t>Almost one-fourth of all adult stays in general hospitals involves mental or substance use </a:t>
          </a:r>
          <a:r>
            <a:rPr lang="en-US" sz="2000" b="0" dirty="0">
              <a:latin typeface="Times New Roman" pitchFamily="18" charset="0"/>
              <a:cs typeface="Times New Roman" pitchFamily="18" charset="0"/>
            </a:rPr>
            <a:t>disorder</a:t>
          </a:r>
        </a:p>
      </dgm:t>
    </dgm:pt>
    <dgm:pt modelId="{0F566638-A61E-4CC1-816D-34FEBD410EE1}" type="parTrans" cxnId="{93BBB0AE-BC34-471F-862E-41C37157888F}">
      <dgm:prSet/>
      <dgm:spPr/>
      <dgm:t>
        <a:bodyPr/>
        <a:lstStyle/>
        <a:p>
          <a:endParaRPr lang="en-US"/>
        </a:p>
      </dgm:t>
    </dgm:pt>
    <dgm:pt modelId="{463177EA-330A-45B2-8B87-6D8095A5828A}" type="sibTrans" cxnId="{93BBB0AE-BC34-471F-862E-41C37157888F}">
      <dgm:prSet/>
      <dgm:spPr/>
      <dgm:t>
        <a:bodyPr/>
        <a:lstStyle/>
        <a:p>
          <a:endParaRPr lang="en-US"/>
        </a:p>
      </dgm:t>
    </dgm:pt>
    <dgm:pt modelId="{5ACF5932-3BB7-45B1-B8C5-3AD8092EA680}" type="pres">
      <dgm:prSet presAssocID="{55C3BD2E-7770-4AE4-A910-135F6AD234E2}" presName="Name0" presStyleCnt="0">
        <dgm:presLayoutVars>
          <dgm:dir/>
          <dgm:animLvl val="lvl"/>
          <dgm:resizeHandles val="exact"/>
        </dgm:presLayoutVars>
      </dgm:prSet>
      <dgm:spPr/>
    </dgm:pt>
    <dgm:pt modelId="{52558169-5C01-4C70-AFF5-6B3C3F23AAF7}" type="pres">
      <dgm:prSet presAssocID="{55C3BD2E-7770-4AE4-A910-135F6AD234E2}" presName="tSp" presStyleCnt="0"/>
      <dgm:spPr/>
    </dgm:pt>
    <dgm:pt modelId="{538773F7-32CB-40F3-A30A-D155A0809A55}" type="pres">
      <dgm:prSet presAssocID="{55C3BD2E-7770-4AE4-A910-135F6AD234E2}" presName="bSp" presStyleCnt="0"/>
      <dgm:spPr/>
    </dgm:pt>
    <dgm:pt modelId="{5EBC89ED-6B90-458A-9CC2-FCE58700A4E5}" type="pres">
      <dgm:prSet presAssocID="{55C3BD2E-7770-4AE4-A910-135F6AD234E2}" presName="process" presStyleCnt="0"/>
      <dgm:spPr/>
    </dgm:pt>
    <dgm:pt modelId="{9A29FD8A-192D-4C9A-81D8-D5B5793C3C1A}" type="pres">
      <dgm:prSet presAssocID="{1502E1F4-F005-42E5-99CA-2812B5D8330B}" presName="composite1" presStyleCnt="0"/>
      <dgm:spPr/>
    </dgm:pt>
    <dgm:pt modelId="{DE134A37-11BA-4166-8378-46977E319485}" type="pres">
      <dgm:prSet presAssocID="{1502E1F4-F005-42E5-99CA-2812B5D8330B}" presName="dummyNode1" presStyleLbl="node1" presStyleIdx="0" presStyleCnt="3"/>
      <dgm:spPr/>
    </dgm:pt>
    <dgm:pt modelId="{471189C9-E27F-4EB8-8283-189AF4009612}" type="pres">
      <dgm:prSet presAssocID="{1502E1F4-F005-42E5-99CA-2812B5D8330B}" presName="childNode1" presStyleLbl="bgAcc1" presStyleIdx="0" presStyleCnt="3" custScaleX="158946" custScaleY="102524">
        <dgm:presLayoutVars>
          <dgm:bulletEnabled val="1"/>
        </dgm:presLayoutVars>
      </dgm:prSet>
      <dgm:spPr/>
    </dgm:pt>
    <dgm:pt modelId="{FFDC35C5-E8FE-4100-AD02-2036C048B2BB}" type="pres">
      <dgm:prSet presAssocID="{1502E1F4-F005-42E5-99CA-2812B5D8330B}" presName="childNode1tx" presStyleLbl="bgAcc1" presStyleIdx="0" presStyleCnt="3">
        <dgm:presLayoutVars>
          <dgm:bulletEnabled val="1"/>
        </dgm:presLayoutVars>
      </dgm:prSet>
      <dgm:spPr/>
    </dgm:pt>
    <dgm:pt modelId="{99928A0D-4F4B-4DB0-9DE1-4A60B84D3C48}" type="pres">
      <dgm:prSet presAssocID="{1502E1F4-F005-42E5-99CA-2812B5D8330B}" presName="parentNode1" presStyleLbl="node1" presStyleIdx="0" presStyleCnt="3" custLinFactNeighborX="-10313" custLinFactNeighborY="-6746">
        <dgm:presLayoutVars>
          <dgm:chMax val="1"/>
          <dgm:bulletEnabled val="1"/>
        </dgm:presLayoutVars>
      </dgm:prSet>
      <dgm:spPr/>
    </dgm:pt>
    <dgm:pt modelId="{EE68C326-68CF-4E52-9598-7D2CDB8FD512}" type="pres">
      <dgm:prSet presAssocID="{1502E1F4-F005-42E5-99CA-2812B5D8330B}" presName="connSite1" presStyleCnt="0"/>
      <dgm:spPr/>
    </dgm:pt>
    <dgm:pt modelId="{D33A2F6B-BFB1-4A1C-9918-32BEB41B6947}" type="pres">
      <dgm:prSet presAssocID="{BB7C73CD-E00F-4ECA-A96B-2DF4F93BBEA7}" presName="Name9" presStyleLbl="sibTrans2D1" presStyleIdx="0" presStyleCnt="2"/>
      <dgm:spPr/>
    </dgm:pt>
    <dgm:pt modelId="{7634E356-6718-46C6-AA9C-29ECFB7164A5}" type="pres">
      <dgm:prSet presAssocID="{84A58782-11E3-4B41-A295-60537C26A5E2}" presName="composite2" presStyleCnt="0"/>
      <dgm:spPr/>
    </dgm:pt>
    <dgm:pt modelId="{C2483B48-CB4E-4B9E-A1D2-3C6B6FC9ED6A}" type="pres">
      <dgm:prSet presAssocID="{84A58782-11E3-4B41-A295-60537C26A5E2}" presName="dummyNode2" presStyleLbl="node1" presStyleIdx="0" presStyleCnt="3"/>
      <dgm:spPr/>
    </dgm:pt>
    <dgm:pt modelId="{1415F49D-B888-4F52-A7AA-8BC42894EB9C}" type="pres">
      <dgm:prSet presAssocID="{84A58782-11E3-4B41-A295-60537C26A5E2}" presName="childNode2" presStyleLbl="bgAcc1" presStyleIdx="1" presStyleCnt="3" custScaleX="104243" custScaleY="132296">
        <dgm:presLayoutVars>
          <dgm:bulletEnabled val="1"/>
        </dgm:presLayoutVars>
      </dgm:prSet>
      <dgm:spPr/>
    </dgm:pt>
    <dgm:pt modelId="{87C739D3-209E-4232-9561-C96D0050F098}" type="pres">
      <dgm:prSet presAssocID="{84A58782-11E3-4B41-A295-60537C26A5E2}" presName="childNode2tx" presStyleLbl="bgAcc1" presStyleIdx="1" presStyleCnt="3">
        <dgm:presLayoutVars>
          <dgm:bulletEnabled val="1"/>
        </dgm:presLayoutVars>
      </dgm:prSet>
      <dgm:spPr/>
    </dgm:pt>
    <dgm:pt modelId="{133DED1A-E4B9-4E4D-8783-B94D917274EA}" type="pres">
      <dgm:prSet presAssocID="{84A58782-11E3-4B41-A295-60537C26A5E2}" presName="parentNode2" presStyleLbl="node1" presStyleIdx="1" presStyleCnt="3">
        <dgm:presLayoutVars>
          <dgm:chMax val="0"/>
          <dgm:bulletEnabled val="1"/>
        </dgm:presLayoutVars>
      </dgm:prSet>
      <dgm:spPr/>
    </dgm:pt>
    <dgm:pt modelId="{5F0942C9-C7C6-4DC0-8F20-B4F6E122944E}" type="pres">
      <dgm:prSet presAssocID="{84A58782-11E3-4B41-A295-60537C26A5E2}" presName="connSite2" presStyleCnt="0"/>
      <dgm:spPr/>
    </dgm:pt>
    <dgm:pt modelId="{0D97329A-C433-4534-8E6A-2649C0C25A91}" type="pres">
      <dgm:prSet presAssocID="{8AE724AF-69A1-4688-AB43-F926D2B8360D}" presName="Name18" presStyleLbl="sibTrans2D1" presStyleIdx="1" presStyleCnt="2"/>
      <dgm:spPr/>
    </dgm:pt>
    <dgm:pt modelId="{A69B81BD-BCC2-4BDB-AD34-065B312D1DCD}" type="pres">
      <dgm:prSet presAssocID="{0AA42DE9-7BF0-44EF-923C-1DFD18A7091A}" presName="composite1" presStyleCnt="0"/>
      <dgm:spPr/>
    </dgm:pt>
    <dgm:pt modelId="{142107B7-C25F-41A2-A7B3-21125FA0237A}" type="pres">
      <dgm:prSet presAssocID="{0AA42DE9-7BF0-44EF-923C-1DFD18A7091A}" presName="dummyNode1" presStyleLbl="node1" presStyleIdx="1" presStyleCnt="3"/>
      <dgm:spPr/>
    </dgm:pt>
    <dgm:pt modelId="{47CAAB08-A873-4116-8C74-D73E5405E3F5}" type="pres">
      <dgm:prSet presAssocID="{0AA42DE9-7BF0-44EF-923C-1DFD18A7091A}" presName="childNode1" presStyleLbl="bgAcc1" presStyleIdx="2" presStyleCnt="3" custScaleX="143525" custScaleY="106493" custLinFactNeighborX="-5724" custLinFactNeighborY="19072">
        <dgm:presLayoutVars>
          <dgm:bulletEnabled val="1"/>
        </dgm:presLayoutVars>
      </dgm:prSet>
      <dgm:spPr/>
    </dgm:pt>
    <dgm:pt modelId="{76CBCC6B-BA68-4980-81F5-1DA68AAB411D}" type="pres">
      <dgm:prSet presAssocID="{0AA42DE9-7BF0-44EF-923C-1DFD18A7091A}" presName="childNode1tx" presStyleLbl="bgAcc1" presStyleIdx="2" presStyleCnt="3">
        <dgm:presLayoutVars>
          <dgm:bulletEnabled val="1"/>
        </dgm:presLayoutVars>
      </dgm:prSet>
      <dgm:spPr/>
    </dgm:pt>
    <dgm:pt modelId="{902AD9EA-4650-42B0-A659-C3C9BD9028C6}" type="pres">
      <dgm:prSet presAssocID="{0AA42DE9-7BF0-44EF-923C-1DFD18A7091A}" presName="parentNode1" presStyleLbl="node1" presStyleIdx="2" presStyleCnt="3" custLinFactNeighborX="-7479" custLinFactNeighborY="78987">
        <dgm:presLayoutVars>
          <dgm:chMax val="1"/>
          <dgm:bulletEnabled val="1"/>
        </dgm:presLayoutVars>
      </dgm:prSet>
      <dgm:spPr/>
    </dgm:pt>
    <dgm:pt modelId="{F26307A6-7465-415B-B65C-EB37D9C20887}" type="pres">
      <dgm:prSet presAssocID="{0AA42DE9-7BF0-44EF-923C-1DFD18A7091A}" presName="connSite1" presStyleCnt="0"/>
      <dgm:spPr/>
    </dgm:pt>
  </dgm:ptLst>
  <dgm:cxnLst>
    <dgm:cxn modelId="{1ECF5806-05FA-4B69-B9B0-AD70B906A7B1}" type="presOf" srcId="{621AE97E-9581-4F4A-A632-AA1392D94EC3}" destId="{1415F49D-B888-4F52-A7AA-8BC42894EB9C}" srcOrd="0" destOrd="0" presId="urn:microsoft.com/office/officeart/2005/8/layout/hProcess4"/>
    <dgm:cxn modelId="{E3A5880E-1781-4FB8-9D3A-1D627DC783A0}" type="presOf" srcId="{1502E1F4-F005-42E5-99CA-2812B5D8330B}" destId="{99928A0D-4F4B-4DB0-9DE1-4A60B84D3C48}" srcOrd="0" destOrd="0" presId="urn:microsoft.com/office/officeart/2005/8/layout/hProcess4"/>
    <dgm:cxn modelId="{E75CFC22-5AA7-4B6C-AC95-3F680F78872A}" srcId="{55C3BD2E-7770-4AE4-A910-135F6AD234E2}" destId="{84A58782-11E3-4B41-A295-60537C26A5E2}" srcOrd="1" destOrd="0" parTransId="{4F3947AB-C8AE-4682-9E79-8426E1BC8D52}" sibTransId="{8AE724AF-69A1-4688-AB43-F926D2B8360D}"/>
    <dgm:cxn modelId="{C3D21526-F3B4-4EA6-803D-006D550E0AB5}" type="presOf" srcId="{84A58782-11E3-4B41-A295-60537C26A5E2}" destId="{133DED1A-E4B9-4E4D-8783-B94D917274EA}" srcOrd="0" destOrd="0" presId="urn:microsoft.com/office/officeart/2005/8/layout/hProcess4"/>
    <dgm:cxn modelId="{003D7D27-1275-456E-87D2-6002A55B4943}" srcId="{55C3BD2E-7770-4AE4-A910-135F6AD234E2}" destId="{0AA42DE9-7BF0-44EF-923C-1DFD18A7091A}" srcOrd="2" destOrd="0" parTransId="{BD126BE6-E05D-496F-A4C9-40CAE4F73100}" sibTransId="{9C4A1BD8-4687-47D1-91B7-7B28D1EBE03A}"/>
    <dgm:cxn modelId="{4A4FA52D-E1C0-48D6-B1D6-9085EC4615C3}" srcId="{55C3BD2E-7770-4AE4-A910-135F6AD234E2}" destId="{1502E1F4-F005-42E5-99CA-2812B5D8330B}" srcOrd="0" destOrd="0" parTransId="{B5E2FBA4-3790-43AF-82B2-948F3F000CC5}" sibTransId="{BB7C73CD-E00F-4ECA-A96B-2DF4F93BBEA7}"/>
    <dgm:cxn modelId="{F1A6962F-EC57-47B3-BA83-A29D8745BF6D}" type="presOf" srcId="{17FEAC5B-A1B1-4E83-A969-26454F48E132}" destId="{FFDC35C5-E8FE-4100-AD02-2036C048B2BB}" srcOrd="1" destOrd="0" presId="urn:microsoft.com/office/officeart/2005/8/layout/hProcess4"/>
    <dgm:cxn modelId="{2D79F142-B533-4535-8736-5598CEC2B347}" type="presOf" srcId="{0AA42DE9-7BF0-44EF-923C-1DFD18A7091A}" destId="{902AD9EA-4650-42B0-A659-C3C9BD9028C6}" srcOrd="0" destOrd="0" presId="urn:microsoft.com/office/officeart/2005/8/layout/hProcess4"/>
    <dgm:cxn modelId="{BBA50A6A-F845-4AA9-A2DA-45047598DB78}" type="presOf" srcId="{62B08917-9260-4C2E-9D72-29B69DB0964C}" destId="{47CAAB08-A873-4116-8C74-D73E5405E3F5}" srcOrd="0" destOrd="0" presId="urn:microsoft.com/office/officeart/2005/8/layout/hProcess4"/>
    <dgm:cxn modelId="{8A0E984E-6DA9-4AD1-BA90-791AA70067BE}" type="presOf" srcId="{55C3BD2E-7770-4AE4-A910-135F6AD234E2}" destId="{5ACF5932-3BB7-45B1-B8C5-3AD8092EA680}" srcOrd="0" destOrd="0" presId="urn:microsoft.com/office/officeart/2005/8/layout/hProcess4"/>
    <dgm:cxn modelId="{30DFE272-2E16-4DBE-8BD5-9885C4C4421B}" srcId="{84A58782-11E3-4B41-A295-60537C26A5E2}" destId="{621AE97E-9581-4F4A-A632-AA1392D94EC3}" srcOrd="0" destOrd="0" parTransId="{2DFB04F5-1892-4CAF-9D2C-69153D62E457}" sibTransId="{AA253834-CDB0-44B8-A45D-71ADB7C8E6B3}"/>
    <dgm:cxn modelId="{9C969656-05D9-460D-85B6-331BDC7BEE73}" srcId="{0AA42DE9-7BF0-44EF-923C-1DFD18A7091A}" destId="{62B08917-9260-4C2E-9D72-29B69DB0964C}" srcOrd="0" destOrd="0" parTransId="{1D7F46E0-C08A-49E2-993B-7B293918F716}" sibTransId="{346ACEA2-F49B-458B-BB5E-EB43C6446AC3}"/>
    <dgm:cxn modelId="{959E0E8D-7BB0-41F9-A6AD-B263893D6B8D}" type="presOf" srcId="{8AE724AF-69A1-4688-AB43-F926D2B8360D}" destId="{0D97329A-C433-4534-8E6A-2649C0C25A91}" srcOrd="0" destOrd="0" presId="urn:microsoft.com/office/officeart/2005/8/layout/hProcess4"/>
    <dgm:cxn modelId="{03500B95-A60D-49D6-8D07-B5BE760DB953}" type="presOf" srcId="{62B08917-9260-4C2E-9D72-29B69DB0964C}" destId="{76CBCC6B-BA68-4980-81F5-1DA68AAB411D}" srcOrd="1" destOrd="0" presId="urn:microsoft.com/office/officeart/2005/8/layout/hProcess4"/>
    <dgm:cxn modelId="{B5FBCFAC-082B-4597-BADC-AF9E1FBAAF9C}" type="presOf" srcId="{621AE97E-9581-4F4A-A632-AA1392D94EC3}" destId="{87C739D3-209E-4232-9561-C96D0050F098}" srcOrd="1" destOrd="0" presId="urn:microsoft.com/office/officeart/2005/8/layout/hProcess4"/>
    <dgm:cxn modelId="{93BBB0AE-BC34-471F-862E-41C37157888F}" srcId="{1502E1F4-F005-42E5-99CA-2812B5D8330B}" destId="{17FEAC5B-A1B1-4E83-A969-26454F48E132}" srcOrd="0" destOrd="0" parTransId="{0F566638-A61E-4CC1-816D-34FEBD410EE1}" sibTransId="{463177EA-330A-45B2-8B87-6D8095A5828A}"/>
    <dgm:cxn modelId="{82837FD5-7D86-4FD0-882E-E91D2485B3EF}" type="presOf" srcId="{BB7C73CD-E00F-4ECA-A96B-2DF4F93BBEA7}" destId="{D33A2F6B-BFB1-4A1C-9918-32BEB41B6947}" srcOrd="0" destOrd="0" presId="urn:microsoft.com/office/officeart/2005/8/layout/hProcess4"/>
    <dgm:cxn modelId="{7A5B65DC-62E1-48EE-B5A5-AD6790C9A510}" type="presOf" srcId="{17FEAC5B-A1B1-4E83-A969-26454F48E132}" destId="{471189C9-E27F-4EB8-8283-189AF4009612}" srcOrd="0" destOrd="0" presId="urn:microsoft.com/office/officeart/2005/8/layout/hProcess4"/>
    <dgm:cxn modelId="{0C66C889-8D0E-48E8-A81A-F68F3CE0695D}" type="presParOf" srcId="{5ACF5932-3BB7-45B1-B8C5-3AD8092EA680}" destId="{52558169-5C01-4C70-AFF5-6B3C3F23AAF7}" srcOrd="0" destOrd="0" presId="urn:microsoft.com/office/officeart/2005/8/layout/hProcess4"/>
    <dgm:cxn modelId="{F8642FB9-1C20-49E2-8387-45F78CF682DF}" type="presParOf" srcId="{5ACF5932-3BB7-45B1-B8C5-3AD8092EA680}" destId="{538773F7-32CB-40F3-A30A-D155A0809A55}" srcOrd="1" destOrd="0" presId="urn:microsoft.com/office/officeart/2005/8/layout/hProcess4"/>
    <dgm:cxn modelId="{90741A1C-7E4E-40D5-B453-2AE080AAC9A4}" type="presParOf" srcId="{5ACF5932-3BB7-45B1-B8C5-3AD8092EA680}" destId="{5EBC89ED-6B90-458A-9CC2-FCE58700A4E5}" srcOrd="2" destOrd="0" presId="urn:microsoft.com/office/officeart/2005/8/layout/hProcess4"/>
    <dgm:cxn modelId="{E1D08C9A-A5F6-48D6-B588-DC2E656A716D}" type="presParOf" srcId="{5EBC89ED-6B90-458A-9CC2-FCE58700A4E5}" destId="{9A29FD8A-192D-4C9A-81D8-D5B5793C3C1A}" srcOrd="0" destOrd="0" presId="urn:microsoft.com/office/officeart/2005/8/layout/hProcess4"/>
    <dgm:cxn modelId="{3DDC4F17-3D91-46B9-8403-515E1010EBD2}" type="presParOf" srcId="{9A29FD8A-192D-4C9A-81D8-D5B5793C3C1A}" destId="{DE134A37-11BA-4166-8378-46977E319485}" srcOrd="0" destOrd="0" presId="urn:microsoft.com/office/officeart/2005/8/layout/hProcess4"/>
    <dgm:cxn modelId="{525912CC-DECD-4611-B4FC-B17CB55D2AB5}" type="presParOf" srcId="{9A29FD8A-192D-4C9A-81D8-D5B5793C3C1A}" destId="{471189C9-E27F-4EB8-8283-189AF4009612}" srcOrd="1" destOrd="0" presId="urn:microsoft.com/office/officeart/2005/8/layout/hProcess4"/>
    <dgm:cxn modelId="{F40BFF4A-BDF0-4024-865C-1EC0F6C85C28}" type="presParOf" srcId="{9A29FD8A-192D-4C9A-81D8-D5B5793C3C1A}" destId="{FFDC35C5-E8FE-4100-AD02-2036C048B2BB}" srcOrd="2" destOrd="0" presId="urn:microsoft.com/office/officeart/2005/8/layout/hProcess4"/>
    <dgm:cxn modelId="{2ABC6B25-906D-4A80-82F2-24170DF93451}" type="presParOf" srcId="{9A29FD8A-192D-4C9A-81D8-D5B5793C3C1A}" destId="{99928A0D-4F4B-4DB0-9DE1-4A60B84D3C48}" srcOrd="3" destOrd="0" presId="urn:microsoft.com/office/officeart/2005/8/layout/hProcess4"/>
    <dgm:cxn modelId="{EA4B4A08-681E-4922-94CC-09F05582AB3F}" type="presParOf" srcId="{9A29FD8A-192D-4C9A-81D8-D5B5793C3C1A}" destId="{EE68C326-68CF-4E52-9598-7D2CDB8FD512}" srcOrd="4" destOrd="0" presId="urn:microsoft.com/office/officeart/2005/8/layout/hProcess4"/>
    <dgm:cxn modelId="{9B2FCECA-45CE-4AE1-B916-65DB30973D02}" type="presParOf" srcId="{5EBC89ED-6B90-458A-9CC2-FCE58700A4E5}" destId="{D33A2F6B-BFB1-4A1C-9918-32BEB41B6947}" srcOrd="1" destOrd="0" presId="urn:microsoft.com/office/officeart/2005/8/layout/hProcess4"/>
    <dgm:cxn modelId="{BDD16FDD-2AC6-4D5B-BD04-A4B76B323191}" type="presParOf" srcId="{5EBC89ED-6B90-458A-9CC2-FCE58700A4E5}" destId="{7634E356-6718-46C6-AA9C-29ECFB7164A5}" srcOrd="2" destOrd="0" presId="urn:microsoft.com/office/officeart/2005/8/layout/hProcess4"/>
    <dgm:cxn modelId="{BB9E4E32-7FD0-4B70-A670-E1EA0F12191E}" type="presParOf" srcId="{7634E356-6718-46C6-AA9C-29ECFB7164A5}" destId="{C2483B48-CB4E-4B9E-A1D2-3C6B6FC9ED6A}" srcOrd="0" destOrd="0" presId="urn:microsoft.com/office/officeart/2005/8/layout/hProcess4"/>
    <dgm:cxn modelId="{3FCF678B-59EA-4D8F-922D-CB5DDB377AD9}" type="presParOf" srcId="{7634E356-6718-46C6-AA9C-29ECFB7164A5}" destId="{1415F49D-B888-4F52-A7AA-8BC42894EB9C}" srcOrd="1" destOrd="0" presId="urn:microsoft.com/office/officeart/2005/8/layout/hProcess4"/>
    <dgm:cxn modelId="{D4F634AC-6F36-439C-A073-CD01D1F0DAB1}" type="presParOf" srcId="{7634E356-6718-46C6-AA9C-29ECFB7164A5}" destId="{87C739D3-209E-4232-9561-C96D0050F098}" srcOrd="2" destOrd="0" presId="urn:microsoft.com/office/officeart/2005/8/layout/hProcess4"/>
    <dgm:cxn modelId="{903DEB2F-8AD2-49F8-B2AD-0745303F0FE6}" type="presParOf" srcId="{7634E356-6718-46C6-AA9C-29ECFB7164A5}" destId="{133DED1A-E4B9-4E4D-8783-B94D917274EA}" srcOrd="3" destOrd="0" presId="urn:microsoft.com/office/officeart/2005/8/layout/hProcess4"/>
    <dgm:cxn modelId="{6C5438A0-2E26-49E5-9013-C6A6D117C348}" type="presParOf" srcId="{7634E356-6718-46C6-AA9C-29ECFB7164A5}" destId="{5F0942C9-C7C6-4DC0-8F20-B4F6E122944E}" srcOrd="4" destOrd="0" presId="urn:microsoft.com/office/officeart/2005/8/layout/hProcess4"/>
    <dgm:cxn modelId="{31E78D4E-CAD3-4A21-9613-E7FBEFAD3A7C}" type="presParOf" srcId="{5EBC89ED-6B90-458A-9CC2-FCE58700A4E5}" destId="{0D97329A-C433-4534-8E6A-2649C0C25A91}" srcOrd="3" destOrd="0" presId="urn:microsoft.com/office/officeart/2005/8/layout/hProcess4"/>
    <dgm:cxn modelId="{62F4315A-3898-40AE-BA72-2EFB52850044}" type="presParOf" srcId="{5EBC89ED-6B90-458A-9CC2-FCE58700A4E5}" destId="{A69B81BD-BCC2-4BDB-AD34-065B312D1DCD}" srcOrd="4" destOrd="0" presId="urn:microsoft.com/office/officeart/2005/8/layout/hProcess4"/>
    <dgm:cxn modelId="{33EA1F20-D36C-4091-A20E-3D607EAB837A}" type="presParOf" srcId="{A69B81BD-BCC2-4BDB-AD34-065B312D1DCD}" destId="{142107B7-C25F-41A2-A7B3-21125FA0237A}" srcOrd="0" destOrd="0" presId="urn:microsoft.com/office/officeart/2005/8/layout/hProcess4"/>
    <dgm:cxn modelId="{7B73832A-F726-4FE8-AF41-72F53314B35B}" type="presParOf" srcId="{A69B81BD-BCC2-4BDB-AD34-065B312D1DCD}" destId="{47CAAB08-A873-4116-8C74-D73E5405E3F5}" srcOrd="1" destOrd="0" presId="urn:microsoft.com/office/officeart/2005/8/layout/hProcess4"/>
    <dgm:cxn modelId="{2A21113B-9C35-47ED-93DD-C73D401B9C4C}" type="presParOf" srcId="{A69B81BD-BCC2-4BDB-AD34-065B312D1DCD}" destId="{76CBCC6B-BA68-4980-81F5-1DA68AAB411D}" srcOrd="2" destOrd="0" presId="urn:microsoft.com/office/officeart/2005/8/layout/hProcess4"/>
    <dgm:cxn modelId="{E69BC387-F5E7-42EE-A619-602E4D4ED80F}" type="presParOf" srcId="{A69B81BD-BCC2-4BDB-AD34-065B312D1DCD}" destId="{902AD9EA-4650-42B0-A659-C3C9BD9028C6}" srcOrd="3" destOrd="0" presId="urn:microsoft.com/office/officeart/2005/8/layout/hProcess4"/>
    <dgm:cxn modelId="{8BB23B20-0DD2-4B59-8E79-D91618FF6B39}" type="presParOf" srcId="{A69B81BD-BCC2-4BDB-AD34-065B312D1DCD}" destId="{F26307A6-7465-415B-B65C-EB37D9C20887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2308C2-0EA7-460C-82A8-0A136C629C20}">
      <dsp:nvSpPr>
        <dsp:cNvPr id="0" name=""/>
        <dsp:cNvSpPr/>
      </dsp:nvSpPr>
      <dsp:spPr>
        <a:xfrm>
          <a:off x="741194" y="2486621"/>
          <a:ext cx="6096000" cy="0"/>
        </a:xfrm>
        <a:prstGeom prst="line">
          <a:avLst/>
        </a:pr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4AE71B-F8A4-4AB8-BBE9-EB4C742D6346}">
      <dsp:nvSpPr>
        <dsp:cNvPr id="0" name=""/>
        <dsp:cNvSpPr/>
      </dsp:nvSpPr>
      <dsp:spPr>
        <a:xfrm>
          <a:off x="839882" y="1418578"/>
          <a:ext cx="6096000" cy="0"/>
        </a:xfrm>
        <a:prstGeom prst="line">
          <a:avLst/>
        </a:pr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D0A8EE-DCB3-42A4-A4FC-6E5C26688D24}">
      <dsp:nvSpPr>
        <dsp:cNvPr id="0" name=""/>
        <dsp:cNvSpPr/>
      </dsp:nvSpPr>
      <dsp:spPr>
        <a:xfrm>
          <a:off x="767168" y="350534"/>
          <a:ext cx="6096000" cy="0"/>
        </a:xfrm>
        <a:prstGeom prst="line">
          <a:avLst/>
        </a:pr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167931-FB16-4454-8972-2ABABA5D04EE}">
      <dsp:nvSpPr>
        <dsp:cNvPr id="0" name=""/>
        <dsp:cNvSpPr/>
      </dsp:nvSpPr>
      <dsp:spPr>
        <a:xfrm>
          <a:off x="3599137" y="390"/>
          <a:ext cx="2017021" cy="3501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b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/>
        </a:p>
      </dsp:txBody>
      <dsp:txXfrm>
        <a:off x="3599137" y="390"/>
        <a:ext cx="2017021" cy="350143"/>
      </dsp:txXfrm>
    </dsp:sp>
    <dsp:sp modelId="{D464B130-3ADB-44C5-8D2B-7D51E983B4E3}">
      <dsp:nvSpPr>
        <dsp:cNvPr id="0" name=""/>
        <dsp:cNvSpPr/>
      </dsp:nvSpPr>
      <dsp:spPr>
        <a:xfrm>
          <a:off x="-767168" y="390"/>
          <a:ext cx="4653632" cy="350143"/>
        </a:xfrm>
        <a:prstGeom prst="round2SameRect">
          <a:avLst>
            <a:gd name="adj1" fmla="val 16670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Positive Attitude Toward Self: an acceptance of oneself and self awareness</a:t>
          </a:r>
        </a:p>
      </dsp:txBody>
      <dsp:txXfrm>
        <a:off x="-750072" y="17486"/>
        <a:ext cx="4619440" cy="333047"/>
      </dsp:txXfrm>
    </dsp:sp>
    <dsp:sp modelId="{7070975E-4AD1-4693-A69C-FE716E0A9929}">
      <dsp:nvSpPr>
        <dsp:cNvPr id="0" name=""/>
        <dsp:cNvSpPr/>
      </dsp:nvSpPr>
      <dsp:spPr>
        <a:xfrm>
          <a:off x="0" y="350534"/>
          <a:ext cx="6096000" cy="7003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Growth, Self actualization and resilience</a:t>
          </a:r>
        </a:p>
      </dsp:txBody>
      <dsp:txXfrm>
        <a:off x="0" y="350534"/>
        <a:ext cx="6096000" cy="700392"/>
      </dsp:txXfrm>
    </dsp:sp>
    <dsp:sp modelId="{35825358-F724-4DC0-AFBE-0C8DDFB50E28}">
      <dsp:nvSpPr>
        <dsp:cNvPr id="0" name=""/>
        <dsp:cNvSpPr/>
      </dsp:nvSpPr>
      <dsp:spPr>
        <a:xfrm>
          <a:off x="2424842" y="1068434"/>
          <a:ext cx="4511040" cy="3501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b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/>
        </a:p>
      </dsp:txBody>
      <dsp:txXfrm>
        <a:off x="2424842" y="1068434"/>
        <a:ext cx="4511040" cy="350143"/>
      </dsp:txXfrm>
    </dsp:sp>
    <dsp:sp modelId="{7E3F6593-EC18-4475-806C-F76EBB8645B3}">
      <dsp:nvSpPr>
        <dsp:cNvPr id="0" name=""/>
        <dsp:cNvSpPr/>
      </dsp:nvSpPr>
      <dsp:spPr>
        <a:xfrm>
          <a:off x="-839882" y="1068434"/>
          <a:ext cx="4944488" cy="350143"/>
        </a:xfrm>
        <a:prstGeom prst="round2SameRect">
          <a:avLst>
            <a:gd name="adj1" fmla="val 16670"/>
            <a:gd name="adj2" fmla="val 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Reality perception</a:t>
          </a:r>
        </a:p>
      </dsp:txBody>
      <dsp:txXfrm>
        <a:off x="-822786" y="1085530"/>
        <a:ext cx="4910296" cy="333047"/>
      </dsp:txXfrm>
    </dsp:sp>
    <dsp:sp modelId="{C1BDAFA7-1A1D-40D3-B14F-43B4AE109A4A}">
      <dsp:nvSpPr>
        <dsp:cNvPr id="0" name=""/>
        <dsp:cNvSpPr/>
      </dsp:nvSpPr>
      <dsp:spPr>
        <a:xfrm>
          <a:off x="0" y="1418578"/>
          <a:ext cx="6096000" cy="7003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Integration</a:t>
          </a:r>
        </a:p>
      </dsp:txBody>
      <dsp:txXfrm>
        <a:off x="0" y="1418578"/>
        <a:ext cx="6096000" cy="700392"/>
      </dsp:txXfrm>
    </dsp:sp>
    <dsp:sp modelId="{E825B247-7D24-4DF2-8805-B5C50C21CEBB}">
      <dsp:nvSpPr>
        <dsp:cNvPr id="0" name=""/>
        <dsp:cNvSpPr/>
      </dsp:nvSpPr>
      <dsp:spPr>
        <a:xfrm>
          <a:off x="3717178" y="2136477"/>
          <a:ext cx="1728991" cy="3501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b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/>
        </a:p>
      </dsp:txBody>
      <dsp:txXfrm>
        <a:off x="3717178" y="2136477"/>
        <a:ext cx="1728991" cy="350143"/>
      </dsp:txXfrm>
    </dsp:sp>
    <dsp:sp modelId="{2F491ABD-2861-43EC-8FE6-2824B3312A86}">
      <dsp:nvSpPr>
        <dsp:cNvPr id="0" name=""/>
        <dsp:cNvSpPr/>
      </dsp:nvSpPr>
      <dsp:spPr>
        <a:xfrm>
          <a:off x="-741194" y="2136477"/>
          <a:ext cx="4549738" cy="350143"/>
        </a:xfrm>
        <a:prstGeom prst="round2SameRect">
          <a:avLst>
            <a:gd name="adj1" fmla="val 16670"/>
            <a:gd name="adj2" fmla="val 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Environmental Mastery</a:t>
          </a:r>
        </a:p>
      </dsp:txBody>
      <dsp:txXfrm>
        <a:off x="-724098" y="2153573"/>
        <a:ext cx="4515546" cy="333047"/>
      </dsp:txXfrm>
    </dsp:sp>
    <dsp:sp modelId="{FD56790E-805B-4FFB-A37A-93ABCF71401E}">
      <dsp:nvSpPr>
        <dsp:cNvPr id="0" name=""/>
        <dsp:cNvSpPr/>
      </dsp:nvSpPr>
      <dsp:spPr>
        <a:xfrm>
          <a:off x="0" y="2486621"/>
          <a:ext cx="6096000" cy="7003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Autonomy</a:t>
          </a:r>
        </a:p>
      </dsp:txBody>
      <dsp:txXfrm>
        <a:off x="0" y="2486621"/>
        <a:ext cx="6096000" cy="7003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A980D1-117A-46F9-9F58-9BF461C9D6C6}">
      <dsp:nvSpPr>
        <dsp:cNvPr id="0" name=""/>
        <dsp:cNvSpPr/>
      </dsp:nvSpPr>
      <dsp:spPr>
        <a:xfrm>
          <a:off x="390836" y="199"/>
          <a:ext cx="6851175" cy="4336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b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Nutrition Status: Baby with history of Malnutrition, Premature, </a:t>
          </a:r>
          <a:r>
            <a:rPr lang="en-US" sz="1200" kern="1200" dirty="0" err="1"/>
            <a:t>ect</a:t>
          </a:r>
          <a:endParaRPr lang="en-US" sz="1200" kern="1200" dirty="0"/>
        </a:p>
      </dsp:txBody>
      <dsp:txXfrm>
        <a:off x="390836" y="199"/>
        <a:ext cx="6851175" cy="433616"/>
      </dsp:txXfrm>
    </dsp:sp>
    <dsp:sp modelId="{C38273E1-7F14-4151-A5E4-FC1B24A26588}">
      <dsp:nvSpPr>
        <dsp:cNvPr id="0" name=""/>
        <dsp:cNvSpPr/>
      </dsp:nvSpPr>
      <dsp:spPr>
        <a:xfrm>
          <a:off x="390836" y="433815"/>
          <a:ext cx="1116129" cy="883293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7D352A-C445-4B91-B5C2-EE8FC76748FE}">
      <dsp:nvSpPr>
        <dsp:cNvPr id="0" name=""/>
        <dsp:cNvSpPr/>
      </dsp:nvSpPr>
      <dsp:spPr>
        <a:xfrm>
          <a:off x="1061255" y="433815"/>
          <a:ext cx="1116129" cy="883293"/>
        </a:xfrm>
        <a:prstGeom prst="chevron">
          <a:avLst>
            <a:gd name="adj" fmla="val 70610"/>
          </a:avLst>
        </a:prstGeom>
        <a:solidFill>
          <a:schemeClr val="accent3">
            <a:hueOff val="562513"/>
            <a:satOff val="-844"/>
            <a:lumOff val="-137"/>
            <a:alphaOff val="0"/>
          </a:schemeClr>
        </a:solidFill>
        <a:ln w="25400" cap="flat" cmpd="sng" algn="ctr">
          <a:solidFill>
            <a:schemeClr val="accent3">
              <a:hueOff val="562513"/>
              <a:satOff val="-844"/>
              <a:lumOff val="-1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32F009-689D-476C-BE43-FF087AD0B454}">
      <dsp:nvSpPr>
        <dsp:cNvPr id="0" name=""/>
        <dsp:cNvSpPr/>
      </dsp:nvSpPr>
      <dsp:spPr>
        <a:xfrm>
          <a:off x="1732205" y="433815"/>
          <a:ext cx="1116129" cy="883293"/>
        </a:xfrm>
        <a:prstGeom prst="chevron">
          <a:avLst>
            <a:gd name="adj" fmla="val 70610"/>
          </a:avLst>
        </a:prstGeom>
        <a:solidFill>
          <a:schemeClr val="accent3">
            <a:hueOff val="1125026"/>
            <a:satOff val="-1688"/>
            <a:lumOff val="-275"/>
            <a:alphaOff val="0"/>
          </a:schemeClr>
        </a:solidFill>
        <a:ln w="25400" cap="flat" cmpd="sng" algn="ctr">
          <a:solidFill>
            <a:schemeClr val="accent3">
              <a:hueOff val="1125026"/>
              <a:satOff val="-1688"/>
              <a:lumOff val="-2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CC1043-14FC-456D-88A3-4A310D18635A}">
      <dsp:nvSpPr>
        <dsp:cNvPr id="0" name=""/>
        <dsp:cNvSpPr/>
      </dsp:nvSpPr>
      <dsp:spPr>
        <a:xfrm>
          <a:off x="2402625" y="433815"/>
          <a:ext cx="1116129" cy="883293"/>
        </a:xfrm>
        <a:prstGeom prst="chevron">
          <a:avLst>
            <a:gd name="adj" fmla="val 70610"/>
          </a:avLst>
        </a:prstGeom>
        <a:solidFill>
          <a:schemeClr val="accent3">
            <a:hueOff val="1687540"/>
            <a:satOff val="-2532"/>
            <a:lumOff val="-412"/>
            <a:alphaOff val="0"/>
          </a:schemeClr>
        </a:solidFill>
        <a:ln w="25400" cap="flat" cmpd="sng" algn="ctr">
          <a:solidFill>
            <a:schemeClr val="accent3">
              <a:hueOff val="1687540"/>
              <a:satOff val="-2532"/>
              <a:lumOff val="-41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08AF4D-97F2-4C9B-9494-5B35204121C4}">
      <dsp:nvSpPr>
        <dsp:cNvPr id="0" name=""/>
        <dsp:cNvSpPr/>
      </dsp:nvSpPr>
      <dsp:spPr>
        <a:xfrm>
          <a:off x="3073575" y="433815"/>
          <a:ext cx="1116129" cy="883293"/>
        </a:xfrm>
        <a:prstGeom prst="chevron">
          <a:avLst>
            <a:gd name="adj" fmla="val 70610"/>
          </a:avLst>
        </a:prstGeom>
        <a:solidFill>
          <a:schemeClr val="accent3">
            <a:hueOff val="2250053"/>
            <a:satOff val="-3376"/>
            <a:lumOff val="-549"/>
            <a:alphaOff val="0"/>
          </a:schemeClr>
        </a:solidFill>
        <a:ln w="25400" cap="flat" cmpd="sng" algn="ctr">
          <a:solidFill>
            <a:schemeClr val="accent3">
              <a:hueOff val="2250053"/>
              <a:satOff val="-3376"/>
              <a:lumOff val="-5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ECBA7B-0DD6-4391-A734-C57CB99F9AC4}">
      <dsp:nvSpPr>
        <dsp:cNvPr id="0" name=""/>
        <dsp:cNvSpPr/>
      </dsp:nvSpPr>
      <dsp:spPr>
        <a:xfrm>
          <a:off x="3743994" y="433815"/>
          <a:ext cx="1116129" cy="883293"/>
        </a:xfrm>
        <a:prstGeom prst="chevron">
          <a:avLst>
            <a:gd name="adj" fmla="val 70610"/>
          </a:avLst>
        </a:prstGeom>
        <a:solidFill>
          <a:schemeClr val="accent3">
            <a:hueOff val="2812566"/>
            <a:satOff val="-4220"/>
            <a:lumOff val="-686"/>
            <a:alphaOff val="0"/>
          </a:schemeClr>
        </a:solidFill>
        <a:ln w="25400" cap="flat" cmpd="sng" algn="ctr">
          <a:solidFill>
            <a:schemeClr val="accent3">
              <a:hueOff val="2812566"/>
              <a:satOff val="-4220"/>
              <a:lumOff val="-68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78DDA5-80A6-4DFD-8925-5062301B2C7D}">
      <dsp:nvSpPr>
        <dsp:cNvPr id="0" name=""/>
        <dsp:cNvSpPr/>
      </dsp:nvSpPr>
      <dsp:spPr>
        <a:xfrm>
          <a:off x="4414944" y="433815"/>
          <a:ext cx="1116129" cy="883293"/>
        </a:xfrm>
        <a:prstGeom prst="chevron">
          <a:avLst>
            <a:gd name="adj" fmla="val 70610"/>
          </a:avLst>
        </a:prstGeom>
        <a:solidFill>
          <a:schemeClr val="accent3">
            <a:hueOff val="3375079"/>
            <a:satOff val="-5064"/>
            <a:lumOff val="-824"/>
            <a:alphaOff val="0"/>
          </a:schemeClr>
        </a:solidFill>
        <a:ln w="25400" cap="flat" cmpd="sng" algn="ctr">
          <a:solidFill>
            <a:schemeClr val="accent3">
              <a:hueOff val="3375079"/>
              <a:satOff val="-5064"/>
              <a:lumOff val="-82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E07A3C-B4AA-4601-94E1-9565782127D9}">
      <dsp:nvSpPr>
        <dsp:cNvPr id="0" name=""/>
        <dsp:cNvSpPr/>
      </dsp:nvSpPr>
      <dsp:spPr>
        <a:xfrm>
          <a:off x="430456" y="522145"/>
          <a:ext cx="4752550" cy="70663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Genetic: family with mental disorder/mental illness</a:t>
          </a:r>
        </a:p>
      </dsp:txBody>
      <dsp:txXfrm>
        <a:off x="430456" y="522145"/>
        <a:ext cx="4752550" cy="706634"/>
      </dsp:txXfrm>
    </dsp:sp>
    <dsp:sp modelId="{7CF3F4DF-858E-49B4-9322-989E9AB5ECE2}">
      <dsp:nvSpPr>
        <dsp:cNvPr id="0" name=""/>
        <dsp:cNvSpPr/>
      </dsp:nvSpPr>
      <dsp:spPr>
        <a:xfrm>
          <a:off x="390836" y="1373544"/>
          <a:ext cx="4769784" cy="4336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b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History of Mental Illness: How Long a person got the sign and Symptom of Mental Illness</a:t>
          </a:r>
        </a:p>
      </dsp:txBody>
      <dsp:txXfrm>
        <a:off x="390836" y="1373544"/>
        <a:ext cx="4769784" cy="433616"/>
      </dsp:txXfrm>
    </dsp:sp>
    <dsp:sp modelId="{A3143CEA-5A91-4193-A0FF-5EE843109826}">
      <dsp:nvSpPr>
        <dsp:cNvPr id="0" name=""/>
        <dsp:cNvSpPr/>
      </dsp:nvSpPr>
      <dsp:spPr>
        <a:xfrm>
          <a:off x="390836" y="1807161"/>
          <a:ext cx="1116129" cy="883293"/>
        </a:xfrm>
        <a:prstGeom prst="chevron">
          <a:avLst>
            <a:gd name="adj" fmla="val 70610"/>
          </a:avLst>
        </a:prstGeom>
        <a:solidFill>
          <a:schemeClr val="accent3">
            <a:hueOff val="3937592"/>
            <a:satOff val="-5908"/>
            <a:lumOff val="-961"/>
            <a:alphaOff val="0"/>
          </a:schemeClr>
        </a:solidFill>
        <a:ln w="25400" cap="flat" cmpd="sng" algn="ctr">
          <a:solidFill>
            <a:schemeClr val="accent3">
              <a:hueOff val="3937592"/>
              <a:satOff val="-5908"/>
              <a:lumOff val="-96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8F2DC2-981A-4B75-AE49-565B09742B02}">
      <dsp:nvSpPr>
        <dsp:cNvPr id="0" name=""/>
        <dsp:cNvSpPr/>
      </dsp:nvSpPr>
      <dsp:spPr>
        <a:xfrm>
          <a:off x="1061255" y="1807161"/>
          <a:ext cx="1116129" cy="883293"/>
        </a:xfrm>
        <a:prstGeom prst="chevron">
          <a:avLst>
            <a:gd name="adj" fmla="val 70610"/>
          </a:avLst>
        </a:prstGeom>
        <a:solidFill>
          <a:schemeClr val="accent3">
            <a:hueOff val="4500106"/>
            <a:satOff val="-6752"/>
            <a:lumOff val="-1098"/>
            <a:alphaOff val="0"/>
          </a:schemeClr>
        </a:solidFill>
        <a:ln w="25400" cap="flat" cmpd="sng" algn="ctr">
          <a:solidFill>
            <a:schemeClr val="accent3">
              <a:hueOff val="4500106"/>
              <a:satOff val="-6752"/>
              <a:lumOff val="-109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E3162A-6C8D-4165-9FDE-3A313C66B224}">
      <dsp:nvSpPr>
        <dsp:cNvPr id="0" name=""/>
        <dsp:cNvSpPr/>
      </dsp:nvSpPr>
      <dsp:spPr>
        <a:xfrm>
          <a:off x="1732205" y="1807161"/>
          <a:ext cx="1116129" cy="883293"/>
        </a:xfrm>
        <a:prstGeom prst="chevron">
          <a:avLst>
            <a:gd name="adj" fmla="val 70610"/>
          </a:avLst>
        </a:prstGeom>
        <a:solidFill>
          <a:schemeClr val="accent3">
            <a:hueOff val="5062619"/>
            <a:satOff val="-7596"/>
            <a:lumOff val="-1235"/>
            <a:alphaOff val="0"/>
          </a:schemeClr>
        </a:solidFill>
        <a:ln w="25400" cap="flat" cmpd="sng" algn="ctr">
          <a:solidFill>
            <a:schemeClr val="accent3">
              <a:hueOff val="5062619"/>
              <a:satOff val="-7596"/>
              <a:lumOff val="-123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1C9EED-6DF7-43F4-88C8-C8BA98FB3314}">
      <dsp:nvSpPr>
        <dsp:cNvPr id="0" name=""/>
        <dsp:cNvSpPr/>
      </dsp:nvSpPr>
      <dsp:spPr>
        <a:xfrm>
          <a:off x="2402625" y="1807161"/>
          <a:ext cx="1116129" cy="883293"/>
        </a:xfrm>
        <a:prstGeom prst="chevron">
          <a:avLst>
            <a:gd name="adj" fmla="val 70610"/>
          </a:avLst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A2B52E-2C28-4CA3-AD50-7AD753057878}">
      <dsp:nvSpPr>
        <dsp:cNvPr id="0" name=""/>
        <dsp:cNvSpPr/>
      </dsp:nvSpPr>
      <dsp:spPr>
        <a:xfrm>
          <a:off x="3073575" y="1807161"/>
          <a:ext cx="1116129" cy="883293"/>
        </a:xfrm>
        <a:prstGeom prst="chevron">
          <a:avLst>
            <a:gd name="adj" fmla="val 70610"/>
          </a:avLst>
        </a:prstGeom>
        <a:solidFill>
          <a:schemeClr val="accent3">
            <a:hueOff val="6187645"/>
            <a:satOff val="-9284"/>
            <a:lumOff val="-1510"/>
            <a:alphaOff val="0"/>
          </a:schemeClr>
        </a:solidFill>
        <a:ln w="25400" cap="flat" cmpd="sng" algn="ctr">
          <a:solidFill>
            <a:schemeClr val="accent3">
              <a:hueOff val="6187645"/>
              <a:satOff val="-9284"/>
              <a:lumOff val="-151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317F65-0B2B-42AC-91B6-810F110ED675}">
      <dsp:nvSpPr>
        <dsp:cNvPr id="0" name=""/>
        <dsp:cNvSpPr/>
      </dsp:nvSpPr>
      <dsp:spPr>
        <a:xfrm>
          <a:off x="3743994" y="1807161"/>
          <a:ext cx="1116129" cy="883293"/>
        </a:xfrm>
        <a:prstGeom prst="chevron">
          <a:avLst>
            <a:gd name="adj" fmla="val 70610"/>
          </a:avLst>
        </a:prstGeom>
        <a:solidFill>
          <a:schemeClr val="accent3">
            <a:hueOff val="6750158"/>
            <a:satOff val="-10128"/>
            <a:lumOff val="-1647"/>
            <a:alphaOff val="0"/>
          </a:schemeClr>
        </a:solidFill>
        <a:ln w="25400" cap="flat" cmpd="sng" algn="ctr">
          <a:solidFill>
            <a:schemeClr val="accent3">
              <a:hueOff val="6750158"/>
              <a:satOff val="-10128"/>
              <a:lumOff val="-164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E53129-9102-4B03-8F48-A8421630FB18}">
      <dsp:nvSpPr>
        <dsp:cNvPr id="0" name=""/>
        <dsp:cNvSpPr/>
      </dsp:nvSpPr>
      <dsp:spPr>
        <a:xfrm>
          <a:off x="4414944" y="1807161"/>
          <a:ext cx="1116129" cy="883293"/>
        </a:xfrm>
        <a:prstGeom prst="chevron">
          <a:avLst>
            <a:gd name="adj" fmla="val 70610"/>
          </a:avLst>
        </a:prstGeom>
        <a:solidFill>
          <a:schemeClr val="accent3">
            <a:hueOff val="7312671"/>
            <a:satOff val="-10972"/>
            <a:lumOff val="-1784"/>
            <a:alphaOff val="0"/>
          </a:schemeClr>
        </a:solidFill>
        <a:ln w="25400" cap="flat" cmpd="sng" algn="ctr">
          <a:solidFill>
            <a:schemeClr val="accent3">
              <a:hueOff val="7312671"/>
              <a:satOff val="-10972"/>
              <a:lumOff val="-178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2D1B80-8CF3-409F-90D8-12851460D0AF}">
      <dsp:nvSpPr>
        <dsp:cNvPr id="0" name=""/>
        <dsp:cNvSpPr/>
      </dsp:nvSpPr>
      <dsp:spPr>
        <a:xfrm>
          <a:off x="390836" y="1895491"/>
          <a:ext cx="4831791" cy="70663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Exposure of Toxin: Substance Use: </a:t>
          </a:r>
          <a:r>
            <a:rPr lang="en-US" sz="1200" kern="1200" dirty="0" err="1"/>
            <a:t>cigarete</a:t>
          </a:r>
          <a:r>
            <a:rPr lang="en-US" sz="1200" kern="1200" dirty="0"/>
            <a:t> and </a:t>
          </a:r>
          <a:r>
            <a:rPr lang="en-US" sz="1200" kern="1200" dirty="0" err="1"/>
            <a:t>oir</a:t>
          </a:r>
          <a:r>
            <a:rPr lang="en-US" sz="1200" kern="1200" dirty="0"/>
            <a:t> Narcotic </a:t>
          </a:r>
          <a:r>
            <a:rPr lang="en-US" sz="1200" kern="1200" dirty="0" err="1"/>
            <a:t>addistion</a:t>
          </a:r>
          <a:endParaRPr lang="en-US" sz="1200" kern="1200" dirty="0"/>
        </a:p>
      </dsp:txBody>
      <dsp:txXfrm>
        <a:off x="390836" y="1895491"/>
        <a:ext cx="4831791" cy="706634"/>
      </dsp:txXfrm>
    </dsp:sp>
    <dsp:sp modelId="{EF024D31-6310-44E6-AC14-EFB07232B9CE}">
      <dsp:nvSpPr>
        <dsp:cNvPr id="0" name=""/>
        <dsp:cNvSpPr/>
      </dsp:nvSpPr>
      <dsp:spPr>
        <a:xfrm>
          <a:off x="390836" y="2746890"/>
          <a:ext cx="4769784" cy="4336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b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History of </a:t>
          </a:r>
          <a:r>
            <a:rPr lang="en-US" sz="1200" kern="1200" dirty="0" err="1"/>
            <a:t>Psysich</a:t>
          </a:r>
          <a:r>
            <a:rPr lang="en-US" sz="1200" kern="1200" dirty="0"/>
            <a:t> Illness: diabetic, myocardial infarction, Brain cancer/tumor</a:t>
          </a:r>
        </a:p>
      </dsp:txBody>
      <dsp:txXfrm>
        <a:off x="390836" y="2746890"/>
        <a:ext cx="4769784" cy="433616"/>
      </dsp:txXfrm>
    </dsp:sp>
    <dsp:sp modelId="{623FD1DE-7359-498B-9465-90527F927841}">
      <dsp:nvSpPr>
        <dsp:cNvPr id="0" name=""/>
        <dsp:cNvSpPr/>
      </dsp:nvSpPr>
      <dsp:spPr>
        <a:xfrm>
          <a:off x="390836" y="3180507"/>
          <a:ext cx="1116129" cy="883293"/>
        </a:xfrm>
        <a:prstGeom prst="chevron">
          <a:avLst>
            <a:gd name="adj" fmla="val 70610"/>
          </a:avLst>
        </a:prstGeom>
        <a:solidFill>
          <a:schemeClr val="accent3">
            <a:hueOff val="7875184"/>
            <a:satOff val="-11816"/>
            <a:lumOff val="-1922"/>
            <a:alphaOff val="0"/>
          </a:schemeClr>
        </a:solidFill>
        <a:ln w="25400" cap="flat" cmpd="sng" algn="ctr">
          <a:solidFill>
            <a:schemeClr val="accent3">
              <a:hueOff val="7875184"/>
              <a:satOff val="-11816"/>
              <a:lumOff val="-192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C88E28-08BD-4496-9F89-B3020D98E22E}">
      <dsp:nvSpPr>
        <dsp:cNvPr id="0" name=""/>
        <dsp:cNvSpPr/>
      </dsp:nvSpPr>
      <dsp:spPr>
        <a:xfrm>
          <a:off x="1061255" y="3180507"/>
          <a:ext cx="1116129" cy="883293"/>
        </a:xfrm>
        <a:prstGeom prst="chevron">
          <a:avLst>
            <a:gd name="adj" fmla="val 70610"/>
          </a:avLst>
        </a:prstGeom>
        <a:solidFill>
          <a:schemeClr val="accent3">
            <a:hueOff val="8437698"/>
            <a:satOff val="-12660"/>
            <a:lumOff val="-2059"/>
            <a:alphaOff val="0"/>
          </a:schemeClr>
        </a:solidFill>
        <a:ln w="25400" cap="flat" cmpd="sng" algn="ctr">
          <a:solidFill>
            <a:schemeClr val="accent3">
              <a:hueOff val="8437698"/>
              <a:satOff val="-12660"/>
              <a:lumOff val="-205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CADB78-E44C-45BB-9953-FFB82A137F31}">
      <dsp:nvSpPr>
        <dsp:cNvPr id="0" name=""/>
        <dsp:cNvSpPr/>
      </dsp:nvSpPr>
      <dsp:spPr>
        <a:xfrm>
          <a:off x="1732205" y="3180507"/>
          <a:ext cx="1116129" cy="883293"/>
        </a:xfrm>
        <a:prstGeom prst="chevron">
          <a:avLst>
            <a:gd name="adj" fmla="val 70610"/>
          </a:avLst>
        </a:prstGeom>
        <a:solidFill>
          <a:schemeClr val="accent3">
            <a:hueOff val="9000211"/>
            <a:satOff val="-13504"/>
            <a:lumOff val="-2196"/>
            <a:alphaOff val="0"/>
          </a:schemeClr>
        </a:solidFill>
        <a:ln w="25400" cap="flat" cmpd="sng" algn="ctr">
          <a:solidFill>
            <a:schemeClr val="accent3">
              <a:hueOff val="9000211"/>
              <a:satOff val="-13504"/>
              <a:lumOff val="-219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28ED4A-819C-47EB-80E4-9DAA690852F0}">
      <dsp:nvSpPr>
        <dsp:cNvPr id="0" name=""/>
        <dsp:cNvSpPr/>
      </dsp:nvSpPr>
      <dsp:spPr>
        <a:xfrm>
          <a:off x="2402625" y="3180507"/>
          <a:ext cx="1116129" cy="883293"/>
        </a:xfrm>
        <a:prstGeom prst="chevron">
          <a:avLst>
            <a:gd name="adj" fmla="val 70610"/>
          </a:avLst>
        </a:prstGeom>
        <a:solidFill>
          <a:schemeClr val="accent3">
            <a:hueOff val="9562724"/>
            <a:satOff val="-14348"/>
            <a:lumOff val="-2333"/>
            <a:alphaOff val="0"/>
          </a:schemeClr>
        </a:solidFill>
        <a:ln w="25400" cap="flat" cmpd="sng" algn="ctr">
          <a:solidFill>
            <a:schemeClr val="accent3">
              <a:hueOff val="9562724"/>
              <a:satOff val="-14348"/>
              <a:lumOff val="-233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265067-C732-43C1-B49D-A248E6FE7E03}">
      <dsp:nvSpPr>
        <dsp:cNvPr id="0" name=""/>
        <dsp:cNvSpPr/>
      </dsp:nvSpPr>
      <dsp:spPr>
        <a:xfrm>
          <a:off x="3073575" y="3180507"/>
          <a:ext cx="1116129" cy="883293"/>
        </a:xfrm>
        <a:prstGeom prst="chevron">
          <a:avLst>
            <a:gd name="adj" fmla="val 70610"/>
          </a:avLst>
        </a:prstGeom>
        <a:solidFill>
          <a:schemeClr val="accent3">
            <a:hueOff val="10125237"/>
            <a:satOff val="-15192"/>
            <a:lumOff val="-2471"/>
            <a:alphaOff val="0"/>
          </a:schemeClr>
        </a:solidFill>
        <a:ln w="25400" cap="flat" cmpd="sng" algn="ctr">
          <a:solidFill>
            <a:schemeClr val="accent3">
              <a:hueOff val="10125237"/>
              <a:satOff val="-15192"/>
              <a:lumOff val="-247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5E9062-57CF-47B0-95D1-425FBE13A706}">
      <dsp:nvSpPr>
        <dsp:cNvPr id="0" name=""/>
        <dsp:cNvSpPr/>
      </dsp:nvSpPr>
      <dsp:spPr>
        <a:xfrm>
          <a:off x="3743994" y="3180507"/>
          <a:ext cx="1116129" cy="883293"/>
        </a:xfrm>
        <a:prstGeom prst="chevron">
          <a:avLst>
            <a:gd name="adj" fmla="val 70610"/>
          </a:avLst>
        </a:prstGeom>
        <a:solidFill>
          <a:schemeClr val="accent3">
            <a:hueOff val="10687750"/>
            <a:satOff val="-16036"/>
            <a:lumOff val="-2608"/>
            <a:alphaOff val="0"/>
          </a:schemeClr>
        </a:solidFill>
        <a:ln w="25400" cap="flat" cmpd="sng" algn="ctr">
          <a:solidFill>
            <a:schemeClr val="accent3">
              <a:hueOff val="10687750"/>
              <a:satOff val="-16036"/>
              <a:lumOff val="-260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2E79B2-89E2-4168-888B-E30FB320C284}">
      <dsp:nvSpPr>
        <dsp:cNvPr id="0" name=""/>
        <dsp:cNvSpPr/>
      </dsp:nvSpPr>
      <dsp:spPr>
        <a:xfrm>
          <a:off x="4414944" y="3180507"/>
          <a:ext cx="1116129" cy="883293"/>
        </a:xfrm>
        <a:prstGeom prst="chevron">
          <a:avLst>
            <a:gd name="adj" fmla="val 7061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28A20F-D7B3-4375-B2EF-DB8976A638CB}">
      <dsp:nvSpPr>
        <dsp:cNvPr id="0" name=""/>
        <dsp:cNvSpPr/>
      </dsp:nvSpPr>
      <dsp:spPr>
        <a:xfrm>
          <a:off x="390836" y="3268836"/>
          <a:ext cx="4831791" cy="70663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Biological Sensitivities</a:t>
          </a:r>
        </a:p>
      </dsp:txBody>
      <dsp:txXfrm>
        <a:off x="390836" y="3268836"/>
        <a:ext cx="4831791" cy="70663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DB6D2B-08CB-4738-96EE-9690745DEDEA}">
      <dsp:nvSpPr>
        <dsp:cNvPr id="0" name=""/>
        <dsp:cNvSpPr/>
      </dsp:nvSpPr>
      <dsp:spPr>
        <a:xfrm rot="5400000">
          <a:off x="5000745" y="-2159775"/>
          <a:ext cx="493280" cy="4938716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Biological, psychological, or Sociocultural</a:t>
          </a:r>
        </a:p>
      </dsp:txBody>
      <dsp:txXfrm rot="-5400000">
        <a:off x="2778027" y="87023"/>
        <a:ext cx="4914636" cy="445120"/>
      </dsp:txXfrm>
    </dsp:sp>
    <dsp:sp modelId="{68451D84-BD60-4270-A7D0-2DD3266D2658}">
      <dsp:nvSpPr>
        <dsp:cNvPr id="0" name=""/>
        <dsp:cNvSpPr/>
      </dsp:nvSpPr>
      <dsp:spPr>
        <a:xfrm>
          <a:off x="0" y="1281"/>
          <a:ext cx="2778027" cy="6166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Nature</a:t>
          </a:r>
        </a:p>
      </dsp:txBody>
      <dsp:txXfrm>
        <a:off x="30100" y="31381"/>
        <a:ext cx="2717827" cy="556400"/>
      </dsp:txXfrm>
    </dsp:sp>
    <dsp:sp modelId="{71CDD6A7-4BA2-442E-B2A2-C9EAA0D6B5B7}">
      <dsp:nvSpPr>
        <dsp:cNvPr id="0" name=""/>
        <dsp:cNvSpPr/>
      </dsp:nvSpPr>
      <dsp:spPr>
        <a:xfrm rot="5400000">
          <a:off x="5000745" y="-1512345"/>
          <a:ext cx="493280" cy="4938716"/>
        </a:xfrm>
        <a:prstGeom prst="round2Same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Persons internal environment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Persons external environment</a:t>
          </a:r>
        </a:p>
      </dsp:txBody>
      <dsp:txXfrm rot="-5400000">
        <a:off x="2778027" y="734453"/>
        <a:ext cx="4914636" cy="445120"/>
      </dsp:txXfrm>
    </dsp:sp>
    <dsp:sp modelId="{AE815BF9-E0F4-4C45-8D30-EA88445B7386}">
      <dsp:nvSpPr>
        <dsp:cNvPr id="0" name=""/>
        <dsp:cNvSpPr/>
      </dsp:nvSpPr>
      <dsp:spPr>
        <a:xfrm>
          <a:off x="0" y="648712"/>
          <a:ext cx="2778027" cy="616600"/>
        </a:xfrm>
        <a:prstGeom prst="roundRect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Originate </a:t>
          </a:r>
        </a:p>
      </dsp:txBody>
      <dsp:txXfrm>
        <a:off x="30100" y="678812"/>
        <a:ext cx="2717827" cy="556400"/>
      </dsp:txXfrm>
    </dsp:sp>
    <dsp:sp modelId="{93BFD04F-42DC-49B2-A3BB-4DE8F4FA9537}">
      <dsp:nvSpPr>
        <dsp:cNvPr id="0" name=""/>
        <dsp:cNvSpPr/>
      </dsp:nvSpPr>
      <dsp:spPr>
        <a:xfrm>
          <a:off x="0" y="1296143"/>
          <a:ext cx="2778027" cy="616600"/>
        </a:xfrm>
        <a:prstGeom prst="roundRect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Timing</a:t>
          </a:r>
        </a:p>
      </dsp:txBody>
      <dsp:txXfrm>
        <a:off x="30100" y="1326243"/>
        <a:ext cx="2717827" cy="556400"/>
      </dsp:txXfrm>
    </dsp:sp>
    <dsp:sp modelId="{5DCEB12A-5997-4C24-9FCB-B5006D9ECC15}">
      <dsp:nvSpPr>
        <dsp:cNvPr id="0" name=""/>
        <dsp:cNvSpPr/>
      </dsp:nvSpPr>
      <dsp:spPr>
        <a:xfrm>
          <a:off x="0" y="1943573"/>
          <a:ext cx="2778027" cy="616600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Number</a:t>
          </a:r>
        </a:p>
      </dsp:txBody>
      <dsp:txXfrm>
        <a:off x="30100" y="1973673"/>
        <a:ext cx="2717827" cy="5564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1189C9-E27F-4EB8-8283-189AF4009612}">
      <dsp:nvSpPr>
        <dsp:cNvPr id="0" name=""/>
        <dsp:cNvSpPr/>
      </dsp:nvSpPr>
      <dsp:spPr>
        <a:xfrm>
          <a:off x="3844" y="1437099"/>
          <a:ext cx="3026958" cy="16103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b="0" kern="1200" dirty="0">
              <a:latin typeface="Times New Roman" pitchFamily="18" charset="0"/>
              <a:cs typeface="Times New Roman" pitchFamily="18" charset="0"/>
            </a:rPr>
            <a:t>Almost one-fourth of all adult stays in general hospitals involves mental or substance use </a:t>
          </a:r>
          <a:r>
            <a:rPr lang="en-US" sz="2000" b="0" kern="1200" dirty="0">
              <a:latin typeface="Times New Roman" pitchFamily="18" charset="0"/>
              <a:cs typeface="Times New Roman" pitchFamily="18" charset="0"/>
            </a:rPr>
            <a:t>disorder</a:t>
          </a:r>
        </a:p>
      </dsp:txBody>
      <dsp:txXfrm>
        <a:off x="40903" y="1474158"/>
        <a:ext cx="2952840" cy="1191174"/>
      </dsp:txXfrm>
    </dsp:sp>
    <dsp:sp modelId="{D33A2F6B-BFB1-4A1C-9918-32BEB41B6947}">
      <dsp:nvSpPr>
        <dsp:cNvPr id="0" name=""/>
        <dsp:cNvSpPr/>
      </dsp:nvSpPr>
      <dsp:spPr>
        <a:xfrm>
          <a:off x="1434658" y="1335180"/>
          <a:ext cx="2733385" cy="2733385"/>
        </a:xfrm>
        <a:prstGeom prst="leftCircularArrow">
          <a:avLst>
            <a:gd name="adj1" fmla="val 2344"/>
            <a:gd name="adj2" fmla="val 282995"/>
            <a:gd name="adj3" fmla="val 2130251"/>
            <a:gd name="adj4" fmla="val 9096234"/>
            <a:gd name="adj5" fmla="val 2734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928A0D-4F4B-4DB0-9DE1-4A60B84D3C48}">
      <dsp:nvSpPr>
        <dsp:cNvPr id="0" name=""/>
        <dsp:cNvSpPr/>
      </dsp:nvSpPr>
      <dsp:spPr>
        <a:xfrm>
          <a:off x="813746" y="2645652"/>
          <a:ext cx="1692794" cy="673168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 dirty="0">
              <a:latin typeface="Times New Roman" pitchFamily="18" charset="0"/>
              <a:cs typeface="Times New Roman" pitchFamily="18" charset="0"/>
            </a:rPr>
            <a:t>Overall </a:t>
          </a:r>
          <a:r>
            <a:rPr lang="id-ID" sz="3600" b="1" kern="1200" dirty="0">
              <a:latin typeface="Times New Roman" pitchFamily="18" charset="0"/>
              <a:cs typeface="Times New Roman" pitchFamily="18" charset="0"/>
            </a:rPr>
            <a:t> </a:t>
          </a:r>
          <a:endParaRPr lang="en-US" sz="3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833462" y="2665368"/>
        <a:ext cx="1653362" cy="633736"/>
      </dsp:txXfrm>
    </dsp:sp>
    <dsp:sp modelId="{1415F49D-B888-4F52-A7AA-8BC42894EB9C}">
      <dsp:nvSpPr>
        <dsp:cNvPr id="0" name=""/>
        <dsp:cNvSpPr/>
      </dsp:nvSpPr>
      <dsp:spPr>
        <a:xfrm>
          <a:off x="3335840" y="1201327"/>
          <a:ext cx="1985197" cy="20780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50000"/>
              <a:hueOff val="240958"/>
              <a:satOff val="-5040"/>
              <a:lumOff val="2804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b="0" kern="1200" dirty="0">
              <a:latin typeface="Times New Roman" pitchFamily="18" charset="0"/>
              <a:cs typeface="Times New Roman" pitchFamily="18" charset="0"/>
            </a:rPr>
            <a:t>Half of all lifetime cases of mental and substance use disorder begin by age 14 and three-fourth by age 24</a:t>
          </a:r>
        </a:p>
      </dsp:txBody>
      <dsp:txXfrm>
        <a:off x="3383661" y="1694436"/>
        <a:ext cx="1889555" cy="1537079"/>
      </dsp:txXfrm>
    </dsp:sp>
    <dsp:sp modelId="{0D97329A-C433-4534-8E6A-2649C0C25A91}">
      <dsp:nvSpPr>
        <dsp:cNvPr id="0" name=""/>
        <dsp:cNvSpPr/>
      </dsp:nvSpPr>
      <dsp:spPr>
        <a:xfrm>
          <a:off x="4313622" y="545089"/>
          <a:ext cx="2701536" cy="2701536"/>
        </a:xfrm>
        <a:prstGeom prst="circularArrow">
          <a:avLst>
            <a:gd name="adj1" fmla="val 2371"/>
            <a:gd name="adj2" fmla="val 286514"/>
            <a:gd name="adj3" fmla="val 20003761"/>
            <a:gd name="adj4" fmla="val 13041297"/>
            <a:gd name="adj5" fmla="val 2766"/>
          </a:avLst>
        </a:prstGeom>
        <a:solidFill>
          <a:schemeClr val="accent1">
            <a:shade val="90000"/>
            <a:hueOff val="375112"/>
            <a:satOff val="-6927"/>
            <a:lumOff val="3212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3DED1A-E4B9-4E4D-8783-B94D917274EA}">
      <dsp:nvSpPr>
        <dsp:cNvPr id="0" name=""/>
        <dsp:cNvSpPr/>
      </dsp:nvSpPr>
      <dsp:spPr>
        <a:xfrm>
          <a:off x="3799441" y="1118384"/>
          <a:ext cx="1692794" cy="673168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240958"/>
            <a:satOff val="-5040"/>
            <a:lumOff val="2804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19157" y="1138100"/>
        <a:ext cx="1653362" cy="633736"/>
      </dsp:txXfrm>
    </dsp:sp>
    <dsp:sp modelId="{47CAAB08-A873-4116-8C74-D73E5405E3F5}">
      <dsp:nvSpPr>
        <dsp:cNvPr id="0" name=""/>
        <dsp:cNvSpPr/>
      </dsp:nvSpPr>
      <dsp:spPr>
        <a:xfrm>
          <a:off x="5688266" y="1705720"/>
          <a:ext cx="2733281" cy="16727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50000"/>
              <a:hueOff val="240958"/>
              <a:satOff val="-5040"/>
              <a:lumOff val="2804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kern="1200" dirty="0">
              <a:latin typeface="Times New Roman" pitchFamily="18" charset="0"/>
              <a:cs typeface="Times New Roman" pitchFamily="18" charset="0"/>
            </a:rPr>
            <a:t>People with seriouse mental illness have shortened life spans, living on average only until 53 years of age.</a:t>
          </a:r>
        </a:p>
      </dsp:txBody>
      <dsp:txXfrm>
        <a:off x="5726760" y="1744214"/>
        <a:ext cx="2656293" cy="1237287"/>
      </dsp:txXfrm>
    </dsp:sp>
    <dsp:sp modelId="{902AD9EA-4650-42B0-A659-C3C9BD9028C6}">
      <dsp:nvSpPr>
        <dsp:cNvPr id="0" name=""/>
        <dsp:cNvSpPr/>
      </dsp:nvSpPr>
      <dsp:spPr>
        <a:xfrm>
          <a:off x="6508312" y="3223003"/>
          <a:ext cx="1692794" cy="673168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240958"/>
            <a:satOff val="-5040"/>
            <a:lumOff val="2804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3600" b="1" kern="1200" dirty="0">
              <a:latin typeface="Times New Roman" pitchFamily="18" charset="0"/>
              <a:cs typeface="Times New Roman" pitchFamily="18" charset="0"/>
            </a:rPr>
            <a:t> </a:t>
          </a:r>
          <a:endParaRPr lang="en-US" sz="3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528028" y="3242719"/>
        <a:ext cx="1653362" cy="6337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472F6-55A7-4968-AE24-D9FAC957B84A}" type="datetimeFigureOut">
              <a:rPr lang="id-ID" smtClean="0"/>
              <a:pPr/>
              <a:t>08/10/2018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093DF-2875-41F1-99B3-7FF1789E0E90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42193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472F6-55A7-4968-AE24-D9FAC957B84A}" type="datetimeFigureOut">
              <a:rPr lang="id-ID" smtClean="0"/>
              <a:pPr/>
              <a:t>08/10/2018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093DF-2875-41F1-99B3-7FF1789E0E90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87924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472F6-55A7-4968-AE24-D9FAC957B84A}" type="datetimeFigureOut">
              <a:rPr lang="id-ID" smtClean="0"/>
              <a:pPr/>
              <a:t>08/10/2018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093DF-2875-41F1-99B3-7FF1789E0E90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23872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472F6-55A7-4968-AE24-D9FAC957B84A}" type="datetimeFigureOut">
              <a:rPr lang="id-ID" smtClean="0"/>
              <a:pPr/>
              <a:t>08/10/2018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093DF-2875-41F1-99B3-7FF1789E0E90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4057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472F6-55A7-4968-AE24-D9FAC957B84A}" type="datetimeFigureOut">
              <a:rPr lang="id-ID" smtClean="0"/>
              <a:pPr/>
              <a:t>08/10/2018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093DF-2875-41F1-99B3-7FF1789E0E90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0951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472F6-55A7-4968-AE24-D9FAC957B84A}" type="datetimeFigureOut">
              <a:rPr lang="id-ID" smtClean="0"/>
              <a:pPr/>
              <a:t>08/10/2018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093DF-2875-41F1-99B3-7FF1789E0E90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07013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472F6-55A7-4968-AE24-D9FAC957B84A}" type="datetimeFigureOut">
              <a:rPr lang="id-ID" smtClean="0"/>
              <a:pPr/>
              <a:t>08/10/2018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093DF-2875-41F1-99B3-7FF1789E0E90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12722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472F6-55A7-4968-AE24-D9FAC957B84A}" type="datetimeFigureOut">
              <a:rPr lang="id-ID" smtClean="0"/>
              <a:pPr/>
              <a:t>08/10/2018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093DF-2875-41F1-99B3-7FF1789E0E90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47970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472F6-55A7-4968-AE24-D9FAC957B84A}" type="datetimeFigureOut">
              <a:rPr lang="id-ID" smtClean="0"/>
              <a:pPr/>
              <a:t>08/10/2018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093DF-2875-41F1-99B3-7FF1789E0E90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54447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472F6-55A7-4968-AE24-D9FAC957B84A}" type="datetimeFigureOut">
              <a:rPr lang="id-ID" smtClean="0"/>
              <a:pPr/>
              <a:t>08/10/2018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093DF-2875-41F1-99B3-7FF1789E0E90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65454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472F6-55A7-4968-AE24-D9FAC957B84A}" type="datetimeFigureOut">
              <a:rPr lang="id-ID" smtClean="0"/>
              <a:pPr/>
              <a:t>08/10/2018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093DF-2875-41F1-99B3-7FF1789E0E90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76824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472F6-55A7-4968-AE24-D9FAC957B84A}" type="datetimeFigureOut">
              <a:rPr lang="id-ID" smtClean="0"/>
              <a:pPr/>
              <a:t>08/10/2018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093DF-2875-41F1-99B3-7FF1789E0E90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32758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umy-template-ppt-1024x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7579" y="-58882"/>
            <a:ext cx="9163286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1" y="2736569"/>
            <a:ext cx="7772400" cy="1470025"/>
          </a:xfrm>
        </p:spPr>
        <p:txBody>
          <a:bodyPr>
            <a:normAutofit fontScale="90000"/>
          </a:bodyPr>
          <a:lstStyle/>
          <a:p>
            <a:br>
              <a:rPr lang="en-ID" sz="2000" b="1" dirty="0"/>
            </a:br>
            <a:r>
              <a:rPr lang="en-ID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Factors Contributing to Psychiatric Illness/ Mental Health Problem</a:t>
            </a:r>
            <a:br>
              <a:rPr lang="id-ID" sz="2000" dirty="0"/>
            </a:br>
            <a:b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1" y="4589566"/>
            <a:ext cx="7992888" cy="1728192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Kellyana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Irawati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.,Ns.,M.</a:t>
            </a:r>
            <a:r>
              <a:rPr lang="en-US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Kep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</a:t>
            </a:r>
            <a:r>
              <a:rPr lang="en-US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Sp.Kep.Jiwa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SCHOOL OF NURSING</a:t>
            </a:r>
          </a:p>
          <a:p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FACULTY OF MEDICINE AND HEALTH SCIENCES</a:t>
            </a:r>
          </a:p>
          <a:p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UNIVERSITAS MUHAMMADIYAH YOGYAKARTA</a:t>
            </a:r>
          </a:p>
          <a:p>
            <a:pPr>
              <a:lnSpc>
                <a:spcPct val="120000"/>
              </a:lnSpc>
            </a:pP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</a:p>
          <a:p>
            <a:endParaRPr lang="id-ID" sz="2400" dirty="0">
              <a:solidFill>
                <a:schemeClr val="tx1"/>
              </a:solidFill>
            </a:endParaRPr>
          </a:p>
        </p:txBody>
      </p:sp>
      <p:pic>
        <p:nvPicPr>
          <p:cNvPr id="6" name="Picture 4" descr="Hasil gambar untuk header FKIK um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074"/>
          <a:stretch/>
        </p:blipFill>
        <p:spPr bwMode="auto">
          <a:xfrm>
            <a:off x="-48293" y="-58882"/>
            <a:ext cx="9144000" cy="2794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D:\logo-umy-hitam-putih.jpg">
            <a:extLst>
              <a:ext uri="{FF2B5EF4-FFF2-40B4-BE49-F238E27FC236}">
                <a16:creationId xmlns:a16="http://schemas.microsoft.com/office/drawing/2014/main" id="{8AE3231F-B022-4B73-B57C-6674DEEC7C00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966" y="3573016"/>
            <a:ext cx="1195649" cy="10143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44678671"/>
      </p:ext>
    </p:extLst>
  </p:cSld>
  <p:clrMapOvr>
    <a:masterClrMapping/>
  </p:clrMapOvr>
  <p:transition>
    <p:wheel spokes="8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umy-template-ppt-1024x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384"/>
            <a:ext cx="9163286" cy="685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" name="Group 11"/>
          <p:cNvGrpSpPr/>
          <p:nvPr/>
        </p:nvGrpSpPr>
        <p:grpSpPr>
          <a:xfrm>
            <a:off x="0" y="116632"/>
            <a:ext cx="9144000" cy="792088"/>
            <a:chOff x="0" y="116632"/>
            <a:chExt cx="9144000" cy="792088"/>
          </a:xfrm>
        </p:grpSpPr>
        <p:grpSp>
          <p:nvGrpSpPr>
            <p:cNvPr id="15" name="Group 14"/>
            <p:cNvGrpSpPr/>
            <p:nvPr/>
          </p:nvGrpSpPr>
          <p:grpSpPr>
            <a:xfrm>
              <a:off x="0" y="116632"/>
              <a:ext cx="5374177" cy="792088"/>
              <a:chOff x="0" y="116632"/>
              <a:chExt cx="5374177" cy="792088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54105" y="260648"/>
                <a:ext cx="5220072" cy="648072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  <a:alpha val="7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id-ID" sz="2800" b="1" dirty="0"/>
                  <a:t>	</a:t>
                </a: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0" y="116632"/>
                <a:ext cx="5220072" cy="560212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  <a:alpha val="7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id-ID" sz="2400" b="1" dirty="0"/>
                  <a:t>	</a:t>
                </a:r>
              </a:p>
              <a:p>
                <a:r>
                  <a:rPr lang="en-US" sz="2400" b="1" dirty="0"/>
                  <a:t>Precipitating Factors</a:t>
                </a:r>
                <a:endParaRPr lang="id-ID" sz="2400" b="1" dirty="0"/>
              </a:p>
              <a:p>
                <a:endParaRPr lang="id-ID" sz="2400" b="1" dirty="0"/>
              </a:p>
            </p:txBody>
          </p:sp>
        </p:grpSp>
        <p:sp>
          <p:nvSpPr>
            <p:cNvPr id="14" name="Rectangle 13"/>
            <p:cNvSpPr/>
            <p:nvPr/>
          </p:nvSpPr>
          <p:spPr>
            <a:xfrm>
              <a:off x="4680012" y="133583"/>
              <a:ext cx="4463988" cy="468052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6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 sz="2400" b="1" dirty="0"/>
            </a:p>
          </p:txBody>
        </p:sp>
      </p:grpSp>
      <p:sp>
        <p:nvSpPr>
          <p:cNvPr id="7" name="Rectangle 6"/>
          <p:cNvSpPr/>
          <p:nvPr/>
        </p:nvSpPr>
        <p:spPr>
          <a:xfrm>
            <a:off x="5220072" y="4077072"/>
            <a:ext cx="2880320" cy="50405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id-ID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539750" y="819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5" name="Rectangle: Beveled 4">
            <a:extLst>
              <a:ext uri="{FF2B5EF4-FFF2-40B4-BE49-F238E27FC236}">
                <a16:creationId xmlns:a16="http://schemas.microsoft.com/office/drawing/2014/main" id="{33AECFE1-C9DB-4F79-AEB4-2749E4651CDB}"/>
              </a:ext>
            </a:extLst>
          </p:cNvPr>
          <p:cNvSpPr/>
          <p:nvPr/>
        </p:nvSpPr>
        <p:spPr>
          <a:xfrm>
            <a:off x="539750" y="1484785"/>
            <a:ext cx="7776666" cy="129614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Precipitating Factors are stimuli that are challenging, threatening, or demanding to the individual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031C731E-1391-4728-82E5-1462B454F93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41486449"/>
              </p:ext>
            </p:extLst>
          </p:nvPr>
        </p:nvGraphicFramePr>
        <p:xfrm>
          <a:off x="514242" y="2847781"/>
          <a:ext cx="7716744" cy="2561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6981CC7-ED25-4BF4-AC75-2706A8DDAA40}"/>
              </a:ext>
            </a:extLst>
          </p:cNvPr>
          <p:cNvSpPr/>
          <p:nvPr/>
        </p:nvSpPr>
        <p:spPr>
          <a:xfrm>
            <a:off x="3347864" y="4797169"/>
            <a:ext cx="4968552" cy="61206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Number of stressors an individual experiences within a certain period because stressful events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606508A-8DD2-48A9-98F9-F39FDFC1680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12209" y="4221106"/>
            <a:ext cx="4957732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626007"/>
      </p:ext>
    </p:extLst>
  </p:cSld>
  <p:clrMapOvr>
    <a:masterClrMapping/>
  </p:clrMapOvr>
  <p:transition spd="med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2" descr="D:\umy-template-ppt-1024x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259" y="590"/>
            <a:ext cx="9163286" cy="685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" name="Group 11"/>
          <p:cNvGrpSpPr/>
          <p:nvPr/>
        </p:nvGrpSpPr>
        <p:grpSpPr>
          <a:xfrm>
            <a:off x="0" y="166571"/>
            <a:ext cx="9144000" cy="792088"/>
            <a:chOff x="0" y="116632"/>
            <a:chExt cx="9144000" cy="792088"/>
          </a:xfrm>
        </p:grpSpPr>
        <p:grpSp>
          <p:nvGrpSpPr>
            <p:cNvPr id="15" name="Group 14"/>
            <p:cNvGrpSpPr/>
            <p:nvPr/>
          </p:nvGrpSpPr>
          <p:grpSpPr>
            <a:xfrm>
              <a:off x="0" y="116632"/>
              <a:ext cx="5374177" cy="792088"/>
              <a:chOff x="0" y="116632"/>
              <a:chExt cx="5374177" cy="792088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54105" y="260648"/>
                <a:ext cx="5220072" cy="648072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  <a:alpha val="7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id-ID" sz="2800" b="1" dirty="0">
                    <a:latin typeface="Times New Roman" pitchFamily="18" charset="0"/>
                    <a:cs typeface="Times New Roman" pitchFamily="18" charset="0"/>
                  </a:rPr>
                  <a:t>	</a:t>
                </a: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0" y="116632"/>
                <a:ext cx="5220072" cy="560212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  <a:alpha val="7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id-ID" sz="2400" b="1" dirty="0">
                    <a:latin typeface="Times New Roman" pitchFamily="18" charset="0"/>
                    <a:cs typeface="Times New Roman" pitchFamily="18" charset="0"/>
                  </a:rPr>
                  <a:t>	</a:t>
                </a:r>
              </a:p>
              <a:p>
                <a:r>
                  <a:rPr lang="en-US" sz="2400" b="1" dirty="0">
                    <a:latin typeface="Times New Roman" pitchFamily="18" charset="0"/>
                    <a:cs typeface="Times New Roman" pitchFamily="18" charset="0"/>
                  </a:rPr>
                  <a:t>Biopsychosocial Components</a:t>
                </a:r>
                <a:endParaRPr lang="id-ID" sz="2400" b="1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id-ID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4" name="Rectangle 13"/>
            <p:cNvSpPr/>
            <p:nvPr/>
          </p:nvSpPr>
          <p:spPr>
            <a:xfrm>
              <a:off x="4680012" y="133583"/>
              <a:ext cx="4463988" cy="468052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6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id-ID" sz="2400" b="1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400" b="1" dirty="0">
                  <a:latin typeface="Times New Roman" pitchFamily="18" charset="0"/>
                  <a:cs typeface="Times New Roman" pitchFamily="18" charset="0"/>
                </a:rPr>
                <a:t>Stuart Stress Model Adaptation</a:t>
              </a:r>
              <a:endParaRPr lang="id-ID" sz="24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57136835-4757-4D27-BE25-74691CDCF2FE}"/>
              </a:ext>
            </a:extLst>
          </p:cNvPr>
          <p:cNvPicPr/>
          <p:nvPr/>
        </p:nvPicPr>
        <p:blipFill rotWithShape="1">
          <a:blip r:embed="rId3"/>
          <a:srcRect l="30127" t="21707" r="32392" b="12506"/>
          <a:stretch/>
        </p:blipFill>
        <p:spPr bwMode="auto">
          <a:xfrm>
            <a:off x="1619672" y="1085724"/>
            <a:ext cx="5616624" cy="50795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89383243"/>
      </p:ext>
    </p:extLst>
  </p:cSld>
  <p:clrMapOvr>
    <a:masterClrMapping/>
  </p:clrMapOvr>
  <p:transition spd="med">
    <p:wedg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umy-template-ppt-1024x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63286" cy="6858000"/>
          </a:xfrm>
          <a:prstGeom prst="rect">
            <a:avLst/>
          </a:prstGeom>
          <a:noFill/>
        </p:spPr>
      </p:pic>
      <p:sp>
        <p:nvSpPr>
          <p:cNvPr id="30" name="Rectangle 29"/>
          <p:cNvSpPr/>
          <p:nvPr/>
        </p:nvSpPr>
        <p:spPr>
          <a:xfrm>
            <a:off x="4479634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0" y="116632"/>
            <a:ext cx="9144000" cy="792088"/>
            <a:chOff x="0" y="116632"/>
            <a:chExt cx="9144000" cy="792088"/>
          </a:xfrm>
        </p:grpSpPr>
        <p:grpSp>
          <p:nvGrpSpPr>
            <p:cNvPr id="35" name="Group 34"/>
            <p:cNvGrpSpPr/>
            <p:nvPr/>
          </p:nvGrpSpPr>
          <p:grpSpPr>
            <a:xfrm>
              <a:off x="0" y="116632"/>
              <a:ext cx="5374177" cy="792088"/>
              <a:chOff x="0" y="116632"/>
              <a:chExt cx="5374177" cy="792088"/>
            </a:xfrm>
          </p:grpSpPr>
          <p:sp>
            <p:nvSpPr>
              <p:cNvPr id="37" name="Rectangle 36"/>
              <p:cNvSpPr/>
              <p:nvPr/>
            </p:nvSpPr>
            <p:spPr>
              <a:xfrm>
                <a:off x="154105" y="260648"/>
                <a:ext cx="5220072" cy="648072"/>
              </a:xfrm>
              <a:prstGeom prst="rect">
                <a:avLst/>
              </a:prstGeom>
              <a:ln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d-ID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	</a:t>
                </a:r>
              </a:p>
            </p:txBody>
          </p:sp>
          <p:sp>
            <p:nvSpPr>
              <p:cNvPr id="38" name="Rectangle 2"/>
              <p:cNvSpPr/>
              <p:nvPr/>
            </p:nvSpPr>
            <p:spPr>
              <a:xfrm>
                <a:off x="0" y="116632"/>
                <a:ext cx="5220072" cy="560212"/>
              </a:xfrm>
              <a:prstGeom prst="rect">
                <a:avLst/>
              </a:prstGeom>
              <a:ln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d-ID" sz="27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Times New Roman" pitchFamily="18" charset="0"/>
                  </a:rPr>
                  <a:t>	</a:t>
                </a: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Times New Roman" pitchFamily="18" charset="0"/>
                  </a:rPr>
                  <a:t>Key Fact about Mental Illness</a:t>
                </a:r>
                <a:endParaRPr kumimoji="0" lang="id-ID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Times New Roman" pitchFamily="18" charset="0"/>
                </a:endParaRPr>
              </a:p>
            </p:txBody>
          </p:sp>
        </p:grpSp>
        <p:sp>
          <p:nvSpPr>
            <p:cNvPr id="34" name="Rectangle 33"/>
            <p:cNvSpPr/>
            <p:nvPr/>
          </p:nvSpPr>
          <p:spPr>
            <a:xfrm>
              <a:off x="5220072" y="133583"/>
              <a:ext cx="3923928" cy="46805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itchFamily="18" charset="0"/>
                  <a:ea typeface="Tahoma" pitchFamily="34" charset="0"/>
                  <a:cs typeface="Times New Roman" pitchFamily="18" charset="0"/>
                </a:rPr>
                <a:t> </a:t>
              </a:r>
            </a:p>
          </p:txBody>
        </p:sp>
      </p:grpSp>
      <p:graphicFrame>
        <p:nvGraphicFramePr>
          <p:cNvPr id="39" name="Diagram 38">
            <a:extLst>
              <a:ext uri="{FF2B5EF4-FFF2-40B4-BE49-F238E27FC236}">
                <a16:creationId xmlns:a16="http://schemas.microsoft.com/office/drawing/2014/main" id="{48EEE549-F80F-47D4-A859-878DAF4A36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75390097"/>
              </p:ext>
            </p:extLst>
          </p:nvPr>
        </p:nvGraphicFramePr>
        <p:xfrm>
          <a:off x="397165" y="1492389"/>
          <a:ext cx="8534400" cy="448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385950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9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D:\umy-template-ppt-1024x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3391" y="92244"/>
            <a:ext cx="9163286" cy="685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" name="Group 11"/>
          <p:cNvGrpSpPr/>
          <p:nvPr/>
        </p:nvGrpSpPr>
        <p:grpSpPr>
          <a:xfrm>
            <a:off x="0" y="116632"/>
            <a:ext cx="9144000" cy="792088"/>
            <a:chOff x="0" y="116632"/>
            <a:chExt cx="9144000" cy="792088"/>
          </a:xfrm>
        </p:grpSpPr>
        <p:grpSp>
          <p:nvGrpSpPr>
            <p:cNvPr id="6" name="Group 14"/>
            <p:cNvGrpSpPr/>
            <p:nvPr/>
          </p:nvGrpSpPr>
          <p:grpSpPr>
            <a:xfrm>
              <a:off x="0" y="116632"/>
              <a:ext cx="5374177" cy="792088"/>
              <a:chOff x="0" y="116632"/>
              <a:chExt cx="5374177" cy="792088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54105" y="260648"/>
                <a:ext cx="5220072" cy="648072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  <a:alpha val="7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id-ID" sz="2800" b="1" dirty="0"/>
                  <a:t>	</a:t>
                </a: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0" y="116632"/>
                <a:ext cx="5220072" cy="560212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  <a:alpha val="7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id-ID" sz="2400" b="1" dirty="0"/>
                  <a:t>	</a:t>
                </a:r>
              </a:p>
              <a:p>
                <a:r>
                  <a:rPr lang="en-US" sz="2400" b="1" dirty="0"/>
                  <a:t>Fact on Mental Health</a:t>
                </a:r>
                <a:endParaRPr lang="id-ID" sz="2400" b="1" dirty="0"/>
              </a:p>
              <a:p>
                <a:endParaRPr lang="id-ID" sz="2400" b="1" dirty="0"/>
              </a:p>
            </p:txBody>
          </p:sp>
        </p:grpSp>
        <p:sp>
          <p:nvSpPr>
            <p:cNvPr id="14" name="Rectangle 13"/>
            <p:cNvSpPr/>
            <p:nvPr/>
          </p:nvSpPr>
          <p:spPr>
            <a:xfrm>
              <a:off x="4680012" y="133583"/>
              <a:ext cx="4463988" cy="468052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6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sz="2400" b="1" dirty="0"/>
                <a:t>WHO (2018)</a:t>
              </a:r>
              <a:endParaRPr lang="id-ID" sz="2400" b="1" dirty="0"/>
            </a:p>
          </p:txBody>
        </p:sp>
      </p:grpSp>
      <p:sp>
        <p:nvSpPr>
          <p:cNvPr id="32" name="Rectangle 31"/>
          <p:cNvSpPr/>
          <p:nvPr/>
        </p:nvSpPr>
        <p:spPr>
          <a:xfrm>
            <a:off x="1331640" y="1412776"/>
            <a:ext cx="6048672" cy="794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9" name="Flowchart: Sequential Access Storage 18">
            <a:extLst>
              <a:ext uri="{FF2B5EF4-FFF2-40B4-BE49-F238E27FC236}">
                <a16:creationId xmlns:a16="http://schemas.microsoft.com/office/drawing/2014/main" id="{932864C5-BD3A-4AC4-953D-0F599C39CF8A}"/>
              </a:ext>
            </a:extLst>
          </p:cNvPr>
          <p:cNvSpPr/>
          <p:nvPr/>
        </p:nvSpPr>
        <p:spPr>
          <a:xfrm>
            <a:off x="683568" y="1412776"/>
            <a:ext cx="4536504" cy="4032448"/>
          </a:xfrm>
          <a:prstGeom prst="flowChartMagneticTap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Over 800.000 people die due to suicide every year and suicide is the second leading cause of death in 15-29-year-olds. 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2E1CA5BE-2572-49F6-BF9B-85D735E5C11C}"/>
              </a:ext>
            </a:extLst>
          </p:cNvPr>
          <p:cNvSpPr/>
          <p:nvPr/>
        </p:nvSpPr>
        <p:spPr>
          <a:xfrm>
            <a:off x="4680012" y="1268760"/>
            <a:ext cx="4205331" cy="79466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There are indications that for each adult who died of suicide</a:t>
            </a:r>
          </a:p>
        </p:txBody>
      </p:sp>
      <p:sp>
        <p:nvSpPr>
          <p:cNvPr id="23" name="Arrow: Curved Right 22">
            <a:extLst>
              <a:ext uri="{FF2B5EF4-FFF2-40B4-BE49-F238E27FC236}">
                <a16:creationId xmlns:a16="http://schemas.microsoft.com/office/drawing/2014/main" id="{782116B1-0F30-4F6D-82E5-5B227F49C15F}"/>
              </a:ext>
            </a:extLst>
          </p:cNvPr>
          <p:cNvSpPr/>
          <p:nvPr/>
        </p:nvSpPr>
        <p:spPr>
          <a:xfrm>
            <a:off x="5004048" y="2082479"/>
            <a:ext cx="504056" cy="648071"/>
          </a:xfrm>
          <a:prstGeom prst="curved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Flowchart: Terminator 23">
            <a:extLst>
              <a:ext uri="{FF2B5EF4-FFF2-40B4-BE49-F238E27FC236}">
                <a16:creationId xmlns:a16="http://schemas.microsoft.com/office/drawing/2014/main" id="{5338986C-F07A-4C86-957D-25A67CD6911D}"/>
              </a:ext>
            </a:extLst>
          </p:cNvPr>
          <p:cNvSpPr/>
          <p:nvPr/>
        </p:nvSpPr>
        <p:spPr>
          <a:xfrm>
            <a:off x="5374177" y="2492896"/>
            <a:ext cx="3086255" cy="648072"/>
          </a:xfrm>
          <a:prstGeom prst="flowChartTerminator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75% of suicide occure </a:t>
            </a:r>
            <a:r>
              <a:rPr lang="en-US" sz="1600" b="1" dirty="0"/>
              <a:t>in low-and-middle income countries</a:t>
            </a:r>
          </a:p>
        </p:txBody>
      </p:sp>
      <p:sp>
        <p:nvSpPr>
          <p:cNvPr id="26" name="Arrow: Curved Right 25">
            <a:extLst>
              <a:ext uri="{FF2B5EF4-FFF2-40B4-BE49-F238E27FC236}">
                <a16:creationId xmlns:a16="http://schemas.microsoft.com/office/drawing/2014/main" id="{3129E55D-73BC-4575-BBF2-23E96362FE65}"/>
              </a:ext>
            </a:extLst>
          </p:cNvPr>
          <p:cNvSpPr/>
          <p:nvPr/>
        </p:nvSpPr>
        <p:spPr>
          <a:xfrm>
            <a:off x="5299738" y="3140967"/>
            <a:ext cx="640413" cy="794665"/>
          </a:xfrm>
          <a:prstGeom prst="curved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7" name="Flowchart: Terminator 26">
            <a:extLst>
              <a:ext uri="{FF2B5EF4-FFF2-40B4-BE49-F238E27FC236}">
                <a16:creationId xmlns:a16="http://schemas.microsoft.com/office/drawing/2014/main" id="{1A9D9DC6-340C-4512-943A-0B420DAF0B29}"/>
              </a:ext>
            </a:extLst>
          </p:cNvPr>
          <p:cNvSpPr/>
          <p:nvPr/>
        </p:nvSpPr>
        <p:spPr>
          <a:xfrm>
            <a:off x="5868144" y="3564778"/>
            <a:ext cx="3086255" cy="794665"/>
          </a:xfrm>
          <a:prstGeom prst="flowChartTerminato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Mental disorder and </a:t>
            </a:r>
            <a:r>
              <a:rPr lang="en-US" b="1" dirty="0"/>
              <a:t>harmful use of alcohol </a:t>
            </a:r>
          </a:p>
        </p:txBody>
      </p:sp>
    </p:spTree>
    <p:extLst>
      <p:ext uri="{BB962C8B-B14F-4D97-AF65-F5344CB8AC3E}">
        <p14:creationId xmlns:p14="http://schemas.microsoft.com/office/powerpoint/2010/main" val="424966137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4CBC6D7-0EC7-4B17-94D2-FB5242857E12}"/>
              </a:ext>
            </a:extLst>
          </p:cNvPr>
          <p:cNvSpPr/>
          <p:nvPr/>
        </p:nvSpPr>
        <p:spPr>
          <a:xfrm>
            <a:off x="539552" y="1340768"/>
            <a:ext cx="7776864" cy="2448272"/>
          </a:xfrm>
          <a:prstGeom prst="roundRect">
            <a:avLst/>
          </a:prstGeom>
          <a:solidFill>
            <a:srgbClr val="17A16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/>
              <a:t>NO HEALTH WITHOUT MENTAL HEALTH</a:t>
            </a:r>
          </a:p>
        </p:txBody>
      </p:sp>
      <p:pic>
        <p:nvPicPr>
          <p:cNvPr id="4" name="Picture 2" descr="D:\umy-template-ppt-1024x768.jpg">
            <a:extLst>
              <a:ext uri="{FF2B5EF4-FFF2-40B4-BE49-F238E27FC236}">
                <a16:creationId xmlns:a16="http://schemas.microsoft.com/office/drawing/2014/main" id="{AC11F0CF-2FF3-4B24-A850-ED38D6D844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29000"/>
            <a:ext cx="9163286" cy="34016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759594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umy-template-ppt-1024x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020" y="0"/>
            <a:ext cx="9163286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Hasil gambar untuk psik fkik um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021" y="0"/>
            <a:ext cx="9163287" cy="472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ibbon: Tilted Down 3">
            <a:extLst>
              <a:ext uri="{FF2B5EF4-FFF2-40B4-BE49-F238E27FC236}">
                <a16:creationId xmlns:a16="http://schemas.microsoft.com/office/drawing/2014/main" id="{AE13CDA9-611B-4F6C-9058-6EB3ACC43953}"/>
              </a:ext>
            </a:extLst>
          </p:cNvPr>
          <p:cNvSpPr/>
          <p:nvPr/>
        </p:nvSpPr>
        <p:spPr>
          <a:xfrm>
            <a:off x="1023230" y="4725144"/>
            <a:ext cx="7056784" cy="1099796"/>
          </a:xfrm>
          <a:prstGeom prst="ribbon">
            <a:avLst>
              <a:gd name="adj1" fmla="val 33333"/>
              <a:gd name="adj2" fmla="val 70209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7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Times New Roman" panose="02020603050405020304" pitchFamily="18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78552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umy-template-ppt-1024x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286" cy="6957392"/>
          </a:xfrm>
          <a:prstGeom prst="rect">
            <a:avLst/>
          </a:prstGeom>
          <a:noFill/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24DA715-2EB1-4787-AF4A-7181249A55D9}"/>
              </a:ext>
            </a:extLst>
          </p:cNvPr>
          <p:cNvSpPr/>
          <p:nvPr/>
        </p:nvSpPr>
        <p:spPr>
          <a:xfrm>
            <a:off x="1043608" y="448963"/>
            <a:ext cx="7344816" cy="79208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/>
              <a:t>Mental Health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5DFFEBE-A69F-4852-9786-732431CEB2E8}"/>
              </a:ext>
            </a:extLst>
          </p:cNvPr>
          <p:cNvSpPr/>
          <p:nvPr/>
        </p:nvSpPr>
        <p:spPr>
          <a:xfrm>
            <a:off x="611560" y="1844824"/>
            <a:ext cx="6624736" cy="1872208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Mental health is a state of well-being associated with happiness, contentment, satisfaction, achievement, optimism, or hope. Mental health also relate to particular person and life situation (Stuart, 2013).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100BD57-EE07-491E-89F9-44A6BD998109}"/>
              </a:ext>
            </a:extLst>
          </p:cNvPr>
          <p:cNvSpPr/>
          <p:nvPr/>
        </p:nvSpPr>
        <p:spPr>
          <a:xfrm>
            <a:off x="2195736" y="3933056"/>
            <a:ext cx="6048672" cy="187220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>
                <a:latin typeface="Bookman Old Style" panose="02050604050505020204" pitchFamily="18" charset="0"/>
              </a:rPr>
              <a:t>Mental health is define as a state of well-being in which every individual realizes his or her own potential, can cope with the normal stresses of life, can work productively, and also able to make a contribution to her or his community </a:t>
            </a:r>
            <a:r>
              <a:rPr lang="en-US" dirty="0"/>
              <a:t>(WHO, 2017)</a:t>
            </a:r>
          </a:p>
        </p:txBody>
      </p:sp>
    </p:spTree>
    <p:extLst>
      <p:ext uri="{BB962C8B-B14F-4D97-AF65-F5344CB8AC3E}">
        <p14:creationId xmlns:p14="http://schemas.microsoft.com/office/powerpoint/2010/main" val="2374892631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umy-template-ppt-1024x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1321" y="-27384"/>
            <a:ext cx="9163286" cy="6858000"/>
          </a:xfrm>
          <a:prstGeom prst="rect">
            <a:avLst/>
          </a:prstGeom>
          <a:noFill/>
        </p:spPr>
      </p:pic>
      <p:grpSp>
        <p:nvGrpSpPr>
          <p:cNvPr id="13" name="Group 12"/>
          <p:cNvGrpSpPr/>
          <p:nvPr/>
        </p:nvGrpSpPr>
        <p:grpSpPr>
          <a:xfrm>
            <a:off x="0" y="116632"/>
            <a:ext cx="9144000" cy="792088"/>
            <a:chOff x="0" y="116632"/>
            <a:chExt cx="9144000" cy="792088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116632"/>
              <a:ext cx="5374177" cy="792088"/>
              <a:chOff x="0" y="116632"/>
              <a:chExt cx="5374177" cy="792088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154105" y="260648"/>
                <a:ext cx="5220072" cy="648072"/>
              </a:xfrm>
              <a:prstGeom prst="rect">
                <a:avLst/>
              </a:prstGeom>
              <a:ln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id-ID" sz="2800" b="1" dirty="0"/>
                  <a:t>	</a:t>
                </a:r>
              </a:p>
            </p:txBody>
          </p:sp>
          <p:sp>
            <p:nvSpPr>
              <p:cNvPr id="3" name="Rectangle 2"/>
              <p:cNvSpPr/>
              <p:nvPr/>
            </p:nvSpPr>
            <p:spPr>
              <a:xfrm>
                <a:off x="0" y="116632"/>
                <a:ext cx="5220072" cy="560212"/>
              </a:xfrm>
              <a:prstGeom prst="rect">
                <a:avLst/>
              </a:prstGeom>
              <a:ln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r>
                  <a:rPr lang="id-ID" sz="2700" b="1" dirty="0">
                    <a:latin typeface="Times New Roman" pitchFamily="18" charset="0"/>
                    <a:cs typeface="Times New Roman" pitchFamily="18" charset="0"/>
                  </a:rPr>
                  <a:t>	</a:t>
                </a:r>
                <a:r>
                  <a:rPr lang="en-US" sz="2700" b="1" dirty="0">
                    <a:latin typeface="Times New Roman" pitchFamily="18" charset="0"/>
                    <a:cs typeface="Times New Roman" pitchFamily="18" charset="0"/>
                  </a:rPr>
                  <a:t>Mental Health</a:t>
                </a:r>
                <a:endParaRPr lang="id-ID" sz="27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2" name="Rectangle 11"/>
            <p:cNvSpPr/>
            <p:nvPr/>
          </p:nvSpPr>
          <p:spPr>
            <a:xfrm>
              <a:off x="5220072" y="133583"/>
              <a:ext cx="3923928" cy="46805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sz="2400" b="1" dirty="0">
                  <a:latin typeface="Times New Roman" pitchFamily="18" charset="0"/>
                  <a:ea typeface="Tahoma" pitchFamily="34" charset="0"/>
                  <a:cs typeface="Times New Roman" pitchFamily="18" charset="0"/>
                </a:rPr>
                <a:t>Criteria of Mental Health</a:t>
              </a:r>
              <a:r>
                <a:rPr lang="id-ID" sz="2400" b="1" dirty="0">
                  <a:latin typeface="Times New Roman" pitchFamily="18" charset="0"/>
                  <a:ea typeface="Tahoma" pitchFamily="34" charset="0"/>
                  <a:cs typeface="Times New Roman" pitchFamily="18" charset="0"/>
                </a:rPr>
                <a:t> </a:t>
              </a:r>
            </a:p>
          </p:txBody>
        </p:sp>
      </p:grp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0"/>
            <a:ext cx="65" cy="27699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0593" y="2879257"/>
            <a:ext cx="1939209" cy="2945060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24966F0-FE3E-4633-8244-92F459EA7F30}"/>
              </a:ext>
            </a:extLst>
          </p:cNvPr>
          <p:cNvSpPr/>
          <p:nvPr/>
        </p:nvSpPr>
        <p:spPr>
          <a:xfrm>
            <a:off x="683568" y="1196752"/>
            <a:ext cx="7776864" cy="788811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The Six Criteria are indicators  of Mental Health</a:t>
            </a:r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11461575-E4F2-4F34-B330-93C980757A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42904059"/>
              </p:ext>
            </p:extLst>
          </p:nvPr>
        </p:nvGraphicFramePr>
        <p:xfrm>
          <a:off x="1524000" y="2273595"/>
          <a:ext cx="6096000" cy="3187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138063286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umy-template-ppt-1024x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1321" y="-27384"/>
            <a:ext cx="9163286" cy="6858000"/>
          </a:xfrm>
          <a:prstGeom prst="rect">
            <a:avLst/>
          </a:prstGeom>
          <a:noFill/>
        </p:spPr>
      </p:pic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0"/>
            <a:ext cx="65" cy="27699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0" y="116293"/>
            <a:ext cx="9144000" cy="792088"/>
            <a:chOff x="0" y="116632"/>
            <a:chExt cx="9144000" cy="792088"/>
          </a:xfrm>
        </p:grpSpPr>
        <p:grpSp>
          <p:nvGrpSpPr>
            <p:cNvPr id="26" name="Group 25"/>
            <p:cNvGrpSpPr/>
            <p:nvPr/>
          </p:nvGrpSpPr>
          <p:grpSpPr>
            <a:xfrm>
              <a:off x="0" y="116632"/>
              <a:ext cx="5374177" cy="792088"/>
              <a:chOff x="0" y="116632"/>
              <a:chExt cx="5374177" cy="792088"/>
            </a:xfrm>
          </p:grpSpPr>
          <p:sp>
            <p:nvSpPr>
              <p:cNvPr id="28" name="Rectangle 27"/>
              <p:cNvSpPr/>
              <p:nvPr/>
            </p:nvSpPr>
            <p:spPr>
              <a:xfrm>
                <a:off x="154105" y="260648"/>
                <a:ext cx="5220072" cy="648072"/>
              </a:xfrm>
              <a:prstGeom prst="rect">
                <a:avLst/>
              </a:prstGeom>
              <a:ln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id-ID" sz="2800" b="1" dirty="0"/>
                  <a:t>	</a:t>
                </a:r>
              </a:p>
            </p:txBody>
          </p:sp>
          <p:sp>
            <p:nvSpPr>
              <p:cNvPr id="29" name="Rectangle 2"/>
              <p:cNvSpPr/>
              <p:nvPr/>
            </p:nvSpPr>
            <p:spPr>
              <a:xfrm>
                <a:off x="0" y="116632"/>
                <a:ext cx="5220072" cy="560212"/>
              </a:xfrm>
              <a:prstGeom prst="rect">
                <a:avLst/>
              </a:prstGeom>
              <a:ln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r>
                  <a:rPr lang="id-ID" sz="2700" b="1" dirty="0">
                    <a:latin typeface="Times New Roman" pitchFamily="18" charset="0"/>
                    <a:cs typeface="Times New Roman" pitchFamily="18" charset="0"/>
                  </a:rPr>
                  <a:t>	</a:t>
                </a:r>
                <a:r>
                  <a:rPr lang="en-US" sz="2700" b="1" dirty="0">
                    <a:latin typeface="Times New Roman" pitchFamily="18" charset="0"/>
                    <a:cs typeface="Times New Roman" pitchFamily="18" charset="0"/>
                  </a:rPr>
                  <a:t>Mental Illness</a:t>
                </a:r>
                <a:endParaRPr lang="id-ID" sz="27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25" name="Rectangle 24"/>
            <p:cNvSpPr/>
            <p:nvPr/>
          </p:nvSpPr>
          <p:spPr>
            <a:xfrm>
              <a:off x="5220072" y="133583"/>
              <a:ext cx="3923928" cy="46805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sz="2400" b="1" dirty="0">
                  <a:latin typeface="Times New Roman" pitchFamily="18" charset="0"/>
                  <a:ea typeface="Tahoma" pitchFamily="34" charset="0"/>
                  <a:cs typeface="Times New Roman" pitchFamily="18" charset="0"/>
                </a:rPr>
                <a:t>Definition</a:t>
              </a:r>
              <a:r>
                <a:rPr lang="id-ID" sz="2400" b="1" dirty="0">
                  <a:latin typeface="Times New Roman" pitchFamily="18" charset="0"/>
                  <a:ea typeface="Tahoma" pitchFamily="34" charset="0"/>
                  <a:cs typeface="Times New Roman" pitchFamily="18" charset="0"/>
                </a:rPr>
                <a:t> </a:t>
              </a:r>
            </a:p>
          </p:txBody>
        </p:sp>
      </p:grpSp>
      <p:pic>
        <p:nvPicPr>
          <p:cNvPr id="14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9480" y="3558006"/>
            <a:ext cx="3949963" cy="2666225"/>
          </a:xfrm>
          <a:prstGeom prst="rect">
            <a:avLst/>
          </a:prstGeom>
        </p:spPr>
      </p:pic>
      <p:sp>
        <p:nvSpPr>
          <p:cNvPr id="18" name="Rounded Rectangle 17"/>
          <p:cNvSpPr/>
          <p:nvPr/>
        </p:nvSpPr>
        <p:spPr>
          <a:xfrm>
            <a:off x="67224" y="1700808"/>
            <a:ext cx="5656903" cy="193240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n-ID" sz="2000" dirty="0"/>
              <a:t>Mental Illness is a behavioural or psychological pattern demonstrated by an individual that causes significant distress, impaired functioning , and decreased quality of life.</a:t>
            </a:r>
          </a:p>
        </p:txBody>
      </p:sp>
      <p:cxnSp>
        <p:nvCxnSpPr>
          <p:cNvPr id="15376" name="Curved Connector 15375"/>
          <p:cNvCxnSpPr>
            <a:cxnSpLocks/>
          </p:cNvCxnSpPr>
          <p:nvPr/>
        </p:nvCxnSpPr>
        <p:spPr>
          <a:xfrm rot="16200000" flipV="1">
            <a:off x="1652924" y="3671972"/>
            <a:ext cx="1589683" cy="1512170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8063286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umy-template-ppt-1024x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27384"/>
            <a:ext cx="9163286" cy="6858000"/>
          </a:xfrm>
          <a:prstGeom prst="rect">
            <a:avLst/>
          </a:prstGeom>
          <a:noFill/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A5062D1-1B27-4C74-A757-17FD36384544}"/>
              </a:ext>
            </a:extLst>
          </p:cNvPr>
          <p:cNvSpPr/>
          <p:nvPr/>
        </p:nvSpPr>
        <p:spPr>
          <a:xfrm>
            <a:off x="539552" y="260648"/>
            <a:ext cx="8208912" cy="64629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Factors Contributing Mental Illness</a:t>
            </a:r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82029978-8133-43CD-9527-39A5272EE23B}"/>
              </a:ext>
            </a:extLst>
          </p:cNvPr>
          <p:cNvSpPr/>
          <p:nvPr/>
        </p:nvSpPr>
        <p:spPr>
          <a:xfrm>
            <a:off x="4283968" y="906942"/>
            <a:ext cx="576064" cy="427942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Isosceles Triangle 4">
            <a:extLst>
              <a:ext uri="{FF2B5EF4-FFF2-40B4-BE49-F238E27FC236}">
                <a16:creationId xmlns:a16="http://schemas.microsoft.com/office/drawing/2014/main" id="{DA6861BE-1A26-477A-A4A0-B7C90284216A}"/>
              </a:ext>
            </a:extLst>
          </p:cNvPr>
          <p:cNvSpPr/>
          <p:nvPr/>
        </p:nvSpPr>
        <p:spPr>
          <a:xfrm>
            <a:off x="827583" y="1484784"/>
            <a:ext cx="2808313" cy="2088232"/>
          </a:xfrm>
          <a:prstGeom prst="triangl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Predisposing Factors</a:t>
            </a:r>
          </a:p>
        </p:txBody>
      </p:sp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A3E61747-18F5-4751-A7D9-DF51AB329D6D}"/>
              </a:ext>
            </a:extLst>
          </p:cNvPr>
          <p:cNvSpPr/>
          <p:nvPr/>
        </p:nvSpPr>
        <p:spPr>
          <a:xfrm>
            <a:off x="5220072" y="1484784"/>
            <a:ext cx="2952328" cy="2088232"/>
          </a:xfrm>
          <a:prstGeom prst="triangl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Precipitating Factors</a:t>
            </a:r>
          </a:p>
        </p:txBody>
      </p:sp>
      <p:sp>
        <p:nvSpPr>
          <p:cNvPr id="7" name="Arrow: Curved Up 6">
            <a:extLst>
              <a:ext uri="{FF2B5EF4-FFF2-40B4-BE49-F238E27FC236}">
                <a16:creationId xmlns:a16="http://schemas.microsoft.com/office/drawing/2014/main" id="{10BCE30F-30ED-4D11-BBFF-86917CEB67D5}"/>
              </a:ext>
            </a:extLst>
          </p:cNvPr>
          <p:cNvSpPr/>
          <p:nvPr/>
        </p:nvSpPr>
        <p:spPr>
          <a:xfrm>
            <a:off x="2457479" y="3645024"/>
            <a:ext cx="3266649" cy="936104"/>
          </a:xfrm>
          <a:prstGeom prst="curvedUp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069461"/>
      </p:ext>
    </p:extLst>
  </p:cSld>
  <p:clrMapOvr>
    <a:masterClrMapping/>
  </p:clrMapOvr>
  <p:transition spd="med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umy-template-ppt-1024x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27384"/>
            <a:ext cx="9163286" cy="6858000"/>
          </a:xfrm>
          <a:prstGeom prst="rect">
            <a:avLst/>
          </a:prstGeom>
          <a:noFill/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A5062D1-1B27-4C74-A757-17FD36384544}"/>
              </a:ext>
            </a:extLst>
          </p:cNvPr>
          <p:cNvSpPr/>
          <p:nvPr/>
        </p:nvSpPr>
        <p:spPr>
          <a:xfrm>
            <a:off x="539552" y="260648"/>
            <a:ext cx="8208912" cy="64629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Factors Contributing Mental Illness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9B1F3F1-9EEC-4521-ABFC-45A186E9F52F}"/>
              </a:ext>
            </a:extLst>
          </p:cNvPr>
          <p:cNvSpPr/>
          <p:nvPr/>
        </p:nvSpPr>
        <p:spPr>
          <a:xfrm>
            <a:off x="539552" y="1340768"/>
            <a:ext cx="5688632" cy="1872208"/>
          </a:xfrm>
          <a:prstGeom prst="rect">
            <a:avLst/>
          </a:prstGeom>
          <a:solidFill>
            <a:srgbClr val="F983D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Predisposing Factors are risk and protective factors that influence the type and amount of resources the person can use to handle stress</a:t>
            </a:r>
          </a:p>
        </p:txBody>
      </p:sp>
      <p:cxnSp>
        <p:nvCxnSpPr>
          <p:cNvPr id="10" name="Connector: Curved 9">
            <a:extLst>
              <a:ext uri="{FF2B5EF4-FFF2-40B4-BE49-F238E27FC236}">
                <a16:creationId xmlns:a16="http://schemas.microsoft.com/office/drawing/2014/main" id="{46B2906C-66E7-49D5-9406-8C8AB4498E68}"/>
              </a:ext>
            </a:extLst>
          </p:cNvPr>
          <p:cNvCxnSpPr>
            <a:cxnSpLocks/>
          </p:cNvCxnSpPr>
          <p:nvPr/>
        </p:nvCxnSpPr>
        <p:spPr>
          <a:xfrm>
            <a:off x="1115616" y="3212976"/>
            <a:ext cx="1224136" cy="1080120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9937FF69-8F0D-4855-B52A-8D2288529FCE}"/>
              </a:ext>
            </a:extLst>
          </p:cNvPr>
          <p:cNvSpPr/>
          <p:nvPr/>
        </p:nvSpPr>
        <p:spPr>
          <a:xfrm>
            <a:off x="2339752" y="3645025"/>
            <a:ext cx="5184576" cy="1872207"/>
          </a:xfrm>
          <a:prstGeom prst="ellipse">
            <a:avLst/>
          </a:prstGeom>
          <a:solidFill>
            <a:srgbClr val="F78D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Precipitating Stressor are stimuli that are challenging, threatening, or demanding to the individual.</a:t>
            </a:r>
          </a:p>
        </p:txBody>
      </p:sp>
    </p:spTree>
    <p:extLst>
      <p:ext uri="{BB962C8B-B14F-4D97-AF65-F5344CB8AC3E}">
        <p14:creationId xmlns:p14="http://schemas.microsoft.com/office/powerpoint/2010/main" val="1048102862"/>
      </p:ext>
    </p:extLst>
  </p:cSld>
  <p:clrMapOvr>
    <a:masterClrMapping/>
  </p:clrMapOvr>
  <p:transition spd="med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D:\umy-template-ppt-1024x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286" y="27384"/>
            <a:ext cx="9163286" cy="6858000"/>
          </a:xfrm>
          <a:prstGeom prst="rect">
            <a:avLst/>
          </a:prstGeom>
          <a:noFill/>
        </p:spPr>
      </p:pic>
      <p:grpSp>
        <p:nvGrpSpPr>
          <p:cNvPr id="12" name="Group 11"/>
          <p:cNvGrpSpPr/>
          <p:nvPr/>
        </p:nvGrpSpPr>
        <p:grpSpPr>
          <a:xfrm>
            <a:off x="0" y="116632"/>
            <a:ext cx="9144000" cy="792088"/>
            <a:chOff x="0" y="116632"/>
            <a:chExt cx="9144000" cy="792088"/>
          </a:xfrm>
        </p:grpSpPr>
        <p:grpSp>
          <p:nvGrpSpPr>
            <p:cNvPr id="15" name="Group 14"/>
            <p:cNvGrpSpPr/>
            <p:nvPr/>
          </p:nvGrpSpPr>
          <p:grpSpPr>
            <a:xfrm>
              <a:off x="0" y="116632"/>
              <a:ext cx="5374177" cy="792088"/>
              <a:chOff x="0" y="116632"/>
              <a:chExt cx="5374177" cy="792088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54105" y="260648"/>
                <a:ext cx="5220072" cy="648072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  <a:alpha val="7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id-ID" sz="2800" b="1" dirty="0"/>
                  <a:t>	</a:t>
                </a: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0" y="116632"/>
                <a:ext cx="5220072" cy="560212"/>
              </a:xfrm>
              <a:prstGeom prst="rect">
                <a:avLst/>
              </a:prstGeom>
              <a:solidFill>
                <a:schemeClr val="accent3">
                  <a:lumMod val="75000"/>
                  <a:alpha val="7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id-ID" sz="2800" b="1" dirty="0"/>
                  <a:t>	</a:t>
                </a:r>
              </a:p>
              <a:p>
                <a:r>
                  <a:rPr lang="en-US" sz="3200" b="1" dirty="0"/>
                  <a:t>Predisposing Factors</a:t>
                </a:r>
                <a:endParaRPr lang="id-ID" sz="3200" b="1" dirty="0"/>
              </a:p>
              <a:p>
                <a:endParaRPr lang="id-ID" sz="2800" b="1" dirty="0"/>
              </a:p>
            </p:txBody>
          </p:sp>
        </p:grpSp>
        <p:sp>
          <p:nvSpPr>
            <p:cNvPr id="14" name="Rectangle 13"/>
            <p:cNvSpPr/>
            <p:nvPr/>
          </p:nvSpPr>
          <p:spPr>
            <a:xfrm>
              <a:off x="4680012" y="133583"/>
              <a:ext cx="4463988" cy="468052"/>
            </a:xfrm>
            <a:prstGeom prst="rect">
              <a:avLst/>
            </a:prstGeom>
            <a:solidFill>
              <a:schemeClr val="accent3">
                <a:alpha val="6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sz="2400" b="1" dirty="0"/>
                <a:t>More than 6 month from </a:t>
              </a:r>
              <a:r>
                <a:rPr lang="en-US" sz="2400" b="1" dirty="0" err="1"/>
                <a:t>Ilness</a:t>
              </a:r>
              <a:endParaRPr lang="id-ID" sz="2400" b="1" dirty="0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323528" y="2060848"/>
            <a:ext cx="2376264" cy="648072"/>
          </a:xfrm>
          <a:prstGeom prst="rect">
            <a:avLst/>
          </a:prstGeom>
          <a:solidFill>
            <a:srgbClr val="17A16C">
              <a:alpha val="8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2000" b="1" dirty="0">
                <a:solidFill>
                  <a:schemeClr val="bg1"/>
                </a:solidFill>
              </a:rPr>
              <a:t>Biological Factors</a:t>
            </a:r>
          </a:p>
        </p:txBody>
      </p:sp>
      <p:sp>
        <p:nvSpPr>
          <p:cNvPr id="3" name="Rectangle 2"/>
          <p:cNvSpPr/>
          <p:nvPr/>
        </p:nvSpPr>
        <p:spPr>
          <a:xfrm>
            <a:off x="5374177" y="2852936"/>
            <a:ext cx="3519747" cy="2880320"/>
          </a:xfrm>
          <a:prstGeom prst="rect">
            <a:avLst/>
          </a:prstGeom>
          <a:solidFill>
            <a:srgbClr val="77EDA7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AutoNum type="arabicPeriod"/>
            </a:pPr>
            <a:r>
              <a:rPr lang="en-ID" b="1" dirty="0" err="1">
                <a:solidFill>
                  <a:schemeClr val="tx1"/>
                </a:solidFill>
              </a:rPr>
              <a:t>Intelegence</a:t>
            </a:r>
            <a:endParaRPr lang="en-ID" b="1" dirty="0">
              <a:solidFill>
                <a:schemeClr val="tx1"/>
              </a:solidFill>
            </a:endParaRPr>
          </a:p>
          <a:p>
            <a:pPr marL="457200" indent="-457200">
              <a:buAutoNum type="arabicPeriod"/>
            </a:pPr>
            <a:r>
              <a:rPr lang="en-ID" b="1" dirty="0">
                <a:solidFill>
                  <a:schemeClr val="tx1"/>
                </a:solidFill>
              </a:rPr>
              <a:t>Verbal or communication skill</a:t>
            </a:r>
          </a:p>
          <a:p>
            <a:pPr marL="457200" indent="-457200">
              <a:buAutoNum type="arabicPeriod"/>
            </a:pPr>
            <a:r>
              <a:rPr lang="en-ID" b="1" dirty="0">
                <a:solidFill>
                  <a:schemeClr val="tx1"/>
                </a:solidFill>
              </a:rPr>
              <a:t>Morale</a:t>
            </a:r>
          </a:p>
          <a:p>
            <a:pPr marL="457200" indent="-457200">
              <a:buAutoNum type="arabicPeriod"/>
            </a:pPr>
            <a:r>
              <a:rPr lang="en-ID" b="1" dirty="0">
                <a:solidFill>
                  <a:schemeClr val="tx1"/>
                </a:solidFill>
              </a:rPr>
              <a:t>Personality</a:t>
            </a:r>
          </a:p>
          <a:p>
            <a:pPr marL="457200" indent="-457200">
              <a:buAutoNum type="arabicPeriod"/>
            </a:pPr>
            <a:r>
              <a:rPr lang="en-ID" b="1" dirty="0">
                <a:solidFill>
                  <a:schemeClr val="tx1"/>
                </a:solidFill>
              </a:rPr>
              <a:t>Past experiences</a:t>
            </a:r>
          </a:p>
          <a:p>
            <a:pPr marL="457200" indent="-457200">
              <a:buAutoNum type="arabicPeriod"/>
            </a:pPr>
            <a:r>
              <a:rPr lang="en-ID" b="1" dirty="0">
                <a:solidFill>
                  <a:schemeClr val="tx1"/>
                </a:solidFill>
              </a:rPr>
              <a:t>Self concept and motivation</a:t>
            </a:r>
          </a:p>
          <a:p>
            <a:pPr marL="457200" indent="-457200">
              <a:buAutoNum type="arabicPeriod"/>
            </a:pPr>
            <a:r>
              <a:rPr lang="en-ID" b="1" dirty="0">
                <a:solidFill>
                  <a:schemeClr val="tx1"/>
                </a:solidFill>
              </a:rPr>
              <a:t>Psychological defences</a:t>
            </a:r>
          </a:p>
          <a:p>
            <a:pPr marL="457200" indent="-457200">
              <a:buAutoNum type="arabicPeriod"/>
            </a:pPr>
            <a:r>
              <a:rPr lang="en-ID" b="1" dirty="0">
                <a:solidFill>
                  <a:schemeClr val="tx1"/>
                </a:solidFill>
              </a:rPr>
              <a:t>Locus of controls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323528" y="1340768"/>
            <a:ext cx="8496944" cy="3960440"/>
            <a:chOff x="408260" y="2465634"/>
            <a:chExt cx="8496944" cy="3960440"/>
          </a:xfrm>
        </p:grpSpPr>
        <p:sp>
          <p:nvSpPr>
            <p:cNvPr id="4" name="Oval 3"/>
            <p:cNvSpPr/>
            <p:nvPr/>
          </p:nvSpPr>
          <p:spPr>
            <a:xfrm>
              <a:off x="3921295" y="2465634"/>
              <a:ext cx="1656184" cy="1656184"/>
            </a:xfrm>
            <a:prstGeom prst="ellipse">
              <a:avLst/>
            </a:prstGeom>
            <a:solidFill>
              <a:srgbClr val="27A563">
                <a:alpha val="7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dirty="0">
                  <a:latin typeface="Times New Roman" pitchFamily="18" charset="0"/>
                  <a:cs typeface="Times New Roman" pitchFamily="18" charset="0"/>
                </a:rPr>
                <a:t>Literature review</a:t>
              </a:r>
            </a:p>
          </p:txBody>
        </p:sp>
        <p:cxnSp>
          <p:nvCxnSpPr>
            <p:cNvPr id="22" name="Elbow Connector 21"/>
            <p:cNvCxnSpPr/>
            <p:nvPr/>
          </p:nvCxnSpPr>
          <p:spPr>
            <a:xfrm rot="10800000">
              <a:off x="5458910" y="3248900"/>
              <a:ext cx="1102823" cy="324038"/>
            </a:xfrm>
            <a:prstGeom prst="bentConnector3">
              <a:avLst>
                <a:gd name="adj1" fmla="val 50000"/>
              </a:avLst>
            </a:prstGeom>
            <a:ln w="2222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ctangle 26"/>
            <p:cNvSpPr/>
            <p:nvPr/>
          </p:nvSpPr>
          <p:spPr>
            <a:xfrm>
              <a:off x="6633740" y="3113706"/>
              <a:ext cx="2271464" cy="639252"/>
            </a:xfrm>
            <a:prstGeom prst="rect">
              <a:avLst/>
            </a:prstGeom>
            <a:solidFill>
              <a:srgbClr val="17A16C">
                <a:alpha val="8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ID" b="1" dirty="0">
                  <a:solidFill>
                    <a:schemeClr val="bg1"/>
                  </a:solidFill>
                </a:rPr>
                <a:t>Psychological Factors</a:t>
              </a:r>
            </a:p>
          </p:txBody>
        </p:sp>
        <p:sp>
          <p:nvSpPr>
            <p:cNvPr id="2" name="Rectangle 1"/>
            <p:cNvSpPr/>
            <p:nvPr/>
          </p:nvSpPr>
          <p:spPr>
            <a:xfrm>
              <a:off x="408260" y="4049810"/>
              <a:ext cx="3513035" cy="2376264"/>
            </a:xfrm>
            <a:prstGeom prst="rect">
              <a:avLst/>
            </a:prstGeom>
            <a:solidFill>
              <a:srgbClr val="77EDA7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457200" indent="-457200">
                <a:buAutoNum type="arabicPeriod"/>
              </a:pPr>
              <a:r>
                <a:rPr lang="en-ID" sz="2000" b="1" dirty="0">
                  <a:solidFill>
                    <a:schemeClr val="tx1"/>
                  </a:solidFill>
                </a:rPr>
                <a:t>Genetic background</a:t>
              </a:r>
            </a:p>
            <a:p>
              <a:pPr marL="457200" indent="-457200">
                <a:buAutoNum type="arabicPeriod"/>
              </a:pPr>
              <a:r>
                <a:rPr lang="en-ID" sz="2000" b="1" dirty="0">
                  <a:solidFill>
                    <a:schemeClr val="tx1"/>
                  </a:solidFill>
                </a:rPr>
                <a:t>Nutritional Status</a:t>
              </a:r>
            </a:p>
            <a:p>
              <a:pPr marL="457200" indent="-457200">
                <a:buAutoNum type="arabicPeriod"/>
              </a:pPr>
              <a:r>
                <a:rPr lang="en-ID" sz="2000" b="1" dirty="0">
                  <a:solidFill>
                    <a:schemeClr val="tx1"/>
                  </a:solidFill>
                </a:rPr>
                <a:t>History of mental illness</a:t>
              </a:r>
            </a:p>
            <a:p>
              <a:pPr marL="457200" indent="-457200">
                <a:buAutoNum type="arabicPeriod"/>
              </a:pPr>
              <a:r>
                <a:rPr lang="en-ID" sz="2000" b="1" dirty="0">
                  <a:solidFill>
                    <a:schemeClr val="tx1"/>
                  </a:solidFill>
                </a:rPr>
                <a:t>Exposure of toxin: </a:t>
              </a:r>
              <a:r>
                <a:rPr lang="en-ID" sz="2000" b="1" dirty="0" err="1">
                  <a:solidFill>
                    <a:schemeClr val="tx1"/>
                  </a:solidFill>
                </a:rPr>
                <a:t>cigarete</a:t>
              </a:r>
              <a:r>
                <a:rPr lang="en-ID" sz="2000" b="1" dirty="0">
                  <a:solidFill>
                    <a:schemeClr val="tx1"/>
                  </a:solidFill>
                </a:rPr>
                <a:t> and narcotics</a:t>
              </a:r>
            </a:p>
            <a:p>
              <a:pPr marL="457200" indent="-457200">
                <a:buAutoNum type="arabicPeriod"/>
              </a:pPr>
              <a:r>
                <a:rPr lang="en-ID" sz="2000" b="1" dirty="0">
                  <a:solidFill>
                    <a:schemeClr val="tx1"/>
                  </a:solidFill>
                </a:rPr>
                <a:t>Biological sensitivities</a:t>
              </a:r>
            </a:p>
            <a:p>
              <a:pPr marL="457200" lvl="0" indent="-457200">
                <a:buFont typeface="+mj-lt"/>
                <a:buAutoNum type="arabicPeriod"/>
              </a:pPr>
              <a:endPara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cxnSp>
        <p:nvCxnSpPr>
          <p:cNvPr id="29" name="Elbow Connector 28"/>
          <p:cNvCxnSpPr/>
          <p:nvPr/>
        </p:nvCxnSpPr>
        <p:spPr>
          <a:xfrm rot="10800000" flipV="1">
            <a:off x="2764142" y="2024842"/>
            <a:ext cx="1043629" cy="324037"/>
          </a:xfrm>
          <a:prstGeom prst="bentConnector3">
            <a:avLst>
              <a:gd name="adj1" fmla="val 50000"/>
            </a:avLst>
          </a:prstGeom>
          <a:ln w="2222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12" b="96965" l="16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005" y="1482008"/>
            <a:ext cx="1708749" cy="1351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108561"/>
      </p:ext>
    </p:extLst>
  </p:cSld>
  <p:clrMapOvr>
    <a:masterClrMapping/>
  </p:clrMapOvr>
  <p:transition spd="med" advClick="0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104378"/>
            <a:ext cx="9144000" cy="792088"/>
            <a:chOff x="0" y="116632"/>
            <a:chExt cx="9144000" cy="792088"/>
          </a:xfrm>
        </p:grpSpPr>
        <p:grpSp>
          <p:nvGrpSpPr>
            <p:cNvPr id="7" name="Group 6"/>
            <p:cNvGrpSpPr/>
            <p:nvPr/>
          </p:nvGrpSpPr>
          <p:grpSpPr>
            <a:xfrm>
              <a:off x="0" y="116632"/>
              <a:ext cx="5374177" cy="792088"/>
              <a:chOff x="0" y="116632"/>
              <a:chExt cx="5374177" cy="792088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154105" y="260648"/>
                <a:ext cx="5220072" cy="648072"/>
              </a:xfrm>
              <a:prstGeom prst="rect">
                <a:avLst/>
              </a:prstGeom>
              <a:solidFill>
                <a:srgbClr val="F78DB3">
                  <a:alpha val="7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id-ID" sz="2800" b="1" dirty="0"/>
                  <a:t>	</a:t>
                </a: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0" y="116632"/>
                <a:ext cx="5220072" cy="560212"/>
              </a:xfrm>
              <a:prstGeom prst="rect">
                <a:avLst/>
              </a:prstGeom>
              <a:solidFill>
                <a:srgbClr val="E6265D">
                  <a:alpha val="7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id-ID" sz="2800" b="1" dirty="0"/>
                  <a:t>	</a:t>
                </a:r>
                <a:r>
                  <a:rPr lang="en-US" sz="2800" b="1" dirty="0"/>
                  <a:t>Predisposing Factors</a:t>
                </a:r>
                <a:endParaRPr lang="id-ID" sz="2800" b="1" dirty="0"/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4680012" y="133583"/>
              <a:ext cx="4463988" cy="468052"/>
            </a:xfrm>
            <a:prstGeom prst="rect">
              <a:avLst/>
            </a:prstGeom>
            <a:solidFill>
              <a:srgbClr val="F78DB3">
                <a:alpha val="6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 sz="2400" b="1" dirty="0"/>
            </a:p>
          </p:txBody>
        </p:sp>
      </p:grpSp>
      <p:sp>
        <p:nvSpPr>
          <p:cNvPr id="9236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40" name="Rectangle 24"/>
          <p:cNvSpPr>
            <a:spLocks noChangeArrowheads="1"/>
          </p:cNvSpPr>
          <p:nvPr/>
        </p:nvSpPr>
        <p:spPr bwMode="auto">
          <a:xfrm>
            <a:off x="45720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10" name="Rectangle 4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11" name="Rectangle 47"/>
          <p:cNvSpPr>
            <a:spLocks noChangeArrowheads="1"/>
          </p:cNvSpPr>
          <p:nvPr/>
        </p:nvSpPr>
        <p:spPr bwMode="auto">
          <a:xfrm>
            <a:off x="45720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71825" algn="l"/>
              </a:tabLst>
            </a:pPr>
            <a:r>
              <a:rPr kumimoji="0" lang="id-ID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id-ID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71825" algn="l"/>
              </a:tabLst>
            </a:pPr>
            <a:endParaRPr kumimoji="0" lang="id-ID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B38EF86-599F-4450-BAE3-008BCA8C8BDF}"/>
              </a:ext>
            </a:extLst>
          </p:cNvPr>
          <p:cNvSpPr/>
          <p:nvPr/>
        </p:nvSpPr>
        <p:spPr>
          <a:xfrm>
            <a:off x="457201" y="1124744"/>
            <a:ext cx="4222812" cy="648072"/>
          </a:xfrm>
          <a:prstGeom prst="roundRect">
            <a:avLst/>
          </a:prstGeom>
          <a:solidFill>
            <a:srgbClr val="F78DB3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Sociocultural Factors</a:t>
            </a:r>
          </a:p>
        </p:txBody>
      </p:sp>
      <p:sp>
        <p:nvSpPr>
          <p:cNvPr id="12" name="Frame 11">
            <a:extLst>
              <a:ext uri="{FF2B5EF4-FFF2-40B4-BE49-F238E27FC236}">
                <a16:creationId xmlns:a16="http://schemas.microsoft.com/office/drawing/2014/main" id="{255F419B-6A2D-4A4E-9D8E-51B9AB87A42B}"/>
              </a:ext>
            </a:extLst>
          </p:cNvPr>
          <p:cNvSpPr/>
          <p:nvPr/>
        </p:nvSpPr>
        <p:spPr>
          <a:xfrm>
            <a:off x="457200" y="1772816"/>
            <a:ext cx="6923112" cy="3096344"/>
          </a:xfrm>
          <a:prstGeom prst="frame">
            <a:avLst/>
          </a:prstGeom>
          <a:solidFill>
            <a:srgbClr val="EC287C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Bookman Old Style" panose="02050604050505020204" pitchFamily="18" charset="0"/>
                <a:cs typeface="Arial" panose="020B0604020202020204" pitchFamily="34" charset="0"/>
              </a:rPr>
              <a:t>Age and Gender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Bookman Old Style" panose="02050604050505020204" pitchFamily="18" charset="0"/>
                <a:cs typeface="Arial" panose="020B0604020202020204" pitchFamily="34" charset="0"/>
              </a:rPr>
              <a:t>Education: had low educational status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Bookman Old Style" panose="02050604050505020204" pitchFamily="18" charset="0"/>
                <a:cs typeface="Arial" panose="020B0604020202020204" pitchFamily="34" charset="0"/>
              </a:rPr>
              <a:t>Income and Occupation: had a low income and </a:t>
            </a:r>
            <a:r>
              <a:rPr lang="en-US" dirty="0" err="1">
                <a:solidFill>
                  <a:schemeClr val="tx1"/>
                </a:solidFill>
                <a:latin typeface="Bookman Old Style" panose="02050604050505020204" pitchFamily="18" charset="0"/>
                <a:cs typeface="Arial" panose="020B0604020202020204" pitchFamily="34" charset="0"/>
              </a:rPr>
              <a:t>unemploye</a:t>
            </a:r>
            <a:endParaRPr lang="en-US" dirty="0">
              <a:solidFill>
                <a:schemeClr val="tx1"/>
              </a:solidFill>
              <a:latin typeface="Bookman Old Style" panose="02050604050505020204" pitchFamily="18" charset="0"/>
              <a:cs typeface="Arial" panose="020B0604020202020204" pitchFamily="34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Bookman Old Style" panose="02050604050505020204" pitchFamily="18" charset="0"/>
                <a:cs typeface="Arial" panose="020B0604020202020204" pitchFamily="34" charset="0"/>
              </a:rPr>
              <a:t>Social position: low social </a:t>
            </a:r>
            <a:r>
              <a:rPr lang="en-US" dirty="0" err="1">
                <a:solidFill>
                  <a:schemeClr val="tx1"/>
                </a:solidFill>
                <a:latin typeface="Bookman Old Style" panose="02050604050505020204" pitchFamily="18" charset="0"/>
                <a:cs typeface="Arial" panose="020B0604020202020204" pitchFamily="34" charset="0"/>
              </a:rPr>
              <a:t>possisition</a:t>
            </a:r>
            <a:endParaRPr lang="en-US" dirty="0">
              <a:solidFill>
                <a:schemeClr val="tx1"/>
              </a:solidFill>
              <a:latin typeface="Bookman Old Style" panose="02050604050505020204" pitchFamily="18" charset="0"/>
              <a:cs typeface="Arial" panose="020B0604020202020204" pitchFamily="34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Bookman Old Style" panose="02050604050505020204" pitchFamily="18" charset="0"/>
                <a:cs typeface="Arial" panose="020B0604020202020204" pitchFamily="34" charset="0"/>
              </a:rPr>
              <a:t>Belief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Bookman Old Style" panose="02050604050505020204" pitchFamily="18" charset="0"/>
                <a:cs typeface="Arial" panose="020B0604020202020204" pitchFamily="34" charset="0"/>
              </a:rPr>
              <a:t>Social integration or relatedness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Bookman Old Style" panose="02050604050505020204" pitchFamily="18" charset="0"/>
                <a:cs typeface="Arial" panose="020B0604020202020204" pitchFamily="34" charset="0"/>
              </a:rPr>
              <a:t>Marital Status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161726"/>
      </p:ext>
    </p:extLst>
  </p:cSld>
  <p:clrMapOvr>
    <a:masterClrMapping/>
  </p:clrMapOvr>
  <p:transition spd="med">
    <p:wheel spokes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umy-template-ppt-1024x768.jpg">
            <a:extLst>
              <a:ext uri="{FF2B5EF4-FFF2-40B4-BE49-F238E27FC236}">
                <a16:creationId xmlns:a16="http://schemas.microsoft.com/office/drawing/2014/main" id="{98FB3E6C-F2CD-4EDB-8D7F-BDD6299CD8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244" y="18403"/>
            <a:ext cx="9163286" cy="6858000"/>
          </a:xfrm>
          <a:prstGeom prst="rect">
            <a:avLst/>
          </a:prstGeom>
          <a:noFill/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A24FDD5-EBB4-4A96-9CCA-46F9EA8CA164}"/>
              </a:ext>
            </a:extLst>
          </p:cNvPr>
          <p:cNvSpPr/>
          <p:nvPr/>
        </p:nvSpPr>
        <p:spPr>
          <a:xfrm>
            <a:off x="251520" y="188640"/>
            <a:ext cx="5832648" cy="72008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5A180A8-F200-4F9B-8A47-2FF91D10948C}"/>
              </a:ext>
            </a:extLst>
          </p:cNvPr>
          <p:cNvSpPr/>
          <p:nvPr/>
        </p:nvSpPr>
        <p:spPr>
          <a:xfrm>
            <a:off x="539552" y="358249"/>
            <a:ext cx="5815422" cy="72008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Arial Black" panose="020B0A04020102020204" pitchFamily="34" charset="0"/>
              </a:rPr>
              <a:t>Biological Predisposing Factors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4A7D53A5-BDF1-40AF-8B7D-717CF09D33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08760092"/>
              </p:ext>
            </p:extLst>
          </p:nvPr>
        </p:nvGraphicFramePr>
        <p:xfrm>
          <a:off x="539552" y="1397000"/>
          <a:ext cx="763284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92092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5847</TotalTime>
  <Words>545</Words>
  <Application>Microsoft Office PowerPoint</Application>
  <PresentationFormat>On-screen Show (4:3)</PresentationFormat>
  <Paragraphs>101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Arial Black</vt:lpstr>
      <vt:lpstr>Bookman Old Style</vt:lpstr>
      <vt:lpstr>Calibri</vt:lpstr>
      <vt:lpstr>Tahoma</vt:lpstr>
      <vt:lpstr>Times New Roman</vt:lpstr>
      <vt:lpstr>Office Theme</vt:lpstr>
      <vt:lpstr> Factors Contributing to Psychiatric Illness/ Mental Health Problem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Relationship Between Insomnia Severity with Learning Concentration of  Nursing Student in Universitas Muhammadiyah Yogyakarta</dc:title>
  <dc:creator>user</dc:creator>
  <cp:lastModifiedBy>Fahni Haris</cp:lastModifiedBy>
  <cp:revision>303</cp:revision>
  <dcterms:created xsi:type="dcterms:W3CDTF">2016-12-30T15:34:56Z</dcterms:created>
  <dcterms:modified xsi:type="dcterms:W3CDTF">2018-10-08T01:34:26Z</dcterms:modified>
</cp:coreProperties>
</file>