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7" r:id="rId4"/>
    <p:sldId id="261" r:id="rId5"/>
    <p:sldId id="262" r:id="rId6"/>
    <p:sldId id="259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470" autoAdjust="0"/>
  </p:normalViewPr>
  <p:slideViewPr>
    <p:cSldViewPr>
      <p:cViewPr>
        <p:scale>
          <a:sx n="63" d="100"/>
          <a:sy n="63" d="100"/>
        </p:scale>
        <p:origin x="-159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58278-21E2-401A-82EE-90BB2DA50A49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BD2F0-D192-49C6-90F9-AFDDD0DEF1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3709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BD2F0-D192-49C6-90F9-AFDDD0DEF10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59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baseline="0" dirty="0" err="1" smtClean="0"/>
              <a:t>Tidak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ragu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cemas</a:t>
            </a:r>
            <a:endParaRPr lang="en-US" baseline="0" dirty="0" smtClean="0"/>
          </a:p>
          <a:p>
            <a:pPr marL="228600" indent="-228600">
              <a:buAutoNum type="arabicPeriod"/>
            </a:pPr>
            <a:r>
              <a:rPr lang="en-US" baseline="0" dirty="0" err="1" smtClean="0"/>
              <a:t>Daftar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aja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beberapa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kampus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Kombinasi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beasiswa</a:t>
            </a:r>
            <a:r>
              <a:rPr lang="en-US" baseline="0" dirty="0" smtClean="0"/>
              <a:t>)</a:t>
            </a:r>
          </a:p>
          <a:p>
            <a:pPr marL="228600" indent="-228600">
              <a:buAutoNum type="arabicPeriod"/>
            </a:pPr>
            <a:r>
              <a:rPr lang="en-US" baseline="0" dirty="0" err="1" smtClean="0"/>
              <a:t>Kursus</a:t>
            </a:r>
            <a:r>
              <a:rPr lang="en-US" baseline="0" dirty="0" smtClean="0"/>
              <a:t> IELTS di IEDUC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Kita </a:t>
            </a:r>
            <a:r>
              <a:rPr lang="en-US" baseline="0" dirty="0" err="1" smtClean="0"/>
              <a:t>datang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membawa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uang</a:t>
            </a:r>
            <a:endParaRPr lang="en-US" baseline="0" dirty="0" smtClean="0"/>
          </a:p>
          <a:p>
            <a:pPr marL="228600" indent="-228600"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BD2F0-D192-49C6-90F9-AFDDD0DEF10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78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CBD2F0-D192-49C6-90F9-AFDDD0DEF10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375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20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30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10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03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4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29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086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4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06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B67C6-FA0A-4149-9F86-F6A137667DCE}" type="datetimeFigureOut">
              <a:rPr lang="en-US" smtClean="0"/>
              <a:t>3/30/2019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E7901-4611-4A19-B092-9F879FA8C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41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Kiat-kiat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beasiswa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negeri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331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kita</a:t>
            </a:r>
            <a:r>
              <a:rPr lang="en-US" dirty="0" smtClean="0"/>
              <a:t> </a:t>
            </a:r>
            <a:r>
              <a:rPr lang="en-US" dirty="0" err="1" smtClean="0"/>
              <a:t>punya</a:t>
            </a:r>
            <a:r>
              <a:rPr lang="en-US" dirty="0" smtClean="0"/>
              <a:t> </a:t>
            </a:r>
            <a:r>
              <a:rPr lang="en-US" dirty="0" err="1" smtClean="0"/>
              <a:t>kesempatan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beasiswa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AutoShape 2" descr="blob:https://web.whatsapp.com/719dbd71-bf8a-4b0a-8686-d39c12d76a8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 descr="C:\Users\Pavilion\Downloads\WhatsApp Image 2018-11-14 at 10.37.3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1676400"/>
            <a:ext cx="3654425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Image result for muhammadiyah 6 yogyakar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884759"/>
            <a:ext cx="4343400" cy="4002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878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Kiat-kiat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beasiswa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negeri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fi-FI" dirty="0" smtClean="0"/>
              <a:t>Miliki </a:t>
            </a:r>
            <a:r>
              <a:rPr lang="fi-FI" dirty="0"/>
              <a:t>Keyakinan dan Motivasi yang </a:t>
            </a:r>
            <a:r>
              <a:rPr lang="fi-FI" dirty="0" smtClean="0"/>
              <a:t>Kuat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fi-FI" dirty="0" smtClean="0"/>
              <a:t>Usaha </a:t>
            </a:r>
          </a:p>
          <a:p>
            <a:pPr marL="0" indent="0">
              <a:buNone/>
            </a:pPr>
            <a:r>
              <a:rPr lang="fi-FI" dirty="0"/>
              <a:t> </a:t>
            </a:r>
            <a:r>
              <a:rPr lang="fi-FI" dirty="0" smtClean="0"/>
              <a:t>     -  Siapkan persyaratan (IELTS, ijazah dll)</a:t>
            </a:r>
          </a:p>
          <a:p>
            <a:pPr marL="0" indent="0">
              <a:buNone/>
            </a:pPr>
            <a:r>
              <a:rPr lang="fi-FI" dirty="0"/>
              <a:t> </a:t>
            </a:r>
            <a:r>
              <a:rPr lang="fi-FI" dirty="0" smtClean="0"/>
              <a:t>     -  Pilih dan ajukan beasiswa (Dikti, LPDP, universitas tertentu dll)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-  </a:t>
            </a:r>
            <a:r>
              <a:rPr lang="en-US" dirty="0" err="1" smtClean="0"/>
              <a:t>Siap</a:t>
            </a:r>
            <a:r>
              <a:rPr lang="en-US" dirty="0" smtClean="0"/>
              <a:t> </a:t>
            </a:r>
            <a:r>
              <a:rPr lang="en-US" dirty="0" err="1"/>
              <a:t>Mengerjakan</a:t>
            </a:r>
            <a:r>
              <a:rPr lang="en-US" dirty="0"/>
              <a:t> </a:t>
            </a:r>
            <a:r>
              <a:rPr lang="en-US" dirty="0" err="1" smtClean="0"/>
              <a:t>Tes</a:t>
            </a: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3. Konsisten </a:t>
            </a:r>
          </a:p>
          <a:p>
            <a:pPr marL="0" indent="0">
              <a:buNone/>
            </a:pPr>
            <a:r>
              <a:rPr lang="en-US" dirty="0" smtClean="0"/>
              <a:t>    </a:t>
            </a:r>
            <a:r>
              <a:rPr lang="en-US" dirty="0" err="1" smtClean="0"/>
              <a:t>Gagal</a:t>
            </a:r>
            <a:r>
              <a:rPr lang="en-US" dirty="0" smtClean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b="1" dirty="0" err="1"/>
              <a:t>Biasa</a:t>
            </a:r>
            <a:r>
              <a:rPr lang="en-US" dirty="0"/>
              <a:t>, </a:t>
            </a:r>
            <a:r>
              <a:rPr lang="en-US" dirty="0" err="1" smtClean="0"/>
              <a:t>coba</a:t>
            </a:r>
            <a:r>
              <a:rPr lang="en-US" dirty="0" smtClean="0"/>
              <a:t> </a:t>
            </a:r>
            <a:r>
              <a:rPr lang="en-US" dirty="0" err="1"/>
              <a:t>lagi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b="1" dirty="0" err="1"/>
              <a:t>Lebih</a:t>
            </a:r>
            <a:r>
              <a:rPr lang="en-US" b="1" dirty="0"/>
              <a:t> </a:t>
            </a:r>
            <a:r>
              <a:rPr lang="en-US" b="1" dirty="0" err="1" smtClean="0"/>
              <a:t>Siap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58474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 yang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diingat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Kita </a:t>
            </a:r>
            <a:r>
              <a:rPr lang="en-US" dirty="0" err="1" smtClean="0"/>
              <a:t>datang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membawa</a:t>
            </a:r>
            <a:r>
              <a:rPr lang="en-US" dirty="0" smtClean="0"/>
              <a:t> </a:t>
            </a:r>
            <a:r>
              <a:rPr lang="en-US" dirty="0" err="1" smtClean="0"/>
              <a:t>uang</a:t>
            </a:r>
            <a:endParaRPr lang="en-US" dirty="0" smtClean="0"/>
          </a:p>
          <a:p>
            <a:r>
              <a:rPr lang="en-US" dirty="0" err="1"/>
              <a:t>Kirim</a:t>
            </a:r>
            <a:r>
              <a:rPr lang="en-US" dirty="0"/>
              <a:t> email </a:t>
            </a:r>
            <a:r>
              <a:rPr lang="en-US" dirty="0" err="1" smtClean="0"/>
              <a:t>sebanyak-banyaknya</a:t>
            </a:r>
            <a:endParaRPr lang="en-US" dirty="0" smtClean="0"/>
          </a:p>
          <a:p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beasiswa</a:t>
            </a:r>
            <a:endParaRPr lang="en-US" dirty="0" smtClean="0"/>
          </a:p>
          <a:p>
            <a:r>
              <a:rPr lang="en-US" dirty="0" smtClean="0"/>
              <a:t>Bahasa </a:t>
            </a:r>
            <a:r>
              <a:rPr lang="en-US" dirty="0" err="1" smtClean="0"/>
              <a:t>inggris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? </a:t>
            </a:r>
            <a:r>
              <a:rPr lang="en-US" dirty="0" err="1" smtClean="0"/>
              <a:t>Pergi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IEDUC</a:t>
            </a:r>
          </a:p>
          <a:p>
            <a:r>
              <a:rPr lang="en-US" dirty="0" smtClean="0"/>
              <a:t>UMY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supportif</a:t>
            </a:r>
            <a:r>
              <a:rPr lang="en-US" dirty="0" smtClean="0"/>
              <a:t> </a:t>
            </a:r>
            <a:r>
              <a:rPr lang="en-US" dirty="0" err="1" smtClean="0"/>
              <a:t>soal</a:t>
            </a:r>
            <a:r>
              <a:rPr lang="en-US" dirty="0" smtClean="0"/>
              <a:t> </a:t>
            </a:r>
            <a:r>
              <a:rPr lang="en-US" dirty="0" err="1" smtClean="0"/>
              <a:t>studi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253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Mengapa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 </a:t>
            </a:r>
            <a:r>
              <a:rPr lang="en-US" dirty="0" err="1" smtClean="0"/>
              <a:t>diluar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Akademik</a:t>
            </a:r>
            <a:r>
              <a:rPr lang="en-US" dirty="0"/>
              <a:t> </a:t>
            </a:r>
            <a:r>
              <a:rPr lang="en-US" dirty="0" err="1"/>
              <a:t>atmosfer</a:t>
            </a:r>
            <a:r>
              <a:rPr lang="en-US" dirty="0"/>
              <a:t> (</a:t>
            </a:r>
            <a:r>
              <a:rPr lang="en-US" dirty="0" err="1"/>
              <a:t>buku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jurnal</a:t>
            </a:r>
            <a:r>
              <a:rPr lang="en-US" dirty="0"/>
              <a:t> </a:t>
            </a:r>
            <a:r>
              <a:rPr lang="en-US" dirty="0" err="1"/>
              <a:t>lengkap</a:t>
            </a:r>
            <a:r>
              <a:rPr lang="en-US" dirty="0"/>
              <a:t>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 err="1" smtClean="0"/>
              <a:t>Peningkatan</a:t>
            </a:r>
            <a:r>
              <a:rPr lang="en-US" dirty="0" smtClean="0"/>
              <a:t> </a:t>
            </a:r>
            <a:r>
              <a:rPr lang="en-US" dirty="0" err="1" smtClean="0"/>
              <a:t>kemampuan</a:t>
            </a:r>
            <a:r>
              <a:rPr lang="en-US" dirty="0" smtClean="0"/>
              <a:t> </a:t>
            </a:r>
            <a:r>
              <a:rPr lang="en-US" dirty="0" err="1" smtClean="0"/>
              <a:t>bahasa</a:t>
            </a:r>
            <a:endParaRPr lang="en-US" dirty="0" smtClean="0"/>
          </a:p>
          <a:p>
            <a:r>
              <a:rPr lang="en-US" dirty="0" err="1" smtClean="0"/>
              <a:t>Jejaring</a:t>
            </a:r>
            <a:endParaRPr lang="en-US" dirty="0" smtClean="0"/>
          </a:p>
          <a:p>
            <a:r>
              <a:rPr lang="en-US" dirty="0" err="1" smtClean="0"/>
              <a:t>Jalan-jalan</a:t>
            </a:r>
            <a:endParaRPr lang="en-US" dirty="0" smtClean="0"/>
          </a:p>
          <a:p>
            <a:r>
              <a:rPr lang="en-US" dirty="0" err="1" smtClean="0"/>
              <a:t>dst</a:t>
            </a:r>
            <a:endParaRPr lang="en-US" dirty="0"/>
          </a:p>
        </p:txBody>
      </p:sp>
      <p:pic>
        <p:nvPicPr>
          <p:cNvPr id="1026" name="Picture 2" descr="Image may contain: 4 people, including Arie Kusuma Paksi, people smiling, people standing and bear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657600"/>
            <a:ext cx="6004430" cy="291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35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Alhamdulillah </a:t>
            </a:r>
            <a:r>
              <a:rPr lang="en-US" dirty="0" err="1" smtClean="0"/>
              <a:t>dapet</a:t>
            </a:r>
            <a:r>
              <a:rPr lang="en-US" dirty="0" smtClean="0"/>
              <a:t> </a:t>
            </a:r>
            <a:r>
              <a:rPr lang="en-US" dirty="0" err="1" smtClean="0"/>
              <a:t>beasiswa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Studi</a:t>
            </a:r>
            <a:r>
              <a:rPr lang="en-US" dirty="0" smtClean="0"/>
              <a:t> </a:t>
            </a:r>
            <a:r>
              <a:rPr lang="en-US" dirty="0"/>
              <a:t>Master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Perdamaian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Pembangunan di </a:t>
            </a:r>
            <a:r>
              <a:rPr lang="en-US" dirty="0" err="1"/>
              <a:t>Universitat</a:t>
            </a:r>
            <a:r>
              <a:rPr lang="en-US" dirty="0"/>
              <a:t> </a:t>
            </a:r>
            <a:r>
              <a:rPr lang="en-US" dirty="0" err="1"/>
              <a:t>Jaume</a:t>
            </a:r>
            <a:r>
              <a:rPr lang="en-US" dirty="0"/>
              <a:t> I, Spain</a:t>
            </a:r>
          </a:p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 smtClean="0"/>
          </a:p>
          <a:p>
            <a:r>
              <a:rPr lang="en-US" dirty="0" err="1" smtClean="0"/>
              <a:t>Studi</a:t>
            </a:r>
            <a:r>
              <a:rPr lang="en-US" dirty="0" smtClean="0"/>
              <a:t> </a:t>
            </a:r>
            <a:r>
              <a:rPr lang="en-US" dirty="0" err="1" smtClean="0"/>
              <a:t>Doktor</a:t>
            </a:r>
            <a:r>
              <a:rPr lang="en-US" dirty="0" smtClean="0"/>
              <a:t>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Perdamaian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Pembangunan di University of Bradford, UK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Image may contain: 4 people, including Arie Kusuma Paksi, people smiling, people stan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438400"/>
            <a:ext cx="3886200" cy="3103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399"/>
            <a:ext cx="4343400" cy="3103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0358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Pengalaman</a:t>
            </a:r>
            <a:r>
              <a:rPr lang="en-US" dirty="0" smtClean="0"/>
              <a:t> novelty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Diskusi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supervisor (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publikasi</a:t>
            </a:r>
            <a:r>
              <a:rPr lang="en-US" dirty="0" smtClean="0"/>
              <a:t> </a:t>
            </a:r>
            <a:r>
              <a:rPr lang="en-US" dirty="0" err="1" smtClean="0"/>
              <a:t>beliau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Literatur</a:t>
            </a:r>
            <a:r>
              <a:rPr lang="en-US" dirty="0" smtClean="0"/>
              <a:t> review (ex: aid and growth)</a:t>
            </a:r>
          </a:p>
          <a:p>
            <a:r>
              <a:rPr lang="en-US" dirty="0" smtClean="0"/>
              <a:t>Research focus (ex: Chinese investment)</a:t>
            </a:r>
          </a:p>
          <a:p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 smtClean="0"/>
              <a:t>desertasi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979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Demikian</a:t>
            </a:r>
            <a:r>
              <a:rPr lang="en-US" dirty="0" smtClean="0"/>
              <a:t> </a:t>
            </a:r>
            <a:r>
              <a:rPr lang="en-US" dirty="0" err="1" smtClean="0"/>
              <a:t>Semoga</a:t>
            </a:r>
            <a:r>
              <a:rPr lang="en-US" dirty="0" smtClean="0"/>
              <a:t> </a:t>
            </a:r>
            <a:r>
              <a:rPr lang="en-US" dirty="0" err="1" smtClean="0"/>
              <a:t>bermanfaat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6779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202</Words>
  <Application>Microsoft Office PowerPoint</Application>
  <PresentationFormat>On-screen Show (4:3)</PresentationFormat>
  <Paragraphs>41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Kiat-kiat mendapatkan beasiswa luar negeri</vt:lpstr>
      <vt:lpstr>Apakah kita punya kesempatan yang sama mendapatkan beasiswa?</vt:lpstr>
      <vt:lpstr>Kiat-kiat mendapatkan beasiswa luar negeri</vt:lpstr>
      <vt:lpstr>Hal yang perlu diingat</vt:lpstr>
      <vt:lpstr>Mengapa sekolah diluar</vt:lpstr>
      <vt:lpstr>Alhamdulillah dapet beasiswa</vt:lpstr>
      <vt:lpstr>Pengalaman novelty</vt:lpstr>
      <vt:lpstr>Demikian Semoga bermanfaat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Kiat-kiat mendapatkan beasiswa luar negeri</dc:title>
  <dc:creator>Pavilion</dc:creator>
  <cp:lastModifiedBy>HUKUM</cp:lastModifiedBy>
  <cp:revision>8</cp:revision>
  <dcterms:created xsi:type="dcterms:W3CDTF">2018-11-28T03:16:31Z</dcterms:created>
  <dcterms:modified xsi:type="dcterms:W3CDTF">2019-03-30T07:18:47Z</dcterms:modified>
</cp:coreProperties>
</file>