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1212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6F9D2EE-4B6F-466E-A159-768B76DA89B6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73B9F7-5EFD-4033-82A6-034034D1EB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hdianayunilestari@umy.ac.i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ISIAN DESKRIPSI DIRI 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SERTIFIKASI DOSEN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Ahdiana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Yuni</a:t>
            </a:r>
            <a:r>
              <a:rPr lang="en-US" dirty="0">
                <a:solidFill>
                  <a:schemeClr val="tx1"/>
                </a:solidFill>
              </a:rPr>
              <a:t> Lestari</a:t>
            </a:r>
          </a:p>
          <a:p>
            <a:r>
              <a:rPr lang="en-US" dirty="0">
                <a:solidFill>
                  <a:schemeClr val="tx1"/>
                </a:solidFill>
                <a:hlinkClick r:id="rId2"/>
              </a:rPr>
              <a:t>ahdianayunilestari@umy.ac.id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081804207652</a:t>
            </a:r>
          </a:p>
        </p:txBody>
      </p:sp>
    </p:spTree>
    <p:extLst>
      <p:ext uri="{BB962C8B-B14F-4D97-AF65-F5344CB8AC3E}">
        <p14:creationId xmlns:p14="http://schemas.microsoft.com/office/powerpoint/2010/main" val="473166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id-ID" b="1" dirty="0">
                <a:solidFill>
                  <a:schemeClr val="tx1"/>
                </a:solidFill>
              </a:rPr>
              <a:t>UNSUR E : PENINGKATAN KUALITAS KEGIATAN KEMAHASISWAAN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i="1" dirty="0"/>
              <a:t>E.1. Berikan CONTOH NYATA </a:t>
            </a:r>
            <a:r>
              <a:rPr lang="id-ID" b="1" i="1" dirty="0"/>
              <a:t>peran</a:t>
            </a:r>
            <a:r>
              <a:rPr lang="id-ID" i="1" dirty="0"/>
              <a:t> Saudara sebagai dosen, baik berupa kegiatan maupun pemikiran dalam meningkatkan kualitas kegiatan mahasiswa dan bagaimana dukungan institusi dalam </a:t>
            </a:r>
            <a:r>
              <a:rPr lang="id-ID" b="1" i="1" dirty="0"/>
              <a:t>implementasinya</a:t>
            </a:r>
            <a:r>
              <a:rPr lang="id-ID" i="1" dirty="0"/>
              <a:t>.</a:t>
            </a:r>
            <a:endParaRPr lang="en-US" i="1" dirty="0"/>
          </a:p>
          <a:p>
            <a:pPr marL="0" lvl="0" indent="0">
              <a:buNone/>
            </a:pPr>
            <a:r>
              <a:rPr lang="en-US" i="1" dirty="0"/>
              <a:t>21. </a:t>
            </a:r>
            <a:r>
              <a:rPr lang="id-ID" dirty="0"/>
              <a:t>Peran  pada kegiatan mahasiswa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22. </a:t>
            </a:r>
            <a:r>
              <a:rPr lang="id-ID" dirty="0"/>
              <a:t>Implementasi peran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236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i="1" dirty="0"/>
              <a:t>E.2. Berikan CONTOH NYATA </a:t>
            </a:r>
            <a:r>
              <a:rPr lang="id-ID" b="1" i="1" dirty="0"/>
              <a:t>interaksi</a:t>
            </a:r>
            <a:r>
              <a:rPr lang="id-ID" i="1" dirty="0"/>
              <a:t> yang Saudara tunjukkan dalam peningkatan kualitas kegiatan mahasiswa dan </a:t>
            </a:r>
            <a:r>
              <a:rPr lang="id-ID" b="1" i="1" dirty="0"/>
              <a:t>manfaat kegiatan</a:t>
            </a:r>
            <a:r>
              <a:rPr lang="id-ID" i="1" dirty="0"/>
              <a:t> baik bagi mahasiswa institusi Saudara, maupun pihak lain yang terlibat.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    23. </a:t>
            </a:r>
            <a:r>
              <a:rPr lang="id-ID" dirty="0"/>
              <a:t>Interaksi dengan mahasiswa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    24. </a:t>
            </a:r>
            <a:r>
              <a:rPr lang="id-ID" dirty="0"/>
              <a:t>Manfaat kegiatan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693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52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>
                <a:solidFill>
                  <a:schemeClr val="tx1"/>
                </a:solidFill>
              </a:rPr>
              <a:t>5 UNSUR DD, 24 NOMOR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489075" indent="-1489075">
              <a:buNone/>
            </a:pPr>
            <a:r>
              <a:rPr lang="id-ID" b="1" dirty="0"/>
              <a:t>UNSUR A. PENGEMBANGAN KUALITAS PEMBELAJARAN</a:t>
            </a:r>
            <a:r>
              <a:rPr lang="en-US" dirty="0"/>
              <a:t> </a:t>
            </a:r>
          </a:p>
          <a:p>
            <a:pPr marL="1489075" indent="-1489075">
              <a:buNone/>
            </a:pPr>
            <a:r>
              <a:rPr lang="id-ID" b="1" dirty="0"/>
              <a:t>UNSUR B : PENGEMBANGAN KEILMUAN/KEAHLIAN</a:t>
            </a:r>
            <a:endParaRPr lang="en-US" b="1" dirty="0"/>
          </a:p>
          <a:p>
            <a:pPr marL="1489075" indent="-1489075">
              <a:buNone/>
            </a:pPr>
            <a:r>
              <a:rPr lang="id-ID" b="1" dirty="0"/>
              <a:t>UNSUR C : PENGABDIAN KEPADA MASYARAKAT</a:t>
            </a:r>
            <a:endParaRPr lang="en-US" b="1" dirty="0"/>
          </a:p>
          <a:p>
            <a:pPr marL="1489075" indent="-1489075">
              <a:buNone/>
            </a:pPr>
            <a:r>
              <a:rPr lang="id-ID" b="1" dirty="0"/>
              <a:t>UNSUR D : MANAJEMEN / PENGELOLAAN INSTITUSI</a:t>
            </a:r>
            <a:endParaRPr lang="en-US" b="1" dirty="0"/>
          </a:p>
          <a:p>
            <a:pPr marL="1489075" indent="-1489075">
              <a:buNone/>
            </a:pPr>
            <a:r>
              <a:rPr lang="id-ID" b="1" dirty="0">
                <a:solidFill>
                  <a:schemeClr val="tx1"/>
                </a:solidFill>
              </a:rPr>
              <a:t>UNSUR E : PENINGKATAN KUALITAS KEGIATAN KEMAHASISWAAN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  <a:p>
            <a:pPr marL="1489075" indent="-1489075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01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id-ID" b="1" dirty="0">
                <a:solidFill>
                  <a:schemeClr val="tx1"/>
                </a:solidFill>
              </a:rPr>
              <a:t>UNSUR A. PENGEMBANGAN KUALITAS PEMBELAJARAN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d-ID" i="1" dirty="0"/>
              <a:t>Berikan CONTOH NYATA semua </a:t>
            </a:r>
            <a:r>
              <a:rPr lang="id-ID" b="1" i="1" dirty="0"/>
              <a:t>usaha kreatif</a:t>
            </a:r>
            <a:r>
              <a:rPr lang="id-ID" i="1" dirty="0"/>
              <a:t> yang telah atau sedang Saudara lakukan untuk meningkatkan kualitas pembelajaran; dan jelaskan </a:t>
            </a:r>
            <a:r>
              <a:rPr lang="id-ID" b="1" i="1" dirty="0"/>
              <a:t>dampaknya</a:t>
            </a:r>
            <a:r>
              <a:rPr lang="id-ID" i="1" dirty="0"/>
              <a:t>!.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Usaha </a:t>
            </a:r>
            <a:r>
              <a:rPr lang="en-US" dirty="0" err="1"/>
              <a:t>Kreatif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Dampak</a:t>
            </a:r>
            <a:r>
              <a:rPr lang="en-US" dirty="0"/>
              <a:t> </a:t>
            </a:r>
            <a:r>
              <a:rPr lang="en-US" dirty="0" err="1"/>
              <a:t>Perubahan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Kedisiplinan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Keteladanan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Keterbukaan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kritik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99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id-ID" b="1" dirty="0">
                <a:solidFill>
                  <a:schemeClr val="tx1"/>
                </a:solidFill>
              </a:rPr>
              <a:t>UNSUR B : PENGEMBANGAN KEILMUAN/KEAHLIAN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d-ID" dirty="0"/>
              <a:t>B 1. </a:t>
            </a:r>
            <a:r>
              <a:rPr lang="en-US" i="1" dirty="0"/>
              <a:t>T</a:t>
            </a:r>
            <a:r>
              <a:rPr lang="id-ID" i="1" dirty="0"/>
              <a:t>uliskan </a:t>
            </a:r>
            <a:r>
              <a:rPr lang="id-ID" b="1" i="1" dirty="0"/>
              <a:t>publikasi karya-karya ilmiah/Produk Karya Seni</a:t>
            </a:r>
            <a:r>
              <a:rPr lang="id-ID" i="1" dirty="0"/>
              <a:t> yang telah Saudara hasilkan dan tunjukkan buktinya dengan cara mengunggahnya. Bagaimana </a:t>
            </a:r>
            <a:r>
              <a:rPr lang="id-ID" b="1" i="1" dirty="0"/>
              <a:t>makna dan kegunaannya</a:t>
            </a:r>
            <a:r>
              <a:rPr lang="id-ID" i="1" dirty="0"/>
              <a:t> dalam pengembangan keilmuan/keahlian. Jelaskan bila karya tersebut memiliki </a:t>
            </a:r>
            <a:r>
              <a:rPr lang="id-ID" b="1" i="1" dirty="0"/>
              <a:t>nilai inovatif</a:t>
            </a:r>
            <a:r>
              <a:rPr lang="id-ID" i="1" dirty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6. </a:t>
            </a:r>
            <a:r>
              <a:rPr lang="en-US" dirty="0" err="1"/>
              <a:t>Publikasi</a:t>
            </a:r>
            <a:r>
              <a:rPr lang="en-US" dirty="0"/>
              <a:t> </a:t>
            </a:r>
            <a:r>
              <a:rPr lang="en-US" dirty="0" err="1"/>
              <a:t>Karya</a:t>
            </a:r>
            <a:r>
              <a:rPr lang="en-US" dirty="0"/>
              <a:t> </a:t>
            </a:r>
            <a:r>
              <a:rPr lang="en-US" dirty="0" err="1"/>
              <a:t>Ilmiah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 </a:t>
            </a:r>
            <a:r>
              <a:rPr lang="en-US" dirty="0" err="1"/>
              <a:t>Makna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Kegunaan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8.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Inovatif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68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Unsur</a:t>
            </a:r>
            <a:r>
              <a:rPr lang="en-US" dirty="0">
                <a:solidFill>
                  <a:schemeClr val="tx1"/>
                </a:solidFill>
              </a:rPr>
              <a:t> 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id-ID" sz="3600" dirty="0"/>
              <a:t>B. 2. </a:t>
            </a:r>
            <a:r>
              <a:rPr lang="id-ID" sz="3600" i="1" dirty="0"/>
              <a:t>Berikan CONTOH NYATA </a:t>
            </a:r>
            <a:r>
              <a:rPr lang="id-ID" sz="3600" b="1" i="1" dirty="0"/>
              <a:t>konsistensi</a:t>
            </a:r>
            <a:r>
              <a:rPr lang="id-ID" sz="3600" i="1" dirty="0"/>
              <a:t> dan </a:t>
            </a:r>
            <a:r>
              <a:rPr lang="id-ID" sz="3600" b="1" i="1" dirty="0"/>
              <a:t>target kerja</a:t>
            </a:r>
            <a:r>
              <a:rPr lang="id-ID" sz="3600" i="1" dirty="0"/>
              <a:t> yang Saudara tunjukkan dalam pengembangan keilmuan/keahlian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9. </a:t>
            </a:r>
            <a:r>
              <a:rPr lang="en-US" sz="3600" dirty="0" err="1"/>
              <a:t>Konsistensi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10. Target </a:t>
            </a:r>
            <a:r>
              <a:rPr lang="en-US" sz="3600" dirty="0" err="1"/>
              <a:t>Kerja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58326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id-ID" b="1" dirty="0">
                <a:solidFill>
                  <a:schemeClr val="tx1"/>
                </a:solidFill>
              </a:rPr>
              <a:t>UNSUR C : PENGABDIAN KEPADA MASYARAKAT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d-ID" i="1" dirty="0"/>
              <a:t>C.1. Berikan CONTOH NYATA penerapan ilmu/keahlian Saudara dalam berbagai </a:t>
            </a:r>
            <a:r>
              <a:rPr lang="id-ID" b="1" i="1" dirty="0"/>
              <a:t>kegiatan pengabdian kepada masyarakat</a:t>
            </a:r>
            <a:r>
              <a:rPr lang="id-ID" i="1" dirty="0"/>
              <a:t>. Deskripsikan </a:t>
            </a:r>
            <a:r>
              <a:rPr lang="id-ID" b="1" i="1" dirty="0"/>
              <a:t>dampak perubahan</a:t>
            </a:r>
            <a:r>
              <a:rPr lang="id-ID" i="1" dirty="0"/>
              <a:t> dan </a:t>
            </a:r>
            <a:r>
              <a:rPr lang="id-ID" b="1" i="1" dirty="0"/>
              <a:t>dukungan masyarakat</a:t>
            </a:r>
            <a:r>
              <a:rPr lang="id-ID" i="1" dirty="0"/>
              <a:t> terhadap kegiatan tersebut !</a:t>
            </a:r>
            <a:endParaRPr lang="en-US" i="1" dirty="0"/>
          </a:p>
          <a:p>
            <a:pPr marL="0" indent="0">
              <a:buNone/>
            </a:pPr>
            <a:r>
              <a:rPr lang="en-US" i="1" dirty="0"/>
              <a:t>11. </a:t>
            </a:r>
            <a:r>
              <a:rPr lang="en-US" i="1" dirty="0" err="1"/>
              <a:t>Kegiatan</a:t>
            </a:r>
            <a:r>
              <a:rPr lang="en-US" i="1" dirty="0"/>
              <a:t> PKM</a:t>
            </a:r>
          </a:p>
          <a:p>
            <a:pPr marL="0" indent="0">
              <a:buNone/>
            </a:pPr>
            <a:r>
              <a:rPr lang="en-US" i="1" dirty="0"/>
              <a:t>12. </a:t>
            </a:r>
            <a:r>
              <a:rPr lang="en-US" i="1" dirty="0" err="1"/>
              <a:t>Dampak</a:t>
            </a:r>
            <a:r>
              <a:rPr lang="en-US" i="1" dirty="0"/>
              <a:t> </a:t>
            </a:r>
            <a:r>
              <a:rPr lang="en-US" i="1" dirty="0" err="1"/>
              <a:t>Perubahan</a:t>
            </a:r>
            <a:endParaRPr lang="en-US" i="1" dirty="0"/>
          </a:p>
          <a:p>
            <a:pPr marL="0" indent="0">
              <a:buNone/>
            </a:pPr>
            <a:r>
              <a:rPr lang="en-US" i="1" dirty="0"/>
              <a:t>13. </a:t>
            </a:r>
            <a:r>
              <a:rPr lang="en-US" i="1" dirty="0" err="1"/>
              <a:t>Dukungan</a:t>
            </a:r>
            <a:r>
              <a:rPr lang="en-US" i="1" dirty="0"/>
              <a:t> </a:t>
            </a:r>
            <a:r>
              <a:rPr lang="en-US" i="1" dirty="0" err="1"/>
              <a:t>Masyarakat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06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Unsur</a:t>
            </a:r>
            <a:r>
              <a:rPr lang="en-US" dirty="0"/>
              <a:t> 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id-ID" sz="3200" i="1" dirty="0"/>
              <a:t>C.2. Berikan CONTOH NYATA </a:t>
            </a:r>
            <a:r>
              <a:rPr lang="id-ID" sz="3200" b="1" i="1" dirty="0"/>
              <a:t>kemampuan berkomunikasi</a:t>
            </a:r>
            <a:r>
              <a:rPr lang="id-ID" sz="3200" i="1" dirty="0"/>
              <a:t> dan </a:t>
            </a:r>
            <a:r>
              <a:rPr lang="id-ID" sz="3200" b="1" i="1" dirty="0"/>
              <a:t>kerjasama</a:t>
            </a:r>
            <a:r>
              <a:rPr lang="id-ID" sz="3200" i="1" dirty="0"/>
              <a:t> yang Saudara tunjukkan dalam pengabdian kepada masyarakat.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14. </a:t>
            </a:r>
            <a:r>
              <a:rPr lang="en-US" sz="3200" dirty="0" err="1"/>
              <a:t>Kemampuan</a:t>
            </a:r>
            <a:r>
              <a:rPr lang="en-US" sz="3200" dirty="0"/>
              <a:t> </a:t>
            </a:r>
            <a:r>
              <a:rPr lang="en-US" sz="3200" dirty="0" err="1"/>
              <a:t>Berkomunikasi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15. </a:t>
            </a:r>
            <a:r>
              <a:rPr lang="en-US" sz="3200" dirty="0" err="1"/>
              <a:t>Kemampuan</a:t>
            </a:r>
            <a:r>
              <a:rPr lang="en-US" sz="3200" dirty="0"/>
              <a:t> </a:t>
            </a:r>
            <a:r>
              <a:rPr lang="en-US" sz="3200" dirty="0" err="1"/>
              <a:t>Kerjasama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6081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id-ID" b="1" dirty="0">
                <a:solidFill>
                  <a:schemeClr val="tx1"/>
                </a:solidFill>
              </a:rPr>
              <a:t>UNSUR D : MANAJEMEN / PENGELOLAAN INSTITUSI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d-ID" i="1" dirty="0"/>
              <a:t>D.1. Berikan CONTOH NYATA kontribusi Saudara sebagai dosen, berupa pemikiran untuk meningkatkan kualitas manajemen/pengelolaan institusi (universitas, fakultas, jurusan, laboratorium, manajemen sistem informasi akademik, dll), </a:t>
            </a:r>
            <a:r>
              <a:rPr lang="id-ID" b="1" i="1" dirty="0"/>
              <a:t>implementasi kegiatan</a:t>
            </a:r>
            <a:r>
              <a:rPr lang="id-ID" i="1" dirty="0"/>
              <a:t>, dan bagaimana </a:t>
            </a:r>
            <a:r>
              <a:rPr lang="id-ID" b="1" i="1" dirty="0"/>
              <a:t>dukungan institusi</a:t>
            </a:r>
            <a:r>
              <a:rPr lang="id-ID" i="1" dirty="0"/>
              <a:t> terhadap kegiatan tersebut.</a:t>
            </a:r>
            <a:endParaRPr lang="en-US" i="1" dirty="0"/>
          </a:p>
          <a:p>
            <a:pPr marL="574675" lvl="0" indent="-574675">
              <a:buNone/>
            </a:pPr>
            <a:r>
              <a:rPr lang="en-US" i="1" dirty="0"/>
              <a:t>16. </a:t>
            </a:r>
            <a:r>
              <a:rPr lang="id-ID" dirty="0"/>
              <a:t>Implementasi kegiatan dari usulan atau </a:t>
            </a:r>
            <a:r>
              <a:rPr lang="en-US" dirty="0"/>
              <a:t>   </a:t>
            </a:r>
            <a:r>
              <a:rPr lang="id-ID" dirty="0"/>
              <a:t>pemikiran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17. </a:t>
            </a:r>
            <a:r>
              <a:rPr lang="id-ID" dirty="0"/>
              <a:t>Dukungan  Institusi</a:t>
            </a:r>
            <a:endParaRPr lang="en-US" dirty="0"/>
          </a:p>
          <a:p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275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i="1" dirty="0"/>
              <a:t>D.2. Berikan CONTOH NYATA </a:t>
            </a:r>
            <a:r>
              <a:rPr lang="id-ID" b="1" i="1" dirty="0"/>
              <a:t>kendali diri</a:t>
            </a:r>
            <a:r>
              <a:rPr lang="id-ID" i="1" dirty="0"/>
              <a:t>, </a:t>
            </a:r>
            <a:r>
              <a:rPr lang="id-ID" b="1" i="1" dirty="0"/>
              <a:t>tanggungjawab</a:t>
            </a:r>
            <a:r>
              <a:rPr lang="id-ID" i="1" dirty="0"/>
              <a:t>, dan </a:t>
            </a:r>
            <a:r>
              <a:rPr lang="id-ID" b="1" i="1" dirty="0"/>
              <a:t>keteguhan pada prinsip</a:t>
            </a:r>
            <a:r>
              <a:rPr lang="id-ID" i="1" dirty="0"/>
              <a:t> yang Saudara tunjukkan sebagai dosen dalam implementasi manajemen/ pengelolaan institusi.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18. </a:t>
            </a:r>
            <a:r>
              <a:rPr lang="id-ID" dirty="0"/>
              <a:t>Kendali diri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19. </a:t>
            </a:r>
            <a:r>
              <a:rPr lang="id-ID" dirty="0"/>
              <a:t>Tanggung jawab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20. </a:t>
            </a:r>
            <a:r>
              <a:rPr lang="id-ID" dirty="0"/>
              <a:t>Keteguhan pada prinsip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42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</TotalTime>
  <Words>410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Century Gothic</vt:lpstr>
      <vt:lpstr>Wingdings 2</vt:lpstr>
      <vt:lpstr>Austin</vt:lpstr>
      <vt:lpstr>ISIAN DESKRIPSI DIRI  SERTIFIKASI DOSEN</vt:lpstr>
      <vt:lpstr>5 UNSUR DD, 24 NOMOR</vt:lpstr>
      <vt:lpstr>   UNSUR A. PENGEMBANGAN KUALITAS PEMBELAJARAN </vt:lpstr>
      <vt:lpstr> UNSUR B : PENGEMBANGAN KEILMUAN/KEAHLIAN </vt:lpstr>
      <vt:lpstr>Unsur B</vt:lpstr>
      <vt:lpstr> UNSUR C : PENGABDIAN KEPADA MASYARAKAT </vt:lpstr>
      <vt:lpstr>Unsur C</vt:lpstr>
      <vt:lpstr> UNSUR D : MANAJEMEN / PENGELOLAAN INSTITUSI </vt:lpstr>
      <vt:lpstr>PowerPoint Presentation</vt:lpstr>
      <vt:lpstr> UNSUR E : PENINGKATAN KUALITAS KEGIATAN KEMAHASISWAAN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ISIAN DESKRIPSI DIRI  SERTIFIKASI DOSEN</dc:title>
  <dc:creator>AHDIANA_</dc:creator>
  <cp:lastModifiedBy>Magister Ilmu Hukum UMY</cp:lastModifiedBy>
  <cp:revision>13</cp:revision>
  <dcterms:created xsi:type="dcterms:W3CDTF">2018-03-22T04:39:35Z</dcterms:created>
  <dcterms:modified xsi:type="dcterms:W3CDTF">2019-05-03T03:08:22Z</dcterms:modified>
</cp:coreProperties>
</file>