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84" r:id="rId3"/>
    <p:sldId id="271" r:id="rId4"/>
    <p:sldId id="295" r:id="rId5"/>
    <p:sldId id="289" r:id="rId6"/>
    <p:sldId id="288" r:id="rId7"/>
    <p:sldId id="265" r:id="rId8"/>
    <p:sldId id="264" r:id="rId9"/>
    <p:sldId id="287" r:id="rId10"/>
    <p:sldId id="285" r:id="rId11"/>
    <p:sldId id="286" r:id="rId12"/>
    <p:sldId id="290" r:id="rId13"/>
    <p:sldId id="291" r:id="rId14"/>
    <p:sldId id="293" r:id="rId15"/>
    <p:sldId id="294" r:id="rId16"/>
    <p:sldId id="269" r:id="rId17"/>
    <p:sldId id="292" r:id="rId18"/>
    <p:sldId id="283" r:id="rId19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C63D"/>
    <a:srgbClr val="73A33F"/>
    <a:srgbClr val="014639"/>
    <a:srgbClr val="00382B"/>
    <a:srgbClr val="0092BB"/>
    <a:srgbClr val="F7F7F7"/>
    <a:srgbClr val="0177A7"/>
    <a:srgbClr val="005891"/>
    <a:srgbClr val="3838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09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8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2E302-0894-4715-9728-E7FAA602E5CA}" type="datetimeFigureOut">
              <a:rPr lang="id-ID" smtClean="0"/>
              <a:t>14/05/2019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D704B-3ED0-43AD-80A2-12C39FAF41D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9566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="" xmlns:a16="http://schemas.microsoft.com/office/drawing/2014/main" id="{8BD5C083-18C1-4902-8896-566098CC6624}"/>
              </a:ext>
            </a:extLst>
          </p:cNvPr>
          <p:cNvSpPr/>
          <p:nvPr userDrawn="1"/>
        </p:nvSpPr>
        <p:spPr>
          <a:xfrm>
            <a:off x="4812023" y="3056248"/>
            <a:ext cx="2567958" cy="2567958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Trapezoid 12">
            <a:extLst>
              <a:ext uri="{FF2B5EF4-FFF2-40B4-BE49-F238E27FC236}">
                <a16:creationId xmlns="" xmlns:a16="http://schemas.microsoft.com/office/drawing/2014/main" id="{28089D2C-DFA4-461B-8FBE-BA80E99C6294}"/>
              </a:ext>
            </a:extLst>
          </p:cNvPr>
          <p:cNvSpPr/>
          <p:nvPr userDrawn="1"/>
        </p:nvSpPr>
        <p:spPr>
          <a:xfrm rot="16200000">
            <a:off x="8316009" y="1280432"/>
            <a:ext cx="1679580" cy="6119591"/>
          </a:xfrm>
          <a:prstGeom prst="trapezoid">
            <a:avLst>
              <a:gd name="adj" fmla="val 30482"/>
            </a:avLst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rapezoid 9">
            <a:extLst>
              <a:ext uri="{FF2B5EF4-FFF2-40B4-BE49-F238E27FC236}">
                <a16:creationId xmlns="" xmlns:a16="http://schemas.microsoft.com/office/drawing/2014/main" id="{08B9512D-5662-4F33-8CF0-13F19246FCB3}"/>
              </a:ext>
            </a:extLst>
          </p:cNvPr>
          <p:cNvSpPr/>
          <p:nvPr userDrawn="1"/>
        </p:nvSpPr>
        <p:spPr>
          <a:xfrm rot="5400000" flipH="1">
            <a:off x="2196296" y="1280432"/>
            <a:ext cx="1679580" cy="6119591"/>
          </a:xfrm>
          <a:prstGeom prst="trapezoid">
            <a:avLst>
              <a:gd name="adj" fmla="val 30482"/>
            </a:avLst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CFA32DBC-10BB-4549-95C1-E18D89A80DE6}"/>
              </a:ext>
            </a:extLst>
          </p:cNvPr>
          <p:cNvSpPr/>
          <p:nvPr userDrawn="1"/>
        </p:nvSpPr>
        <p:spPr>
          <a:xfrm>
            <a:off x="4980041" y="3224266"/>
            <a:ext cx="2231922" cy="223192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A64A4F9B-7852-47A4-B339-F3D20E5D9AC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3633" y="906044"/>
            <a:ext cx="10824496" cy="1373857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8000" b="1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BIG TITLE</a:t>
            </a:r>
          </a:p>
        </p:txBody>
      </p:sp>
      <p:sp>
        <p:nvSpPr>
          <p:cNvPr id="23" name="Block Arc 22">
            <a:extLst>
              <a:ext uri="{FF2B5EF4-FFF2-40B4-BE49-F238E27FC236}">
                <a16:creationId xmlns="" xmlns:a16="http://schemas.microsoft.com/office/drawing/2014/main" id="{CFDA8ABB-4854-4A92-9323-F5A0DF7E707A}"/>
              </a:ext>
            </a:extLst>
          </p:cNvPr>
          <p:cNvSpPr/>
          <p:nvPr userDrawn="1"/>
        </p:nvSpPr>
        <p:spPr>
          <a:xfrm>
            <a:off x="4663048" y="2907274"/>
            <a:ext cx="2865906" cy="2865906"/>
          </a:xfrm>
          <a:prstGeom prst="blockArc">
            <a:avLst>
              <a:gd name="adj1" fmla="val 12162632"/>
              <a:gd name="adj2" fmla="val 20268090"/>
              <a:gd name="adj3" fmla="val 0"/>
            </a:avLst>
          </a:prstGeom>
          <a:ln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F9803E7D-3A7C-49BF-BCAA-3700A04FF672}"/>
              </a:ext>
            </a:extLst>
          </p:cNvPr>
          <p:cNvSpPr/>
          <p:nvPr userDrawn="1"/>
        </p:nvSpPr>
        <p:spPr>
          <a:xfrm>
            <a:off x="4719823" y="3760061"/>
            <a:ext cx="92200" cy="92200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1A25F48A-AB99-4B80-BB04-86262BAF4BD0}"/>
              </a:ext>
            </a:extLst>
          </p:cNvPr>
          <p:cNvSpPr/>
          <p:nvPr userDrawn="1"/>
        </p:nvSpPr>
        <p:spPr>
          <a:xfrm>
            <a:off x="7379981" y="3760061"/>
            <a:ext cx="92200" cy="92200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Block Arc 27">
            <a:extLst>
              <a:ext uri="{FF2B5EF4-FFF2-40B4-BE49-F238E27FC236}">
                <a16:creationId xmlns="" xmlns:a16="http://schemas.microsoft.com/office/drawing/2014/main" id="{7B40B6F0-E356-42D3-9D05-3B0C65318C75}"/>
              </a:ext>
            </a:extLst>
          </p:cNvPr>
          <p:cNvSpPr/>
          <p:nvPr userDrawn="1"/>
        </p:nvSpPr>
        <p:spPr>
          <a:xfrm rot="10800000">
            <a:off x="4662929" y="2907274"/>
            <a:ext cx="2865906" cy="2865906"/>
          </a:xfrm>
          <a:prstGeom prst="blockArc">
            <a:avLst>
              <a:gd name="adj1" fmla="val 12162632"/>
              <a:gd name="adj2" fmla="val 20268090"/>
              <a:gd name="adj3" fmla="val 0"/>
            </a:avLst>
          </a:prstGeom>
          <a:ln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381766E4-A074-4571-875D-9EA75EFD8860}"/>
              </a:ext>
            </a:extLst>
          </p:cNvPr>
          <p:cNvSpPr/>
          <p:nvPr userDrawn="1"/>
        </p:nvSpPr>
        <p:spPr>
          <a:xfrm rot="10800000">
            <a:off x="7379860" y="4828193"/>
            <a:ext cx="92200" cy="92200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3301A360-83D5-4170-A3E1-B9751EDA15C5}"/>
              </a:ext>
            </a:extLst>
          </p:cNvPr>
          <p:cNvSpPr/>
          <p:nvPr userDrawn="1"/>
        </p:nvSpPr>
        <p:spPr>
          <a:xfrm rot="10800000">
            <a:off x="4719702" y="4828193"/>
            <a:ext cx="92200" cy="92200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1" name="Text Placeholder 20">
            <a:extLst>
              <a:ext uri="{FF2B5EF4-FFF2-40B4-BE49-F238E27FC236}">
                <a16:creationId xmlns="" xmlns:a16="http://schemas.microsoft.com/office/drawing/2014/main" id="{5CAC010E-880D-4824-BB92-1E88BECAD6D3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487187" y="6040005"/>
            <a:ext cx="7217388" cy="502586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200" b="0" i="1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34" name="Photo">
            <a:extLst>
              <a:ext uri="{FF2B5EF4-FFF2-40B4-BE49-F238E27FC236}">
                <a16:creationId xmlns="" xmlns:a16="http://schemas.microsoft.com/office/drawing/2014/main" id="{E6B2965B-E4E5-4F1A-9141-10253D1044A9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5112778" y="3357003"/>
            <a:ext cx="1966450" cy="1966450"/>
          </a:xfrm>
          <a:custGeom>
            <a:avLst/>
            <a:gdLst>
              <a:gd name="connsiteX0" fmla="*/ 983225 w 1966450"/>
              <a:gd name="connsiteY0" fmla="*/ 0 h 1966450"/>
              <a:gd name="connsiteX1" fmla="*/ 1966450 w 1966450"/>
              <a:gd name="connsiteY1" fmla="*/ 983225 h 1966450"/>
              <a:gd name="connsiteX2" fmla="*/ 983225 w 1966450"/>
              <a:gd name="connsiteY2" fmla="*/ 1966450 h 1966450"/>
              <a:gd name="connsiteX3" fmla="*/ 0 w 1966450"/>
              <a:gd name="connsiteY3" fmla="*/ 983225 h 1966450"/>
              <a:gd name="connsiteX4" fmla="*/ 983225 w 1966450"/>
              <a:gd name="connsiteY4" fmla="*/ 0 h 196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6450" h="1966450">
                <a:moveTo>
                  <a:pt x="983225" y="0"/>
                </a:moveTo>
                <a:cubicBezTo>
                  <a:pt x="1526245" y="0"/>
                  <a:pt x="1966450" y="440205"/>
                  <a:pt x="1966450" y="983225"/>
                </a:cubicBezTo>
                <a:cubicBezTo>
                  <a:pt x="1966450" y="1526245"/>
                  <a:pt x="1526245" y="1966450"/>
                  <a:pt x="983225" y="1966450"/>
                </a:cubicBezTo>
                <a:cubicBezTo>
                  <a:pt x="440205" y="1966450"/>
                  <a:pt x="0" y="1526245"/>
                  <a:pt x="0" y="983225"/>
                </a:cubicBezTo>
                <a:cubicBezTo>
                  <a:pt x="0" y="440205"/>
                  <a:pt x="440205" y="0"/>
                  <a:pt x="983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or drag image here</a:t>
            </a:r>
            <a:endParaRPr lang="id-ID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2943FFF9-1939-4804-AFA2-6F71F342A8A9}"/>
              </a:ext>
            </a:extLst>
          </p:cNvPr>
          <p:cNvCxnSpPr/>
          <p:nvPr userDrawn="1"/>
        </p:nvCxnSpPr>
        <p:spPr>
          <a:xfrm>
            <a:off x="4069977" y="2279901"/>
            <a:ext cx="4052047" cy="0"/>
          </a:xfrm>
          <a:prstGeom prst="line">
            <a:avLst/>
          </a:prstGeom>
          <a:ln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="" xmlns:a16="http://schemas.microsoft.com/office/drawing/2014/main" id="{ECB53F57-C2F3-43F4-83FB-E51DCFD5A2A2}"/>
              </a:ext>
            </a:extLst>
          </p:cNvPr>
          <p:cNvSpPr/>
          <p:nvPr userDrawn="1"/>
        </p:nvSpPr>
        <p:spPr>
          <a:xfrm>
            <a:off x="4023877" y="2233801"/>
            <a:ext cx="92200" cy="92200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6" name="Oval 45">
            <a:extLst>
              <a:ext uri="{FF2B5EF4-FFF2-40B4-BE49-F238E27FC236}">
                <a16:creationId xmlns="" xmlns:a16="http://schemas.microsoft.com/office/drawing/2014/main" id="{1BE6AC26-EE6D-4959-9E73-ED358929B9A8}"/>
              </a:ext>
            </a:extLst>
          </p:cNvPr>
          <p:cNvSpPr/>
          <p:nvPr userDrawn="1"/>
        </p:nvSpPr>
        <p:spPr>
          <a:xfrm>
            <a:off x="8075925" y="2233801"/>
            <a:ext cx="92200" cy="92200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76613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decel="3200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  <p:bldP spid="10" grpId="0" animBg="1"/>
      <p:bldP spid="7" grpId="0" animBg="1"/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build="p">
        <p:tmplLst>
          <p:tmpl lvl="1">
            <p:tnLst>
              <p:par>
                <p:cTn presetID="2" presetClass="entr" presetSubtype="4" decel="32000" fill="hold" nodeType="withEffect">
                  <p:stCondLst>
                    <p:cond delay="1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animBg="1"/>
      <p:bldP spid="45" grpId="0" animBg="1"/>
      <p:bldP spid="46" grpId="0" animBg="1"/>
    </p:bldLst>
  </p:timing>
  <p:extLst mod="1">
    <p:ext uri="{DCECCB84-F9BA-43D5-87BE-67443E8EF086}">
      <p15:sldGuideLst xmlns:p15="http://schemas.microsoft.com/office/powerpoint/2012/main">
        <p15:guide id="1" orient="horz" pos="2205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254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14">
            <a:extLst>
              <a:ext uri="{FF2B5EF4-FFF2-40B4-BE49-F238E27FC236}">
                <a16:creationId xmlns="" xmlns:a16="http://schemas.microsoft.com/office/drawing/2014/main" id="{37ECF1E5-16BA-4FBA-B0FC-82548695D8A4}"/>
              </a:ext>
            </a:extLst>
          </p:cNvPr>
          <p:cNvSpPr/>
          <p:nvPr userDrawn="1"/>
        </p:nvSpPr>
        <p:spPr>
          <a:xfrm rot="10800000">
            <a:off x="7079400" y="1925064"/>
            <a:ext cx="3548452" cy="31366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215" h="21600" extrusionOk="0">
                <a:moveTo>
                  <a:pt x="3413" y="0"/>
                </a:moveTo>
                <a:cubicBezTo>
                  <a:pt x="1268" y="0"/>
                  <a:pt x="0" y="2305"/>
                  <a:pt x="0" y="4610"/>
                </a:cubicBezTo>
                <a:cubicBezTo>
                  <a:pt x="0" y="7573"/>
                  <a:pt x="1268" y="9878"/>
                  <a:pt x="3413" y="9878"/>
                </a:cubicBezTo>
                <a:cubicBezTo>
                  <a:pt x="6924" y="9878"/>
                  <a:pt x="4778" y="19163"/>
                  <a:pt x="0" y="19163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8191" y="21600"/>
                  <a:pt x="11653" y="0"/>
                  <a:pt x="3413" y="0"/>
                </a:cubicBezTo>
                <a:close/>
                <a:moveTo>
                  <a:pt x="13409" y="0"/>
                </a:moveTo>
                <a:cubicBezTo>
                  <a:pt x="11653" y="0"/>
                  <a:pt x="9947" y="2305"/>
                  <a:pt x="9947" y="4610"/>
                </a:cubicBezTo>
                <a:cubicBezTo>
                  <a:pt x="9947" y="7573"/>
                  <a:pt x="11653" y="9878"/>
                  <a:pt x="13409" y="9878"/>
                </a:cubicBezTo>
                <a:cubicBezTo>
                  <a:pt x="17260" y="9878"/>
                  <a:pt x="14676" y="19163"/>
                  <a:pt x="9947" y="19163"/>
                </a:cubicBezTo>
                <a:cubicBezTo>
                  <a:pt x="9947" y="21600"/>
                  <a:pt x="9947" y="21600"/>
                  <a:pt x="9947" y="21600"/>
                </a:cubicBezTo>
                <a:cubicBezTo>
                  <a:pt x="18577" y="21600"/>
                  <a:pt x="21600" y="0"/>
                  <a:pt x="1340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  <a:alpha val="6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/>
          </a:p>
        </p:txBody>
      </p:sp>
      <p:sp>
        <p:nvSpPr>
          <p:cNvPr id="12" name="Picture Placeholder 11">
            <a:extLst>
              <a:ext uri="{FF2B5EF4-FFF2-40B4-BE49-F238E27FC236}">
                <a16:creationId xmlns="" xmlns:a16="http://schemas.microsoft.com/office/drawing/2014/main" id="{D4465CAC-A8F4-47FF-9BC7-51CBF1F0878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0252" y="654050"/>
            <a:ext cx="5956300" cy="5549900"/>
          </a:xfrm>
          <a:custGeom>
            <a:avLst/>
            <a:gdLst>
              <a:gd name="connsiteX0" fmla="*/ 3181350 w 5956300"/>
              <a:gd name="connsiteY0" fmla="*/ 0 h 5549900"/>
              <a:gd name="connsiteX1" fmla="*/ 5956300 w 5956300"/>
              <a:gd name="connsiteY1" fmla="*/ 2774950 h 5549900"/>
              <a:gd name="connsiteX2" fmla="*/ 3181350 w 5956300"/>
              <a:gd name="connsiteY2" fmla="*/ 5549900 h 5549900"/>
              <a:gd name="connsiteX3" fmla="*/ 1858644 w 5956300"/>
              <a:gd name="connsiteY3" fmla="*/ 5214979 h 5549900"/>
              <a:gd name="connsiteX4" fmla="*/ 1717389 w 5956300"/>
              <a:gd name="connsiteY4" fmla="*/ 5129164 h 5549900"/>
              <a:gd name="connsiteX5" fmla="*/ 1543561 w 5956300"/>
              <a:gd name="connsiteY5" fmla="*/ 5065542 h 5549900"/>
              <a:gd name="connsiteX6" fmla="*/ 0 w 5956300"/>
              <a:gd name="connsiteY6" fmla="*/ 2736850 h 5549900"/>
              <a:gd name="connsiteX7" fmla="*/ 1775759 w 5956300"/>
              <a:gd name="connsiteY7" fmla="*/ 323173 h 5549900"/>
              <a:gd name="connsiteX8" fmla="*/ 2005845 w 5956300"/>
              <a:gd name="connsiteY8" fmla="*/ 264011 h 5549900"/>
              <a:gd name="connsiteX9" fmla="*/ 2101214 w 5956300"/>
              <a:gd name="connsiteY9" fmla="*/ 218069 h 5549900"/>
              <a:gd name="connsiteX10" fmla="*/ 3181350 w 5956300"/>
              <a:gd name="connsiteY10" fmla="*/ 0 h 554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956300" h="5549900">
                <a:moveTo>
                  <a:pt x="3181350" y="0"/>
                </a:moveTo>
                <a:cubicBezTo>
                  <a:pt x="4713913" y="0"/>
                  <a:pt x="5956300" y="1242387"/>
                  <a:pt x="5956300" y="2774950"/>
                </a:cubicBezTo>
                <a:cubicBezTo>
                  <a:pt x="5956300" y="4307513"/>
                  <a:pt x="4713913" y="5549900"/>
                  <a:pt x="3181350" y="5549900"/>
                </a:cubicBezTo>
                <a:cubicBezTo>
                  <a:pt x="2702424" y="5549900"/>
                  <a:pt x="2251836" y="5428573"/>
                  <a:pt x="1858644" y="5214979"/>
                </a:cubicBezTo>
                <a:lnTo>
                  <a:pt x="1717389" y="5129164"/>
                </a:lnTo>
                <a:lnTo>
                  <a:pt x="1543561" y="5065542"/>
                </a:lnTo>
                <a:cubicBezTo>
                  <a:pt x="636475" y="4681877"/>
                  <a:pt x="0" y="3783692"/>
                  <a:pt x="0" y="2736850"/>
                </a:cubicBezTo>
                <a:cubicBezTo>
                  <a:pt x="0" y="1602772"/>
                  <a:pt x="746974" y="643158"/>
                  <a:pt x="1775759" y="323173"/>
                </a:cubicBezTo>
                <a:lnTo>
                  <a:pt x="2005845" y="264011"/>
                </a:lnTo>
                <a:lnTo>
                  <a:pt x="2101214" y="218069"/>
                </a:lnTo>
                <a:cubicBezTo>
                  <a:pt x="2433205" y="77649"/>
                  <a:pt x="2798209" y="0"/>
                  <a:pt x="31813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9" name="Text Placeholder 28">
            <a:extLst>
              <a:ext uri="{FF2B5EF4-FFF2-40B4-BE49-F238E27FC236}">
                <a16:creationId xmlns="" xmlns:a16="http://schemas.microsoft.com/office/drawing/2014/main" id="{8C13B3D7-F934-4E95-92C9-F138A34E372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252" y="863600"/>
            <a:ext cx="4558240" cy="5054600"/>
          </a:xfrm>
          <a:custGeom>
            <a:avLst/>
            <a:gdLst>
              <a:gd name="connsiteX0" fmla="*/ 2527300 w 4558240"/>
              <a:gd name="connsiteY0" fmla="*/ 0 h 5054600"/>
              <a:gd name="connsiteX1" fmla="*/ 2785702 w 4558240"/>
              <a:gd name="connsiteY1" fmla="*/ 13048 h 5054600"/>
              <a:gd name="connsiteX2" fmla="*/ 2847573 w 4558240"/>
              <a:gd name="connsiteY2" fmla="*/ 22491 h 5054600"/>
              <a:gd name="connsiteX3" fmla="*/ 2694010 w 4558240"/>
              <a:gd name="connsiteY3" fmla="*/ 45927 h 5054600"/>
              <a:gd name="connsiteX4" fmla="*/ 889000 w 4558240"/>
              <a:gd name="connsiteY4" fmla="*/ 2260600 h 5054600"/>
              <a:gd name="connsiteX5" fmla="*/ 3149600 w 4558240"/>
              <a:gd name="connsiteY5" fmla="*/ 4521200 h 5054600"/>
              <a:gd name="connsiteX6" fmla="*/ 4413523 w 4558240"/>
              <a:gd name="connsiteY6" fmla="*/ 4135125 h 5054600"/>
              <a:gd name="connsiteX7" fmla="*/ 4558240 w 4558240"/>
              <a:gd name="connsiteY7" fmla="*/ 4026908 h 5054600"/>
              <a:gd name="connsiteX8" fmla="*/ 4477487 w 4558240"/>
              <a:gd name="connsiteY8" fmla="*/ 4134897 h 5054600"/>
              <a:gd name="connsiteX9" fmla="*/ 2527300 w 4558240"/>
              <a:gd name="connsiteY9" fmla="*/ 5054600 h 5054600"/>
              <a:gd name="connsiteX10" fmla="*/ 0 w 4558240"/>
              <a:gd name="connsiteY10" fmla="*/ 2527300 h 5054600"/>
              <a:gd name="connsiteX11" fmla="*/ 2527300 w 4558240"/>
              <a:gd name="connsiteY11" fmla="*/ 0 h 505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558240" h="5054600">
                <a:moveTo>
                  <a:pt x="2527300" y="0"/>
                </a:moveTo>
                <a:cubicBezTo>
                  <a:pt x="2614537" y="0"/>
                  <a:pt x="2700741" y="4420"/>
                  <a:pt x="2785702" y="13048"/>
                </a:cubicBezTo>
                <a:lnTo>
                  <a:pt x="2847573" y="22491"/>
                </a:lnTo>
                <a:lnTo>
                  <a:pt x="2694010" y="45927"/>
                </a:lnTo>
                <a:cubicBezTo>
                  <a:pt x="1663893" y="256720"/>
                  <a:pt x="889000" y="1168167"/>
                  <a:pt x="889000" y="2260600"/>
                </a:cubicBezTo>
                <a:cubicBezTo>
                  <a:pt x="889000" y="3509095"/>
                  <a:pt x="1901105" y="4521200"/>
                  <a:pt x="3149600" y="4521200"/>
                </a:cubicBezTo>
                <a:cubicBezTo>
                  <a:pt x="3617786" y="4521200"/>
                  <a:pt x="4052729" y="4378873"/>
                  <a:pt x="4413523" y="4135125"/>
                </a:cubicBezTo>
                <a:lnTo>
                  <a:pt x="4558240" y="4026908"/>
                </a:lnTo>
                <a:lnTo>
                  <a:pt x="4477487" y="4134897"/>
                </a:lnTo>
                <a:cubicBezTo>
                  <a:pt x="4013944" y="4696583"/>
                  <a:pt x="3312432" y="5054600"/>
                  <a:pt x="2527300" y="5054600"/>
                </a:cubicBezTo>
                <a:cubicBezTo>
                  <a:pt x="1131511" y="5054600"/>
                  <a:pt x="0" y="3923089"/>
                  <a:pt x="0" y="2527300"/>
                </a:cubicBezTo>
                <a:cubicBezTo>
                  <a:pt x="0" y="1131511"/>
                  <a:pt x="1131511" y="0"/>
                  <a:pt x="2527300" y="0"/>
                </a:cubicBezTo>
                <a:close/>
              </a:path>
            </a:pathLst>
          </a:custGeom>
          <a:solidFill>
            <a:srgbClr val="A3C63D">
              <a:alpha val="80000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91" name="Text Placeholder 90">
            <a:extLst>
              <a:ext uri="{FF2B5EF4-FFF2-40B4-BE49-F238E27FC236}">
                <a16:creationId xmlns="" xmlns:a16="http://schemas.microsoft.com/office/drawing/2014/main" id="{06D11F40-2D56-4085-9EFA-40199FB5C6D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37643" y="654050"/>
            <a:ext cx="4238911" cy="5549900"/>
          </a:xfrm>
          <a:custGeom>
            <a:avLst/>
            <a:gdLst>
              <a:gd name="connsiteX0" fmla="*/ 1463961 w 4238911"/>
              <a:gd name="connsiteY0" fmla="*/ 0 h 5549900"/>
              <a:gd name="connsiteX1" fmla="*/ 4238911 w 4238911"/>
              <a:gd name="connsiteY1" fmla="*/ 2774950 h 5549900"/>
              <a:gd name="connsiteX2" fmla="*/ 1463961 w 4238911"/>
              <a:gd name="connsiteY2" fmla="*/ 5549900 h 5549900"/>
              <a:gd name="connsiteX3" fmla="*/ 141255 w 4238911"/>
              <a:gd name="connsiteY3" fmla="*/ 5214979 h 5549900"/>
              <a:gd name="connsiteX4" fmla="*/ 0 w 4238911"/>
              <a:gd name="connsiteY4" fmla="*/ 5129164 h 5549900"/>
              <a:gd name="connsiteX5" fmla="*/ 58370 w 4238911"/>
              <a:gd name="connsiteY5" fmla="*/ 5150528 h 5549900"/>
              <a:gd name="connsiteX6" fmla="*/ 809911 w 4238911"/>
              <a:gd name="connsiteY6" fmla="*/ 5264150 h 5549900"/>
              <a:gd name="connsiteX7" fmla="*/ 2760098 w 4238911"/>
              <a:gd name="connsiteY7" fmla="*/ 4344447 h 5549900"/>
              <a:gd name="connsiteX8" fmla="*/ 2779052 w 4238911"/>
              <a:gd name="connsiteY8" fmla="*/ 4319100 h 5549900"/>
              <a:gd name="connsiteX9" fmla="*/ 2892670 w 4238911"/>
              <a:gd name="connsiteY9" fmla="*/ 4234139 h 5549900"/>
              <a:gd name="connsiteX10" fmla="*/ 3724561 w 4238911"/>
              <a:gd name="connsiteY10" fmla="*/ 2470150 h 5549900"/>
              <a:gd name="connsiteX11" fmla="*/ 1438561 w 4238911"/>
              <a:gd name="connsiteY11" fmla="*/ 184150 h 5549900"/>
              <a:gd name="connsiteX12" fmla="*/ 1204831 w 4238911"/>
              <a:gd name="connsiteY12" fmla="*/ 195952 h 5549900"/>
              <a:gd name="connsiteX13" fmla="*/ 1039706 w 4238911"/>
              <a:gd name="connsiteY13" fmla="*/ 221154 h 5549900"/>
              <a:gd name="connsiteX14" fmla="*/ 809911 w 4238911"/>
              <a:gd name="connsiteY14" fmla="*/ 209550 h 5549900"/>
              <a:gd name="connsiteX15" fmla="*/ 300572 w 4238911"/>
              <a:gd name="connsiteY15" fmla="*/ 260896 h 5549900"/>
              <a:gd name="connsiteX16" fmla="*/ 288456 w 4238911"/>
              <a:gd name="connsiteY16" fmla="*/ 264011 h 5549900"/>
              <a:gd name="connsiteX17" fmla="*/ 383825 w 4238911"/>
              <a:gd name="connsiteY17" fmla="*/ 218069 h 5549900"/>
              <a:gd name="connsiteX18" fmla="*/ 1463961 w 4238911"/>
              <a:gd name="connsiteY18" fmla="*/ 0 h 554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238911" h="5549900">
                <a:moveTo>
                  <a:pt x="1463961" y="0"/>
                </a:moveTo>
                <a:cubicBezTo>
                  <a:pt x="2996524" y="0"/>
                  <a:pt x="4238911" y="1242387"/>
                  <a:pt x="4238911" y="2774950"/>
                </a:cubicBezTo>
                <a:cubicBezTo>
                  <a:pt x="4238911" y="4307513"/>
                  <a:pt x="2996524" y="5549900"/>
                  <a:pt x="1463961" y="5549900"/>
                </a:cubicBezTo>
                <a:cubicBezTo>
                  <a:pt x="985035" y="5549900"/>
                  <a:pt x="534447" y="5428573"/>
                  <a:pt x="141255" y="5214979"/>
                </a:cubicBezTo>
                <a:lnTo>
                  <a:pt x="0" y="5129164"/>
                </a:lnTo>
                <a:lnTo>
                  <a:pt x="58370" y="5150528"/>
                </a:lnTo>
                <a:cubicBezTo>
                  <a:pt x="295781" y="5224371"/>
                  <a:pt x="548201" y="5264150"/>
                  <a:pt x="809911" y="5264150"/>
                </a:cubicBezTo>
                <a:cubicBezTo>
                  <a:pt x="1595043" y="5264150"/>
                  <a:pt x="2296555" y="4906133"/>
                  <a:pt x="2760098" y="4344447"/>
                </a:cubicBezTo>
                <a:lnTo>
                  <a:pt x="2779052" y="4319100"/>
                </a:lnTo>
                <a:lnTo>
                  <a:pt x="2892670" y="4234139"/>
                </a:lnTo>
                <a:cubicBezTo>
                  <a:pt x="3400727" y="3814853"/>
                  <a:pt x="3724561" y="3180319"/>
                  <a:pt x="3724561" y="2470150"/>
                </a:cubicBezTo>
                <a:cubicBezTo>
                  <a:pt x="3724561" y="1207627"/>
                  <a:pt x="2701084" y="184150"/>
                  <a:pt x="1438561" y="184150"/>
                </a:cubicBezTo>
                <a:cubicBezTo>
                  <a:pt x="1359653" y="184150"/>
                  <a:pt x="1281680" y="188148"/>
                  <a:pt x="1204831" y="195952"/>
                </a:cubicBezTo>
                <a:lnTo>
                  <a:pt x="1039706" y="221154"/>
                </a:lnTo>
                <a:lnTo>
                  <a:pt x="809911" y="209550"/>
                </a:lnTo>
                <a:cubicBezTo>
                  <a:pt x="635438" y="209550"/>
                  <a:pt x="465093" y="227230"/>
                  <a:pt x="300572" y="260896"/>
                </a:cubicBezTo>
                <a:lnTo>
                  <a:pt x="288456" y="264011"/>
                </a:lnTo>
                <a:lnTo>
                  <a:pt x="383825" y="218069"/>
                </a:lnTo>
                <a:cubicBezTo>
                  <a:pt x="715816" y="77649"/>
                  <a:pt x="1080820" y="0"/>
                  <a:pt x="1463961" y="0"/>
                </a:cubicBezTo>
                <a:close/>
              </a:path>
            </a:pathLst>
          </a:custGeom>
          <a:solidFill>
            <a:srgbClr val="A3C63D">
              <a:alpha val="44000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92" name="Text Placeholder 20">
            <a:extLst>
              <a:ext uri="{FF2B5EF4-FFF2-40B4-BE49-F238E27FC236}">
                <a16:creationId xmlns="" xmlns:a16="http://schemas.microsoft.com/office/drawing/2014/main" id="{894ABC75-4086-4ABD-8F3B-02421913DA8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079401" y="3479800"/>
            <a:ext cx="4510021" cy="1261888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PLACE THE QUOTE HERE</a:t>
            </a:r>
          </a:p>
        </p:txBody>
      </p:sp>
      <p:sp>
        <p:nvSpPr>
          <p:cNvPr id="93" name="Text Placeholder 20">
            <a:extLst>
              <a:ext uri="{FF2B5EF4-FFF2-40B4-BE49-F238E27FC236}">
                <a16:creationId xmlns="" xmlns:a16="http://schemas.microsoft.com/office/drawing/2014/main" id="{DD688E35-2717-4479-959A-A0B6DA0A783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079402" y="4741688"/>
            <a:ext cx="3548450" cy="292847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1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i="1" dirty="0"/>
              <a:t>Public Figure Name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84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3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BFC7F212-B518-4CD0-A9D2-B49F16157F6A}"/>
              </a:ext>
            </a:extLst>
          </p:cNvPr>
          <p:cNvSpPr/>
          <p:nvPr userDrawn="1"/>
        </p:nvSpPr>
        <p:spPr>
          <a:xfrm>
            <a:off x="0" y="3156154"/>
            <a:ext cx="12192000" cy="1181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="" xmlns:a16="http://schemas.microsoft.com/office/drawing/2014/main" id="{584F1DC6-63B7-4ADA-BA95-42301BA071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12192000" cy="3156155"/>
          </a:xfrm>
          <a:custGeom>
            <a:avLst/>
            <a:gdLst>
              <a:gd name="connsiteX0" fmla="*/ 0 w 12192000"/>
              <a:gd name="connsiteY0" fmla="*/ 0 h 3156155"/>
              <a:gd name="connsiteX1" fmla="*/ 12192000 w 12192000"/>
              <a:gd name="connsiteY1" fmla="*/ 0 h 3156155"/>
              <a:gd name="connsiteX2" fmla="*/ 12192000 w 12192000"/>
              <a:gd name="connsiteY2" fmla="*/ 3156155 h 3156155"/>
              <a:gd name="connsiteX3" fmla="*/ 6789231 w 12192000"/>
              <a:gd name="connsiteY3" fmla="*/ 3156155 h 3156155"/>
              <a:gd name="connsiteX4" fmla="*/ 6783741 w 12192000"/>
              <a:gd name="connsiteY4" fmla="*/ 3138470 h 3156155"/>
              <a:gd name="connsiteX5" fmla="*/ 6095999 w 12192000"/>
              <a:gd name="connsiteY5" fmla="*/ 2682604 h 3156155"/>
              <a:gd name="connsiteX6" fmla="*/ 5408258 w 12192000"/>
              <a:gd name="connsiteY6" fmla="*/ 3138470 h 3156155"/>
              <a:gd name="connsiteX7" fmla="*/ 5402768 w 12192000"/>
              <a:gd name="connsiteY7" fmla="*/ 3156155 h 3156155"/>
              <a:gd name="connsiteX8" fmla="*/ 0 w 12192000"/>
              <a:gd name="connsiteY8" fmla="*/ 3156155 h 315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156155">
                <a:moveTo>
                  <a:pt x="0" y="0"/>
                </a:moveTo>
                <a:lnTo>
                  <a:pt x="12192000" y="0"/>
                </a:lnTo>
                <a:lnTo>
                  <a:pt x="12192000" y="3156155"/>
                </a:lnTo>
                <a:lnTo>
                  <a:pt x="6789231" y="3156155"/>
                </a:lnTo>
                <a:lnTo>
                  <a:pt x="6783741" y="3138470"/>
                </a:lnTo>
                <a:cubicBezTo>
                  <a:pt x="6670432" y="2870576"/>
                  <a:pt x="6405167" y="2682604"/>
                  <a:pt x="6095999" y="2682604"/>
                </a:cubicBezTo>
                <a:cubicBezTo>
                  <a:pt x="5786831" y="2682604"/>
                  <a:pt x="5521567" y="2870576"/>
                  <a:pt x="5408258" y="3138470"/>
                </a:cubicBezTo>
                <a:lnTo>
                  <a:pt x="5402768" y="3156155"/>
                </a:lnTo>
                <a:lnTo>
                  <a:pt x="0" y="31561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0" name="Text Placeholder 19">
            <a:extLst>
              <a:ext uri="{FF2B5EF4-FFF2-40B4-BE49-F238E27FC236}">
                <a16:creationId xmlns="" xmlns:a16="http://schemas.microsoft.com/office/drawing/2014/main" id="{406011AE-2AA7-4FFD-833C-E48042B096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-1"/>
            <a:ext cx="12192000" cy="3156155"/>
          </a:xfrm>
          <a:custGeom>
            <a:avLst/>
            <a:gdLst>
              <a:gd name="connsiteX0" fmla="*/ 0 w 12192000"/>
              <a:gd name="connsiteY0" fmla="*/ 0 h 3156155"/>
              <a:gd name="connsiteX1" fmla="*/ 12192000 w 12192000"/>
              <a:gd name="connsiteY1" fmla="*/ 0 h 3156155"/>
              <a:gd name="connsiteX2" fmla="*/ 12192000 w 12192000"/>
              <a:gd name="connsiteY2" fmla="*/ 3156155 h 3156155"/>
              <a:gd name="connsiteX3" fmla="*/ 6791139 w 12192000"/>
              <a:gd name="connsiteY3" fmla="*/ 3156155 h 3156155"/>
              <a:gd name="connsiteX4" fmla="*/ 6783742 w 12192000"/>
              <a:gd name="connsiteY4" fmla="*/ 3132324 h 3156155"/>
              <a:gd name="connsiteX5" fmla="*/ 6096000 w 12192000"/>
              <a:gd name="connsiteY5" fmla="*/ 2676458 h 3156155"/>
              <a:gd name="connsiteX6" fmla="*/ 5408259 w 12192000"/>
              <a:gd name="connsiteY6" fmla="*/ 3132324 h 3156155"/>
              <a:gd name="connsiteX7" fmla="*/ 5400861 w 12192000"/>
              <a:gd name="connsiteY7" fmla="*/ 3156155 h 3156155"/>
              <a:gd name="connsiteX8" fmla="*/ 0 w 12192000"/>
              <a:gd name="connsiteY8" fmla="*/ 3156155 h 3156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156155">
                <a:moveTo>
                  <a:pt x="0" y="0"/>
                </a:moveTo>
                <a:lnTo>
                  <a:pt x="12192000" y="0"/>
                </a:lnTo>
                <a:lnTo>
                  <a:pt x="12192000" y="3156155"/>
                </a:lnTo>
                <a:lnTo>
                  <a:pt x="6791139" y="3156155"/>
                </a:lnTo>
                <a:lnTo>
                  <a:pt x="6783742" y="3132324"/>
                </a:lnTo>
                <a:cubicBezTo>
                  <a:pt x="6670433" y="2864430"/>
                  <a:pt x="6405168" y="2676458"/>
                  <a:pt x="6096000" y="2676458"/>
                </a:cubicBezTo>
                <a:cubicBezTo>
                  <a:pt x="5786832" y="2676458"/>
                  <a:pt x="5521568" y="2864430"/>
                  <a:pt x="5408259" y="3132324"/>
                </a:cubicBezTo>
                <a:lnTo>
                  <a:pt x="5400861" y="3156155"/>
                </a:lnTo>
                <a:lnTo>
                  <a:pt x="0" y="3156155"/>
                </a:lnTo>
                <a:close/>
              </a:path>
            </a:pathLst>
          </a:custGeom>
          <a:solidFill>
            <a:srgbClr val="A3C63D">
              <a:alpha val="55000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10" name="Text Placeholder 20">
            <a:extLst>
              <a:ext uri="{FF2B5EF4-FFF2-40B4-BE49-F238E27FC236}">
                <a16:creationId xmlns="" xmlns:a16="http://schemas.microsoft.com/office/drawing/2014/main" id="{7B3C29C9-AC2F-497F-A4A8-000C46F938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86742" y="4521435"/>
            <a:ext cx="6618516" cy="1261888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PLACE THE QUOTE HERE</a:t>
            </a:r>
          </a:p>
        </p:txBody>
      </p:sp>
      <p:sp>
        <p:nvSpPr>
          <p:cNvPr id="11" name="Text Placeholder 20">
            <a:extLst>
              <a:ext uri="{FF2B5EF4-FFF2-40B4-BE49-F238E27FC236}">
                <a16:creationId xmlns="" xmlns:a16="http://schemas.microsoft.com/office/drawing/2014/main" id="{97B93716-D754-475A-8FC1-6F662EF4C8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21774" y="5783323"/>
            <a:ext cx="3548450" cy="292847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2000" b="0" i="1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i="1" dirty="0"/>
              <a:t>Figure Name</a:t>
            </a:r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EA7C6462-77BC-4BF8-877B-5E0B9826F6AC}"/>
              </a:ext>
            </a:extLst>
          </p:cNvPr>
          <p:cNvSpPr/>
          <p:nvPr userDrawn="1"/>
        </p:nvSpPr>
        <p:spPr>
          <a:xfrm>
            <a:off x="5349603" y="2682603"/>
            <a:ext cx="1492794" cy="1492794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2C4D28E5-DE85-45F7-B08F-1F730EB692CA}"/>
              </a:ext>
            </a:extLst>
          </p:cNvPr>
          <p:cNvSpPr/>
          <p:nvPr userDrawn="1"/>
        </p:nvSpPr>
        <p:spPr>
          <a:xfrm>
            <a:off x="5473904" y="2800758"/>
            <a:ext cx="1244192" cy="124419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7" name="Shape 914">
            <a:extLst>
              <a:ext uri="{FF2B5EF4-FFF2-40B4-BE49-F238E27FC236}">
                <a16:creationId xmlns="" xmlns:a16="http://schemas.microsoft.com/office/drawing/2014/main" id="{30EB806C-5B86-48EC-80F6-498E18ED1D18}"/>
              </a:ext>
            </a:extLst>
          </p:cNvPr>
          <p:cNvSpPr/>
          <p:nvPr userDrawn="1"/>
        </p:nvSpPr>
        <p:spPr>
          <a:xfrm rot="10800000">
            <a:off x="5696858" y="3114666"/>
            <a:ext cx="711200" cy="628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215" h="21600" extrusionOk="0">
                <a:moveTo>
                  <a:pt x="3413" y="0"/>
                </a:moveTo>
                <a:cubicBezTo>
                  <a:pt x="1268" y="0"/>
                  <a:pt x="0" y="2305"/>
                  <a:pt x="0" y="4610"/>
                </a:cubicBezTo>
                <a:cubicBezTo>
                  <a:pt x="0" y="7573"/>
                  <a:pt x="1268" y="9878"/>
                  <a:pt x="3413" y="9878"/>
                </a:cubicBezTo>
                <a:cubicBezTo>
                  <a:pt x="6924" y="9878"/>
                  <a:pt x="4778" y="19163"/>
                  <a:pt x="0" y="19163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8191" y="21600"/>
                  <a:pt x="11653" y="0"/>
                  <a:pt x="3413" y="0"/>
                </a:cubicBezTo>
                <a:close/>
                <a:moveTo>
                  <a:pt x="13409" y="0"/>
                </a:moveTo>
                <a:cubicBezTo>
                  <a:pt x="11653" y="0"/>
                  <a:pt x="9947" y="2305"/>
                  <a:pt x="9947" y="4610"/>
                </a:cubicBezTo>
                <a:cubicBezTo>
                  <a:pt x="9947" y="7573"/>
                  <a:pt x="11653" y="9878"/>
                  <a:pt x="13409" y="9878"/>
                </a:cubicBezTo>
                <a:cubicBezTo>
                  <a:pt x="17260" y="9878"/>
                  <a:pt x="14676" y="19163"/>
                  <a:pt x="9947" y="19163"/>
                </a:cubicBezTo>
                <a:cubicBezTo>
                  <a:pt x="9947" y="21600"/>
                  <a:pt x="9947" y="21600"/>
                  <a:pt x="9947" y="21600"/>
                </a:cubicBezTo>
                <a:cubicBezTo>
                  <a:pt x="18577" y="21600"/>
                  <a:pt x="21600" y="0"/>
                  <a:pt x="13409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750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62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>
        <p:tmplLst>
          <p:tmpl lvl="1">
            <p:tnLst>
              <p:par>
                <p:cTn presetID="2" presetClass="entr" presetSubtype="4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" presetClass="entr" presetSubtype="4" decel="62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="" xmlns:a16="http://schemas.microsoft.com/office/drawing/2014/main" id="{EDB2BE1A-6734-497C-A849-DCC859E72D7E}"/>
              </a:ext>
            </a:extLst>
          </p:cNvPr>
          <p:cNvGrpSpPr/>
          <p:nvPr userDrawn="1"/>
        </p:nvGrpSpPr>
        <p:grpSpPr>
          <a:xfrm>
            <a:off x="0" y="4061141"/>
            <a:ext cx="6470759" cy="1882329"/>
            <a:chOff x="0" y="4061141"/>
            <a:chExt cx="6470759" cy="1882329"/>
          </a:xfrm>
          <a:solidFill>
            <a:srgbClr val="A3C63D"/>
          </a:solidFill>
        </p:grpSpPr>
        <p:sp>
          <p:nvSpPr>
            <p:cNvPr id="8" name="Rectangle 7">
              <a:extLst>
                <a:ext uri="{FF2B5EF4-FFF2-40B4-BE49-F238E27FC236}">
                  <a16:creationId xmlns="" xmlns:a16="http://schemas.microsoft.com/office/drawing/2014/main" id="{D98F7653-4EEB-4074-B825-71A80372019D}"/>
                </a:ext>
              </a:extLst>
            </p:cNvPr>
            <p:cNvSpPr/>
            <p:nvPr userDrawn="1"/>
          </p:nvSpPr>
          <p:spPr>
            <a:xfrm>
              <a:off x="0" y="4061141"/>
              <a:ext cx="5529595" cy="188232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17" name="Oval 16">
              <a:extLst>
                <a:ext uri="{FF2B5EF4-FFF2-40B4-BE49-F238E27FC236}">
                  <a16:creationId xmlns="" xmlns:a16="http://schemas.microsoft.com/office/drawing/2014/main" id="{D043832D-E61C-4C92-89D8-D46D0BF621F1}"/>
                </a:ext>
              </a:extLst>
            </p:cNvPr>
            <p:cNvSpPr/>
            <p:nvPr userDrawn="1"/>
          </p:nvSpPr>
          <p:spPr>
            <a:xfrm>
              <a:off x="4588431" y="4061142"/>
              <a:ext cx="1882328" cy="188232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6" name="Text Placeholder 20">
            <a:extLst>
              <a:ext uri="{FF2B5EF4-FFF2-40B4-BE49-F238E27FC236}">
                <a16:creationId xmlns="" xmlns:a16="http://schemas.microsoft.com/office/drawing/2014/main" id="{E514A3C3-1B15-4006-BFD8-BAB4F8D092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764797" y="4371362"/>
            <a:ext cx="3012141" cy="1261888"/>
          </a:xfrm>
        </p:spPr>
        <p:txBody>
          <a:bodyPr anchor="b">
            <a:noAutofit/>
          </a:bodyPr>
          <a:lstStyle>
            <a:lvl1pPr marL="0" indent="0" algn="r">
              <a:lnSpc>
                <a:spcPct val="70000"/>
              </a:lnSpc>
              <a:buNone/>
              <a:defRPr sz="8000" b="1" i="0" baseline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FF48A475-EF5E-450A-BE07-299030B5458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761441" y="4061141"/>
            <a:ext cx="4959324" cy="1882329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0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 err="1"/>
              <a:t>Fusce</a:t>
            </a:r>
            <a:r>
              <a:rPr lang="en-US" dirty="0"/>
              <a:t> posuere, magna sed pulvinar </a:t>
            </a:r>
            <a:r>
              <a:rPr lang="en-US" dirty="0" err="1"/>
              <a:t>ultricieseros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urna</a:t>
            </a:r>
            <a:endParaRPr lang="id-ID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="" xmlns:a16="http://schemas.microsoft.com/office/drawing/2014/main" id="{85819724-12B6-4D40-A4F0-4D7ADD9F9D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5029200" cy="6858000"/>
          </a:xfrm>
          <a:custGeom>
            <a:avLst/>
            <a:gdLst>
              <a:gd name="connsiteX0" fmla="*/ 0 w 5029200"/>
              <a:gd name="connsiteY0" fmla="*/ 5943469 h 6858000"/>
              <a:gd name="connsiteX1" fmla="*/ 5029200 w 5029200"/>
              <a:gd name="connsiteY1" fmla="*/ 5943469 h 6858000"/>
              <a:gd name="connsiteX2" fmla="*/ 5029200 w 5029200"/>
              <a:gd name="connsiteY2" fmla="*/ 6858000 h 6858000"/>
              <a:gd name="connsiteX3" fmla="*/ 0 w 5029200"/>
              <a:gd name="connsiteY3" fmla="*/ 6858000 h 6858000"/>
              <a:gd name="connsiteX4" fmla="*/ 0 w 5029200"/>
              <a:gd name="connsiteY4" fmla="*/ 0 h 6858000"/>
              <a:gd name="connsiteX5" fmla="*/ 5029200 w 5029200"/>
              <a:gd name="connsiteY5" fmla="*/ 0 h 6858000"/>
              <a:gd name="connsiteX6" fmla="*/ 5029200 w 5029200"/>
              <a:gd name="connsiteY6" fmla="*/ 4061141 h 6858000"/>
              <a:gd name="connsiteX7" fmla="*/ 0 w 5029200"/>
              <a:gd name="connsiteY7" fmla="*/ 406114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29200" h="6858000">
                <a:moveTo>
                  <a:pt x="0" y="5943469"/>
                </a:moveTo>
                <a:lnTo>
                  <a:pt x="5029200" y="5943469"/>
                </a:lnTo>
                <a:lnTo>
                  <a:pt x="50292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5029200" y="0"/>
                </a:lnTo>
                <a:lnTo>
                  <a:pt x="5029200" y="4061141"/>
                </a:lnTo>
                <a:lnTo>
                  <a:pt x="0" y="406114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4" name="Freeform: Shape 23">
            <a:extLst>
              <a:ext uri="{FF2B5EF4-FFF2-40B4-BE49-F238E27FC236}">
                <a16:creationId xmlns="" xmlns:a16="http://schemas.microsoft.com/office/drawing/2014/main" id="{AEC16F89-EDEC-4B10-86A2-0BD91D43001D}"/>
              </a:ext>
            </a:extLst>
          </p:cNvPr>
          <p:cNvSpPr/>
          <p:nvPr userDrawn="1"/>
        </p:nvSpPr>
        <p:spPr>
          <a:xfrm>
            <a:off x="-520876" y="3965759"/>
            <a:ext cx="7126530" cy="2073092"/>
          </a:xfrm>
          <a:custGeom>
            <a:avLst/>
            <a:gdLst>
              <a:gd name="connsiteX0" fmla="*/ 0 w 6470759"/>
              <a:gd name="connsiteY0" fmla="*/ 0 h 1882329"/>
              <a:gd name="connsiteX1" fmla="*/ 5529595 w 6470759"/>
              <a:gd name="connsiteY1" fmla="*/ 0 h 1882329"/>
              <a:gd name="connsiteX2" fmla="*/ 5529595 w 6470759"/>
              <a:gd name="connsiteY2" fmla="*/ 1 h 1882329"/>
              <a:gd name="connsiteX3" fmla="*/ 6470759 w 6470759"/>
              <a:gd name="connsiteY3" fmla="*/ 941165 h 1882329"/>
              <a:gd name="connsiteX4" fmla="*/ 5529595 w 6470759"/>
              <a:gd name="connsiteY4" fmla="*/ 1882329 h 1882329"/>
              <a:gd name="connsiteX5" fmla="*/ 5529576 w 6470759"/>
              <a:gd name="connsiteY5" fmla="*/ 1882328 h 1882329"/>
              <a:gd name="connsiteX6" fmla="*/ 0 w 6470759"/>
              <a:gd name="connsiteY6" fmla="*/ 1882328 h 1882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70759" h="1882329">
                <a:moveTo>
                  <a:pt x="0" y="0"/>
                </a:moveTo>
                <a:lnTo>
                  <a:pt x="5529595" y="0"/>
                </a:lnTo>
                <a:lnTo>
                  <a:pt x="5529595" y="1"/>
                </a:lnTo>
                <a:cubicBezTo>
                  <a:pt x="6049386" y="1"/>
                  <a:pt x="6470759" y="421374"/>
                  <a:pt x="6470759" y="941165"/>
                </a:cubicBezTo>
                <a:cubicBezTo>
                  <a:pt x="6470759" y="1460956"/>
                  <a:pt x="6049386" y="1882329"/>
                  <a:pt x="5529595" y="1882329"/>
                </a:cubicBezTo>
                <a:lnTo>
                  <a:pt x="5529576" y="1882328"/>
                </a:lnTo>
                <a:lnTo>
                  <a:pt x="0" y="1882328"/>
                </a:lnTo>
                <a:close/>
              </a:path>
            </a:pathLst>
          </a:custGeom>
          <a:noFill/>
          <a:ln w="47625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20737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2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52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8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" presetClass="entr" presetSubtype="2" decel="52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/>
      <p:bldP spid="24" grpId="0" animBg="1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ce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0">
            <a:extLst>
              <a:ext uri="{FF2B5EF4-FFF2-40B4-BE49-F238E27FC236}">
                <a16:creationId xmlns="" xmlns:a16="http://schemas.microsoft.com/office/drawing/2014/main" id="{35A17187-B02B-499E-8FC0-CFD923DB38E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87304" y="1619654"/>
            <a:ext cx="4617394" cy="1809346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115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28%</a:t>
            </a:r>
            <a:endParaRPr lang="en-US" dirty="0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02F1F88E-F98F-4452-8432-8CDCE07378C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7306" y="3579803"/>
            <a:ext cx="7217388" cy="1882329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4400" b="0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 err="1"/>
              <a:t>Fusce</a:t>
            </a:r>
            <a:r>
              <a:rPr lang="en-US" dirty="0"/>
              <a:t> posuere, magna sed pulvinar </a:t>
            </a:r>
            <a:r>
              <a:rPr lang="en-US" dirty="0" err="1"/>
              <a:t>ultricieseros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urna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E9C3988F-571B-4C4E-8374-F17C6BD0D92D}"/>
              </a:ext>
            </a:extLst>
          </p:cNvPr>
          <p:cNvSpPr/>
          <p:nvPr userDrawn="1"/>
        </p:nvSpPr>
        <p:spPr>
          <a:xfrm>
            <a:off x="2172511" y="-494489"/>
            <a:ext cx="7846978" cy="7846978"/>
          </a:xfrm>
          <a:prstGeom prst="ellipse">
            <a:avLst/>
          </a:prstGeom>
          <a:noFill/>
          <a:ln w="3810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DC47E73F-B749-405E-BB3D-97C85EBAF75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8481881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481881 w 12192000"/>
              <a:gd name="connsiteY3" fmla="*/ 6858000 h 6858000"/>
              <a:gd name="connsiteX4" fmla="*/ 8595782 w 12192000"/>
              <a:gd name="connsiteY4" fmla="*/ 6777004 h 6858000"/>
              <a:gd name="connsiteX5" fmla="*/ 10274030 w 12192000"/>
              <a:gd name="connsiteY5" fmla="*/ 3429000 h 6858000"/>
              <a:gd name="connsiteX6" fmla="*/ 8595782 w 12192000"/>
              <a:gd name="connsiteY6" fmla="*/ 80997 h 6858000"/>
              <a:gd name="connsiteX7" fmla="*/ 0 w 12192000"/>
              <a:gd name="connsiteY7" fmla="*/ 0 h 6858000"/>
              <a:gd name="connsiteX8" fmla="*/ 3710119 w 12192000"/>
              <a:gd name="connsiteY8" fmla="*/ 0 h 6858000"/>
              <a:gd name="connsiteX9" fmla="*/ 3596218 w 12192000"/>
              <a:gd name="connsiteY9" fmla="*/ 80997 h 6858000"/>
              <a:gd name="connsiteX10" fmla="*/ 1917970 w 12192000"/>
              <a:gd name="connsiteY10" fmla="*/ 3429000 h 6858000"/>
              <a:gd name="connsiteX11" fmla="*/ 3596218 w 12192000"/>
              <a:gd name="connsiteY11" fmla="*/ 6777004 h 6858000"/>
              <a:gd name="connsiteX12" fmla="*/ 3710119 w 12192000"/>
              <a:gd name="connsiteY12" fmla="*/ 6858000 h 6858000"/>
              <a:gd name="connsiteX13" fmla="*/ 0 w 12192000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8481881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481881" y="6858000"/>
                </a:lnTo>
                <a:lnTo>
                  <a:pt x="8595782" y="6777004"/>
                </a:lnTo>
                <a:cubicBezTo>
                  <a:pt x="9614582" y="6015089"/>
                  <a:pt x="10274030" y="4799056"/>
                  <a:pt x="10274030" y="3429000"/>
                </a:cubicBezTo>
                <a:cubicBezTo>
                  <a:pt x="10274030" y="2058945"/>
                  <a:pt x="9614582" y="842911"/>
                  <a:pt x="8595782" y="80997"/>
                </a:cubicBezTo>
                <a:close/>
                <a:moveTo>
                  <a:pt x="0" y="0"/>
                </a:moveTo>
                <a:lnTo>
                  <a:pt x="3710119" y="0"/>
                </a:lnTo>
                <a:lnTo>
                  <a:pt x="3596218" y="80997"/>
                </a:lnTo>
                <a:cubicBezTo>
                  <a:pt x="2577419" y="842911"/>
                  <a:pt x="1917970" y="2058945"/>
                  <a:pt x="1917970" y="3429000"/>
                </a:cubicBezTo>
                <a:cubicBezTo>
                  <a:pt x="1917970" y="4799056"/>
                  <a:pt x="2577419" y="6015089"/>
                  <a:pt x="3596218" y="6777004"/>
                </a:cubicBezTo>
                <a:lnTo>
                  <a:pt x="371011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2A454EA3-4354-45D7-9E3A-5E98C00BC921}"/>
              </a:ext>
            </a:extLst>
          </p:cNvPr>
          <p:cNvSpPr/>
          <p:nvPr userDrawn="1"/>
        </p:nvSpPr>
        <p:spPr>
          <a:xfrm>
            <a:off x="1104900" y="-1562100"/>
            <a:ext cx="9982200" cy="9982200"/>
          </a:xfrm>
          <a:prstGeom prst="ellipse">
            <a:avLst/>
          </a:prstGeom>
          <a:noFill/>
          <a:ln w="1714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1471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1" decel="62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>
        <p:tmplLst>
          <p:tmpl lvl="1">
            <p:tnLst>
              <p:par>
                <p:cTn presetID="2" presetClass="entr" presetSubtype="1" decel="62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2" presetClass="entr" presetSubtype="4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8" grpId="0" animBg="1"/>
      <p:bldP spid="11" grpId="0" animBg="1"/>
      <p:bldP spid="1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="" xmlns:a16="http://schemas.microsoft.com/office/drawing/2014/main" id="{306D4323-7682-4C45-B539-5FADD0831D70}"/>
              </a:ext>
            </a:extLst>
          </p:cNvPr>
          <p:cNvSpPr/>
          <p:nvPr userDrawn="1"/>
        </p:nvSpPr>
        <p:spPr>
          <a:xfrm>
            <a:off x="-6502723" y="-1729596"/>
            <a:ext cx="10317192" cy="10317192"/>
          </a:xfrm>
          <a:prstGeom prst="ellipse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FA2AB73B-95AF-4FC6-BE16-F9B8A3D41CE7}"/>
              </a:ext>
            </a:extLst>
          </p:cNvPr>
          <p:cNvSpPr/>
          <p:nvPr userDrawn="1"/>
        </p:nvSpPr>
        <p:spPr>
          <a:xfrm>
            <a:off x="-6678127" y="-1905000"/>
            <a:ext cx="10668000" cy="10668000"/>
          </a:xfrm>
          <a:prstGeom prst="ellipse">
            <a:avLst/>
          </a:prstGeom>
          <a:noFill/>
          <a:ln w="28575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9C167576-2DFD-4BBB-9ABA-11DABDDE128B}"/>
              </a:ext>
            </a:extLst>
          </p:cNvPr>
          <p:cNvSpPr txBox="1"/>
          <p:nvPr userDrawn="1"/>
        </p:nvSpPr>
        <p:spPr>
          <a:xfrm>
            <a:off x="1158179" y="735955"/>
            <a:ext cx="1085596" cy="538609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id-ID" sz="34400" b="1" dirty="0">
                <a:solidFill>
                  <a:schemeClr val="bg1">
                    <a:lumMod val="95000"/>
                  </a:schemeClr>
                </a:solidFill>
                <a:latin typeface="Roboto" pitchFamily="2" charset="0"/>
                <a:ea typeface="Roboto" pitchFamily="2" charset="0"/>
              </a:rPr>
              <a:t>!</a:t>
            </a:r>
          </a:p>
        </p:txBody>
      </p:sp>
      <p:sp>
        <p:nvSpPr>
          <p:cNvPr id="14" name="Text Placeholder 20">
            <a:extLst>
              <a:ext uri="{FF2B5EF4-FFF2-40B4-BE49-F238E27FC236}">
                <a16:creationId xmlns="" xmlns:a16="http://schemas.microsoft.com/office/drawing/2014/main" id="{B2898DD5-929A-4A5E-8D92-35571C680867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4433387" y="2487835"/>
            <a:ext cx="7217388" cy="1882329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 err="1"/>
              <a:t>Fusce</a:t>
            </a:r>
            <a:r>
              <a:rPr lang="en-US" dirty="0"/>
              <a:t> posuere, magna sed pulvinar </a:t>
            </a:r>
            <a:r>
              <a:rPr lang="en-US" dirty="0" err="1"/>
              <a:t>ultricieseros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urna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743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14" grpId="0" build="p">
        <p:tmplLst>
          <p:tmpl lvl="1">
            <p:tnLst>
              <p:par>
                <p:cTn presetID="2" presetClass="entr" presetSubtype="4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o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596EF9CD-FDA0-4790-950B-0587BAB0CEF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65412" y="0"/>
            <a:ext cx="9861176" cy="6858000"/>
          </a:xfrm>
          <a:custGeom>
            <a:avLst/>
            <a:gdLst>
              <a:gd name="connsiteX0" fmla="*/ 4930588 w 9861176"/>
              <a:gd name="connsiteY0" fmla="*/ 1059426 h 6858000"/>
              <a:gd name="connsiteX1" fmla="*/ 2561014 w 9861176"/>
              <a:gd name="connsiteY1" fmla="*/ 3429000 h 6858000"/>
              <a:gd name="connsiteX2" fmla="*/ 4930588 w 9861176"/>
              <a:gd name="connsiteY2" fmla="*/ 5798574 h 6858000"/>
              <a:gd name="connsiteX3" fmla="*/ 7300162 w 9861176"/>
              <a:gd name="connsiteY3" fmla="*/ 3429000 h 6858000"/>
              <a:gd name="connsiteX4" fmla="*/ 4930588 w 9861176"/>
              <a:gd name="connsiteY4" fmla="*/ 1059426 h 6858000"/>
              <a:gd name="connsiteX5" fmla="*/ 1389360 w 9861176"/>
              <a:gd name="connsiteY5" fmla="*/ 0 h 6858000"/>
              <a:gd name="connsiteX6" fmla="*/ 8471816 w 9861176"/>
              <a:gd name="connsiteY6" fmla="*/ 0 h 6858000"/>
              <a:gd name="connsiteX7" fmla="*/ 8580299 w 9861176"/>
              <a:gd name="connsiteY7" fmla="*/ 113784 h 6858000"/>
              <a:gd name="connsiteX8" fmla="*/ 9861176 w 9861176"/>
              <a:gd name="connsiteY8" fmla="*/ 3429000 h 6858000"/>
              <a:gd name="connsiteX9" fmla="*/ 8580299 w 9861176"/>
              <a:gd name="connsiteY9" fmla="*/ 6744216 h 6858000"/>
              <a:gd name="connsiteX10" fmla="*/ 8471816 w 9861176"/>
              <a:gd name="connsiteY10" fmla="*/ 6858000 h 6858000"/>
              <a:gd name="connsiteX11" fmla="*/ 1389360 w 9861176"/>
              <a:gd name="connsiteY11" fmla="*/ 6858000 h 6858000"/>
              <a:gd name="connsiteX12" fmla="*/ 1280878 w 9861176"/>
              <a:gd name="connsiteY12" fmla="*/ 6744216 h 6858000"/>
              <a:gd name="connsiteX13" fmla="*/ 0 w 9861176"/>
              <a:gd name="connsiteY13" fmla="*/ 3429000 h 6858000"/>
              <a:gd name="connsiteX14" fmla="*/ 1280878 w 9861176"/>
              <a:gd name="connsiteY14" fmla="*/ 1137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861176" h="6858000">
                <a:moveTo>
                  <a:pt x="4930588" y="1059426"/>
                </a:moveTo>
                <a:cubicBezTo>
                  <a:pt x="3621909" y="1059426"/>
                  <a:pt x="2561014" y="2120320"/>
                  <a:pt x="2561014" y="3429000"/>
                </a:cubicBezTo>
                <a:cubicBezTo>
                  <a:pt x="2561014" y="4737680"/>
                  <a:pt x="3621909" y="5798574"/>
                  <a:pt x="4930588" y="5798574"/>
                </a:cubicBezTo>
                <a:cubicBezTo>
                  <a:pt x="6239268" y="5798574"/>
                  <a:pt x="7300162" y="4737680"/>
                  <a:pt x="7300162" y="3429000"/>
                </a:cubicBezTo>
                <a:cubicBezTo>
                  <a:pt x="7300162" y="2120320"/>
                  <a:pt x="6239268" y="1059426"/>
                  <a:pt x="4930588" y="1059426"/>
                </a:cubicBezTo>
                <a:close/>
                <a:moveTo>
                  <a:pt x="1389360" y="0"/>
                </a:moveTo>
                <a:lnTo>
                  <a:pt x="8471816" y="0"/>
                </a:lnTo>
                <a:lnTo>
                  <a:pt x="8580299" y="113784"/>
                </a:lnTo>
                <a:cubicBezTo>
                  <a:pt x="9376130" y="989393"/>
                  <a:pt x="9861176" y="2152552"/>
                  <a:pt x="9861176" y="3429000"/>
                </a:cubicBezTo>
                <a:cubicBezTo>
                  <a:pt x="9861176" y="4705448"/>
                  <a:pt x="9376130" y="5868607"/>
                  <a:pt x="8580299" y="6744216"/>
                </a:cubicBezTo>
                <a:lnTo>
                  <a:pt x="8471816" y="6858000"/>
                </a:lnTo>
                <a:lnTo>
                  <a:pt x="1389360" y="6858000"/>
                </a:lnTo>
                <a:lnTo>
                  <a:pt x="1280878" y="6744216"/>
                </a:lnTo>
                <a:cubicBezTo>
                  <a:pt x="485046" y="5868607"/>
                  <a:pt x="0" y="4705448"/>
                  <a:pt x="0" y="3429000"/>
                </a:cubicBezTo>
                <a:cubicBezTo>
                  <a:pt x="0" y="2152552"/>
                  <a:pt x="485046" y="989393"/>
                  <a:pt x="1280878" y="113784"/>
                </a:cubicBezTo>
                <a:close/>
              </a:path>
            </a:pathLst>
          </a:custGeo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20" name="Freeform: Shape 19">
            <a:extLst>
              <a:ext uri="{FF2B5EF4-FFF2-40B4-BE49-F238E27FC236}">
                <a16:creationId xmlns="" xmlns:a16="http://schemas.microsoft.com/office/drawing/2014/main" id="{23114E1D-3C3F-4EA1-B765-8ED91CC5191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10907401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10899613 w 12192000"/>
              <a:gd name="connsiteY3" fmla="*/ 6858000 h 6858000"/>
              <a:gd name="connsiteX4" fmla="*/ 11014888 w 12192000"/>
              <a:gd name="connsiteY4" fmla="*/ 6695375 h 6858000"/>
              <a:gd name="connsiteX5" fmla="*/ 11998120 w 12192000"/>
              <a:gd name="connsiteY5" fmla="*/ 3423506 h 6858000"/>
              <a:gd name="connsiteX6" fmla="*/ 11014888 w 12192000"/>
              <a:gd name="connsiteY6" fmla="*/ 151637 h 6858000"/>
              <a:gd name="connsiteX7" fmla="*/ 0 w 12192000"/>
              <a:gd name="connsiteY7" fmla="*/ 0 h 6858000"/>
              <a:gd name="connsiteX8" fmla="*/ 1225734 w 12192000"/>
              <a:gd name="connsiteY8" fmla="*/ 0 h 6858000"/>
              <a:gd name="connsiteX9" fmla="*/ 1118247 w 12192000"/>
              <a:gd name="connsiteY9" fmla="*/ 151637 h 6858000"/>
              <a:gd name="connsiteX10" fmla="*/ 135014 w 12192000"/>
              <a:gd name="connsiteY10" fmla="*/ 3423506 h 6858000"/>
              <a:gd name="connsiteX11" fmla="*/ 1118247 w 12192000"/>
              <a:gd name="connsiteY11" fmla="*/ 6695375 h 6858000"/>
              <a:gd name="connsiteX12" fmla="*/ 1233522 w 12192000"/>
              <a:gd name="connsiteY12" fmla="*/ 6858000 h 6858000"/>
              <a:gd name="connsiteX13" fmla="*/ 0 w 12192000"/>
              <a:gd name="connsiteY1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92000" h="6858000">
                <a:moveTo>
                  <a:pt x="10907401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10899613" y="6858000"/>
                </a:lnTo>
                <a:lnTo>
                  <a:pt x="11014888" y="6695375"/>
                </a:lnTo>
                <a:cubicBezTo>
                  <a:pt x="11636249" y="5757526"/>
                  <a:pt x="11998120" y="4632776"/>
                  <a:pt x="11998120" y="3423506"/>
                </a:cubicBezTo>
                <a:cubicBezTo>
                  <a:pt x="11998120" y="2214237"/>
                  <a:pt x="11636249" y="1089486"/>
                  <a:pt x="11014888" y="151637"/>
                </a:cubicBezTo>
                <a:close/>
                <a:moveTo>
                  <a:pt x="0" y="0"/>
                </a:moveTo>
                <a:lnTo>
                  <a:pt x="1225734" y="0"/>
                </a:lnTo>
                <a:lnTo>
                  <a:pt x="1118247" y="151637"/>
                </a:lnTo>
                <a:cubicBezTo>
                  <a:pt x="496886" y="1089486"/>
                  <a:pt x="135014" y="2214237"/>
                  <a:pt x="135014" y="3423506"/>
                </a:cubicBezTo>
                <a:cubicBezTo>
                  <a:pt x="135014" y="4632776"/>
                  <a:pt x="496886" y="5757526"/>
                  <a:pt x="1118247" y="6695375"/>
                </a:cubicBezTo>
                <a:lnTo>
                  <a:pt x="1233522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A3C63D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E8FF168E-930F-4D3A-A652-95FDBBB309F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923071" y="2487835"/>
            <a:ext cx="4277032" cy="1882329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U</a:t>
            </a:r>
            <a:r>
              <a:rPr lang="en-US" dirty="0" err="1"/>
              <a:t>tricieseros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urna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7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0" grpId="0" animBg="1"/>
      <p:bldP spid="21" grpId="0" build="p">
        <p:tmplLst>
          <p:tmpl lvl="1">
            <p:tnLst>
              <p:par>
                <p:cTn presetID="2" presetClass="entr" presetSubtype="4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o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444049C6-226B-4C66-A54E-69D022EC23B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21156" y="2730584"/>
            <a:ext cx="194649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Point 1</a:t>
            </a:r>
            <a:endParaRPr lang="en-US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08ADD387-9DA4-46D6-8395-ADE48AE0A64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455831" y="2677771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6" name="Text Placeholder 20">
            <a:extLst>
              <a:ext uri="{FF2B5EF4-FFF2-40B4-BE49-F238E27FC236}">
                <a16:creationId xmlns="" xmlns:a16="http://schemas.microsoft.com/office/drawing/2014/main" id="{68A9DE8A-A248-4AB5-9CB6-58EB3DA564C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55831" y="2846161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</a:t>
            </a: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="" xmlns:a16="http://schemas.microsoft.com/office/drawing/2014/main" id="{4E2E10B1-F4AB-4B11-BA8B-97E55E26DACD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5131428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15" name="Text Placeholder 20">
            <a:extLst>
              <a:ext uri="{FF2B5EF4-FFF2-40B4-BE49-F238E27FC236}">
                <a16:creationId xmlns="" xmlns:a16="http://schemas.microsoft.com/office/drawing/2014/main" id="{7EA78C4F-E196-4212-AC35-7CC38B4FF03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21156" y="3875734"/>
            <a:ext cx="194649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Point 2</a:t>
            </a:r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9B7C82C4-B82C-4C86-812A-903AEF52CB7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455831" y="3822921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17" name="Text Placeholder 20">
            <a:extLst>
              <a:ext uri="{FF2B5EF4-FFF2-40B4-BE49-F238E27FC236}">
                <a16:creationId xmlns="" xmlns:a16="http://schemas.microsoft.com/office/drawing/2014/main" id="{9229936E-2037-4D77-9C45-DBAA396E189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55831" y="3991311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2</a:t>
            </a:r>
            <a:endParaRPr lang="en-US" dirty="0"/>
          </a:p>
        </p:txBody>
      </p:sp>
      <p:sp>
        <p:nvSpPr>
          <p:cNvPr id="18" name="Text Placeholder 20">
            <a:extLst>
              <a:ext uri="{FF2B5EF4-FFF2-40B4-BE49-F238E27FC236}">
                <a16:creationId xmlns="" xmlns:a16="http://schemas.microsoft.com/office/drawing/2014/main" id="{C2C4B2A6-4C35-490A-98D2-8A1006802E7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21156" y="5073697"/>
            <a:ext cx="1946493" cy="653484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d-ID" dirty="0"/>
              <a:t>Point 3</a:t>
            </a:r>
            <a:endParaRPr lang="en-US" dirty="0"/>
          </a:p>
        </p:txBody>
      </p:sp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9020517E-E0D9-4AF5-A5C5-87DAACAEF02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455831" y="5020884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20" name="Text Placeholder 20">
            <a:extLst>
              <a:ext uri="{FF2B5EF4-FFF2-40B4-BE49-F238E27FC236}">
                <a16:creationId xmlns="" xmlns:a16="http://schemas.microsoft.com/office/drawing/2014/main" id="{8CD12C94-2E3A-4148-B5FE-AE6F7F30FF8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455831" y="5189274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3</a:t>
            </a:r>
            <a:endParaRPr lang="en-US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B5A43E70-FE25-4FE5-B6A3-C7BA80EBADB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657377" y="2775516"/>
            <a:ext cx="194649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Point 4</a:t>
            </a:r>
            <a:endParaRPr lang="en-US" dirty="0"/>
          </a:p>
        </p:txBody>
      </p:sp>
      <p:sp>
        <p:nvSpPr>
          <p:cNvPr id="22" name="Text Placeholder 21">
            <a:extLst>
              <a:ext uri="{FF2B5EF4-FFF2-40B4-BE49-F238E27FC236}">
                <a16:creationId xmlns="" xmlns:a16="http://schemas.microsoft.com/office/drawing/2014/main" id="{8951F111-770D-4922-BC24-B0D6FF36826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92052" y="2722703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="" xmlns:a16="http://schemas.microsoft.com/office/drawing/2014/main" id="{5966EAB3-872E-4920-B969-20BC0158F3A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92052" y="2891093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4</a:t>
            </a:r>
            <a:endParaRPr lang="en-US" dirty="0"/>
          </a:p>
        </p:txBody>
      </p:sp>
      <p:sp>
        <p:nvSpPr>
          <p:cNvPr id="24" name="Text Placeholder 20">
            <a:extLst>
              <a:ext uri="{FF2B5EF4-FFF2-40B4-BE49-F238E27FC236}">
                <a16:creationId xmlns="" xmlns:a16="http://schemas.microsoft.com/office/drawing/2014/main" id="{E3229876-6BFE-4566-BBC7-6175E2E0C5B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657377" y="3920666"/>
            <a:ext cx="194649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Point 5</a:t>
            </a:r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="" xmlns:a16="http://schemas.microsoft.com/office/drawing/2014/main" id="{215ADCED-DB75-482E-8FAE-E1B1484FC91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692052" y="3867853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26" name="Text Placeholder 20">
            <a:extLst>
              <a:ext uri="{FF2B5EF4-FFF2-40B4-BE49-F238E27FC236}">
                <a16:creationId xmlns="" xmlns:a16="http://schemas.microsoft.com/office/drawing/2014/main" id="{DA247065-EF90-478A-9954-CA834BDE280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692052" y="4036243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5</a:t>
            </a:r>
            <a:endParaRPr lang="en-US" dirty="0"/>
          </a:p>
        </p:txBody>
      </p:sp>
      <p:sp>
        <p:nvSpPr>
          <p:cNvPr id="27" name="Text Placeholder 20">
            <a:extLst>
              <a:ext uri="{FF2B5EF4-FFF2-40B4-BE49-F238E27FC236}">
                <a16:creationId xmlns="" xmlns:a16="http://schemas.microsoft.com/office/drawing/2014/main" id="{5C2527D0-96C3-47CC-A920-18026D412409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657377" y="5118629"/>
            <a:ext cx="194649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Point 6</a:t>
            </a:r>
            <a:endParaRPr lang="en-US" dirty="0"/>
          </a:p>
        </p:txBody>
      </p:sp>
      <p:sp>
        <p:nvSpPr>
          <p:cNvPr id="28" name="Text Placeholder 27">
            <a:extLst>
              <a:ext uri="{FF2B5EF4-FFF2-40B4-BE49-F238E27FC236}">
                <a16:creationId xmlns="" xmlns:a16="http://schemas.microsoft.com/office/drawing/2014/main" id="{5651D779-AF16-4456-893E-E05BEA51B32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692052" y="5065816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29" name="Text Placeholder 20">
            <a:extLst>
              <a:ext uri="{FF2B5EF4-FFF2-40B4-BE49-F238E27FC236}">
                <a16:creationId xmlns="" xmlns:a16="http://schemas.microsoft.com/office/drawing/2014/main" id="{5521078B-698F-4D41-A956-E2D2D7BA5DE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8692052" y="5234206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88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6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uiExpand="1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/>
      <p:bldP spid="15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2" presetClass="entr" presetSubtype="2" decel="62000" fill="hold" nodeType="withEffect" nodePh="1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9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="" xmlns:a16="http://schemas.microsoft.com/office/drawing/2014/main" id="{BF1A72C2-99C1-478A-ABA4-0523A3C8B31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34181"/>
            <a:ext cx="12192000" cy="558963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50079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72FF6D80-1AF1-47EF-86BA-2BF4D3031CDA}"/>
              </a:ext>
            </a:extLst>
          </p:cNvPr>
          <p:cNvSpPr/>
          <p:nvPr userDrawn="1"/>
        </p:nvSpPr>
        <p:spPr>
          <a:xfrm>
            <a:off x="987045" y="2772698"/>
            <a:ext cx="10316336" cy="4085303"/>
          </a:xfrm>
          <a:custGeom>
            <a:avLst/>
            <a:gdLst>
              <a:gd name="connsiteX0" fmla="*/ 5158168 w 10316336"/>
              <a:gd name="connsiteY0" fmla="*/ 0 h 4085303"/>
              <a:gd name="connsiteX1" fmla="*/ 10290910 w 10316336"/>
              <a:gd name="connsiteY1" fmla="*/ 3975138 h 4085303"/>
              <a:gd name="connsiteX2" fmla="*/ 10316336 w 10316336"/>
              <a:gd name="connsiteY2" fmla="*/ 4085303 h 4085303"/>
              <a:gd name="connsiteX3" fmla="*/ 0 w 10316336"/>
              <a:gd name="connsiteY3" fmla="*/ 4085303 h 4085303"/>
              <a:gd name="connsiteX4" fmla="*/ 25426 w 10316336"/>
              <a:gd name="connsiteY4" fmla="*/ 3975138 h 4085303"/>
              <a:gd name="connsiteX5" fmla="*/ 5158168 w 10316336"/>
              <a:gd name="connsiteY5" fmla="*/ 0 h 4085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316336" h="4085303">
                <a:moveTo>
                  <a:pt x="5158168" y="0"/>
                </a:moveTo>
                <a:cubicBezTo>
                  <a:pt x="7627724" y="0"/>
                  <a:pt x="9702755" y="1689163"/>
                  <a:pt x="10290910" y="3975138"/>
                </a:cubicBezTo>
                <a:lnTo>
                  <a:pt x="10316336" y="4085303"/>
                </a:lnTo>
                <a:lnTo>
                  <a:pt x="0" y="4085303"/>
                </a:lnTo>
                <a:lnTo>
                  <a:pt x="25426" y="3975138"/>
                </a:lnTo>
                <a:cubicBezTo>
                  <a:pt x="613582" y="1689163"/>
                  <a:pt x="2688613" y="0"/>
                  <a:pt x="5158168" y="0"/>
                </a:cubicBezTo>
                <a:close/>
              </a:path>
            </a:pathLst>
          </a:cu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B034ADBE-670D-4551-B2BC-7A447325B604}"/>
              </a:ext>
            </a:extLst>
          </p:cNvPr>
          <p:cNvSpPr/>
          <p:nvPr userDrawn="1"/>
        </p:nvSpPr>
        <p:spPr>
          <a:xfrm>
            <a:off x="5765768" y="1859902"/>
            <a:ext cx="758890" cy="758890"/>
          </a:xfrm>
          <a:prstGeom prst="ellipse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Block Arc 9">
            <a:extLst>
              <a:ext uri="{FF2B5EF4-FFF2-40B4-BE49-F238E27FC236}">
                <a16:creationId xmlns="" xmlns:a16="http://schemas.microsoft.com/office/drawing/2014/main" id="{D6A54B2C-B6FC-42D6-9243-3682E5ED27CE}"/>
              </a:ext>
            </a:extLst>
          </p:cNvPr>
          <p:cNvSpPr/>
          <p:nvPr userDrawn="1"/>
        </p:nvSpPr>
        <p:spPr>
          <a:xfrm>
            <a:off x="285187" y="2212258"/>
            <a:ext cx="11720052" cy="11720052"/>
          </a:xfrm>
          <a:prstGeom prst="blockArc">
            <a:avLst>
              <a:gd name="adj1" fmla="val 11521124"/>
              <a:gd name="adj2" fmla="val 20893622"/>
              <a:gd name="adj3" fmla="val 126"/>
            </a:avLst>
          </a:prstGeom>
          <a:solidFill>
            <a:srgbClr val="0092BB"/>
          </a:solidFill>
          <a:ln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7BE547E9-C35E-4DF5-AB90-87765C90A1F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59471" y="3038168"/>
            <a:ext cx="9771484" cy="3819832"/>
          </a:xfrm>
          <a:custGeom>
            <a:avLst/>
            <a:gdLst>
              <a:gd name="connsiteX0" fmla="*/ 4885742 w 9771484"/>
              <a:gd name="connsiteY0" fmla="*/ 0 h 3819832"/>
              <a:gd name="connsiteX1" fmla="*/ 9761371 w 9771484"/>
              <a:gd name="connsiteY1" fmla="*/ 3776012 h 3819832"/>
              <a:gd name="connsiteX2" fmla="*/ 9771484 w 9771484"/>
              <a:gd name="connsiteY2" fmla="*/ 3819832 h 3819832"/>
              <a:gd name="connsiteX3" fmla="*/ 0 w 9771484"/>
              <a:gd name="connsiteY3" fmla="*/ 3819832 h 3819832"/>
              <a:gd name="connsiteX4" fmla="*/ 10114 w 9771484"/>
              <a:gd name="connsiteY4" fmla="*/ 3776012 h 3819832"/>
              <a:gd name="connsiteX5" fmla="*/ 4885742 w 9771484"/>
              <a:gd name="connsiteY5" fmla="*/ 0 h 3819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71484" h="3819832">
                <a:moveTo>
                  <a:pt x="4885742" y="0"/>
                </a:moveTo>
                <a:cubicBezTo>
                  <a:pt x="7231591" y="0"/>
                  <a:pt x="9202678" y="1604549"/>
                  <a:pt x="9761371" y="3776012"/>
                </a:cubicBezTo>
                <a:lnTo>
                  <a:pt x="9771484" y="3819832"/>
                </a:lnTo>
                <a:lnTo>
                  <a:pt x="0" y="3819832"/>
                </a:lnTo>
                <a:lnTo>
                  <a:pt x="10114" y="3776012"/>
                </a:lnTo>
                <a:cubicBezTo>
                  <a:pt x="568807" y="1604549"/>
                  <a:pt x="2539894" y="0"/>
                  <a:pt x="48857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  <a:endParaRPr lang="id-ID" dirty="0"/>
          </a:p>
        </p:txBody>
      </p:sp>
      <p:sp>
        <p:nvSpPr>
          <p:cNvPr id="16" name="Text Placeholder 20">
            <a:extLst>
              <a:ext uri="{FF2B5EF4-FFF2-40B4-BE49-F238E27FC236}">
                <a16:creationId xmlns="" xmlns:a16="http://schemas.microsoft.com/office/drawing/2014/main" id="{D6947431-A168-4006-9457-F029B473F3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738335" y="328409"/>
            <a:ext cx="6813756" cy="1074379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48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U</a:t>
            </a:r>
            <a:r>
              <a:rPr lang="en-US" dirty="0" err="1"/>
              <a:t>tricieseros</a:t>
            </a:r>
            <a:endParaRPr lang="en-US" dirty="0"/>
          </a:p>
        </p:txBody>
      </p:sp>
      <p:sp>
        <p:nvSpPr>
          <p:cNvPr id="17" name="Text Placeholder 20">
            <a:extLst>
              <a:ext uri="{FF2B5EF4-FFF2-40B4-BE49-F238E27FC236}">
                <a16:creationId xmlns="" xmlns:a16="http://schemas.microsoft.com/office/drawing/2014/main" id="{CE4C4CE1-E026-407C-AC7A-6AA2E4C2E3A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23819" y="1322338"/>
            <a:ext cx="7217388" cy="502586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0" i="1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8" name="Oval 17">
            <a:extLst>
              <a:ext uri="{FF2B5EF4-FFF2-40B4-BE49-F238E27FC236}">
                <a16:creationId xmlns="" xmlns:a16="http://schemas.microsoft.com/office/drawing/2014/main" id="{472767D3-8066-4BCB-8CD4-3F678F7A6C88}"/>
              </a:ext>
            </a:extLst>
          </p:cNvPr>
          <p:cNvSpPr/>
          <p:nvPr userDrawn="1"/>
        </p:nvSpPr>
        <p:spPr>
          <a:xfrm>
            <a:off x="6091868" y="1273175"/>
            <a:ext cx="81290" cy="81290"/>
          </a:xfrm>
          <a:prstGeom prst="ellipse">
            <a:avLst/>
          </a:prstGeom>
          <a:noFill/>
          <a:ln w="222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9" name="Straight Connector 18">
            <a:extLst>
              <a:ext uri="{FF2B5EF4-FFF2-40B4-BE49-F238E27FC236}">
                <a16:creationId xmlns="" xmlns:a16="http://schemas.microsoft.com/office/drawing/2014/main" id="{4CE04280-9AE6-4D8B-8C79-A35B37AC5352}"/>
              </a:ext>
            </a:extLst>
          </p:cNvPr>
          <p:cNvCxnSpPr>
            <a:cxnSpLocks/>
          </p:cNvCxnSpPr>
          <p:nvPr userDrawn="1"/>
        </p:nvCxnSpPr>
        <p:spPr>
          <a:xfrm flipH="1">
            <a:off x="2971032" y="1313820"/>
            <a:ext cx="3120836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="" xmlns:a16="http://schemas.microsoft.com/office/drawing/2014/main" id="{514A76E9-73C1-473D-BDA6-0B78A7706854}"/>
              </a:ext>
            </a:extLst>
          </p:cNvPr>
          <p:cNvCxnSpPr>
            <a:cxnSpLocks/>
          </p:cNvCxnSpPr>
          <p:nvPr userDrawn="1"/>
        </p:nvCxnSpPr>
        <p:spPr>
          <a:xfrm flipH="1">
            <a:off x="6173158" y="1313820"/>
            <a:ext cx="3120836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8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2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56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56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3200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 animBg="1"/>
      <p:bldP spid="10" grpId="0" animBg="1"/>
      <p:bldP spid="13" grpId="0"/>
      <p:bldP spid="16" grpId="0" build="p">
        <p:tmplLst>
          <p:tmpl lvl="1">
            <p:tnLst>
              <p:par>
                <p:cTn presetID="2" presetClass="entr" presetSubtype="1" decel="52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4" decel="32000" fill="hold" nodeType="withEffect">
                  <p:stCondLst>
                    <p:cond delay="1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8" grpId="0" animBg="1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6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DE468BAA-8682-4EE3-B45D-BDE1F9E9286E}"/>
              </a:ext>
            </a:extLst>
          </p:cNvPr>
          <p:cNvSpPr/>
          <p:nvPr userDrawn="1"/>
        </p:nvSpPr>
        <p:spPr>
          <a:xfrm>
            <a:off x="0" y="0"/>
            <a:ext cx="3716594" cy="6858000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ABEF2248-3AE7-42BB-83B9-AE757952E73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229129" y="805486"/>
            <a:ext cx="1864731" cy="5339258"/>
          </a:xfrm>
          <a:custGeom>
            <a:avLst/>
            <a:gdLst/>
            <a:ahLst/>
            <a:cxnLst/>
            <a:rect l="l" t="t" r="r" b="b"/>
            <a:pathLst>
              <a:path w="1864731" h="5339258">
                <a:moveTo>
                  <a:pt x="1864731" y="0"/>
                </a:moveTo>
                <a:lnTo>
                  <a:pt x="1864731" y="5339258"/>
                </a:lnTo>
                <a:lnTo>
                  <a:pt x="807799" y="5339258"/>
                </a:lnTo>
                <a:lnTo>
                  <a:pt x="807799" y="1072410"/>
                </a:lnTo>
                <a:lnTo>
                  <a:pt x="0" y="1072410"/>
                </a:lnTo>
                <a:lnTo>
                  <a:pt x="0" y="39273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8FD1256B-F7E9-46E1-870F-F83C7D06FA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1" y="3479800"/>
            <a:ext cx="5493422" cy="1261888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5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PLACE THE POINT HERE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4671B95E-17E7-4392-8FDD-747AAE250D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6000" y="4741688"/>
            <a:ext cx="5493422" cy="1441542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10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7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3" grpId="0" animBg="1"/>
      <p:bldP spid="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ersonal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rapezoid 17">
            <a:extLst>
              <a:ext uri="{FF2B5EF4-FFF2-40B4-BE49-F238E27FC236}">
                <a16:creationId xmlns="" xmlns:a16="http://schemas.microsoft.com/office/drawing/2014/main" id="{535C3389-83C6-4F50-8233-DBD227DB47A9}"/>
              </a:ext>
            </a:extLst>
          </p:cNvPr>
          <p:cNvSpPr/>
          <p:nvPr userDrawn="1"/>
        </p:nvSpPr>
        <p:spPr>
          <a:xfrm rot="10800000" flipH="1">
            <a:off x="0" y="-3"/>
            <a:ext cx="12192000" cy="2970181"/>
          </a:xfrm>
          <a:prstGeom prst="trapezoid">
            <a:avLst>
              <a:gd name="adj" fmla="val 142685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Oval 5">
            <a:extLst>
              <a:ext uri="{FF2B5EF4-FFF2-40B4-BE49-F238E27FC236}">
                <a16:creationId xmlns="" xmlns:a16="http://schemas.microsoft.com/office/drawing/2014/main" id="{94F097E3-447F-47E7-8A3F-9435E7166FCC}"/>
              </a:ext>
            </a:extLst>
          </p:cNvPr>
          <p:cNvSpPr/>
          <p:nvPr userDrawn="1"/>
        </p:nvSpPr>
        <p:spPr>
          <a:xfrm>
            <a:off x="4216402" y="983663"/>
            <a:ext cx="3759257" cy="3759255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Oval 6">
            <a:extLst>
              <a:ext uri="{FF2B5EF4-FFF2-40B4-BE49-F238E27FC236}">
                <a16:creationId xmlns="" xmlns:a16="http://schemas.microsoft.com/office/drawing/2014/main" id="{7A59EBCF-0680-4D53-8630-86B76648454F}"/>
              </a:ext>
            </a:extLst>
          </p:cNvPr>
          <p:cNvSpPr/>
          <p:nvPr userDrawn="1"/>
        </p:nvSpPr>
        <p:spPr>
          <a:xfrm>
            <a:off x="4462365" y="1229626"/>
            <a:ext cx="3267331" cy="3267329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Block Arc 8">
            <a:extLst>
              <a:ext uri="{FF2B5EF4-FFF2-40B4-BE49-F238E27FC236}">
                <a16:creationId xmlns="" xmlns:a16="http://schemas.microsoft.com/office/drawing/2014/main" id="{90FC8C02-C001-416C-9627-1FD6FA3C5CA1}"/>
              </a:ext>
            </a:extLst>
          </p:cNvPr>
          <p:cNvSpPr/>
          <p:nvPr userDrawn="1"/>
        </p:nvSpPr>
        <p:spPr>
          <a:xfrm>
            <a:off x="3998316" y="765579"/>
            <a:ext cx="4195426" cy="4195424"/>
          </a:xfrm>
          <a:prstGeom prst="blockArc">
            <a:avLst>
              <a:gd name="adj1" fmla="val 12162632"/>
              <a:gd name="adj2" fmla="val 20268090"/>
              <a:gd name="adj3" fmla="val 0"/>
            </a:avLst>
          </a:prstGeom>
          <a:ln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61C21148-25C3-41DB-8B46-0DD3CED9B847}"/>
              </a:ext>
            </a:extLst>
          </p:cNvPr>
          <p:cNvSpPr/>
          <p:nvPr userDrawn="1"/>
        </p:nvSpPr>
        <p:spPr>
          <a:xfrm>
            <a:off x="4081429" y="2013981"/>
            <a:ext cx="134972" cy="134972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967EA1A4-3196-419D-A6FA-44B880E046A9}"/>
              </a:ext>
            </a:extLst>
          </p:cNvPr>
          <p:cNvSpPr/>
          <p:nvPr userDrawn="1"/>
        </p:nvSpPr>
        <p:spPr>
          <a:xfrm>
            <a:off x="7975659" y="2013981"/>
            <a:ext cx="134972" cy="134972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Block Arc 12">
            <a:extLst>
              <a:ext uri="{FF2B5EF4-FFF2-40B4-BE49-F238E27FC236}">
                <a16:creationId xmlns="" xmlns:a16="http://schemas.microsoft.com/office/drawing/2014/main" id="{3CAC1C91-22A2-478D-85B1-A260DD17CB65}"/>
              </a:ext>
            </a:extLst>
          </p:cNvPr>
          <p:cNvSpPr/>
          <p:nvPr userDrawn="1"/>
        </p:nvSpPr>
        <p:spPr>
          <a:xfrm rot="10800000">
            <a:off x="3998142" y="765579"/>
            <a:ext cx="4195426" cy="4195424"/>
          </a:xfrm>
          <a:prstGeom prst="blockArc">
            <a:avLst>
              <a:gd name="adj1" fmla="val 12162632"/>
              <a:gd name="adj2" fmla="val 20268090"/>
              <a:gd name="adj3" fmla="val 0"/>
            </a:avLst>
          </a:prstGeom>
          <a:ln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5B7E2F71-13B9-45B2-A0E3-32D155C62B00}"/>
              </a:ext>
            </a:extLst>
          </p:cNvPr>
          <p:cNvSpPr/>
          <p:nvPr userDrawn="1"/>
        </p:nvSpPr>
        <p:spPr>
          <a:xfrm rot="10800000">
            <a:off x="7975482" y="3577629"/>
            <a:ext cx="134972" cy="134972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0FE9D10A-50BE-4E91-89CB-16A41CEB85C0}"/>
              </a:ext>
            </a:extLst>
          </p:cNvPr>
          <p:cNvSpPr/>
          <p:nvPr userDrawn="1"/>
        </p:nvSpPr>
        <p:spPr>
          <a:xfrm rot="10800000">
            <a:off x="4081253" y="3577629"/>
            <a:ext cx="134972" cy="134972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6" name="Photo">
            <a:extLst>
              <a:ext uri="{FF2B5EF4-FFF2-40B4-BE49-F238E27FC236}">
                <a16:creationId xmlns="" xmlns:a16="http://schemas.microsoft.com/office/drawing/2014/main" id="{7CBCA4EB-A478-4ED5-8020-2ADF5370211F}"/>
              </a:ext>
            </a:extLst>
          </p:cNvPr>
          <p:cNvSpPr>
            <a:spLocks noGrp="1"/>
          </p:cNvSpPr>
          <p:nvPr userDrawn="1">
            <p:ph type="pic" sz="quarter" idx="12" hasCustomPrompt="1"/>
          </p:nvPr>
        </p:nvSpPr>
        <p:spPr>
          <a:xfrm>
            <a:off x="4615895" y="1383184"/>
            <a:ext cx="2960216" cy="2960216"/>
          </a:xfrm>
          <a:custGeom>
            <a:avLst/>
            <a:gdLst>
              <a:gd name="connsiteX0" fmla="*/ 983225 w 1966450"/>
              <a:gd name="connsiteY0" fmla="*/ 0 h 1966450"/>
              <a:gd name="connsiteX1" fmla="*/ 1966450 w 1966450"/>
              <a:gd name="connsiteY1" fmla="*/ 983225 h 1966450"/>
              <a:gd name="connsiteX2" fmla="*/ 983225 w 1966450"/>
              <a:gd name="connsiteY2" fmla="*/ 1966450 h 1966450"/>
              <a:gd name="connsiteX3" fmla="*/ 0 w 1966450"/>
              <a:gd name="connsiteY3" fmla="*/ 983225 h 1966450"/>
              <a:gd name="connsiteX4" fmla="*/ 983225 w 1966450"/>
              <a:gd name="connsiteY4" fmla="*/ 0 h 1966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6450" h="1966450">
                <a:moveTo>
                  <a:pt x="983225" y="0"/>
                </a:moveTo>
                <a:cubicBezTo>
                  <a:pt x="1526245" y="0"/>
                  <a:pt x="1966450" y="440205"/>
                  <a:pt x="1966450" y="983225"/>
                </a:cubicBezTo>
                <a:cubicBezTo>
                  <a:pt x="1966450" y="1526245"/>
                  <a:pt x="1526245" y="1966450"/>
                  <a:pt x="983225" y="1966450"/>
                </a:cubicBezTo>
                <a:cubicBezTo>
                  <a:pt x="440205" y="1966450"/>
                  <a:pt x="0" y="1526245"/>
                  <a:pt x="0" y="983225"/>
                </a:cubicBezTo>
                <a:cubicBezTo>
                  <a:pt x="0" y="440205"/>
                  <a:pt x="440205" y="0"/>
                  <a:pt x="983225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or drag image here</a:t>
            </a:r>
            <a:endParaRPr lang="id-ID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AC8CAF8C-78E5-4395-AB9F-E3CC855E9C32}"/>
              </a:ext>
            </a:extLst>
          </p:cNvPr>
          <p:cNvCxnSpPr/>
          <p:nvPr userDrawn="1"/>
        </p:nvCxnSpPr>
        <p:spPr>
          <a:xfrm flipH="1" flipV="1">
            <a:off x="0" y="0"/>
            <a:ext cx="4216225" cy="2970179"/>
          </a:xfrm>
          <a:prstGeom prst="line">
            <a:avLst/>
          </a:prstGeom>
          <a:ln w="3810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0653C408-D829-43EB-A8D4-813ECAE716D6}"/>
              </a:ext>
            </a:extLst>
          </p:cNvPr>
          <p:cNvCxnSpPr>
            <a:cxnSpLocks/>
          </p:cNvCxnSpPr>
          <p:nvPr userDrawn="1"/>
        </p:nvCxnSpPr>
        <p:spPr>
          <a:xfrm flipV="1">
            <a:off x="7975482" y="0"/>
            <a:ext cx="4216225" cy="2970179"/>
          </a:xfrm>
          <a:prstGeom prst="line">
            <a:avLst/>
          </a:prstGeom>
          <a:ln w="3810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20">
            <a:extLst>
              <a:ext uri="{FF2B5EF4-FFF2-40B4-BE49-F238E27FC236}">
                <a16:creationId xmlns="" xmlns:a16="http://schemas.microsoft.com/office/drawing/2014/main" id="{631CC850-2ABF-4756-AED5-ADAF4C99F404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487187" y="5270650"/>
            <a:ext cx="7217388" cy="502586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Presenter Name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="" xmlns:a16="http://schemas.microsoft.com/office/drawing/2014/main" id="{3BDB3508-3734-43B8-937C-3002D8733EF9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2487187" y="5831590"/>
            <a:ext cx="7217388" cy="502586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200" b="0" i="1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Personal Branding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E73B9E4B-6FBB-4D51-BF80-E218ED8FA87B}"/>
              </a:ext>
            </a:extLst>
          </p:cNvPr>
          <p:cNvCxnSpPr/>
          <p:nvPr userDrawn="1"/>
        </p:nvCxnSpPr>
        <p:spPr>
          <a:xfrm>
            <a:off x="4069977" y="5735136"/>
            <a:ext cx="4052047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="" xmlns:a16="http://schemas.microsoft.com/office/drawing/2014/main" id="{A0C49AE6-2369-439F-B580-E946F4319483}"/>
              </a:ext>
            </a:extLst>
          </p:cNvPr>
          <p:cNvSpPr/>
          <p:nvPr userDrawn="1"/>
        </p:nvSpPr>
        <p:spPr>
          <a:xfrm>
            <a:off x="10083594" y="1204407"/>
            <a:ext cx="357554" cy="357554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8" name="Oval 27">
            <a:extLst>
              <a:ext uri="{FF2B5EF4-FFF2-40B4-BE49-F238E27FC236}">
                <a16:creationId xmlns="" xmlns:a16="http://schemas.microsoft.com/office/drawing/2014/main" id="{CA2C627C-8808-47F7-A5D7-DCC5C7591BCB}"/>
              </a:ext>
            </a:extLst>
          </p:cNvPr>
          <p:cNvSpPr/>
          <p:nvPr userDrawn="1"/>
        </p:nvSpPr>
        <p:spPr>
          <a:xfrm>
            <a:off x="1750558" y="1204407"/>
            <a:ext cx="357554" cy="357554"/>
          </a:xfrm>
          <a:prstGeom prst="ellipse">
            <a:avLst/>
          </a:prstGeom>
          <a:solidFill>
            <a:srgbClr val="A3C63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9" name="Oval 28">
            <a:extLst>
              <a:ext uri="{FF2B5EF4-FFF2-40B4-BE49-F238E27FC236}">
                <a16:creationId xmlns="" xmlns:a16="http://schemas.microsoft.com/office/drawing/2014/main" id="{783CDF4C-F318-41D6-8E53-514E010D174C}"/>
              </a:ext>
            </a:extLst>
          </p:cNvPr>
          <p:cNvSpPr/>
          <p:nvPr userDrawn="1"/>
        </p:nvSpPr>
        <p:spPr>
          <a:xfrm>
            <a:off x="1667920" y="1121769"/>
            <a:ext cx="522830" cy="522830"/>
          </a:xfrm>
          <a:prstGeom prst="ellipse">
            <a:avLst/>
          </a:prstGeom>
          <a:noFill/>
          <a:ln w="31750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0" name="Oval 29">
            <a:extLst>
              <a:ext uri="{FF2B5EF4-FFF2-40B4-BE49-F238E27FC236}">
                <a16:creationId xmlns="" xmlns:a16="http://schemas.microsoft.com/office/drawing/2014/main" id="{1F46520D-2062-46CB-BDF0-876663C92491}"/>
              </a:ext>
            </a:extLst>
          </p:cNvPr>
          <p:cNvSpPr/>
          <p:nvPr userDrawn="1"/>
        </p:nvSpPr>
        <p:spPr>
          <a:xfrm>
            <a:off x="10000956" y="1121769"/>
            <a:ext cx="522830" cy="522830"/>
          </a:xfrm>
          <a:prstGeom prst="ellipse">
            <a:avLst/>
          </a:prstGeom>
          <a:noFill/>
          <a:ln w="31750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3776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decel="52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decel="52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6" grpId="0" animBg="1"/>
      <p:bldP spid="7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24" grpId="0" build="p">
        <p:tmplLst>
          <p:tmpl lvl="1">
            <p:tnLst>
              <p:par>
                <p:cTn presetID="2" presetClass="entr" presetSubtype="8" decel="52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52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animBg="1"/>
      <p:bldP spid="29" grpId="0" animBg="1"/>
      <p:bldP spid="30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7ACEAF08-BC2B-41AB-B909-3B9E28761A0B}"/>
              </a:ext>
            </a:extLst>
          </p:cNvPr>
          <p:cNvSpPr/>
          <p:nvPr userDrawn="1"/>
        </p:nvSpPr>
        <p:spPr>
          <a:xfrm>
            <a:off x="0" y="0"/>
            <a:ext cx="3716594" cy="6858000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4ECE3ACF-4B5C-4331-9D86-E32730452CA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412307" y="782291"/>
            <a:ext cx="3647312" cy="5362452"/>
          </a:xfrm>
          <a:custGeom>
            <a:avLst/>
            <a:gdLst/>
            <a:ahLst/>
            <a:cxnLst/>
            <a:rect l="l" t="t" r="r" b="b"/>
            <a:pathLst>
              <a:path w="3647312" h="5362452">
                <a:moveTo>
                  <a:pt x="1748952" y="61"/>
                </a:moveTo>
                <a:cubicBezTo>
                  <a:pt x="1765563" y="-99"/>
                  <a:pt x="1781646" y="59"/>
                  <a:pt x="1797201" y="536"/>
                </a:cubicBezTo>
                <a:cubicBezTo>
                  <a:pt x="2323516" y="3500"/>
                  <a:pt x="2759050" y="150363"/>
                  <a:pt x="3103802" y="441123"/>
                </a:cubicBezTo>
                <a:cubicBezTo>
                  <a:pt x="3448553" y="731884"/>
                  <a:pt x="3627206" y="1148752"/>
                  <a:pt x="3639759" y="1691729"/>
                </a:cubicBezTo>
                <a:cubicBezTo>
                  <a:pt x="3635753" y="2003879"/>
                  <a:pt x="3578360" y="2267759"/>
                  <a:pt x="3467580" y="2483367"/>
                </a:cubicBezTo>
                <a:cubicBezTo>
                  <a:pt x="3356801" y="2698976"/>
                  <a:pt x="3216669" y="2882264"/>
                  <a:pt x="3047184" y="3033232"/>
                </a:cubicBezTo>
                <a:cubicBezTo>
                  <a:pt x="2877699" y="3184201"/>
                  <a:pt x="2702896" y="3318799"/>
                  <a:pt x="2522774" y="3437026"/>
                </a:cubicBezTo>
                <a:cubicBezTo>
                  <a:pt x="2169908" y="3684151"/>
                  <a:pt x="1896873" y="3881221"/>
                  <a:pt x="1703670" y="4028237"/>
                </a:cubicBezTo>
                <a:cubicBezTo>
                  <a:pt x="1510468" y="4175252"/>
                  <a:pt x="1382925" y="4308101"/>
                  <a:pt x="1321044" y="4426784"/>
                </a:cubicBezTo>
                <a:lnTo>
                  <a:pt x="3647312" y="4426784"/>
                </a:lnTo>
                <a:lnTo>
                  <a:pt x="3647312" y="5362452"/>
                </a:lnTo>
                <a:lnTo>
                  <a:pt x="0" y="5362452"/>
                </a:lnTo>
                <a:lnTo>
                  <a:pt x="0" y="4321009"/>
                </a:lnTo>
                <a:cubicBezTo>
                  <a:pt x="101735" y="4171317"/>
                  <a:pt x="271865" y="3996599"/>
                  <a:pt x="510393" y="3796853"/>
                </a:cubicBezTo>
                <a:cubicBezTo>
                  <a:pt x="748920" y="3597107"/>
                  <a:pt x="988905" y="3409166"/>
                  <a:pt x="1230347" y="3233031"/>
                </a:cubicBezTo>
                <a:cubicBezTo>
                  <a:pt x="1551611" y="3003664"/>
                  <a:pt x="1811850" y="2808436"/>
                  <a:pt x="2011066" y="2647347"/>
                </a:cubicBezTo>
                <a:cubicBezTo>
                  <a:pt x="2210281" y="2486259"/>
                  <a:pt x="2355750" y="2330207"/>
                  <a:pt x="2447473" y="2179192"/>
                </a:cubicBezTo>
                <a:cubicBezTo>
                  <a:pt x="2539195" y="2028178"/>
                  <a:pt x="2584450" y="1853098"/>
                  <a:pt x="2583237" y="1653952"/>
                </a:cubicBezTo>
                <a:cubicBezTo>
                  <a:pt x="2584025" y="1463495"/>
                  <a:pt x="2523875" y="1290984"/>
                  <a:pt x="2402790" y="1136421"/>
                </a:cubicBezTo>
                <a:cubicBezTo>
                  <a:pt x="2281703" y="981858"/>
                  <a:pt x="2094957" y="900012"/>
                  <a:pt x="1842549" y="890884"/>
                </a:cubicBezTo>
                <a:cubicBezTo>
                  <a:pt x="1597473" y="896013"/>
                  <a:pt x="1419999" y="953749"/>
                  <a:pt x="1310127" y="1064091"/>
                </a:cubicBezTo>
                <a:cubicBezTo>
                  <a:pt x="1200255" y="1174433"/>
                  <a:pt x="1131953" y="1306601"/>
                  <a:pt x="1105219" y="1460597"/>
                </a:cubicBezTo>
                <a:cubicBezTo>
                  <a:pt x="1078487" y="1614592"/>
                  <a:pt x="1067289" y="1759635"/>
                  <a:pt x="1071628" y="1895725"/>
                </a:cubicBezTo>
                <a:lnTo>
                  <a:pt x="45320" y="1895725"/>
                </a:lnTo>
                <a:cubicBezTo>
                  <a:pt x="50725" y="1461582"/>
                  <a:pt x="119649" y="1116523"/>
                  <a:pt x="252092" y="860547"/>
                </a:cubicBezTo>
                <a:cubicBezTo>
                  <a:pt x="384535" y="604571"/>
                  <a:pt x="548072" y="414786"/>
                  <a:pt x="742702" y="291193"/>
                </a:cubicBezTo>
                <a:cubicBezTo>
                  <a:pt x="937331" y="167599"/>
                  <a:pt x="1130628" y="87304"/>
                  <a:pt x="1322591" y="50308"/>
                </a:cubicBezTo>
                <a:cubicBezTo>
                  <a:pt x="1490559" y="17935"/>
                  <a:pt x="1632679" y="1187"/>
                  <a:pt x="1748952" y="6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8FD1256B-F7E9-46E1-870F-F83C7D06FA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1" y="3479800"/>
            <a:ext cx="5493422" cy="1261888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5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PLACE THE POINT HERE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4671B95E-17E7-4392-8FDD-747AAE250D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6000" y="4741688"/>
            <a:ext cx="5493422" cy="1441542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80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7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8ECA5CD7-6C60-4989-B58C-5C4333D7FEAE}"/>
              </a:ext>
            </a:extLst>
          </p:cNvPr>
          <p:cNvSpPr/>
          <p:nvPr userDrawn="1"/>
        </p:nvSpPr>
        <p:spPr>
          <a:xfrm>
            <a:off x="0" y="0"/>
            <a:ext cx="3716594" cy="6858000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C6225F27-3C58-47BB-AE46-4129C955340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371417" y="782739"/>
            <a:ext cx="3692631" cy="5506097"/>
          </a:xfrm>
          <a:custGeom>
            <a:avLst/>
            <a:gdLst/>
            <a:ahLst/>
            <a:cxnLst/>
            <a:rect l="l" t="t" r="r" b="b"/>
            <a:pathLst>
              <a:path w="3692631" h="5506097">
                <a:moveTo>
                  <a:pt x="1865277" y="88"/>
                </a:moveTo>
                <a:cubicBezTo>
                  <a:pt x="2111777" y="-2289"/>
                  <a:pt x="2361685" y="43565"/>
                  <a:pt x="2615001" y="137651"/>
                </a:cubicBezTo>
                <a:cubicBezTo>
                  <a:pt x="2868317" y="231736"/>
                  <a:pt x="3081751" y="388312"/>
                  <a:pt x="3255305" y="607378"/>
                </a:cubicBezTo>
                <a:cubicBezTo>
                  <a:pt x="3428859" y="826445"/>
                  <a:pt x="3519243" y="1122260"/>
                  <a:pt x="3526458" y="1494826"/>
                </a:cubicBezTo>
                <a:cubicBezTo>
                  <a:pt x="3518594" y="1766496"/>
                  <a:pt x="3449421" y="1986647"/>
                  <a:pt x="3318941" y="2155278"/>
                </a:cubicBezTo>
                <a:cubicBezTo>
                  <a:pt x="3188460" y="2323909"/>
                  <a:pt x="3043856" y="2443825"/>
                  <a:pt x="2885127" y="2515024"/>
                </a:cubicBezTo>
                <a:lnTo>
                  <a:pt x="2885127" y="2530112"/>
                </a:lnTo>
                <a:cubicBezTo>
                  <a:pt x="2954491" y="2547563"/>
                  <a:pt x="3052227" y="2596481"/>
                  <a:pt x="3178332" y="2676868"/>
                </a:cubicBezTo>
                <a:cubicBezTo>
                  <a:pt x="3304438" y="2757254"/>
                  <a:pt x="3420062" y="2885104"/>
                  <a:pt x="3525204" y="3060417"/>
                </a:cubicBezTo>
                <a:cubicBezTo>
                  <a:pt x="3630347" y="3235728"/>
                  <a:pt x="3686156" y="3474500"/>
                  <a:pt x="3692631" y="3776730"/>
                </a:cubicBezTo>
                <a:cubicBezTo>
                  <a:pt x="3684478" y="4288037"/>
                  <a:pt x="3515888" y="4701675"/>
                  <a:pt x="3186862" y="5017645"/>
                </a:cubicBezTo>
                <a:cubicBezTo>
                  <a:pt x="2857835" y="5333614"/>
                  <a:pt x="2417290" y="5496238"/>
                  <a:pt x="1865225" y="5505517"/>
                </a:cubicBezTo>
                <a:cubicBezTo>
                  <a:pt x="1732874" y="5509292"/>
                  <a:pt x="1564517" y="5494665"/>
                  <a:pt x="1360158" y="5461637"/>
                </a:cubicBezTo>
                <a:cubicBezTo>
                  <a:pt x="1155798" y="5428609"/>
                  <a:pt x="949986" y="5354531"/>
                  <a:pt x="742722" y="5239403"/>
                </a:cubicBezTo>
                <a:cubicBezTo>
                  <a:pt x="535459" y="5124276"/>
                  <a:pt x="361295" y="4945451"/>
                  <a:pt x="220232" y="4702928"/>
                </a:cubicBezTo>
                <a:cubicBezTo>
                  <a:pt x="79169" y="4460405"/>
                  <a:pt x="5758" y="4131537"/>
                  <a:pt x="0" y="3716324"/>
                </a:cubicBezTo>
                <a:lnTo>
                  <a:pt x="1033866" y="3716324"/>
                </a:lnTo>
                <a:lnTo>
                  <a:pt x="1026308" y="3723334"/>
                </a:lnTo>
                <a:cubicBezTo>
                  <a:pt x="1022855" y="3825316"/>
                  <a:pt x="1038157" y="3948852"/>
                  <a:pt x="1072214" y="4093941"/>
                </a:cubicBezTo>
                <a:cubicBezTo>
                  <a:pt x="1106271" y="4239031"/>
                  <a:pt x="1179797" y="4368165"/>
                  <a:pt x="1292791" y="4481343"/>
                </a:cubicBezTo>
                <a:cubicBezTo>
                  <a:pt x="1405785" y="4594522"/>
                  <a:pt x="1578962" y="4654238"/>
                  <a:pt x="1812321" y="4660489"/>
                </a:cubicBezTo>
                <a:cubicBezTo>
                  <a:pt x="2030553" y="4660961"/>
                  <a:pt x="2215721" y="4588219"/>
                  <a:pt x="2367823" y="4442260"/>
                </a:cubicBezTo>
                <a:cubicBezTo>
                  <a:pt x="2519925" y="4296302"/>
                  <a:pt x="2599283" y="4074295"/>
                  <a:pt x="2605897" y="3776237"/>
                </a:cubicBezTo>
                <a:cubicBezTo>
                  <a:pt x="2600158" y="3536024"/>
                  <a:pt x="2532697" y="3361451"/>
                  <a:pt x="2403514" y="3252519"/>
                </a:cubicBezTo>
                <a:cubicBezTo>
                  <a:pt x="2274330" y="3143588"/>
                  <a:pt x="2117855" y="3075383"/>
                  <a:pt x="1934087" y="3047907"/>
                </a:cubicBezTo>
                <a:cubicBezTo>
                  <a:pt x="1750319" y="3020430"/>
                  <a:pt x="1573690" y="3008768"/>
                  <a:pt x="1404198" y="3012920"/>
                </a:cubicBezTo>
                <a:lnTo>
                  <a:pt x="1404222" y="2258532"/>
                </a:lnTo>
                <a:lnTo>
                  <a:pt x="1570504" y="2258532"/>
                </a:lnTo>
                <a:cubicBezTo>
                  <a:pt x="1683925" y="2262451"/>
                  <a:pt x="1809803" y="2251253"/>
                  <a:pt x="1948137" y="2224938"/>
                </a:cubicBezTo>
                <a:cubicBezTo>
                  <a:pt x="2086472" y="2198624"/>
                  <a:pt x="2206751" y="2133678"/>
                  <a:pt x="2308974" y="2030100"/>
                </a:cubicBezTo>
                <a:cubicBezTo>
                  <a:pt x="2411197" y="1926522"/>
                  <a:pt x="2464851" y="1760798"/>
                  <a:pt x="2469937" y="1532926"/>
                </a:cubicBezTo>
                <a:cubicBezTo>
                  <a:pt x="2472409" y="1460188"/>
                  <a:pt x="2457387" y="1370514"/>
                  <a:pt x="2424868" y="1263904"/>
                </a:cubicBezTo>
                <a:cubicBezTo>
                  <a:pt x="2392349" y="1157293"/>
                  <a:pt x="2327497" y="1062021"/>
                  <a:pt x="2230313" y="978086"/>
                </a:cubicBezTo>
                <a:cubicBezTo>
                  <a:pt x="2133129" y="894152"/>
                  <a:pt x="1988775" y="849828"/>
                  <a:pt x="1797252" y="845116"/>
                </a:cubicBezTo>
                <a:cubicBezTo>
                  <a:pt x="1559866" y="852444"/>
                  <a:pt x="1389665" y="914210"/>
                  <a:pt x="1286648" y="1030414"/>
                </a:cubicBezTo>
                <a:cubicBezTo>
                  <a:pt x="1183632" y="1146617"/>
                  <a:pt x="1120926" y="1273286"/>
                  <a:pt x="1098531" y="1410420"/>
                </a:cubicBezTo>
                <a:cubicBezTo>
                  <a:pt x="1076136" y="1547554"/>
                  <a:pt x="1067178" y="1651181"/>
                  <a:pt x="1071657" y="1721301"/>
                </a:cubicBezTo>
                <a:lnTo>
                  <a:pt x="90640" y="1721301"/>
                </a:lnTo>
                <a:cubicBezTo>
                  <a:pt x="89038" y="1210317"/>
                  <a:pt x="233723" y="797943"/>
                  <a:pt x="524692" y="484179"/>
                </a:cubicBezTo>
                <a:cubicBezTo>
                  <a:pt x="815662" y="170416"/>
                  <a:pt x="1262524" y="9052"/>
                  <a:pt x="1865277" y="8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8FD1256B-F7E9-46E1-870F-F83C7D06FA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1" y="3479800"/>
            <a:ext cx="5493422" cy="1261888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5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PLACE THE POINT HERE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4671B95E-17E7-4392-8FDD-747AAE250D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6000" y="4741688"/>
            <a:ext cx="5493422" cy="1441542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48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C797ED09-D178-45B7-BF62-02620F87976D}"/>
              </a:ext>
            </a:extLst>
          </p:cNvPr>
          <p:cNvSpPr/>
          <p:nvPr userDrawn="1"/>
        </p:nvSpPr>
        <p:spPr>
          <a:xfrm>
            <a:off x="0" y="0"/>
            <a:ext cx="3716594" cy="6858000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5198752B-5C3D-4FC6-856B-FEA587DB71C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337285" y="782827"/>
            <a:ext cx="3775718" cy="5361917"/>
          </a:xfrm>
          <a:custGeom>
            <a:avLst/>
            <a:gdLst/>
            <a:ahLst/>
            <a:cxnLst/>
            <a:rect l="l" t="t" r="r" b="b"/>
            <a:pathLst>
              <a:path w="3775718" h="5361917">
                <a:moveTo>
                  <a:pt x="2122477" y="0"/>
                </a:moveTo>
                <a:lnTo>
                  <a:pt x="3171953" y="0"/>
                </a:lnTo>
                <a:lnTo>
                  <a:pt x="3171953" y="3263036"/>
                </a:lnTo>
                <a:lnTo>
                  <a:pt x="3775718" y="3263036"/>
                </a:lnTo>
                <a:lnTo>
                  <a:pt x="3775718" y="4176044"/>
                </a:lnTo>
                <a:lnTo>
                  <a:pt x="3171953" y="4176044"/>
                </a:lnTo>
                <a:lnTo>
                  <a:pt x="3171953" y="5361917"/>
                </a:lnTo>
                <a:lnTo>
                  <a:pt x="2114931" y="5361917"/>
                </a:lnTo>
                <a:lnTo>
                  <a:pt x="2114931" y="4176044"/>
                </a:lnTo>
                <a:lnTo>
                  <a:pt x="0" y="4176044"/>
                </a:lnTo>
                <a:lnTo>
                  <a:pt x="0" y="3263036"/>
                </a:lnTo>
                <a:lnTo>
                  <a:pt x="0" y="808205"/>
                </a:lnTo>
                <a:lnTo>
                  <a:pt x="1132109" y="808205"/>
                </a:lnTo>
                <a:lnTo>
                  <a:pt x="1132109" y="3315909"/>
                </a:lnTo>
                <a:lnTo>
                  <a:pt x="2122477" y="331590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8FD1256B-F7E9-46E1-870F-F83C7D06FA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1" y="3479800"/>
            <a:ext cx="5493422" cy="1261888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5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PLACE THE POINT HERE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4671B95E-17E7-4392-8FDD-747AAE250D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6000" y="4741688"/>
            <a:ext cx="5493422" cy="1441542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94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9D9E7875-350E-4EC5-9615-ACFB689D6EC0}"/>
              </a:ext>
            </a:extLst>
          </p:cNvPr>
          <p:cNvSpPr/>
          <p:nvPr userDrawn="1"/>
        </p:nvSpPr>
        <p:spPr>
          <a:xfrm>
            <a:off x="0" y="0"/>
            <a:ext cx="3716594" cy="6858000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09DECA7-C058-4BA2-B301-820E27956CB9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382529" y="873467"/>
            <a:ext cx="3692987" cy="5414792"/>
          </a:xfrm>
          <a:custGeom>
            <a:avLst/>
            <a:gdLst/>
            <a:ahLst/>
            <a:cxnLst/>
            <a:rect l="l" t="t" r="r" b="b"/>
            <a:pathLst>
              <a:path w="3692987" h="5414792">
                <a:moveTo>
                  <a:pt x="166173" y="0"/>
                </a:moveTo>
                <a:lnTo>
                  <a:pt x="3481321" y="0"/>
                </a:lnTo>
                <a:lnTo>
                  <a:pt x="3481321" y="890351"/>
                </a:lnTo>
                <a:lnTo>
                  <a:pt x="1162287" y="890351"/>
                </a:lnTo>
                <a:lnTo>
                  <a:pt x="1162287" y="2054271"/>
                </a:lnTo>
                <a:cubicBezTo>
                  <a:pt x="1233617" y="1979268"/>
                  <a:pt x="1338487" y="1912285"/>
                  <a:pt x="1476896" y="1853322"/>
                </a:cubicBezTo>
                <a:cubicBezTo>
                  <a:pt x="1615305" y="1794358"/>
                  <a:pt x="1812762" y="1763226"/>
                  <a:pt x="2069267" y="1759924"/>
                </a:cubicBezTo>
                <a:cubicBezTo>
                  <a:pt x="2317644" y="1758474"/>
                  <a:pt x="2565386" y="1816722"/>
                  <a:pt x="2812494" y="1934669"/>
                </a:cubicBezTo>
                <a:cubicBezTo>
                  <a:pt x="3059603" y="2052615"/>
                  <a:pt x="3266417" y="2238962"/>
                  <a:pt x="3432937" y="2493710"/>
                </a:cubicBezTo>
                <a:cubicBezTo>
                  <a:pt x="3599457" y="2748457"/>
                  <a:pt x="3686022" y="3080307"/>
                  <a:pt x="3692632" y="3489259"/>
                </a:cubicBezTo>
                <a:cubicBezTo>
                  <a:pt x="3697811" y="3743732"/>
                  <a:pt x="3646365" y="4018701"/>
                  <a:pt x="3538294" y="4314166"/>
                </a:cubicBezTo>
                <a:cubicBezTo>
                  <a:pt x="3430223" y="4609631"/>
                  <a:pt x="3234454" y="4864384"/>
                  <a:pt x="2950986" y="5078425"/>
                </a:cubicBezTo>
                <a:cubicBezTo>
                  <a:pt x="2667518" y="5292466"/>
                  <a:pt x="2265278" y="5404588"/>
                  <a:pt x="1744266" y="5414789"/>
                </a:cubicBezTo>
                <a:cubicBezTo>
                  <a:pt x="1457482" y="5415302"/>
                  <a:pt x="1185868" y="5358919"/>
                  <a:pt x="929426" y="5245640"/>
                </a:cubicBezTo>
                <a:cubicBezTo>
                  <a:pt x="672984" y="5132361"/>
                  <a:pt x="460192" y="4959111"/>
                  <a:pt x="291048" y="4725890"/>
                </a:cubicBezTo>
                <a:cubicBezTo>
                  <a:pt x="121905" y="4492669"/>
                  <a:pt x="24889" y="4196402"/>
                  <a:pt x="0" y="3837088"/>
                </a:cubicBezTo>
                <a:lnTo>
                  <a:pt x="1056602" y="3837088"/>
                </a:lnTo>
                <a:cubicBezTo>
                  <a:pt x="1080649" y="4065744"/>
                  <a:pt x="1151474" y="4244417"/>
                  <a:pt x="1269077" y="4373106"/>
                </a:cubicBezTo>
                <a:cubicBezTo>
                  <a:pt x="1386680" y="4501797"/>
                  <a:pt x="1565232" y="4567348"/>
                  <a:pt x="1804732" y="4569761"/>
                </a:cubicBezTo>
                <a:cubicBezTo>
                  <a:pt x="2062969" y="4563778"/>
                  <a:pt x="2260741" y="4468056"/>
                  <a:pt x="2398047" y="4282594"/>
                </a:cubicBezTo>
                <a:cubicBezTo>
                  <a:pt x="2535354" y="4097133"/>
                  <a:pt x="2604637" y="3857827"/>
                  <a:pt x="2605897" y="3564678"/>
                </a:cubicBezTo>
                <a:cubicBezTo>
                  <a:pt x="2608101" y="3316400"/>
                  <a:pt x="2547007" y="3096934"/>
                  <a:pt x="2422612" y="2906281"/>
                </a:cubicBezTo>
                <a:cubicBezTo>
                  <a:pt x="2298217" y="2715628"/>
                  <a:pt x="2097295" y="2615185"/>
                  <a:pt x="1819848" y="2604952"/>
                </a:cubicBezTo>
                <a:cubicBezTo>
                  <a:pt x="1739699" y="2597394"/>
                  <a:pt x="1627903" y="2614396"/>
                  <a:pt x="1484459" y="2655955"/>
                </a:cubicBezTo>
                <a:cubicBezTo>
                  <a:pt x="1341015" y="2697514"/>
                  <a:pt x="1216002" y="2808977"/>
                  <a:pt x="1109419" y="2990345"/>
                </a:cubicBezTo>
                <a:lnTo>
                  <a:pt x="166173" y="294500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8FD1256B-F7E9-46E1-870F-F83C7D06FA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1" y="3479800"/>
            <a:ext cx="5493422" cy="1261888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5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PLACE THE POINT HERE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4671B95E-17E7-4392-8FDD-747AAE250D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6000" y="4741688"/>
            <a:ext cx="5493422" cy="1441542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43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3CA44D3-6D85-409E-ABB3-24DEDF5FAC86}"/>
              </a:ext>
            </a:extLst>
          </p:cNvPr>
          <p:cNvSpPr/>
          <p:nvPr userDrawn="1"/>
        </p:nvSpPr>
        <p:spPr>
          <a:xfrm>
            <a:off x="0" y="0"/>
            <a:ext cx="3716594" cy="6858000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052DCF5D-DE3A-43C2-9238-3C09E2010140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412155" y="782802"/>
            <a:ext cx="3693221" cy="5505454"/>
          </a:xfrm>
          <a:custGeom>
            <a:avLst/>
            <a:gdLst/>
            <a:ahLst/>
            <a:cxnLst/>
            <a:rect l="l" t="t" r="r" b="b"/>
            <a:pathLst>
              <a:path w="3693221" h="5505454">
                <a:moveTo>
                  <a:pt x="1865795" y="2740938"/>
                </a:moveTo>
                <a:cubicBezTo>
                  <a:pt x="1660160" y="2737316"/>
                  <a:pt x="1476253" y="2806906"/>
                  <a:pt x="1314074" y="2949703"/>
                </a:cubicBezTo>
                <a:cubicBezTo>
                  <a:pt x="1151896" y="3092502"/>
                  <a:pt x="1066241" y="3330234"/>
                  <a:pt x="1057109" y="3662900"/>
                </a:cubicBezTo>
                <a:cubicBezTo>
                  <a:pt x="1059943" y="3959041"/>
                  <a:pt x="1135521" y="4198031"/>
                  <a:pt x="1283843" y="4379872"/>
                </a:cubicBezTo>
                <a:cubicBezTo>
                  <a:pt x="1432165" y="4561712"/>
                  <a:pt x="1636227" y="4655231"/>
                  <a:pt x="1896027" y="4660426"/>
                </a:cubicBezTo>
                <a:cubicBezTo>
                  <a:pt x="2098828" y="4663260"/>
                  <a:pt x="2271399" y="4583911"/>
                  <a:pt x="2413740" y="4422380"/>
                </a:cubicBezTo>
                <a:cubicBezTo>
                  <a:pt x="2556080" y="4260849"/>
                  <a:pt x="2630399" y="4000132"/>
                  <a:pt x="2636698" y="3640229"/>
                </a:cubicBezTo>
                <a:cubicBezTo>
                  <a:pt x="2624889" y="3305201"/>
                  <a:pt x="2537028" y="3070303"/>
                  <a:pt x="2373116" y="2935534"/>
                </a:cubicBezTo>
                <a:cubicBezTo>
                  <a:pt x="2209205" y="2800765"/>
                  <a:pt x="2040098" y="2735899"/>
                  <a:pt x="1865795" y="2740938"/>
                </a:cubicBezTo>
                <a:close/>
                <a:moveTo>
                  <a:pt x="1994278" y="25"/>
                </a:moveTo>
                <a:cubicBezTo>
                  <a:pt x="2074008" y="-581"/>
                  <a:pt x="2181563" y="9851"/>
                  <a:pt x="2316943" y="31321"/>
                </a:cubicBezTo>
                <a:cubicBezTo>
                  <a:pt x="2452324" y="52792"/>
                  <a:pt x="2590620" y="88932"/>
                  <a:pt x="2731833" y="139744"/>
                </a:cubicBezTo>
                <a:cubicBezTo>
                  <a:pt x="2873045" y="190555"/>
                  <a:pt x="2992264" y="259670"/>
                  <a:pt x="3089489" y="347088"/>
                </a:cubicBezTo>
                <a:cubicBezTo>
                  <a:pt x="3229571" y="480675"/>
                  <a:pt x="3336166" y="617155"/>
                  <a:pt x="3409273" y="756529"/>
                </a:cubicBezTo>
                <a:cubicBezTo>
                  <a:pt x="3482380" y="895903"/>
                  <a:pt x="3541809" y="1096774"/>
                  <a:pt x="3587560" y="1359140"/>
                </a:cubicBezTo>
                <a:lnTo>
                  <a:pt x="2538442" y="1359140"/>
                </a:lnTo>
                <a:cubicBezTo>
                  <a:pt x="2523956" y="1205417"/>
                  <a:pt x="2466012" y="1081936"/>
                  <a:pt x="2364611" y="988695"/>
                </a:cubicBezTo>
                <a:cubicBezTo>
                  <a:pt x="2263211" y="895453"/>
                  <a:pt x="2114574" y="847573"/>
                  <a:pt x="1918700" y="845053"/>
                </a:cubicBezTo>
                <a:cubicBezTo>
                  <a:pt x="1689586" y="850471"/>
                  <a:pt x="1512957" y="926995"/>
                  <a:pt x="1388814" y="1074624"/>
                </a:cubicBezTo>
                <a:cubicBezTo>
                  <a:pt x="1264671" y="1222253"/>
                  <a:pt x="1177058" y="1408474"/>
                  <a:pt x="1125977" y="1633287"/>
                </a:cubicBezTo>
                <a:cubicBezTo>
                  <a:pt x="1074895" y="1858101"/>
                  <a:pt x="1044390" y="2088994"/>
                  <a:pt x="1034461" y="2325968"/>
                </a:cubicBezTo>
                <a:lnTo>
                  <a:pt x="1049554" y="2341057"/>
                </a:lnTo>
                <a:cubicBezTo>
                  <a:pt x="1116943" y="2233385"/>
                  <a:pt x="1227790" y="2133729"/>
                  <a:pt x="1382095" y="2042091"/>
                </a:cubicBezTo>
                <a:cubicBezTo>
                  <a:pt x="1536400" y="1950452"/>
                  <a:pt x="1760616" y="1901725"/>
                  <a:pt x="2054741" y="1895909"/>
                </a:cubicBezTo>
                <a:cubicBezTo>
                  <a:pt x="2426857" y="1901490"/>
                  <a:pt x="2734047" y="1985060"/>
                  <a:pt x="2976314" y="2146620"/>
                </a:cubicBezTo>
                <a:cubicBezTo>
                  <a:pt x="3218580" y="2308179"/>
                  <a:pt x="3398749" y="2514241"/>
                  <a:pt x="3516820" y="2764805"/>
                </a:cubicBezTo>
                <a:cubicBezTo>
                  <a:pt x="3634891" y="3015370"/>
                  <a:pt x="3693690" y="3276950"/>
                  <a:pt x="3693219" y="3549545"/>
                </a:cubicBezTo>
                <a:cubicBezTo>
                  <a:pt x="3684908" y="4146759"/>
                  <a:pt x="3522298" y="4620091"/>
                  <a:pt x="3205390" y="4969543"/>
                </a:cubicBezTo>
                <a:cubicBezTo>
                  <a:pt x="2888482" y="5318995"/>
                  <a:pt x="2467144" y="5497632"/>
                  <a:pt x="1941374" y="5505454"/>
                </a:cubicBezTo>
                <a:cubicBezTo>
                  <a:pt x="1406207" y="5496934"/>
                  <a:pt x="997917" y="5362984"/>
                  <a:pt x="716504" y="5103605"/>
                </a:cubicBezTo>
                <a:cubicBezTo>
                  <a:pt x="435090" y="4844225"/>
                  <a:pt x="243890" y="4510535"/>
                  <a:pt x="142903" y="4102535"/>
                </a:cubicBezTo>
                <a:cubicBezTo>
                  <a:pt x="41915" y="3694534"/>
                  <a:pt x="-5523" y="3263342"/>
                  <a:pt x="587" y="2808958"/>
                </a:cubicBezTo>
                <a:cubicBezTo>
                  <a:pt x="-3484" y="2547566"/>
                  <a:pt x="13621" y="2257985"/>
                  <a:pt x="51902" y="1940218"/>
                </a:cubicBezTo>
                <a:cubicBezTo>
                  <a:pt x="90184" y="1622450"/>
                  <a:pt x="174072" y="1316513"/>
                  <a:pt x="303568" y="1022407"/>
                </a:cubicBezTo>
                <a:cubicBezTo>
                  <a:pt x="433063" y="728301"/>
                  <a:pt x="632596" y="486045"/>
                  <a:pt x="902166" y="295639"/>
                </a:cubicBezTo>
                <a:cubicBezTo>
                  <a:pt x="1171736" y="105232"/>
                  <a:pt x="1535773" y="6695"/>
                  <a:pt x="1994278" y="2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8FD1256B-F7E9-46E1-870F-F83C7D06FA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1" y="3479800"/>
            <a:ext cx="5493422" cy="1261888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5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PLACE THE POINT HERE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4671B95E-17E7-4392-8FDD-747AAE250D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6000" y="4741688"/>
            <a:ext cx="5493422" cy="1441542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29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6B04D9E1-1D34-4636-B0D1-5CFCEF6A228A}"/>
              </a:ext>
            </a:extLst>
          </p:cNvPr>
          <p:cNvSpPr/>
          <p:nvPr userDrawn="1"/>
        </p:nvSpPr>
        <p:spPr>
          <a:xfrm>
            <a:off x="0" y="0"/>
            <a:ext cx="3716594" cy="6858000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9E1A31A9-7C43-4668-81DA-D73EDC27354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355838" y="873467"/>
            <a:ext cx="3799322" cy="5271277"/>
          </a:xfrm>
          <a:custGeom>
            <a:avLst/>
            <a:gdLst/>
            <a:ahLst/>
            <a:cxnLst/>
            <a:rect l="l" t="t" r="r" b="b"/>
            <a:pathLst>
              <a:path w="3799322" h="5271277">
                <a:moveTo>
                  <a:pt x="0" y="0"/>
                </a:moveTo>
                <a:lnTo>
                  <a:pt x="3799322" y="0"/>
                </a:lnTo>
                <a:lnTo>
                  <a:pt x="3799322" y="814936"/>
                </a:lnTo>
                <a:cubicBezTo>
                  <a:pt x="3694601" y="1038325"/>
                  <a:pt x="3538965" y="1366913"/>
                  <a:pt x="3332415" y="1800699"/>
                </a:cubicBezTo>
                <a:cubicBezTo>
                  <a:pt x="3125864" y="2234485"/>
                  <a:pt x="2892457" y="2747168"/>
                  <a:pt x="2632194" y="3338749"/>
                </a:cubicBezTo>
                <a:cubicBezTo>
                  <a:pt x="2371930" y="3930329"/>
                  <a:pt x="2108870" y="4574504"/>
                  <a:pt x="1843011" y="5271277"/>
                </a:cubicBezTo>
                <a:lnTo>
                  <a:pt x="589159" y="5271277"/>
                </a:lnTo>
                <a:cubicBezTo>
                  <a:pt x="862711" y="4607889"/>
                  <a:pt x="1129688" y="3984227"/>
                  <a:pt x="1390091" y="3400290"/>
                </a:cubicBezTo>
                <a:cubicBezTo>
                  <a:pt x="1650494" y="2816353"/>
                  <a:pt x="1879426" y="2309626"/>
                  <a:pt x="2076884" y="1880113"/>
                </a:cubicBezTo>
                <a:cubicBezTo>
                  <a:pt x="2274343" y="1450599"/>
                  <a:pt x="2415432" y="1135784"/>
                  <a:pt x="2500151" y="935667"/>
                </a:cubicBezTo>
                <a:lnTo>
                  <a:pt x="0" y="93566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8FD1256B-F7E9-46E1-870F-F83C7D06FA0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1" y="3479800"/>
            <a:ext cx="5493422" cy="1261888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5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PLACE THE POINT HERE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4671B95E-17E7-4392-8FDD-747AAE250D1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6000" y="4741688"/>
            <a:ext cx="5493422" cy="1441542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01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7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8" grpId="0" animBg="1"/>
      <p:bldP spid="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2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lock Arc 9">
            <a:extLst>
              <a:ext uri="{FF2B5EF4-FFF2-40B4-BE49-F238E27FC236}">
                <a16:creationId xmlns="" xmlns:a16="http://schemas.microsoft.com/office/drawing/2014/main" id="{99B175E9-6C85-4AAC-BE37-C81F20D280B4}"/>
              </a:ext>
            </a:extLst>
          </p:cNvPr>
          <p:cNvSpPr/>
          <p:nvPr userDrawn="1"/>
        </p:nvSpPr>
        <p:spPr>
          <a:xfrm>
            <a:off x="-1627954" y="-1547351"/>
            <a:ext cx="2753587" cy="2753585"/>
          </a:xfrm>
          <a:prstGeom prst="blockArc">
            <a:avLst>
              <a:gd name="adj1" fmla="val 432496"/>
              <a:gd name="adj2" fmla="val 1386802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94DF897D-19FE-46D6-AEC0-FFB13A4D0C7E}"/>
              </a:ext>
            </a:extLst>
          </p:cNvPr>
          <p:cNvSpPr/>
          <p:nvPr userDrawn="1"/>
        </p:nvSpPr>
        <p:spPr>
          <a:xfrm>
            <a:off x="492654" y="407893"/>
            <a:ext cx="936814" cy="936814"/>
          </a:xfrm>
          <a:prstGeom prst="ellipse">
            <a:avLst/>
          </a:prstGeom>
          <a:noFill/>
          <a:ln w="31750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Text Placeholder 20">
            <a:extLst>
              <a:ext uri="{FF2B5EF4-FFF2-40B4-BE49-F238E27FC236}">
                <a16:creationId xmlns="" xmlns:a16="http://schemas.microsoft.com/office/drawing/2014/main" id="{12254F3D-1766-4890-98EE-6E61ADB80CA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429468" y="606708"/>
            <a:ext cx="7217388" cy="653484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Chart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71F04866-432E-438A-83F9-D2061ADDBB91}"/>
              </a:ext>
            </a:extLst>
          </p:cNvPr>
          <p:cNvCxnSpPr/>
          <p:nvPr userDrawn="1"/>
        </p:nvCxnSpPr>
        <p:spPr>
          <a:xfrm>
            <a:off x="1537386" y="1195951"/>
            <a:ext cx="4052047" cy="0"/>
          </a:xfrm>
          <a:prstGeom prst="line">
            <a:avLst/>
          </a:prstGeom>
          <a:ln w="2540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Block Arc 13">
            <a:extLst>
              <a:ext uri="{FF2B5EF4-FFF2-40B4-BE49-F238E27FC236}">
                <a16:creationId xmlns="" xmlns:a16="http://schemas.microsoft.com/office/drawing/2014/main" id="{F1F422FC-3728-4B90-91E6-2BB6A61EAA5A}"/>
              </a:ext>
            </a:extLst>
          </p:cNvPr>
          <p:cNvSpPr/>
          <p:nvPr userDrawn="1"/>
        </p:nvSpPr>
        <p:spPr>
          <a:xfrm>
            <a:off x="-1627955" y="-1547351"/>
            <a:ext cx="2753587" cy="2753585"/>
          </a:xfrm>
          <a:prstGeom prst="blockArc">
            <a:avLst>
              <a:gd name="adj1" fmla="val 3503575"/>
              <a:gd name="adj2" fmla="val 4791268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="" xmlns:a16="http://schemas.microsoft.com/office/drawing/2014/main" id="{F4649344-FBDA-49CF-B590-B105BFF75AC3}"/>
              </a:ext>
            </a:extLst>
          </p:cNvPr>
          <p:cNvSpPr/>
          <p:nvPr userDrawn="1"/>
        </p:nvSpPr>
        <p:spPr>
          <a:xfrm>
            <a:off x="670744" y="605295"/>
            <a:ext cx="525596" cy="496192"/>
          </a:xfrm>
          <a:custGeom>
            <a:avLst/>
            <a:gdLst>
              <a:gd name="connsiteX0" fmla="*/ 11730 w 429626"/>
              <a:gd name="connsiteY0" fmla="*/ 159230 h 405591"/>
              <a:gd name="connsiteX1" fmla="*/ 111449 w 429626"/>
              <a:gd name="connsiteY1" fmla="*/ 159230 h 405591"/>
              <a:gd name="connsiteX2" fmla="*/ 120249 w 429626"/>
              <a:gd name="connsiteY2" fmla="*/ 162230 h 405591"/>
              <a:gd name="connsiteX3" fmla="*/ 123180 w 429626"/>
              <a:gd name="connsiteY3" fmla="*/ 171252 h 405591"/>
              <a:gd name="connsiteX4" fmla="*/ 123180 w 429626"/>
              <a:gd name="connsiteY4" fmla="*/ 396579 h 405591"/>
              <a:gd name="connsiteX5" fmla="*/ 120249 w 429626"/>
              <a:gd name="connsiteY5" fmla="*/ 402590 h 405591"/>
              <a:gd name="connsiteX6" fmla="*/ 111449 w 429626"/>
              <a:gd name="connsiteY6" fmla="*/ 405589 h 405591"/>
              <a:gd name="connsiteX7" fmla="*/ 11730 w 429626"/>
              <a:gd name="connsiteY7" fmla="*/ 405589 h 405591"/>
              <a:gd name="connsiteX8" fmla="*/ 2931 w 429626"/>
              <a:gd name="connsiteY8" fmla="*/ 402590 h 405591"/>
              <a:gd name="connsiteX9" fmla="*/ 0 w 429626"/>
              <a:gd name="connsiteY9" fmla="*/ 396579 h 405591"/>
              <a:gd name="connsiteX10" fmla="*/ 0 w 429626"/>
              <a:gd name="connsiteY10" fmla="*/ 171252 h 405591"/>
              <a:gd name="connsiteX11" fmla="*/ 2931 w 429626"/>
              <a:gd name="connsiteY11" fmla="*/ 162230 h 405591"/>
              <a:gd name="connsiteX12" fmla="*/ 160861 w 429626"/>
              <a:gd name="connsiteY12" fmla="*/ 102149 h 405591"/>
              <a:gd name="connsiteX13" fmla="*/ 265758 w 429626"/>
              <a:gd name="connsiteY13" fmla="*/ 102149 h 405591"/>
              <a:gd name="connsiteX14" fmla="*/ 273364 w 429626"/>
              <a:gd name="connsiteY14" fmla="*/ 105156 h 405591"/>
              <a:gd name="connsiteX15" fmla="*/ 276402 w 429626"/>
              <a:gd name="connsiteY15" fmla="*/ 111168 h 405591"/>
              <a:gd name="connsiteX16" fmla="*/ 276402 w 429626"/>
              <a:gd name="connsiteY16" fmla="*/ 396572 h 405591"/>
              <a:gd name="connsiteX17" fmla="*/ 273364 w 429626"/>
              <a:gd name="connsiteY17" fmla="*/ 402585 h 405591"/>
              <a:gd name="connsiteX18" fmla="*/ 265758 w 429626"/>
              <a:gd name="connsiteY18" fmla="*/ 405591 h 405591"/>
              <a:gd name="connsiteX19" fmla="*/ 160861 w 429626"/>
              <a:gd name="connsiteY19" fmla="*/ 405591 h 405591"/>
              <a:gd name="connsiteX20" fmla="*/ 153255 w 429626"/>
              <a:gd name="connsiteY20" fmla="*/ 402585 h 405591"/>
              <a:gd name="connsiteX21" fmla="*/ 150217 w 429626"/>
              <a:gd name="connsiteY21" fmla="*/ 396572 h 405591"/>
              <a:gd name="connsiteX22" fmla="*/ 150217 w 429626"/>
              <a:gd name="connsiteY22" fmla="*/ 111168 h 405591"/>
              <a:gd name="connsiteX23" fmla="*/ 153255 w 429626"/>
              <a:gd name="connsiteY23" fmla="*/ 105156 h 405591"/>
              <a:gd name="connsiteX24" fmla="*/ 316961 w 429626"/>
              <a:gd name="connsiteY24" fmla="*/ 0 h 405591"/>
              <a:gd name="connsiteX25" fmla="*/ 420616 w 429626"/>
              <a:gd name="connsiteY25" fmla="*/ 0 h 405591"/>
              <a:gd name="connsiteX26" fmla="*/ 426621 w 429626"/>
              <a:gd name="connsiteY26" fmla="*/ 2986 h 405591"/>
              <a:gd name="connsiteX27" fmla="*/ 429626 w 429626"/>
              <a:gd name="connsiteY27" fmla="*/ 8976 h 405591"/>
              <a:gd name="connsiteX28" fmla="*/ 429626 w 429626"/>
              <a:gd name="connsiteY28" fmla="*/ 396615 h 405591"/>
              <a:gd name="connsiteX29" fmla="*/ 426621 w 429626"/>
              <a:gd name="connsiteY29" fmla="*/ 402605 h 405591"/>
              <a:gd name="connsiteX30" fmla="*/ 420616 w 429626"/>
              <a:gd name="connsiteY30" fmla="*/ 405590 h 405591"/>
              <a:gd name="connsiteX31" fmla="*/ 316961 w 429626"/>
              <a:gd name="connsiteY31" fmla="*/ 405590 h 405591"/>
              <a:gd name="connsiteX32" fmla="*/ 309451 w 429626"/>
              <a:gd name="connsiteY32" fmla="*/ 402605 h 405591"/>
              <a:gd name="connsiteX33" fmla="*/ 306445 w 429626"/>
              <a:gd name="connsiteY33" fmla="*/ 396615 h 405591"/>
              <a:gd name="connsiteX34" fmla="*/ 306445 w 429626"/>
              <a:gd name="connsiteY34" fmla="*/ 8976 h 405591"/>
              <a:gd name="connsiteX35" fmla="*/ 309451 w 429626"/>
              <a:gd name="connsiteY35" fmla="*/ 2986 h 405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29626" h="405591">
                <a:moveTo>
                  <a:pt x="11730" y="159230"/>
                </a:moveTo>
                <a:lnTo>
                  <a:pt x="111449" y="159230"/>
                </a:lnTo>
                <a:lnTo>
                  <a:pt x="120249" y="162230"/>
                </a:lnTo>
                <a:lnTo>
                  <a:pt x="123180" y="171252"/>
                </a:lnTo>
                <a:lnTo>
                  <a:pt x="123180" y="396579"/>
                </a:lnTo>
                <a:lnTo>
                  <a:pt x="120249" y="402590"/>
                </a:lnTo>
                <a:lnTo>
                  <a:pt x="111449" y="405589"/>
                </a:lnTo>
                <a:lnTo>
                  <a:pt x="11730" y="405589"/>
                </a:lnTo>
                <a:lnTo>
                  <a:pt x="2931" y="402590"/>
                </a:lnTo>
                <a:lnTo>
                  <a:pt x="0" y="396579"/>
                </a:lnTo>
                <a:lnTo>
                  <a:pt x="0" y="171252"/>
                </a:lnTo>
                <a:lnTo>
                  <a:pt x="2931" y="162230"/>
                </a:lnTo>
                <a:close/>
                <a:moveTo>
                  <a:pt x="160861" y="102149"/>
                </a:moveTo>
                <a:lnTo>
                  <a:pt x="265758" y="102149"/>
                </a:lnTo>
                <a:lnTo>
                  <a:pt x="273364" y="105156"/>
                </a:lnTo>
                <a:lnTo>
                  <a:pt x="276402" y="111168"/>
                </a:lnTo>
                <a:lnTo>
                  <a:pt x="276402" y="396572"/>
                </a:lnTo>
                <a:lnTo>
                  <a:pt x="273364" y="402585"/>
                </a:lnTo>
                <a:lnTo>
                  <a:pt x="265758" y="405591"/>
                </a:lnTo>
                <a:lnTo>
                  <a:pt x="160861" y="405591"/>
                </a:lnTo>
                <a:lnTo>
                  <a:pt x="153255" y="402585"/>
                </a:lnTo>
                <a:lnTo>
                  <a:pt x="150217" y="396572"/>
                </a:lnTo>
                <a:lnTo>
                  <a:pt x="150217" y="111168"/>
                </a:lnTo>
                <a:lnTo>
                  <a:pt x="153255" y="105156"/>
                </a:lnTo>
                <a:close/>
                <a:moveTo>
                  <a:pt x="316961" y="0"/>
                </a:moveTo>
                <a:lnTo>
                  <a:pt x="420616" y="0"/>
                </a:lnTo>
                <a:lnTo>
                  <a:pt x="426621" y="2986"/>
                </a:lnTo>
                <a:lnTo>
                  <a:pt x="429626" y="8976"/>
                </a:lnTo>
                <a:lnTo>
                  <a:pt x="429626" y="396615"/>
                </a:lnTo>
                <a:lnTo>
                  <a:pt x="426621" y="402605"/>
                </a:lnTo>
                <a:lnTo>
                  <a:pt x="420616" y="405590"/>
                </a:lnTo>
                <a:lnTo>
                  <a:pt x="316961" y="405590"/>
                </a:lnTo>
                <a:lnTo>
                  <a:pt x="309451" y="402605"/>
                </a:lnTo>
                <a:lnTo>
                  <a:pt x="306445" y="396615"/>
                </a:lnTo>
                <a:lnTo>
                  <a:pt x="306445" y="8976"/>
                </a:lnTo>
                <a:lnTo>
                  <a:pt x="309451" y="2986"/>
                </a:lnTo>
                <a:close/>
              </a:path>
            </a:pathLst>
          </a:custGeom>
          <a:solidFill>
            <a:srgbClr val="A3C63D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 sz="2400"/>
            </a:pPr>
            <a:endParaRPr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94D585C4-9BA4-4F8F-9B4C-82AF8348B05F}"/>
              </a:ext>
            </a:extLst>
          </p:cNvPr>
          <p:cNvCxnSpPr/>
          <p:nvPr userDrawn="1"/>
        </p:nvCxnSpPr>
        <p:spPr>
          <a:xfrm>
            <a:off x="1946787" y="1592826"/>
            <a:ext cx="0" cy="4630993"/>
          </a:xfrm>
          <a:prstGeom prst="line">
            <a:avLst/>
          </a:prstGeom>
          <a:ln w="1905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5B0EC9DD-8DE6-4A6C-B07F-046541F29C25}"/>
              </a:ext>
            </a:extLst>
          </p:cNvPr>
          <p:cNvCxnSpPr>
            <a:cxnSpLocks/>
          </p:cNvCxnSpPr>
          <p:nvPr userDrawn="1"/>
        </p:nvCxnSpPr>
        <p:spPr>
          <a:xfrm flipH="1">
            <a:off x="1125632" y="5425838"/>
            <a:ext cx="10280751" cy="0"/>
          </a:xfrm>
          <a:prstGeom prst="line">
            <a:avLst/>
          </a:prstGeom>
          <a:ln w="1905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Placeholder 20">
            <a:extLst>
              <a:ext uri="{FF2B5EF4-FFF2-40B4-BE49-F238E27FC236}">
                <a16:creationId xmlns="" xmlns:a16="http://schemas.microsoft.com/office/drawing/2014/main" id="{BF2633B9-CB09-4496-A899-F497F64FBD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96340" y="5272536"/>
            <a:ext cx="772265" cy="289321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0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="" xmlns:a16="http://schemas.microsoft.com/office/drawing/2014/main" id="{90F4CF53-AC2C-414F-A398-438FC59F8E5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197595" y="4586734"/>
            <a:ext cx="772265" cy="289321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20</a:t>
            </a:r>
          </a:p>
        </p:txBody>
      </p:sp>
      <p:sp>
        <p:nvSpPr>
          <p:cNvPr id="28" name="Text Placeholder 20">
            <a:extLst>
              <a:ext uri="{FF2B5EF4-FFF2-40B4-BE49-F238E27FC236}">
                <a16:creationId xmlns="" xmlns:a16="http://schemas.microsoft.com/office/drawing/2014/main" id="{6452AF5A-0650-45A3-8300-0C657B91AF7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198850" y="3900933"/>
            <a:ext cx="772265" cy="289321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40</a:t>
            </a:r>
          </a:p>
        </p:txBody>
      </p:sp>
      <p:sp>
        <p:nvSpPr>
          <p:cNvPr id="29" name="Text Placeholder 20">
            <a:extLst>
              <a:ext uri="{FF2B5EF4-FFF2-40B4-BE49-F238E27FC236}">
                <a16:creationId xmlns="" xmlns:a16="http://schemas.microsoft.com/office/drawing/2014/main" id="{C1B79004-C4AC-4EF7-839D-70C82E333E2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00105" y="3215132"/>
            <a:ext cx="772265" cy="289321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60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="" xmlns:a16="http://schemas.microsoft.com/office/drawing/2014/main" id="{2A0C9141-1B9E-461E-8074-9D7698BACA7E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01360" y="2529331"/>
            <a:ext cx="772265" cy="289321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80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="" xmlns:a16="http://schemas.microsoft.com/office/drawing/2014/main" id="{EE4FC79A-8C1D-44E1-9871-32BEB858845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02615" y="1843530"/>
            <a:ext cx="772265" cy="289321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100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A5613EBA-DF39-4946-98D5-1C199FBA75CD}"/>
              </a:ext>
            </a:extLst>
          </p:cNvPr>
          <p:cNvCxnSpPr>
            <a:cxnSpLocks/>
          </p:cNvCxnSpPr>
          <p:nvPr userDrawn="1"/>
        </p:nvCxnSpPr>
        <p:spPr>
          <a:xfrm flipH="1">
            <a:off x="1946787" y="4731394"/>
            <a:ext cx="94595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="" xmlns:a16="http://schemas.microsoft.com/office/drawing/2014/main" id="{D87C42E5-014A-49C4-9461-6C1DC72F9218}"/>
              </a:ext>
            </a:extLst>
          </p:cNvPr>
          <p:cNvCxnSpPr>
            <a:cxnSpLocks/>
          </p:cNvCxnSpPr>
          <p:nvPr userDrawn="1"/>
        </p:nvCxnSpPr>
        <p:spPr>
          <a:xfrm flipH="1">
            <a:off x="1946786" y="4045593"/>
            <a:ext cx="94595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="" xmlns:a16="http://schemas.microsoft.com/office/drawing/2014/main" id="{CC6DF4BE-EA3B-4BE0-958E-070E63AD8BE8}"/>
              </a:ext>
            </a:extLst>
          </p:cNvPr>
          <p:cNvCxnSpPr>
            <a:cxnSpLocks/>
          </p:cNvCxnSpPr>
          <p:nvPr userDrawn="1"/>
        </p:nvCxnSpPr>
        <p:spPr>
          <a:xfrm flipH="1">
            <a:off x="1946785" y="3359792"/>
            <a:ext cx="94595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="" xmlns:a16="http://schemas.microsoft.com/office/drawing/2014/main" id="{5B57065C-5070-41FC-A96E-AA471378ACCD}"/>
              </a:ext>
            </a:extLst>
          </p:cNvPr>
          <p:cNvCxnSpPr>
            <a:cxnSpLocks/>
          </p:cNvCxnSpPr>
          <p:nvPr userDrawn="1"/>
        </p:nvCxnSpPr>
        <p:spPr>
          <a:xfrm flipH="1">
            <a:off x="1946784" y="2673991"/>
            <a:ext cx="94595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1B62152C-EA96-497C-A55A-E6F16BB47192}"/>
              </a:ext>
            </a:extLst>
          </p:cNvPr>
          <p:cNvCxnSpPr>
            <a:cxnSpLocks/>
          </p:cNvCxnSpPr>
          <p:nvPr userDrawn="1"/>
        </p:nvCxnSpPr>
        <p:spPr>
          <a:xfrm flipH="1">
            <a:off x="1946783" y="1988190"/>
            <a:ext cx="945959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20">
            <a:extLst>
              <a:ext uri="{FF2B5EF4-FFF2-40B4-BE49-F238E27FC236}">
                <a16:creationId xmlns="" xmlns:a16="http://schemas.microsoft.com/office/drawing/2014/main" id="{8240309C-2EFE-4E87-AB5C-3B858E1809F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449660" y="5561857"/>
            <a:ext cx="147146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1995</a:t>
            </a:r>
          </a:p>
        </p:txBody>
      </p:sp>
      <p:sp>
        <p:nvSpPr>
          <p:cNvPr id="48" name="Text Placeholder 20">
            <a:extLst>
              <a:ext uri="{FF2B5EF4-FFF2-40B4-BE49-F238E27FC236}">
                <a16:creationId xmlns="" xmlns:a16="http://schemas.microsoft.com/office/drawing/2014/main" id="{23DD6B5F-EBCC-40FB-A361-A1B4833BE0A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295214" y="5556984"/>
            <a:ext cx="147146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1995</a:t>
            </a:r>
          </a:p>
        </p:txBody>
      </p:sp>
      <p:sp>
        <p:nvSpPr>
          <p:cNvPr id="49" name="Text Placeholder 20">
            <a:extLst>
              <a:ext uri="{FF2B5EF4-FFF2-40B4-BE49-F238E27FC236}">
                <a16:creationId xmlns="" xmlns:a16="http://schemas.microsoft.com/office/drawing/2014/main" id="{40F06A80-2286-4227-B356-D61138EC2C9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6140768" y="5552111"/>
            <a:ext cx="147146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1995</a:t>
            </a:r>
          </a:p>
        </p:txBody>
      </p:sp>
      <p:sp>
        <p:nvSpPr>
          <p:cNvPr id="50" name="Text Placeholder 20">
            <a:extLst>
              <a:ext uri="{FF2B5EF4-FFF2-40B4-BE49-F238E27FC236}">
                <a16:creationId xmlns="" xmlns:a16="http://schemas.microsoft.com/office/drawing/2014/main" id="{5B1B0FBD-D6F3-4C4B-9770-7D44E14AC940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986322" y="5547238"/>
            <a:ext cx="147146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1995</a:t>
            </a:r>
          </a:p>
        </p:txBody>
      </p:sp>
      <p:sp>
        <p:nvSpPr>
          <p:cNvPr id="51" name="Text Placeholder 20">
            <a:extLst>
              <a:ext uri="{FF2B5EF4-FFF2-40B4-BE49-F238E27FC236}">
                <a16:creationId xmlns="" xmlns:a16="http://schemas.microsoft.com/office/drawing/2014/main" id="{1FD12F81-21C4-427D-B2B5-1B8B920D0B6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831876" y="5542365"/>
            <a:ext cx="147146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1995</a:t>
            </a:r>
          </a:p>
        </p:txBody>
      </p:sp>
      <p:sp>
        <p:nvSpPr>
          <p:cNvPr id="57" name="Text Placeholder 56">
            <a:extLst>
              <a:ext uri="{FF2B5EF4-FFF2-40B4-BE49-F238E27FC236}">
                <a16:creationId xmlns="" xmlns:a16="http://schemas.microsoft.com/office/drawing/2014/main" id="{1B93FFB6-4CAF-4BA0-AB6D-731D4C88CBD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2449661" y="1988190"/>
            <a:ext cx="1471453" cy="3437648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58" name="Text Placeholder 57">
            <a:extLst>
              <a:ext uri="{FF2B5EF4-FFF2-40B4-BE49-F238E27FC236}">
                <a16:creationId xmlns="" xmlns:a16="http://schemas.microsoft.com/office/drawing/2014/main" id="{F05F21E9-3101-4D91-8EBB-E1191BAB54BA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91993" y="1988190"/>
            <a:ext cx="1471453" cy="3437648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59" name="Text Placeholder 58">
            <a:extLst>
              <a:ext uri="{FF2B5EF4-FFF2-40B4-BE49-F238E27FC236}">
                <a16:creationId xmlns="" xmlns:a16="http://schemas.microsoft.com/office/drawing/2014/main" id="{9ED04D48-79D0-4AF9-A441-20F593DF56D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155209" y="1988190"/>
            <a:ext cx="1471453" cy="3437648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60" name="Text Placeholder 59">
            <a:extLst>
              <a:ext uri="{FF2B5EF4-FFF2-40B4-BE49-F238E27FC236}">
                <a16:creationId xmlns="" xmlns:a16="http://schemas.microsoft.com/office/drawing/2014/main" id="{7FC02D72-DF6A-4FFA-8DB6-A8FD176EEC9D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979109" y="1988190"/>
            <a:ext cx="1471453" cy="3437648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61" name="Text Placeholder 60">
            <a:extLst>
              <a:ext uri="{FF2B5EF4-FFF2-40B4-BE49-F238E27FC236}">
                <a16:creationId xmlns="" xmlns:a16="http://schemas.microsoft.com/office/drawing/2014/main" id="{ED08CB7C-4E85-478F-8CE3-9E92C2F2F11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9831883" y="1988190"/>
            <a:ext cx="1471453" cy="3437648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62" name="Text Placeholder 61">
            <a:extLst>
              <a:ext uri="{FF2B5EF4-FFF2-40B4-BE49-F238E27FC236}">
                <a16:creationId xmlns="" xmlns:a16="http://schemas.microsoft.com/office/drawing/2014/main" id="{D7DC2FC6-D7F0-4694-871C-804B3651D791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2456881" y="3215132"/>
            <a:ext cx="1471453" cy="2242264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73A33F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63" name="Text Placeholder 62">
            <a:extLst>
              <a:ext uri="{FF2B5EF4-FFF2-40B4-BE49-F238E27FC236}">
                <a16:creationId xmlns="" xmlns:a16="http://schemas.microsoft.com/office/drawing/2014/main" id="{2C6EE62A-5E52-4FC6-8927-29B79F137B9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299213" y="3215132"/>
            <a:ext cx="1471453" cy="2242264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73A33F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64" name="Text Placeholder 63">
            <a:extLst>
              <a:ext uri="{FF2B5EF4-FFF2-40B4-BE49-F238E27FC236}">
                <a16:creationId xmlns="" xmlns:a16="http://schemas.microsoft.com/office/drawing/2014/main" id="{6D126DAC-BFBD-48B2-A4B8-830E5E258263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62429" y="3215132"/>
            <a:ext cx="1471453" cy="2242264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73A33F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65" name="Text Placeholder 64">
            <a:extLst>
              <a:ext uri="{FF2B5EF4-FFF2-40B4-BE49-F238E27FC236}">
                <a16:creationId xmlns="" xmlns:a16="http://schemas.microsoft.com/office/drawing/2014/main" id="{51914DFC-9584-475D-9748-7792C1ECC5B1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986329" y="3215132"/>
            <a:ext cx="1471453" cy="2242264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73A33F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66" name="Text Placeholder 65">
            <a:extLst>
              <a:ext uri="{FF2B5EF4-FFF2-40B4-BE49-F238E27FC236}">
                <a16:creationId xmlns="" xmlns:a16="http://schemas.microsoft.com/office/drawing/2014/main" id="{DF1BB349-846F-4F2A-A2C8-7380EA8F389B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839103" y="3215132"/>
            <a:ext cx="1471453" cy="2242264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73A33F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69" name="Text Placeholder 68">
            <a:extLst>
              <a:ext uri="{FF2B5EF4-FFF2-40B4-BE49-F238E27FC236}">
                <a16:creationId xmlns="" xmlns:a16="http://schemas.microsoft.com/office/drawing/2014/main" id="{02C50CC1-5EF2-40FE-A9D6-6F32CDFFD3AE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449660" y="6069322"/>
            <a:ext cx="308780" cy="289322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73A33F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70" name="Text Placeholder 69">
            <a:extLst>
              <a:ext uri="{FF2B5EF4-FFF2-40B4-BE49-F238E27FC236}">
                <a16:creationId xmlns="" xmlns:a16="http://schemas.microsoft.com/office/drawing/2014/main" id="{C7FA9098-8296-42B3-B2AA-1041550AE5FD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426162" y="6069322"/>
            <a:ext cx="308780" cy="289322"/>
          </a:xfrm>
          <a:custGeom>
            <a:avLst/>
            <a:gdLst>
              <a:gd name="connsiteX0" fmla="*/ 735727 w 1471453"/>
              <a:gd name="connsiteY0" fmla="*/ 0 h 3437648"/>
              <a:gd name="connsiteX1" fmla="*/ 1471453 w 1471453"/>
              <a:gd name="connsiteY1" fmla="*/ 3437648 h 3437648"/>
              <a:gd name="connsiteX2" fmla="*/ 0 w 1471453"/>
              <a:gd name="connsiteY2" fmla="*/ 3437648 h 3437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71453" h="3437648">
                <a:moveTo>
                  <a:pt x="735727" y="0"/>
                </a:moveTo>
                <a:lnTo>
                  <a:pt x="1471453" y="3437648"/>
                </a:lnTo>
                <a:lnTo>
                  <a:pt x="0" y="3437648"/>
                </a:ln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  <p:sp>
        <p:nvSpPr>
          <p:cNvPr id="71" name="Text Placeholder 20">
            <a:extLst>
              <a:ext uri="{FF2B5EF4-FFF2-40B4-BE49-F238E27FC236}">
                <a16:creationId xmlns="" xmlns:a16="http://schemas.microsoft.com/office/drawing/2014/main" id="{8387D3D5-8FB2-427F-8455-3DEF885E303F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2857748" y="6120281"/>
            <a:ext cx="2161927" cy="289321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Dark </a:t>
            </a:r>
            <a:r>
              <a:rPr lang="id-ID" dirty="0"/>
              <a:t>Green</a:t>
            </a:r>
            <a:endParaRPr lang="en-US" dirty="0"/>
          </a:p>
        </p:txBody>
      </p:sp>
      <p:sp>
        <p:nvSpPr>
          <p:cNvPr id="72" name="Text Placeholder 20">
            <a:extLst>
              <a:ext uri="{FF2B5EF4-FFF2-40B4-BE49-F238E27FC236}">
                <a16:creationId xmlns="" xmlns:a16="http://schemas.microsoft.com/office/drawing/2014/main" id="{1C44F62D-40B0-4E75-8DD6-32CD9EEB2311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5837682" y="6120281"/>
            <a:ext cx="2161927" cy="289321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Light </a:t>
            </a:r>
            <a:r>
              <a:rPr lang="id-ID" dirty="0"/>
              <a:t>Green</a:t>
            </a:r>
            <a:endParaRPr lang="en-US" dirty="0"/>
          </a:p>
        </p:txBody>
      </p:sp>
      <p:sp>
        <p:nvSpPr>
          <p:cNvPr id="73" name="Text Placeholder 20">
            <a:extLst>
              <a:ext uri="{FF2B5EF4-FFF2-40B4-BE49-F238E27FC236}">
                <a16:creationId xmlns="" xmlns:a16="http://schemas.microsoft.com/office/drawing/2014/main" id="{FD7CFFAB-ACCA-4D21-954B-84BA514316B7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706830" y="1690913"/>
            <a:ext cx="95712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rgbClr val="A3C63D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99%</a:t>
            </a:r>
          </a:p>
        </p:txBody>
      </p:sp>
      <p:sp>
        <p:nvSpPr>
          <p:cNvPr id="74" name="Text Placeholder 20">
            <a:extLst>
              <a:ext uri="{FF2B5EF4-FFF2-40B4-BE49-F238E27FC236}">
                <a16:creationId xmlns="" xmlns:a16="http://schemas.microsoft.com/office/drawing/2014/main" id="{C0C78F9E-D9D8-4179-A1E2-609D48C5E461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4549159" y="1690913"/>
            <a:ext cx="95712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rgbClr val="A3C63D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99%</a:t>
            </a:r>
          </a:p>
        </p:txBody>
      </p:sp>
      <p:sp>
        <p:nvSpPr>
          <p:cNvPr id="75" name="Text Placeholder 20">
            <a:extLst>
              <a:ext uri="{FF2B5EF4-FFF2-40B4-BE49-F238E27FC236}">
                <a16:creationId xmlns="" xmlns:a16="http://schemas.microsoft.com/office/drawing/2014/main" id="{C1EB0FD6-AA4F-4DB8-80DC-7510441D673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417460" y="1690912"/>
            <a:ext cx="95712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rgbClr val="A3C63D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99%</a:t>
            </a:r>
          </a:p>
        </p:txBody>
      </p:sp>
      <p:sp>
        <p:nvSpPr>
          <p:cNvPr id="76" name="Text Placeholder 20">
            <a:extLst>
              <a:ext uri="{FF2B5EF4-FFF2-40B4-BE49-F238E27FC236}">
                <a16:creationId xmlns="" xmlns:a16="http://schemas.microsoft.com/office/drawing/2014/main" id="{EFB35DBD-23B2-4110-971D-819E306E025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8243492" y="1690911"/>
            <a:ext cx="95712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rgbClr val="A3C63D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99%</a:t>
            </a:r>
          </a:p>
        </p:txBody>
      </p:sp>
      <p:sp>
        <p:nvSpPr>
          <p:cNvPr id="77" name="Text Placeholder 20">
            <a:extLst>
              <a:ext uri="{FF2B5EF4-FFF2-40B4-BE49-F238E27FC236}">
                <a16:creationId xmlns="" xmlns:a16="http://schemas.microsoft.com/office/drawing/2014/main" id="{4212D4BA-8B7A-49A6-A079-DCE6859FC68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096269" y="1690910"/>
            <a:ext cx="957120" cy="289321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1" i="0" baseline="0">
                <a:solidFill>
                  <a:srgbClr val="A3C63D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99%</a:t>
            </a:r>
          </a:p>
        </p:txBody>
      </p:sp>
    </p:spTree>
    <p:extLst>
      <p:ext uri="{BB962C8B-B14F-4D97-AF65-F5344CB8AC3E}">
        <p14:creationId xmlns:p14="http://schemas.microsoft.com/office/powerpoint/2010/main" val="1969805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decel="62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decel="6200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decel="62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75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75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750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75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75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75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decel="62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75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750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75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75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5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50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decel="62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5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75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75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75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25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25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25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2" presetClass="entr" presetSubtype="4" decel="62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750" fill="hold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750" fill="hold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750"/>
                                        <p:tgtEl>
                                          <p:spTgt spid="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75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75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75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5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25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50" fill="hold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4" decel="62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6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6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6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750" fill="hold"/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750" fill="hold"/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750"/>
                                        <p:tgtEl>
                                          <p:spTgt spid="6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0" presetClass="entr" presetSubtype="0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75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75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75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25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25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250" fill="hold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build="p">
        <p:tmplLst>
          <p:tmpl lvl="1">
            <p:tnLst>
              <p:par>
                <p:cTn presetID="2" presetClass="entr" presetSubtype="2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19" grpId="0" animBg="1"/>
      <p:bldP spid="26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4" decel="6200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4" decel="6200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" presetClass="entr" presetSubtype="4" decel="6200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2" presetClass="entr" presetSubtype="4" decel="6200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" presetClass="entr" presetSubtype="4" decel="62000" fill="hold" nodeType="clickEffect">
                  <p:stCondLst>
                    <p:cond delay="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 animBg="1">
        <p:tmplLst>
          <p:tmpl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75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75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75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 animBg="1">
        <p:tmplLst>
          <p:tmpl>
            <p:tnLst>
              <p:par>
                <p:cTn presetID="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6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0" grpId="0" build="p" animBg="1">
        <p:tmplLst>
          <p:tmpl>
            <p:tnLst>
              <p:par>
                <p:cTn presetID="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4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1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50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50"/>
                        <p:tgtEl>
                          <p:spTgt spid="73"/>
                        </p:tgtEl>
                      </p:cBhvr>
                    </p:animEffect>
                    <p:anim calcmode="lin" valueType="num">
                      <p:cBhvr>
                        <p:cTn dur="250" fill="hold"/>
                        <p:tgtEl>
                          <p:spTgt spid="7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7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50"/>
                        <p:tgtEl>
                          <p:spTgt spid="74"/>
                        </p:tgtEl>
                      </p:cBhvr>
                    </p:animEffect>
                    <p:anim calcmode="lin" valueType="num">
                      <p:cBhvr>
                        <p:cTn dur="250" fill="hold"/>
                        <p:tgtEl>
                          <p:spTgt spid="7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7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5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50"/>
                        <p:tgtEl>
                          <p:spTgt spid="75"/>
                        </p:tgtEl>
                      </p:cBhvr>
                    </p:animEffect>
                    <p:anim calcmode="lin" valueType="num">
                      <p:cBhvr>
                        <p:cTn dur="250" fill="hold"/>
                        <p:tgtEl>
                          <p:spTgt spid="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50"/>
                        <p:tgtEl>
                          <p:spTgt spid="76"/>
                        </p:tgtEl>
                      </p:cBhvr>
                    </p:animEffect>
                    <p:anim calcmode="lin" valueType="num">
                      <p:cBhvr>
                        <p:cTn dur="250" fill="hold"/>
                        <p:tgtEl>
                          <p:spTgt spid="7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7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7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50"/>
                        <p:tgtEl>
                          <p:spTgt spid="77"/>
                        </p:tgtEl>
                      </p:cBhvr>
                    </p:animEffect>
                    <p:anim calcmode="lin" valueType="num">
                      <p:cBhvr>
                        <p:cTn dur="250" fill="hold"/>
                        <p:tgtEl>
                          <p:spTgt spid="7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7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lock Arc 12">
            <a:extLst>
              <a:ext uri="{FF2B5EF4-FFF2-40B4-BE49-F238E27FC236}">
                <a16:creationId xmlns="" xmlns:a16="http://schemas.microsoft.com/office/drawing/2014/main" id="{5D0C3A69-13DD-4887-A2FA-F27B32D783EF}"/>
              </a:ext>
            </a:extLst>
          </p:cNvPr>
          <p:cNvSpPr/>
          <p:nvPr userDrawn="1"/>
        </p:nvSpPr>
        <p:spPr>
          <a:xfrm>
            <a:off x="-1627954" y="-1547351"/>
            <a:ext cx="2753587" cy="2753585"/>
          </a:xfrm>
          <a:prstGeom prst="blockArc">
            <a:avLst>
              <a:gd name="adj1" fmla="val 432496"/>
              <a:gd name="adj2" fmla="val 1386802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67BFBD45-387C-431B-B3E3-89CE0B84945C}"/>
              </a:ext>
            </a:extLst>
          </p:cNvPr>
          <p:cNvSpPr/>
          <p:nvPr userDrawn="1"/>
        </p:nvSpPr>
        <p:spPr>
          <a:xfrm>
            <a:off x="492654" y="407893"/>
            <a:ext cx="936814" cy="936814"/>
          </a:xfrm>
          <a:prstGeom prst="ellipse">
            <a:avLst/>
          </a:prstGeom>
          <a:noFill/>
          <a:ln w="31750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 Placeholder 20">
            <a:extLst>
              <a:ext uri="{FF2B5EF4-FFF2-40B4-BE49-F238E27FC236}">
                <a16:creationId xmlns="" xmlns:a16="http://schemas.microsoft.com/office/drawing/2014/main" id="{6C73199B-512B-4280-9963-89F8C6CAD3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429468" y="606708"/>
            <a:ext cx="7217388" cy="653484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Conclusion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="" xmlns:a16="http://schemas.microsoft.com/office/drawing/2014/main" id="{0A038B75-CFB0-4FF5-A626-9651110E380F}"/>
              </a:ext>
            </a:extLst>
          </p:cNvPr>
          <p:cNvCxnSpPr/>
          <p:nvPr userDrawn="1"/>
        </p:nvCxnSpPr>
        <p:spPr>
          <a:xfrm>
            <a:off x="1537386" y="1195951"/>
            <a:ext cx="4052047" cy="0"/>
          </a:xfrm>
          <a:prstGeom prst="line">
            <a:avLst/>
          </a:prstGeom>
          <a:ln w="2540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Block Arc 16">
            <a:extLst>
              <a:ext uri="{FF2B5EF4-FFF2-40B4-BE49-F238E27FC236}">
                <a16:creationId xmlns="" xmlns:a16="http://schemas.microsoft.com/office/drawing/2014/main" id="{3E7A82D6-1337-4484-A5A8-25536B9B3982}"/>
              </a:ext>
            </a:extLst>
          </p:cNvPr>
          <p:cNvSpPr/>
          <p:nvPr userDrawn="1"/>
        </p:nvSpPr>
        <p:spPr>
          <a:xfrm>
            <a:off x="-1627955" y="-1547351"/>
            <a:ext cx="2753587" cy="2753585"/>
          </a:xfrm>
          <a:prstGeom prst="blockArc">
            <a:avLst>
              <a:gd name="adj1" fmla="val 3503575"/>
              <a:gd name="adj2" fmla="val 4791268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="" xmlns:a16="http://schemas.microsoft.com/office/drawing/2014/main" id="{F1FE723F-2C1C-45DA-8D69-A4BDBB2C562C}"/>
              </a:ext>
            </a:extLst>
          </p:cNvPr>
          <p:cNvSpPr/>
          <p:nvPr userDrawn="1"/>
        </p:nvSpPr>
        <p:spPr>
          <a:xfrm>
            <a:off x="711823" y="544047"/>
            <a:ext cx="498476" cy="662454"/>
          </a:xfrm>
          <a:custGeom>
            <a:avLst/>
            <a:gdLst>
              <a:gd name="connsiteX0" fmla="*/ 150720 w 456664"/>
              <a:gd name="connsiteY0" fmla="*/ 530464 h 606886"/>
              <a:gd name="connsiteX1" fmla="*/ 226070 w 456664"/>
              <a:gd name="connsiteY1" fmla="*/ 567916 h 606886"/>
              <a:gd name="connsiteX2" fmla="*/ 305944 w 456664"/>
              <a:gd name="connsiteY2" fmla="*/ 530464 h 606886"/>
              <a:gd name="connsiteX3" fmla="*/ 150720 w 456664"/>
              <a:gd name="connsiteY3" fmla="*/ 454041 h 606886"/>
              <a:gd name="connsiteX4" fmla="*/ 150720 w 456664"/>
              <a:gd name="connsiteY4" fmla="*/ 491494 h 606886"/>
              <a:gd name="connsiteX5" fmla="*/ 305944 w 456664"/>
              <a:gd name="connsiteY5" fmla="*/ 491494 h 606886"/>
              <a:gd name="connsiteX6" fmla="*/ 305944 w 456664"/>
              <a:gd name="connsiteY6" fmla="*/ 454041 h 606886"/>
              <a:gd name="connsiteX7" fmla="*/ 247477 w 456664"/>
              <a:gd name="connsiteY7" fmla="*/ 78115 h 606886"/>
              <a:gd name="connsiteX8" fmla="*/ 271039 w 456664"/>
              <a:gd name="connsiteY8" fmla="*/ 81064 h 606886"/>
              <a:gd name="connsiteX9" fmla="*/ 296076 w 456664"/>
              <a:gd name="connsiteY9" fmla="*/ 86955 h 606886"/>
              <a:gd name="connsiteX10" fmla="*/ 316696 w 456664"/>
              <a:gd name="connsiteY10" fmla="*/ 97261 h 606886"/>
              <a:gd name="connsiteX11" fmla="*/ 338784 w 456664"/>
              <a:gd name="connsiteY11" fmla="*/ 113459 h 606886"/>
              <a:gd name="connsiteX12" fmla="*/ 354988 w 456664"/>
              <a:gd name="connsiteY12" fmla="*/ 131137 h 606886"/>
              <a:gd name="connsiteX13" fmla="*/ 368243 w 456664"/>
              <a:gd name="connsiteY13" fmla="*/ 153225 h 606886"/>
              <a:gd name="connsiteX14" fmla="*/ 375601 w 456664"/>
              <a:gd name="connsiteY14" fmla="*/ 179736 h 606886"/>
              <a:gd name="connsiteX15" fmla="*/ 378550 w 456664"/>
              <a:gd name="connsiteY15" fmla="*/ 209189 h 606886"/>
              <a:gd name="connsiteX16" fmla="*/ 375601 w 456664"/>
              <a:gd name="connsiteY16" fmla="*/ 216554 h 606886"/>
              <a:gd name="connsiteX17" fmla="*/ 372659 w 456664"/>
              <a:gd name="connsiteY17" fmla="*/ 222445 h 606886"/>
              <a:gd name="connsiteX18" fmla="*/ 368243 w 456664"/>
              <a:gd name="connsiteY18" fmla="*/ 228335 h 606886"/>
              <a:gd name="connsiteX19" fmla="*/ 352039 w 456664"/>
              <a:gd name="connsiteY19" fmla="*/ 228335 h 606886"/>
              <a:gd name="connsiteX20" fmla="*/ 346149 w 456664"/>
              <a:gd name="connsiteY20" fmla="*/ 222445 h 606886"/>
              <a:gd name="connsiteX21" fmla="*/ 343207 w 456664"/>
              <a:gd name="connsiteY21" fmla="*/ 216554 h 606886"/>
              <a:gd name="connsiteX22" fmla="*/ 341732 w 456664"/>
              <a:gd name="connsiteY22" fmla="*/ 209189 h 606886"/>
              <a:gd name="connsiteX23" fmla="*/ 338784 w 456664"/>
              <a:gd name="connsiteY23" fmla="*/ 190043 h 606886"/>
              <a:gd name="connsiteX24" fmla="*/ 332893 w 456664"/>
              <a:gd name="connsiteY24" fmla="*/ 172371 h 606886"/>
              <a:gd name="connsiteX25" fmla="*/ 322586 w 456664"/>
              <a:gd name="connsiteY25" fmla="*/ 156174 h 606886"/>
              <a:gd name="connsiteX26" fmla="*/ 312280 w 456664"/>
              <a:gd name="connsiteY26" fmla="*/ 142918 h 606886"/>
              <a:gd name="connsiteX27" fmla="*/ 296076 w 456664"/>
              <a:gd name="connsiteY27" fmla="*/ 131137 h 606886"/>
              <a:gd name="connsiteX28" fmla="*/ 279878 w 456664"/>
              <a:gd name="connsiteY28" fmla="*/ 123772 h 606886"/>
              <a:gd name="connsiteX29" fmla="*/ 263674 w 456664"/>
              <a:gd name="connsiteY29" fmla="*/ 117882 h 606886"/>
              <a:gd name="connsiteX30" fmla="*/ 247477 w 456664"/>
              <a:gd name="connsiteY30" fmla="*/ 114933 h 606886"/>
              <a:gd name="connsiteX31" fmla="*/ 241586 w 456664"/>
              <a:gd name="connsiteY31" fmla="*/ 113459 h 606886"/>
              <a:gd name="connsiteX32" fmla="*/ 234222 w 456664"/>
              <a:gd name="connsiteY32" fmla="*/ 110517 h 606886"/>
              <a:gd name="connsiteX33" fmla="*/ 231280 w 456664"/>
              <a:gd name="connsiteY33" fmla="*/ 104626 h 606886"/>
              <a:gd name="connsiteX34" fmla="*/ 228331 w 456664"/>
              <a:gd name="connsiteY34" fmla="*/ 97261 h 606886"/>
              <a:gd name="connsiteX35" fmla="*/ 231280 w 456664"/>
              <a:gd name="connsiteY35" fmla="*/ 88422 h 606886"/>
              <a:gd name="connsiteX36" fmla="*/ 234222 w 456664"/>
              <a:gd name="connsiteY36" fmla="*/ 84006 h 606886"/>
              <a:gd name="connsiteX37" fmla="*/ 241586 w 456664"/>
              <a:gd name="connsiteY37" fmla="*/ 81064 h 606886"/>
              <a:gd name="connsiteX38" fmla="*/ 226070 w 456664"/>
              <a:gd name="connsiteY38" fmla="*/ 38970 h 606886"/>
              <a:gd name="connsiteX39" fmla="*/ 207994 w 456664"/>
              <a:gd name="connsiteY39" fmla="*/ 41948 h 606886"/>
              <a:gd name="connsiteX40" fmla="*/ 188395 w 456664"/>
              <a:gd name="connsiteY40" fmla="*/ 43466 h 606886"/>
              <a:gd name="connsiteX41" fmla="*/ 171820 w 456664"/>
              <a:gd name="connsiteY41" fmla="*/ 46444 h 606886"/>
              <a:gd name="connsiteX42" fmla="*/ 152221 w 456664"/>
              <a:gd name="connsiteY42" fmla="*/ 55435 h 606886"/>
              <a:gd name="connsiteX43" fmla="*/ 137147 w 456664"/>
              <a:gd name="connsiteY43" fmla="*/ 62937 h 606886"/>
              <a:gd name="connsiteX44" fmla="*/ 123595 w 456664"/>
              <a:gd name="connsiteY44" fmla="*/ 70438 h 606886"/>
              <a:gd name="connsiteX45" fmla="*/ 106999 w 456664"/>
              <a:gd name="connsiteY45" fmla="*/ 82407 h 606886"/>
              <a:gd name="connsiteX46" fmla="*/ 93447 w 456664"/>
              <a:gd name="connsiteY46" fmla="*/ 95894 h 606886"/>
              <a:gd name="connsiteX47" fmla="*/ 81396 w 456664"/>
              <a:gd name="connsiteY47" fmla="*/ 106402 h 606886"/>
              <a:gd name="connsiteX48" fmla="*/ 60275 w 456664"/>
              <a:gd name="connsiteY48" fmla="*/ 139359 h 606886"/>
              <a:gd name="connsiteX49" fmla="*/ 54250 w 456664"/>
              <a:gd name="connsiteY49" fmla="*/ 155852 h 606886"/>
              <a:gd name="connsiteX50" fmla="*/ 46723 w 456664"/>
              <a:gd name="connsiteY50" fmla="*/ 172317 h 606886"/>
              <a:gd name="connsiteX51" fmla="*/ 40698 w 456664"/>
              <a:gd name="connsiteY51" fmla="*/ 190298 h 606886"/>
              <a:gd name="connsiteX52" fmla="*/ 37675 w 456664"/>
              <a:gd name="connsiteY52" fmla="*/ 209797 h 606886"/>
              <a:gd name="connsiteX53" fmla="*/ 37675 w 456664"/>
              <a:gd name="connsiteY53" fmla="*/ 229268 h 606886"/>
              <a:gd name="connsiteX54" fmla="*/ 40698 w 456664"/>
              <a:gd name="connsiteY54" fmla="*/ 250256 h 606886"/>
              <a:gd name="connsiteX55" fmla="*/ 43700 w 456664"/>
              <a:gd name="connsiteY55" fmla="*/ 272734 h 606886"/>
              <a:gd name="connsiteX56" fmla="*/ 51248 w 456664"/>
              <a:gd name="connsiteY56" fmla="*/ 293694 h 606886"/>
              <a:gd name="connsiteX57" fmla="*/ 60275 w 456664"/>
              <a:gd name="connsiteY57" fmla="*/ 316171 h 606886"/>
              <a:gd name="connsiteX58" fmla="*/ 70825 w 456664"/>
              <a:gd name="connsiteY58" fmla="*/ 334153 h 606886"/>
              <a:gd name="connsiteX59" fmla="*/ 84398 w 456664"/>
              <a:gd name="connsiteY59" fmla="*/ 350645 h 606886"/>
              <a:gd name="connsiteX60" fmla="*/ 100973 w 456664"/>
              <a:gd name="connsiteY60" fmla="*/ 367138 h 606886"/>
              <a:gd name="connsiteX61" fmla="*/ 117549 w 456664"/>
              <a:gd name="connsiteY61" fmla="*/ 380625 h 606886"/>
              <a:gd name="connsiteX62" fmla="*/ 128098 w 456664"/>
              <a:gd name="connsiteY62" fmla="*/ 389615 h 606886"/>
              <a:gd name="connsiteX63" fmla="*/ 137147 w 456664"/>
              <a:gd name="connsiteY63" fmla="*/ 397089 h 606886"/>
              <a:gd name="connsiteX64" fmla="*/ 141672 w 456664"/>
              <a:gd name="connsiteY64" fmla="*/ 404591 h 606886"/>
              <a:gd name="connsiteX65" fmla="*/ 144695 w 456664"/>
              <a:gd name="connsiteY65" fmla="*/ 416588 h 606886"/>
              <a:gd name="connsiteX66" fmla="*/ 311969 w 456664"/>
              <a:gd name="connsiteY66" fmla="*/ 416588 h 606886"/>
              <a:gd name="connsiteX67" fmla="*/ 316494 w 456664"/>
              <a:gd name="connsiteY67" fmla="*/ 404591 h 606886"/>
              <a:gd name="connsiteX68" fmla="*/ 322519 w 456664"/>
              <a:gd name="connsiteY68" fmla="*/ 394111 h 606886"/>
              <a:gd name="connsiteX69" fmla="*/ 336092 w 456664"/>
              <a:gd name="connsiteY69" fmla="*/ 380625 h 606886"/>
              <a:gd name="connsiteX70" fmla="*/ 346642 w 456664"/>
              <a:gd name="connsiteY70" fmla="*/ 373123 h 606886"/>
              <a:gd name="connsiteX71" fmla="*/ 349665 w 456664"/>
              <a:gd name="connsiteY71" fmla="*/ 373123 h 606886"/>
              <a:gd name="connsiteX72" fmla="*/ 366240 w 456664"/>
              <a:gd name="connsiteY72" fmla="*/ 359636 h 606886"/>
              <a:gd name="connsiteX73" fmla="*/ 376790 w 456664"/>
              <a:gd name="connsiteY73" fmla="*/ 343144 h 606886"/>
              <a:gd name="connsiteX74" fmla="*/ 390342 w 456664"/>
              <a:gd name="connsiteY74" fmla="*/ 326679 h 606886"/>
              <a:gd name="connsiteX75" fmla="*/ 399391 w 456664"/>
              <a:gd name="connsiteY75" fmla="*/ 307180 h 606886"/>
              <a:gd name="connsiteX76" fmla="*/ 406938 w 456664"/>
              <a:gd name="connsiteY76" fmla="*/ 287709 h 606886"/>
              <a:gd name="connsiteX77" fmla="*/ 412964 w 456664"/>
              <a:gd name="connsiteY77" fmla="*/ 269727 h 606886"/>
              <a:gd name="connsiteX78" fmla="*/ 414465 w 456664"/>
              <a:gd name="connsiteY78" fmla="*/ 247250 h 606886"/>
              <a:gd name="connsiteX79" fmla="*/ 417488 w 456664"/>
              <a:gd name="connsiteY79" fmla="*/ 229268 h 606886"/>
              <a:gd name="connsiteX80" fmla="*/ 414465 w 456664"/>
              <a:gd name="connsiteY80" fmla="*/ 209797 h 606886"/>
              <a:gd name="connsiteX81" fmla="*/ 412964 w 456664"/>
              <a:gd name="connsiteY81" fmla="*/ 190298 h 606886"/>
              <a:gd name="connsiteX82" fmla="*/ 409940 w 456664"/>
              <a:gd name="connsiteY82" fmla="*/ 172317 h 606886"/>
              <a:gd name="connsiteX83" fmla="*/ 400892 w 456664"/>
              <a:gd name="connsiteY83" fmla="*/ 155852 h 606886"/>
              <a:gd name="connsiteX84" fmla="*/ 385839 w 456664"/>
              <a:gd name="connsiteY84" fmla="*/ 122867 h 606886"/>
              <a:gd name="connsiteX85" fmla="*/ 373767 w 456664"/>
              <a:gd name="connsiteY85" fmla="*/ 106402 h 606886"/>
              <a:gd name="connsiteX86" fmla="*/ 360215 w 456664"/>
              <a:gd name="connsiteY86" fmla="*/ 95894 h 606886"/>
              <a:gd name="connsiteX87" fmla="*/ 349665 w 456664"/>
              <a:gd name="connsiteY87" fmla="*/ 82407 h 606886"/>
              <a:gd name="connsiteX88" fmla="*/ 333069 w 456664"/>
              <a:gd name="connsiteY88" fmla="*/ 70438 h 606886"/>
              <a:gd name="connsiteX89" fmla="*/ 319517 w 456664"/>
              <a:gd name="connsiteY89" fmla="*/ 62937 h 606886"/>
              <a:gd name="connsiteX90" fmla="*/ 299918 w 456664"/>
              <a:gd name="connsiteY90" fmla="*/ 55435 h 606886"/>
              <a:gd name="connsiteX91" fmla="*/ 283343 w 456664"/>
              <a:gd name="connsiteY91" fmla="*/ 46444 h 606886"/>
              <a:gd name="connsiteX92" fmla="*/ 265267 w 456664"/>
              <a:gd name="connsiteY92" fmla="*/ 43466 h 606886"/>
              <a:gd name="connsiteX93" fmla="*/ 248670 w 456664"/>
              <a:gd name="connsiteY93" fmla="*/ 41948 h 606886"/>
              <a:gd name="connsiteX94" fmla="*/ 226070 w 456664"/>
              <a:gd name="connsiteY94" fmla="*/ 0 h 606886"/>
              <a:gd name="connsiteX95" fmla="*/ 251694 w 456664"/>
              <a:gd name="connsiteY95" fmla="*/ 3007 h 606886"/>
              <a:gd name="connsiteX96" fmla="*/ 272793 w 456664"/>
              <a:gd name="connsiteY96" fmla="*/ 5985 h 606886"/>
              <a:gd name="connsiteX97" fmla="*/ 295394 w 456664"/>
              <a:gd name="connsiteY97" fmla="*/ 11997 h 606886"/>
              <a:gd name="connsiteX98" fmla="*/ 316494 w 456664"/>
              <a:gd name="connsiteY98" fmla="*/ 19471 h 606886"/>
              <a:gd name="connsiteX99" fmla="*/ 336092 w 456664"/>
              <a:gd name="connsiteY99" fmla="*/ 26973 h 606886"/>
              <a:gd name="connsiteX100" fmla="*/ 355690 w 456664"/>
              <a:gd name="connsiteY100" fmla="*/ 41948 h 606886"/>
              <a:gd name="connsiteX101" fmla="*/ 370765 w 456664"/>
              <a:gd name="connsiteY101" fmla="*/ 52457 h 606886"/>
              <a:gd name="connsiteX102" fmla="*/ 403915 w 456664"/>
              <a:gd name="connsiteY102" fmla="*/ 85414 h 606886"/>
              <a:gd name="connsiteX103" fmla="*/ 414465 w 456664"/>
              <a:gd name="connsiteY103" fmla="*/ 100389 h 606886"/>
              <a:gd name="connsiteX104" fmla="*/ 429539 w 456664"/>
              <a:gd name="connsiteY104" fmla="*/ 119888 h 606886"/>
              <a:gd name="connsiteX105" fmla="*/ 437066 w 456664"/>
              <a:gd name="connsiteY105" fmla="*/ 139359 h 606886"/>
              <a:gd name="connsiteX106" fmla="*/ 444613 w 456664"/>
              <a:gd name="connsiteY106" fmla="*/ 160347 h 606886"/>
              <a:gd name="connsiteX107" fmla="*/ 450639 w 456664"/>
              <a:gd name="connsiteY107" fmla="*/ 182825 h 606886"/>
              <a:gd name="connsiteX108" fmla="*/ 453641 w 456664"/>
              <a:gd name="connsiteY108" fmla="*/ 203785 h 606886"/>
              <a:gd name="connsiteX109" fmla="*/ 456664 w 456664"/>
              <a:gd name="connsiteY109" fmla="*/ 229268 h 606886"/>
              <a:gd name="connsiteX110" fmla="*/ 450639 w 456664"/>
              <a:gd name="connsiteY110" fmla="*/ 277229 h 606886"/>
              <a:gd name="connsiteX111" fmla="*/ 443091 w 456664"/>
              <a:gd name="connsiteY111" fmla="*/ 299706 h 606886"/>
              <a:gd name="connsiteX112" fmla="*/ 434063 w 456664"/>
              <a:gd name="connsiteY112" fmla="*/ 323673 h 606886"/>
              <a:gd name="connsiteX113" fmla="*/ 423514 w 456664"/>
              <a:gd name="connsiteY113" fmla="*/ 346150 h 606886"/>
              <a:gd name="connsiteX114" fmla="*/ 409940 w 456664"/>
              <a:gd name="connsiteY114" fmla="*/ 364132 h 606886"/>
              <a:gd name="connsiteX115" fmla="*/ 393365 w 456664"/>
              <a:gd name="connsiteY115" fmla="*/ 383603 h 606886"/>
              <a:gd name="connsiteX116" fmla="*/ 373767 w 456664"/>
              <a:gd name="connsiteY116" fmla="*/ 400095 h 606886"/>
              <a:gd name="connsiteX117" fmla="*/ 366240 w 456664"/>
              <a:gd name="connsiteY117" fmla="*/ 404591 h 606886"/>
              <a:gd name="connsiteX118" fmla="*/ 363217 w 456664"/>
              <a:gd name="connsiteY118" fmla="*/ 407597 h 606886"/>
              <a:gd name="connsiteX119" fmla="*/ 355690 w 456664"/>
              <a:gd name="connsiteY119" fmla="*/ 416588 h 606886"/>
              <a:gd name="connsiteX120" fmla="*/ 346642 w 456664"/>
              <a:gd name="connsiteY120" fmla="*/ 433053 h 606886"/>
              <a:gd name="connsiteX121" fmla="*/ 343619 w 456664"/>
              <a:gd name="connsiteY121" fmla="*/ 443561 h 606886"/>
              <a:gd name="connsiteX122" fmla="*/ 343619 w 456664"/>
              <a:gd name="connsiteY122" fmla="*/ 530464 h 606886"/>
              <a:gd name="connsiteX123" fmla="*/ 342117 w 456664"/>
              <a:gd name="connsiteY123" fmla="*/ 537965 h 606886"/>
              <a:gd name="connsiteX124" fmla="*/ 339115 w 456664"/>
              <a:gd name="connsiteY124" fmla="*/ 549934 h 606886"/>
              <a:gd name="connsiteX125" fmla="*/ 330067 w 456664"/>
              <a:gd name="connsiteY125" fmla="*/ 557436 h 606886"/>
              <a:gd name="connsiteX126" fmla="*/ 322519 w 456664"/>
              <a:gd name="connsiteY126" fmla="*/ 563421 h 606886"/>
              <a:gd name="connsiteX127" fmla="*/ 245668 w 456664"/>
              <a:gd name="connsiteY127" fmla="*/ 600902 h 606886"/>
              <a:gd name="connsiteX128" fmla="*/ 238121 w 456664"/>
              <a:gd name="connsiteY128" fmla="*/ 603880 h 606886"/>
              <a:gd name="connsiteX129" fmla="*/ 226070 w 456664"/>
              <a:gd name="connsiteY129" fmla="*/ 606886 h 606886"/>
              <a:gd name="connsiteX130" fmla="*/ 210996 w 456664"/>
              <a:gd name="connsiteY130" fmla="*/ 600902 h 606886"/>
              <a:gd name="connsiteX131" fmla="*/ 134145 w 456664"/>
              <a:gd name="connsiteY131" fmla="*/ 563421 h 606886"/>
              <a:gd name="connsiteX132" fmla="*/ 125096 w 456664"/>
              <a:gd name="connsiteY132" fmla="*/ 557436 h 606886"/>
              <a:gd name="connsiteX133" fmla="*/ 120572 w 456664"/>
              <a:gd name="connsiteY133" fmla="*/ 549934 h 606886"/>
              <a:gd name="connsiteX134" fmla="*/ 114547 w 456664"/>
              <a:gd name="connsiteY134" fmla="*/ 537965 h 606886"/>
              <a:gd name="connsiteX135" fmla="*/ 114547 w 456664"/>
              <a:gd name="connsiteY135" fmla="*/ 451035 h 606886"/>
              <a:gd name="connsiteX136" fmla="*/ 111523 w 456664"/>
              <a:gd name="connsiteY136" fmla="*/ 434570 h 606886"/>
              <a:gd name="connsiteX137" fmla="*/ 106999 w 456664"/>
              <a:gd name="connsiteY137" fmla="*/ 421084 h 606886"/>
              <a:gd name="connsiteX138" fmla="*/ 103997 w 456664"/>
              <a:gd name="connsiteY138" fmla="*/ 416588 h 606886"/>
              <a:gd name="connsiteX139" fmla="*/ 97971 w 456664"/>
              <a:gd name="connsiteY139" fmla="*/ 413582 h 606886"/>
              <a:gd name="connsiteX140" fmla="*/ 94948 w 456664"/>
              <a:gd name="connsiteY140" fmla="*/ 410575 h 606886"/>
              <a:gd name="connsiteX141" fmla="*/ 73848 w 456664"/>
              <a:gd name="connsiteY141" fmla="*/ 394111 h 606886"/>
              <a:gd name="connsiteX142" fmla="*/ 54250 w 456664"/>
              <a:gd name="connsiteY142" fmla="*/ 376129 h 606886"/>
              <a:gd name="connsiteX143" fmla="*/ 37675 w 456664"/>
              <a:gd name="connsiteY143" fmla="*/ 353652 h 606886"/>
              <a:gd name="connsiteX144" fmla="*/ 24123 w 456664"/>
              <a:gd name="connsiteY144" fmla="*/ 331175 h 606886"/>
              <a:gd name="connsiteX145" fmla="*/ 13573 w 456664"/>
              <a:gd name="connsiteY145" fmla="*/ 307180 h 606886"/>
              <a:gd name="connsiteX146" fmla="*/ 7527 w 456664"/>
              <a:gd name="connsiteY146" fmla="*/ 280207 h 606886"/>
              <a:gd name="connsiteX147" fmla="*/ 3024 w 456664"/>
              <a:gd name="connsiteY147" fmla="*/ 256241 h 606886"/>
              <a:gd name="connsiteX148" fmla="*/ 0 w 456664"/>
              <a:gd name="connsiteY148" fmla="*/ 229268 h 606886"/>
              <a:gd name="connsiteX149" fmla="*/ 3024 w 456664"/>
              <a:gd name="connsiteY149" fmla="*/ 203785 h 606886"/>
              <a:gd name="connsiteX150" fmla="*/ 6026 w 456664"/>
              <a:gd name="connsiteY150" fmla="*/ 182825 h 606886"/>
              <a:gd name="connsiteX151" fmla="*/ 10550 w 456664"/>
              <a:gd name="connsiteY151" fmla="*/ 160347 h 606886"/>
              <a:gd name="connsiteX152" fmla="*/ 19599 w 456664"/>
              <a:gd name="connsiteY152" fmla="*/ 139359 h 606886"/>
              <a:gd name="connsiteX153" fmla="*/ 27125 w 456664"/>
              <a:gd name="connsiteY153" fmla="*/ 119888 h 606886"/>
              <a:gd name="connsiteX154" fmla="*/ 37675 w 456664"/>
              <a:gd name="connsiteY154" fmla="*/ 100389 h 606886"/>
              <a:gd name="connsiteX155" fmla="*/ 51248 w 456664"/>
              <a:gd name="connsiteY155" fmla="*/ 85414 h 606886"/>
              <a:gd name="connsiteX156" fmla="*/ 84398 w 456664"/>
              <a:gd name="connsiteY156" fmla="*/ 52457 h 606886"/>
              <a:gd name="connsiteX157" fmla="*/ 100973 w 456664"/>
              <a:gd name="connsiteY157" fmla="*/ 41948 h 606886"/>
              <a:gd name="connsiteX158" fmla="*/ 120572 w 456664"/>
              <a:gd name="connsiteY158" fmla="*/ 26973 h 606886"/>
              <a:gd name="connsiteX159" fmla="*/ 138648 w 456664"/>
              <a:gd name="connsiteY159" fmla="*/ 19471 h 606886"/>
              <a:gd name="connsiteX160" fmla="*/ 161270 w 456664"/>
              <a:gd name="connsiteY160" fmla="*/ 11997 h 606886"/>
              <a:gd name="connsiteX161" fmla="*/ 182370 w 456664"/>
              <a:gd name="connsiteY161" fmla="*/ 5985 h 606886"/>
              <a:gd name="connsiteX162" fmla="*/ 204970 w 456664"/>
              <a:gd name="connsiteY162" fmla="*/ 3007 h 606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</a:cxnLst>
            <a:rect l="l" t="t" r="r" b="b"/>
            <a:pathLst>
              <a:path w="456664" h="606886">
                <a:moveTo>
                  <a:pt x="150720" y="530464"/>
                </a:moveTo>
                <a:lnTo>
                  <a:pt x="226070" y="567916"/>
                </a:lnTo>
                <a:lnTo>
                  <a:pt x="305944" y="530464"/>
                </a:lnTo>
                <a:close/>
                <a:moveTo>
                  <a:pt x="150720" y="454041"/>
                </a:moveTo>
                <a:lnTo>
                  <a:pt x="150720" y="491494"/>
                </a:lnTo>
                <a:lnTo>
                  <a:pt x="305944" y="491494"/>
                </a:lnTo>
                <a:lnTo>
                  <a:pt x="305944" y="454041"/>
                </a:lnTo>
                <a:close/>
                <a:moveTo>
                  <a:pt x="247477" y="78115"/>
                </a:moveTo>
                <a:lnTo>
                  <a:pt x="271039" y="81064"/>
                </a:lnTo>
                <a:lnTo>
                  <a:pt x="296076" y="86955"/>
                </a:lnTo>
                <a:lnTo>
                  <a:pt x="316696" y="97261"/>
                </a:lnTo>
                <a:lnTo>
                  <a:pt x="338784" y="113459"/>
                </a:lnTo>
                <a:lnTo>
                  <a:pt x="354988" y="131137"/>
                </a:lnTo>
                <a:lnTo>
                  <a:pt x="368243" y="153225"/>
                </a:lnTo>
                <a:lnTo>
                  <a:pt x="375601" y="179736"/>
                </a:lnTo>
                <a:lnTo>
                  <a:pt x="378550" y="209189"/>
                </a:lnTo>
                <a:lnTo>
                  <a:pt x="375601" y="216554"/>
                </a:lnTo>
                <a:lnTo>
                  <a:pt x="372659" y="222445"/>
                </a:lnTo>
                <a:lnTo>
                  <a:pt x="368243" y="228335"/>
                </a:lnTo>
                <a:lnTo>
                  <a:pt x="352039" y="228335"/>
                </a:lnTo>
                <a:lnTo>
                  <a:pt x="346149" y="222445"/>
                </a:lnTo>
                <a:lnTo>
                  <a:pt x="343207" y="216554"/>
                </a:lnTo>
                <a:lnTo>
                  <a:pt x="341732" y="209189"/>
                </a:lnTo>
                <a:lnTo>
                  <a:pt x="338784" y="190043"/>
                </a:lnTo>
                <a:lnTo>
                  <a:pt x="332893" y="172371"/>
                </a:lnTo>
                <a:lnTo>
                  <a:pt x="322586" y="156174"/>
                </a:lnTo>
                <a:lnTo>
                  <a:pt x="312280" y="142918"/>
                </a:lnTo>
                <a:lnTo>
                  <a:pt x="296076" y="131137"/>
                </a:lnTo>
                <a:lnTo>
                  <a:pt x="279878" y="123772"/>
                </a:lnTo>
                <a:lnTo>
                  <a:pt x="263674" y="117882"/>
                </a:lnTo>
                <a:lnTo>
                  <a:pt x="247477" y="114933"/>
                </a:lnTo>
                <a:lnTo>
                  <a:pt x="241586" y="113459"/>
                </a:lnTo>
                <a:lnTo>
                  <a:pt x="234222" y="110517"/>
                </a:lnTo>
                <a:lnTo>
                  <a:pt x="231280" y="104626"/>
                </a:lnTo>
                <a:lnTo>
                  <a:pt x="228331" y="97261"/>
                </a:lnTo>
                <a:lnTo>
                  <a:pt x="231280" y="88422"/>
                </a:lnTo>
                <a:lnTo>
                  <a:pt x="234222" y="84006"/>
                </a:lnTo>
                <a:lnTo>
                  <a:pt x="241586" y="81064"/>
                </a:lnTo>
                <a:close/>
                <a:moveTo>
                  <a:pt x="226070" y="38970"/>
                </a:moveTo>
                <a:lnTo>
                  <a:pt x="207994" y="41948"/>
                </a:lnTo>
                <a:lnTo>
                  <a:pt x="188395" y="43466"/>
                </a:lnTo>
                <a:lnTo>
                  <a:pt x="171820" y="46444"/>
                </a:lnTo>
                <a:lnTo>
                  <a:pt x="152221" y="55435"/>
                </a:lnTo>
                <a:lnTo>
                  <a:pt x="137147" y="62937"/>
                </a:lnTo>
                <a:lnTo>
                  <a:pt x="123595" y="70438"/>
                </a:lnTo>
                <a:lnTo>
                  <a:pt x="106999" y="82407"/>
                </a:lnTo>
                <a:lnTo>
                  <a:pt x="93447" y="95894"/>
                </a:lnTo>
                <a:lnTo>
                  <a:pt x="81396" y="106402"/>
                </a:lnTo>
                <a:lnTo>
                  <a:pt x="60275" y="139359"/>
                </a:lnTo>
                <a:lnTo>
                  <a:pt x="54250" y="155852"/>
                </a:lnTo>
                <a:lnTo>
                  <a:pt x="46723" y="172317"/>
                </a:lnTo>
                <a:lnTo>
                  <a:pt x="40698" y="190298"/>
                </a:lnTo>
                <a:lnTo>
                  <a:pt x="37675" y="209797"/>
                </a:lnTo>
                <a:lnTo>
                  <a:pt x="37675" y="229268"/>
                </a:lnTo>
                <a:lnTo>
                  <a:pt x="40698" y="250256"/>
                </a:lnTo>
                <a:lnTo>
                  <a:pt x="43700" y="272734"/>
                </a:lnTo>
                <a:lnTo>
                  <a:pt x="51248" y="293694"/>
                </a:lnTo>
                <a:lnTo>
                  <a:pt x="60275" y="316171"/>
                </a:lnTo>
                <a:lnTo>
                  <a:pt x="70825" y="334153"/>
                </a:lnTo>
                <a:lnTo>
                  <a:pt x="84398" y="350645"/>
                </a:lnTo>
                <a:lnTo>
                  <a:pt x="100973" y="367138"/>
                </a:lnTo>
                <a:lnTo>
                  <a:pt x="117549" y="380625"/>
                </a:lnTo>
                <a:lnTo>
                  <a:pt x="128098" y="389615"/>
                </a:lnTo>
                <a:lnTo>
                  <a:pt x="137147" y="397089"/>
                </a:lnTo>
                <a:lnTo>
                  <a:pt x="141672" y="404591"/>
                </a:lnTo>
                <a:lnTo>
                  <a:pt x="144695" y="416588"/>
                </a:lnTo>
                <a:lnTo>
                  <a:pt x="311969" y="416588"/>
                </a:lnTo>
                <a:lnTo>
                  <a:pt x="316494" y="404591"/>
                </a:lnTo>
                <a:lnTo>
                  <a:pt x="322519" y="394111"/>
                </a:lnTo>
                <a:lnTo>
                  <a:pt x="336092" y="380625"/>
                </a:lnTo>
                <a:lnTo>
                  <a:pt x="346642" y="373123"/>
                </a:lnTo>
                <a:lnTo>
                  <a:pt x="349665" y="373123"/>
                </a:lnTo>
                <a:lnTo>
                  <a:pt x="366240" y="359636"/>
                </a:lnTo>
                <a:lnTo>
                  <a:pt x="376790" y="343144"/>
                </a:lnTo>
                <a:lnTo>
                  <a:pt x="390342" y="326679"/>
                </a:lnTo>
                <a:lnTo>
                  <a:pt x="399391" y="307180"/>
                </a:lnTo>
                <a:lnTo>
                  <a:pt x="406938" y="287709"/>
                </a:lnTo>
                <a:lnTo>
                  <a:pt x="412964" y="269727"/>
                </a:lnTo>
                <a:lnTo>
                  <a:pt x="414465" y="247250"/>
                </a:lnTo>
                <a:lnTo>
                  <a:pt x="417488" y="229268"/>
                </a:lnTo>
                <a:lnTo>
                  <a:pt x="414465" y="209797"/>
                </a:lnTo>
                <a:lnTo>
                  <a:pt x="412964" y="190298"/>
                </a:lnTo>
                <a:lnTo>
                  <a:pt x="409940" y="172317"/>
                </a:lnTo>
                <a:lnTo>
                  <a:pt x="400892" y="155852"/>
                </a:lnTo>
                <a:lnTo>
                  <a:pt x="385839" y="122867"/>
                </a:lnTo>
                <a:lnTo>
                  <a:pt x="373767" y="106402"/>
                </a:lnTo>
                <a:lnTo>
                  <a:pt x="360215" y="95894"/>
                </a:lnTo>
                <a:lnTo>
                  <a:pt x="349665" y="82407"/>
                </a:lnTo>
                <a:lnTo>
                  <a:pt x="333069" y="70438"/>
                </a:lnTo>
                <a:lnTo>
                  <a:pt x="319517" y="62937"/>
                </a:lnTo>
                <a:lnTo>
                  <a:pt x="299918" y="55435"/>
                </a:lnTo>
                <a:lnTo>
                  <a:pt x="283343" y="46444"/>
                </a:lnTo>
                <a:lnTo>
                  <a:pt x="265267" y="43466"/>
                </a:lnTo>
                <a:lnTo>
                  <a:pt x="248670" y="41948"/>
                </a:lnTo>
                <a:close/>
                <a:moveTo>
                  <a:pt x="226070" y="0"/>
                </a:moveTo>
                <a:lnTo>
                  <a:pt x="251694" y="3007"/>
                </a:lnTo>
                <a:lnTo>
                  <a:pt x="272793" y="5985"/>
                </a:lnTo>
                <a:lnTo>
                  <a:pt x="295394" y="11997"/>
                </a:lnTo>
                <a:lnTo>
                  <a:pt x="316494" y="19471"/>
                </a:lnTo>
                <a:lnTo>
                  <a:pt x="336092" y="26973"/>
                </a:lnTo>
                <a:lnTo>
                  <a:pt x="355690" y="41948"/>
                </a:lnTo>
                <a:lnTo>
                  <a:pt x="370765" y="52457"/>
                </a:lnTo>
                <a:lnTo>
                  <a:pt x="403915" y="85414"/>
                </a:lnTo>
                <a:lnTo>
                  <a:pt x="414465" y="100389"/>
                </a:lnTo>
                <a:lnTo>
                  <a:pt x="429539" y="119888"/>
                </a:lnTo>
                <a:lnTo>
                  <a:pt x="437066" y="139359"/>
                </a:lnTo>
                <a:lnTo>
                  <a:pt x="444613" y="160347"/>
                </a:lnTo>
                <a:lnTo>
                  <a:pt x="450639" y="182825"/>
                </a:lnTo>
                <a:lnTo>
                  <a:pt x="453641" y="203785"/>
                </a:lnTo>
                <a:lnTo>
                  <a:pt x="456664" y="229268"/>
                </a:lnTo>
                <a:lnTo>
                  <a:pt x="450639" y="277229"/>
                </a:lnTo>
                <a:lnTo>
                  <a:pt x="443091" y="299706"/>
                </a:lnTo>
                <a:lnTo>
                  <a:pt x="434063" y="323673"/>
                </a:lnTo>
                <a:lnTo>
                  <a:pt x="423514" y="346150"/>
                </a:lnTo>
                <a:lnTo>
                  <a:pt x="409940" y="364132"/>
                </a:lnTo>
                <a:lnTo>
                  <a:pt x="393365" y="383603"/>
                </a:lnTo>
                <a:lnTo>
                  <a:pt x="373767" y="400095"/>
                </a:lnTo>
                <a:lnTo>
                  <a:pt x="366240" y="404591"/>
                </a:lnTo>
                <a:lnTo>
                  <a:pt x="363217" y="407597"/>
                </a:lnTo>
                <a:lnTo>
                  <a:pt x="355690" y="416588"/>
                </a:lnTo>
                <a:lnTo>
                  <a:pt x="346642" y="433053"/>
                </a:lnTo>
                <a:lnTo>
                  <a:pt x="343619" y="443561"/>
                </a:lnTo>
                <a:lnTo>
                  <a:pt x="343619" y="530464"/>
                </a:lnTo>
                <a:lnTo>
                  <a:pt x="342117" y="537965"/>
                </a:lnTo>
                <a:lnTo>
                  <a:pt x="339115" y="549934"/>
                </a:lnTo>
                <a:lnTo>
                  <a:pt x="330067" y="557436"/>
                </a:lnTo>
                <a:lnTo>
                  <a:pt x="322519" y="563421"/>
                </a:lnTo>
                <a:lnTo>
                  <a:pt x="245668" y="600902"/>
                </a:lnTo>
                <a:lnTo>
                  <a:pt x="238121" y="603880"/>
                </a:lnTo>
                <a:lnTo>
                  <a:pt x="226070" y="606886"/>
                </a:lnTo>
                <a:lnTo>
                  <a:pt x="210996" y="600902"/>
                </a:lnTo>
                <a:lnTo>
                  <a:pt x="134145" y="563421"/>
                </a:lnTo>
                <a:lnTo>
                  <a:pt x="125096" y="557436"/>
                </a:lnTo>
                <a:lnTo>
                  <a:pt x="120572" y="549934"/>
                </a:lnTo>
                <a:lnTo>
                  <a:pt x="114547" y="537965"/>
                </a:lnTo>
                <a:lnTo>
                  <a:pt x="114547" y="451035"/>
                </a:lnTo>
                <a:lnTo>
                  <a:pt x="111523" y="434570"/>
                </a:lnTo>
                <a:lnTo>
                  <a:pt x="106999" y="421084"/>
                </a:lnTo>
                <a:lnTo>
                  <a:pt x="103997" y="416588"/>
                </a:lnTo>
                <a:lnTo>
                  <a:pt x="97971" y="413582"/>
                </a:lnTo>
                <a:lnTo>
                  <a:pt x="94948" y="410575"/>
                </a:lnTo>
                <a:lnTo>
                  <a:pt x="73848" y="394111"/>
                </a:lnTo>
                <a:lnTo>
                  <a:pt x="54250" y="376129"/>
                </a:lnTo>
                <a:lnTo>
                  <a:pt x="37675" y="353652"/>
                </a:lnTo>
                <a:lnTo>
                  <a:pt x="24123" y="331175"/>
                </a:lnTo>
                <a:lnTo>
                  <a:pt x="13573" y="307180"/>
                </a:lnTo>
                <a:lnTo>
                  <a:pt x="7527" y="280207"/>
                </a:lnTo>
                <a:lnTo>
                  <a:pt x="3024" y="256241"/>
                </a:lnTo>
                <a:lnTo>
                  <a:pt x="0" y="229268"/>
                </a:lnTo>
                <a:lnTo>
                  <a:pt x="3024" y="203785"/>
                </a:lnTo>
                <a:lnTo>
                  <a:pt x="6026" y="182825"/>
                </a:lnTo>
                <a:lnTo>
                  <a:pt x="10550" y="160347"/>
                </a:lnTo>
                <a:lnTo>
                  <a:pt x="19599" y="139359"/>
                </a:lnTo>
                <a:lnTo>
                  <a:pt x="27125" y="119888"/>
                </a:lnTo>
                <a:lnTo>
                  <a:pt x="37675" y="100389"/>
                </a:lnTo>
                <a:lnTo>
                  <a:pt x="51248" y="85414"/>
                </a:lnTo>
                <a:lnTo>
                  <a:pt x="84398" y="52457"/>
                </a:lnTo>
                <a:lnTo>
                  <a:pt x="100973" y="41948"/>
                </a:lnTo>
                <a:lnTo>
                  <a:pt x="120572" y="26973"/>
                </a:lnTo>
                <a:lnTo>
                  <a:pt x="138648" y="19471"/>
                </a:lnTo>
                <a:lnTo>
                  <a:pt x="161270" y="11997"/>
                </a:lnTo>
                <a:lnTo>
                  <a:pt x="182370" y="5985"/>
                </a:lnTo>
                <a:lnTo>
                  <a:pt x="204970" y="3007"/>
                </a:lnTo>
                <a:close/>
              </a:path>
            </a:pathLst>
          </a:custGeom>
          <a:solidFill>
            <a:srgbClr val="A3C63D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 sz="2400"/>
            </a:pPr>
            <a:endParaRPr dirty="0"/>
          </a:p>
        </p:txBody>
      </p:sp>
      <p:sp>
        <p:nvSpPr>
          <p:cNvPr id="22" name="Text Placeholder 20">
            <a:extLst>
              <a:ext uri="{FF2B5EF4-FFF2-40B4-BE49-F238E27FC236}">
                <a16:creationId xmlns="" xmlns:a16="http://schemas.microsoft.com/office/drawing/2014/main" id="{92E842A5-C87F-4B8E-8B64-78ADDC16D5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68197" y="1840459"/>
            <a:ext cx="322780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Conclusion</a:t>
            </a:r>
            <a:r>
              <a:rPr lang="id-ID" dirty="0"/>
              <a:t> 1</a:t>
            </a:r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="" xmlns:a16="http://schemas.microsoft.com/office/drawing/2014/main" id="{AAC24B35-9622-48B1-AECA-14228401741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02872" y="1787646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24" name="Text Placeholder 20">
            <a:extLst>
              <a:ext uri="{FF2B5EF4-FFF2-40B4-BE49-F238E27FC236}">
                <a16:creationId xmlns="" xmlns:a16="http://schemas.microsoft.com/office/drawing/2014/main" id="{DAC24C40-3994-4860-AEAD-64C9E1D5F9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902872" y="1956036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</a:t>
            </a:r>
            <a:endParaRPr lang="en-US" dirty="0"/>
          </a:p>
        </p:txBody>
      </p:sp>
      <p:sp>
        <p:nvSpPr>
          <p:cNvPr id="25" name="Text Placeholder 20">
            <a:extLst>
              <a:ext uri="{FF2B5EF4-FFF2-40B4-BE49-F238E27FC236}">
                <a16:creationId xmlns="" xmlns:a16="http://schemas.microsoft.com/office/drawing/2014/main" id="{14FC560B-3F0D-4052-BEB6-BF69B94331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868197" y="2985609"/>
            <a:ext cx="322780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Conclusion</a:t>
            </a:r>
            <a:r>
              <a:rPr lang="id-ID" dirty="0"/>
              <a:t> 2</a:t>
            </a:r>
            <a:endParaRPr lang="en-US" dirty="0"/>
          </a:p>
        </p:txBody>
      </p:sp>
      <p:sp>
        <p:nvSpPr>
          <p:cNvPr id="26" name="Text Placeholder 25">
            <a:extLst>
              <a:ext uri="{FF2B5EF4-FFF2-40B4-BE49-F238E27FC236}">
                <a16:creationId xmlns="" xmlns:a16="http://schemas.microsoft.com/office/drawing/2014/main" id="{03F3BE93-7D58-4E0A-9ADA-F1767958EDE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02872" y="2932796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27" name="Text Placeholder 20">
            <a:extLst>
              <a:ext uri="{FF2B5EF4-FFF2-40B4-BE49-F238E27FC236}">
                <a16:creationId xmlns="" xmlns:a16="http://schemas.microsoft.com/office/drawing/2014/main" id="{1DF2B2B1-7F56-4627-B900-F3A187EF2D1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02872" y="3101186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2</a:t>
            </a:r>
            <a:endParaRPr lang="en-US" dirty="0"/>
          </a:p>
        </p:txBody>
      </p:sp>
      <p:sp>
        <p:nvSpPr>
          <p:cNvPr id="28" name="Text Placeholder 20">
            <a:extLst>
              <a:ext uri="{FF2B5EF4-FFF2-40B4-BE49-F238E27FC236}">
                <a16:creationId xmlns="" xmlns:a16="http://schemas.microsoft.com/office/drawing/2014/main" id="{70C2ADAF-BEBB-43FB-803A-5629F10749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868197" y="4183572"/>
            <a:ext cx="3227803" cy="653484"/>
          </a:xfrm>
        </p:spPr>
        <p:txBody>
          <a:bodyPr anchor="b">
            <a:noAutofit/>
          </a:bodyPr>
          <a:lstStyle>
            <a:lvl1pPr marL="0" marR="0" indent="0" algn="l" defTabSz="914400" rtl="0" eaLnBrk="1" fontAlgn="auto" latinLnBrk="0" hangingPunct="1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Conclusion</a:t>
            </a:r>
            <a:r>
              <a:rPr lang="id-ID" dirty="0"/>
              <a:t> 3</a:t>
            </a:r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="" xmlns:a16="http://schemas.microsoft.com/office/drawing/2014/main" id="{5BBA104D-107B-4E34-B622-FEE24AC4F2B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902872" y="4130759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30" name="Text Placeholder 20">
            <a:extLst>
              <a:ext uri="{FF2B5EF4-FFF2-40B4-BE49-F238E27FC236}">
                <a16:creationId xmlns="" xmlns:a16="http://schemas.microsoft.com/office/drawing/2014/main" id="{407D8B69-913B-4A7B-AD46-D6C5F5765D8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902872" y="4299149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3</a:t>
            </a:r>
            <a:endParaRPr lang="en-US" dirty="0"/>
          </a:p>
        </p:txBody>
      </p:sp>
      <p:sp>
        <p:nvSpPr>
          <p:cNvPr id="31" name="Text Placeholder 20">
            <a:extLst>
              <a:ext uri="{FF2B5EF4-FFF2-40B4-BE49-F238E27FC236}">
                <a16:creationId xmlns="" xmlns:a16="http://schemas.microsoft.com/office/drawing/2014/main" id="{82E6EE8E-A02E-4431-B2F1-709681318A5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868197" y="5479280"/>
            <a:ext cx="322780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Conclusion</a:t>
            </a:r>
            <a:r>
              <a:rPr lang="id-ID" dirty="0"/>
              <a:t> 4</a:t>
            </a:r>
            <a:endParaRPr lang="en-US" dirty="0"/>
          </a:p>
        </p:txBody>
      </p:sp>
      <p:sp>
        <p:nvSpPr>
          <p:cNvPr id="32" name="Text Placeholder 31">
            <a:extLst>
              <a:ext uri="{FF2B5EF4-FFF2-40B4-BE49-F238E27FC236}">
                <a16:creationId xmlns="" xmlns:a16="http://schemas.microsoft.com/office/drawing/2014/main" id="{1AD0334C-D5FD-4839-BDDA-87ABFCD70B5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902872" y="5426467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33" name="Text Placeholder 20">
            <a:extLst>
              <a:ext uri="{FF2B5EF4-FFF2-40B4-BE49-F238E27FC236}">
                <a16:creationId xmlns="" xmlns:a16="http://schemas.microsoft.com/office/drawing/2014/main" id="{0DF82BE6-BD95-428E-8457-7E0468C4407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902872" y="5594857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4</a:t>
            </a:r>
            <a:endParaRPr lang="en-US" dirty="0"/>
          </a:p>
        </p:txBody>
      </p:sp>
      <p:sp>
        <p:nvSpPr>
          <p:cNvPr id="34" name="Text Placeholder 20">
            <a:extLst>
              <a:ext uri="{FF2B5EF4-FFF2-40B4-BE49-F238E27FC236}">
                <a16:creationId xmlns="" xmlns:a16="http://schemas.microsoft.com/office/drawing/2014/main" id="{CA19ABD9-9D2F-4BE6-AEA5-A02C54614962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477603" y="1839533"/>
            <a:ext cx="322780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Conclusion</a:t>
            </a:r>
            <a:r>
              <a:rPr lang="id-ID" dirty="0"/>
              <a:t> 5</a:t>
            </a:r>
            <a:endParaRPr lang="en-US" dirty="0"/>
          </a:p>
        </p:txBody>
      </p:sp>
      <p:sp>
        <p:nvSpPr>
          <p:cNvPr id="35" name="Text Placeholder 34">
            <a:extLst>
              <a:ext uri="{FF2B5EF4-FFF2-40B4-BE49-F238E27FC236}">
                <a16:creationId xmlns="" xmlns:a16="http://schemas.microsoft.com/office/drawing/2014/main" id="{9B0BBF73-DA9E-43E5-9265-B0ACE421165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512278" y="1786720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36" name="Text Placeholder 20">
            <a:extLst>
              <a:ext uri="{FF2B5EF4-FFF2-40B4-BE49-F238E27FC236}">
                <a16:creationId xmlns="" xmlns:a16="http://schemas.microsoft.com/office/drawing/2014/main" id="{E88E2D23-7138-4E68-A40C-7E4E3D14E50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512278" y="1955110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5</a:t>
            </a:r>
            <a:endParaRPr lang="en-US" dirty="0"/>
          </a:p>
        </p:txBody>
      </p:sp>
      <p:sp>
        <p:nvSpPr>
          <p:cNvPr id="37" name="Text Placeholder 20">
            <a:extLst>
              <a:ext uri="{FF2B5EF4-FFF2-40B4-BE49-F238E27FC236}">
                <a16:creationId xmlns="" xmlns:a16="http://schemas.microsoft.com/office/drawing/2014/main" id="{01BD180F-DBB5-49FB-A8F6-46B836E87EE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477603" y="3037496"/>
            <a:ext cx="322780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Conclusion</a:t>
            </a:r>
            <a:r>
              <a:rPr lang="id-ID" dirty="0"/>
              <a:t> 6</a:t>
            </a:r>
            <a:endParaRPr lang="en-US" dirty="0"/>
          </a:p>
        </p:txBody>
      </p:sp>
      <p:sp>
        <p:nvSpPr>
          <p:cNvPr id="38" name="Text Placeholder 37">
            <a:extLst>
              <a:ext uri="{FF2B5EF4-FFF2-40B4-BE49-F238E27FC236}">
                <a16:creationId xmlns="" xmlns:a16="http://schemas.microsoft.com/office/drawing/2014/main" id="{88C7438B-5695-4E18-8E40-72C77D1F73E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512278" y="2984683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39" name="Text Placeholder 20">
            <a:extLst>
              <a:ext uri="{FF2B5EF4-FFF2-40B4-BE49-F238E27FC236}">
                <a16:creationId xmlns="" xmlns:a16="http://schemas.microsoft.com/office/drawing/2014/main" id="{9A5724B4-1550-4991-A323-F11D65BFC3D5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512278" y="3153073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6</a:t>
            </a:r>
            <a:endParaRPr lang="en-US" dirty="0"/>
          </a:p>
        </p:txBody>
      </p:sp>
      <p:sp>
        <p:nvSpPr>
          <p:cNvPr id="43" name="Text Placeholder 20">
            <a:extLst>
              <a:ext uri="{FF2B5EF4-FFF2-40B4-BE49-F238E27FC236}">
                <a16:creationId xmlns="" xmlns:a16="http://schemas.microsoft.com/office/drawing/2014/main" id="{64FF4694-9D24-4A3A-AA10-5E91863F1EB1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477603" y="4130759"/>
            <a:ext cx="3227803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Conclusion</a:t>
            </a:r>
            <a:r>
              <a:rPr lang="id-ID" dirty="0"/>
              <a:t> </a:t>
            </a:r>
            <a:r>
              <a:rPr lang="en-US" dirty="0"/>
              <a:t>7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="" xmlns:a16="http://schemas.microsoft.com/office/drawing/2014/main" id="{1A82E281-D445-4E82-AB7F-7BD94B77537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512278" y="4077946"/>
            <a:ext cx="759110" cy="759110"/>
          </a:xfrm>
          <a:custGeom>
            <a:avLst/>
            <a:gdLst>
              <a:gd name="connsiteX0" fmla="*/ 660400 w 1320800"/>
              <a:gd name="connsiteY0" fmla="*/ 0 h 1320800"/>
              <a:gd name="connsiteX1" fmla="*/ 1320800 w 1320800"/>
              <a:gd name="connsiteY1" fmla="*/ 660400 h 1320800"/>
              <a:gd name="connsiteX2" fmla="*/ 660400 w 1320800"/>
              <a:gd name="connsiteY2" fmla="*/ 1320800 h 1320800"/>
              <a:gd name="connsiteX3" fmla="*/ 0 w 1320800"/>
              <a:gd name="connsiteY3" fmla="*/ 660400 h 1320800"/>
              <a:gd name="connsiteX4" fmla="*/ 660400 w 1320800"/>
              <a:gd name="connsiteY4" fmla="*/ 0 h 13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0800" h="1320800">
                <a:moveTo>
                  <a:pt x="660400" y="0"/>
                </a:moveTo>
                <a:cubicBezTo>
                  <a:pt x="1025129" y="0"/>
                  <a:pt x="1320800" y="295671"/>
                  <a:pt x="1320800" y="660400"/>
                </a:cubicBezTo>
                <a:cubicBezTo>
                  <a:pt x="1320800" y="1025129"/>
                  <a:pt x="1025129" y="1320800"/>
                  <a:pt x="660400" y="1320800"/>
                </a:cubicBezTo>
                <a:cubicBezTo>
                  <a:pt x="295671" y="1320800"/>
                  <a:pt x="0" y="1025129"/>
                  <a:pt x="0" y="660400"/>
                </a:cubicBezTo>
                <a:cubicBezTo>
                  <a:pt x="0" y="295671"/>
                  <a:pt x="295671" y="0"/>
                  <a:pt x="660400" y="0"/>
                </a:cubicBezTo>
                <a:close/>
              </a:path>
            </a:pathLst>
          </a:custGeom>
          <a:solidFill>
            <a:srgbClr val="A3C63D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id-ID" dirty="0"/>
              <a:t> </a:t>
            </a:r>
          </a:p>
        </p:txBody>
      </p:sp>
      <p:sp>
        <p:nvSpPr>
          <p:cNvPr id="45" name="Text Placeholder 20">
            <a:extLst>
              <a:ext uri="{FF2B5EF4-FFF2-40B4-BE49-F238E27FC236}">
                <a16:creationId xmlns="" xmlns:a16="http://schemas.microsoft.com/office/drawing/2014/main" id="{D1BA5813-D80F-493E-97E1-483502901B88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512278" y="4246336"/>
            <a:ext cx="759110" cy="551543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600" b="1" i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4049673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25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25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" presetClass="entr" presetSubtype="2" decel="62000" fill="hold" grpId="0" nodeType="withEffect">
                                  <p:stCondLst>
                                    <p:cond delay="1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build="p">
        <p:tmplLst>
          <p:tmpl lvl="1">
            <p:tnLst>
              <p:par>
                <p:cTn presetID="2" presetClass="entr" presetSubtype="2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animBg="1"/>
      <p:bldP spid="21" grpId="0" animBg="1"/>
      <p:bldP spid="22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2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2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62000" fill="hold" nodeType="withEffect" nodePh="1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9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2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1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uiExpand="1" build="p" animBg="1">
        <p:tmplLst>
          <p:tmpl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F92CC2BC-84E6-4E7A-BA8E-08AEDD9DCF79}"/>
              </a:ext>
            </a:extLst>
          </p:cNvPr>
          <p:cNvGrpSpPr/>
          <p:nvPr userDrawn="1"/>
        </p:nvGrpSpPr>
        <p:grpSpPr>
          <a:xfrm>
            <a:off x="0" y="4055784"/>
            <a:ext cx="4548136" cy="541338"/>
            <a:chOff x="0" y="3500438"/>
            <a:chExt cx="4548136" cy="541338"/>
          </a:xfrm>
          <a:solidFill>
            <a:srgbClr val="A3C63D"/>
          </a:solidFill>
        </p:grpSpPr>
        <p:sp>
          <p:nvSpPr>
            <p:cNvPr id="2" name="Oval 1">
              <a:extLst>
                <a:ext uri="{FF2B5EF4-FFF2-40B4-BE49-F238E27FC236}">
                  <a16:creationId xmlns="" xmlns:a16="http://schemas.microsoft.com/office/drawing/2014/main" id="{F4FB93FA-6103-499A-B5B1-9E5AE992419B}"/>
                </a:ext>
              </a:extLst>
            </p:cNvPr>
            <p:cNvSpPr/>
            <p:nvPr userDrawn="1"/>
          </p:nvSpPr>
          <p:spPr>
            <a:xfrm>
              <a:off x="4006798" y="3500438"/>
              <a:ext cx="541338" cy="54133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3" name="Rectangle 2">
              <a:extLst>
                <a:ext uri="{FF2B5EF4-FFF2-40B4-BE49-F238E27FC236}">
                  <a16:creationId xmlns="" xmlns:a16="http://schemas.microsoft.com/office/drawing/2014/main" id="{A7C610A4-022D-4937-A36F-ACD75C27EA86}"/>
                </a:ext>
              </a:extLst>
            </p:cNvPr>
            <p:cNvSpPr/>
            <p:nvPr userDrawn="1"/>
          </p:nvSpPr>
          <p:spPr>
            <a:xfrm>
              <a:off x="0" y="3500438"/>
              <a:ext cx="4275806" cy="5413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="" xmlns:a16="http://schemas.microsoft.com/office/drawing/2014/main" id="{5E6E5E12-827E-49F9-9F1E-054A8F363F9F}"/>
              </a:ext>
            </a:extLst>
          </p:cNvPr>
          <p:cNvGrpSpPr/>
          <p:nvPr userDrawn="1"/>
        </p:nvGrpSpPr>
        <p:grpSpPr>
          <a:xfrm flipH="1">
            <a:off x="7643866" y="4055783"/>
            <a:ext cx="4548136" cy="541338"/>
            <a:chOff x="0" y="3500438"/>
            <a:chExt cx="4548136" cy="541338"/>
          </a:xfrm>
          <a:solidFill>
            <a:srgbClr val="A3C63D"/>
          </a:solidFill>
        </p:grpSpPr>
        <p:sp>
          <p:nvSpPr>
            <p:cNvPr id="50" name="Oval 49">
              <a:extLst>
                <a:ext uri="{FF2B5EF4-FFF2-40B4-BE49-F238E27FC236}">
                  <a16:creationId xmlns="" xmlns:a16="http://schemas.microsoft.com/office/drawing/2014/main" id="{F6B0254A-DA4E-4CE9-B0B8-7BE63B3E6698}"/>
                </a:ext>
              </a:extLst>
            </p:cNvPr>
            <p:cNvSpPr/>
            <p:nvPr userDrawn="1"/>
          </p:nvSpPr>
          <p:spPr>
            <a:xfrm>
              <a:off x="4006798" y="3500438"/>
              <a:ext cx="541338" cy="54133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="" xmlns:a16="http://schemas.microsoft.com/office/drawing/2014/main" id="{EEA31D83-3DD9-4203-85A9-0978F5D5F41C}"/>
                </a:ext>
              </a:extLst>
            </p:cNvPr>
            <p:cNvSpPr/>
            <p:nvPr userDrawn="1"/>
          </p:nvSpPr>
          <p:spPr>
            <a:xfrm>
              <a:off x="0" y="3500438"/>
              <a:ext cx="4275806" cy="5413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D9A89F52-BCDE-4CDE-9592-2EFD1C2E352C}"/>
              </a:ext>
            </a:extLst>
          </p:cNvPr>
          <p:cNvSpPr/>
          <p:nvPr userDrawn="1"/>
        </p:nvSpPr>
        <p:spPr>
          <a:xfrm>
            <a:off x="0" y="1"/>
            <a:ext cx="12192000" cy="2739088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A64A4F9B-7852-47A4-B339-F3D20E5D9AC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3633" y="1441432"/>
            <a:ext cx="10824496" cy="1373857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9600" b="1" baseline="0">
                <a:solidFill>
                  <a:srgbClr val="F7F7F7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THANK YOU</a:t>
            </a:r>
          </a:p>
        </p:txBody>
      </p:sp>
      <p:sp>
        <p:nvSpPr>
          <p:cNvPr id="31" name="Text Placeholder 20">
            <a:extLst>
              <a:ext uri="{FF2B5EF4-FFF2-40B4-BE49-F238E27FC236}">
                <a16:creationId xmlns="" xmlns:a16="http://schemas.microsoft.com/office/drawing/2014/main" id="{5CAC010E-880D-4824-BB92-1E88BECAD6D3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2487187" y="2910539"/>
            <a:ext cx="7217388" cy="502586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3200" b="0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www.yourwebsite.com</a:t>
            </a:r>
          </a:p>
        </p:txBody>
      </p:sp>
      <p:sp>
        <p:nvSpPr>
          <p:cNvPr id="47" name="Text Placeholder 20">
            <a:extLst>
              <a:ext uri="{FF2B5EF4-FFF2-40B4-BE49-F238E27FC236}">
                <a16:creationId xmlns="" xmlns:a16="http://schemas.microsoft.com/office/drawing/2014/main" id="{86AE76AA-6CE7-4FC8-A465-CE0ABAB5F59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331" y="4641387"/>
            <a:ext cx="4275806" cy="502586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2400" b="0" i="0" baseline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000 000 000 000</a:t>
            </a:r>
          </a:p>
        </p:txBody>
      </p:sp>
      <p:sp>
        <p:nvSpPr>
          <p:cNvPr id="48" name="Text Placeholder 20">
            <a:extLst>
              <a:ext uri="{FF2B5EF4-FFF2-40B4-BE49-F238E27FC236}">
                <a16:creationId xmlns="" xmlns:a16="http://schemas.microsoft.com/office/drawing/2014/main" id="{8B0F3BFF-3B04-43D8-BA2B-1F5E254B3F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43864" y="4641387"/>
            <a:ext cx="4275806" cy="502586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2400" b="0" i="0" baseline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youremail@domain.com</a:t>
            </a:r>
          </a:p>
        </p:txBody>
      </p:sp>
      <p:sp>
        <p:nvSpPr>
          <p:cNvPr id="42" name="Shape 898">
            <a:extLst>
              <a:ext uri="{FF2B5EF4-FFF2-40B4-BE49-F238E27FC236}">
                <a16:creationId xmlns="" xmlns:a16="http://schemas.microsoft.com/office/drawing/2014/main" id="{33146221-4448-4755-B3FC-3BB535C66E31}"/>
              </a:ext>
            </a:extLst>
          </p:cNvPr>
          <p:cNvSpPr/>
          <p:nvPr userDrawn="1"/>
        </p:nvSpPr>
        <p:spPr>
          <a:xfrm>
            <a:off x="3895426" y="4127797"/>
            <a:ext cx="380380" cy="3791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273" h="19365" extrusionOk="0">
                <a:moveTo>
                  <a:pt x="11045" y="11319"/>
                </a:moveTo>
                <a:cubicBezTo>
                  <a:pt x="9338" y="13030"/>
                  <a:pt x="7144" y="14740"/>
                  <a:pt x="6315" y="13909"/>
                </a:cubicBezTo>
                <a:cubicBezTo>
                  <a:pt x="4999" y="12590"/>
                  <a:pt x="4121" y="11710"/>
                  <a:pt x="1537" y="13909"/>
                </a:cubicBezTo>
                <a:cubicBezTo>
                  <a:pt x="-1486" y="16060"/>
                  <a:pt x="659" y="17770"/>
                  <a:pt x="1976" y="18650"/>
                </a:cubicBezTo>
                <a:cubicBezTo>
                  <a:pt x="3244" y="20360"/>
                  <a:pt x="8461" y="19089"/>
                  <a:pt x="13629" y="13909"/>
                </a:cubicBezTo>
                <a:cubicBezTo>
                  <a:pt x="18798" y="8729"/>
                  <a:pt x="20114" y="3500"/>
                  <a:pt x="18798" y="1741"/>
                </a:cubicBezTo>
                <a:cubicBezTo>
                  <a:pt x="17530" y="470"/>
                  <a:pt x="16213" y="-1240"/>
                  <a:pt x="14068" y="1350"/>
                </a:cubicBezTo>
                <a:cubicBezTo>
                  <a:pt x="11923" y="3940"/>
                  <a:pt x="12800" y="4771"/>
                  <a:pt x="14068" y="6139"/>
                </a:cubicBezTo>
                <a:cubicBezTo>
                  <a:pt x="14946" y="6921"/>
                  <a:pt x="13239" y="9120"/>
                  <a:pt x="11045" y="11319"/>
                </a:cubicBezTo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/>
          </a:p>
        </p:txBody>
      </p:sp>
      <p:sp>
        <p:nvSpPr>
          <p:cNvPr id="43" name="Shape 899">
            <a:extLst>
              <a:ext uri="{FF2B5EF4-FFF2-40B4-BE49-F238E27FC236}">
                <a16:creationId xmlns="" xmlns:a16="http://schemas.microsoft.com/office/drawing/2014/main" id="{156BF52C-7DAB-4B6A-9036-922B6326B4EA}"/>
              </a:ext>
            </a:extLst>
          </p:cNvPr>
          <p:cNvSpPr/>
          <p:nvPr userDrawn="1"/>
        </p:nvSpPr>
        <p:spPr>
          <a:xfrm>
            <a:off x="7892098" y="4180520"/>
            <a:ext cx="428572" cy="273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85" h="21600" extrusionOk="0">
                <a:moveTo>
                  <a:pt x="488" y="2054"/>
                </a:moveTo>
                <a:cubicBezTo>
                  <a:pt x="1286" y="2662"/>
                  <a:pt x="9175" y="9507"/>
                  <a:pt x="9175" y="9507"/>
                </a:cubicBezTo>
                <a:cubicBezTo>
                  <a:pt x="9598" y="10115"/>
                  <a:pt x="10020" y="10115"/>
                  <a:pt x="10490" y="10115"/>
                </a:cubicBezTo>
                <a:cubicBezTo>
                  <a:pt x="10866" y="10115"/>
                  <a:pt x="11288" y="10115"/>
                  <a:pt x="11288" y="9507"/>
                </a:cubicBezTo>
                <a:cubicBezTo>
                  <a:pt x="11664" y="9507"/>
                  <a:pt x="19600" y="2662"/>
                  <a:pt x="20022" y="2054"/>
                </a:cubicBezTo>
                <a:cubicBezTo>
                  <a:pt x="20867" y="1369"/>
                  <a:pt x="21243" y="0"/>
                  <a:pt x="20445" y="0"/>
                </a:cubicBezTo>
                <a:cubicBezTo>
                  <a:pt x="488" y="0"/>
                  <a:pt x="488" y="0"/>
                  <a:pt x="488" y="0"/>
                </a:cubicBezTo>
                <a:cubicBezTo>
                  <a:pt x="-357" y="0"/>
                  <a:pt x="66" y="1369"/>
                  <a:pt x="488" y="2054"/>
                </a:cubicBezTo>
                <a:close/>
                <a:moveTo>
                  <a:pt x="20445" y="6085"/>
                </a:moveTo>
                <a:cubicBezTo>
                  <a:pt x="20022" y="6085"/>
                  <a:pt x="11664" y="12854"/>
                  <a:pt x="11288" y="13538"/>
                </a:cubicBezTo>
                <a:cubicBezTo>
                  <a:pt x="11288" y="13538"/>
                  <a:pt x="10866" y="13538"/>
                  <a:pt x="10490" y="13538"/>
                </a:cubicBezTo>
                <a:cubicBezTo>
                  <a:pt x="10020" y="13538"/>
                  <a:pt x="9598" y="13538"/>
                  <a:pt x="9175" y="13538"/>
                </a:cubicBezTo>
                <a:cubicBezTo>
                  <a:pt x="8753" y="12854"/>
                  <a:pt x="911" y="6085"/>
                  <a:pt x="488" y="6085"/>
                </a:cubicBezTo>
                <a:cubicBezTo>
                  <a:pt x="66" y="5476"/>
                  <a:pt x="66" y="6085"/>
                  <a:pt x="66" y="6085"/>
                </a:cubicBezTo>
                <a:cubicBezTo>
                  <a:pt x="66" y="6693"/>
                  <a:pt x="66" y="20231"/>
                  <a:pt x="66" y="20231"/>
                </a:cubicBezTo>
                <a:cubicBezTo>
                  <a:pt x="66" y="20915"/>
                  <a:pt x="488" y="21600"/>
                  <a:pt x="1286" y="21600"/>
                </a:cubicBezTo>
                <a:cubicBezTo>
                  <a:pt x="19600" y="21600"/>
                  <a:pt x="19600" y="21600"/>
                  <a:pt x="19600" y="21600"/>
                </a:cubicBezTo>
                <a:cubicBezTo>
                  <a:pt x="20445" y="21600"/>
                  <a:pt x="20867" y="20915"/>
                  <a:pt x="20867" y="20231"/>
                </a:cubicBezTo>
                <a:cubicBezTo>
                  <a:pt x="20867" y="20231"/>
                  <a:pt x="20867" y="6693"/>
                  <a:pt x="20867" y="6085"/>
                </a:cubicBezTo>
                <a:cubicBezTo>
                  <a:pt x="20867" y="6085"/>
                  <a:pt x="20867" y="5476"/>
                  <a:pt x="20445" y="60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/>
          </a:p>
        </p:txBody>
      </p:sp>
      <p:sp>
        <p:nvSpPr>
          <p:cNvPr id="52" name="Text Placeholder 20">
            <a:extLst>
              <a:ext uri="{FF2B5EF4-FFF2-40B4-BE49-F238E27FC236}">
                <a16:creationId xmlns="" xmlns:a16="http://schemas.microsoft.com/office/drawing/2014/main" id="{C8C916BE-9BA2-4F9A-AB64-3D0E3B22D72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487187" y="6178092"/>
            <a:ext cx="7217388" cy="502586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0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additional info</a:t>
            </a:r>
          </a:p>
        </p:txBody>
      </p:sp>
    </p:spTree>
    <p:extLst>
      <p:ext uri="{BB962C8B-B14F-4D97-AF65-F5344CB8AC3E}">
        <p14:creationId xmlns:p14="http://schemas.microsoft.com/office/powerpoint/2010/main" val="169612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6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decel="32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7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72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32000" fill="hold" grpId="0" nodeType="withEffect">
                                  <p:stCondLst>
                                    <p:cond delay="1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2" presetClass="entr" presetSubtype="4" decel="32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" presetClass="entr" presetSubtype="8" decel="7200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2" presetClass="entr" presetSubtype="2" decel="72000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3" grpId="0" animBg="1"/>
      <p:bldP spid="52" grpId="0" build="p">
        <p:tmplLst>
          <p:tmpl lvl="1">
            <p:tnLst>
              <p:par>
                <p:cTn presetID="2" presetClass="entr" presetSubtype="4" decel="32000" fill="hold" nodeType="withEffect">
                  <p:stCondLst>
                    <p:cond delay="1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>
        <p15:guide id="1" orient="horz" pos="2205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254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ock Arc 10">
            <a:extLst>
              <a:ext uri="{FF2B5EF4-FFF2-40B4-BE49-F238E27FC236}">
                <a16:creationId xmlns="" xmlns:a16="http://schemas.microsoft.com/office/drawing/2014/main" id="{31D016FE-B0B7-4232-95B2-F10D774FAE9C}"/>
              </a:ext>
            </a:extLst>
          </p:cNvPr>
          <p:cNvSpPr/>
          <p:nvPr userDrawn="1"/>
        </p:nvSpPr>
        <p:spPr>
          <a:xfrm>
            <a:off x="-1627954" y="-1547351"/>
            <a:ext cx="2753587" cy="2753585"/>
          </a:xfrm>
          <a:prstGeom prst="blockArc">
            <a:avLst>
              <a:gd name="adj1" fmla="val 432496"/>
              <a:gd name="adj2" fmla="val 1386802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365DDAE3-7C4C-422B-ADC1-E4A5A9C86541}"/>
              </a:ext>
            </a:extLst>
          </p:cNvPr>
          <p:cNvSpPr/>
          <p:nvPr userDrawn="1"/>
        </p:nvSpPr>
        <p:spPr>
          <a:xfrm>
            <a:off x="492654" y="407893"/>
            <a:ext cx="936814" cy="936814"/>
          </a:xfrm>
          <a:prstGeom prst="ellipse">
            <a:avLst/>
          </a:prstGeom>
          <a:noFill/>
          <a:ln w="31750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32E28C84-A0AD-4AE7-AD94-B020F7D463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29468" y="606708"/>
            <a:ext cx="7217388" cy="653484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Blank Slide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D1F7C407-260E-456A-BE74-70E4CA49C69D}"/>
              </a:ext>
            </a:extLst>
          </p:cNvPr>
          <p:cNvCxnSpPr/>
          <p:nvPr userDrawn="1"/>
        </p:nvCxnSpPr>
        <p:spPr>
          <a:xfrm>
            <a:off x="1537386" y="1179622"/>
            <a:ext cx="4052047" cy="0"/>
          </a:xfrm>
          <a:prstGeom prst="line">
            <a:avLst/>
          </a:prstGeom>
          <a:ln w="2540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Block Arc 13">
            <a:extLst>
              <a:ext uri="{FF2B5EF4-FFF2-40B4-BE49-F238E27FC236}">
                <a16:creationId xmlns="" xmlns:a16="http://schemas.microsoft.com/office/drawing/2014/main" id="{B15C9A9A-835E-4272-B025-7ADE7DDDD9F8}"/>
              </a:ext>
            </a:extLst>
          </p:cNvPr>
          <p:cNvSpPr/>
          <p:nvPr userDrawn="1"/>
        </p:nvSpPr>
        <p:spPr>
          <a:xfrm>
            <a:off x="-1627955" y="-1547351"/>
            <a:ext cx="2753587" cy="2753585"/>
          </a:xfrm>
          <a:prstGeom prst="blockArc">
            <a:avLst>
              <a:gd name="adj1" fmla="val 3503575"/>
              <a:gd name="adj2" fmla="val 4791268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5520E10-F359-46E4-8D13-90E1D6BCCE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89603" y="1635125"/>
            <a:ext cx="10104870" cy="4616450"/>
          </a:xfrm>
        </p:spPr>
        <p:txBody>
          <a:bodyPr/>
          <a:lstStyle>
            <a:lvl1pPr>
              <a:defRPr>
                <a:latin typeface="Roboto" pitchFamily="2" charset="0"/>
                <a:ea typeface="Roboto" pitchFamily="2" charset="0"/>
              </a:defRPr>
            </a:lvl1pPr>
            <a:lvl2pPr>
              <a:defRPr>
                <a:latin typeface="Roboto" pitchFamily="2" charset="0"/>
                <a:ea typeface="Roboto" pitchFamily="2" charset="0"/>
              </a:defRPr>
            </a:lvl2pPr>
            <a:lvl3pPr>
              <a:defRPr>
                <a:latin typeface="Roboto" pitchFamily="2" charset="0"/>
                <a:ea typeface="Roboto" pitchFamily="2" charset="0"/>
              </a:defRPr>
            </a:lvl3pPr>
            <a:lvl4pPr>
              <a:defRPr>
                <a:latin typeface="Roboto" pitchFamily="2" charset="0"/>
                <a:ea typeface="Roboto" pitchFamily="2" charset="0"/>
              </a:defRPr>
            </a:lvl4pPr>
            <a:lvl5pPr>
              <a:defRPr>
                <a:latin typeface="Roboto" pitchFamily="2" charset="0"/>
                <a:ea typeface="Roboto" pitchFamily="2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Picture Placeholder 4">
            <a:extLst>
              <a:ext uri="{FF2B5EF4-FFF2-40B4-BE49-F238E27FC236}">
                <a16:creationId xmlns="" xmlns:a16="http://schemas.microsoft.com/office/drawing/2014/main" id="{B6D5BA29-09D6-4AFE-9C32-0237BDF51FC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2125" y="414818"/>
            <a:ext cx="936625" cy="93662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400"/>
            </a:lvl1pPr>
          </a:lstStyle>
          <a:p>
            <a:r>
              <a:rPr lang="id-ID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294479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7" grpId="0" build="p"/>
      <p:bldP spid="14" grpId="0" animBg="1"/>
      <p:bldP spid="5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7287" userDrawn="1">
          <p15:clr>
            <a:srgbClr val="FBAE40"/>
          </p15:clr>
        </p15:guide>
        <p15:guide id="4" pos="41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essional Experi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lock Arc 10">
            <a:extLst>
              <a:ext uri="{FF2B5EF4-FFF2-40B4-BE49-F238E27FC236}">
                <a16:creationId xmlns="" xmlns:a16="http://schemas.microsoft.com/office/drawing/2014/main" id="{31D016FE-B0B7-4232-95B2-F10D774FAE9C}"/>
              </a:ext>
            </a:extLst>
          </p:cNvPr>
          <p:cNvSpPr/>
          <p:nvPr userDrawn="1"/>
        </p:nvSpPr>
        <p:spPr>
          <a:xfrm>
            <a:off x="-1627954" y="-1547351"/>
            <a:ext cx="2753587" cy="2753585"/>
          </a:xfrm>
          <a:prstGeom prst="blockArc">
            <a:avLst>
              <a:gd name="adj1" fmla="val 432496"/>
              <a:gd name="adj2" fmla="val 1386802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365DDAE3-7C4C-422B-ADC1-E4A5A9C86541}"/>
              </a:ext>
            </a:extLst>
          </p:cNvPr>
          <p:cNvSpPr/>
          <p:nvPr userDrawn="1"/>
        </p:nvSpPr>
        <p:spPr>
          <a:xfrm>
            <a:off x="492654" y="407893"/>
            <a:ext cx="936814" cy="936814"/>
          </a:xfrm>
          <a:prstGeom prst="ellipse">
            <a:avLst/>
          </a:prstGeom>
          <a:noFill/>
          <a:ln w="31750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Text Placeholder 20">
            <a:extLst>
              <a:ext uri="{FF2B5EF4-FFF2-40B4-BE49-F238E27FC236}">
                <a16:creationId xmlns="" xmlns:a16="http://schemas.microsoft.com/office/drawing/2014/main" id="{32E28C84-A0AD-4AE7-AD94-B020F7D463A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429468" y="606708"/>
            <a:ext cx="7217388" cy="653484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Professional</a:t>
            </a:r>
            <a:r>
              <a:rPr lang="id-ID" dirty="0"/>
              <a:t> Experience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D1F7C407-260E-456A-BE74-70E4CA49C69D}"/>
              </a:ext>
            </a:extLst>
          </p:cNvPr>
          <p:cNvCxnSpPr/>
          <p:nvPr userDrawn="1"/>
        </p:nvCxnSpPr>
        <p:spPr>
          <a:xfrm>
            <a:off x="1537386" y="1195951"/>
            <a:ext cx="4052047" cy="0"/>
          </a:xfrm>
          <a:prstGeom prst="line">
            <a:avLst/>
          </a:prstGeom>
          <a:ln w="2540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Block Arc 13">
            <a:extLst>
              <a:ext uri="{FF2B5EF4-FFF2-40B4-BE49-F238E27FC236}">
                <a16:creationId xmlns="" xmlns:a16="http://schemas.microsoft.com/office/drawing/2014/main" id="{B15C9A9A-835E-4272-B025-7ADE7DDDD9F8}"/>
              </a:ext>
            </a:extLst>
          </p:cNvPr>
          <p:cNvSpPr/>
          <p:nvPr userDrawn="1"/>
        </p:nvSpPr>
        <p:spPr>
          <a:xfrm>
            <a:off x="-1627955" y="-1547351"/>
            <a:ext cx="2753587" cy="2753585"/>
          </a:xfrm>
          <a:prstGeom prst="blockArc">
            <a:avLst>
              <a:gd name="adj1" fmla="val 3503575"/>
              <a:gd name="adj2" fmla="val 4791268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9" name="Shape 894">
            <a:extLst>
              <a:ext uri="{FF2B5EF4-FFF2-40B4-BE49-F238E27FC236}">
                <a16:creationId xmlns="" xmlns:a16="http://schemas.microsoft.com/office/drawing/2014/main" id="{3C3FC7B2-9D8F-4E6E-AF4A-7CF0FB8F8D89}"/>
              </a:ext>
            </a:extLst>
          </p:cNvPr>
          <p:cNvSpPr/>
          <p:nvPr userDrawn="1"/>
        </p:nvSpPr>
        <p:spPr>
          <a:xfrm>
            <a:off x="630670" y="543384"/>
            <a:ext cx="660781" cy="5803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21600" y="16772"/>
                  <a:pt x="21165" y="16324"/>
                </a:cubicBezTo>
                <a:cubicBezTo>
                  <a:pt x="20818" y="15876"/>
                  <a:pt x="20079" y="15030"/>
                  <a:pt x="18471" y="14582"/>
                </a:cubicBezTo>
                <a:cubicBezTo>
                  <a:pt x="16950" y="13687"/>
                  <a:pt x="16167" y="12791"/>
                  <a:pt x="16167" y="11497"/>
                </a:cubicBezTo>
                <a:cubicBezTo>
                  <a:pt x="16167" y="10601"/>
                  <a:pt x="16950" y="11049"/>
                  <a:pt x="16950" y="9755"/>
                </a:cubicBezTo>
                <a:cubicBezTo>
                  <a:pt x="16950" y="8859"/>
                  <a:pt x="17732" y="9755"/>
                  <a:pt x="17732" y="7913"/>
                </a:cubicBezTo>
                <a:cubicBezTo>
                  <a:pt x="17732" y="7515"/>
                  <a:pt x="17341" y="7515"/>
                  <a:pt x="17341" y="7515"/>
                </a:cubicBezTo>
                <a:cubicBezTo>
                  <a:pt x="17341" y="7515"/>
                  <a:pt x="17732" y="6619"/>
                  <a:pt x="17732" y="5724"/>
                </a:cubicBezTo>
                <a:cubicBezTo>
                  <a:pt x="17732" y="4877"/>
                  <a:pt x="17341" y="3086"/>
                  <a:pt x="15037" y="3086"/>
                </a:cubicBezTo>
                <a:cubicBezTo>
                  <a:pt x="12734" y="3086"/>
                  <a:pt x="12343" y="4877"/>
                  <a:pt x="12343" y="5724"/>
                </a:cubicBezTo>
                <a:cubicBezTo>
                  <a:pt x="12343" y="6619"/>
                  <a:pt x="12734" y="7515"/>
                  <a:pt x="12734" y="7515"/>
                </a:cubicBezTo>
                <a:cubicBezTo>
                  <a:pt x="12734" y="7515"/>
                  <a:pt x="12343" y="7515"/>
                  <a:pt x="12343" y="7913"/>
                </a:cubicBezTo>
                <a:cubicBezTo>
                  <a:pt x="12343" y="9755"/>
                  <a:pt x="12734" y="8859"/>
                  <a:pt x="13125" y="9755"/>
                </a:cubicBezTo>
                <a:cubicBezTo>
                  <a:pt x="13125" y="11049"/>
                  <a:pt x="13516" y="10601"/>
                  <a:pt x="13516" y="11497"/>
                </a:cubicBezTo>
                <a:cubicBezTo>
                  <a:pt x="13516" y="12393"/>
                  <a:pt x="13516" y="13239"/>
                  <a:pt x="12734" y="13687"/>
                </a:cubicBezTo>
                <a:cubicBezTo>
                  <a:pt x="16167" y="15876"/>
                  <a:pt x="16559" y="15876"/>
                  <a:pt x="16559" y="18116"/>
                </a:cubicBezTo>
                <a:cubicBezTo>
                  <a:pt x="16559" y="21600"/>
                  <a:pt x="16559" y="21600"/>
                  <a:pt x="16559" y="21600"/>
                </a:cubicBezTo>
                <a:lnTo>
                  <a:pt x="21600" y="21600"/>
                </a:lnTo>
                <a:close/>
                <a:moveTo>
                  <a:pt x="11213" y="15030"/>
                </a:moveTo>
                <a:cubicBezTo>
                  <a:pt x="8866" y="14135"/>
                  <a:pt x="8127" y="13239"/>
                  <a:pt x="8127" y="11497"/>
                </a:cubicBezTo>
                <a:cubicBezTo>
                  <a:pt x="8127" y="10153"/>
                  <a:pt x="8866" y="10601"/>
                  <a:pt x="9257" y="8361"/>
                </a:cubicBezTo>
                <a:cubicBezTo>
                  <a:pt x="9257" y="7913"/>
                  <a:pt x="10039" y="8361"/>
                  <a:pt x="10039" y="6619"/>
                </a:cubicBezTo>
                <a:cubicBezTo>
                  <a:pt x="10039" y="5724"/>
                  <a:pt x="9648" y="5724"/>
                  <a:pt x="9648" y="5724"/>
                </a:cubicBezTo>
                <a:cubicBezTo>
                  <a:pt x="9648" y="5724"/>
                  <a:pt x="9648" y="4429"/>
                  <a:pt x="10039" y="3534"/>
                </a:cubicBezTo>
                <a:cubicBezTo>
                  <a:pt x="10039" y="2638"/>
                  <a:pt x="9257" y="0"/>
                  <a:pt x="6563" y="0"/>
                </a:cubicBezTo>
                <a:cubicBezTo>
                  <a:pt x="3477" y="0"/>
                  <a:pt x="3086" y="2638"/>
                  <a:pt x="3086" y="3534"/>
                </a:cubicBezTo>
                <a:cubicBezTo>
                  <a:pt x="3086" y="4429"/>
                  <a:pt x="3086" y="5724"/>
                  <a:pt x="3086" y="5724"/>
                </a:cubicBezTo>
                <a:cubicBezTo>
                  <a:pt x="3086" y="5724"/>
                  <a:pt x="3086" y="5724"/>
                  <a:pt x="3086" y="6619"/>
                </a:cubicBezTo>
                <a:cubicBezTo>
                  <a:pt x="3086" y="8361"/>
                  <a:pt x="3477" y="7913"/>
                  <a:pt x="3868" y="8361"/>
                </a:cubicBezTo>
                <a:cubicBezTo>
                  <a:pt x="3868" y="10601"/>
                  <a:pt x="4650" y="10153"/>
                  <a:pt x="4650" y="11497"/>
                </a:cubicBezTo>
                <a:cubicBezTo>
                  <a:pt x="4650" y="13239"/>
                  <a:pt x="3868" y="14135"/>
                  <a:pt x="1956" y="15030"/>
                </a:cubicBezTo>
                <a:cubicBezTo>
                  <a:pt x="1173" y="15429"/>
                  <a:pt x="0" y="15876"/>
                  <a:pt x="0" y="17220"/>
                </a:cubicBezTo>
                <a:cubicBezTo>
                  <a:pt x="0" y="21600"/>
                  <a:pt x="0" y="21600"/>
                  <a:pt x="0" y="21600"/>
                </a:cubicBezTo>
                <a:cubicBezTo>
                  <a:pt x="15037" y="21600"/>
                  <a:pt x="15037" y="21600"/>
                  <a:pt x="15037" y="21600"/>
                </a:cubicBezTo>
                <a:cubicBezTo>
                  <a:pt x="15037" y="21600"/>
                  <a:pt x="15037" y="18962"/>
                  <a:pt x="15037" y="18116"/>
                </a:cubicBezTo>
                <a:cubicBezTo>
                  <a:pt x="15037" y="17220"/>
                  <a:pt x="13125" y="16324"/>
                  <a:pt x="11213" y="15030"/>
                </a:cubicBezTo>
                <a:close/>
              </a:path>
            </a:pathLst>
          </a:custGeom>
          <a:solidFill>
            <a:srgbClr val="A3C63D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/>
          </a:p>
        </p:txBody>
      </p:sp>
      <p:sp>
        <p:nvSpPr>
          <p:cNvPr id="13" name="Oval 12">
            <a:extLst>
              <a:ext uri="{FF2B5EF4-FFF2-40B4-BE49-F238E27FC236}">
                <a16:creationId xmlns="" xmlns:a16="http://schemas.microsoft.com/office/drawing/2014/main" id="{61AE2356-3110-4F91-9C3A-C8B0ABE1B7FD}"/>
              </a:ext>
            </a:extLst>
          </p:cNvPr>
          <p:cNvSpPr/>
          <p:nvPr userDrawn="1"/>
        </p:nvSpPr>
        <p:spPr>
          <a:xfrm>
            <a:off x="2873186" y="2347393"/>
            <a:ext cx="212914" cy="212914"/>
          </a:xfrm>
          <a:prstGeom prst="ellipse">
            <a:avLst/>
          </a:prstGeom>
          <a:noFill/>
          <a:ln w="22225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5" name="Text Placeholder 20">
            <a:extLst>
              <a:ext uri="{FF2B5EF4-FFF2-40B4-BE49-F238E27FC236}">
                <a16:creationId xmlns="" xmlns:a16="http://schemas.microsoft.com/office/drawing/2014/main" id="{0C1E0D82-C583-497A-B03C-D74886A6616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190537" y="2061643"/>
            <a:ext cx="1427449" cy="936814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36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16" name="Text Placeholder 20">
            <a:extLst>
              <a:ext uri="{FF2B5EF4-FFF2-40B4-BE49-F238E27FC236}">
                <a16:creationId xmlns="" xmlns:a16="http://schemas.microsoft.com/office/drawing/2014/main" id="{BCCB441C-85B8-4BEF-AE93-D33DFD2AA77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1300" y="1913318"/>
            <a:ext cx="5305556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Company</a:t>
            </a:r>
            <a:endParaRPr lang="en-US" dirty="0"/>
          </a:p>
        </p:txBody>
      </p:sp>
      <p:sp>
        <p:nvSpPr>
          <p:cNvPr id="17" name="Text Placeholder 20">
            <a:extLst>
              <a:ext uri="{FF2B5EF4-FFF2-40B4-BE49-F238E27FC236}">
                <a16:creationId xmlns="" xmlns:a16="http://schemas.microsoft.com/office/drawing/2014/main" id="{66CF5FC2-B861-4130-A376-E6589CDFC0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1300" y="2582042"/>
            <a:ext cx="5305556" cy="653484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Lorem ipsum dolor sit amet, consectetuer adipiscing elit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5F136369-8AB7-44A7-BB91-27091B0D9AF7}"/>
              </a:ext>
            </a:extLst>
          </p:cNvPr>
          <p:cNvCxnSpPr>
            <a:cxnSpLocks/>
          </p:cNvCxnSpPr>
          <p:nvPr userDrawn="1"/>
        </p:nvCxnSpPr>
        <p:spPr>
          <a:xfrm>
            <a:off x="3354919" y="2539924"/>
            <a:ext cx="266488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="" xmlns:a16="http://schemas.microsoft.com/office/drawing/2014/main" id="{C10AB672-99AA-4B77-AC79-F2E5B3EB724A}"/>
              </a:ext>
            </a:extLst>
          </p:cNvPr>
          <p:cNvSpPr/>
          <p:nvPr userDrawn="1"/>
        </p:nvSpPr>
        <p:spPr>
          <a:xfrm>
            <a:off x="2873186" y="3701647"/>
            <a:ext cx="212914" cy="212914"/>
          </a:xfrm>
          <a:prstGeom prst="ellipse">
            <a:avLst/>
          </a:prstGeom>
          <a:noFill/>
          <a:ln w="22225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6" name="Text Placeholder 20">
            <a:extLst>
              <a:ext uri="{FF2B5EF4-FFF2-40B4-BE49-F238E27FC236}">
                <a16:creationId xmlns="" xmlns:a16="http://schemas.microsoft.com/office/drawing/2014/main" id="{DBD8EE77-FD19-41E7-9693-8608C7CFE82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190537" y="3415897"/>
            <a:ext cx="1427449" cy="936814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36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37" name="Text Placeholder 20">
            <a:extLst>
              <a:ext uri="{FF2B5EF4-FFF2-40B4-BE49-F238E27FC236}">
                <a16:creationId xmlns="" xmlns:a16="http://schemas.microsoft.com/office/drawing/2014/main" id="{911B3D62-8CB4-47E6-B556-77D618466A4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41300" y="3267572"/>
            <a:ext cx="5305556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Company</a:t>
            </a:r>
            <a:endParaRPr lang="en-US" dirty="0"/>
          </a:p>
        </p:txBody>
      </p:sp>
      <p:sp>
        <p:nvSpPr>
          <p:cNvPr id="38" name="Text Placeholder 20">
            <a:extLst>
              <a:ext uri="{FF2B5EF4-FFF2-40B4-BE49-F238E27FC236}">
                <a16:creationId xmlns="" xmlns:a16="http://schemas.microsoft.com/office/drawing/2014/main" id="{CC2BD3BB-CCA5-4ABC-88A0-E27CB74D39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341300" y="3936296"/>
            <a:ext cx="5305556" cy="653484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Lorem ipsum dolor sit amet, consectetuer adipiscing elit</a:t>
            </a:r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="" xmlns:a16="http://schemas.microsoft.com/office/drawing/2014/main" id="{DB75F6F3-66E4-43DC-B961-3C59F831F5E2}"/>
              </a:ext>
            </a:extLst>
          </p:cNvPr>
          <p:cNvCxnSpPr>
            <a:cxnSpLocks/>
          </p:cNvCxnSpPr>
          <p:nvPr userDrawn="1"/>
        </p:nvCxnSpPr>
        <p:spPr>
          <a:xfrm>
            <a:off x="3354919" y="3894178"/>
            <a:ext cx="266488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="" xmlns:a16="http://schemas.microsoft.com/office/drawing/2014/main" id="{B61CE519-3472-43D4-B3E6-DA251B975CC4}"/>
              </a:ext>
            </a:extLst>
          </p:cNvPr>
          <p:cNvSpPr/>
          <p:nvPr userDrawn="1"/>
        </p:nvSpPr>
        <p:spPr>
          <a:xfrm>
            <a:off x="2873186" y="5060126"/>
            <a:ext cx="212914" cy="212914"/>
          </a:xfrm>
          <a:prstGeom prst="ellipse">
            <a:avLst/>
          </a:prstGeom>
          <a:noFill/>
          <a:ln w="22225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Text Placeholder 20">
            <a:extLst>
              <a:ext uri="{FF2B5EF4-FFF2-40B4-BE49-F238E27FC236}">
                <a16:creationId xmlns="" xmlns:a16="http://schemas.microsoft.com/office/drawing/2014/main" id="{84ABB243-DA93-421E-9A84-5552EC05AD9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190537" y="4774376"/>
            <a:ext cx="1427449" cy="936814"/>
          </a:xfrm>
        </p:spPr>
        <p:txBody>
          <a:bodyPr anchor="ctr">
            <a:noAutofit/>
          </a:bodyPr>
          <a:lstStyle>
            <a:lvl1pPr marL="0" indent="0" algn="r">
              <a:lnSpc>
                <a:spcPct val="70000"/>
              </a:lnSpc>
              <a:buNone/>
              <a:defRPr sz="36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44" name="Text Placeholder 20">
            <a:extLst>
              <a:ext uri="{FF2B5EF4-FFF2-40B4-BE49-F238E27FC236}">
                <a16:creationId xmlns="" xmlns:a16="http://schemas.microsoft.com/office/drawing/2014/main" id="{860D52E7-0A14-4618-BF23-E2818666F46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341300" y="4626051"/>
            <a:ext cx="5305556" cy="653484"/>
          </a:xfrm>
        </p:spPr>
        <p:txBody>
          <a:bodyPr anchor="b">
            <a:noAutofit/>
          </a:bodyPr>
          <a:lstStyle>
            <a:lvl1pPr marL="0" indent="0" algn="l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Company</a:t>
            </a:r>
            <a:endParaRPr lang="en-US" dirty="0"/>
          </a:p>
        </p:txBody>
      </p:sp>
      <p:sp>
        <p:nvSpPr>
          <p:cNvPr id="45" name="Text Placeholder 20">
            <a:extLst>
              <a:ext uri="{FF2B5EF4-FFF2-40B4-BE49-F238E27FC236}">
                <a16:creationId xmlns="" xmlns:a16="http://schemas.microsoft.com/office/drawing/2014/main" id="{8566C69D-61D9-41B4-B39F-D9A43D7B4C7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341300" y="5294775"/>
            <a:ext cx="5305556" cy="653484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Lorem ipsum dolor sit amet, consectetuer adipiscing elit</a:t>
            </a:r>
            <a:endParaRPr lang="en-US" dirty="0"/>
          </a:p>
        </p:txBody>
      </p:sp>
      <p:cxnSp>
        <p:nvCxnSpPr>
          <p:cNvPr id="46" name="Straight Connector 45">
            <a:extLst>
              <a:ext uri="{FF2B5EF4-FFF2-40B4-BE49-F238E27FC236}">
                <a16:creationId xmlns="" xmlns:a16="http://schemas.microsoft.com/office/drawing/2014/main" id="{AEC064DE-2B49-4696-B8E1-2CAB1D544913}"/>
              </a:ext>
            </a:extLst>
          </p:cNvPr>
          <p:cNvCxnSpPr>
            <a:cxnSpLocks/>
          </p:cNvCxnSpPr>
          <p:nvPr userDrawn="1"/>
        </p:nvCxnSpPr>
        <p:spPr>
          <a:xfrm>
            <a:off x="3354919" y="5252657"/>
            <a:ext cx="2664881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="" xmlns:a16="http://schemas.microsoft.com/office/drawing/2014/main" id="{50D4616A-DA57-47E3-BCBB-C0B9AE752390}"/>
              </a:ext>
            </a:extLst>
          </p:cNvPr>
          <p:cNvCxnSpPr>
            <a:cxnSpLocks/>
            <a:stCxn id="13" idx="4"/>
            <a:endCxn id="35" idx="0"/>
          </p:cNvCxnSpPr>
          <p:nvPr userDrawn="1"/>
        </p:nvCxnSpPr>
        <p:spPr>
          <a:xfrm>
            <a:off x="2979643" y="2560307"/>
            <a:ext cx="0" cy="1141340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="" xmlns:a16="http://schemas.microsoft.com/office/drawing/2014/main" id="{57E743CF-002D-44F7-8C8E-83B1A1808932}"/>
              </a:ext>
            </a:extLst>
          </p:cNvPr>
          <p:cNvCxnSpPr>
            <a:cxnSpLocks/>
            <a:stCxn id="35" idx="4"/>
            <a:endCxn id="42" idx="0"/>
          </p:cNvCxnSpPr>
          <p:nvPr userDrawn="1"/>
        </p:nvCxnSpPr>
        <p:spPr>
          <a:xfrm>
            <a:off x="2979643" y="3914561"/>
            <a:ext cx="0" cy="1145565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6808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8" decel="62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7" grpId="0" build="p">
        <p:tmplLst>
          <p:tmpl lvl="1">
            <p:tnLst>
              <p:par>
                <p:cTn presetID="2" presetClass="entr" presetSubtype="2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animBg="1"/>
      <p:bldP spid="9" grpId="0" animBg="1"/>
      <p:bldP spid="13" grpId="0" animBg="1"/>
      <p:bldP spid="15" grpId="0" build="p">
        <p:tmplLst>
          <p:tmpl lvl="1">
            <p:tnLst>
              <p:par>
                <p:cTn presetID="2" presetClass="entr" presetSubtype="8" decel="62000" fill="hold" nodeType="with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/>
      <p:bldP spid="37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2" grpId="0" animBg="1"/>
      <p:bldP spid="43" grpId="0" build="p"/>
      <p:bldP spid="44" grpId="0" build="p"/>
      <p:bldP spid="45" grpId="0" build="p"/>
    </p:bld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287">
          <p15:clr>
            <a:srgbClr val="FBAE40"/>
          </p15:clr>
        </p15:guide>
        <p15:guide id="4" pos="41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uc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976">
            <a:extLst>
              <a:ext uri="{FF2B5EF4-FFF2-40B4-BE49-F238E27FC236}">
                <a16:creationId xmlns="" xmlns:a16="http://schemas.microsoft.com/office/drawing/2014/main" id="{C23601EE-8FE1-44F3-B0BC-CF4F2F66133D}"/>
              </a:ext>
            </a:extLst>
          </p:cNvPr>
          <p:cNvSpPr/>
          <p:nvPr userDrawn="1"/>
        </p:nvSpPr>
        <p:spPr>
          <a:xfrm>
            <a:off x="715887" y="549604"/>
            <a:ext cx="490348" cy="649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91" extrusionOk="0">
                <a:moveTo>
                  <a:pt x="21112" y="5358"/>
                </a:moveTo>
                <a:cubicBezTo>
                  <a:pt x="7078" y="247"/>
                  <a:pt x="7078" y="247"/>
                  <a:pt x="7078" y="247"/>
                </a:cubicBezTo>
                <a:cubicBezTo>
                  <a:pt x="5431" y="-509"/>
                  <a:pt x="1647" y="602"/>
                  <a:pt x="549" y="1847"/>
                </a:cubicBezTo>
                <a:cubicBezTo>
                  <a:pt x="0" y="2602"/>
                  <a:pt x="0" y="3002"/>
                  <a:pt x="0" y="3002"/>
                </a:cubicBezTo>
                <a:cubicBezTo>
                  <a:pt x="549" y="14824"/>
                  <a:pt x="549" y="14824"/>
                  <a:pt x="549" y="14824"/>
                </a:cubicBezTo>
                <a:cubicBezTo>
                  <a:pt x="549" y="14824"/>
                  <a:pt x="1098" y="15224"/>
                  <a:pt x="1098" y="15624"/>
                </a:cubicBezTo>
                <a:cubicBezTo>
                  <a:pt x="2197" y="15624"/>
                  <a:pt x="13546" y="21091"/>
                  <a:pt x="13546" y="21091"/>
                </a:cubicBezTo>
                <a:cubicBezTo>
                  <a:pt x="14095" y="21091"/>
                  <a:pt x="14095" y="21091"/>
                  <a:pt x="14095" y="21091"/>
                </a:cubicBezTo>
                <a:cubicBezTo>
                  <a:pt x="14644" y="21091"/>
                  <a:pt x="14644" y="21091"/>
                  <a:pt x="14644" y="21091"/>
                </a:cubicBezTo>
                <a:cubicBezTo>
                  <a:pt x="15132" y="21091"/>
                  <a:pt x="15132" y="20735"/>
                  <a:pt x="15132" y="20735"/>
                </a:cubicBezTo>
                <a:cubicBezTo>
                  <a:pt x="15132" y="8513"/>
                  <a:pt x="15132" y="8513"/>
                  <a:pt x="15132" y="8513"/>
                </a:cubicBezTo>
                <a:cubicBezTo>
                  <a:pt x="15132" y="8113"/>
                  <a:pt x="15132" y="8113"/>
                  <a:pt x="14644" y="7713"/>
                </a:cubicBezTo>
                <a:cubicBezTo>
                  <a:pt x="2685" y="2602"/>
                  <a:pt x="2685" y="2602"/>
                  <a:pt x="2685" y="2602"/>
                </a:cubicBezTo>
                <a:cubicBezTo>
                  <a:pt x="2685" y="2602"/>
                  <a:pt x="3234" y="2202"/>
                  <a:pt x="4332" y="1847"/>
                </a:cubicBezTo>
                <a:cubicBezTo>
                  <a:pt x="5431" y="1447"/>
                  <a:pt x="5919" y="1447"/>
                  <a:pt x="6529" y="1447"/>
                </a:cubicBezTo>
                <a:cubicBezTo>
                  <a:pt x="6529" y="1447"/>
                  <a:pt x="17878" y="6158"/>
                  <a:pt x="18366" y="6158"/>
                </a:cubicBezTo>
                <a:cubicBezTo>
                  <a:pt x="18915" y="6558"/>
                  <a:pt x="18915" y="6558"/>
                  <a:pt x="18915" y="6558"/>
                </a:cubicBezTo>
                <a:cubicBezTo>
                  <a:pt x="18915" y="6958"/>
                  <a:pt x="18915" y="18380"/>
                  <a:pt x="18915" y="18380"/>
                </a:cubicBezTo>
                <a:cubicBezTo>
                  <a:pt x="18915" y="18735"/>
                  <a:pt x="19464" y="19135"/>
                  <a:pt x="20014" y="19135"/>
                </a:cubicBezTo>
                <a:cubicBezTo>
                  <a:pt x="20563" y="19135"/>
                  <a:pt x="21600" y="18735"/>
                  <a:pt x="21600" y="18380"/>
                </a:cubicBezTo>
                <a:cubicBezTo>
                  <a:pt x="21600" y="5758"/>
                  <a:pt x="21600" y="5758"/>
                  <a:pt x="21600" y="5758"/>
                </a:cubicBezTo>
                <a:lnTo>
                  <a:pt x="21112" y="5358"/>
                </a:lnTo>
              </a:path>
            </a:pathLst>
          </a:custGeom>
          <a:solidFill>
            <a:srgbClr val="A3C63D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endParaRPr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B6795795-0B9A-4E8F-99BD-DB41609BBAF5}"/>
              </a:ext>
            </a:extLst>
          </p:cNvPr>
          <p:cNvSpPr/>
          <p:nvPr userDrawn="1"/>
        </p:nvSpPr>
        <p:spPr>
          <a:xfrm>
            <a:off x="3120836" y="2575993"/>
            <a:ext cx="212914" cy="212914"/>
          </a:xfrm>
          <a:prstGeom prst="ellipse">
            <a:avLst/>
          </a:prstGeom>
          <a:noFill/>
          <a:ln w="22225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CA98BDEB-3C76-4E24-B196-88D4538E5B4F}"/>
              </a:ext>
            </a:extLst>
          </p:cNvPr>
          <p:cNvCxnSpPr>
            <a:cxnSpLocks/>
            <a:stCxn id="9" idx="2"/>
          </p:cNvCxnSpPr>
          <p:nvPr userDrawn="1"/>
        </p:nvCxnSpPr>
        <p:spPr>
          <a:xfrm flipH="1">
            <a:off x="0" y="2682450"/>
            <a:ext cx="3120836" cy="0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20">
            <a:extLst>
              <a:ext uri="{FF2B5EF4-FFF2-40B4-BE49-F238E27FC236}">
                <a16:creationId xmlns="" xmlns:a16="http://schemas.microsoft.com/office/drawing/2014/main" id="{B545D02B-3A5D-4751-BB77-0528ED1AD0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13569" y="2002354"/>
            <a:ext cx="1427449" cy="653485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32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15" name="Text Placeholder 20">
            <a:extLst>
              <a:ext uri="{FF2B5EF4-FFF2-40B4-BE49-F238E27FC236}">
                <a16:creationId xmlns="" xmlns:a16="http://schemas.microsoft.com/office/drawing/2014/main" id="{5C3657B9-25A1-4CCD-874F-665A92DC39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95777" y="2851936"/>
            <a:ext cx="2063032" cy="577064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1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Education</a:t>
            </a: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D28F142B-BE60-4891-B1C6-A20236D30004}"/>
              </a:ext>
            </a:extLst>
          </p:cNvPr>
          <p:cNvSpPr/>
          <p:nvPr userDrawn="1"/>
        </p:nvSpPr>
        <p:spPr>
          <a:xfrm>
            <a:off x="5989543" y="2575993"/>
            <a:ext cx="212914" cy="212914"/>
          </a:xfrm>
          <a:prstGeom prst="ellipse">
            <a:avLst/>
          </a:prstGeom>
          <a:noFill/>
          <a:ln w="22225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08F2ECCB-C90E-4D0F-91F3-26CF3F0BF28D}"/>
              </a:ext>
            </a:extLst>
          </p:cNvPr>
          <p:cNvCxnSpPr>
            <a:cxnSpLocks/>
            <a:stCxn id="20" idx="2"/>
            <a:endCxn id="9" idx="6"/>
          </p:cNvCxnSpPr>
          <p:nvPr userDrawn="1"/>
        </p:nvCxnSpPr>
        <p:spPr>
          <a:xfrm flipH="1">
            <a:off x="3333750" y="2682450"/>
            <a:ext cx="2655793" cy="0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0">
            <a:extLst>
              <a:ext uri="{FF2B5EF4-FFF2-40B4-BE49-F238E27FC236}">
                <a16:creationId xmlns="" xmlns:a16="http://schemas.microsoft.com/office/drawing/2014/main" id="{29A7568C-735B-4D93-9D77-5ACA3BD4291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82276" y="2002354"/>
            <a:ext cx="1427449" cy="653485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32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23" name="Text Placeholder 20">
            <a:extLst>
              <a:ext uri="{FF2B5EF4-FFF2-40B4-BE49-F238E27FC236}">
                <a16:creationId xmlns="" xmlns:a16="http://schemas.microsoft.com/office/drawing/2014/main" id="{58733917-A30E-42C2-BD10-8902614D3C0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064484" y="2851936"/>
            <a:ext cx="2063032" cy="577064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1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Education</a:t>
            </a:r>
          </a:p>
        </p:txBody>
      </p:sp>
      <p:sp>
        <p:nvSpPr>
          <p:cNvPr id="25" name="Oval 24">
            <a:extLst>
              <a:ext uri="{FF2B5EF4-FFF2-40B4-BE49-F238E27FC236}">
                <a16:creationId xmlns="" xmlns:a16="http://schemas.microsoft.com/office/drawing/2014/main" id="{14F364C3-C5ED-4FBA-9676-7C731C52C5C1}"/>
              </a:ext>
            </a:extLst>
          </p:cNvPr>
          <p:cNvSpPr/>
          <p:nvPr userDrawn="1"/>
        </p:nvSpPr>
        <p:spPr>
          <a:xfrm>
            <a:off x="8858250" y="2575993"/>
            <a:ext cx="212914" cy="212914"/>
          </a:xfrm>
          <a:prstGeom prst="ellipse">
            <a:avLst/>
          </a:prstGeom>
          <a:noFill/>
          <a:ln w="22225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97AF5755-70E7-4F85-B8D2-0D3F123CD7A6}"/>
              </a:ext>
            </a:extLst>
          </p:cNvPr>
          <p:cNvCxnSpPr>
            <a:cxnSpLocks/>
            <a:stCxn id="25" idx="2"/>
            <a:endCxn id="20" idx="6"/>
          </p:cNvCxnSpPr>
          <p:nvPr userDrawn="1"/>
        </p:nvCxnSpPr>
        <p:spPr>
          <a:xfrm flipH="1">
            <a:off x="6202457" y="2682450"/>
            <a:ext cx="2655793" cy="0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20">
            <a:extLst>
              <a:ext uri="{FF2B5EF4-FFF2-40B4-BE49-F238E27FC236}">
                <a16:creationId xmlns="" xmlns:a16="http://schemas.microsoft.com/office/drawing/2014/main" id="{3495D5E2-D48F-4F30-B3AC-FE9C946B121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0983" y="2002354"/>
            <a:ext cx="1427449" cy="653485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32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28" name="Text Placeholder 20">
            <a:extLst>
              <a:ext uri="{FF2B5EF4-FFF2-40B4-BE49-F238E27FC236}">
                <a16:creationId xmlns="" xmlns:a16="http://schemas.microsoft.com/office/drawing/2014/main" id="{CA150BAE-ACCE-4785-8007-4EDE5094C6A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33191" y="2851936"/>
            <a:ext cx="2063032" cy="577064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1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Education</a:t>
            </a:r>
          </a:p>
        </p:txBody>
      </p:sp>
      <p:sp>
        <p:nvSpPr>
          <p:cNvPr id="30" name="Block Arc 29">
            <a:extLst>
              <a:ext uri="{FF2B5EF4-FFF2-40B4-BE49-F238E27FC236}">
                <a16:creationId xmlns="" xmlns:a16="http://schemas.microsoft.com/office/drawing/2014/main" id="{A28B9B26-2223-431E-9257-4470FE37235B}"/>
              </a:ext>
            </a:extLst>
          </p:cNvPr>
          <p:cNvSpPr/>
          <p:nvPr userDrawn="1"/>
        </p:nvSpPr>
        <p:spPr>
          <a:xfrm>
            <a:off x="8814526" y="2682450"/>
            <a:ext cx="2753587" cy="2753585"/>
          </a:xfrm>
          <a:prstGeom prst="blockArc">
            <a:avLst>
              <a:gd name="adj1" fmla="val 16180345"/>
              <a:gd name="adj2" fmla="val 5405985"/>
              <a:gd name="adj3" fmla="val 0"/>
            </a:avLst>
          </a:prstGeom>
          <a:noFill/>
          <a:ln w="15875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27853D30-D752-4939-B567-751457BD6083}"/>
              </a:ext>
            </a:extLst>
          </p:cNvPr>
          <p:cNvCxnSpPr>
            <a:cxnSpLocks/>
          </p:cNvCxnSpPr>
          <p:nvPr userDrawn="1"/>
        </p:nvCxnSpPr>
        <p:spPr>
          <a:xfrm flipH="1">
            <a:off x="9071164" y="2682450"/>
            <a:ext cx="1114983" cy="0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="" xmlns:a16="http://schemas.microsoft.com/office/drawing/2014/main" id="{5A261129-CF08-4260-8CCE-968964C7FF79}"/>
              </a:ext>
            </a:extLst>
          </p:cNvPr>
          <p:cNvSpPr/>
          <p:nvPr userDrawn="1"/>
        </p:nvSpPr>
        <p:spPr>
          <a:xfrm>
            <a:off x="3120836" y="5329578"/>
            <a:ext cx="212914" cy="212914"/>
          </a:xfrm>
          <a:prstGeom prst="ellipse">
            <a:avLst/>
          </a:prstGeom>
          <a:noFill/>
          <a:ln w="22225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4" name="Straight Connector 33">
            <a:extLst>
              <a:ext uri="{FF2B5EF4-FFF2-40B4-BE49-F238E27FC236}">
                <a16:creationId xmlns="" xmlns:a16="http://schemas.microsoft.com/office/drawing/2014/main" id="{F11A332F-9046-49C4-858B-5D34E5C8E41F}"/>
              </a:ext>
            </a:extLst>
          </p:cNvPr>
          <p:cNvCxnSpPr>
            <a:cxnSpLocks/>
            <a:stCxn id="33" idx="2"/>
          </p:cNvCxnSpPr>
          <p:nvPr userDrawn="1"/>
        </p:nvCxnSpPr>
        <p:spPr>
          <a:xfrm flipH="1">
            <a:off x="0" y="5436035"/>
            <a:ext cx="3120836" cy="0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Placeholder 20">
            <a:extLst>
              <a:ext uri="{FF2B5EF4-FFF2-40B4-BE49-F238E27FC236}">
                <a16:creationId xmlns="" xmlns:a16="http://schemas.microsoft.com/office/drawing/2014/main" id="{96AB3DC4-7E5C-4276-AF23-B9E4E372D60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513569" y="4755939"/>
            <a:ext cx="1427449" cy="653485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32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36" name="Text Placeholder 20">
            <a:extLst>
              <a:ext uri="{FF2B5EF4-FFF2-40B4-BE49-F238E27FC236}">
                <a16:creationId xmlns="" xmlns:a16="http://schemas.microsoft.com/office/drawing/2014/main" id="{91A52109-B4C7-439D-B726-3B34538CD74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95777" y="5605521"/>
            <a:ext cx="2063032" cy="577064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1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Education</a:t>
            </a:r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4FCF9FDD-F261-4A0F-BAAC-C51A77094342}"/>
              </a:ext>
            </a:extLst>
          </p:cNvPr>
          <p:cNvSpPr/>
          <p:nvPr userDrawn="1"/>
        </p:nvSpPr>
        <p:spPr>
          <a:xfrm>
            <a:off x="5989543" y="5329578"/>
            <a:ext cx="212914" cy="212914"/>
          </a:xfrm>
          <a:prstGeom prst="ellipse">
            <a:avLst/>
          </a:prstGeom>
          <a:noFill/>
          <a:ln w="22225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38" name="Straight Connector 37">
            <a:extLst>
              <a:ext uri="{FF2B5EF4-FFF2-40B4-BE49-F238E27FC236}">
                <a16:creationId xmlns="" xmlns:a16="http://schemas.microsoft.com/office/drawing/2014/main" id="{E5DB3AD5-34E2-468C-8E1B-BC2F616330F0}"/>
              </a:ext>
            </a:extLst>
          </p:cNvPr>
          <p:cNvCxnSpPr>
            <a:cxnSpLocks/>
            <a:stCxn id="37" idx="2"/>
            <a:endCxn id="33" idx="6"/>
          </p:cNvCxnSpPr>
          <p:nvPr userDrawn="1"/>
        </p:nvCxnSpPr>
        <p:spPr>
          <a:xfrm flipH="1">
            <a:off x="3333750" y="5436035"/>
            <a:ext cx="2655793" cy="0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Placeholder 20">
            <a:extLst>
              <a:ext uri="{FF2B5EF4-FFF2-40B4-BE49-F238E27FC236}">
                <a16:creationId xmlns="" xmlns:a16="http://schemas.microsoft.com/office/drawing/2014/main" id="{3AEA499D-531D-40B7-8790-0F474D7AD7F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2276" y="4755939"/>
            <a:ext cx="1427449" cy="653485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32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40" name="Text Placeholder 20">
            <a:extLst>
              <a:ext uri="{FF2B5EF4-FFF2-40B4-BE49-F238E27FC236}">
                <a16:creationId xmlns="" xmlns:a16="http://schemas.microsoft.com/office/drawing/2014/main" id="{CCC4108A-B238-4531-B8DD-217CD569A72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064484" y="5605521"/>
            <a:ext cx="2063032" cy="577064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1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Education</a:t>
            </a:r>
          </a:p>
        </p:txBody>
      </p:sp>
      <p:sp>
        <p:nvSpPr>
          <p:cNvPr id="41" name="Oval 40">
            <a:extLst>
              <a:ext uri="{FF2B5EF4-FFF2-40B4-BE49-F238E27FC236}">
                <a16:creationId xmlns="" xmlns:a16="http://schemas.microsoft.com/office/drawing/2014/main" id="{B645F03C-714F-4ACE-BB98-D7176583E961}"/>
              </a:ext>
            </a:extLst>
          </p:cNvPr>
          <p:cNvSpPr/>
          <p:nvPr userDrawn="1"/>
        </p:nvSpPr>
        <p:spPr>
          <a:xfrm>
            <a:off x="8858250" y="5329578"/>
            <a:ext cx="212914" cy="212914"/>
          </a:xfrm>
          <a:prstGeom prst="ellipse">
            <a:avLst/>
          </a:prstGeom>
          <a:noFill/>
          <a:ln w="22225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42" name="Straight Connector 41">
            <a:extLst>
              <a:ext uri="{FF2B5EF4-FFF2-40B4-BE49-F238E27FC236}">
                <a16:creationId xmlns="" xmlns:a16="http://schemas.microsoft.com/office/drawing/2014/main" id="{936873F6-19E9-4452-9EA6-97E092A20C4E}"/>
              </a:ext>
            </a:extLst>
          </p:cNvPr>
          <p:cNvCxnSpPr>
            <a:cxnSpLocks/>
            <a:stCxn id="41" idx="2"/>
            <a:endCxn id="37" idx="6"/>
          </p:cNvCxnSpPr>
          <p:nvPr userDrawn="1"/>
        </p:nvCxnSpPr>
        <p:spPr>
          <a:xfrm flipH="1">
            <a:off x="6202457" y="5436035"/>
            <a:ext cx="2655793" cy="0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Placeholder 20">
            <a:extLst>
              <a:ext uri="{FF2B5EF4-FFF2-40B4-BE49-F238E27FC236}">
                <a16:creationId xmlns="" xmlns:a16="http://schemas.microsoft.com/office/drawing/2014/main" id="{C4E0D184-A559-4631-9E93-88104E04FFA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250983" y="4755939"/>
            <a:ext cx="1427449" cy="653485"/>
          </a:xfrm>
          <a:ln>
            <a:noFill/>
          </a:ln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32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1999</a:t>
            </a:r>
            <a:endParaRPr lang="en-US" dirty="0"/>
          </a:p>
        </p:txBody>
      </p:sp>
      <p:sp>
        <p:nvSpPr>
          <p:cNvPr id="44" name="Text Placeholder 20">
            <a:extLst>
              <a:ext uri="{FF2B5EF4-FFF2-40B4-BE49-F238E27FC236}">
                <a16:creationId xmlns="" xmlns:a16="http://schemas.microsoft.com/office/drawing/2014/main" id="{8291C795-F262-45BC-B075-B8A5E3707791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33191" y="5605521"/>
            <a:ext cx="2063032" cy="577064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1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Education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="" xmlns:a16="http://schemas.microsoft.com/office/drawing/2014/main" id="{72D8EC89-25AF-4F1A-B198-8AD4E9E60D7A}"/>
              </a:ext>
            </a:extLst>
          </p:cNvPr>
          <p:cNvCxnSpPr>
            <a:cxnSpLocks/>
          </p:cNvCxnSpPr>
          <p:nvPr userDrawn="1"/>
        </p:nvCxnSpPr>
        <p:spPr>
          <a:xfrm flipH="1">
            <a:off x="9071164" y="5436035"/>
            <a:ext cx="1114983" cy="0"/>
          </a:xfrm>
          <a:prstGeom prst="line">
            <a:avLst/>
          </a:prstGeom>
          <a:ln w="15875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Block Arc 46">
            <a:extLst>
              <a:ext uri="{FF2B5EF4-FFF2-40B4-BE49-F238E27FC236}">
                <a16:creationId xmlns="" xmlns:a16="http://schemas.microsoft.com/office/drawing/2014/main" id="{85079B8B-7982-451C-A307-61D4844783F2}"/>
              </a:ext>
            </a:extLst>
          </p:cNvPr>
          <p:cNvSpPr/>
          <p:nvPr userDrawn="1"/>
        </p:nvSpPr>
        <p:spPr>
          <a:xfrm>
            <a:off x="-1627954" y="-1547351"/>
            <a:ext cx="2753587" cy="2753585"/>
          </a:xfrm>
          <a:prstGeom prst="blockArc">
            <a:avLst>
              <a:gd name="adj1" fmla="val 432496"/>
              <a:gd name="adj2" fmla="val 1386802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C8114CAF-DC12-4AF8-927E-CD24AA7F6680}"/>
              </a:ext>
            </a:extLst>
          </p:cNvPr>
          <p:cNvSpPr/>
          <p:nvPr userDrawn="1"/>
        </p:nvSpPr>
        <p:spPr>
          <a:xfrm>
            <a:off x="492654" y="407893"/>
            <a:ext cx="936814" cy="936814"/>
          </a:xfrm>
          <a:prstGeom prst="ellipse">
            <a:avLst/>
          </a:prstGeom>
          <a:noFill/>
          <a:ln w="31750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9" name="Text Placeholder 20">
            <a:extLst>
              <a:ext uri="{FF2B5EF4-FFF2-40B4-BE49-F238E27FC236}">
                <a16:creationId xmlns="" xmlns:a16="http://schemas.microsoft.com/office/drawing/2014/main" id="{8698E61B-C874-4593-8A0E-036388C2DA4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429468" y="606708"/>
            <a:ext cx="7217388" cy="653484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/>
              <a:t>Education</a:t>
            </a:r>
            <a:endParaRPr lang="en-US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765A8891-101E-4130-9B24-A0741BE4E44C}"/>
              </a:ext>
            </a:extLst>
          </p:cNvPr>
          <p:cNvCxnSpPr/>
          <p:nvPr userDrawn="1"/>
        </p:nvCxnSpPr>
        <p:spPr>
          <a:xfrm>
            <a:off x="1537386" y="1195951"/>
            <a:ext cx="4052047" cy="0"/>
          </a:xfrm>
          <a:prstGeom prst="line">
            <a:avLst/>
          </a:prstGeom>
          <a:ln w="2540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Block Arc 50">
            <a:extLst>
              <a:ext uri="{FF2B5EF4-FFF2-40B4-BE49-F238E27FC236}">
                <a16:creationId xmlns="" xmlns:a16="http://schemas.microsoft.com/office/drawing/2014/main" id="{A0B89D37-E20B-4F83-8FFB-A6FA29F998BE}"/>
              </a:ext>
            </a:extLst>
          </p:cNvPr>
          <p:cNvSpPr/>
          <p:nvPr userDrawn="1"/>
        </p:nvSpPr>
        <p:spPr>
          <a:xfrm>
            <a:off x="-1627955" y="-1547351"/>
            <a:ext cx="2753587" cy="2753585"/>
          </a:xfrm>
          <a:prstGeom prst="blockArc">
            <a:avLst>
              <a:gd name="adj1" fmla="val 3503575"/>
              <a:gd name="adj2" fmla="val 4791268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87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animBg="1"/>
      <p:bldP spid="22" grpId="0" build="p"/>
      <p:bldP spid="23" grpId="0" build="p"/>
      <p:bldP spid="25" grpId="0" animBg="1"/>
      <p:bldP spid="27" grpId="0" build="p"/>
      <p:bldP spid="28" grpId="0" build="p"/>
      <p:bldP spid="30" grpId="0" animBg="1"/>
      <p:bldP spid="33" grpId="0" animBg="1"/>
      <p:bldP spid="35" grpId="0" build="p"/>
      <p:bldP spid="36" grpId="0" build="p"/>
      <p:bldP spid="37" grpId="0" animBg="1"/>
      <p:bldP spid="39" grpId="0" build="p"/>
      <p:bldP spid="40" grpId="0" build="p"/>
      <p:bldP spid="41" grpId="0" animBg="1"/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animBg="1"/>
      <p:bldP spid="48" grpId="0" animBg="1"/>
      <p:bldP spid="49" grpId="0" build="p">
        <p:tmplLst>
          <p:tmpl lvl="1">
            <p:tnLst>
              <p:par>
                <p:cTn presetID="2" presetClass="entr" presetSubtype="2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animBg="1"/>
    </p:bld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287">
          <p15:clr>
            <a:srgbClr val="FBAE40"/>
          </p15:clr>
        </p15:guide>
        <p15:guide id="4" pos="41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ditional Infor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Block Arc 46">
            <a:extLst>
              <a:ext uri="{FF2B5EF4-FFF2-40B4-BE49-F238E27FC236}">
                <a16:creationId xmlns="" xmlns:a16="http://schemas.microsoft.com/office/drawing/2014/main" id="{85079B8B-7982-451C-A307-61D4844783F2}"/>
              </a:ext>
            </a:extLst>
          </p:cNvPr>
          <p:cNvSpPr/>
          <p:nvPr userDrawn="1"/>
        </p:nvSpPr>
        <p:spPr>
          <a:xfrm>
            <a:off x="-1627954" y="-1547351"/>
            <a:ext cx="2753587" cy="2753585"/>
          </a:xfrm>
          <a:prstGeom prst="blockArc">
            <a:avLst>
              <a:gd name="adj1" fmla="val 432496"/>
              <a:gd name="adj2" fmla="val 1386802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="" xmlns:a16="http://schemas.microsoft.com/office/drawing/2014/main" id="{C8114CAF-DC12-4AF8-927E-CD24AA7F6680}"/>
              </a:ext>
            </a:extLst>
          </p:cNvPr>
          <p:cNvSpPr/>
          <p:nvPr userDrawn="1"/>
        </p:nvSpPr>
        <p:spPr>
          <a:xfrm>
            <a:off x="492654" y="407893"/>
            <a:ext cx="936814" cy="936814"/>
          </a:xfrm>
          <a:prstGeom prst="ellipse">
            <a:avLst/>
          </a:prstGeom>
          <a:noFill/>
          <a:ln w="31750">
            <a:solidFill>
              <a:srgbClr val="A3C63D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9" name="Text Placeholder 20">
            <a:extLst>
              <a:ext uri="{FF2B5EF4-FFF2-40B4-BE49-F238E27FC236}">
                <a16:creationId xmlns="" xmlns:a16="http://schemas.microsoft.com/office/drawing/2014/main" id="{8698E61B-C874-4593-8A0E-036388C2DA4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429468" y="606708"/>
            <a:ext cx="7217388" cy="653484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Additional Information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="" xmlns:a16="http://schemas.microsoft.com/office/drawing/2014/main" id="{765A8891-101E-4130-9B24-A0741BE4E44C}"/>
              </a:ext>
            </a:extLst>
          </p:cNvPr>
          <p:cNvCxnSpPr/>
          <p:nvPr userDrawn="1"/>
        </p:nvCxnSpPr>
        <p:spPr>
          <a:xfrm>
            <a:off x="1537386" y="1195951"/>
            <a:ext cx="4052047" cy="0"/>
          </a:xfrm>
          <a:prstGeom prst="line">
            <a:avLst/>
          </a:prstGeom>
          <a:ln w="25400">
            <a:solidFill>
              <a:srgbClr val="A3C6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Block Arc 50">
            <a:extLst>
              <a:ext uri="{FF2B5EF4-FFF2-40B4-BE49-F238E27FC236}">
                <a16:creationId xmlns="" xmlns:a16="http://schemas.microsoft.com/office/drawing/2014/main" id="{A0B89D37-E20B-4F83-8FFB-A6FA29F998BE}"/>
              </a:ext>
            </a:extLst>
          </p:cNvPr>
          <p:cNvSpPr/>
          <p:nvPr userDrawn="1"/>
        </p:nvSpPr>
        <p:spPr>
          <a:xfrm>
            <a:off x="-1627955" y="-1547351"/>
            <a:ext cx="2753587" cy="2753585"/>
          </a:xfrm>
          <a:prstGeom prst="blockArc">
            <a:avLst>
              <a:gd name="adj1" fmla="val 3503575"/>
              <a:gd name="adj2" fmla="val 4791268"/>
              <a:gd name="adj3" fmla="val 0"/>
            </a:avLst>
          </a:prstGeom>
          <a:noFill/>
          <a:ln w="31750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6" name="Shape 2227">
            <a:extLst>
              <a:ext uri="{FF2B5EF4-FFF2-40B4-BE49-F238E27FC236}">
                <a16:creationId xmlns="" xmlns:a16="http://schemas.microsoft.com/office/drawing/2014/main" id="{DFD79A23-61D7-4DAD-99F0-0585BACBF8E5}"/>
              </a:ext>
            </a:extLst>
          </p:cNvPr>
          <p:cNvSpPr/>
          <p:nvPr userDrawn="1"/>
        </p:nvSpPr>
        <p:spPr>
          <a:xfrm>
            <a:off x="588621" y="499366"/>
            <a:ext cx="744880" cy="7488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00"/>
                </a:moveTo>
                <a:lnTo>
                  <a:pt x="16171" y="6664"/>
                </a:lnTo>
                <a:lnTo>
                  <a:pt x="16171" y="9536"/>
                </a:lnTo>
                <a:lnTo>
                  <a:pt x="12128" y="9536"/>
                </a:lnTo>
                <a:lnTo>
                  <a:pt x="12128" y="5400"/>
                </a:lnTo>
                <a:lnTo>
                  <a:pt x="14901" y="5400"/>
                </a:lnTo>
                <a:lnTo>
                  <a:pt x="10858" y="0"/>
                </a:lnTo>
                <a:lnTo>
                  <a:pt x="6930" y="5400"/>
                </a:lnTo>
                <a:lnTo>
                  <a:pt x="9472" y="5400"/>
                </a:lnTo>
                <a:lnTo>
                  <a:pt x="9472" y="9536"/>
                </a:lnTo>
                <a:lnTo>
                  <a:pt x="5429" y="9536"/>
                </a:lnTo>
                <a:lnTo>
                  <a:pt x="5429" y="6664"/>
                </a:lnTo>
                <a:lnTo>
                  <a:pt x="0" y="10800"/>
                </a:lnTo>
                <a:lnTo>
                  <a:pt x="5429" y="14821"/>
                </a:lnTo>
                <a:lnTo>
                  <a:pt x="5429" y="12064"/>
                </a:lnTo>
                <a:lnTo>
                  <a:pt x="9472" y="12064"/>
                </a:lnTo>
                <a:lnTo>
                  <a:pt x="9472" y="16200"/>
                </a:lnTo>
                <a:lnTo>
                  <a:pt x="6930" y="16200"/>
                </a:lnTo>
                <a:lnTo>
                  <a:pt x="10858" y="21600"/>
                </a:lnTo>
                <a:lnTo>
                  <a:pt x="14901" y="16200"/>
                </a:lnTo>
                <a:lnTo>
                  <a:pt x="12128" y="16200"/>
                </a:lnTo>
                <a:lnTo>
                  <a:pt x="12128" y="12064"/>
                </a:lnTo>
                <a:lnTo>
                  <a:pt x="16171" y="12064"/>
                </a:lnTo>
                <a:lnTo>
                  <a:pt x="16171" y="14821"/>
                </a:lnTo>
                <a:lnTo>
                  <a:pt x="21600" y="10800"/>
                </a:lnTo>
                <a:close/>
              </a:path>
            </a:pathLst>
          </a:custGeom>
          <a:solidFill>
            <a:srgbClr val="A3C63D"/>
          </a:solidFill>
          <a:ln w="12700">
            <a:miter lim="400000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52" name="Text Placeholder 20">
            <a:extLst>
              <a:ext uri="{FF2B5EF4-FFF2-40B4-BE49-F238E27FC236}">
                <a16:creationId xmlns="" xmlns:a16="http://schemas.microsoft.com/office/drawing/2014/main" id="{52102B08-0201-45C7-B203-63E80E9D4EFE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29468" y="4607035"/>
            <a:ext cx="7217388" cy="653484"/>
          </a:xfrm>
        </p:spPr>
        <p:txBody>
          <a:bodyPr anchor="ctr">
            <a:noAutofit/>
          </a:bodyPr>
          <a:lstStyle>
            <a:lvl1pPr marL="0" indent="0" algn="l">
              <a:lnSpc>
                <a:spcPct val="70000"/>
              </a:lnSpc>
              <a:buNone/>
              <a:defRPr sz="4400" b="0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ADDITIONAL INFORMATION</a:t>
            </a:r>
          </a:p>
        </p:txBody>
      </p:sp>
      <p:sp>
        <p:nvSpPr>
          <p:cNvPr id="53" name="Text Placeholder 20">
            <a:extLst>
              <a:ext uri="{FF2B5EF4-FFF2-40B4-BE49-F238E27FC236}">
                <a16:creationId xmlns="" xmlns:a16="http://schemas.microsoft.com/office/drawing/2014/main" id="{97EC11CF-A351-46EC-AE10-33C7577C683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29468" y="5260519"/>
            <a:ext cx="7217388" cy="1441542"/>
          </a:xfrm>
        </p:spPr>
        <p:txBody>
          <a:bodyPr anchor="t">
            <a:noAutofit/>
          </a:bodyPr>
          <a:lstStyle>
            <a:lvl1pPr marL="0" indent="0" algn="l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lvl="0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275497F0-1AE5-4FC0-805E-BB110532433A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0" y="1795477"/>
            <a:ext cx="12192000" cy="2437928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1239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build="p">
        <p:tmplLst>
          <p:tmpl lvl="1">
            <p:tnLst>
              <p:par>
                <p:cTn presetID="2" presetClass="entr" presetSubtype="2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4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animBg="1"/>
      <p:bldP spid="46" grpId="0" animBg="1"/>
      <p:bldP spid="52" grpId="0" build="p">
        <p:tmplLst>
          <p:tmpl lvl="1">
            <p:tnLst>
              <p:par>
                <p:cTn presetID="2" presetClass="entr" presetSubtype="2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build="p"/>
      <p:bldP spid="3" grpId="0"/>
    </p:bld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7287">
          <p15:clr>
            <a:srgbClr val="FBAE40"/>
          </p15:clr>
        </p15:guide>
        <p15:guide id="4" pos="41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Gall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5C2636A9-ACAA-4B70-A67C-DF6209FA0529}"/>
              </a:ext>
            </a:extLst>
          </p:cNvPr>
          <p:cNvSpPr/>
          <p:nvPr userDrawn="1"/>
        </p:nvSpPr>
        <p:spPr>
          <a:xfrm>
            <a:off x="723900" y="457200"/>
            <a:ext cx="10744200" cy="3467100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4BE47936-B3CA-4CFB-80C7-43338C0938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66800" y="1941909"/>
            <a:ext cx="4781550" cy="2689624"/>
          </a:xfrm>
        </p:spPr>
        <p:txBody>
          <a:bodyPr/>
          <a:lstStyle/>
          <a:p>
            <a:endParaRPr lang="id-ID"/>
          </a:p>
        </p:txBody>
      </p:sp>
      <p:sp>
        <p:nvSpPr>
          <p:cNvPr id="31" name="Picture Placeholder 2">
            <a:extLst>
              <a:ext uri="{FF2B5EF4-FFF2-40B4-BE49-F238E27FC236}">
                <a16:creationId xmlns="" xmlns:a16="http://schemas.microsoft.com/office/drawing/2014/main" id="{7533AE82-8515-4089-8594-BE033C303F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43652" y="1941909"/>
            <a:ext cx="4781550" cy="2689624"/>
          </a:xfrm>
        </p:spPr>
        <p:txBody>
          <a:bodyPr/>
          <a:lstStyle/>
          <a:p>
            <a:endParaRPr lang="id-ID" dirty="0"/>
          </a:p>
        </p:txBody>
      </p:sp>
      <p:sp>
        <p:nvSpPr>
          <p:cNvPr id="33" name="Text Placeholder 20">
            <a:extLst>
              <a:ext uri="{FF2B5EF4-FFF2-40B4-BE49-F238E27FC236}">
                <a16:creationId xmlns="" xmlns:a16="http://schemas.microsoft.com/office/drawing/2014/main" id="{63974ACE-3F7A-4EEC-8216-819904B91BF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66798" y="4838700"/>
            <a:ext cx="4781550" cy="502586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0" i="1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34" name="Text Placeholder 20">
            <a:extLst>
              <a:ext uri="{FF2B5EF4-FFF2-40B4-BE49-F238E27FC236}">
                <a16:creationId xmlns="" xmlns:a16="http://schemas.microsoft.com/office/drawing/2014/main" id="{AD837A92-C08F-4953-88DC-459828816D9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43652" y="4838700"/>
            <a:ext cx="4781550" cy="502586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2400" b="0" i="1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/>
              <a:t>Photo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04942000-55C0-4252-9A59-A07822F22AEE}"/>
              </a:ext>
            </a:extLst>
          </p:cNvPr>
          <p:cNvSpPr/>
          <p:nvPr userDrawn="1"/>
        </p:nvSpPr>
        <p:spPr>
          <a:xfrm>
            <a:off x="723900" y="-19050"/>
            <a:ext cx="10744200" cy="4762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9A0234AD-5ECC-469F-B651-4D20BB4687C2}"/>
              </a:ext>
            </a:extLst>
          </p:cNvPr>
          <p:cNvSpPr/>
          <p:nvPr userDrawn="1"/>
        </p:nvSpPr>
        <p:spPr>
          <a:xfrm>
            <a:off x="5989543" y="6400800"/>
            <a:ext cx="212914" cy="212914"/>
          </a:xfrm>
          <a:prstGeom prst="ellipse">
            <a:avLst/>
          </a:prstGeom>
          <a:noFill/>
          <a:ln w="222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9" name="Straight Connector 8">
            <a:extLst>
              <a:ext uri="{FF2B5EF4-FFF2-40B4-BE49-F238E27FC236}">
                <a16:creationId xmlns="" xmlns:a16="http://schemas.microsoft.com/office/drawing/2014/main" id="{A558E969-D34F-4EC6-9F10-DAB72E6AAB59}"/>
              </a:ext>
            </a:extLst>
          </p:cNvPr>
          <p:cNvCxnSpPr>
            <a:cxnSpLocks/>
            <a:stCxn id="8" idx="2"/>
          </p:cNvCxnSpPr>
          <p:nvPr userDrawn="1"/>
        </p:nvCxnSpPr>
        <p:spPr>
          <a:xfrm flipH="1">
            <a:off x="2868707" y="6507257"/>
            <a:ext cx="3120836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B4E5F7CD-D97B-4450-B0FA-3AC5EB5CC28C}"/>
              </a:ext>
            </a:extLst>
          </p:cNvPr>
          <p:cNvCxnSpPr>
            <a:cxnSpLocks/>
          </p:cNvCxnSpPr>
          <p:nvPr userDrawn="1"/>
        </p:nvCxnSpPr>
        <p:spPr>
          <a:xfrm flipH="1">
            <a:off x="6202457" y="6507257"/>
            <a:ext cx="3120836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EFB6044E-CDA4-4C23-AD4E-1FA5F5F89652}"/>
              </a:ext>
            </a:extLst>
          </p:cNvPr>
          <p:cNvSpPr/>
          <p:nvPr userDrawn="1"/>
        </p:nvSpPr>
        <p:spPr>
          <a:xfrm>
            <a:off x="5989543" y="114818"/>
            <a:ext cx="212914" cy="212914"/>
          </a:xfrm>
          <a:prstGeom prst="ellipse">
            <a:avLst/>
          </a:prstGeom>
          <a:noFill/>
          <a:ln w="22225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01640C65-E4BD-48D8-876B-6C4C89B9D4D0}"/>
              </a:ext>
            </a:extLst>
          </p:cNvPr>
          <p:cNvCxnSpPr>
            <a:cxnSpLocks/>
            <a:stCxn id="11" idx="2"/>
          </p:cNvCxnSpPr>
          <p:nvPr userDrawn="1"/>
        </p:nvCxnSpPr>
        <p:spPr>
          <a:xfrm flipH="1">
            <a:off x="2868707" y="221275"/>
            <a:ext cx="3120836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5298C928-E891-41B5-94F8-9C6903515BBD}"/>
              </a:ext>
            </a:extLst>
          </p:cNvPr>
          <p:cNvCxnSpPr>
            <a:cxnSpLocks/>
          </p:cNvCxnSpPr>
          <p:nvPr userDrawn="1"/>
        </p:nvCxnSpPr>
        <p:spPr>
          <a:xfrm flipH="1">
            <a:off x="6202457" y="221275"/>
            <a:ext cx="3120836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34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52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2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52000" fill="hold" grpId="0" nodeType="withEffect">
                                  <p:stCondLst>
                                    <p:cond delay="7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52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" grpId="0"/>
      <p:bldP spid="31" grpId="0"/>
      <p:bldP spid="33" grpId="0" build="p">
        <p:tmplLst>
          <p:tmpl lvl="1">
            <p:tnLst>
              <p:par>
                <p:cTn presetID="2" presetClass="entr" presetSubtype="8" decel="52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0-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52000" fill="hold" nodeType="withEffect">
                  <p:stCondLst>
                    <p:cond delay="7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" grpId="0" animBg="1"/>
      <p:bldP spid="8" grpId="0" animBg="1"/>
      <p:bldP spid="11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="" xmlns:a16="http://schemas.microsoft.com/office/drawing/2014/main" id="{EFC87FF1-900B-41C8-8B7E-782210E073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62067" y="709081"/>
            <a:ext cx="6835352" cy="3844888"/>
          </a:xfrm>
        </p:spPr>
        <p:txBody>
          <a:bodyPr/>
          <a:lstStyle/>
          <a:p>
            <a:endParaRPr lang="id-ID"/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65759570-B4BA-4DF5-AA87-2E958AB23650}"/>
              </a:ext>
            </a:extLst>
          </p:cNvPr>
          <p:cNvSpPr/>
          <p:nvPr userDrawn="1"/>
        </p:nvSpPr>
        <p:spPr>
          <a:xfrm>
            <a:off x="0" y="0"/>
            <a:ext cx="4485736" cy="6858000"/>
          </a:xfrm>
          <a:prstGeom prst="rect">
            <a:avLst/>
          </a:prstGeom>
          <a:solidFill>
            <a:srgbClr val="0092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Text Placeholder 20">
            <a:extLst>
              <a:ext uri="{FF2B5EF4-FFF2-40B4-BE49-F238E27FC236}">
                <a16:creationId xmlns="" xmlns:a16="http://schemas.microsoft.com/office/drawing/2014/main" id="{2131C56E-C1E9-4CA8-8EB9-5E74A153B97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27894" y="4838979"/>
            <a:ext cx="5903698" cy="653484"/>
          </a:xfrm>
        </p:spPr>
        <p:txBody>
          <a:bodyPr anchor="b">
            <a:noAutofit/>
          </a:bodyPr>
          <a:lstStyle>
            <a:lvl1pPr marL="0" indent="0" algn="ctr">
              <a:lnSpc>
                <a:spcPct val="70000"/>
              </a:lnSpc>
              <a:buNone/>
              <a:defRPr sz="2800" b="1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Company</a:t>
            </a:r>
            <a:endParaRPr lang="en-US" dirty="0"/>
          </a:p>
        </p:txBody>
      </p:sp>
      <p:sp>
        <p:nvSpPr>
          <p:cNvPr id="10" name="Text Placeholder 20">
            <a:extLst>
              <a:ext uri="{FF2B5EF4-FFF2-40B4-BE49-F238E27FC236}">
                <a16:creationId xmlns="" xmlns:a16="http://schemas.microsoft.com/office/drawing/2014/main" id="{BFBB6EAB-DC83-4BC4-9B9B-E7E71597DEF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327894" y="5507703"/>
            <a:ext cx="5903698" cy="653484"/>
          </a:xfrm>
        </p:spPr>
        <p:txBody>
          <a:bodyPr anchor="t">
            <a:noAutofit/>
          </a:bodyPr>
          <a:lstStyle>
            <a:lvl1pPr marL="0" indent="0" algn="ctr">
              <a:lnSpc>
                <a:spcPct val="70000"/>
              </a:lnSpc>
              <a:buNone/>
              <a:defRPr sz="2000" b="0" i="0">
                <a:solidFill>
                  <a:schemeClr val="tx1">
                    <a:lumMod val="75000"/>
                    <a:lumOff val="25000"/>
                  </a:schemeClr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id-ID" dirty="0"/>
              <a:t>Lorem ipsum dolor sit amet, consectetuer adipiscing elit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161FB62-BF44-412F-AF1C-C11BEC5921B6}"/>
              </a:ext>
            </a:extLst>
          </p:cNvPr>
          <p:cNvSpPr/>
          <p:nvPr userDrawn="1"/>
        </p:nvSpPr>
        <p:spPr>
          <a:xfrm>
            <a:off x="12073750" y="0"/>
            <a:ext cx="118252" cy="6858000"/>
          </a:xfrm>
          <a:prstGeom prst="rect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Picture Placeholder 2">
            <a:extLst>
              <a:ext uri="{FF2B5EF4-FFF2-40B4-BE49-F238E27FC236}">
                <a16:creationId xmlns="" xmlns:a16="http://schemas.microsoft.com/office/drawing/2014/main" id="{3D9AD2CE-CEBE-467B-9F04-CC2A6223C8D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4485736" cy="6858000"/>
          </a:xfrm>
        </p:spPr>
        <p:txBody>
          <a:bodyPr/>
          <a:lstStyle/>
          <a:p>
            <a:endParaRPr lang="id-ID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61DD3CA-E250-4C41-A45D-4A8BF9217C0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0" y="0"/>
            <a:ext cx="4486275" cy="6858000"/>
          </a:xfrm>
          <a:solidFill>
            <a:srgbClr val="A3C63D">
              <a:alpha val="75000"/>
            </a:srgb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2224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2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6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52000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2" presetClass="entr" presetSubtype="2" decel="6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="" xmlns:a16="http://schemas.microsoft.com/office/drawing/2014/main" id="{D2C7491B-61F9-4D13-AE27-007F6E2B2B67}"/>
              </a:ext>
            </a:extLst>
          </p:cNvPr>
          <p:cNvSpPr/>
          <p:nvPr userDrawn="1"/>
        </p:nvSpPr>
        <p:spPr>
          <a:xfrm>
            <a:off x="937404" y="4724401"/>
            <a:ext cx="10317192" cy="10317192"/>
          </a:xfrm>
          <a:prstGeom prst="ellipse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Oval 8">
            <a:extLst>
              <a:ext uri="{FF2B5EF4-FFF2-40B4-BE49-F238E27FC236}">
                <a16:creationId xmlns="" xmlns:a16="http://schemas.microsoft.com/office/drawing/2014/main" id="{EDD0B5ED-C0B8-4356-A269-154ECCCE4B69}"/>
              </a:ext>
            </a:extLst>
          </p:cNvPr>
          <p:cNvSpPr/>
          <p:nvPr userDrawn="1"/>
        </p:nvSpPr>
        <p:spPr>
          <a:xfrm>
            <a:off x="4972050" y="3976390"/>
            <a:ext cx="2247900" cy="22479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A8C22804-9979-4A6F-89BB-6D5086FFD1B7}"/>
              </a:ext>
            </a:extLst>
          </p:cNvPr>
          <p:cNvSpPr/>
          <p:nvPr userDrawn="1"/>
        </p:nvSpPr>
        <p:spPr>
          <a:xfrm>
            <a:off x="762000" y="4548997"/>
            <a:ext cx="10668000" cy="10668000"/>
          </a:xfrm>
          <a:prstGeom prst="ellipse">
            <a:avLst/>
          </a:prstGeom>
          <a:noFill/>
          <a:ln w="28575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Text Placeholder 20">
            <a:extLst>
              <a:ext uri="{FF2B5EF4-FFF2-40B4-BE49-F238E27FC236}">
                <a16:creationId xmlns="" xmlns:a16="http://schemas.microsoft.com/office/drawing/2014/main" id="{23A7BEA9-EBB2-4A56-BDE0-477646FE6FF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487306" y="2083667"/>
            <a:ext cx="7217388" cy="1882329"/>
          </a:xfrm>
        </p:spPr>
        <p:txBody>
          <a:bodyPr anchor="ctr">
            <a:noAutofit/>
          </a:bodyPr>
          <a:lstStyle>
            <a:lvl1pPr marL="0" indent="0" algn="ctr">
              <a:lnSpc>
                <a:spcPct val="70000"/>
              </a:lnSpc>
              <a:buNone/>
              <a:defRPr sz="4400" b="1" i="0">
                <a:solidFill>
                  <a:srgbClr val="38383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lang="en-US" dirty="0" err="1"/>
              <a:t>Fusce</a:t>
            </a:r>
            <a:r>
              <a:rPr lang="en-US" dirty="0"/>
              <a:t> posuere, magna sed pulvinar </a:t>
            </a:r>
            <a:r>
              <a:rPr lang="en-US" dirty="0" err="1"/>
              <a:t>ultricieseros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urna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073D3E08-3489-4D7A-B1C9-E720B358EC6E}"/>
              </a:ext>
            </a:extLst>
          </p:cNvPr>
          <p:cNvSpPr/>
          <p:nvPr userDrawn="1"/>
        </p:nvSpPr>
        <p:spPr>
          <a:xfrm>
            <a:off x="5094330" y="4098670"/>
            <a:ext cx="2003340" cy="200334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A3C63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Oval 7">
            <a:extLst>
              <a:ext uri="{FF2B5EF4-FFF2-40B4-BE49-F238E27FC236}">
                <a16:creationId xmlns="" xmlns:a16="http://schemas.microsoft.com/office/drawing/2014/main" id="{69107A4F-86AA-4A2E-90E0-42C137397ED9}"/>
              </a:ext>
            </a:extLst>
          </p:cNvPr>
          <p:cNvSpPr/>
          <p:nvPr userDrawn="1"/>
        </p:nvSpPr>
        <p:spPr>
          <a:xfrm>
            <a:off x="5239265" y="4243605"/>
            <a:ext cx="1713470" cy="1713470"/>
          </a:xfrm>
          <a:prstGeom prst="ellipse">
            <a:avLst/>
          </a:prstGeom>
          <a:solidFill>
            <a:srgbClr val="A3C6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5C561CD2-2B85-4D0D-A349-17F5260C362C}"/>
              </a:ext>
            </a:extLst>
          </p:cNvPr>
          <p:cNvSpPr txBox="1"/>
          <p:nvPr userDrawn="1"/>
        </p:nvSpPr>
        <p:spPr>
          <a:xfrm>
            <a:off x="5553203" y="3980882"/>
            <a:ext cx="108559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3800" b="1" dirty="0">
                <a:solidFill>
                  <a:schemeClr val="bg1">
                    <a:lumMod val="95000"/>
                  </a:schemeClr>
                </a:solidFill>
                <a:latin typeface="Roboto" pitchFamily="2" charset="0"/>
                <a:ea typeface="Roboto" pitchFamily="2" charset="0"/>
              </a:rPr>
              <a:t>?</a:t>
            </a:r>
          </a:p>
        </p:txBody>
      </p: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4D09AC7F-6B7C-4569-B76C-D000FA037D81}"/>
              </a:ext>
            </a:extLst>
          </p:cNvPr>
          <p:cNvSpPr/>
          <p:nvPr userDrawn="1"/>
        </p:nvSpPr>
        <p:spPr>
          <a:xfrm>
            <a:off x="5989543" y="247650"/>
            <a:ext cx="212914" cy="212914"/>
          </a:xfrm>
          <a:prstGeom prst="ellipse">
            <a:avLst/>
          </a:prstGeom>
          <a:noFill/>
          <a:ln w="22225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81D15E5D-6A9F-4338-B177-A1E07A92173A}"/>
              </a:ext>
            </a:extLst>
          </p:cNvPr>
          <p:cNvCxnSpPr>
            <a:cxnSpLocks/>
            <a:stCxn id="20" idx="2"/>
          </p:cNvCxnSpPr>
          <p:nvPr userDrawn="1"/>
        </p:nvCxnSpPr>
        <p:spPr>
          <a:xfrm flipH="1">
            <a:off x="2868707" y="354107"/>
            <a:ext cx="3120836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="" xmlns:a16="http://schemas.microsoft.com/office/drawing/2014/main" id="{CCB0E92E-AD09-42BE-807E-5E947512C8B7}"/>
              </a:ext>
            </a:extLst>
          </p:cNvPr>
          <p:cNvCxnSpPr>
            <a:cxnSpLocks/>
          </p:cNvCxnSpPr>
          <p:nvPr userDrawn="1"/>
        </p:nvCxnSpPr>
        <p:spPr>
          <a:xfrm flipH="1">
            <a:off x="6202457" y="354107"/>
            <a:ext cx="3120836" cy="0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622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2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build="p">
        <p:tmplLst>
          <p:tmpl lvl="1">
            <p:tnLst>
              <p:par>
                <p:cTn presetID="2" presetClass="entr" presetSubtype="1" decel="52000" fill="hold" nodeType="withEffect">
                  <p:stCondLst>
                    <p:cond delay="250"/>
                  </p:stCondLst>
                  <p:iterate type="wd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1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animBg="1"/>
      <p:bldP spid="8" grpId="0" animBg="1"/>
      <p:bldP spid="6" grpId="0"/>
      <p:bldP spid="20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7F7F7"/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="" xmlns:a16="http://schemas.microsoft.com/office/drawing/2014/main" id="{B3B789F2-8F47-4808-820A-1EA4FD18E1CD}"/>
              </a:ext>
            </a:extLst>
          </p:cNvPr>
          <p:cNvSpPr/>
          <p:nvPr userDrawn="1"/>
        </p:nvSpPr>
        <p:spPr>
          <a:xfrm>
            <a:off x="511277" y="0"/>
            <a:ext cx="11169446" cy="6858000"/>
          </a:xfrm>
          <a:custGeom>
            <a:avLst/>
            <a:gdLst>
              <a:gd name="connsiteX0" fmla="*/ 1121726 w 11169446"/>
              <a:gd name="connsiteY0" fmla="*/ 0 h 6858000"/>
              <a:gd name="connsiteX1" fmla="*/ 10047720 w 11169446"/>
              <a:gd name="connsiteY1" fmla="*/ 0 h 6858000"/>
              <a:gd name="connsiteX2" fmla="*/ 10059959 w 11169446"/>
              <a:gd name="connsiteY2" fmla="*/ 15574 h 6858000"/>
              <a:gd name="connsiteX3" fmla="*/ 11169446 w 11169446"/>
              <a:gd name="connsiteY3" fmla="*/ 3357003 h 6858000"/>
              <a:gd name="connsiteX4" fmla="*/ 10059959 w 11169446"/>
              <a:gd name="connsiteY4" fmla="*/ 6698432 h 6858000"/>
              <a:gd name="connsiteX5" fmla="*/ 9934563 w 11169446"/>
              <a:gd name="connsiteY5" fmla="*/ 6858000 h 6858000"/>
              <a:gd name="connsiteX6" fmla="*/ 1234883 w 11169446"/>
              <a:gd name="connsiteY6" fmla="*/ 6858000 h 6858000"/>
              <a:gd name="connsiteX7" fmla="*/ 1109487 w 11169446"/>
              <a:gd name="connsiteY7" fmla="*/ 6698432 h 6858000"/>
              <a:gd name="connsiteX8" fmla="*/ 0 w 11169446"/>
              <a:gd name="connsiteY8" fmla="*/ 3357003 h 6858000"/>
              <a:gd name="connsiteX9" fmla="*/ 1109487 w 11169446"/>
              <a:gd name="connsiteY9" fmla="*/ 155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169446" h="6858000">
                <a:moveTo>
                  <a:pt x="1121726" y="0"/>
                </a:moveTo>
                <a:lnTo>
                  <a:pt x="10047720" y="0"/>
                </a:lnTo>
                <a:lnTo>
                  <a:pt x="10059959" y="15574"/>
                </a:lnTo>
                <a:cubicBezTo>
                  <a:pt x="10756788" y="947344"/>
                  <a:pt x="11169446" y="2103983"/>
                  <a:pt x="11169446" y="3357003"/>
                </a:cubicBezTo>
                <a:cubicBezTo>
                  <a:pt x="11169446" y="4610023"/>
                  <a:pt x="10756788" y="5766662"/>
                  <a:pt x="10059959" y="6698432"/>
                </a:cubicBezTo>
                <a:lnTo>
                  <a:pt x="9934563" y="6858000"/>
                </a:lnTo>
                <a:lnTo>
                  <a:pt x="1234883" y="6858000"/>
                </a:lnTo>
                <a:lnTo>
                  <a:pt x="1109487" y="6698432"/>
                </a:lnTo>
                <a:cubicBezTo>
                  <a:pt x="412658" y="5766662"/>
                  <a:pt x="0" y="4610023"/>
                  <a:pt x="0" y="3357003"/>
                </a:cubicBezTo>
                <a:cubicBezTo>
                  <a:pt x="0" y="2103983"/>
                  <a:pt x="412658" y="947344"/>
                  <a:pt x="1109487" y="15574"/>
                </a:cubicBezTo>
                <a:close/>
              </a:path>
            </a:pathLst>
          </a:custGeom>
          <a:solidFill>
            <a:schemeClr val="bg1">
              <a:lumMod val="75000"/>
              <a:alpha val="1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7061D944-C1B7-4D13-9B0D-AFA0F6483B79}"/>
              </a:ext>
            </a:extLst>
          </p:cNvPr>
          <p:cNvSpPr/>
          <p:nvPr userDrawn="1"/>
        </p:nvSpPr>
        <p:spPr>
          <a:xfrm>
            <a:off x="1956619" y="0"/>
            <a:ext cx="8278762" cy="6858000"/>
          </a:xfrm>
          <a:custGeom>
            <a:avLst/>
            <a:gdLst>
              <a:gd name="connsiteX0" fmla="*/ 1767921 w 8278762"/>
              <a:gd name="connsiteY0" fmla="*/ 0 h 6858000"/>
              <a:gd name="connsiteX1" fmla="*/ 6510841 w 8278762"/>
              <a:gd name="connsiteY1" fmla="*/ 0 h 6858000"/>
              <a:gd name="connsiteX2" fmla="*/ 6616039 w 8278762"/>
              <a:gd name="connsiteY2" fmla="*/ 74808 h 6858000"/>
              <a:gd name="connsiteX3" fmla="*/ 8278762 w 8278762"/>
              <a:gd name="connsiteY3" fmla="*/ 3391840 h 6858000"/>
              <a:gd name="connsiteX4" fmla="*/ 6453748 w 8278762"/>
              <a:gd name="connsiteY4" fmla="*/ 6824280 h 6858000"/>
              <a:gd name="connsiteX5" fmla="*/ 6401150 w 8278762"/>
              <a:gd name="connsiteY5" fmla="*/ 6858000 h 6858000"/>
              <a:gd name="connsiteX6" fmla="*/ 1877612 w 8278762"/>
              <a:gd name="connsiteY6" fmla="*/ 6858000 h 6858000"/>
              <a:gd name="connsiteX7" fmla="*/ 1825014 w 8278762"/>
              <a:gd name="connsiteY7" fmla="*/ 6824280 h 6858000"/>
              <a:gd name="connsiteX8" fmla="*/ 0 w 8278762"/>
              <a:gd name="connsiteY8" fmla="*/ 3391840 h 6858000"/>
              <a:gd name="connsiteX9" fmla="*/ 1662724 w 8278762"/>
              <a:gd name="connsiteY9" fmla="*/ 7480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78762" h="6858000">
                <a:moveTo>
                  <a:pt x="1767921" y="0"/>
                </a:moveTo>
                <a:lnTo>
                  <a:pt x="6510841" y="0"/>
                </a:lnTo>
                <a:lnTo>
                  <a:pt x="6616039" y="74808"/>
                </a:lnTo>
                <a:cubicBezTo>
                  <a:pt x="7625414" y="829674"/>
                  <a:pt x="8278762" y="2034458"/>
                  <a:pt x="8278762" y="3391840"/>
                </a:cubicBezTo>
                <a:cubicBezTo>
                  <a:pt x="8278762" y="4820663"/>
                  <a:pt x="7554831" y="6080403"/>
                  <a:pt x="6453748" y="6824280"/>
                </a:cubicBezTo>
                <a:lnTo>
                  <a:pt x="6401150" y="6858000"/>
                </a:lnTo>
                <a:lnTo>
                  <a:pt x="1877612" y="6858000"/>
                </a:lnTo>
                <a:lnTo>
                  <a:pt x="1825014" y="6824280"/>
                </a:lnTo>
                <a:cubicBezTo>
                  <a:pt x="723932" y="6080403"/>
                  <a:pt x="0" y="4820663"/>
                  <a:pt x="0" y="3391840"/>
                </a:cubicBezTo>
                <a:cubicBezTo>
                  <a:pt x="0" y="2034458"/>
                  <a:pt x="653348" y="829674"/>
                  <a:pt x="1662724" y="74808"/>
                </a:cubicBezTo>
                <a:close/>
              </a:path>
            </a:pathLst>
          </a:custGeom>
          <a:solidFill>
            <a:schemeClr val="bg1">
              <a:lumMod val="95000"/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Oval 9">
            <a:extLst>
              <a:ext uri="{FF2B5EF4-FFF2-40B4-BE49-F238E27FC236}">
                <a16:creationId xmlns="" xmlns:a16="http://schemas.microsoft.com/office/drawing/2014/main" id="{3A8B3D91-5CD7-4860-BE6D-72D77F6B3EE1}"/>
              </a:ext>
            </a:extLst>
          </p:cNvPr>
          <p:cNvSpPr/>
          <p:nvPr userDrawn="1"/>
        </p:nvSpPr>
        <p:spPr>
          <a:xfrm>
            <a:off x="3406588" y="811025"/>
            <a:ext cx="5378824" cy="537882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BDBBE0E3-D380-4845-A8AF-CA98177C4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id-ID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7480CBA-D779-4EA6-BCE7-CB15BAFE89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d-ID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343FBAB-1127-4B79-A10A-C174513C38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6F94D-46FB-4CFB-9BF1-333EC3026CFC}" type="datetimeFigureOut">
              <a:rPr lang="id-ID" smtClean="0"/>
              <a:t>14/05/2019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0F300D9-DB60-48AA-AAAD-7A025E5216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9A65E366-D299-48A1-896F-1F52BCA373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358E8-4C86-47FE-B5C0-F0E1A416FEB2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9325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  <p:sldLayoutId id="2147483683" r:id="rId24"/>
    <p:sldLayoutId id="2147483684" r:id="rId25"/>
    <p:sldLayoutId id="2147483685" r:id="rId26"/>
    <p:sldLayoutId id="2147483686" r:id="rId27"/>
    <p:sldLayoutId id="2147483688" r:id="rId2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halalmui.org/mui14/index.php/main/detil_page/48/2141" TargetMode="Externa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regional.kompas.com/read/2019/03/20/11085101/seluruh-produk-harus-berlisensi-halal-pada-2019" TargetMode="External"/><Relationship Id="rId2" Type="http://schemas.openxmlformats.org/officeDocument/2006/relationships/hyperlink" Target="http://kompas.com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20CCBCEE-6975-41FC-A256-04D509B8B6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4800" dirty="0"/>
              <a:t>INDONESIAN HALAL VALUE CHAIN : CHALLENGE AND PROSPECT</a:t>
            </a:r>
            <a:endParaRPr lang="id-ID" sz="4800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93783C08-6C37-419D-B307-213A06CB49D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1" i="0" dirty="0" err="1" smtClean="0"/>
              <a:t>Miftakhul</a:t>
            </a:r>
            <a:r>
              <a:rPr lang="en-US" b="1" i="0" dirty="0" smtClean="0"/>
              <a:t> </a:t>
            </a:r>
            <a:r>
              <a:rPr lang="en-US" b="1" i="0" dirty="0" err="1" smtClean="0"/>
              <a:t>Khasanah</a:t>
            </a:r>
            <a:r>
              <a:rPr lang="en-US" b="1" i="0" dirty="0" smtClean="0"/>
              <a:t>.,S.TP.,MSI</a:t>
            </a:r>
            <a:endParaRPr lang="id-ID" b="1" i="0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85" b="12985"/>
          <a:stretch>
            <a:fillRect/>
          </a:stretch>
        </p:blipFill>
        <p:spPr>
          <a:xfrm>
            <a:off x="5112656" y="3302412"/>
            <a:ext cx="1966450" cy="1966450"/>
          </a:xfrm>
        </p:spPr>
      </p:pic>
    </p:spTree>
    <p:extLst>
      <p:ext uri="{BB962C8B-B14F-4D97-AF65-F5344CB8AC3E}">
        <p14:creationId xmlns:p14="http://schemas.microsoft.com/office/powerpoint/2010/main" val="167340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Tingkat </a:t>
            </a:r>
            <a:r>
              <a:rPr lang="en-US" dirty="0" err="1" smtClean="0"/>
              <a:t>Pemahaman</a:t>
            </a:r>
            <a:r>
              <a:rPr lang="en-US" dirty="0" smtClean="0"/>
              <a:t> Halal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sisi</a:t>
            </a:r>
            <a:r>
              <a:rPr lang="en-US" dirty="0" smtClean="0"/>
              <a:t> </a:t>
            </a:r>
            <a:r>
              <a:rPr lang="en-US" dirty="0" err="1" smtClean="0"/>
              <a:t>Produsen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7948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429467" y="606708"/>
            <a:ext cx="9765005" cy="653484"/>
          </a:xfrm>
        </p:spPr>
        <p:txBody>
          <a:bodyPr/>
          <a:lstStyle/>
          <a:p>
            <a:r>
              <a:rPr lang="en-US" sz="3200" dirty="0" err="1" smtClean="0"/>
              <a:t>Metode</a:t>
            </a:r>
            <a:r>
              <a:rPr lang="en-US" sz="3200" dirty="0" smtClean="0"/>
              <a:t> </a:t>
            </a:r>
            <a:r>
              <a:rPr lang="en-US" sz="3200" dirty="0" err="1" smtClean="0"/>
              <a:t>Untuk</a:t>
            </a:r>
            <a:r>
              <a:rPr lang="en-US" sz="3200" dirty="0" smtClean="0"/>
              <a:t> </a:t>
            </a:r>
            <a:r>
              <a:rPr lang="en-US" sz="3200" dirty="0" err="1" smtClean="0"/>
              <a:t>Menguji</a:t>
            </a:r>
            <a:r>
              <a:rPr lang="en-US" sz="3200" dirty="0" smtClean="0"/>
              <a:t> </a:t>
            </a:r>
            <a:r>
              <a:rPr lang="en-US" sz="3200" dirty="0" err="1" smtClean="0"/>
              <a:t>Kandungan</a:t>
            </a:r>
            <a:r>
              <a:rPr lang="en-US" sz="3200" dirty="0" smtClean="0"/>
              <a:t> </a:t>
            </a:r>
            <a:r>
              <a:rPr lang="en-US" sz="3200" dirty="0" err="1" smtClean="0"/>
              <a:t>Daging</a:t>
            </a:r>
            <a:r>
              <a:rPr lang="en-US" sz="3200" dirty="0" smtClean="0"/>
              <a:t> Babi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Metode</a:t>
            </a:r>
            <a:r>
              <a:rPr lang="en-US" dirty="0" smtClean="0"/>
              <a:t> PCR ( </a:t>
            </a:r>
            <a:r>
              <a:rPr lang="en-US" i="1" dirty="0" smtClean="0"/>
              <a:t>Polymerase Chain Reaction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Biologi</a:t>
            </a:r>
            <a:r>
              <a:rPr lang="en-US" dirty="0" smtClean="0"/>
              <a:t> </a:t>
            </a:r>
            <a:r>
              <a:rPr lang="en-US" dirty="0" err="1" smtClean="0"/>
              <a:t>Molekuler</a:t>
            </a:r>
            <a:r>
              <a:rPr lang="en-US" dirty="0" smtClean="0"/>
              <a:t> real time yang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mendeteksi</a:t>
            </a:r>
            <a:r>
              <a:rPr lang="en-US" dirty="0" smtClean="0"/>
              <a:t> DNA </a:t>
            </a:r>
            <a:r>
              <a:rPr lang="en-US" dirty="0" err="1" smtClean="0"/>
              <a:t>bahan</a:t>
            </a:r>
            <a:r>
              <a:rPr lang="en-US" dirty="0" smtClean="0"/>
              <a:t> Haram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konsentrasi</a:t>
            </a:r>
            <a:r>
              <a:rPr lang="en-US" dirty="0" smtClean="0"/>
              <a:t> yang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rendah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2. Rapid Test</a:t>
            </a:r>
          </a:p>
          <a:p>
            <a:pPr marL="0" indent="0">
              <a:buNone/>
            </a:pP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tes</a:t>
            </a:r>
            <a:r>
              <a:rPr lang="en-US" dirty="0" smtClean="0"/>
              <a:t> </a:t>
            </a:r>
            <a:r>
              <a:rPr lang="en-US" dirty="0" err="1" smtClean="0"/>
              <a:t>diagnotis</a:t>
            </a:r>
            <a:r>
              <a:rPr lang="en-US" dirty="0" smtClean="0"/>
              <a:t> yang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cepat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peralatan</a:t>
            </a:r>
            <a:r>
              <a:rPr lang="en-US" dirty="0" smtClean="0"/>
              <a:t> </a:t>
            </a:r>
            <a:r>
              <a:rPr lang="en-US" dirty="0" err="1" smtClean="0"/>
              <a:t>terbatas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2" r="19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3243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140" y="750627"/>
            <a:ext cx="9034818" cy="5677469"/>
          </a:xfrm>
        </p:spPr>
      </p:pic>
    </p:spTree>
    <p:extLst>
      <p:ext uri="{BB962C8B-B14F-4D97-AF65-F5344CB8AC3E}">
        <p14:creationId xmlns:p14="http://schemas.microsoft.com/office/powerpoint/2010/main" val="18077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Titik</a:t>
            </a:r>
            <a:r>
              <a:rPr lang="en-US" dirty="0" smtClean="0"/>
              <a:t> </a:t>
            </a:r>
            <a:r>
              <a:rPr lang="en-US" dirty="0" err="1" smtClean="0"/>
              <a:t>Kritis</a:t>
            </a:r>
            <a:r>
              <a:rPr lang="en-US" dirty="0" smtClean="0"/>
              <a:t> </a:t>
            </a:r>
            <a:r>
              <a:rPr lang="en-US" dirty="0" err="1"/>
              <a:t>M</a:t>
            </a:r>
            <a:r>
              <a:rPr lang="en-US" dirty="0" err="1" smtClean="0"/>
              <a:t>akanan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err="1"/>
              <a:t>Titik</a:t>
            </a:r>
            <a:r>
              <a:rPr lang="en-US" dirty="0"/>
              <a:t> </a:t>
            </a:r>
            <a:r>
              <a:rPr lang="en-US" dirty="0" err="1"/>
              <a:t>kritis</a:t>
            </a:r>
            <a:r>
              <a:rPr lang="en-US" dirty="0"/>
              <a:t> </a:t>
            </a:r>
            <a:r>
              <a:rPr lang="en-US" dirty="0" err="1"/>
              <a:t>kehalalan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tahapan</a:t>
            </a:r>
            <a:r>
              <a:rPr lang="en-US" dirty="0"/>
              <a:t> </a:t>
            </a:r>
            <a:r>
              <a:rPr lang="en-US" dirty="0" err="1"/>
              <a:t>produksi</a:t>
            </a:r>
            <a:r>
              <a:rPr lang="en-US" dirty="0"/>
              <a:t> </a:t>
            </a:r>
            <a:r>
              <a:rPr lang="en-US" dirty="0" err="1"/>
              <a:t>pangan</a:t>
            </a:r>
            <a:r>
              <a:rPr lang="en-US" dirty="0"/>
              <a:t> </a:t>
            </a:r>
            <a:r>
              <a:rPr lang="en-US" dirty="0" err="1"/>
              <a:t>dimana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kemungkinan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produk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haram. Yang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penentu</a:t>
            </a:r>
            <a:r>
              <a:rPr lang="en-US" dirty="0"/>
              <a:t> </a:t>
            </a:r>
            <a:r>
              <a:rPr lang="en-US" dirty="0" err="1"/>
              <a:t>kehalalan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bahan</a:t>
            </a:r>
            <a:r>
              <a:rPr lang="en-US" dirty="0"/>
              <a:t> </a:t>
            </a:r>
            <a:r>
              <a:rPr lang="en-US" dirty="0" err="1"/>
              <a:t>pangan</a:t>
            </a:r>
            <a:r>
              <a:rPr lang="en-US" dirty="0"/>
              <a:t> </a:t>
            </a:r>
            <a:r>
              <a:rPr lang="en-US" dirty="0" err="1"/>
              <a:t>diantaranya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mengandung</a:t>
            </a:r>
            <a:r>
              <a:rPr lang="en-US" dirty="0"/>
              <a:t> </a:t>
            </a:r>
            <a:r>
              <a:rPr lang="en-US" dirty="0" err="1"/>
              <a:t>alkohol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komponen</a:t>
            </a:r>
            <a:r>
              <a:rPr lang="en-US" dirty="0"/>
              <a:t> yang </a:t>
            </a:r>
            <a:r>
              <a:rPr lang="en-US" dirty="0" err="1"/>
              <a:t>memabukkan</a:t>
            </a:r>
            <a:r>
              <a:rPr lang="en-US" dirty="0"/>
              <a:t>,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hewan</a:t>
            </a:r>
            <a:r>
              <a:rPr lang="en-US" dirty="0"/>
              <a:t> yang </a:t>
            </a:r>
            <a:r>
              <a:rPr lang="en-US" dirty="0" err="1"/>
              <a:t>buas</a:t>
            </a:r>
            <a:r>
              <a:rPr lang="en-US" dirty="0"/>
              <a:t>, </a:t>
            </a:r>
            <a:r>
              <a:rPr lang="en-US" dirty="0" err="1"/>
              <a:t>bertaring</a:t>
            </a:r>
            <a:r>
              <a:rPr lang="en-US" dirty="0"/>
              <a:t>, </a:t>
            </a:r>
            <a:r>
              <a:rPr lang="en-US" dirty="0" err="1"/>
              <a:t>berkuku</a:t>
            </a:r>
            <a:r>
              <a:rPr lang="en-US" dirty="0"/>
              <a:t> </a:t>
            </a:r>
            <a:r>
              <a:rPr lang="en-US" dirty="0" err="1"/>
              <a:t>panjang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babi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2" r="19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169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Titik</a:t>
            </a:r>
            <a:r>
              <a:rPr lang="en-US" dirty="0" smtClean="0"/>
              <a:t> </a:t>
            </a:r>
            <a:r>
              <a:rPr lang="en-US" dirty="0" err="1"/>
              <a:t>Kritis</a:t>
            </a:r>
            <a:r>
              <a:rPr lang="en-US" dirty="0"/>
              <a:t> </a:t>
            </a:r>
            <a:r>
              <a:rPr lang="en-US" dirty="0" err="1"/>
              <a:t>Makanan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 err="1"/>
              <a:t>B</a:t>
            </a:r>
            <a:r>
              <a:rPr lang="en-US" sz="3200" dirty="0" err="1" smtClean="0"/>
              <a:t>ahan</a:t>
            </a:r>
            <a:r>
              <a:rPr lang="en-US" sz="3200" dirty="0" smtClean="0"/>
              <a:t> </a:t>
            </a:r>
            <a:r>
              <a:rPr lang="en-US" sz="3200" dirty="0" err="1"/>
              <a:t>makanan</a:t>
            </a:r>
            <a:r>
              <a:rPr lang="en-US" sz="3200" dirty="0"/>
              <a:t> yang </a:t>
            </a:r>
            <a:r>
              <a:rPr lang="en-US" sz="3200" dirty="0" err="1"/>
              <a:t>berasal</a:t>
            </a:r>
            <a:r>
              <a:rPr lang="en-US" sz="3200" dirty="0"/>
              <a:t> </a:t>
            </a:r>
            <a:r>
              <a:rPr lang="en-US" sz="3200" dirty="0" err="1"/>
              <a:t>dari</a:t>
            </a:r>
            <a:r>
              <a:rPr lang="en-US" sz="3200" dirty="0"/>
              <a:t> </a:t>
            </a:r>
            <a:r>
              <a:rPr lang="en-US" sz="3200" dirty="0" err="1"/>
              <a:t>tumbuhan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 smtClean="0"/>
              <a:t>ikan</a:t>
            </a:r>
            <a:r>
              <a:rPr lang="en-US" sz="3200" dirty="0" smtClean="0"/>
              <a:t>, yang </a:t>
            </a:r>
            <a:r>
              <a:rPr lang="en-US" sz="3200" dirty="0" err="1"/>
              <a:t>menjadi</a:t>
            </a:r>
            <a:r>
              <a:rPr lang="en-US" sz="3200" dirty="0"/>
              <a:t> </a:t>
            </a:r>
            <a:r>
              <a:rPr lang="en-US" sz="3200" dirty="0" err="1"/>
              <a:t>titik</a:t>
            </a:r>
            <a:r>
              <a:rPr lang="en-US" sz="3200" dirty="0"/>
              <a:t> </a:t>
            </a:r>
            <a:r>
              <a:rPr lang="en-US" sz="3200" dirty="0" err="1"/>
              <a:t>kritis</a:t>
            </a:r>
            <a:r>
              <a:rPr lang="en-US" sz="3200" dirty="0"/>
              <a:t> </a:t>
            </a:r>
            <a:r>
              <a:rPr lang="en-US" sz="3200" dirty="0" err="1"/>
              <a:t>keharamannya</a:t>
            </a:r>
            <a:r>
              <a:rPr lang="en-US" sz="3200" dirty="0"/>
              <a:t> </a:t>
            </a:r>
            <a:r>
              <a:rPr lang="en-US" sz="3200" dirty="0" err="1"/>
              <a:t>adalah</a:t>
            </a:r>
            <a:r>
              <a:rPr lang="en-US" sz="3200" dirty="0"/>
              <a:t> </a:t>
            </a:r>
            <a:r>
              <a:rPr lang="en-US" sz="3200" dirty="0" err="1"/>
              <a:t>dari</a:t>
            </a:r>
            <a:r>
              <a:rPr lang="en-US" sz="3200" dirty="0"/>
              <a:t> </a:t>
            </a:r>
            <a:r>
              <a:rPr lang="en-US" sz="3200" dirty="0" err="1"/>
              <a:t>alat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bahan</a:t>
            </a:r>
            <a:r>
              <a:rPr lang="en-US" sz="3200" dirty="0"/>
              <a:t> yang </a:t>
            </a:r>
            <a:r>
              <a:rPr lang="en-US" sz="3200" dirty="0" err="1"/>
              <a:t>ditambahkan</a:t>
            </a:r>
            <a:r>
              <a:rPr lang="en-US" sz="3200" dirty="0"/>
              <a:t> </a:t>
            </a:r>
            <a:r>
              <a:rPr lang="en-US" sz="3200" dirty="0" err="1"/>
              <a:t>ketika</a:t>
            </a:r>
            <a:r>
              <a:rPr lang="en-US" sz="3200" dirty="0"/>
              <a:t> </a:t>
            </a:r>
            <a:r>
              <a:rPr lang="en-US" sz="3200" dirty="0" err="1"/>
              <a:t>pengolahan</a:t>
            </a:r>
            <a:r>
              <a:rPr lang="en-US" sz="3200" dirty="0"/>
              <a:t>, juga </a:t>
            </a:r>
            <a:r>
              <a:rPr lang="en-US" sz="3200" dirty="0" err="1"/>
              <a:t>kemasan</a:t>
            </a:r>
            <a:r>
              <a:rPr lang="en-US" sz="3200" dirty="0" smtClean="0"/>
              <a:t>.</a:t>
            </a:r>
            <a:endParaRPr lang="en-US" sz="3200" dirty="0"/>
          </a:p>
          <a:p>
            <a:pPr marL="0" indent="0">
              <a:buNone/>
            </a:pPr>
            <a:r>
              <a:rPr lang="en-US" sz="3200" dirty="0" err="1"/>
              <a:t>Sedangkan</a:t>
            </a:r>
            <a:r>
              <a:rPr lang="en-US" sz="3200" dirty="0"/>
              <a:t>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bahan</a:t>
            </a:r>
            <a:r>
              <a:rPr lang="en-US" sz="3200" dirty="0"/>
              <a:t> </a:t>
            </a:r>
            <a:r>
              <a:rPr lang="en-US" sz="3200" dirty="0" err="1"/>
              <a:t>pangan</a:t>
            </a:r>
            <a:r>
              <a:rPr lang="en-US" sz="3200" dirty="0"/>
              <a:t> yang </a:t>
            </a:r>
            <a:r>
              <a:rPr lang="en-US" sz="3200" dirty="0" err="1"/>
              <a:t>berasal</a:t>
            </a:r>
            <a:r>
              <a:rPr lang="en-US" sz="3200" dirty="0"/>
              <a:t> </a:t>
            </a:r>
            <a:r>
              <a:rPr lang="en-US" sz="3200" dirty="0" err="1"/>
              <a:t>dari</a:t>
            </a:r>
            <a:r>
              <a:rPr lang="en-US" sz="3200" dirty="0"/>
              <a:t> </a:t>
            </a:r>
            <a:r>
              <a:rPr lang="en-US" sz="3200" dirty="0" err="1"/>
              <a:t>hewan</a:t>
            </a:r>
            <a:r>
              <a:rPr lang="en-US" sz="3200" dirty="0"/>
              <a:t> yang </a:t>
            </a:r>
            <a:r>
              <a:rPr lang="en-US" sz="3200" dirty="0" smtClean="0"/>
              <a:t>halal </a:t>
            </a:r>
            <a:r>
              <a:rPr lang="en-US" sz="3200" dirty="0" err="1"/>
              <a:t>untuk</a:t>
            </a:r>
            <a:r>
              <a:rPr lang="en-US" sz="3200" dirty="0"/>
              <a:t> </a:t>
            </a:r>
            <a:r>
              <a:rPr lang="en-US" sz="3200" dirty="0" err="1"/>
              <a:t>dikonsumsi</a:t>
            </a:r>
            <a:r>
              <a:rPr lang="en-US" sz="3200" dirty="0"/>
              <a:t> yang </a:t>
            </a:r>
            <a:r>
              <a:rPr lang="en-US" sz="3200" dirty="0" err="1"/>
              <a:t>menjadi</a:t>
            </a:r>
            <a:r>
              <a:rPr lang="en-US" sz="3200" dirty="0"/>
              <a:t> </a:t>
            </a:r>
            <a:r>
              <a:rPr lang="en-US" sz="3200" dirty="0" err="1"/>
              <a:t>titik</a:t>
            </a:r>
            <a:r>
              <a:rPr lang="en-US" sz="3200" dirty="0"/>
              <a:t> </a:t>
            </a:r>
            <a:r>
              <a:rPr lang="en-US" sz="3200" dirty="0" err="1"/>
              <a:t>kritisnya</a:t>
            </a:r>
            <a:r>
              <a:rPr lang="en-US" sz="3200" dirty="0"/>
              <a:t> </a:t>
            </a:r>
            <a:r>
              <a:rPr lang="en-US" sz="3200" dirty="0" err="1"/>
              <a:t>adalah</a:t>
            </a:r>
            <a:r>
              <a:rPr lang="en-US" sz="3200" dirty="0"/>
              <a:t> </a:t>
            </a:r>
            <a:r>
              <a:rPr lang="en-US" sz="3200" dirty="0" err="1"/>
              <a:t>cara</a:t>
            </a:r>
            <a:r>
              <a:rPr lang="en-US" sz="3200" dirty="0"/>
              <a:t> </a:t>
            </a:r>
            <a:r>
              <a:rPr lang="en-US" sz="3200" dirty="0" err="1"/>
              <a:t>penyembelihan</a:t>
            </a:r>
            <a:r>
              <a:rPr lang="en-US" sz="3200" dirty="0"/>
              <a:t>, </a:t>
            </a:r>
            <a:r>
              <a:rPr lang="en-US" sz="3200" dirty="0" err="1"/>
              <a:t>alat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/>
              <a:t>bahan</a:t>
            </a:r>
            <a:r>
              <a:rPr lang="en-US" sz="3200" dirty="0"/>
              <a:t> yang </a:t>
            </a:r>
            <a:r>
              <a:rPr lang="en-US" sz="3200" dirty="0" err="1"/>
              <a:t>digunakan</a:t>
            </a:r>
            <a:r>
              <a:rPr lang="en-US" sz="3200" dirty="0"/>
              <a:t> </a:t>
            </a:r>
            <a:r>
              <a:rPr lang="en-US" sz="3200" dirty="0" err="1"/>
              <a:t>atau</a:t>
            </a:r>
            <a:r>
              <a:rPr lang="en-US" sz="3200" dirty="0"/>
              <a:t> </a:t>
            </a:r>
            <a:r>
              <a:rPr lang="en-US" sz="3200" dirty="0" err="1"/>
              <a:t>ditambahkan</a:t>
            </a:r>
            <a:r>
              <a:rPr lang="en-US" sz="3200" dirty="0"/>
              <a:t> </a:t>
            </a:r>
            <a:r>
              <a:rPr lang="en-US" sz="3200" dirty="0" err="1"/>
              <a:t>ketika</a:t>
            </a:r>
            <a:r>
              <a:rPr lang="en-US" sz="3200" dirty="0"/>
              <a:t> </a:t>
            </a:r>
            <a:r>
              <a:rPr lang="en-US" sz="3200" dirty="0" err="1"/>
              <a:t>pengolahan</a:t>
            </a:r>
            <a:r>
              <a:rPr lang="en-US" sz="3200" dirty="0"/>
              <a:t>, juga </a:t>
            </a:r>
            <a:r>
              <a:rPr lang="en-US" sz="3200" dirty="0" err="1"/>
              <a:t>pengemasan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2" r="19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067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429467" y="606708"/>
            <a:ext cx="8355977" cy="653484"/>
          </a:xfrm>
        </p:spPr>
        <p:txBody>
          <a:bodyPr/>
          <a:lstStyle/>
          <a:p>
            <a:r>
              <a:rPr lang="en-US" dirty="0" err="1" smtClean="0"/>
              <a:t>Titik</a:t>
            </a:r>
            <a:r>
              <a:rPr lang="en-US" dirty="0" smtClean="0"/>
              <a:t> </a:t>
            </a:r>
            <a:r>
              <a:rPr lang="en-US" dirty="0" err="1" smtClean="0"/>
              <a:t>Kritis</a:t>
            </a:r>
            <a:r>
              <a:rPr lang="en-US" dirty="0" smtClean="0"/>
              <a:t> </a:t>
            </a:r>
            <a:r>
              <a:rPr lang="en-US" dirty="0" err="1" smtClean="0"/>
              <a:t>Kehalalan</a:t>
            </a:r>
            <a:r>
              <a:rPr lang="en-US" dirty="0" smtClean="0"/>
              <a:t> Bakery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www.halalmui.org/mui14/index.php/main/detil_page/48/2141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2" r="19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9470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DAB7F8F9-A1F3-43B3-87BC-054148A9E3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07766" y="1955409"/>
            <a:ext cx="7906043" cy="2414755"/>
          </a:xfrm>
        </p:spPr>
        <p:txBody>
          <a:bodyPr/>
          <a:lstStyle/>
          <a:p>
            <a:r>
              <a:rPr lang="en-US" sz="6000" dirty="0" smtClean="0"/>
              <a:t>INDONESIA DARURAT</a:t>
            </a:r>
          </a:p>
          <a:p>
            <a:r>
              <a:rPr lang="en-US" sz="6000" dirty="0" smtClean="0"/>
              <a:t> HALAL</a:t>
            </a:r>
            <a:endParaRPr lang="id-ID" sz="6000" dirty="0"/>
          </a:p>
        </p:txBody>
      </p:sp>
    </p:spTree>
    <p:extLst>
      <p:ext uri="{BB962C8B-B14F-4D97-AF65-F5344CB8AC3E}">
        <p14:creationId xmlns:p14="http://schemas.microsoft.com/office/powerpoint/2010/main" val="55765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HOPE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err="1" smtClean="0"/>
              <a:t>Kabar</a:t>
            </a:r>
            <a:r>
              <a:rPr lang="en-US" sz="3600" dirty="0" smtClean="0"/>
              <a:t> </a:t>
            </a:r>
            <a:r>
              <a:rPr lang="en-US" sz="3600" dirty="0" err="1" smtClean="0"/>
              <a:t>Baiknya</a:t>
            </a:r>
            <a:r>
              <a:rPr lang="en-US" sz="3600" dirty="0" smtClean="0"/>
              <a:t> </a:t>
            </a:r>
            <a:r>
              <a:rPr lang="en-US" sz="3600" dirty="0" err="1" smtClean="0"/>
              <a:t>Adalah</a:t>
            </a:r>
            <a:r>
              <a:rPr lang="en-US" sz="3600" dirty="0" smtClean="0"/>
              <a:t> :</a:t>
            </a:r>
          </a:p>
          <a:p>
            <a:pPr marL="0" indent="0">
              <a:buNone/>
            </a:pPr>
            <a:r>
              <a:rPr lang="en-US" sz="3600" dirty="0" err="1" smtClean="0"/>
              <a:t>Mulai</a:t>
            </a:r>
            <a:r>
              <a:rPr lang="en-US" sz="3600" dirty="0" smtClean="0"/>
              <a:t> </a:t>
            </a:r>
            <a:r>
              <a:rPr lang="en-US" sz="3600" dirty="0" err="1" smtClean="0"/>
              <a:t>tahun</a:t>
            </a:r>
            <a:r>
              <a:rPr lang="en-US" sz="3600" dirty="0" smtClean="0"/>
              <a:t> 2019 </a:t>
            </a:r>
            <a:r>
              <a:rPr lang="en-US" sz="3600" dirty="0" err="1" smtClean="0"/>
              <a:t>semua</a:t>
            </a:r>
            <a:r>
              <a:rPr lang="en-US" sz="3600" dirty="0" smtClean="0"/>
              <a:t> </a:t>
            </a:r>
            <a:r>
              <a:rPr lang="en-US" sz="3600" dirty="0" err="1"/>
              <a:t>produk</a:t>
            </a:r>
            <a:r>
              <a:rPr lang="en-US" sz="3600" dirty="0"/>
              <a:t> yang </a:t>
            </a:r>
            <a:r>
              <a:rPr lang="en-US" sz="3600" dirty="0" err="1"/>
              <a:t>beredar</a:t>
            </a:r>
            <a:r>
              <a:rPr lang="en-US" sz="3600" dirty="0"/>
              <a:t> di Indonesia </a:t>
            </a:r>
            <a:r>
              <a:rPr lang="en-US" sz="3600" dirty="0" err="1"/>
              <a:t>harus</a:t>
            </a:r>
            <a:r>
              <a:rPr lang="en-US" sz="3600" dirty="0"/>
              <a:t> </a:t>
            </a:r>
            <a:r>
              <a:rPr lang="en-US" sz="3600" dirty="0" err="1"/>
              <a:t>mempunyai</a:t>
            </a:r>
            <a:r>
              <a:rPr lang="en-US" sz="3600" dirty="0"/>
              <a:t> </a:t>
            </a:r>
            <a:r>
              <a:rPr lang="en-US" sz="3600" dirty="0" err="1"/>
              <a:t>sertifikat</a:t>
            </a:r>
            <a:r>
              <a:rPr lang="en-US" sz="3600" dirty="0"/>
              <a:t> </a:t>
            </a:r>
            <a:r>
              <a:rPr lang="en-US" sz="3600" dirty="0" smtClean="0"/>
              <a:t>halal. </a:t>
            </a:r>
            <a:r>
              <a:rPr lang="en-US" sz="3600" dirty="0" err="1"/>
              <a:t>Sebelum</a:t>
            </a:r>
            <a:r>
              <a:rPr lang="en-US" sz="3600" dirty="0"/>
              <a:t> 2019, </a:t>
            </a:r>
            <a:r>
              <a:rPr lang="en-US" sz="3600" dirty="0" err="1"/>
              <a:t>sertifikat</a:t>
            </a:r>
            <a:r>
              <a:rPr lang="en-US" sz="3600" dirty="0"/>
              <a:t> halal </a:t>
            </a:r>
            <a:r>
              <a:rPr lang="en-US" sz="3600" dirty="0" err="1"/>
              <a:t>masih</a:t>
            </a:r>
            <a:r>
              <a:rPr lang="en-US" sz="3600" dirty="0"/>
              <a:t> </a:t>
            </a:r>
            <a:r>
              <a:rPr lang="en-US" sz="3600" dirty="0" err="1"/>
              <a:t>bersifat</a:t>
            </a:r>
            <a:r>
              <a:rPr lang="en-US" sz="3600" dirty="0"/>
              <a:t> </a:t>
            </a:r>
            <a:r>
              <a:rPr lang="en-US" sz="3600" dirty="0" err="1"/>
              <a:t>kesukarelaan</a:t>
            </a:r>
            <a:r>
              <a:rPr lang="en-US" sz="3600" dirty="0"/>
              <a:t>. </a:t>
            </a:r>
            <a:r>
              <a:rPr lang="en-US" sz="3600" dirty="0" err="1"/>
              <a:t>Namun</a:t>
            </a:r>
            <a:r>
              <a:rPr lang="en-US" sz="3600" dirty="0"/>
              <a:t>, </a:t>
            </a:r>
            <a:r>
              <a:rPr lang="en-US" sz="3600" dirty="0" err="1"/>
              <a:t>setelah</a:t>
            </a:r>
            <a:r>
              <a:rPr lang="en-US" sz="3600" dirty="0"/>
              <a:t> </a:t>
            </a:r>
            <a:r>
              <a:rPr lang="en-US" sz="3600" dirty="0" err="1"/>
              <a:t>terbitnya</a:t>
            </a:r>
            <a:r>
              <a:rPr lang="en-US" sz="3600" dirty="0"/>
              <a:t> </a:t>
            </a:r>
            <a:r>
              <a:rPr lang="en-US" sz="3600" dirty="0" err="1"/>
              <a:t>Undang-Undang</a:t>
            </a:r>
            <a:r>
              <a:rPr lang="en-US" sz="3600" dirty="0"/>
              <a:t> </a:t>
            </a:r>
            <a:r>
              <a:rPr lang="en-US" sz="3600" dirty="0" err="1"/>
              <a:t>Jaminan</a:t>
            </a:r>
            <a:r>
              <a:rPr lang="en-US" sz="3600" dirty="0"/>
              <a:t> </a:t>
            </a:r>
            <a:r>
              <a:rPr lang="en-US" sz="3600" dirty="0" err="1"/>
              <a:t>Produk</a:t>
            </a:r>
            <a:r>
              <a:rPr lang="en-US" sz="3600" dirty="0"/>
              <a:t> Halal, </a:t>
            </a:r>
            <a:r>
              <a:rPr lang="en-US" sz="3600" dirty="0" err="1"/>
              <a:t>semua</a:t>
            </a:r>
            <a:r>
              <a:rPr lang="en-US" sz="3600" dirty="0"/>
              <a:t> </a:t>
            </a:r>
            <a:r>
              <a:rPr lang="en-US" sz="3600" dirty="0" err="1"/>
              <a:t>produk</a:t>
            </a:r>
            <a:r>
              <a:rPr lang="en-US" sz="3600" dirty="0"/>
              <a:t> </a:t>
            </a:r>
            <a:r>
              <a:rPr lang="en-US" sz="3600" dirty="0" err="1"/>
              <a:t>harus</a:t>
            </a:r>
            <a:r>
              <a:rPr lang="en-US" sz="3600" dirty="0"/>
              <a:t> </a:t>
            </a:r>
            <a:r>
              <a:rPr lang="en-US" sz="3600" dirty="0" err="1"/>
              <a:t>punya</a:t>
            </a:r>
            <a:r>
              <a:rPr lang="en-US" sz="3600" dirty="0"/>
              <a:t> </a:t>
            </a:r>
            <a:r>
              <a:rPr lang="en-US" sz="3600" dirty="0" err="1"/>
              <a:t>lisensi</a:t>
            </a:r>
            <a:r>
              <a:rPr lang="en-US" sz="3600" dirty="0"/>
              <a:t> halal</a:t>
            </a:r>
            <a:r>
              <a:rPr lang="en-US" sz="3600" dirty="0" smtClean="0"/>
              <a:t>.</a:t>
            </a:r>
          </a:p>
          <a:p>
            <a:pPr marL="0" indent="0">
              <a:buNone/>
            </a:pPr>
            <a:r>
              <a:rPr lang="en-US" sz="3600" dirty="0" smtClean="0"/>
              <a:t> </a:t>
            </a:r>
          </a:p>
          <a:p>
            <a:pPr marL="0" indent="0">
              <a:buNone/>
            </a:pPr>
            <a:r>
              <a:rPr lang="en-US" sz="900" dirty="0" err="1" smtClean="0"/>
              <a:t>Artikel</a:t>
            </a:r>
            <a:r>
              <a:rPr lang="en-US" sz="900" dirty="0" smtClean="0"/>
              <a:t> </a:t>
            </a:r>
            <a:r>
              <a:rPr lang="en-US" sz="900" dirty="0" err="1"/>
              <a:t>ini</a:t>
            </a:r>
            <a:r>
              <a:rPr lang="en-US" sz="900" dirty="0"/>
              <a:t> </a:t>
            </a:r>
            <a:r>
              <a:rPr lang="en-US" sz="900" dirty="0" err="1"/>
              <a:t>telah</a:t>
            </a:r>
            <a:r>
              <a:rPr lang="en-US" sz="900" dirty="0"/>
              <a:t> </a:t>
            </a:r>
            <a:r>
              <a:rPr lang="en-US" sz="900" dirty="0" err="1"/>
              <a:t>tayang</a:t>
            </a:r>
            <a:r>
              <a:rPr lang="en-US" sz="900" dirty="0"/>
              <a:t> di </a:t>
            </a:r>
            <a:r>
              <a:rPr lang="en-US" sz="900" dirty="0">
                <a:hlinkClick r:id="rId2"/>
              </a:rPr>
              <a:t>Kompas.com</a:t>
            </a:r>
            <a:r>
              <a:rPr lang="en-US" sz="900" dirty="0"/>
              <a:t> </a:t>
            </a:r>
            <a:r>
              <a:rPr lang="en-US" sz="900" dirty="0" err="1"/>
              <a:t>dengan</a:t>
            </a:r>
            <a:r>
              <a:rPr lang="en-US" sz="900" dirty="0"/>
              <a:t> </a:t>
            </a:r>
            <a:r>
              <a:rPr lang="en-US" sz="900" dirty="0" err="1"/>
              <a:t>judul</a:t>
            </a:r>
            <a:r>
              <a:rPr lang="en-US" sz="900" dirty="0"/>
              <a:t> "</a:t>
            </a:r>
            <a:r>
              <a:rPr lang="en-US" sz="900" dirty="0" err="1"/>
              <a:t>Seluruh</a:t>
            </a:r>
            <a:r>
              <a:rPr lang="en-US" sz="900" dirty="0"/>
              <a:t> </a:t>
            </a:r>
            <a:r>
              <a:rPr lang="en-US" sz="900" dirty="0" err="1"/>
              <a:t>Produk</a:t>
            </a:r>
            <a:r>
              <a:rPr lang="en-US" sz="900" dirty="0"/>
              <a:t> </a:t>
            </a:r>
            <a:r>
              <a:rPr lang="en-US" sz="900" dirty="0" err="1"/>
              <a:t>Harus</a:t>
            </a:r>
            <a:r>
              <a:rPr lang="en-US" sz="900" dirty="0"/>
              <a:t> </a:t>
            </a:r>
            <a:r>
              <a:rPr lang="en-US" sz="900" dirty="0" err="1"/>
              <a:t>Berlisensi</a:t>
            </a:r>
            <a:r>
              <a:rPr lang="en-US" sz="900" dirty="0"/>
              <a:t> Halal </a:t>
            </a:r>
            <a:r>
              <a:rPr lang="en-US" sz="900" dirty="0" err="1"/>
              <a:t>pada</a:t>
            </a:r>
            <a:r>
              <a:rPr lang="en-US" sz="900" dirty="0"/>
              <a:t> 2019", </a:t>
            </a:r>
            <a:r>
              <a:rPr lang="en-US" sz="900" dirty="0">
                <a:hlinkClick r:id="rId3"/>
              </a:rPr>
              <a:t>https://regional.kompas.com/read/2019/03/20/11085101/seluruh-produk-harus-berlisensi-halal-pada-2019</a:t>
            </a:r>
            <a:r>
              <a:rPr lang="en-US" sz="900" dirty="0"/>
              <a:t>. </a:t>
            </a:r>
            <a:br>
              <a:rPr lang="en-US" sz="900" dirty="0"/>
            </a:br>
            <a:r>
              <a:rPr lang="en-US" sz="900" dirty="0" err="1"/>
              <a:t>Penulis</a:t>
            </a:r>
            <a:r>
              <a:rPr lang="en-US" sz="900" dirty="0"/>
              <a:t> : </a:t>
            </a:r>
            <a:r>
              <a:rPr lang="en-US" sz="900" dirty="0" err="1"/>
              <a:t>Kontributor</a:t>
            </a:r>
            <a:r>
              <a:rPr lang="en-US" sz="900" dirty="0"/>
              <a:t> Semarang, </a:t>
            </a:r>
            <a:r>
              <a:rPr lang="en-US" sz="900" dirty="0" err="1"/>
              <a:t>Nazar</a:t>
            </a:r>
            <a:r>
              <a:rPr lang="en-US" sz="900" dirty="0"/>
              <a:t> </a:t>
            </a:r>
            <a:r>
              <a:rPr lang="en-US" sz="900" dirty="0" err="1"/>
              <a:t>Nurdin</a:t>
            </a:r>
            <a:r>
              <a:rPr lang="en-US" sz="900" dirty="0"/>
              <a:t/>
            </a:r>
            <a:br>
              <a:rPr lang="en-US" sz="900" dirty="0"/>
            </a:br>
            <a:r>
              <a:rPr lang="en-US" sz="900" dirty="0"/>
              <a:t>Editor : </a:t>
            </a:r>
            <a:r>
              <a:rPr lang="en-US" sz="900" dirty="0" err="1"/>
              <a:t>Khairina</a:t>
            </a:r>
            <a:endParaRPr lang="en-US" sz="900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2" r="19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123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2">
            <a:extLst>
              <a:ext uri="{FF2B5EF4-FFF2-40B4-BE49-F238E27FC236}">
                <a16:creationId xmlns="" xmlns:a16="http://schemas.microsoft.com/office/drawing/2014/main" id="{4DEA19E5-E47C-4C96-AC4D-4F8C25DF81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id-ID" dirty="0"/>
          </a:p>
        </p:txBody>
      </p:sp>
      <p:sp>
        <p:nvSpPr>
          <p:cNvPr id="35" name="Text Placeholder 34">
            <a:extLst>
              <a:ext uri="{FF2B5EF4-FFF2-40B4-BE49-F238E27FC236}">
                <a16:creationId xmlns="" xmlns:a16="http://schemas.microsoft.com/office/drawing/2014/main" id="{67D0E480-C697-457F-8B93-877B8140B7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algn="ctr"/>
            <a:r>
              <a:rPr lang="en-US" dirty="0" smtClean="0"/>
              <a:t>081328741427</a:t>
            </a:r>
            <a:endParaRPr lang="id-ID" dirty="0"/>
          </a:p>
        </p:txBody>
      </p:sp>
      <p:sp>
        <p:nvSpPr>
          <p:cNvPr id="36" name="Text Placeholder 35">
            <a:extLst>
              <a:ext uri="{FF2B5EF4-FFF2-40B4-BE49-F238E27FC236}">
                <a16:creationId xmlns="" xmlns:a16="http://schemas.microsoft.com/office/drawing/2014/main" id="{C9387CD9-18A7-4DD3-903D-6C7449C187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mifthaulkhasanah@gmail.com</a:t>
            </a:r>
            <a:endParaRPr lang="id-ID" dirty="0"/>
          </a:p>
        </p:txBody>
      </p:sp>
      <p:sp>
        <p:nvSpPr>
          <p:cNvPr id="37" name="Text Placeholder 36">
            <a:extLst>
              <a:ext uri="{FF2B5EF4-FFF2-40B4-BE49-F238E27FC236}">
                <a16:creationId xmlns="" xmlns:a16="http://schemas.microsoft.com/office/drawing/2014/main" id="{9AB7B151-93E6-4440-B094-8A093DBE48A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MIFTAKHUL KHASANAH,S.TP.,MSI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53985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Menurut</a:t>
            </a:r>
            <a:r>
              <a:rPr lang="en-US" dirty="0"/>
              <a:t> </a:t>
            </a:r>
            <a:r>
              <a:rPr lang="en-US" dirty="0" err="1"/>
              <a:t>laporan</a:t>
            </a:r>
            <a:r>
              <a:rPr lang="en-US" dirty="0"/>
              <a:t> </a:t>
            </a:r>
            <a:r>
              <a:rPr lang="en-US" i="1" dirty="0"/>
              <a:t>Global Islamic Economy Report</a:t>
            </a:r>
            <a:r>
              <a:rPr lang="en-US" dirty="0"/>
              <a:t> (GIEI) 2017/2018, </a:t>
            </a:r>
            <a:r>
              <a:rPr lang="en-US" dirty="0" err="1"/>
              <a:t>secara</a:t>
            </a:r>
            <a:r>
              <a:rPr lang="en-US" dirty="0"/>
              <a:t> ranking Indonesia </a:t>
            </a:r>
            <a:r>
              <a:rPr lang="en-US" dirty="0" err="1"/>
              <a:t>menempati</a:t>
            </a:r>
            <a:r>
              <a:rPr lang="en-US" dirty="0"/>
              <a:t> </a:t>
            </a:r>
            <a:r>
              <a:rPr lang="en-US" dirty="0" err="1"/>
              <a:t>posisi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11</a:t>
            </a:r>
            <a:r>
              <a:rPr lang="en-US" dirty="0"/>
              <a:t> (</a:t>
            </a:r>
            <a:r>
              <a:rPr lang="en-US" dirty="0" err="1"/>
              <a:t>sebelas</a:t>
            </a:r>
            <a:r>
              <a:rPr lang="en-US" dirty="0"/>
              <a:t>) </a:t>
            </a:r>
            <a:r>
              <a:rPr lang="en-US" dirty="0" err="1"/>
              <a:t>dengan</a:t>
            </a:r>
            <a:r>
              <a:rPr lang="en-US" dirty="0"/>
              <a:t> score </a:t>
            </a:r>
            <a:r>
              <a:rPr lang="en-US" dirty="0">
                <a:solidFill>
                  <a:srgbClr val="FF0000"/>
                </a:solidFill>
              </a:rPr>
              <a:t>46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15 </a:t>
            </a:r>
            <a:r>
              <a:rPr lang="en-US" dirty="0" err="1" smtClean="0"/>
              <a:t>besar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err="1"/>
              <a:t>T</a:t>
            </a:r>
            <a:r>
              <a:rPr lang="en-US" dirty="0" err="1" smtClean="0"/>
              <a:t>etapi</a:t>
            </a:r>
            <a:r>
              <a:rPr lang="en-US" dirty="0" smtClean="0"/>
              <a:t>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jauh</a:t>
            </a:r>
            <a:r>
              <a:rPr lang="en-US" dirty="0"/>
              <a:t> </a:t>
            </a:r>
            <a:r>
              <a:rPr lang="en-US" dirty="0" err="1"/>
              <a:t>tertinggal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Malaysia yang </a:t>
            </a:r>
            <a:r>
              <a:rPr lang="en-US" dirty="0" err="1"/>
              <a:t>berada</a:t>
            </a:r>
            <a:r>
              <a:rPr lang="en-US" dirty="0"/>
              <a:t> </a:t>
            </a:r>
            <a:r>
              <a:rPr lang="en-US" dirty="0" smtClean="0"/>
              <a:t>di </a:t>
            </a:r>
            <a:r>
              <a:rPr lang="en-US" dirty="0" err="1" smtClean="0"/>
              <a:t>posisi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 (</a:t>
            </a:r>
            <a:r>
              <a:rPr lang="en-US" dirty="0" err="1" smtClean="0">
                <a:solidFill>
                  <a:srgbClr val="FF0000"/>
                </a:solidFill>
              </a:rPr>
              <a:t>pertama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r>
              <a:rPr lang="en-US" dirty="0" smtClean="0"/>
              <a:t> </a:t>
            </a:r>
            <a:r>
              <a:rPr lang="en-US" dirty="0" err="1"/>
              <a:t>selama</a:t>
            </a:r>
            <a:r>
              <a:rPr lang="en-US" dirty="0"/>
              <a:t> 3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berturut-turut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score </a:t>
            </a:r>
            <a:r>
              <a:rPr lang="en-US" dirty="0">
                <a:solidFill>
                  <a:srgbClr val="FF0000"/>
                </a:solidFill>
              </a:rPr>
              <a:t>146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i="1" dirty="0"/>
              <a:t>Global Islamic Economy Report</a:t>
            </a:r>
            <a:r>
              <a:rPr lang="en-US" dirty="0"/>
              <a:t> (GIEI) </a:t>
            </a:r>
            <a:r>
              <a:rPr lang="en-US" dirty="0" err="1"/>
              <a:t>membagi</a:t>
            </a:r>
            <a:r>
              <a:rPr lang="en-US" dirty="0"/>
              <a:t> </a:t>
            </a:r>
            <a:r>
              <a:rPr lang="en-US" dirty="0" err="1"/>
              <a:t>industri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bisnis</a:t>
            </a:r>
            <a:r>
              <a:rPr lang="en-US" dirty="0"/>
              <a:t> halal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6 </a:t>
            </a:r>
            <a:r>
              <a:rPr lang="en-US" dirty="0" err="1"/>
              <a:t>sektor</a:t>
            </a:r>
            <a:r>
              <a:rPr lang="en-US" dirty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: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2" r="19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948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04E55502-9477-445F-B06C-F8A0FA94E746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21156" y="2677771"/>
            <a:ext cx="2270896" cy="706297"/>
          </a:xfrm>
        </p:spPr>
        <p:txBody>
          <a:bodyPr/>
          <a:lstStyle/>
          <a:p>
            <a:pPr algn="ctr"/>
            <a:r>
              <a:rPr lang="en-US" dirty="0" smtClean="0"/>
              <a:t>M</a:t>
            </a:r>
            <a:r>
              <a:rPr lang="id-ID" dirty="0" smtClean="0"/>
              <a:t>akanan </a:t>
            </a:r>
            <a:r>
              <a:rPr lang="id-ID" dirty="0"/>
              <a:t>(halal food)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EBB55E4F-CBB7-4F79-A090-AABE9FBF1EF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D2B82AB1-312E-4C07-A6A6-680D9AD0BCD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id-ID" dirty="0"/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81" b="2781"/>
          <a:stretch>
            <a:fillRect/>
          </a:stretch>
        </p:blipFill>
        <p:spPr/>
      </p:pic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9FAD2BDF-4256-4602-8AFC-6D4F40851A7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421157" y="3875733"/>
            <a:ext cx="1822092" cy="751229"/>
          </a:xfrm>
        </p:spPr>
        <p:txBody>
          <a:bodyPr/>
          <a:lstStyle/>
          <a:p>
            <a:pPr algn="ctr"/>
            <a:r>
              <a:rPr lang="id-ID" dirty="0" smtClean="0"/>
              <a:t>Islamic </a:t>
            </a:r>
            <a:r>
              <a:rPr lang="id-ID" dirty="0"/>
              <a:t>Finance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="" xmlns:a16="http://schemas.microsoft.com/office/drawing/2014/main" id="{4E72D542-D24B-4B4F-A289-7451114B377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576162A4-D906-412E-ABCC-8CD5B53D2F4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id-ID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81EE7CD5-5FD2-4E56-91FC-9BAAC52E9A3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421156" y="5073697"/>
            <a:ext cx="2064681" cy="653484"/>
          </a:xfrm>
        </p:spPr>
        <p:txBody>
          <a:bodyPr/>
          <a:lstStyle/>
          <a:p>
            <a:pPr algn="ctr"/>
            <a:r>
              <a:rPr lang="en-US" dirty="0" smtClean="0"/>
              <a:t>Halal Travel</a:t>
            </a:r>
            <a:endParaRPr lang="id-ID" dirty="0"/>
          </a:p>
        </p:txBody>
      </p:sp>
      <p:sp>
        <p:nvSpPr>
          <p:cNvPr id="13" name="Text Placeholder 12">
            <a:extLst>
              <a:ext uri="{FF2B5EF4-FFF2-40B4-BE49-F238E27FC236}">
                <a16:creationId xmlns="" xmlns:a16="http://schemas.microsoft.com/office/drawing/2014/main" id="{D6D36594-BF05-4C6A-BE32-DE57BC66284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4" name="Text Placeholder 13">
            <a:extLst>
              <a:ext uri="{FF2B5EF4-FFF2-40B4-BE49-F238E27FC236}">
                <a16:creationId xmlns="" xmlns:a16="http://schemas.microsoft.com/office/drawing/2014/main" id="{3E5F3012-679A-45AE-89CB-1EB7D5E385C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id-ID" dirty="0"/>
          </a:p>
        </p:txBody>
      </p:sp>
      <p:sp>
        <p:nvSpPr>
          <p:cNvPr id="15" name="Text Placeholder 14">
            <a:extLst>
              <a:ext uri="{FF2B5EF4-FFF2-40B4-BE49-F238E27FC236}">
                <a16:creationId xmlns="" xmlns:a16="http://schemas.microsoft.com/office/drawing/2014/main" id="{0705F8B6-682C-4C9B-87DF-F47C70D983C6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pPr algn="ctr"/>
            <a:r>
              <a:rPr lang="en-US" dirty="0" smtClean="0"/>
              <a:t>F</a:t>
            </a:r>
            <a:r>
              <a:rPr lang="id-ID" dirty="0" smtClean="0"/>
              <a:t>ashion </a:t>
            </a:r>
            <a:r>
              <a:rPr lang="en-US" dirty="0" smtClean="0"/>
              <a:t>S</a:t>
            </a:r>
            <a:r>
              <a:rPr lang="id-ID" dirty="0" smtClean="0"/>
              <a:t>yariah</a:t>
            </a:r>
            <a:endParaRPr lang="id-ID" dirty="0"/>
          </a:p>
        </p:txBody>
      </p:sp>
      <p:sp>
        <p:nvSpPr>
          <p:cNvPr id="16" name="Text Placeholder 15">
            <a:extLst>
              <a:ext uri="{FF2B5EF4-FFF2-40B4-BE49-F238E27FC236}">
                <a16:creationId xmlns="" xmlns:a16="http://schemas.microsoft.com/office/drawing/2014/main" id="{C560E56C-080B-453F-913C-108BB173283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7" name="Text Placeholder 16">
            <a:extLst>
              <a:ext uri="{FF2B5EF4-FFF2-40B4-BE49-F238E27FC236}">
                <a16:creationId xmlns="" xmlns:a16="http://schemas.microsoft.com/office/drawing/2014/main" id="{332AB5D8-731D-4556-890F-C04EF4399C5D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id-ID" dirty="0"/>
          </a:p>
        </p:txBody>
      </p:sp>
      <p:sp>
        <p:nvSpPr>
          <p:cNvPr id="18" name="Text Placeholder 17">
            <a:extLst>
              <a:ext uri="{FF2B5EF4-FFF2-40B4-BE49-F238E27FC236}">
                <a16:creationId xmlns="" xmlns:a16="http://schemas.microsoft.com/office/drawing/2014/main" id="{DB02435F-2B66-4644-8945-D734FDDC05F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657377" y="3822921"/>
            <a:ext cx="2146496" cy="804041"/>
          </a:xfrm>
        </p:spPr>
        <p:txBody>
          <a:bodyPr/>
          <a:lstStyle/>
          <a:p>
            <a:pPr algn="ctr"/>
            <a:r>
              <a:rPr lang="en-US" sz="2400" dirty="0"/>
              <a:t>H</a:t>
            </a:r>
            <a:r>
              <a:rPr lang="en-US" sz="2400" dirty="0" smtClean="0"/>
              <a:t>alal </a:t>
            </a:r>
            <a:r>
              <a:rPr lang="en-US" sz="2400" dirty="0"/>
              <a:t>M</a:t>
            </a:r>
            <a:r>
              <a:rPr lang="en-US" sz="2400" dirty="0" smtClean="0"/>
              <a:t>edia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smtClean="0"/>
              <a:t>Recreation</a:t>
            </a:r>
            <a:endParaRPr lang="id-ID" sz="2400" dirty="0"/>
          </a:p>
        </p:txBody>
      </p:sp>
      <p:sp>
        <p:nvSpPr>
          <p:cNvPr id="19" name="Text Placeholder 18">
            <a:extLst>
              <a:ext uri="{FF2B5EF4-FFF2-40B4-BE49-F238E27FC236}">
                <a16:creationId xmlns="" xmlns:a16="http://schemas.microsoft.com/office/drawing/2014/main" id="{A45F6DB5-08C0-4F5B-96D4-C1CE8BA78A79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0" name="Text Placeholder 19">
            <a:extLst>
              <a:ext uri="{FF2B5EF4-FFF2-40B4-BE49-F238E27FC236}">
                <a16:creationId xmlns="" xmlns:a16="http://schemas.microsoft.com/office/drawing/2014/main" id="{BFCFD499-5772-4016-BB5B-AD52454F374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id-ID" dirty="0"/>
          </a:p>
        </p:txBody>
      </p:sp>
      <p:sp>
        <p:nvSpPr>
          <p:cNvPr id="21" name="Text Placeholder 20">
            <a:extLst>
              <a:ext uri="{FF2B5EF4-FFF2-40B4-BE49-F238E27FC236}">
                <a16:creationId xmlns="" xmlns:a16="http://schemas.microsoft.com/office/drawing/2014/main" id="{DEB2278D-EDFE-4342-A646-6910C0807A3B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 algn="ctr"/>
            <a:r>
              <a:rPr lang="en-US" sz="2400" dirty="0" err="1" smtClean="0"/>
              <a:t>Kosmetik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- </a:t>
            </a:r>
            <a:r>
              <a:rPr lang="en-US" sz="2400" dirty="0" err="1" smtClean="0"/>
              <a:t>obatan</a:t>
            </a:r>
            <a:endParaRPr lang="id-ID" sz="2400" dirty="0"/>
          </a:p>
        </p:txBody>
      </p:sp>
      <p:sp>
        <p:nvSpPr>
          <p:cNvPr id="22" name="Text Placeholder 21">
            <a:extLst>
              <a:ext uri="{FF2B5EF4-FFF2-40B4-BE49-F238E27FC236}">
                <a16:creationId xmlns="" xmlns:a16="http://schemas.microsoft.com/office/drawing/2014/main" id="{BE4855E0-775F-4E23-BB20-0BBFF2F05AC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23" name="Text Placeholder 22">
            <a:extLst>
              <a:ext uri="{FF2B5EF4-FFF2-40B4-BE49-F238E27FC236}">
                <a16:creationId xmlns="" xmlns:a16="http://schemas.microsoft.com/office/drawing/2014/main" id="{3BACA8FB-9A3F-4D8C-8D7C-AD56E0A9F7D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88422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429468" y="414817"/>
            <a:ext cx="7217388" cy="936625"/>
          </a:xfrm>
        </p:spPr>
        <p:txBody>
          <a:bodyPr/>
          <a:lstStyle/>
          <a:p>
            <a:endParaRPr lang="en-US" sz="3200" dirty="0" smtClean="0"/>
          </a:p>
          <a:p>
            <a:r>
              <a:rPr lang="en-US" sz="3200" dirty="0" smtClean="0"/>
              <a:t>Value </a:t>
            </a:r>
            <a:r>
              <a:rPr lang="en-US" sz="3200" dirty="0"/>
              <a:t>Chain vs. Supply Chain: What's the Difference?</a:t>
            </a:r>
          </a:p>
          <a:p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2000" dirty="0"/>
              <a:t>The term value chain refers to the process in which businesses receive raw materials, add value to them through production, manufacturing, and other processes to create a finished product, and then sell the finished product to </a:t>
            </a:r>
            <a:r>
              <a:rPr lang="en-US" sz="2000" dirty="0" smtClean="0"/>
              <a:t>consumers</a:t>
            </a:r>
          </a:p>
          <a:p>
            <a:r>
              <a:rPr lang="en-US" sz="2000" dirty="0" smtClean="0"/>
              <a:t>A Value </a:t>
            </a:r>
            <a:r>
              <a:rPr lang="en-US" sz="2000" dirty="0"/>
              <a:t>chain is a set of interrelated activities a company uses to create </a:t>
            </a:r>
            <a:r>
              <a:rPr lang="en-US" sz="2000" dirty="0" smtClean="0"/>
              <a:t>a competitive advantage.</a:t>
            </a:r>
          </a:p>
          <a:p>
            <a:r>
              <a:rPr lang="en-US" dirty="0" smtClean="0"/>
              <a:t>Value Chain </a:t>
            </a:r>
            <a:r>
              <a:rPr lang="en-US" dirty="0" err="1" smtClean="0"/>
              <a:t>dilihat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hilir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hulu</a:t>
            </a:r>
            <a:endParaRPr lang="en-US" dirty="0" smtClean="0"/>
          </a:p>
          <a:p>
            <a:pPr marL="0" indent="0">
              <a:buNone/>
            </a:pPr>
            <a:r>
              <a:rPr lang="en-US" sz="2000" dirty="0" err="1" smtClean="0"/>
              <a:t>Sedangkan</a:t>
            </a:r>
            <a:r>
              <a:rPr lang="en-US" sz="2000" dirty="0" smtClean="0"/>
              <a:t> </a:t>
            </a:r>
          </a:p>
          <a:p>
            <a:r>
              <a:rPr lang="en-US" sz="2000" dirty="0"/>
              <a:t>The supply </a:t>
            </a:r>
            <a:r>
              <a:rPr lang="en-US" sz="2000" dirty="0" smtClean="0"/>
              <a:t>chain comprises </a:t>
            </a:r>
            <a:r>
              <a:rPr lang="en-US" sz="2000" dirty="0"/>
              <a:t>the flow of all information, products, materials, and funds between different stages of creating and selling a product to the end user. </a:t>
            </a:r>
            <a:endParaRPr lang="en-US" sz="2000" dirty="0" smtClean="0"/>
          </a:p>
          <a:p>
            <a:r>
              <a:rPr lang="en-US" dirty="0" err="1" smtClean="0"/>
              <a:t>Suplay</a:t>
            </a:r>
            <a:r>
              <a:rPr lang="en-US" dirty="0" smtClean="0"/>
              <a:t> Chain </a:t>
            </a:r>
            <a:r>
              <a:rPr lang="en-US" dirty="0" err="1" smtClean="0"/>
              <a:t>dilihat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hulu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hilir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69692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Peringkat</a:t>
            </a:r>
            <a:r>
              <a:rPr lang="en-US" dirty="0" smtClean="0"/>
              <a:t> Indonesia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000" dirty="0"/>
              <a:t>Dari </a:t>
            </a:r>
            <a:r>
              <a:rPr lang="en-US" sz="4000" dirty="0" err="1"/>
              <a:t>enam</a:t>
            </a:r>
            <a:r>
              <a:rPr lang="en-US" sz="4000" dirty="0"/>
              <a:t> </a:t>
            </a:r>
            <a:r>
              <a:rPr lang="en-US" sz="4000" dirty="0" err="1"/>
              <a:t>sektor</a:t>
            </a:r>
            <a:r>
              <a:rPr lang="en-US" sz="4000" dirty="0"/>
              <a:t> GIEI (2017/2018), Indonesia </a:t>
            </a:r>
            <a:r>
              <a:rPr lang="en-US" sz="4000" dirty="0" err="1"/>
              <a:t>hanya</a:t>
            </a:r>
            <a:r>
              <a:rPr lang="en-US" sz="4000" dirty="0"/>
              <a:t> </a:t>
            </a:r>
            <a:r>
              <a:rPr lang="en-US" sz="4000" dirty="0" err="1"/>
              <a:t>masuk</a:t>
            </a:r>
            <a:r>
              <a:rPr lang="en-US" sz="4000" dirty="0"/>
              <a:t> </a:t>
            </a:r>
            <a:r>
              <a:rPr lang="en-US" sz="4000" dirty="0" err="1"/>
              <a:t>dalam</a:t>
            </a:r>
            <a:r>
              <a:rPr lang="en-US" sz="4000" dirty="0"/>
              <a:t> 10 </a:t>
            </a:r>
            <a:r>
              <a:rPr lang="en-US" sz="4000" dirty="0" err="1"/>
              <a:t>besar</a:t>
            </a:r>
            <a:r>
              <a:rPr lang="en-US" sz="4000" dirty="0"/>
              <a:t> </a:t>
            </a:r>
            <a:r>
              <a:rPr lang="en-US" sz="4000" dirty="0" err="1"/>
              <a:t>pada</a:t>
            </a:r>
            <a:r>
              <a:rPr lang="en-US" sz="4000" dirty="0"/>
              <a:t> 3 </a:t>
            </a:r>
            <a:r>
              <a:rPr lang="en-US" sz="4000" dirty="0" err="1"/>
              <a:t>sektor</a:t>
            </a:r>
            <a:r>
              <a:rPr lang="en-US" sz="4000" dirty="0"/>
              <a:t> </a:t>
            </a:r>
            <a:r>
              <a:rPr lang="en-US" sz="4000" dirty="0" err="1"/>
              <a:t>yaitu</a:t>
            </a:r>
            <a:r>
              <a:rPr lang="en-US" sz="4000" dirty="0"/>
              <a:t> </a:t>
            </a:r>
            <a:r>
              <a:rPr lang="en-US" sz="4000" dirty="0" smtClean="0"/>
              <a:t>:</a:t>
            </a:r>
          </a:p>
          <a:p>
            <a:pPr marL="742950" indent="-742950">
              <a:buAutoNum type="arabicPeriod"/>
            </a:pPr>
            <a:r>
              <a:rPr lang="en-US" sz="4000" dirty="0" err="1"/>
              <a:t>S</a:t>
            </a:r>
            <a:r>
              <a:rPr lang="en-US" sz="4000" dirty="0" err="1" smtClean="0"/>
              <a:t>ektor</a:t>
            </a:r>
            <a:r>
              <a:rPr lang="en-US" sz="4000" dirty="0" smtClean="0"/>
              <a:t> </a:t>
            </a:r>
            <a:r>
              <a:rPr lang="en-US" sz="4000" dirty="0" err="1"/>
              <a:t>keuangan</a:t>
            </a:r>
            <a:r>
              <a:rPr lang="en-US" sz="4000" dirty="0"/>
              <a:t> </a:t>
            </a:r>
            <a:r>
              <a:rPr lang="en-US" sz="4000" dirty="0" err="1"/>
              <a:t>berbasis</a:t>
            </a:r>
            <a:r>
              <a:rPr lang="en-US" sz="4000" dirty="0"/>
              <a:t> </a:t>
            </a:r>
            <a:r>
              <a:rPr lang="en-US" sz="4000" dirty="0" err="1"/>
              <a:t>syariah</a:t>
            </a:r>
            <a:r>
              <a:rPr lang="en-US" sz="4000" dirty="0"/>
              <a:t> (</a:t>
            </a:r>
            <a:r>
              <a:rPr lang="en-US" sz="4000" i="1" dirty="0"/>
              <a:t>Islamic finance</a:t>
            </a:r>
            <a:r>
              <a:rPr lang="en-US" sz="4000" dirty="0"/>
              <a:t>) di </a:t>
            </a:r>
            <a:r>
              <a:rPr lang="en-US" sz="4000" dirty="0" err="1"/>
              <a:t>posisi</a:t>
            </a:r>
            <a:r>
              <a:rPr lang="en-US" sz="4000" dirty="0"/>
              <a:t> 10, 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dirty="0" err="1"/>
              <a:t>O</a:t>
            </a:r>
            <a:r>
              <a:rPr lang="en-US" sz="4000" dirty="0" err="1" smtClean="0"/>
              <a:t>bat-obatan</a:t>
            </a:r>
            <a:r>
              <a:rPr lang="en-US" sz="4000" dirty="0" smtClean="0"/>
              <a:t> </a:t>
            </a:r>
            <a:r>
              <a:rPr lang="en-US" sz="4000" dirty="0"/>
              <a:t>&amp; </a:t>
            </a:r>
            <a:r>
              <a:rPr lang="en-US" sz="4000" dirty="0" err="1"/>
              <a:t>kosmetik</a:t>
            </a:r>
            <a:r>
              <a:rPr lang="en-US" sz="4000" dirty="0"/>
              <a:t> halal (</a:t>
            </a:r>
            <a:r>
              <a:rPr lang="en-US" sz="4000" i="1" dirty="0"/>
              <a:t>halal pharmaceuticals and cosmetics</a:t>
            </a:r>
            <a:r>
              <a:rPr lang="en-US" sz="4000" dirty="0"/>
              <a:t>) </a:t>
            </a:r>
            <a:r>
              <a:rPr lang="en-US" sz="4000" dirty="0" err="1"/>
              <a:t>berada</a:t>
            </a:r>
            <a:r>
              <a:rPr lang="en-US" sz="4000" dirty="0"/>
              <a:t> di </a:t>
            </a:r>
            <a:r>
              <a:rPr lang="en-US" sz="4000" dirty="0" err="1"/>
              <a:t>posisi</a:t>
            </a:r>
            <a:r>
              <a:rPr lang="en-US" sz="4000" dirty="0"/>
              <a:t> 8 </a:t>
            </a:r>
            <a:r>
              <a:rPr lang="en-US" sz="4000" dirty="0" err="1" smtClean="0"/>
              <a:t>dan</a:t>
            </a:r>
            <a:endParaRPr lang="en-US" sz="4000" dirty="0" smtClean="0"/>
          </a:p>
          <a:p>
            <a:pPr marL="742950" indent="-742950">
              <a:buAutoNum type="arabicPeriod"/>
            </a:pPr>
            <a:r>
              <a:rPr lang="en-US" sz="4000" i="1" dirty="0"/>
              <a:t>H</a:t>
            </a:r>
            <a:r>
              <a:rPr lang="en-US" sz="4000" i="1" dirty="0" smtClean="0"/>
              <a:t>alal </a:t>
            </a:r>
            <a:r>
              <a:rPr lang="en-US" sz="4000" i="1" dirty="0"/>
              <a:t>travel</a:t>
            </a:r>
            <a:r>
              <a:rPr lang="en-US" sz="4000" dirty="0"/>
              <a:t> </a:t>
            </a:r>
            <a:r>
              <a:rPr lang="en-US" sz="4000" dirty="0" err="1"/>
              <a:t>diposisi</a:t>
            </a:r>
            <a:r>
              <a:rPr lang="en-US" sz="4000" dirty="0"/>
              <a:t> 4.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2" r="19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165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429468" y="606708"/>
            <a:ext cx="9297672" cy="653484"/>
          </a:xfrm>
        </p:spPr>
        <p:txBody>
          <a:bodyPr/>
          <a:lstStyle/>
          <a:p>
            <a:r>
              <a:rPr lang="en-US" dirty="0" err="1" smtClean="0"/>
              <a:t>Sejarah</a:t>
            </a:r>
            <a:r>
              <a:rPr lang="en-US" dirty="0" smtClean="0"/>
              <a:t> Label Halal di Indonesia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err="1" smtClean="0"/>
              <a:t>Penanganan</a:t>
            </a:r>
            <a:r>
              <a:rPr lang="en-US" dirty="0" smtClean="0"/>
              <a:t> </a:t>
            </a:r>
            <a:r>
              <a:rPr lang="en-US" dirty="0"/>
              <a:t>label halal </a:t>
            </a:r>
            <a:r>
              <a:rPr lang="en-US" dirty="0" smtClean="0"/>
              <a:t>di Indonesia </a:t>
            </a:r>
            <a:r>
              <a:rPr lang="en-US" dirty="0" err="1" smtClean="0"/>
              <a:t>dimulai</a:t>
            </a:r>
            <a:r>
              <a:rPr lang="en-US" dirty="0" smtClean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tahun</a:t>
            </a:r>
            <a:r>
              <a:rPr lang="en-US" dirty="0"/>
              <a:t> 1976,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surat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 </a:t>
            </a:r>
            <a:r>
              <a:rPr lang="en-US" dirty="0" err="1"/>
              <a:t>Menteri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No.280/</a:t>
            </a:r>
            <a:r>
              <a:rPr lang="en-US" dirty="0" err="1"/>
              <a:t>Men.Kes</a:t>
            </a:r>
            <a:r>
              <a:rPr lang="en-US" dirty="0"/>
              <a:t>/Per/XI/1976 </a:t>
            </a:r>
            <a:r>
              <a:rPr lang="en-US" dirty="0" err="1"/>
              <a:t>tanggal</a:t>
            </a:r>
            <a:r>
              <a:rPr lang="en-US" dirty="0"/>
              <a:t> 10 November 1976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</a:rPr>
              <a:t>ketentuan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peredaran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penandaan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pada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makanan</a:t>
            </a:r>
            <a:r>
              <a:rPr lang="en-US" dirty="0">
                <a:solidFill>
                  <a:srgbClr val="FF0000"/>
                </a:solidFill>
              </a:rPr>
              <a:t> yang </a:t>
            </a:r>
            <a:r>
              <a:rPr lang="en-US" dirty="0" err="1">
                <a:solidFill>
                  <a:srgbClr val="FF0000"/>
                </a:solidFill>
              </a:rPr>
              <a:t>mengandung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bahan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berasal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dari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babi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err="1" smtClean="0"/>
              <a:t>Barulah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1989 MUI </a:t>
            </a:r>
            <a:r>
              <a:rPr lang="en-US" dirty="0" err="1" smtClean="0"/>
              <a:t>terlibat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pengawasan</a:t>
            </a:r>
            <a:r>
              <a:rPr lang="en-US" dirty="0" smtClean="0"/>
              <a:t> label halal </a:t>
            </a:r>
            <a:r>
              <a:rPr lang="en-US" dirty="0" err="1" smtClean="0"/>
              <a:t>setelah</a:t>
            </a:r>
            <a:r>
              <a:rPr lang="en-US" dirty="0" smtClean="0"/>
              <a:t> LPPOM </a:t>
            </a:r>
            <a:r>
              <a:rPr lang="en-US" dirty="0" err="1" smtClean="0"/>
              <a:t>terbentuk</a:t>
            </a:r>
            <a:r>
              <a:rPr lang="en-US" dirty="0" smtClean="0"/>
              <a:t>.</a:t>
            </a:r>
          </a:p>
          <a:p>
            <a:pPr marL="0" indent="0" algn="just">
              <a:buNone/>
            </a:pPr>
            <a:r>
              <a:rPr lang="en-US" dirty="0" err="1"/>
              <a:t>Lembaga</a:t>
            </a:r>
            <a:r>
              <a:rPr lang="en-US" dirty="0"/>
              <a:t> </a:t>
            </a:r>
            <a:r>
              <a:rPr lang="en-US" dirty="0" err="1"/>
              <a:t>Pengkajian</a:t>
            </a:r>
            <a:r>
              <a:rPr lang="en-US" dirty="0"/>
              <a:t> </a:t>
            </a:r>
            <a:r>
              <a:rPr lang="en-US" dirty="0" err="1"/>
              <a:t>Pangan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Obat-obatan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Kosmetik</a:t>
            </a:r>
            <a:r>
              <a:rPr lang="en-US" dirty="0"/>
              <a:t> (LPPOM MUI) </a:t>
            </a:r>
            <a:r>
              <a:rPr lang="en-US" dirty="0" err="1"/>
              <a:t>didirikan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6 </a:t>
            </a:r>
            <a:r>
              <a:rPr lang="en-US" dirty="0" err="1"/>
              <a:t>Januari</a:t>
            </a:r>
            <a:r>
              <a:rPr lang="en-US" dirty="0"/>
              <a:t> 1989, </a:t>
            </a:r>
            <a:r>
              <a:rPr lang="en-US" dirty="0" err="1"/>
              <a:t>bertujuan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sertifikasi</a:t>
            </a:r>
            <a:r>
              <a:rPr lang="en-US" dirty="0"/>
              <a:t> halal.</a:t>
            </a:r>
          </a:p>
          <a:p>
            <a:pPr marL="0" indent="0" algn="just">
              <a:buNone/>
            </a:pP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12" r="195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1889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160" y="1214651"/>
            <a:ext cx="5349923" cy="2332477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E0CB6E14-F4D9-4A69-B34C-30909840B83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55342" y="3903260"/>
            <a:ext cx="4223149" cy="2014940"/>
          </a:xfrm>
        </p:spPr>
        <p:txBody>
          <a:bodyPr/>
          <a:lstStyle/>
          <a:p>
            <a:endParaRPr lang="id-ID" dirty="0"/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1F29C410-EA17-41AF-8BA8-04B710A0E58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797791" y="4162566"/>
            <a:ext cx="3778764" cy="2333767"/>
          </a:xfrm>
        </p:spPr>
        <p:txBody>
          <a:bodyPr/>
          <a:lstStyle/>
          <a:p>
            <a:endParaRPr lang="id-ID" dirty="0"/>
          </a:p>
        </p:txBody>
      </p:sp>
      <p:sp>
        <p:nvSpPr>
          <p:cNvPr id="8" name="Text Placeholder 7">
            <a:extLst>
              <a:ext uri="{FF2B5EF4-FFF2-40B4-BE49-F238E27FC236}">
                <a16:creationId xmlns="" xmlns:a16="http://schemas.microsoft.com/office/drawing/2014/main" id="{449B80C2-EB81-4EC5-AAC3-F2A8E1667F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95883" y="863600"/>
            <a:ext cx="4693539" cy="3878088"/>
          </a:xfrm>
        </p:spPr>
        <p:txBody>
          <a:bodyPr/>
          <a:lstStyle/>
          <a:p>
            <a:pPr algn="ctr"/>
            <a:r>
              <a:rPr lang="id-ID" sz="3200" b="0" dirty="0"/>
              <a:t>Peraturan </a:t>
            </a:r>
            <a:r>
              <a:rPr lang="id-ID" sz="3200" b="0" dirty="0" smtClean="0"/>
              <a:t>ini</a:t>
            </a:r>
            <a:r>
              <a:rPr lang="en-US" sz="3200" b="0" dirty="0" smtClean="0"/>
              <a:t> </a:t>
            </a:r>
            <a:r>
              <a:rPr lang="id-ID" sz="3200" b="0" dirty="0" smtClean="0"/>
              <a:t>mengharuskan </a:t>
            </a:r>
            <a:r>
              <a:rPr lang="id-ID" sz="3200" b="0" dirty="0"/>
              <a:t>semua makanan dan minuman yang mengandung unsur babi ditempeli label bertuliskan “mengandung babi” dan diberi gambar seekor babi utuh berwarna merah di atas dasar putih.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="" xmlns:a16="http://schemas.microsoft.com/office/drawing/2014/main" id="{DB0665FF-628F-4563-A270-315B2BE1759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468427" y="4741688"/>
            <a:ext cx="3548450" cy="292847"/>
          </a:xfrm>
        </p:spPr>
        <p:txBody>
          <a:bodyPr/>
          <a:lstStyle/>
          <a:p>
            <a:pPr algn="ctr"/>
            <a:r>
              <a:rPr lang="en-US" dirty="0" smtClean="0"/>
              <a:t>(</a:t>
            </a:r>
            <a:r>
              <a:rPr lang="en-US" dirty="0" err="1" smtClean="0"/>
              <a:t>sebelum</a:t>
            </a:r>
            <a:r>
              <a:rPr lang="en-US" dirty="0"/>
              <a:t> 12 </a:t>
            </a:r>
            <a:r>
              <a:rPr lang="en-US" dirty="0" err="1"/>
              <a:t>Agustus</a:t>
            </a:r>
            <a:r>
              <a:rPr lang="en-US" dirty="0"/>
              <a:t> </a:t>
            </a:r>
            <a:r>
              <a:rPr lang="en-US" dirty="0" smtClean="0"/>
              <a:t>1985)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23283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14B1DDEC-DB72-472F-9DF6-1808F17C74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 err="1"/>
              <a:t>Bagaimana</a:t>
            </a:r>
            <a:r>
              <a:rPr lang="en-US" sz="3200" dirty="0"/>
              <a:t> </a:t>
            </a:r>
            <a:r>
              <a:rPr lang="en-US" sz="3200" dirty="0" err="1"/>
              <a:t>tingkat</a:t>
            </a:r>
            <a:r>
              <a:rPr lang="en-US" sz="3200" dirty="0"/>
              <a:t> </a:t>
            </a:r>
            <a:r>
              <a:rPr lang="en-US" sz="3200" dirty="0" err="1"/>
              <a:t>pemahaman</a:t>
            </a:r>
            <a:r>
              <a:rPr lang="en-US" sz="3200" dirty="0"/>
              <a:t>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 smtClean="0"/>
              <a:t>kesadaran</a:t>
            </a:r>
            <a:r>
              <a:rPr lang="en-US" sz="3200" dirty="0" smtClean="0"/>
              <a:t> </a:t>
            </a:r>
            <a:r>
              <a:rPr lang="en-US" sz="3200" dirty="0" err="1" smtClean="0"/>
              <a:t>konsumen</a:t>
            </a:r>
            <a:r>
              <a:rPr lang="en-US" sz="3200" dirty="0" smtClean="0"/>
              <a:t> </a:t>
            </a:r>
            <a:r>
              <a:rPr lang="en-US" sz="3200" dirty="0" err="1" smtClean="0"/>
              <a:t>muslim</a:t>
            </a:r>
            <a:r>
              <a:rPr lang="en-US" sz="3200" dirty="0" smtClean="0"/>
              <a:t> di Indonesia </a:t>
            </a:r>
            <a:r>
              <a:rPr lang="en-US" sz="3200" dirty="0" err="1" smtClean="0"/>
              <a:t>terhadap</a:t>
            </a:r>
            <a:r>
              <a:rPr lang="en-US" sz="3200" dirty="0" smtClean="0"/>
              <a:t> </a:t>
            </a:r>
            <a:r>
              <a:rPr lang="en-US" sz="3200" dirty="0" err="1"/>
              <a:t>konsep</a:t>
            </a:r>
            <a:r>
              <a:rPr lang="en-US" sz="3200" dirty="0"/>
              <a:t> halal </a:t>
            </a:r>
            <a:r>
              <a:rPr lang="en-US" sz="3200" dirty="0" err="1"/>
              <a:t>pada</a:t>
            </a:r>
            <a:r>
              <a:rPr lang="en-US" sz="3200" dirty="0"/>
              <a:t> </a:t>
            </a:r>
            <a:r>
              <a:rPr lang="en-US" sz="3200" dirty="0" err="1" smtClean="0"/>
              <a:t>sektor</a:t>
            </a:r>
            <a:r>
              <a:rPr lang="en-US" sz="3200" dirty="0" smtClean="0"/>
              <a:t> halal </a:t>
            </a:r>
            <a:r>
              <a:rPr lang="en-US" sz="3200" dirty="0" smtClean="0"/>
              <a:t>food?</a:t>
            </a:r>
            <a:endParaRPr lang="id-ID" sz="3200" dirty="0"/>
          </a:p>
        </p:txBody>
      </p:sp>
    </p:spTree>
    <p:extLst>
      <p:ext uri="{BB962C8B-B14F-4D97-AF65-F5344CB8AC3E}">
        <p14:creationId xmlns:p14="http://schemas.microsoft.com/office/powerpoint/2010/main" val="386808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Berapa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(%) Muslim di Indonesia yang </a:t>
            </a:r>
            <a:r>
              <a:rPr lang="en-US" dirty="0" err="1" smtClean="0"/>
              <a:t>mengecek</a:t>
            </a:r>
            <a:r>
              <a:rPr lang="en-US" dirty="0" smtClean="0"/>
              <a:t> label halal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membeli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902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676</Words>
  <Application>Microsoft Office PowerPoint</Application>
  <PresentationFormat>Widescreen</PresentationFormat>
  <Paragraphs>63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Slide</dc:creator>
  <cp:lastModifiedBy>HP</cp:lastModifiedBy>
  <cp:revision>96</cp:revision>
  <dcterms:created xsi:type="dcterms:W3CDTF">2018-06-23T12:26:31Z</dcterms:created>
  <dcterms:modified xsi:type="dcterms:W3CDTF">2019-05-14T06:08:23Z</dcterms:modified>
</cp:coreProperties>
</file>