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92781"/>
  </p:normalViewPr>
  <p:slideViewPr>
    <p:cSldViewPr snapToGrid="0" snapToObjects="1">
      <p:cViewPr varScale="1">
        <p:scale>
          <a:sx n="56" d="100"/>
          <a:sy n="56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62967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3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656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7181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53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08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83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50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1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56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73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352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10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3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57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6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2EA05FA-41F2-0946-A226-D51B221E09A1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FBA965F-7694-384F-BEFA-D65D537F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8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060" y="913765"/>
            <a:ext cx="10515600" cy="1325563"/>
          </a:xfrm>
        </p:spPr>
        <p:txBody>
          <a:bodyPr>
            <a:normAutofit fontScale="90000"/>
          </a:bodyPr>
          <a:lstStyle/>
          <a:p>
            <a:pPr algn="ctr" latinLnBrk="1"/>
            <a:r>
              <a:rPr lang="id-ID" b="1" dirty="0" err="1"/>
              <a:t>Automatic</a:t>
            </a:r>
            <a:r>
              <a:rPr lang="id-ID" b="1" dirty="0"/>
              <a:t> </a:t>
            </a:r>
            <a:r>
              <a:rPr lang="id-ID" b="1" dirty="0" err="1"/>
              <a:t>Gate</a:t>
            </a:r>
            <a:r>
              <a:rPr lang="id-ID" b="1" dirty="0"/>
              <a:t> </a:t>
            </a:r>
            <a:r>
              <a:rPr lang="id-ID" b="1" dirty="0" err="1"/>
              <a:t>Prototype</a:t>
            </a:r>
            <a:r>
              <a:rPr lang="id-ID" b="1" dirty="0"/>
              <a:t> </a:t>
            </a:r>
            <a:r>
              <a:rPr lang="id-ID" b="1" dirty="0" err="1"/>
              <a:t>Based</a:t>
            </a:r>
            <a:r>
              <a:rPr lang="id-ID" b="1" dirty="0"/>
              <a:t> </a:t>
            </a:r>
            <a:r>
              <a:rPr lang="id-ID" b="1" dirty="0" err="1"/>
              <a:t>on</a:t>
            </a:r>
            <a:r>
              <a:rPr lang="id-ID" b="1" dirty="0"/>
              <a:t> </a:t>
            </a:r>
            <a:r>
              <a:rPr lang="id-ID" b="1" dirty="0" smtClean="0"/>
              <a:t/>
            </a:r>
            <a:br>
              <a:rPr lang="id-ID" b="1" dirty="0" smtClean="0"/>
            </a:br>
            <a:r>
              <a:rPr lang="id-ID" b="1" dirty="0" err="1" smtClean="0"/>
              <a:t>Microcontroller</a:t>
            </a:r>
            <a:r>
              <a:rPr lang="id-ID" b="1" dirty="0" smtClean="0"/>
              <a:t> </a:t>
            </a:r>
            <a:r>
              <a:rPr lang="id-ID" b="1" dirty="0" err="1"/>
              <a:t>Atmel</a:t>
            </a:r>
            <a:r>
              <a:rPr lang="id-ID" b="1" dirty="0"/>
              <a:t> ATMega16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> 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924300" y="3223260"/>
            <a:ext cx="4389120" cy="1120140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/>
              <a:t>Anna Nur Nazilah Chamim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0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id-ID" dirty="0"/>
              <a:t>Selain sebagai tempat kuliah, UMY juga memiliki beberapa unit bisnis </a:t>
            </a:r>
            <a:r>
              <a:rPr lang="id-ID" dirty="0" err="1"/>
              <a:t>diantaranya</a:t>
            </a:r>
            <a:r>
              <a:rPr lang="id-ID" dirty="0"/>
              <a:t> persewaan gedung, persewaan bus, </a:t>
            </a:r>
            <a:r>
              <a:rPr lang="id-ID" dirty="0" err="1"/>
              <a:t>autocare</a:t>
            </a:r>
            <a:r>
              <a:rPr lang="id-ID" dirty="0"/>
              <a:t>, dan produksi air minum. Dari kegiatan unit bisnis UMY tersebut menyebabkan banyaknya kendaraan luar yang masuk ke UMY. Kendaraan umum tersebut belum memiliki RFID seperti halnya </a:t>
            </a:r>
            <a:r>
              <a:rPr lang="id-ID" dirty="0" err="1"/>
              <a:t>civitas</a:t>
            </a:r>
            <a:r>
              <a:rPr lang="id-ID" dirty="0"/>
              <a:t> internal UMY. Saat ini masih menggunakan tenaga manusia untuk memberi kartu parkir dan membuka pintu.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597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648" y="2063750"/>
            <a:ext cx="991254" cy="3311525"/>
          </a:xfrm>
        </p:spPr>
      </p:pic>
    </p:spTree>
    <p:extLst>
      <p:ext uri="{BB962C8B-B14F-4D97-AF65-F5344CB8AC3E}">
        <p14:creationId xmlns:p14="http://schemas.microsoft.com/office/powerpoint/2010/main" val="128651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-95386" y="4523104"/>
            <a:ext cx="21858914" cy="91051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7" name="Rectangle 68"/>
          <p:cNvSpPr>
            <a:spLocks noChangeArrowheads="1"/>
          </p:cNvSpPr>
          <p:nvPr/>
        </p:nvSpPr>
        <p:spPr bwMode="auto">
          <a:xfrm>
            <a:off x="-1916974" y="2697479"/>
            <a:ext cx="25343668" cy="4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180586"/>
              </p:ext>
            </p:extLst>
          </p:nvPr>
        </p:nvGraphicFramePr>
        <p:xfrm>
          <a:off x="2511044" y="2697479"/>
          <a:ext cx="7295896" cy="2605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r:id="rId3" imgW="2819400" imgH="1016000" progId="Visio.Drawing.11">
                  <p:embed/>
                </p:oleObj>
              </mc:Choice>
              <mc:Fallback>
                <p:oleObj r:id="rId3" imgW="2819400" imgH="1016000" progId="Visio.Drawing.11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1044" y="2697479"/>
                        <a:ext cx="7295896" cy="26056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8978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id-ID" dirty="0"/>
              <a:t>Prototipe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dirancang</a:t>
            </a:r>
            <a:r>
              <a:rPr lang="en-US" dirty="0"/>
              <a:t> agar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mengendalikan</a:t>
            </a:r>
            <a:r>
              <a:rPr lang="en-US" dirty="0"/>
              <a:t> </a:t>
            </a:r>
            <a:r>
              <a:rPr lang="en-US" dirty="0" err="1"/>
              <a:t>pintu</a:t>
            </a:r>
            <a:r>
              <a:rPr lang="en-US" dirty="0"/>
              <a:t> </a:t>
            </a:r>
            <a:r>
              <a:rPr lang="en-US" dirty="0" err="1"/>
              <a:t>masuk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pintu</a:t>
            </a:r>
            <a:r>
              <a:rPr lang="en-US" dirty="0"/>
              <a:t> </a:t>
            </a:r>
            <a:r>
              <a:rPr lang="en-US" dirty="0" err="1"/>
              <a:t>keluar</a:t>
            </a:r>
            <a:r>
              <a:rPr lang="en-US" dirty="0"/>
              <a:t> </a:t>
            </a:r>
            <a:r>
              <a:rPr lang="en-US" dirty="0" err="1"/>
              <a:t>parkir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mengendalikan</a:t>
            </a:r>
            <a:r>
              <a:rPr lang="en-US" dirty="0"/>
              <a:t> </a:t>
            </a:r>
            <a:r>
              <a:rPr lang="en-US" dirty="0" err="1"/>
              <a:t>tulisan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tampilan</a:t>
            </a:r>
            <a:r>
              <a:rPr lang="en-US" dirty="0"/>
              <a:t> LCD. </a:t>
            </a:r>
            <a:r>
              <a:rPr lang="en-US" dirty="0" err="1"/>
              <a:t>Pintu-pintu</a:t>
            </a:r>
            <a:r>
              <a:rPr lang="en-US" dirty="0"/>
              <a:t> </a:t>
            </a:r>
            <a:r>
              <a:rPr lang="en-US" dirty="0" err="1"/>
              <a:t>parkir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tulisan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LCD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terkendali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otomatis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kondisi-kondisi</a:t>
            </a:r>
            <a:r>
              <a:rPr lang="en-US" dirty="0"/>
              <a:t> </a:t>
            </a:r>
            <a:r>
              <a:rPr lang="en-US" i="1" dirty="0"/>
              <a:t>stand by,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model </a:t>
            </a:r>
            <a:r>
              <a:rPr lang="en-US" dirty="0" err="1"/>
              <a:t>kendaraan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masuk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model </a:t>
            </a:r>
            <a:r>
              <a:rPr lang="en-US" dirty="0" err="1"/>
              <a:t>kendaraan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keluar</a:t>
            </a:r>
            <a:r>
              <a:rPr lang="en-US" dirty="0"/>
              <a:t> </a:t>
            </a:r>
            <a:r>
              <a:rPr lang="en-US" dirty="0" err="1"/>
              <a:t>pintu</a:t>
            </a:r>
            <a:r>
              <a:rPr lang="en-US" dirty="0"/>
              <a:t> </a:t>
            </a:r>
            <a:r>
              <a:rPr lang="en-US" dirty="0" err="1"/>
              <a:t>parkir</a:t>
            </a:r>
            <a:r>
              <a:rPr lang="en-US" dirty="0"/>
              <a:t>.</a:t>
            </a:r>
            <a:r>
              <a:rPr lang="id-ID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65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Simpulan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diambil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, </a:t>
            </a:r>
            <a:r>
              <a:rPr lang="en-US" dirty="0" err="1"/>
              <a:t>antara</a:t>
            </a:r>
            <a:r>
              <a:rPr lang="en-US" dirty="0"/>
              <a:t> lain:</a:t>
            </a:r>
          </a:p>
          <a:p>
            <a:pPr lvl="0"/>
            <a:r>
              <a:rPr lang="id-ID" i="1" dirty="0" err="1"/>
              <a:t>Switch</a:t>
            </a:r>
            <a:r>
              <a:rPr lang="id-ID" i="1" dirty="0"/>
              <a:t> </a:t>
            </a:r>
            <a:r>
              <a:rPr lang="id-ID" i="1" dirty="0" err="1"/>
              <a:t>push</a:t>
            </a:r>
            <a:r>
              <a:rPr lang="id-ID" i="1" dirty="0"/>
              <a:t> </a:t>
            </a:r>
            <a:r>
              <a:rPr lang="id-ID" i="1" dirty="0" err="1"/>
              <a:t>on</a:t>
            </a:r>
            <a:r>
              <a:rPr lang="id-ID" i="1" dirty="0"/>
              <a:t> </a:t>
            </a:r>
            <a:r>
              <a:rPr lang="id-ID" dirty="0"/>
              <a:t>mampu menjadi sensor model kendaraan di berbagai kondisi.</a:t>
            </a:r>
            <a:endParaRPr lang="en-US" dirty="0"/>
          </a:p>
          <a:p>
            <a:pPr lvl="0"/>
            <a:r>
              <a:rPr lang="id-ID" dirty="0"/>
              <a:t>LCD mampu menampilkan kalimat petunjuk bagi model kendaraan yang akan masuk.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45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11</TotalTime>
  <Words>166</Words>
  <Application>Microsoft Macintosh PowerPoint</Application>
  <PresentationFormat>Widescreen</PresentationFormat>
  <Paragraphs>11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Impact</vt:lpstr>
      <vt:lpstr>Arial</vt:lpstr>
      <vt:lpstr>Main Event</vt:lpstr>
      <vt:lpstr>Visio.Drawing.11</vt:lpstr>
      <vt:lpstr>Automatic Gate Prototype Based on  Microcontroller Atmel ATMega16  </vt:lpstr>
      <vt:lpstr>PowerPoint Presentation</vt:lpstr>
      <vt:lpstr>Method</vt:lpstr>
      <vt:lpstr>Diagram Block</vt:lpstr>
      <vt:lpstr>result</vt:lpstr>
      <vt:lpstr>conclusion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Automatic Gate Prototype Based on  Microcontroller Atmel ATMega16  </dc:title>
  <dc:creator>Microsoft Office User</dc:creator>
  <cp:lastModifiedBy>Microsoft Office User</cp:lastModifiedBy>
  <cp:revision>2</cp:revision>
  <dcterms:created xsi:type="dcterms:W3CDTF">2019-05-23T07:10:17Z</dcterms:created>
  <dcterms:modified xsi:type="dcterms:W3CDTF">2019-05-23T07:21:51Z</dcterms:modified>
</cp:coreProperties>
</file>