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65" r:id="rId3"/>
    <p:sldId id="281" r:id="rId4"/>
    <p:sldId id="258" r:id="rId5"/>
    <p:sldId id="259" r:id="rId6"/>
    <p:sldId id="260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7" r:id="rId23"/>
    <p:sldId id="280" r:id="rId24"/>
    <p:sldId id="283" r:id="rId25"/>
    <p:sldId id="282" r:id="rId26"/>
    <p:sldId id="284" r:id="rId27"/>
    <p:sldId id="285" r:id="rId28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>
        <p:scale>
          <a:sx n="69" d="100"/>
          <a:sy n="69" d="100"/>
        </p:scale>
        <p:origin x="-140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E23F97-7D51-42D3-9588-479482599642}" type="doc">
      <dgm:prSet loTypeId="urn:microsoft.com/office/officeart/2008/layout/RadialCluster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710771A4-880F-4F85-BBAB-9333BCBF917B}">
      <dgm:prSet phldrT="[Text]"/>
      <dgm:spPr/>
      <dgm:t>
        <a:bodyPr/>
        <a:lstStyle/>
        <a:p>
          <a:r>
            <a:rPr lang="id-ID" dirty="0" smtClean="0"/>
            <a:t>Dasar Pendidikan Inklusif</a:t>
          </a:r>
          <a:endParaRPr lang="id-ID" dirty="0"/>
        </a:p>
      </dgm:t>
    </dgm:pt>
    <dgm:pt modelId="{BC4898FB-E940-4A83-BA65-1FC736C49AB2}" type="parTrans" cxnId="{970209DA-C717-4285-B29D-022BA2215AD9}">
      <dgm:prSet/>
      <dgm:spPr/>
      <dgm:t>
        <a:bodyPr/>
        <a:lstStyle/>
        <a:p>
          <a:endParaRPr lang="id-ID"/>
        </a:p>
      </dgm:t>
    </dgm:pt>
    <dgm:pt modelId="{83A7DD62-68BE-4B62-AE08-402E5B5D0CC0}" type="sibTrans" cxnId="{970209DA-C717-4285-B29D-022BA2215AD9}">
      <dgm:prSet/>
      <dgm:spPr/>
      <dgm:t>
        <a:bodyPr/>
        <a:lstStyle/>
        <a:p>
          <a:endParaRPr lang="id-ID"/>
        </a:p>
      </dgm:t>
    </dgm:pt>
    <dgm:pt modelId="{E939E6A6-02BA-4E4C-A1ED-D0AD8AD9C5FA}">
      <dgm:prSet phldrT="[Text]"/>
      <dgm:spPr/>
      <dgm:t>
        <a:bodyPr/>
        <a:lstStyle/>
        <a:p>
          <a:r>
            <a:rPr lang="id-ID" dirty="0" smtClean="0"/>
            <a:t>Indonesia</a:t>
          </a:r>
          <a:endParaRPr lang="id-ID" dirty="0"/>
        </a:p>
      </dgm:t>
    </dgm:pt>
    <dgm:pt modelId="{ABE433FC-5CEF-44C5-955E-AED4DBBF4FE0}" type="parTrans" cxnId="{C9C69228-8906-4F85-92EA-5853988A30A9}">
      <dgm:prSet/>
      <dgm:spPr/>
      <dgm:t>
        <a:bodyPr/>
        <a:lstStyle/>
        <a:p>
          <a:endParaRPr lang="id-ID"/>
        </a:p>
      </dgm:t>
    </dgm:pt>
    <dgm:pt modelId="{D372B60B-E83B-4007-932B-AA256FD9F432}" type="sibTrans" cxnId="{C9C69228-8906-4F85-92EA-5853988A30A9}">
      <dgm:prSet/>
      <dgm:spPr/>
      <dgm:t>
        <a:bodyPr/>
        <a:lstStyle/>
        <a:p>
          <a:endParaRPr lang="id-ID"/>
        </a:p>
      </dgm:t>
    </dgm:pt>
    <dgm:pt modelId="{7AF6C406-F073-46D1-BB49-1D08C7BA1E62}">
      <dgm:prSet phldrT="[Text]"/>
      <dgm:spPr/>
      <dgm:t>
        <a:bodyPr/>
        <a:lstStyle/>
        <a:p>
          <a:r>
            <a:rPr lang="id-ID" dirty="0" smtClean="0"/>
            <a:t>Dunia</a:t>
          </a:r>
          <a:endParaRPr lang="id-ID" dirty="0"/>
        </a:p>
      </dgm:t>
    </dgm:pt>
    <dgm:pt modelId="{0BDD91FD-3C93-4BBE-B20F-153C5D57B3F9}" type="parTrans" cxnId="{87DD92A7-2170-46ED-BFCF-1090A5745DB6}">
      <dgm:prSet/>
      <dgm:spPr/>
      <dgm:t>
        <a:bodyPr/>
        <a:lstStyle/>
        <a:p>
          <a:endParaRPr lang="id-ID"/>
        </a:p>
      </dgm:t>
    </dgm:pt>
    <dgm:pt modelId="{DDBBD6D8-D1CC-4131-A87C-8FD8C5B3F51E}" type="sibTrans" cxnId="{87DD92A7-2170-46ED-BFCF-1090A5745DB6}">
      <dgm:prSet/>
      <dgm:spPr/>
      <dgm:t>
        <a:bodyPr/>
        <a:lstStyle/>
        <a:p>
          <a:endParaRPr lang="id-ID"/>
        </a:p>
      </dgm:t>
    </dgm:pt>
    <dgm:pt modelId="{D13A898B-F02C-41DD-A2C7-765EA7AFA4EF}" type="pres">
      <dgm:prSet presAssocID="{70E23F97-7D51-42D3-9588-479482599642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id-ID"/>
        </a:p>
      </dgm:t>
    </dgm:pt>
    <dgm:pt modelId="{A7F5986A-ED5D-43C3-871B-8A52922094ED}" type="pres">
      <dgm:prSet presAssocID="{710771A4-880F-4F85-BBAB-9333BCBF917B}" presName="singleCycle" presStyleCnt="0"/>
      <dgm:spPr/>
    </dgm:pt>
    <dgm:pt modelId="{869A2F4A-8220-46B2-AABB-F3B22AEA15F8}" type="pres">
      <dgm:prSet presAssocID="{710771A4-880F-4F85-BBAB-9333BCBF917B}" presName="singleCenter" presStyleLbl="node1" presStyleIdx="0" presStyleCnt="3" custScaleX="200810">
        <dgm:presLayoutVars>
          <dgm:chMax val="7"/>
          <dgm:chPref val="7"/>
        </dgm:presLayoutVars>
      </dgm:prSet>
      <dgm:spPr/>
      <dgm:t>
        <a:bodyPr/>
        <a:lstStyle/>
        <a:p>
          <a:endParaRPr lang="id-ID"/>
        </a:p>
      </dgm:t>
    </dgm:pt>
    <dgm:pt modelId="{FEE9368A-0F4C-4996-A706-88495867F49C}" type="pres">
      <dgm:prSet presAssocID="{ABE433FC-5CEF-44C5-955E-AED4DBBF4FE0}" presName="Name56" presStyleLbl="parChTrans1D2" presStyleIdx="0" presStyleCnt="2"/>
      <dgm:spPr/>
      <dgm:t>
        <a:bodyPr/>
        <a:lstStyle/>
        <a:p>
          <a:endParaRPr lang="id-ID"/>
        </a:p>
      </dgm:t>
    </dgm:pt>
    <dgm:pt modelId="{EA5AC8CD-8362-4469-B294-D5629C749CFC}" type="pres">
      <dgm:prSet presAssocID="{E939E6A6-02BA-4E4C-A1ED-D0AD8AD9C5FA}" presName="text0" presStyleLbl="node1" presStyleIdx="1" presStyleCnt="3" custScaleX="213118" custScaleY="91408" custRadScaleRad="149380" custRadScaleInc="9938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BC162B3-02D7-4010-A417-A76791D1D6E3}" type="pres">
      <dgm:prSet presAssocID="{0BDD91FD-3C93-4BBE-B20F-153C5D57B3F9}" presName="Name56" presStyleLbl="parChTrans1D2" presStyleIdx="1" presStyleCnt="2"/>
      <dgm:spPr/>
      <dgm:t>
        <a:bodyPr/>
        <a:lstStyle/>
        <a:p>
          <a:endParaRPr lang="id-ID"/>
        </a:p>
      </dgm:t>
    </dgm:pt>
    <dgm:pt modelId="{7BE88A1E-2161-4727-AAC0-4BD6649360B4}" type="pres">
      <dgm:prSet presAssocID="{7AF6C406-F073-46D1-BB49-1D08C7BA1E62}" presName="text0" presStyleLbl="node1" presStyleIdx="2" presStyleCnt="3" custScaleX="153751" custScaleY="106556" custRadScaleRad="150596" custRadScaleInc="10083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87DD92A7-2170-46ED-BFCF-1090A5745DB6}" srcId="{710771A4-880F-4F85-BBAB-9333BCBF917B}" destId="{7AF6C406-F073-46D1-BB49-1D08C7BA1E62}" srcOrd="1" destOrd="0" parTransId="{0BDD91FD-3C93-4BBE-B20F-153C5D57B3F9}" sibTransId="{DDBBD6D8-D1CC-4131-A87C-8FD8C5B3F51E}"/>
    <dgm:cxn modelId="{AD31D1C6-BCD0-4645-98F8-8B67A105A46E}" type="presOf" srcId="{E939E6A6-02BA-4E4C-A1ED-D0AD8AD9C5FA}" destId="{EA5AC8CD-8362-4469-B294-D5629C749CFC}" srcOrd="0" destOrd="0" presId="urn:microsoft.com/office/officeart/2008/layout/RadialCluster"/>
    <dgm:cxn modelId="{A1182679-627E-4D62-8CF3-3B4796C3D645}" type="presOf" srcId="{0BDD91FD-3C93-4BBE-B20F-153C5D57B3F9}" destId="{BBC162B3-02D7-4010-A417-A76791D1D6E3}" srcOrd="0" destOrd="0" presId="urn:microsoft.com/office/officeart/2008/layout/RadialCluster"/>
    <dgm:cxn modelId="{B0BB9E3D-A23D-4A78-82B2-C4151035C1AC}" type="presOf" srcId="{710771A4-880F-4F85-BBAB-9333BCBF917B}" destId="{869A2F4A-8220-46B2-AABB-F3B22AEA15F8}" srcOrd="0" destOrd="0" presId="urn:microsoft.com/office/officeart/2008/layout/RadialCluster"/>
    <dgm:cxn modelId="{C9C69228-8906-4F85-92EA-5853988A30A9}" srcId="{710771A4-880F-4F85-BBAB-9333BCBF917B}" destId="{E939E6A6-02BA-4E4C-A1ED-D0AD8AD9C5FA}" srcOrd="0" destOrd="0" parTransId="{ABE433FC-5CEF-44C5-955E-AED4DBBF4FE0}" sibTransId="{D372B60B-E83B-4007-932B-AA256FD9F432}"/>
    <dgm:cxn modelId="{07403C70-8A77-4067-84D4-6EF5A3007C82}" type="presOf" srcId="{70E23F97-7D51-42D3-9588-479482599642}" destId="{D13A898B-F02C-41DD-A2C7-765EA7AFA4EF}" srcOrd="0" destOrd="0" presId="urn:microsoft.com/office/officeart/2008/layout/RadialCluster"/>
    <dgm:cxn modelId="{AF2952A4-3627-49F7-B634-693A9FA75DD9}" type="presOf" srcId="{ABE433FC-5CEF-44C5-955E-AED4DBBF4FE0}" destId="{FEE9368A-0F4C-4996-A706-88495867F49C}" srcOrd="0" destOrd="0" presId="urn:microsoft.com/office/officeart/2008/layout/RadialCluster"/>
    <dgm:cxn modelId="{A08A6295-0242-45A8-86F9-07691F9E6461}" type="presOf" srcId="{7AF6C406-F073-46D1-BB49-1D08C7BA1E62}" destId="{7BE88A1E-2161-4727-AAC0-4BD6649360B4}" srcOrd="0" destOrd="0" presId="urn:microsoft.com/office/officeart/2008/layout/RadialCluster"/>
    <dgm:cxn modelId="{970209DA-C717-4285-B29D-022BA2215AD9}" srcId="{70E23F97-7D51-42D3-9588-479482599642}" destId="{710771A4-880F-4F85-BBAB-9333BCBF917B}" srcOrd="0" destOrd="0" parTransId="{BC4898FB-E940-4A83-BA65-1FC736C49AB2}" sibTransId="{83A7DD62-68BE-4B62-AE08-402E5B5D0CC0}"/>
    <dgm:cxn modelId="{A276C3D9-BA97-439D-BB50-DDD3CC47A705}" type="presParOf" srcId="{D13A898B-F02C-41DD-A2C7-765EA7AFA4EF}" destId="{A7F5986A-ED5D-43C3-871B-8A52922094ED}" srcOrd="0" destOrd="0" presId="urn:microsoft.com/office/officeart/2008/layout/RadialCluster"/>
    <dgm:cxn modelId="{FCE9C2E8-79DC-4910-B41D-A149F6130D19}" type="presParOf" srcId="{A7F5986A-ED5D-43C3-871B-8A52922094ED}" destId="{869A2F4A-8220-46B2-AABB-F3B22AEA15F8}" srcOrd="0" destOrd="0" presId="urn:microsoft.com/office/officeart/2008/layout/RadialCluster"/>
    <dgm:cxn modelId="{D5E7A96C-19E4-4FA4-B99B-CA79F2C05EF8}" type="presParOf" srcId="{A7F5986A-ED5D-43C3-871B-8A52922094ED}" destId="{FEE9368A-0F4C-4996-A706-88495867F49C}" srcOrd="1" destOrd="0" presId="urn:microsoft.com/office/officeart/2008/layout/RadialCluster"/>
    <dgm:cxn modelId="{638F04F1-1E90-4BBD-92E4-E63263FC1B92}" type="presParOf" srcId="{A7F5986A-ED5D-43C3-871B-8A52922094ED}" destId="{EA5AC8CD-8362-4469-B294-D5629C749CFC}" srcOrd="2" destOrd="0" presId="urn:microsoft.com/office/officeart/2008/layout/RadialCluster"/>
    <dgm:cxn modelId="{B4924366-D9E0-453D-B05C-733074F4B432}" type="presParOf" srcId="{A7F5986A-ED5D-43C3-871B-8A52922094ED}" destId="{BBC162B3-02D7-4010-A417-A76791D1D6E3}" srcOrd="3" destOrd="0" presId="urn:microsoft.com/office/officeart/2008/layout/RadialCluster"/>
    <dgm:cxn modelId="{D1F94B78-1191-44C5-BE37-39660CF4F017}" type="presParOf" srcId="{A7F5986A-ED5D-43C3-871B-8A52922094ED}" destId="{7BE88A1E-2161-4727-AAC0-4BD6649360B4}" srcOrd="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A4A0BC-15EA-404A-8545-F84DFEF59652}" type="doc">
      <dgm:prSet loTypeId="urn:microsoft.com/office/officeart/2005/8/layout/chevron2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7C2C3C2D-83D2-4B3A-B58C-8CE13C69E6E2}">
      <dgm:prSet phldrT="[Text]"/>
      <dgm:spPr/>
      <dgm:t>
        <a:bodyPr/>
        <a:lstStyle/>
        <a:p>
          <a:r>
            <a:rPr lang="id-ID" dirty="0" smtClean="0"/>
            <a:t>1948</a:t>
          </a:r>
          <a:endParaRPr lang="id-ID" dirty="0"/>
        </a:p>
      </dgm:t>
    </dgm:pt>
    <dgm:pt modelId="{DA7B478F-C8DF-48D4-9D1B-CB27B3853426}" type="parTrans" cxnId="{5CCF628A-F7A3-4345-932F-44CD3E554DC8}">
      <dgm:prSet/>
      <dgm:spPr/>
      <dgm:t>
        <a:bodyPr/>
        <a:lstStyle/>
        <a:p>
          <a:endParaRPr lang="id-ID"/>
        </a:p>
      </dgm:t>
    </dgm:pt>
    <dgm:pt modelId="{49747DE7-C0B1-4CEF-A3E0-C3A90ABDE183}" type="sibTrans" cxnId="{5CCF628A-F7A3-4345-932F-44CD3E554DC8}">
      <dgm:prSet/>
      <dgm:spPr/>
      <dgm:t>
        <a:bodyPr/>
        <a:lstStyle/>
        <a:p>
          <a:endParaRPr lang="id-ID"/>
        </a:p>
      </dgm:t>
    </dgm:pt>
    <dgm:pt modelId="{0417586A-C2B3-47C6-98AF-7C85174CF95C}">
      <dgm:prSet phldrT="[Text]"/>
      <dgm:spPr/>
      <dgm:t>
        <a:bodyPr/>
        <a:lstStyle/>
        <a:p>
          <a:r>
            <a:rPr lang="id-ID" dirty="0" smtClean="0"/>
            <a:t>Deklarasi universal hak asasi manusia oleh Majelis PBB</a:t>
          </a:r>
          <a:endParaRPr lang="id-ID" dirty="0"/>
        </a:p>
      </dgm:t>
    </dgm:pt>
    <dgm:pt modelId="{29675485-D61F-451D-BE07-0FE5F692496B}" type="parTrans" cxnId="{B5C9A17C-0BDA-4DEF-9279-24C79343784F}">
      <dgm:prSet/>
      <dgm:spPr/>
      <dgm:t>
        <a:bodyPr/>
        <a:lstStyle/>
        <a:p>
          <a:endParaRPr lang="id-ID"/>
        </a:p>
      </dgm:t>
    </dgm:pt>
    <dgm:pt modelId="{EE3F402F-3125-4218-A256-7155A50CBB51}" type="sibTrans" cxnId="{B5C9A17C-0BDA-4DEF-9279-24C79343784F}">
      <dgm:prSet/>
      <dgm:spPr/>
      <dgm:t>
        <a:bodyPr/>
        <a:lstStyle/>
        <a:p>
          <a:endParaRPr lang="id-ID"/>
        </a:p>
      </dgm:t>
    </dgm:pt>
    <dgm:pt modelId="{E2165B7E-E380-4409-BA80-D88535B4321E}">
      <dgm:prSet phldrT="[Text]"/>
      <dgm:spPr/>
      <dgm:t>
        <a:bodyPr/>
        <a:lstStyle/>
        <a:p>
          <a:r>
            <a:rPr lang="id-ID" dirty="0" smtClean="0"/>
            <a:t>1989</a:t>
          </a:r>
          <a:endParaRPr lang="id-ID" dirty="0"/>
        </a:p>
      </dgm:t>
    </dgm:pt>
    <dgm:pt modelId="{C0E1B385-AD49-4F76-9347-5D584D35037F}" type="parTrans" cxnId="{E48B68EF-199E-4D6D-B178-9CEE5885A62E}">
      <dgm:prSet/>
      <dgm:spPr/>
      <dgm:t>
        <a:bodyPr/>
        <a:lstStyle/>
        <a:p>
          <a:endParaRPr lang="id-ID"/>
        </a:p>
      </dgm:t>
    </dgm:pt>
    <dgm:pt modelId="{9CC023BC-61DE-413E-9EC0-9619BFCE32A7}" type="sibTrans" cxnId="{E48B68EF-199E-4D6D-B178-9CEE5885A62E}">
      <dgm:prSet/>
      <dgm:spPr/>
      <dgm:t>
        <a:bodyPr/>
        <a:lstStyle/>
        <a:p>
          <a:endParaRPr lang="id-ID"/>
        </a:p>
      </dgm:t>
    </dgm:pt>
    <dgm:pt modelId="{79F38D08-1B0B-4A99-8F48-7B1A3DA844E2}">
      <dgm:prSet phldrT="[Text]"/>
      <dgm:spPr/>
      <dgm:t>
        <a:bodyPr/>
        <a:lstStyle/>
        <a:p>
          <a:r>
            <a:rPr lang="id-ID" dirty="0" smtClean="0"/>
            <a:t>Konvensi PBB tentang hak anak, 20 November 1989</a:t>
          </a:r>
          <a:endParaRPr lang="id-ID" dirty="0"/>
        </a:p>
      </dgm:t>
    </dgm:pt>
    <dgm:pt modelId="{8B0FA4AF-944F-4A33-91F7-18ABECD4DB00}" type="parTrans" cxnId="{5CF5BA5F-A4F8-4565-AD1B-BC050D9A1E5B}">
      <dgm:prSet/>
      <dgm:spPr/>
      <dgm:t>
        <a:bodyPr/>
        <a:lstStyle/>
        <a:p>
          <a:endParaRPr lang="id-ID"/>
        </a:p>
      </dgm:t>
    </dgm:pt>
    <dgm:pt modelId="{ED32E080-3C7E-4E84-B048-CCF3B9FB6B41}" type="sibTrans" cxnId="{5CF5BA5F-A4F8-4565-AD1B-BC050D9A1E5B}">
      <dgm:prSet/>
      <dgm:spPr/>
      <dgm:t>
        <a:bodyPr/>
        <a:lstStyle/>
        <a:p>
          <a:endParaRPr lang="id-ID"/>
        </a:p>
      </dgm:t>
    </dgm:pt>
    <dgm:pt modelId="{5E61FD34-83F6-4A40-B3E2-3DB1F92BB010}">
      <dgm:prSet phldrT="[Text]"/>
      <dgm:spPr/>
      <dgm:t>
        <a:bodyPr/>
        <a:lstStyle/>
        <a:p>
          <a:r>
            <a:rPr lang="id-ID" dirty="0" smtClean="0"/>
            <a:t>1990</a:t>
          </a:r>
          <a:endParaRPr lang="id-ID" dirty="0"/>
        </a:p>
      </dgm:t>
    </dgm:pt>
    <dgm:pt modelId="{6E9D0367-E91E-41B9-A064-A46AA93BD8D1}" type="parTrans" cxnId="{772B2F82-015B-49C9-8ED6-EA29C769E1E2}">
      <dgm:prSet/>
      <dgm:spPr/>
      <dgm:t>
        <a:bodyPr/>
        <a:lstStyle/>
        <a:p>
          <a:endParaRPr lang="id-ID"/>
        </a:p>
      </dgm:t>
    </dgm:pt>
    <dgm:pt modelId="{7C0DADC4-E892-428B-9158-D03029A4F5A5}" type="sibTrans" cxnId="{772B2F82-015B-49C9-8ED6-EA29C769E1E2}">
      <dgm:prSet/>
      <dgm:spPr/>
      <dgm:t>
        <a:bodyPr/>
        <a:lstStyle/>
        <a:p>
          <a:endParaRPr lang="id-ID"/>
        </a:p>
      </dgm:t>
    </dgm:pt>
    <dgm:pt modelId="{395BF055-46F2-47F0-BBB0-9F100C6144C3}">
      <dgm:prSet phldrT="[Text]"/>
      <dgm:spPr/>
      <dgm:t>
        <a:bodyPr/>
        <a:lstStyle/>
        <a:p>
          <a:r>
            <a:rPr lang="id-ID" dirty="0" smtClean="0"/>
            <a:t>Deklarasi dunia tentang pendidikan untuk semua, di Jomtiem Thailand</a:t>
          </a:r>
          <a:endParaRPr lang="id-ID" dirty="0"/>
        </a:p>
      </dgm:t>
    </dgm:pt>
    <dgm:pt modelId="{24F4A21C-B903-4BC4-9DA8-B13AF36328F7}" type="parTrans" cxnId="{6B04E154-6A11-40D6-997D-80A8E7EC507A}">
      <dgm:prSet/>
      <dgm:spPr/>
      <dgm:t>
        <a:bodyPr/>
        <a:lstStyle/>
        <a:p>
          <a:endParaRPr lang="id-ID"/>
        </a:p>
      </dgm:t>
    </dgm:pt>
    <dgm:pt modelId="{E33DAE44-0639-4E6D-B3A0-9B8F24B27C9C}" type="sibTrans" cxnId="{6B04E154-6A11-40D6-997D-80A8E7EC507A}">
      <dgm:prSet/>
      <dgm:spPr/>
      <dgm:t>
        <a:bodyPr/>
        <a:lstStyle/>
        <a:p>
          <a:endParaRPr lang="id-ID"/>
        </a:p>
      </dgm:t>
    </dgm:pt>
    <dgm:pt modelId="{CA85D74C-7CF3-490D-A522-A146EFEE9174}" type="pres">
      <dgm:prSet presAssocID="{93A4A0BC-15EA-404A-8545-F84DFEF5965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7D0C51C8-879E-4E9F-A544-86AD46A32445}" type="pres">
      <dgm:prSet presAssocID="{7C2C3C2D-83D2-4B3A-B58C-8CE13C69E6E2}" presName="composite" presStyleCnt="0"/>
      <dgm:spPr/>
    </dgm:pt>
    <dgm:pt modelId="{8CEBA9E6-6B95-4448-88D8-C171F53665EC}" type="pres">
      <dgm:prSet presAssocID="{7C2C3C2D-83D2-4B3A-B58C-8CE13C69E6E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F026EF4-6F22-4F3F-A5B2-84C634A1B918}" type="pres">
      <dgm:prSet presAssocID="{7C2C3C2D-83D2-4B3A-B58C-8CE13C69E6E2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1BD3F92-0656-4E58-84E2-22D03C80A3F2}" type="pres">
      <dgm:prSet presAssocID="{49747DE7-C0B1-4CEF-A3E0-C3A90ABDE183}" presName="sp" presStyleCnt="0"/>
      <dgm:spPr/>
    </dgm:pt>
    <dgm:pt modelId="{7151A3A6-8599-459F-AA32-0295913B9896}" type="pres">
      <dgm:prSet presAssocID="{E2165B7E-E380-4409-BA80-D88535B4321E}" presName="composite" presStyleCnt="0"/>
      <dgm:spPr/>
    </dgm:pt>
    <dgm:pt modelId="{6F30F945-A456-4BFB-8B5B-58350AEA062F}" type="pres">
      <dgm:prSet presAssocID="{E2165B7E-E380-4409-BA80-D88535B4321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2F484C6-C586-4FFF-9C03-E89623B3AC7F}" type="pres">
      <dgm:prSet presAssocID="{E2165B7E-E380-4409-BA80-D88535B4321E}" presName="descendantText" presStyleLbl="alignAcc1" presStyleIdx="1" presStyleCnt="3" custLinFactNeighborX="228" custLinFactNeighborY="230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1EDD64B-7EC6-4C7B-88ED-BB0F752E2870}" type="pres">
      <dgm:prSet presAssocID="{9CC023BC-61DE-413E-9EC0-9619BFCE32A7}" presName="sp" presStyleCnt="0"/>
      <dgm:spPr/>
    </dgm:pt>
    <dgm:pt modelId="{63AD4CBE-0857-433B-A1B6-DD527225A287}" type="pres">
      <dgm:prSet presAssocID="{5E61FD34-83F6-4A40-B3E2-3DB1F92BB010}" presName="composite" presStyleCnt="0"/>
      <dgm:spPr/>
    </dgm:pt>
    <dgm:pt modelId="{DE2256D8-06A1-4DA0-8989-6197E978C974}" type="pres">
      <dgm:prSet presAssocID="{5E61FD34-83F6-4A40-B3E2-3DB1F92BB010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A99268A-72C3-460E-A4C2-AB28F96748A3}" type="pres">
      <dgm:prSet presAssocID="{5E61FD34-83F6-4A40-B3E2-3DB1F92BB010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C1411A34-5D2D-4612-87B8-7ACB0F81653F}" type="presOf" srcId="{E2165B7E-E380-4409-BA80-D88535B4321E}" destId="{6F30F945-A456-4BFB-8B5B-58350AEA062F}" srcOrd="0" destOrd="0" presId="urn:microsoft.com/office/officeart/2005/8/layout/chevron2"/>
    <dgm:cxn modelId="{4837CE83-50E5-4A53-ACA5-3503596A909E}" type="presOf" srcId="{93A4A0BC-15EA-404A-8545-F84DFEF59652}" destId="{CA85D74C-7CF3-490D-A522-A146EFEE9174}" srcOrd="0" destOrd="0" presId="urn:microsoft.com/office/officeart/2005/8/layout/chevron2"/>
    <dgm:cxn modelId="{927F6FA0-3F4C-4912-853E-137F7FFE5F60}" type="presOf" srcId="{395BF055-46F2-47F0-BBB0-9F100C6144C3}" destId="{6A99268A-72C3-460E-A4C2-AB28F96748A3}" srcOrd="0" destOrd="0" presId="urn:microsoft.com/office/officeart/2005/8/layout/chevron2"/>
    <dgm:cxn modelId="{E48B68EF-199E-4D6D-B178-9CEE5885A62E}" srcId="{93A4A0BC-15EA-404A-8545-F84DFEF59652}" destId="{E2165B7E-E380-4409-BA80-D88535B4321E}" srcOrd="1" destOrd="0" parTransId="{C0E1B385-AD49-4F76-9347-5D584D35037F}" sibTransId="{9CC023BC-61DE-413E-9EC0-9619BFCE32A7}"/>
    <dgm:cxn modelId="{5CF5BA5F-A4F8-4565-AD1B-BC050D9A1E5B}" srcId="{E2165B7E-E380-4409-BA80-D88535B4321E}" destId="{79F38D08-1B0B-4A99-8F48-7B1A3DA844E2}" srcOrd="0" destOrd="0" parTransId="{8B0FA4AF-944F-4A33-91F7-18ABECD4DB00}" sibTransId="{ED32E080-3C7E-4E84-B048-CCF3B9FB6B41}"/>
    <dgm:cxn modelId="{60F0D8D6-203C-46D5-B5DE-B41579C8F389}" type="presOf" srcId="{5E61FD34-83F6-4A40-B3E2-3DB1F92BB010}" destId="{DE2256D8-06A1-4DA0-8989-6197E978C974}" srcOrd="0" destOrd="0" presId="urn:microsoft.com/office/officeart/2005/8/layout/chevron2"/>
    <dgm:cxn modelId="{B5C9A17C-0BDA-4DEF-9279-24C79343784F}" srcId="{7C2C3C2D-83D2-4B3A-B58C-8CE13C69E6E2}" destId="{0417586A-C2B3-47C6-98AF-7C85174CF95C}" srcOrd="0" destOrd="0" parTransId="{29675485-D61F-451D-BE07-0FE5F692496B}" sibTransId="{EE3F402F-3125-4218-A256-7155A50CBB51}"/>
    <dgm:cxn modelId="{546A08A3-265B-4597-BC05-4A33691CD80F}" type="presOf" srcId="{79F38D08-1B0B-4A99-8F48-7B1A3DA844E2}" destId="{62F484C6-C586-4FFF-9C03-E89623B3AC7F}" srcOrd="0" destOrd="0" presId="urn:microsoft.com/office/officeart/2005/8/layout/chevron2"/>
    <dgm:cxn modelId="{772B2F82-015B-49C9-8ED6-EA29C769E1E2}" srcId="{93A4A0BC-15EA-404A-8545-F84DFEF59652}" destId="{5E61FD34-83F6-4A40-B3E2-3DB1F92BB010}" srcOrd="2" destOrd="0" parTransId="{6E9D0367-E91E-41B9-A064-A46AA93BD8D1}" sibTransId="{7C0DADC4-E892-428B-9158-D03029A4F5A5}"/>
    <dgm:cxn modelId="{5CCF628A-F7A3-4345-932F-44CD3E554DC8}" srcId="{93A4A0BC-15EA-404A-8545-F84DFEF59652}" destId="{7C2C3C2D-83D2-4B3A-B58C-8CE13C69E6E2}" srcOrd="0" destOrd="0" parTransId="{DA7B478F-C8DF-48D4-9D1B-CB27B3853426}" sibTransId="{49747DE7-C0B1-4CEF-A3E0-C3A90ABDE183}"/>
    <dgm:cxn modelId="{6B04E154-6A11-40D6-997D-80A8E7EC507A}" srcId="{5E61FD34-83F6-4A40-B3E2-3DB1F92BB010}" destId="{395BF055-46F2-47F0-BBB0-9F100C6144C3}" srcOrd="0" destOrd="0" parTransId="{24F4A21C-B903-4BC4-9DA8-B13AF36328F7}" sibTransId="{E33DAE44-0639-4E6D-B3A0-9B8F24B27C9C}"/>
    <dgm:cxn modelId="{30ADCAE0-32BC-43F9-89EA-973C3FC8601E}" type="presOf" srcId="{0417586A-C2B3-47C6-98AF-7C85174CF95C}" destId="{0F026EF4-6F22-4F3F-A5B2-84C634A1B918}" srcOrd="0" destOrd="0" presId="urn:microsoft.com/office/officeart/2005/8/layout/chevron2"/>
    <dgm:cxn modelId="{27B9E140-9F36-4124-A339-0B612832BBD3}" type="presOf" srcId="{7C2C3C2D-83D2-4B3A-B58C-8CE13C69E6E2}" destId="{8CEBA9E6-6B95-4448-88D8-C171F53665EC}" srcOrd="0" destOrd="0" presId="urn:microsoft.com/office/officeart/2005/8/layout/chevron2"/>
    <dgm:cxn modelId="{C67739C3-A43F-4C1E-93FE-91D6E80CBCD1}" type="presParOf" srcId="{CA85D74C-7CF3-490D-A522-A146EFEE9174}" destId="{7D0C51C8-879E-4E9F-A544-86AD46A32445}" srcOrd="0" destOrd="0" presId="urn:microsoft.com/office/officeart/2005/8/layout/chevron2"/>
    <dgm:cxn modelId="{F95B9BFE-275E-48BB-8391-56254DA384B2}" type="presParOf" srcId="{7D0C51C8-879E-4E9F-A544-86AD46A32445}" destId="{8CEBA9E6-6B95-4448-88D8-C171F53665EC}" srcOrd="0" destOrd="0" presId="urn:microsoft.com/office/officeart/2005/8/layout/chevron2"/>
    <dgm:cxn modelId="{C0A561EB-566F-4C29-9BFF-3193414CF476}" type="presParOf" srcId="{7D0C51C8-879E-4E9F-A544-86AD46A32445}" destId="{0F026EF4-6F22-4F3F-A5B2-84C634A1B918}" srcOrd="1" destOrd="0" presId="urn:microsoft.com/office/officeart/2005/8/layout/chevron2"/>
    <dgm:cxn modelId="{D840BE3D-A505-40AC-996B-3FE9EC810086}" type="presParOf" srcId="{CA85D74C-7CF3-490D-A522-A146EFEE9174}" destId="{11BD3F92-0656-4E58-84E2-22D03C80A3F2}" srcOrd="1" destOrd="0" presId="urn:microsoft.com/office/officeart/2005/8/layout/chevron2"/>
    <dgm:cxn modelId="{8AF36F57-7D01-4019-8F32-B5A7C99BE31C}" type="presParOf" srcId="{CA85D74C-7CF3-490D-A522-A146EFEE9174}" destId="{7151A3A6-8599-459F-AA32-0295913B9896}" srcOrd="2" destOrd="0" presId="urn:microsoft.com/office/officeart/2005/8/layout/chevron2"/>
    <dgm:cxn modelId="{AB568FE1-698F-4204-8C41-F4BDB3E5EAD4}" type="presParOf" srcId="{7151A3A6-8599-459F-AA32-0295913B9896}" destId="{6F30F945-A456-4BFB-8B5B-58350AEA062F}" srcOrd="0" destOrd="0" presId="urn:microsoft.com/office/officeart/2005/8/layout/chevron2"/>
    <dgm:cxn modelId="{A9FB49CF-3372-4839-AF2E-371396BA6D25}" type="presParOf" srcId="{7151A3A6-8599-459F-AA32-0295913B9896}" destId="{62F484C6-C586-4FFF-9C03-E89623B3AC7F}" srcOrd="1" destOrd="0" presId="urn:microsoft.com/office/officeart/2005/8/layout/chevron2"/>
    <dgm:cxn modelId="{5C835E09-79F6-4C51-A47C-203820DDED7A}" type="presParOf" srcId="{CA85D74C-7CF3-490D-A522-A146EFEE9174}" destId="{71EDD64B-7EC6-4C7B-88ED-BB0F752E2870}" srcOrd="3" destOrd="0" presId="urn:microsoft.com/office/officeart/2005/8/layout/chevron2"/>
    <dgm:cxn modelId="{D873D07C-B7B7-4195-96CD-3C83BBBA0728}" type="presParOf" srcId="{CA85D74C-7CF3-490D-A522-A146EFEE9174}" destId="{63AD4CBE-0857-433B-A1B6-DD527225A287}" srcOrd="4" destOrd="0" presId="urn:microsoft.com/office/officeart/2005/8/layout/chevron2"/>
    <dgm:cxn modelId="{BD8F3395-9340-4652-8C4E-5B008E929467}" type="presParOf" srcId="{63AD4CBE-0857-433B-A1B6-DD527225A287}" destId="{DE2256D8-06A1-4DA0-8989-6197E978C974}" srcOrd="0" destOrd="0" presId="urn:microsoft.com/office/officeart/2005/8/layout/chevron2"/>
    <dgm:cxn modelId="{526D7C4E-C1DC-4834-B032-86D587D3756A}" type="presParOf" srcId="{63AD4CBE-0857-433B-A1B6-DD527225A287}" destId="{6A99268A-72C3-460E-A4C2-AB28F96748A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CE581B-CBBE-42F1-B8A2-7D4268383AF5}" type="doc">
      <dgm:prSet loTypeId="urn:microsoft.com/office/officeart/2005/8/layout/chevron2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id-ID"/>
        </a:p>
      </dgm:t>
    </dgm:pt>
    <dgm:pt modelId="{684B90FF-02EE-4563-8546-6B619B390825}">
      <dgm:prSet phldrT="[Text]"/>
      <dgm:spPr/>
      <dgm:t>
        <a:bodyPr/>
        <a:lstStyle/>
        <a:p>
          <a:r>
            <a:rPr lang="id-ID" dirty="0" smtClean="0"/>
            <a:t>1993</a:t>
          </a:r>
          <a:endParaRPr lang="id-ID" dirty="0"/>
        </a:p>
      </dgm:t>
    </dgm:pt>
    <dgm:pt modelId="{F05A70BD-DF02-4482-A7F0-8711CA4508B6}" type="parTrans" cxnId="{C8BED068-8642-4A6F-8928-202AF4F0DE89}">
      <dgm:prSet/>
      <dgm:spPr/>
      <dgm:t>
        <a:bodyPr/>
        <a:lstStyle/>
        <a:p>
          <a:endParaRPr lang="id-ID"/>
        </a:p>
      </dgm:t>
    </dgm:pt>
    <dgm:pt modelId="{7E422108-0911-4856-88F7-17A7E9B0CB2D}" type="sibTrans" cxnId="{C8BED068-8642-4A6F-8928-202AF4F0DE89}">
      <dgm:prSet/>
      <dgm:spPr/>
      <dgm:t>
        <a:bodyPr/>
        <a:lstStyle/>
        <a:p>
          <a:endParaRPr lang="id-ID"/>
        </a:p>
      </dgm:t>
    </dgm:pt>
    <dgm:pt modelId="{6D9B4F34-4A5F-4FDA-B672-9ECF7EBA94C6}">
      <dgm:prSet phldrT="[Text]"/>
      <dgm:spPr/>
      <dgm:t>
        <a:bodyPr/>
        <a:lstStyle/>
        <a:p>
          <a:r>
            <a:rPr lang="id-ID" dirty="0" smtClean="0"/>
            <a:t>Peraturan standar tentang Persamaan Kesempatan bagi para penyandang cacat</a:t>
          </a:r>
          <a:endParaRPr lang="id-ID" dirty="0"/>
        </a:p>
      </dgm:t>
    </dgm:pt>
    <dgm:pt modelId="{3B303946-D7A5-4D37-8E70-8CC80FB5C682}" type="parTrans" cxnId="{0E214789-EFE3-4604-A22D-014B632CC774}">
      <dgm:prSet/>
      <dgm:spPr/>
      <dgm:t>
        <a:bodyPr/>
        <a:lstStyle/>
        <a:p>
          <a:endParaRPr lang="id-ID"/>
        </a:p>
      </dgm:t>
    </dgm:pt>
    <dgm:pt modelId="{390E7764-151B-4E55-9724-736501EBAE7B}" type="sibTrans" cxnId="{0E214789-EFE3-4604-A22D-014B632CC774}">
      <dgm:prSet/>
      <dgm:spPr/>
      <dgm:t>
        <a:bodyPr/>
        <a:lstStyle/>
        <a:p>
          <a:endParaRPr lang="id-ID"/>
        </a:p>
      </dgm:t>
    </dgm:pt>
    <dgm:pt modelId="{9C10EA00-F542-4F76-8DFD-2AD7BD74BA20}">
      <dgm:prSet phldrT="[Text]"/>
      <dgm:spPr/>
      <dgm:t>
        <a:bodyPr/>
        <a:lstStyle/>
        <a:p>
          <a:r>
            <a:rPr lang="id-ID" dirty="0" smtClean="0"/>
            <a:t>1994</a:t>
          </a:r>
          <a:endParaRPr lang="id-ID" dirty="0"/>
        </a:p>
      </dgm:t>
    </dgm:pt>
    <dgm:pt modelId="{598B6521-673D-4DBC-A33B-053F01D53709}" type="parTrans" cxnId="{4D92EFA5-C2F1-4435-87E0-A1FDF0BADAA0}">
      <dgm:prSet/>
      <dgm:spPr/>
      <dgm:t>
        <a:bodyPr/>
        <a:lstStyle/>
        <a:p>
          <a:endParaRPr lang="id-ID"/>
        </a:p>
      </dgm:t>
    </dgm:pt>
    <dgm:pt modelId="{EA1C9BDD-D070-4E24-92A7-BDA60C29953D}" type="sibTrans" cxnId="{4D92EFA5-C2F1-4435-87E0-A1FDF0BADAA0}">
      <dgm:prSet/>
      <dgm:spPr/>
      <dgm:t>
        <a:bodyPr/>
        <a:lstStyle/>
        <a:p>
          <a:endParaRPr lang="id-ID"/>
        </a:p>
      </dgm:t>
    </dgm:pt>
    <dgm:pt modelId="{FE537EF1-4FF5-462D-B484-44D58DAF5A59}">
      <dgm:prSet phldrT="[Text]"/>
      <dgm:spPr/>
      <dgm:t>
        <a:bodyPr/>
        <a:lstStyle/>
        <a:p>
          <a:r>
            <a:rPr lang="id-ID" dirty="0" smtClean="0"/>
            <a:t>Pernyataan Salamanca dan Kerangka Aksi tentang Pendidikan </a:t>
          </a:r>
          <a:r>
            <a:rPr lang="id-ID" smtClean="0"/>
            <a:t>Kebutuhan Khusus</a:t>
          </a:r>
          <a:endParaRPr lang="id-ID" dirty="0"/>
        </a:p>
      </dgm:t>
    </dgm:pt>
    <dgm:pt modelId="{31425C90-2B53-47D9-8D7C-D9ADAA409874}" type="parTrans" cxnId="{6116E017-4A3F-47EB-97D8-C28A818EEB1F}">
      <dgm:prSet/>
      <dgm:spPr/>
      <dgm:t>
        <a:bodyPr/>
        <a:lstStyle/>
        <a:p>
          <a:endParaRPr lang="id-ID"/>
        </a:p>
      </dgm:t>
    </dgm:pt>
    <dgm:pt modelId="{B63401CD-FD78-4C77-83BE-44E88D9D62CE}" type="sibTrans" cxnId="{6116E017-4A3F-47EB-97D8-C28A818EEB1F}">
      <dgm:prSet/>
      <dgm:spPr/>
      <dgm:t>
        <a:bodyPr/>
        <a:lstStyle/>
        <a:p>
          <a:endParaRPr lang="id-ID"/>
        </a:p>
      </dgm:t>
    </dgm:pt>
    <dgm:pt modelId="{05752DA7-CEEE-45B5-9055-4B8A38B5E40F}">
      <dgm:prSet phldrT="[Text]"/>
      <dgm:spPr/>
      <dgm:t>
        <a:bodyPr/>
        <a:lstStyle/>
        <a:p>
          <a:r>
            <a:rPr lang="id-ID" dirty="0" smtClean="0"/>
            <a:t>1999</a:t>
          </a:r>
          <a:endParaRPr lang="id-ID" dirty="0"/>
        </a:p>
      </dgm:t>
    </dgm:pt>
    <dgm:pt modelId="{93FF9FA1-FD6E-4AB8-A1D9-EAD5BAEBF11A}" type="sibTrans" cxnId="{F77E71CF-03EF-4E12-8929-B7FDEB537598}">
      <dgm:prSet/>
      <dgm:spPr/>
      <dgm:t>
        <a:bodyPr/>
        <a:lstStyle/>
        <a:p>
          <a:endParaRPr lang="id-ID"/>
        </a:p>
      </dgm:t>
    </dgm:pt>
    <dgm:pt modelId="{CF8C3538-8EBA-4DC3-9F44-917055A5F484}" type="parTrans" cxnId="{F77E71CF-03EF-4E12-8929-B7FDEB537598}">
      <dgm:prSet/>
      <dgm:spPr/>
      <dgm:t>
        <a:bodyPr/>
        <a:lstStyle/>
        <a:p>
          <a:endParaRPr lang="id-ID"/>
        </a:p>
      </dgm:t>
    </dgm:pt>
    <dgm:pt modelId="{00EC5822-E7A6-40C6-9F92-4C6389B8E7ED}">
      <dgm:prSet/>
      <dgm:spPr/>
      <dgm:t>
        <a:bodyPr/>
        <a:lstStyle/>
        <a:p>
          <a:r>
            <a:rPr lang="id-ID" smtClean="0"/>
            <a:t>Tinjauan 5 tahun Salamanca</a:t>
          </a:r>
          <a:endParaRPr lang="id-ID"/>
        </a:p>
      </dgm:t>
    </dgm:pt>
    <dgm:pt modelId="{2A759643-8192-4F14-907F-10B231D70F00}" type="parTrans" cxnId="{90B6B927-CA9D-435B-A964-7D54F54C7E4F}">
      <dgm:prSet/>
      <dgm:spPr/>
    </dgm:pt>
    <dgm:pt modelId="{9F0B2862-20CD-4E18-9568-51C73887BD78}" type="sibTrans" cxnId="{90B6B927-CA9D-435B-A964-7D54F54C7E4F}">
      <dgm:prSet/>
      <dgm:spPr/>
    </dgm:pt>
    <dgm:pt modelId="{98AEB567-EF7F-4A8A-9E97-AC3350405720}" type="pres">
      <dgm:prSet presAssocID="{A0CE581B-CBBE-42F1-B8A2-7D4268383AF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15A92FCE-B590-436B-8C91-1C87FF6D1BF6}" type="pres">
      <dgm:prSet presAssocID="{684B90FF-02EE-4563-8546-6B619B390825}" presName="composite" presStyleCnt="0"/>
      <dgm:spPr/>
    </dgm:pt>
    <dgm:pt modelId="{28CE8E1C-0FCB-4FB7-9B67-3120DA6EC9F8}" type="pres">
      <dgm:prSet presAssocID="{684B90FF-02EE-4563-8546-6B619B390825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365A92A-EFBB-4597-B217-00D09839ED87}" type="pres">
      <dgm:prSet presAssocID="{684B90FF-02EE-4563-8546-6B619B390825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676B3A4-8AC9-4203-BE1E-7A58A6871DBB}" type="pres">
      <dgm:prSet presAssocID="{7E422108-0911-4856-88F7-17A7E9B0CB2D}" presName="sp" presStyleCnt="0"/>
      <dgm:spPr/>
    </dgm:pt>
    <dgm:pt modelId="{F9CAF800-9EF3-43EB-AFC6-D4E15F6302A0}" type="pres">
      <dgm:prSet presAssocID="{9C10EA00-F542-4F76-8DFD-2AD7BD74BA20}" presName="composite" presStyleCnt="0"/>
      <dgm:spPr/>
    </dgm:pt>
    <dgm:pt modelId="{C2538EED-72E2-40A5-825B-B2E4D2E70C9C}" type="pres">
      <dgm:prSet presAssocID="{9C10EA00-F542-4F76-8DFD-2AD7BD74BA2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30A8552-85A8-4EAC-B5CA-9BD7BAA8A7FA}" type="pres">
      <dgm:prSet presAssocID="{9C10EA00-F542-4F76-8DFD-2AD7BD74BA2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9ECBA80-6A17-4862-864C-64BBB834B0E0}" type="pres">
      <dgm:prSet presAssocID="{EA1C9BDD-D070-4E24-92A7-BDA60C29953D}" presName="sp" presStyleCnt="0"/>
      <dgm:spPr/>
    </dgm:pt>
    <dgm:pt modelId="{482DF484-5626-41ED-8798-085CEE23C787}" type="pres">
      <dgm:prSet presAssocID="{05752DA7-CEEE-45B5-9055-4B8A38B5E40F}" presName="composite" presStyleCnt="0"/>
      <dgm:spPr/>
    </dgm:pt>
    <dgm:pt modelId="{FA4A5C2B-133A-4674-86BF-CB51ED860615}" type="pres">
      <dgm:prSet presAssocID="{05752DA7-CEEE-45B5-9055-4B8A38B5E40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4842C2C-32F2-46DE-B29E-86529AAD9464}" type="pres">
      <dgm:prSet presAssocID="{05752DA7-CEEE-45B5-9055-4B8A38B5E40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6116E017-4A3F-47EB-97D8-C28A818EEB1F}" srcId="{9C10EA00-F542-4F76-8DFD-2AD7BD74BA20}" destId="{FE537EF1-4FF5-462D-B484-44D58DAF5A59}" srcOrd="0" destOrd="0" parTransId="{31425C90-2B53-47D9-8D7C-D9ADAA409874}" sibTransId="{B63401CD-FD78-4C77-83BE-44E88D9D62CE}"/>
    <dgm:cxn modelId="{C3A627A2-109F-43E6-8CF9-FBC82EB234C6}" type="presOf" srcId="{05752DA7-CEEE-45B5-9055-4B8A38B5E40F}" destId="{FA4A5C2B-133A-4674-86BF-CB51ED860615}" srcOrd="0" destOrd="0" presId="urn:microsoft.com/office/officeart/2005/8/layout/chevron2"/>
    <dgm:cxn modelId="{BCEB1C6E-B7DB-41FC-87BA-60888CB97FD3}" type="presOf" srcId="{FE537EF1-4FF5-462D-B484-44D58DAF5A59}" destId="{930A8552-85A8-4EAC-B5CA-9BD7BAA8A7FA}" srcOrd="0" destOrd="0" presId="urn:microsoft.com/office/officeart/2005/8/layout/chevron2"/>
    <dgm:cxn modelId="{3B006CDE-EEAB-4E51-BDDF-AF8761FDAD50}" type="presOf" srcId="{A0CE581B-CBBE-42F1-B8A2-7D4268383AF5}" destId="{98AEB567-EF7F-4A8A-9E97-AC3350405720}" srcOrd="0" destOrd="0" presId="urn:microsoft.com/office/officeart/2005/8/layout/chevron2"/>
    <dgm:cxn modelId="{C8BED068-8642-4A6F-8928-202AF4F0DE89}" srcId="{A0CE581B-CBBE-42F1-B8A2-7D4268383AF5}" destId="{684B90FF-02EE-4563-8546-6B619B390825}" srcOrd="0" destOrd="0" parTransId="{F05A70BD-DF02-4482-A7F0-8711CA4508B6}" sibTransId="{7E422108-0911-4856-88F7-17A7E9B0CB2D}"/>
    <dgm:cxn modelId="{F77E71CF-03EF-4E12-8929-B7FDEB537598}" srcId="{A0CE581B-CBBE-42F1-B8A2-7D4268383AF5}" destId="{05752DA7-CEEE-45B5-9055-4B8A38B5E40F}" srcOrd="2" destOrd="0" parTransId="{CF8C3538-8EBA-4DC3-9F44-917055A5F484}" sibTransId="{93FF9FA1-FD6E-4AB8-A1D9-EAD5BAEBF11A}"/>
    <dgm:cxn modelId="{0E214789-EFE3-4604-A22D-014B632CC774}" srcId="{684B90FF-02EE-4563-8546-6B619B390825}" destId="{6D9B4F34-4A5F-4FDA-B672-9ECF7EBA94C6}" srcOrd="0" destOrd="0" parTransId="{3B303946-D7A5-4D37-8E70-8CC80FB5C682}" sibTransId="{390E7764-151B-4E55-9724-736501EBAE7B}"/>
    <dgm:cxn modelId="{90B6B927-CA9D-435B-A964-7D54F54C7E4F}" srcId="{05752DA7-CEEE-45B5-9055-4B8A38B5E40F}" destId="{00EC5822-E7A6-40C6-9F92-4C6389B8E7ED}" srcOrd="0" destOrd="0" parTransId="{2A759643-8192-4F14-907F-10B231D70F00}" sibTransId="{9F0B2862-20CD-4E18-9568-51C73887BD78}"/>
    <dgm:cxn modelId="{8053AA1E-3430-47FC-BC38-EF9E666CF27C}" type="presOf" srcId="{6D9B4F34-4A5F-4FDA-B672-9ECF7EBA94C6}" destId="{5365A92A-EFBB-4597-B217-00D09839ED87}" srcOrd="0" destOrd="0" presId="urn:microsoft.com/office/officeart/2005/8/layout/chevron2"/>
    <dgm:cxn modelId="{4CF47876-0362-4CE4-B3EF-2DEE1AF6BA67}" type="presOf" srcId="{00EC5822-E7A6-40C6-9F92-4C6389B8E7ED}" destId="{F4842C2C-32F2-46DE-B29E-86529AAD9464}" srcOrd="0" destOrd="0" presId="urn:microsoft.com/office/officeart/2005/8/layout/chevron2"/>
    <dgm:cxn modelId="{DC050A78-E888-40FA-8674-5E18CC801ED6}" type="presOf" srcId="{684B90FF-02EE-4563-8546-6B619B390825}" destId="{28CE8E1C-0FCB-4FB7-9B67-3120DA6EC9F8}" srcOrd="0" destOrd="0" presId="urn:microsoft.com/office/officeart/2005/8/layout/chevron2"/>
    <dgm:cxn modelId="{7C7A821C-E3D3-4F77-868A-4603A8B3C630}" type="presOf" srcId="{9C10EA00-F542-4F76-8DFD-2AD7BD74BA20}" destId="{C2538EED-72E2-40A5-825B-B2E4D2E70C9C}" srcOrd="0" destOrd="0" presId="urn:microsoft.com/office/officeart/2005/8/layout/chevron2"/>
    <dgm:cxn modelId="{4D92EFA5-C2F1-4435-87E0-A1FDF0BADAA0}" srcId="{A0CE581B-CBBE-42F1-B8A2-7D4268383AF5}" destId="{9C10EA00-F542-4F76-8DFD-2AD7BD74BA20}" srcOrd="1" destOrd="0" parTransId="{598B6521-673D-4DBC-A33B-053F01D53709}" sibTransId="{EA1C9BDD-D070-4E24-92A7-BDA60C29953D}"/>
    <dgm:cxn modelId="{09D4E261-BE07-4A4C-A0A3-1CC0095CDA25}" type="presParOf" srcId="{98AEB567-EF7F-4A8A-9E97-AC3350405720}" destId="{15A92FCE-B590-436B-8C91-1C87FF6D1BF6}" srcOrd="0" destOrd="0" presId="urn:microsoft.com/office/officeart/2005/8/layout/chevron2"/>
    <dgm:cxn modelId="{7D1C87B5-2D40-4164-ACC3-CBA1A836CE52}" type="presParOf" srcId="{15A92FCE-B590-436B-8C91-1C87FF6D1BF6}" destId="{28CE8E1C-0FCB-4FB7-9B67-3120DA6EC9F8}" srcOrd="0" destOrd="0" presId="urn:microsoft.com/office/officeart/2005/8/layout/chevron2"/>
    <dgm:cxn modelId="{6A3A2088-1F0C-4CE4-99EF-05ADF85FD058}" type="presParOf" srcId="{15A92FCE-B590-436B-8C91-1C87FF6D1BF6}" destId="{5365A92A-EFBB-4597-B217-00D09839ED87}" srcOrd="1" destOrd="0" presId="urn:microsoft.com/office/officeart/2005/8/layout/chevron2"/>
    <dgm:cxn modelId="{366AC601-7735-4499-9CEF-7FC5308C0C65}" type="presParOf" srcId="{98AEB567-EF7F-4A8A-9E97-AC3350405720}" destId="{B676B3A4-8AC9-4203-BE1E-7A58A6871DBB}" srcOrd="1" destOrd="0" presId="urn:microsoft.com/office/officeart/2005/8/layout/chevron2"/>
    <dgm:cxn modelId="{EDC15B8B-6389-4980-840F-63594568F017}" type="presParOf" srcId="{98AEB567-EF7F-4A8A-9E97-AC3350405720}" destId="{F9CAF800-9EF3-43EB-AFC6-D4E15F6302A0}" srcOrd="2" destOrd="0" presId="urn:microsoft.com/office/officeart/2005/8/layout/chevron2"/>
    <dgm:cxn modelId="{70918321-0BFD-4A7B-8CCC-387B73A11AB0}" type="presParOf" srcId="{F9CAF800-9EF3-43EB-AFC6-D4E15F6302A0}" destId="{C2538EED-72E2-40A5-825B-B2E4D2E70C9C}" srcOrd="0" destOrd="0" presId="urn:microsoft.com/office/officeart/2005/8/layout/chevron2"/>
    <dgm:cxn modelId="{054F8500-BBA2-493E-8CFE-66FB4F40CC75}" type="presParOf" srcId="{F9CAF800-9EF3-43EB-AFC6-D4E15F6302A0}" destId="{930A8552-85A8-4EAC-B5CA-9BD7BAA8A7FA}" srcOrd="1" destOrd="0" presId="urn:microsoft.com/office/officeart/2005/8/layout/chevron2"/>
    <dgm:cxn modelId="{34E95FA0-B09D-43D4-B5E8-F3574EA932D3}" type="presParOf" srcId="{98AEB567-EF7F-4A8A-9E97-AC3350405720}" destId="{69ECBA80-6A17-4862-864C-64BBB834B0E0}" srcOrd="3" destOrd="0" presId="urn:microsoft.com/office/officeart/2005/8/layout/chevron2"/>
    <dgm:cxn modelId="{9ADCA289-AB72-4AF3-94A3-7B8898D78490}" type="presParOf" srcId="{98AEB567-EF7F-4A8A-9E97-AC3350405720}" destId="{482DF484-5626-41ED-8798-085CEE23C787}" srcOrd="4" destOrd="0" presId="urn:microsoft.com/office/officeart/2005/8/layout/chevron2"/>
    <dgm:cxn modelId="{CD36CC64-00FB-434A-AA86-AA31DBA0B98F}" type="presParOf" srcId="{482DF484-5626-41ED-8798-085CEE23C787}" destId="{FA4A5C2B-133A-4674-86BF-CB51ED860615}" srcOrd="0" destOrd="0" presId="urn:microsoft.com/office/officeart/2005/8/layout/chevron2"/>
    <dgm:cxn modelId="{5F77B7A5-4AE2-4BA4-BAA7-BB9ACE3142AE}" type="presParOf" srcId="{482DF484-5626-41ED-8798-085CEE23C787}" destId="{F4842C2C-32F2-46DE-B29E-86529AAD946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73F95B-4698-48D3-9740-CCBDFA97E920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D8887188-1397-4FE4-B236-C975CFFA4987}">
      <dgm:prSet phldrT="[Text]"/>
      <dgm:spPr/>
      <dgm:t>
        <a:bodyPr/>
        <a:lstStyle/>
        <a:p>
          <a:r>
            <a:rPr lang="id-ID" dirty="0" smtClean="0"/>
            <a:t>2000</a:t>
          </a:r>
          <a:endParaRPr lang="id-ID" dirty="0"/>
        </a:p>
      </dgm:t>
    </dgm:pt>
    <dgm:pt modelId="{3DCB1618-E1FB-48ED-820E-5373197BB375}" type="parTrans" cxnId="{57EF734D-A724-47CA-8FF4-5DF3CE9937FD}">
      <dgm:prSet/>
      <dgm:spPr/>
      <dgm:t>
        <a:bodyPr/>
        <a:lstStyle/>
        <a:p>
          <a:endParaRPr lang="id-ID"/>
        </a:p>
      </dgm:t>
    </dgm:pt>
    <dgm:pt modelId="{B1158FB0-EB7A-4853-BE2E-AD3B0D7C157C}" type="sibTrans" cxnId="{57EF734D-A724-47CA-8FF4-5DF3CE9937FD}">
      <dgm:prSet/>
      <dgm:spPr/>
      <dgm:t>
        <a:bodyPr/>
        <a:lstStyle/>
        <a:p>
          <a:endParaRPr lang="id-ID"/>
        </a:p>
      </dgm:t>
    </dgm:pt>
    <dgm:pt modelId="{85F4E7B9-09AD-40CB-9440-1BB48C171627}">
      <dgm:prSet phldrT="[Text]"/>
      <dgm:spPr/>
      <dgm:t>
        <a:bodyPr/>
        <a:lstStyle/>
        <a:p>
          <a:r>
            <a:rPr lang="id-ID" dirty="0" smtClean="0"/>
            <a:t>Kerangka Aksi Forum Pendikan Dunia, Dackar</a:t>
          </a:r>
          <a:endParaRPr lang="id-ID" dirty="0"/>
        </a:p>
      </dgm:t>
    </dgm:pt>
    <dgm:pt modelId="{7B443745-6356-4895-9D36-FB98E11ABB01}" type="parTrans" cxnId="{3B55FB0F-1915-4EE7-BC7B-52D00B4076EF}">
      <dgm:prSet/>
      <dgm:spPr/>
      <dgm:t>
        <a:bodyPr/>
        <a:lstStyle/>
        <a:p>
          <a:endParaRPr lang="id-ID"/>
        </a:p>
      </dgm:t>
    </dgm:pt>
    <dgm:pt modelId="{D5776A7A-9B88-4403-A4ED-DF4448E7FA50}" type="sibTrans" cxnId="{3B55FB0F-1915-4EE7-BC7B-52D00B4076EF}">
      <dgm:prSet/>
      <dgm:spPr/>
      <dgm:t>
        <a:bodyPr/>
        <a:lstStyle/>
        <a:p>
          <a:endParaRPr lang="id-ID"/>
        </a:p>
      </dgm:t>
    </dgm:pt>
    <dgm:pt modelId="{BD76FC09-43E5-48A4-B461-540010217D08}">
      <dgm:prSet phldrT="[Text]"/>
      <dgm:spPr/>
      <dgm:t>
        <a:bodyPr/>
        <a:lstStyle/>
        <a:p>
          <a:r>
            <a:rPr lang="id-ID" dirty="0" smtClean="0"/>
            <a:t>2000</a:t>
          </a:r>
          <a:endParaRPr lang="id-ID" dirty="0"/>
        </a:p>
      </dgm:t>
    </dgm:pt>
    <dgm:pt modelId="{42229697-90BE-4809-A4BD-3A7656007040}" type="parTrans" cxnId="{86CDBB0F-0F95-4279-88EB-76DFE02B646B}">
      <dgm:prSet/>
      <dgm:spPr/>
      <dgm:t>
        <a:bodyPr/>
        <a:lstStyle/>
        <a:p>
          <a:endParaRPr lang="id-ID"/>
        </a:p>
      </dgm:t>
    </dgm:pt>
    <dgm:pt modelId="{A0B1BC54-17F0-4D9D-ADBC-313B2A9BAE8A}" type="sibTrans" cxnId="{86CDBB0F-0F95-4279-88EB-76DFE02B646B}">
      <dgm:prSet/>
      <dgm:spPr/>
      <dgm:t>
        <a:bodyPr/>
        <a:lstStyle/>
        <a:p>
          <a:endParaRPr lang="id-ID"/>
        </a:p>
      </dgm:t>
    </dgm:pt>
    <dgm:pt modelId="{246886FB-BB7F-4ABF-A878-9EEADA6EA2E1}">
      <dgm:prSet phldrT="[Text]"/>
      <dgm:spPr/>
      <dgm:t>
        <a:bodyPr/>
        <a:lstStyle/>
        <a:p>
          <a:r>
            <a:rPr lang="id-ID" dirty="0" smtClean="0"/>
            <a:t>Tujuan Pembangunan Millenium yang berfokus pada penurunan angka Kemiskinan dan Pembangunan</a:t>
          </a:r>
          <a:endParaRPr lang="id-ID" dirty="0"/>
        </a:p>
      </dgm:t>
    </dgm:pt>
    <dgm:pt modelId="{7CD837B3-4307-46E1-B59F-6A2EFE915DD3}" type="parTrans" cxnId="{39690953-C49F-4D52-9CC8-88C60B0D962F}">
      <dgm:prSet/>
      <dgm:spPr/>
      <dgm:t>
        <a:bodyPr/>
        <a:lstStyle/>
        <a:p>
          <a:endParaRPr lang="id-ID"/>
        </a:p>
      </dgm:t>
    </dgm:pt>
    <dgm:pt modelId="{1E006BA9-4434-4E02-A173-817CB909E04C}" type="sibTrans" cxnId="{39690953-C49F-4D52-9CC8-88C60B0D962F}">
      <dgm:prSet/>
      <dgm:spPr/>
      <dgm:t>
        <a:bodyPr/>
        <a:lstStyle/>
        <a:p>
          <a:endParaRPr lang="id-ID"/>
        </a:p>
      </dgm:t>
    </dgm:pt>
    <dgm:pt modelId="{6BFD63F3-2880-4BFA-9AA5-6F4A31784793}">
      <dgm:prSet phldrT="[Text]"/>
      <dgm:spPr/>
      <dgm:t>
        <a:bodyPr/>
        <a:lstStyle/>
        <a:p>
          <a:r>
            <a:rPr lang="id-ID" dirty="0" smtClean="0"/>
            <a:t>2001</a:t>
          </a:r>
          <a:endParaRPr lang="id-ID" dirty="0"/>
        </a:p>
      </dgm:t>
    </dgm:pt>
    <dgm:pt modelId="{435928A4-48FC-4E50-9C0E-4AC8C61FFB88}" type="parTrans" cxnId="{8F3584D3-2947-46B2-9849-E24205E0E00A}">
      <dgm:prSet/>
      <dgm:spPr/>
      <dgm:t>
        <a:bodyPr/>
        <a:lstStyle/>
        <a:p>
          <a:endParaRPr lang="id-ID"/>
        </a:p>
      </dgm:t>
    </dgm:pt>
    <dgm:pt modelId="{10D750AD-5D54-4907-A507-6C54A5055D58}" type="sibTrans" cxnId="{8F3584D3-2947-46B2-9849-E24205E0E00A}">
      <dgm:prSet/>
      <dgm:spPr/>
      <dgm:t>
        <a:bodyPr/>
        <a:lstStyle/>
        <a:p>
          <a:endParaRPr lang="id-ID"/>
        </a:p>
      </dgm:t>
    </dgm:pt>
    <dgm:pt modelId="{31DE07D2-C03E-444E-8284-900A3ECD27E7}">
      <dgm:prSet phldrT="[Text]"/>
      <dgm:spPr/>
      <dgm:t>
        <a:bodyPr/>
        <a:lstStyle/>
        <a:p>
          <a:r>
            <a:rPr lang="id-ID" dirty="0" smtClean="0"/>
            <a:t>Flagship Pendidikan Untuk Semua (PUS) tentang Pendidikan dan Kecacatan</a:t>
          </a:r>
          <a:endParaRPr lang="id-ID" dirty="0"/>
        </a:p>
      </dgm:t>
    </dgm:pt>
    <dgm:pt modelId="{B8BD6EBE-8326-4467-B284-820950BE64B5}" type="parTrans" cxnId="{8E4797C4-A9DB-494B-B7C2-B9F1C7D243C5}">
      <dgm:prSet/>
      <dgm:spPr/>
      <dgm:t>
        <a:bodyPr/>
        <a:lstStyle/>
        <a:p>
          <a:endParaRPr lang="id-ID"/>
        </a:p>
      </dgm:t>
    </dgm:pt>
    <dgm:pt modelId="{EE358230-1B41-4933-B4BF-A2B2EF8927C9}" type="sibTrans" cxnId="{8E4797C4-A9DB-494B-B7C2-B9F1C7D243C5}">
      <dgm:prSet/>
      <dgm:spPr/>
      <dgm:t>
        <a:bodyPr/>
        <a:lstStyle/>
        <a:p>
          <a:endParaRPr lang="id-ID"/>
        </a:p>
      </dgm:t>
    </dgm:pt>
    <dgm:pt modelId="{9806BB56-E81A-400A-A592-28C0DD3E468F}" type="pres">
      <dgm:prSet presAssocID="{F073F95B-4698-48D3-9740-CCBDFA97E92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F9CE2DE3-C676-4FB6-9598-451F8E8BFEC7}" type="pres">
      <dgm:prSet presAssocID="{D8887188-1397-4FE4-B236-C975CFFA4987}" presName="composite" presStyleCnt="0"/>
      <dgm:spPr/>
    </dgm:pt>
    <dgm:pt modelId="{BD5B635A-12EB-4147-BF57-CFB8A178821C}" type="pres">
      <dgm:prSet presAssocID="{D8887188-1397-4FE4-B236-C975CFFA498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B6F9CAC-166A-4B4A-9F1D-339004B7C4E6}" type="pres">
      <dgm:prSet presAssocID="{D8887188-1397-4FE4-B236-C975CFFA498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F0ED136-7C0E-425B-8585-D86718F0010D}" type="pres">
      <dgm:prSet presAssocID="{B1158FB0-EB7A-4853-BE2E-AD3B0D7C157C}" presName="sp" presStyleCnt="0"/>
      <dgm:spPr/>
    </dgm:pt>
    <dgm:pt modelId="{905D5B82-ABF0-4685-9870-C7530991F69A}" type="pres">
      <dgm:prSet presAssocID="{BD76FC09-43E5-48A4-B461-540010217D08}" presName="composite" presStyleCnt="0"/>
      <dgm:spPr/>
    </dgm:pt>
    <dgm:pt modelId="{40CBAFC8-5F70-4FD7-A4DE-01DB4866252D}" type="pres">
      <dgm:prSet presAssocID="{BD76FC09-43E5-48A4-B461-540010217D08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7D44835-A8CA-470B-9C76-C4C47D433933}" type="pres">
      <dgm:prSet presAssocID="{BD76FC09-43E5-48A4-B461-540010217D08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C823EB2-C369-4370-9624-7A8131BA3658}" type="pres">
      <dgm:prSet presAssocID="{A0B1BC54-17F0-4D9D-ADBC-313B2A9BAE8A}" presName="sp" presStyleCnt="0"/>
      <dgm:spPr/>
    </dgm:pt>
    <dgm:pt modelId="{60EA1910-E1FE-48EA-AC0F-950CEED406B9}" type="pres">
      <dgm:prSet presAssocID="{6BFD63F3-2880-4BFA-9AA5-6F4A31784793}" presName="composite" presStyleCnt="0"/>
      <dgm:spPr/>
    </dgm:pt>
    <dgm:pt modelId="{FF42FBFA-60D5-4AA0-A274-4E1EE4E4D4CD}" type="pres">
      <dgm:prSet presAssocID="{6BFD63F3-2880-4BFA-9AA5-6F4A31784793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90B1424-E5C2-445E-A9BC-B4B33A51E019}" type="pres">
      <dgm:prSet presAssocID="{6BFD63F3-2880-4BFA-9AA5-6F4A31784793}" presName="descendantText" presStyleLbl="alignAcc1" presStyleIdx="2" presStyleCnt="3" custLinFactNeighborX="228" custLinFactNeighborY="197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8F3584D3-2947-46B2-9849-E24205E0E00A}" srcId="{F073F95B-4698-48D3-9740-CCBDFA97E920}" destId="{6BFD63F3-2880-4BFA-9AA5-6F4A31784793}" srcOrd="2" destOrd="0" parTransId="{435928A4-48FC-4E50-9C0E-4AC8C61FFB88}" sibTransId="{10D750AD-5D54-4907-A507-6C54A5055D58}"/>
    <dgm:cxn modelId="{56E313D2-2CBB-4AA4-9C4B-31E5DA3AC7BE}" type="presOf" srcId="{BD76FC09-43E5-48A4-B461-540010217D08}" destId="{40CBAFC8-5F70-4FD7-A4DE-01DB4866252D}" srcOrd="0" destOrd="0" presId="urn:microsoft.com/office/officeart/2005/8/layout/chevron2"/>
    <dgm:cxn modelId="{D2D2B4D9-C691-47BF-BC8B-570ADD8EE421}" type="presOf" srcId="{31DE07D2-C03E-444E-8284-900A3ECD27E7}" destId="{A90B1424-E5C2-445E-A9BC-B4B33A51E019}" srcOrd="0" destOrd="0" presId="urn:microsoft.com/office/officeart/2005/8/layout/chevron2"/>
    <dgm:cxn modelId="{08CAAB25-E92E-41C5-B8D9-3473BD2A46D1}" type="presOf" srcId="{6BFD63F3-2880-4BFA-9AA5-6F4A31784793}" destId="{FF42FBFA-60D5-4AA0-A274-4E1EE4E4D4CD}" srcOrd="0" destOrd="0" presId="urn:microsoft.com/office/officeart/2005/8/layout/chevron2"/>
    <dgm:cxn modelId="{3FC602A1-DD8E-42DC-961E-0AAD3D4DCACB}" type="presOf" srcId="{D8887188-1397-4FE4-B236-C975CFFA4987}" destId="{BD5B635A-12EB-4147-BF57-CFB8A178821C}" srcOrd="0" destOrd="0" presId="urn:microsoft.com/office/officeart/2005/8/layout/chevron2"/>
    <dgm:cxn modelId="{84254142-D896-4918-9BE8-68A73724AB2C}" type="presOf" srcId="{85F4E7B9-09AD-40CB-9440-1BB48C171627}" destId="{5B6F9CAC-166A-4B4A-9F1D-339004B7C4E6}" srcOrd="0" destOrd="0" presId="urn:microsoft.com/office/officeart/2005/8/layout/chevron2"/>
    <dgm:cxn modelId="{57EF734D-A724-47CA-8FF4-5DF3CE9937FD}" srcId="{F073F95B-4698-48D3-9740-CCBDFA97E920}" destId="{D8887188-1397-4FE4-B236-C975CFFA4987}" srcOrd="0" destOrd="0" parTransId="{3DCB1618-E1FB-48ED-820E-5373197BB375}" sibTransId="{B1158FB0-EB7A-4853-BE2E-AD3B0D7C157C}"/>
    <dgm:cxn modelId="{3B55FB0F-1915-4EE7-BC7B-52D00B4076EF}" srcId="{D8887188-1397-4FE4-B236-C975CFFA4987}" destId="{85F4E7B9-09AD-40CB-9440-1BB48C171627}" srcOrd="0" destOrd="0" parTransId="{7B443745-6356-4895-9D36-FB98E11ABB01}" sibTransId="{D5776A7A-9B88-4403-A4ED-DF4448E7FA50}"/>
    <dgm:cxn modelId="{0BDFA113-91C1-4E07-ADD3-1AC14066BD01}" type="presOf" srcId="{246886FB-BB7F-4ABF-A878-9EEADA6EA2E1}" destId="{17D44835-A8CA-470B-9C76-C4C47D433933}" srcOrd="0" destOrd="0" presId="urn:microsoft.com/office/officeart/2005/8/layout/chevron2"/>
    <dgm:cxn modelId="{39690953-C49F-4D52-9CC8-88C60B0D962F}" srcId="{BD76FC09-43E5-48A4-B461-540010217D08}" destId="{246886FB-BB7F-4ABF-A878-9EEADA6EA2E1}" srcOrd="0" destOrd="0" parTransId="{7CD837B3-4307-46E1-B59F-6A2EFE915DD3}" sibTransId="{1E006BA9-4434-4E02-A173-817CB909E04C}"/>
    <dgm:cxn modelId="{BDB52E32-65DF-4B43-892C-E79CCF4F9869}" type="presOf" srcId="{F073F95B-4698-48D3-9740-CCBDFA97E920}" destId="{9806BB56-E81A-400A-A592-28C0DD3E468F}" srcOrd="0" destOrd="0" presId="urn:microsoft.com/office/officeart/2005/8/layout/chevron2"/>
    <dgm:cxn modelId="{8E4797C4-A9DB-494B-B7C2-B9F1C7D243C5}" srcId="{6BFD63F3-2880-4BFA-9AA5-6F4A31784793}" destId="{31DE07D2-C03E-444E-8284-900A3ECD27E7}" srcOrd="0" destOrd="0" parTransId="{B8BD6EBE-8326-4467-B284-820950BE64B5}" sibTransId="{EE358230-1B41-4933-B4BF-A2B2EF8927C9}"/>
    <dgm:cxn modelId="{86CDBB0F-0F95-4279-88EB-76DFE02B646B}" srcId="{F073F95B-4698-48D3-9740-CCBDFA97E920}" destId="{BD76FC09-43E5-48A4-B461-540010217D08}" srcOrd="1" destOrd="0" parTransId="{42229697-90BE-4809-A4BD-3A7656007040}" sibTransId="{A0B1BC54-17F0-4D9D-ADBC-313B2A9BAE8A}"/>
    <dgm:cxn modelId="{10327C17-E891-43A5-AEC5-84044091F3E2}" type="presParOf" srcId="{9806BB56-E81A-400A-A592-28C0DD3E468F}" destId="{F9CE2DE3-C676-4FB6-9598-451F8E8BFEC7}" srcOrd="0" destOrd="0" presId="urn:microsoft.com/office/officeart/2005/8/layout/chevron2"/>
    <dgm:cxn modelId="{DFD02290-E07F-4FC4-94E2-768CBCF09AE6}" type="presParOf" srcId="{F9CE2DE3-C676-4FB6-9598-451F8E8BFEC7}" destId="{BD5B635A-12EB-4147-BF57-CFB8A178821C}" srcOrd="0" destOrd="0" presId="urn:microsoft.com/office/officeart/2005/8/layout/chevron2"/>
    <dgm:cxn modelId="{76D25D8A-D29F-4230-AF55-4358017622F4}" type="presParOf" srcId="{F9CE2DE3-C676-4FB6-9598-451F8E8BFEC7}" destId="{5B6F9CAC-166A-4B4A-9F1D-339004B7C4E6}" srcOrd="1" destOrd="0" presId="urn:microsoft.com/office/officeart/2005/8/layout/chevron2"/>
    <dgm:cxn modelId="{3741C428-095D-4407-945C-475A35B3AFE9}" type="presParOf" srcId="{9806BB56-E81A-400A-A592-28C0DD3E468F}" destId="{9F0ED136-7C0E-425B-8585-D86718F0010D}" srcOrd="1" destOrd="0" presId="urn:microsoft.com/office/officeart/2005/8/layout/chevron2"/>
    <dgm:cxn modelId="{4360C82A-B1AB-4223-8253-114DD9FEED0A}" type="presParOf" srcId="{9806BB56-E81A-400A-A592-28C0DD3E468F}" destId="{905D5B82-ABF0-4685-9870-C7530991F69A}" srcOrd="2" destOrd="0" presId="urn:microsoft.com/office/officeart/2005/8/layout/chevron2"/>
    <dgm:cxn modelId="{04E114EB-28E1-4F67-B8C4-920123C75A4F}" type="presParOf" srcId="{905D5B82-ABF0-4685-9870-C7530991F69A}" destId="{40CBAFC8-5F70-4FD7-A4DE-01DB4866252D}" srcOrd="0" destOrd="0" presId="urn:microsoft.com/office/officeart/2005/8/layout/chevron2"/>
    <dgm:cxn modelId="{D124E69A-784A-4A9C-A8F2-C045506FC39A}" type="presParOf" srcId="{905D5B82-ABF0-4685-9870-C7530991F69A}" destId="{17D44835-A8CA-470B-9C76-C4C47D433933}" srcOrd="1" destOrd="0" presId="urn:microsoft.com/office/officeart/2005/8/layout/chevron2"/>
    <dgm:cxn modelId="{D15FC0B0-E618-4959-9398-C056B0CCA3A0}" type="presParOf" srcId="{9806BB56-E81A-400A-A592-28C0DD3E468F}" destId="{AC823EB2-C369-4370-9624-7A8131BA3658}" srcOrd="3" destOrd="0" presId="urn:microsoft.com/office/officeart/2005/8/layout/chevron2"/>
    <dgm:cxn modelId="{FE3DFCCE-1940-4C6C-A1F6-1D7D879728C8}" type="presParOf" srcId="{9806BB56-E81A-400A-A592-28C0DD3E468F}" destId="{60EA1910-E1FE-48EA-AC0F-950CEED406B9}" srcOrd="4" destOrd="0" presId="urn:microsoft.com/office/officeart/2005/8/layout/chevron2"/>
    <dgm:cxn modelId="{75A956B9-809F-4440-B9A8-02314D80145D}" type="presParOf" srcId="{60EA1910-E1FE-48EA-AC0F-950CEED406B9}" destId="{FF42FBFA-60D5-4AA0-A274-4E1EE4E4D4CD}" srcOrd="0" destOrd="0" presId="urn:microsoft.com/office/officeart/2005/8/layout/chevron2"/>
    <dgm:cxn modelId="{2E3959D4-9805-4348-8589-110673D61D89}" type="presParOf" srcId="{60EA1910-E1FE-48EA-AC0F-950CEED406B9}" destId="{A90B1424-E5C2-445E-A9BC-B4B33A51E01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C8DBDDE-A125-4C9B-9589-9DE41FB85DED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id-ID"/>
        </a:p>
      </dgm:t>
    </dgm:pt>
    <dgm:pt modelId="{C184C646-E1CD-43CB-B712-EC427579D7CC}">
      <dgm:prSet phldrT="[Text]"/>
      <dgm:spPr/>
      <dgm:t>
        <a:bodyPr/>
        <a:lstStyle/>
        <a:p>
          <a:r>
            <a:rPr lang="id-ID" dirty="0" smtClean="0"/>
            <a:t>Falsafah Negara BhinekaTunggal Ika</a:t>
          </a:r>
          <a:endParaRPr lang="id-ID" dirty="0"/>
        </a:p>
      </dgm:t>
    </dgm:pt>
    <dgm:pt modelId="{9405FAD7-5EBE-4C9C-935E-2631E04F5484}" type="parTrans" cxnId="{7A676970-8AE0-4F16-8B83-E0F512003354}">
      <dgm:prSet/>
      <dgm:spPr/>
      <dgm:t>
        <a:bodyPr/>
        <a:lstStyle/>
        <a:p>
          <a:endParaRPr lang="id-ID"/>
        </a:p>
      </dgm:t>
    </dgm:pt>
    <dgm:pt modelId="{DB69BE6C-84D9-4A1A-9C53-BF94D351F507}" type="sibTrans" cxnId="{7A676970-8AE0-4F16-8B83-E0F512003354}">
      <dgm:prSet/>
      <dgm:spPr/>
      <dgm:t>
        <a:bodyPr/>
        <a:lstStyle/>
        <a:p>
          <a:endParaRPr lang="id-ID"/>
        </a:p>
      </dgm:t>
    </dgm:pt>
    <dgm:pt modelId="{9996F574-E638-4536-B3DB-1CC6014082EC}">
      <dgm:prSet phldrT="[Text]"/>
      <dgm:spPr/>
      <dgm:t>
        <a:bodyPr/>
        <a:lstStyle/>
        <a:p>
          <a:r>
            <a:rPr lang="id-ID" dirty="0" smtClean="0"/>
            <a:t>UU No 20 tahun 2003 </a:t>
          </a:r>
        </a:p>
        <a:p>
          <a:r>
            <a:rPr lang="id-ID" dirty="0" smtClean="0"/>
            <a:t>tentang Sistem Pendidikan Nasional </a:t>
          </a:r>
        </a:p>
        <a:p>
          <a:r>
            <a:rPr lang="id-ID" dirty="0" smtClean="0"/>
            <a:t>Pasal 5 ayat (1)</a:t>
          </a:r>
          <a:endParaRPr lang="id-ID" dirty="0"/>
        </a:p>
      </dgm:t>
    </dgm:pt>
    <dgm:pt modelId="{4A7F0740-0573-4FF6-82EC-F439CCD4C858}" type="parTrans" cxnId="{EA520C86-4214-4A19-AC42-0ABAEA1643D3}">
      <dgm:prSet/>
      <dgm:spPr/>
      <dgm:t>
        <a:bodyPr/>
        <a:lstStyle/>
        <a:p>
          <a:endParaRPr lang="id-ID"/>
        </a:p>
      </dgm:t>
    </dgm:pt>
    <dgm:pt modelId="{2ADC4B9F-4CAE-4724-B4DF-7BB69450F10A}" type="sibTrans" cxnId="{EA520C86-4214-4A19-AC42-0ABAEA1643D3}">
      <dgm:prSet/>
      <dgm:spPr/>
      <dgm:t>
        <a:bodyPr/>
        <a:lstStyle/>
        <a:p>
          <a:endParaRPr lang="id-ID"/>
        </a:p>
      </dgm:t>
    </dgm:pt>
    <dgm:pt modelId="{9B56519A-C14D-4730-BFC9-8321FA59E465}">
      <dgm:prSet/>
      <dgm:spPr/>
      <dgm:t>
        <a:bodyPr/>
        <a:lstStyle/>
        <a:p>
          <a:r>
            <a:rPr lang="id-ID" dirty="0" smtClean="0"/>
            <a:t>UUD 1945 Pasal 32 ayat (1) dan ayat (2)</a:t>
          </a:r>
          <a:endParaRPr lang="id-ID" dirty="0"/>
        </a:p>
      </dgm:t>
    </dgm:pt>
    <dgm:pt modelId="{EAD890F8-CE68-4336-ACA9-45B4789263E3}" type="parTrans" cxnId="{15193913-43F7-40CA-8FA0-0A9C6D7E7250}">
      <dgm:prSet/>
      <dgm:spPr/>
      <dgm:t>
        <a:bodyPr/>
        <a:lstStyle/>
        <a:p>
          <a:endParaRPr lang="id-ID"/>
        </a:p>
      </dgm:t>
    </dgm:pt>
    <dgm:pt modelId="{DE557CB6-E888-4E89-B20B-31DFF91D6326}" type="sibTrans" cxnId="{15193913-43F7-40CA-8FA0-0A9C6D7E7250}">
      <dgm:prSet/>
      <dgm:spPr/>
      <dgm:t>
        <a:bodyPr/>
        <a:lstStyle/>
        <a:p>
          <a:endParaRPr lang="id-ID"/>
        </a:p>
      </dgm:t>
    </dgm:pt>
    <dgm:pt modelId="{ACB8C1FF-FC01-411A-8E6D-FEA4B1D8F379}" type="pres">
      <dgm:prSet presAssocID="{3C8DBDDE-A125-4C9B-9589-9DE41FB85DE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82BC2E67-1E39-4F20-9CD2-1615A35E7C4D}" type="pres">
      <dgm:prSet presAssocID="{C184C646-E1CD-43CB-B712-EC427579D7CC}" presName="parentLin" presStyleCnt="0"/>
      <dgm:spPr/>
    </dgm:pt>
    <dgm:pt modelId="{F81E4F7D-8E78-491F-B5E5-FDC925D0F5B3}" type="pres">
      <dgm:prSet presAssocID="{C184C646-E1CD-43CB-B712-EC427579D7CC}" presName="parentLeftMargin" presStyleLbl="node1" presStyleIdx="0" presStyleCnt="3"/>
      <dgm:spPr/>
      <dgm:t>
        <a:bodyPr/>
        <a:lstStyle/>
        <a:p>
          <a:endParaRPr lang="id-ID"/>
        </a:p>
      </dgm:t>
    </dgm:pt>
    <dgm:pt modelId="{BC8BF37F-582B-4602-83BC-F012F60968D4}" type="pres">
      <dgm:prSet presAssocID="{C184C646-E1CD-43CB-B712-EC427579D7C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6411D8B-7245-4F12-8350-0A8E9F9EB9E6}" type="pres">
      <dgm:prSet presAssocID="{C184C646-E1CD-43CB-B712-EC427579D7CC}" presName="negativeSpace" presStyleCnt="0"/>
      <dgm:spPr/>
    </dgm:pt>
    <dgm:pt modelId="{A1973583-363A-4486-9001-8901E6F21836}" type="pres">
      <dgm:prSet presAssocID="{C184C646-E1CD-43CB-B712-EC427579D7CC}" presName="childText" presStyleLbl="conFgAcc1" presStyleIdx="0" presStyleCnt="3">
        <dgm:presLayoutVars>
          <dgm:bulletEnabled val="1"/>
        </dgm:presLayoutVars>
      </dgm:prSet>
      <dgm:spPr/>
    </dgm:pt>
    <dgm:pt modelId="{653BB653-EA11-47D8-BA1B-6838A46F218D}" type="pres">
      <dgm:prSet presAssocID="{DB69BE6C-84D9-4A1A-9C53-BF94D351F507}" presName="spaceBetweenRectangles" presStyleCnt="0"/>
      <dgm:spPr/>
    </dgm:pt>
    <dgm:pt modelId="{E6164686-4A4B-4EAA-BF21-B6167BD418F1}" type="pres">
      <dgm:prSet presAssocID="{9B56519A-C14D-4730-BFC9-8321FA59E465}" presName="parentLin" presStyleCnt="0"/>
      <dgm:spPr/>
    </dgm:pt>
    <dgm:pt modelId="{58022811-8964-42EE-87D8-3851A423CC6F}" type="pres">
      <dgm:prSet presAssocID="{9B56519A-C14D-4730-BFC9-8321FA59E465}" presName="parentLeftMargin" presStyleLbl="node1" presStyleIdx="0" presStyleCnt="3"/>
      <dgm:spPr/>
      <dgm:t>
        <a:bodyPr/>
        <a:lstStyle/>
        <a:p>
          <a:endParaRPr lang="id-ID"/>
        </a:p>
      </dgm:t>
    </dgm:pt>
    <dgm:pt modelId="{1484B14C-39E6-4A68-AD57-EC54C67239EC}" type="pres">
      <dgm:prSet presAssocID="{9B56519A-C14D-4730-BFC9-8321FA59E465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EE162D37-5F46-408A-9061-23B3FC868805}" type="pres">
      <dgm:prSet presAssocID="{9B56519A-C14D-4730-BFC9-8321FA59E465}" presName="negativeSpace" presStyleCnt="0"/>
      <dgm:spPr/>
    </dgm:pt>
    <dgm:pt modelId="{96DBB22C-DBC5-4FFC-923C-FB832DA1AA06}" type="pres">
      <dgm:prSet presAssocID="{9B56519A-C14D-4730-BFC9-8321FA59E465}" presName="childText" presStyleLbl="conFgAcc1" presStyleIdx="1" presStyleCnt="3">
        <dgm:presLayoutVars>
          <dgm:bulletEnabled val="1"/>
        </dgm:presLayoutVars>
      </dgm:prSet>
      <dgm:spPr/>
    </dgm:pt>
    <dgm:pt modelId="{F93AC7DF-A03F-4489-AF50-5F8C5E16C1C0}" type="pres">
      <dgm:prSet presAssocID="{DE557CB6-E888-4E89-B20B-31DFF91D6326}" presName="spaceBetweenRectangles" presStyleCnt="0"/>
      <dgm:spPr/>
    </dgm:pt>
    <dgm:pt modelId="{4AD41049-9D6D-43C2-9036-D6722171F621}" type="pres">
      <dgm:prSet presAssocID="{9996F574-E638-4536-B3DB-1CC6014082EC}" presName="parentLin" presStyleCnt="0"/>
      <dgm:spPr/>
    </dgm:pt>
    <dgm:pt modelId="{DB94A751-3BD7-431E-AB72-31A84FC82CCC}" type="pres">
      <dgm:prSet presAssocID="{9996F574-E638-4536-B3DB-1CC6014082EC}" presName="parentLeftMargin" presStyleLbl="node1" presStyleIdx="1" presStyleCnt="3"/>
      <dgm:spPr/>
      <dgm:t>
        <a:bodyPr/>
        <a:lstStyle/>
        <a:p>
          <a:endParaRPr lang="id-ID"/>
        </a:p>
      </dgm:t>
    </dgm:pt>
    <dgm:pt modelId="{F1D7DB54-7615-4C22-BABB-C94588B5A26B}" type="pres">
      <dgm:prSet presAssocID="{9996F574-E638-4536-B3DB-1CC6014082EC}" presName="parentText" presStyleLbl="node1" presStyleIdx="2" presStyleCnt="3" custScaleX="103570" custScaleY="23350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49DE1CB-AF2D-4A41-94A8-C5F86F3101BB}" type="pres">
      <dgm:prSet presAssocID="{9996F574-E638-4536-B3DB-1CC6014082EC}" presName="negativeSpace" presStyleCnt="0"/>
      <dgm:spPr/>
    </dgm:pt>
    <dgm:pt modelId="{3113B9A7-E7C2-4DB6-BBDB-B1EBA2F1C842}" type="pres">
      <dgm:prSet presAssocID="{9996F574-E638-4536-B3DB-1CC6014082EC}" presName="childText" presStyleLbl="conFgAcc1" presStyleIdx="2" presStyleCnt="3" custScaleX="96500" custScaleY="151627">
        <dgm:presLayoutVars>
          <dgm:bulletEnabled val="1"/>
        </dgm:presLayoutVars>
      </dgm:prSet>
      <dgm:spPr/>
    </dgm:pt>
  </dgm:ptLst>
  <dgm:cxnLst>
    <dgm:cxn modelId="{15193913-43F7-40CA-8FA0-0A9C6D7E7250}" srcId="{3C8DBDDE-A125-4C9B-9589-9DE41FB85DED}" destId="{9B56519A-C14D-4730-BFC9-8321FA59E465}" srcOrd="1" destOrd="0" parTransId="{EAD890F8-CE68-4336-ACA9-45B4789263E3}" sibTransId="{DE557CB6-E888-4E89-B20B-31DFF91D6326}"/>
    <dgm:cxn modelId="{4A522EEA-D2C8-482F-91FF-5968056B6F9E}" type="presOf" srcId="{3C8DBDDE-A125-4C9B-9589-9DE41FB85DED}" destId="{ACB8C1FF-FC01-411A-8E6D-FEA4B1D8F379}" srcOrd="0" destOrd="0" presId="urn:microsoft.com/office/officeart/2005/8/layout/list1"/>
    <dgm:cxn modelId="{F5329110-DF0A-468D-A5B6-5AA6A527CEA8}" type="presOf" srcId="{9B56519A-C14D-4730-BFC9-8321FA59E465}" destId="{1484B14C-39E6-4A68-AD57-EC54C67239EC}" srcOrd="1" destOrd="0" presId="urn:microsoft.com/office/officeart/2005/8/layout/list1"/>
    <dgm:cxn modelId="{EA520C86-4214-4A19-AC42-0ABAEA1643D3}" srcId="{3C8DBDDE-A125-4C9B-9589-9DE41FB85DED}" destId="{9996F574-E638-4536-B3DB-1CC6014082EC}" srcOrd="2" destOrd="0" parTransId="{4A7F0740-0573-4FF6-82EC-F439CCD4C858}" sibTransId="{2ADC4B9F-4CAE-4724-B4DF-7BB69450F10A}"/>
    <dgm:cxn modelId="{B2324C02-FFC7-45EA-9F12-BD06C02CC836}" type="presOf" srcId="{9996F574-E638-4536-B3DB-1CC6014082EC}" destId="{F1D7DB54-7615-4C22-BABB-C94588B5A26B}" srcOrd="1" destOrd="0" presId="urn:microsoft.com/office/officeart/2005/8/layout/list1"/>
    <dgm:cxn modelId="{796383C0-62A9-48D5-B404-BDF2A3C00D76}" type="presOf" srcId="{9996F574-E638-4536-B3DB-1CC6014082EC}" destId="{DB94A751-3BD7-431E-AB72-31A84FC82CCC}" srcOrd="0" destOrd="0" presId="urn:microsoft.com/office/officeart/2005/8/layout/list1"/>
    <dgm:cxn modelId="{A26790C8-26BF-4196-84A2-E2B62DBF205A}" type="presOf" srcId="{C184C646-E1CD-43CB-B712-EC427579D7CC}" destId="{BC8BF37F-582B-4602-83BC-F012F60968D4}" srcOrd="1" destOrd="0" presId="urn:microsoft.com/office/officeart/2005/8/layout/list1"/>
    <dgm:cxn modelId="{7A676970-8AE0-4F16-8B83-E0F512003354}" srcId="{3C8DBDDE-A125-4C9B-9589-9DE41FB85DED}" destId="{C184C646-E1CD-43CB-B712-EC427579D7CC}" srcOrd="0" destOrd="0" parTransId="{9405FAD7-5EBE-4C9C-935E-2631E04F5484}" sibTransId="{DB69BE6C-84D9-4A1A-9C53-BF94D351F507}"/>
    <dgm:cxn modelId="{BCB9CAA4-B265-4FEC-8909-A428FBC16C3D}" type="presOf" srcId="{9B56519A-C14D-4730-BFC9-8321FA59E465}" destId="{58022811-8964-42EE-87D8-3851A423CC6F}" srcOrd="0" destOrd="0" presId="urn:microsoft.com/office/officeart/2005/8/layout/list1"/>
    <dgm:cxn modelId="{C762C7D0-68F0-42D6-B041-D013FC944E3D}" type="presOf" srcId="{C184C646-E1CD-43CB-B712-EC427579D7CC}" destId="{F81E4F7D-8E78-491F-B5E5-FDC925D0F5B3}" srcOrd="0" destOrd="0" presId="urn:microsoft.com/office/officeart/2005/8/layout/list1"/>
    <dgm:cxn modelId="{E9253626-8F70-4923-9379-302533DBA4A1}" type="presParOf" srcId="{ACB8C1FF-FC01-411A-8E6D-FEA4B1D8F379}" destId="{82BC2E67-1E39-4F20-9CD2-1615A35E7C4D}" srcOrd="0" destOrd="0" presId="urn:microsoft.com/office/officeart/2005/8/layout/list1"/>
    <dgm:cxn modelId="{223C9ADC-37A7-43D1-B529-417D06E4CC8F}" type="presParOf" srcId="{82BC2E67-1E39-4F20-9CD2-1615A35E7C4D}" destId="{F81E4F7D-8E78-491F-B5E5-FDC925D0F5B3}" srcOrd="0" destOrd="0" presId="urn:microsoft.com/office/officeart/2005/8/layout/list1"/>
    <dgm:cxn modelId="{7909111A-B566-4974-9F30-516AAF0318C2}" type="presParOf" srcId="{82BC2E67-1E39-4F20-9CD2-1615A35E7C4D}" destId="{BC8BF37F-582B-4602-83BC-F012F60968D4}" srcOrd="1" destOrd="0" presId="urn:microsoft.com/office/officeart/2005/8/layout/list1"/>
    <dgm:cxn modelId="{0CCD4A0B-C4FE-40E2-80B4-666FDB4E5FB8}" type="presParOf" srcId="{ACB8C1FF-FC01-411A-8E6D-FEA4B1D8F379}" destId="{16411D8B-7245-4F12-8350-0A8E9F9EB9E6}" srcOrd="1" destOrd="0" presId="urn:microsoft.com/office/officeart/2005/8/layout/list1"/>
    <dgm:cxn modelId="{0CD41159-E748-4BD2-9670-59FD0B5A3F2E}" type="presParOf" srcId="{ACB8C1FF-FC01-411A-8E6D-FEA4B1D8F379}" destId="{A1973583-363A-4486-9001-8901E6F21836}" srcOrd="2" destOrd="0" presId="urn:microsoft.com/office/officeart/2005/8/layout/list1"/>
    <dgm:cxn modelId="{46C51A70-057B-4D05-BCE6-49604FD295FA}" type="presParOf" srcId="{ACB8C1FF-FC01-411A-8E6D-FEA4B1D8F379}" destId="{653BB653-EA11-47D8-BA1B-6838A46F218D}" srcOrd="3" destOrd="0" presId="urn:microsoft.com/office/officeart/2005/8/layout/list1"/>
    <dgm:cxn modelId="{F637DFE1-0285-4386-9610-B36347CB0FE4}" type="presParOf" srcId="{ACB8C1FF-FC01-411A-8E6D-FEA4B1D8F379}" destId="{E6164686-4A4B-4EAA-BF21-B6167BD418F1}" srcOrd="4" destOrd="0" presId="urn:microsoft.com/office/officeart/2005/8/layout/list1"/>
    <dgm:cxn modelId="{BD7D3383-1FBC-4128-9148-64AAE3D65D9F}" type="presParOf" srcId="{E6164686-4A4B-4EAA-BF21-B6167BD418F1}" destId="{58022811-8964-42EE-87D8-3851A423CC6F}" srcOrd="0" destOrd="0" presId="urn:microsoft.com/office/officeart/2005/8/layout/list1"/>
    <dgm:cxn modelId="{3484AF9A-0E4D-47DE-BF2B-80ADC090ABF9}" type="presParOf" srcId="{E6164686-4A4B-4EAA-BF21-B6167BD418F1}" destId="{1484B14C-39E6-4A68-AD57-EC54C67239EC}" srcOrd="1" destOrd="0" presId="urn:microsoft.com/office/officeart/2005/8/layout/list1"/>
    <dgm:cxn modelId="{05A0C801-0BA6-44A9-ACFE-DA564C1105CF}" type="presParOf" srcId="{ACB8C1FF-FC01-411A-8E6D-FEA4B1D8F379}" destId="{EE162D37-5F46-408A-9061-23B3FC868805}" srcOrd="5" destOrd="0" presId="urn:microsoft.com/office/officeart/2005/8/layout/list1"/>
    <dgm:cxn modelId="{9AEFBE21-6AC8-411A-A5B4-F4C06B943A2A}" type="presParOf" srcId="{ACB8C1FF-FC01-411A-8E6D-FEA4B1D8F379}" destId="{96DBB22C-DBC5-4FFC-923C-FB832DA1AA06}" srcOrd="6" destOrd="0" presId="urn:microsoft.com/office/officeart/2005/8/layout/list1"/>
    <dgm:cxn modelId="{097EA4AB-F8BE-4C75-A06C-57113ED299C3}" type="presParOf" srcId="{ACB8C1FF-FC01-411A-8E6D-FEA4B1D8F379}" destId="{F93AC7DF-A03F-4489-AF50-5F8C5E16C1C0}" srcOrd="7" destOrd="0" presId="urn:microsoft.com/office/officeart/2005/8/layout/list1"/>
    <dgm:cxn modelId="{25EBB092-F63D-4899-A2A2-3CEE3EFB576C}" type="presParOf" srcId="{ACB8C1FF-FC01-411A-8E6D-FEA4B1D8F379}" destId="{4AD41049-9D6D-43C2-9036-D6722171F621}" srcOrd="8" destOrd="0" presId="urn:microsoft.com/office/officeart/2005/8/layout/list1"/>
    <dgm:cxn modelId="{2533784F-EAFF-41E4-B919-D73117E28A23}" type="presParOf" srcId="{4AD41049-9D6D-43C2-9036-D6722171F621}" destId="{DB94A751-3BD7-431E-AB72-31A84FC82CCC}" srcOrd="0" destOrd="0" presId="urn:microsoft.com/office/officeart/2005/8/layout/list1"/>
    <dgm:cxn modelId="{C7CD3D95-2340-4686-887D-1DE0E3FCF17E}" type="presParOf" srcId="{4AD41049-9D6D-43C2-9036-D6722171F621}" destId="{F1D7DB54-7615-4C22-BABB-C94588B5A26B}" srcOrd="1" destOrd="0" presId="urn:microsoft.com/office/officeart/2005/8/layout/list1"/>
    <dgm:cxn modelId="{BF76A265-24BF-4213-8532-84360FECC25A}" type="presParOf" srcId="{ACB8C1FF-FC01-411A-8E6D-FEA4B1D8F379}" destId="{449DE1CB-AF2D-4A41-94A8-C5F86F3101BB}" srcOrd="9" destOrd="0" presId="urn:microsoft.com/office/officeart/2005/8/layout/list1"/>
    <dgm:cxn modelId="{586C0EF0-22D2-4DCB-BDFB-055C12484152}" type="presParOf" srcId="{ACB8C1FF-FC01-411A-8E6D-FEA4B1D8F379}" destId="{3113B9A7-E7C2-4DB6-BBDB-B1EBA2F1C84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A25B2A6-CF0B-47FD-8881-9BAA59A8399D}" type="doc">
      <dgm:prSet loTypeId="urn:microsoft.com/office/officeart/2005/8/layout/arrow5" loCatId="process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id-ID"/>
        </a:p>
      </dgm:t>
    </dgm:pt>
    <dgm:pt modelId="{E60DC07F-A406-4F25-A858-12D27AAE28C5}">
      <dgm:prSet phldrT="[Text]"/>
      <dgm:spPr/>
      <dgm:t>
        <a:bodyPr/>
        <a:lstStyle/>
        <a:p>
          <a:r>
            <a:rPr lang="id-ID" dirty="0" smtClean="0"/>
            <a:t>Sekolah Inklusi</a:t>
          </a:r>
          <a:endParaRPr lang="id-ID" dirty="0"/>
        </a:p>
      </dgm:t>
    </dgm:pt>
    <dgm:pt modelId="{C0FB5F04-05A7-4C76-9C0C-9E344E042D1D}" type="parTrans" cxnId="{A6B0778D-CBE7-4021-B696-D6C43A835022}">
      <dgm:prSet/>
      <dgm:spPr/>
      <dgm:t>
        <a:bodyPr/>
        <a:lstStyle/>
        <a:p>
          <a:endParaRPr lang="id-ID"/>
        </a:p>
      </dgm:t>
    </dgm:pt>
    <dgm:pt modelId="{A1B3B200-5FDE-4CEE-82F2-1CDB9D7E8E89}" type="sibTrans" cxnId="{A6B0778D-CBE7-4021-B696-D6C43A835022}">
      <dgm:prSet/>
      <dgm:spPr/>
      <dgm:t>
        <a:bodyPr/>
        <a:lstStyle/>
        <a:p>
          <a:endParaRPr lang="id-ID"/>
        </a:p>
      </dgm:t>
    </dgm:pt>
    <dgm:pt modelId="{84B918F6-4B6F-4096-B87E-3E7A5CB986A2}">
      <dgm:prSet phldrT="[Text]"/>
      <dgm:spPr/>
      <dgm:t>
        <a:bodyPr/>
        <a:lstStyle/>
        <a:p>
          <a:r>
            <a:rPr lang="id-ID" dirty="0" smtClean="0"/>
            <a:t>Teori Evaluasi Program</a:t>
          </a:r>
          <a:endParaRPr lang="id-ID" dirty="0"/>
        </a:p>
      </dgm:t>
    </dgm:pt>
    <dgm:pt modelId="{DD8FA4D5-552C-4AD8-8DD9-8E882CE7B1D7}" type="parTrans" cxnId="{A63D3986-C6E0-426B-970B-65BF109D0182}">
      <dgm:prSet/>
      <dgm:spPr/>
      <dgm:t>
        <a:bodyPr/>
        <a:lstStyle/>
        <a:p>
          <a:endParaRPr lang="id-ID"/>
        </a:p>
      </dgm:t>
    </dgm:pt>
    <dgm:pt modelId="{338083EB-CB85-4183-B0E2-D7DE4E3D9C27}" type="sibTrans" cxnId="{A63D3986-C6E0-426B-970B-65BF109D0182}">
      <dgm:prSet/>
      <dgm:spPr/>
      <dgm:t>
        <a:bodyPr/>
        <a:lstStyle/>
        <a:p>
          <a:endParaRPr lang="id-ID"/>
        </a:p>
      </dgm:t>
    </dgm:pt>
    <dgm:pt modelId="{BD65AEE0-992E-40DC-8004-32527ED703E6}" type="pres">
      <dgm:prSet presAssocID="{8A25B2A6-CF0B-47FD-8881-9BAA59A8399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FE9926E8-6ADA-49FB-B243-4DF93BBF7AA0}" type="pres">
      <dgm:prSet presAssocID="{E60DC07F-A406-4F25-A858-12D27AAE28C5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86EF187-6FE0-47A9-8F04-2BBC01730AF6}" type="pres">
      <dgm:prSet presAssocID="{84B918F6-4B6F-4096-B87E-3E7A5CB986A2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A6B0778D-CBE7-4021-B696-D6C43A835022}" srcId="{8A25B2A6-CF0B-47FD-8881-9BAA59A8399D}" destId="{E60DC07F-A406-4F25-A858-12D27AAE28C5}" srcOrd="0" destOrd="0" parTransId="{C0FB5F04-05A7-4C76-9C0C-9E344E042D1D}" sibTransId="{A1B3B200-5FDE-4CEE-82F2-1CDB9D7E8E89}"/>
    <dgm:cxn modelId="{C3E3D369-A4FE-4450-9FE8-93A10F652A31}" type="presOf" srcId="{E60DC07F-A406-4F25-A858-12D27AAE28C5}" destId="{FE9926E8-6ADA-49FB-B243-4DF93BBF7AA0}" srcOrd="0" destOrd="0" presId="urn:microsoft.com/office/officeart/2005/8/layout/arrow5"/>
    <dgm:cxn modelId="{5DD7F281-0D86-47A4-AE6C-5096C5168109}" type="presOf" srcId="{84B918F6-4B6F-4096-B87E-3E7A5CB986A2}" destId="{786EF187-6FE0-47A9-8F04-2BBC01730AF6}" srcOrd="0" destOrd="0" presId="urn:microsoft.com/office/officeart/2005/8/layout/arrow5"/>
    <dgm:cxn modelId="{5C2B978A-8695-4662-B054-2281E54B4A17}" type="presOf" srcId="{8A25B2A6-CF0B-47FD-8881-9BAA59A8399D}" destId="{BD65AEE0-992E-40DC-8004-32527ED703E6}" srcOrd="0" destOrd="0" presId="urn:microsoft.com/office/officeart/2005/8/layout/arrow5"/>
    <dgm:cxn modelId="{A63D3986-C6E0-426B-970B-65BF109D0182}" srcId="{8A25B2A6-CF0B-47FD-8881-9BAA59A8399D}" destId="{84B918F6-4B6F-4096-B87E-3E7A5CB986A2}" srcOrd="1" destOrd="0" parTransId="{DD8FA4D5-552C-4AD8-8DD9-8E882CE7B1D7}" sibTransId="{338083EB-CB85-4183-B0E2-D7DE4E3D9C27}"/>
    <dgm:cxn modelId="{DCFD5305-740D-4A7F-8188-599DAE60FD13}" type="presParOf" srcId="{BD65AEE0-992E-40DC-8004-32527ED703E6}" destId="{FE9926E8-6ADA-49FB-B243-4DF93BBF7AA0}" srcOrd="0" destOrd="0" presId="urn:microsoft.com/office/officeart/2005/8/layout/arrow5"/>
    <dgm:cxn modelId="{64B41145-044F-41DB-8950-7F767BD47AAD}" type="presParOf" srcId="{BD65AEE0-992E-40DC-8004-32527ED703E6}" destId="{786EF187-6FE0-47A9-8F04-2BBC01730AF6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9A2F4A-8220-46B2-AABB-F3B22AEA15F8}">
      <dsp:nvSpPr>
        <dsp:cNvPr id="0" name=""/>
        <dsp:cNvSpPr/>
      </dsp:nvSpPr>
      <dsp:spPr>
        <a:xfrm>
          <a:off x="2796124" y="1405317"/>
          <a:ext cx="2472647" cy="123133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Dasar Pendidikan Inklusif</a:t>
          </a:r>
          <a:endParaRPr lang="id-ID" sz="2400" kern="1200" dirty="0"/>
        </a:p>
      </dsp:txBody>
      <dsp:txXfrm>
        <a:off x="2856233" y="1465426"/>
        <a:ext cx="2352429" cy="1111118"/>
      </dsp:txXfrm>
    </dsp:sp>
    <dsp:sp modelId="{FEE9368A-0F4C-4996-A706-88495867F49C}">
      <dsp:nvSpPr>
        <dsp:cNvPr id="0" name=""/>
        <dsp:cNvSpPr/>
      </dsp:nvSpPr>
      <dsp:spPr>
        <a:xfrm rot="21566520">
          <a:off x="5268763" y="2007321"/>
          <a:ext cx="33337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33370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5AC8CD-8362-4469-B294-D5629C749CFC}">
      <dsp:nvSpPr>
        <dsp:cNvPr id="0" name=""/>
        <dsp:cNvSpPr/>
      </dsp:nvSpPr>
      <dsp:spPr>
        <a:xfrm>
          <a:off x="5602126" y="1620080"/>
          <a:ext cx="1758214" cy="75411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000" kern="1200" dirty="0" smtClean="0"/>
            <a:t>Indonesia</a:t>
          </a:r>
          <a:endParaRPr lang="id-ID" sz="3000" kern="1200" dirty="0"/>
        </a:p>
      </dsp:txBody>
      <dsp:txXfrm>
        <a:off x="5638939" y="1656893"/>
        <a:ext cx="1684588" cy="680486"/>
      </dsp:txXfrm>
    </dsp:sp>
    <dsp:sp modelId="{BBC162B3-02D7-4010-A417-A76791D1D6E3}">
      <dsp:nvSpPr>
        <dsp:cNvPr id="0" name=""/>
        <dsp:cNvSpPr/>
      </dsp:nvSpPr>
      <dsp:spPr>
        <a:xfrm rot="10844928">
          <a:off x="2198015" y="2000918"/>
          <a:ext cx="59813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98133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E88A1E-2161-4727-AAC0-4BD6649360B4}">
      <dsp:nvSpPr>
        <dsp:cNvPr id="0" name=""/>
        <dsp:cNvSpPr/>
      </dsp:nvSpPr>
      <dsp:spPr>
        <a:xfrm>
          <a:off x="929602" y="1549179"/>
          <a:ext cx="1268439" cy="87908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300" kern="1200" dirty="0" smtClean="0"/>
            <a:t>Dunia</a:t>
          </a:r>
          <a:endParaRPr lang="id-ID" sz="3300" kern="1200" dirty="0"/>
        </a:p>
      </dsp:txBody>
      <dsp:txXfrm>
        <a:off x="972515" y="1592092"/>
        <a:ext cx="1182613" cy="7932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EBA9E6-6B95-4448-88D8-C171F53665EC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kern="1200" dirty="0" smtClean="0"/>
            <a:t>1948</a:t>
          </a:r>
          <a:endParaRPr lang="id-ID" sz="3200" kern="1200" dirty="0"/>
        </a:p>
      </dsp:txBody>
      <dsp:txXfrm rot="-5400000">
        <a:off x="1" y="573596"/>
        <a:ext cx="1146297" cy="491270"/>
      </dsp:txXfrm>
    </dsp:sp>
    <dsp:sp modelId="{0F026EF4-6F22-4F3F-A5B2-84C634A1B918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3200" kern="1200" dirty="0" smtClean="0"/>
            <a:t>Deklarasi universal hak asasi manusia oleh Majelis PBB</a:t>
          </a:r>
          <a:endParaRPr lang="id-ID" sz="3200" kern="1200" dirty="0"/>
        </a:p>
      </dsp:txBody>
      <dsp:txXfrm rot="-5400000">
        <a:off x="1146298" y="52408"/>
        <a:ext cx="7031341" cy="960496"/>
      </dsp:txXfrm>
    </dsp:sp>
    <dsp:sp modelId="{6F30F945-A456-4BFB-8B5B-58350AEA062F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kern="1200" dirty="0" smtClean="0"/>
            <a:t>1989</a:t>
          </a:r>
          <a:endParaRPr lang="id-ID" sz="3200" kern="1200" dirty="0"/>
        </a:p>
      </dsp:txBody>
      <dsp:txXfrm rot="-5400000">
        <a:off x="1" y="2017346"/>
        <a:ext cx="1146297" cy="491270"/>
      </dsp:txXfrm>
    </dsp:sp>
    <dsp:sp modelId="{62F484C6-C586-4FFF-9C03-E89623B3AC7F}">
      <dsp:nvSpPr>
        <dsp:cNvPr id="0" name=""/>
        <dsp:cNvSpPr/>
      </dsp:nvSpPr>
      <dsp:spPr>
        <a:xfrm rot="5400000">
          <a:off x="4155739" y="-1540677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3200" kern="1200" dirty="0" smtClean="0"/>
            <a:t>Konvensi PBB tentang hak anak, 20 November 1989</a:t>
          </a:r>
          <a:endParaRPr lang="id-ID" sz="3200" kern="1200" dirty="0"/>
        </a:p>
      </dsp:txBody>
      <dsp:txXfrm rot="-5400000">
        <a:off x="1146298" y="1520725"/>
        <a:ext cx="7031341" cy="960496"/>
      </dsp:txXfrm>
    </dsp:sp>
    <dsp:sp modelId="{DE2256D8-06A1-4DA0-8989-6197E978C974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kern="1200" dirty="0" smtClean="0"/>
            <a:t>1990</a:t>
          </a:r>
          <a:endParaRPr lang="id-ID" sz="3200" kern="1200" dirty="0"/>
        </a:p>
      </dsp:txBody>
      <dsp:txXfrm rot="-5400000">
        <a:off x="1" y="3461096"/>
        <a:ext cx="1146297" cy="491270"/>
      </dsp:txXfrm>
    </dsp:sp>
    <dsp:sp modelId="{6A99268A-72C3-460E-A4C2-AB28F96748A3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3200" kern="1200" dirty="0" smtClean="0"/>
            <a:t>Deklarasi dunia tentang pendidikan untuk semua, di Jomtiem Thailand</a:t>
          </a:r>
          <a:endParaRPr lang="id-ID" sz="3200" kern="1200" dirty="0"/>
        </a:p>
      </dsp:txBody>
      <dsp:txXfrm rot="-5400000">
        <a:off x="1146298" y="2939908"/>
        <a:ext cx="7031341" cy="9604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CE8E1C-0FCB-4FB7-9B67-3120DA6EC9F8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kern="1200" dirty="0" smtClean="0"/>
            <a:t>1993</a:t>
          </a:r>
          <a:endParaRPr lang="id-ID" sz="3200" kern="1200" dirty="0"/>
        </a:p>
      </dsp:txBody>
      <dsp:txXfrm rot="-5400000">
        <a:off x="1" y="573596"/>
        <a:ext cx="1146297" cy="491270"/>
      </dsp:txXfrm>
    </dsp:sp>
    <dsp:sp modelId="{5365A92A-EFBB-4597-B217-00D09839ED87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3000" kern="1200" dirty="0" smtClean="0"/>
            <a:t>Peraturan standar tentang Persamaan Kesempatan bagi para penyandang cacat</a:t>
          </a:r>
          <a:endParaRPr lang="id-ID" sz="3000" kern="1200" dirty="0"/>
        </a:p>
      </dsp:txBody>
      <dsp:txXfrm rot="-5400000">
        <a:off x="1146298" y="52408"/>
        <a:ext cx="7031341" cy="960496"/>
      </dsp:txXfrm>
    </dsp:sp>
    <dsp:sp modelId="{C2538EED-72E2-40A5-825B-B2E4D2E70C9C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kern="1200" dirty="0" smtClean="0"/>
            <a:t>1994</a:t>
          </a:r>
          <a:endParaRPr lang="id-ID" sz="3200" kern="1200" dirty="0"/>
        </a:p>
      </dsp:txBody>
      <dsp:txXfrm rot="-5400000">
        <a:off x="1" y="2017346"/>
        <a:ext cx="1146297" cy="491270"/>
      </dsp:txXfrm>
    </dsp:sp>
    <dsp:sp modelId="{930A8552-85A8-4EAC-B5CA-9BD7BAA8A7FA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3000" kern="1200" dirty="0" smtClean="0"/>
            <a:t>Pernyataan Salamanca dan Kerangka Aksi tentang Pendidikan </a:t>
          </a:r>
          <a:r>
            <a:rPr lang="id-ID" sz="3000" kern="1200" smtClean="0"/>
            <a:t>Kebutuhan Khusus</a:t>
          </a:r>
          <a:endParaRPr lang="id-ID" sz="3000" kern="1200" dirty="0"/>
        </a:p>
      </dsp:txBody>
      <dsp:txXfrm rot="-5400000">
        <a:off x="1146298" y="1496158"/>
        <a:ext cx="7031341" cy="960496"/>
      </dsp:txXfrm>
    </dsp:sp>
    <dsp:sp modelId="{FA4A5C2B-133A-4674-86BF-CB51ED860615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kern="1200" dirty="0" smtClean="0"/>
            <a:t>1999</a:t>
          </a:r>
          <a:endParaRPr lang="id-ID" sz="3200" kern="1200" dirty="0"/>
        </a:p>
      </dsp:txBody>
      <dsp:txXfrm rot="-5400000">
        <a:off x="1" y="3461096"/>
        <a:ext cx="1146297" cy="491270"/>
      </dsp:txXfrm>
    </dsp:sp>
    <dsp:sp modelId="{F4842C2C-32F2-46DE-B29E-86529AAD9464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3000" kern="1200" smtClean="0"/>
            <a:t>Tinjauan 5 tahun Salamanca</a:t>
          </a:r>
          <a:endParaRPr lang="id-ID" sz="3000" kern="1200"/>
        </a:p>
      </dsp:txBody>
      <dsp:txXfrm rot="-5400000">
        <a:off x="1146298" y="2939908"/>
        <a:ext cx="7031341" cy="96049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5B635A-12EB-4147-BF57-CFB8A178821C}">
      <dsp:nvSpPr>
        <dsp:cNvPr id="0" name=""/>
        <dsp:cNvSpPr/>
      </dsp:nvSpPr>
      <dsp:spPr>
        <a:xfrm rot="5400000">
          <a:off x="-229759" y="229825"/>
          <a:ext cx="1531727" cy="107220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000" kern="1200" dirty="0" smtClean="0"/>
            <a:t>2000</a:t>
          </a:r>
          <a:endParaRPr lang="id-ID" sz="3000" kern="1200" dirty="0"/>
        </a:p>
      </dsp:txBody>
      <dsp:txXfrm rot="-5400000">
        <a:off x="1" y="536171"/>
        <a:ext cx="1072209" cy="459518"/>
      </dsp:txXfrm>
    </dsp:sp>
    <dsp:sp modelId="{5B6F9CAC-166A-4B4A-9F1D-339004B7C4E6}">
      <dsp:nvSpPr>
        <dsp:cNvPr id="0" name=""/>
        <dsp:cNvSpPr/>
      </dsp:nvSpPr>
      <dsp:spPr>
        <a:xfrm rot="5400000">
          <a:off x="4219929" y="-3147653"/>
          <a:ext cx="995622" cy="729106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500" kern="1200" dirty="0" smtClean="0"/>
            <a:t>Kerangka Aksi Forum Pendikan Dunia, Dackar</a:t>
          </a:r>
          <a:endParaRPr lang="id-ID" sz="2500" kern="1200" dirty="0"/>
        </a:p>
      </dsp:txBody>
      <dsp:txXfrm rot="-5400000">
        <a:off x="1072209" y="48669"/>
        <a:ext cx="7242460" cy="898418"/>
      </dsp:txXfrm>
    </dsp:sp>
    <dsp:sp modelId="{40CBAFC8-5F70-4FD7-A4DE-01DB4866252D}">
      <dsp:nvSpPr>
        <dsp:cNvPr id="0" name=""/>
        <dsp:cNvSpPr/>
      </dsp:nvSpPr>
      <dsp:spPr>
        <a:xfrm rot="5400000">
          <a:off x="-229759" y="1566427"/>
          <a:ext cx="1531727" cy="1072209"/>
        </a:xfrm>
        <a:prstGeom prst="chevron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000" kern="1200" dirty="0" smtClean="0"/>
            <a:t>2000</a:t>
          </a:r>
          <a:endParaRPr lang="id-ID" sz="3000" kern="1200" dirty="0"/>
        </a:p>
      </dsp:txBody>
      <dsp:txXfrm rot="-5400000">
        <a:off x="1" y="1872773"/>
        <a:ext cx="1072209" cy="459518"/>
      </dsp:txXfrm>
    </dsp:sp>
    <dsp:sp modelId="{17D44835-A8CA-470B-9C76-C4C47D433933}">
      <dsp:nvSpPr>
        <dsp:cNvPr id="0" name=""/>
        <dsp:cNvSpPr/>
      </dsp:nvSpPr>
      <dsp:spPr>
        <a:xfrm rot="5400000">
          <a:off x="4219929" y="-1811051"/>
          <a:ext cx="995622" cy="729106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500" kern="1200" dirty="0" smtClean="0"/>
            <a:t>Tujuan Pembangunan Millenium yang berfokus pada penurunan angka Kemiskinan dan Pembangunan</a:t>
          </a:r>
          <a:endParaRPr lang="id-ID" sz="2500" kern="1200" dirty="0"/>
        </a:p>
      </dsp:txBody>
      <dsp:txXfrm rot="-5400000">
        <a:off x="1072209" y="1385271"/>
        <a:ext cx="7242460" cy="898418"/>
      </dsp:txXfrm>
    </dsp:sp>
    <dsp:sp modelId="{FF42FBFA-60D5-4AA0-A274-4E1EE4E4D4CD}">
      <dsp:nvSpPr>
        <dsp:cNvPr id="0" name=""/>
        <dsp:cNvSpPr/>
      </dsp:nvSpPr>
      <dsp:spPr>
        <a:xfrm rot="5400000">
          <a:off x="-229759" y="2903029"/>
          <a:ext cx="1531727" cy="1072209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000" kern="1200" dirty="0" smtClean="0"/>
            <a:t>2001</a:t>
          </a:r>
          <a:endParaRPr lang="id-ID" sz="3000" kern="1200" dirty="0"/>
        </a:p>
      </dsp:txBody>
      <dsp:txXfrm rot="-5400000">
        <a:off x="1" y="3209375"/>
        <a:ext cx="1072209" cy="459518"/>
      </dsp:txXfrm>
    </dsp:sp>
    <dsp:sp modelId="{A90B1424-E5C2-445E-A9BC-B4B33A51E019}">
      <dsp:nvSpPr>
        <dsp:cNvPr id="0" name=""/>
        <dsp:cNvSpPr/>
      </dsp:nvSpPr>
      <dsp:spPr>
        <a:xfrm rot="5400000">
          <a:off x="4219929" y="-454836"/>
          <a:ext cx="995622" cy="729106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500" kern="1200" dirty="0" smtClean="0"/>
            <a:t>Flagship Pendidikan Untuk Semua (PUS) tentang Pendidikan dan Kecacatan</a:t>
          </a:r>
          <a:endParaRPr lang="id-ID" sz="2500" kern="1200" dirty="0"/>
        </a:p>
      </dsp:txBody>
      <dsp:txXfrm rot="-5400000">
        <a:off x="1072209" y="2741486"/>
        <a:ext cx="7242460" cy="89841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973583-363A-4486-9001-8901E6F21836}">
      <dsp:nvSpPr>
        <dsp:cNvPr id="0" name=""/>
        <dsp:cNvSpPr/>
      </dsp:nvSpPr>
      <dsp:spPr>
        <a:xfrm>
          <a:off x="0" y="420031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8BF37F-582B-4602-83BC-F012F60968D4}">
      <dsp:nvSpPr>
        <dsp:cNvPr id="0" name=""/>
        <dsp:cNvSpPr/>
      </dsp:nvSpPr>
      <dsp:spPr>
        <a:xfrm>
          <a:off x="411480" y="65791"/>
          <a:ext cx="5760720" cy="7084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Falsafah Negara BhinekaTunggal Ika</a:t>
          </a:r>
          <a:endParaRPr lang="id-ID" sz="2400" kern="1200" dirty="0"/>
        </a:p>
      </dsp:txBody>
      <dsp:txXfrm>
        <a:off x="446065" y="100376"/>
        <a:ext cx="5691550" cy="639310"/>
      </dsp:txXfrm>
    </dsp:sp>
    <dsp:sp modelId="{96DBB22C-DBC5-4FFC-923C-FB832DA1AA06}">
      <dsp:nvSpPr>
        <dsp:cNvPr id="0" name=""/>
        <dsp:cNvSpPr/>
      </dsp:nvSpPr>
      <dsp:spPr>
        <a:xfrm>
          <a:off x="0" y="1508671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84B14C-39E6-4A68-AD57-EC54C67239EC}">
      <dsp:nvSpPr>
        <dsp:cNvPr id="0" name=""/>
        <dsp:cNvSpPr/>
      </dsp:nvSpPr>
      <dsp:spPr>
        <a:xfrm>
          <a:off x="411480" y="1154431"/>
          <a:ext cx="5760720" cy="708480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UUD 1945 Pasal 32 ayat (1) dan ayat (2)</a:t>
          </a:r>
          <a:endParaRPr lang="id-ID" sz="2400" kern="1200" dirty="0"/>
        </a:p>
      </dsp:txBody>
      <dsp:txXfrm>
        <a:off x="446065" y="1189016"/>
        <a:ext cx="5691550" cy="639310"/>
      </dsp:txXfrm>
    </dsp:sp>
    <dsp:sp modelId="{3113B9A7-E7C2-4DB6-BBDB-B1EBA2F1C842}">
      <dsp:nvSpPr>
        <dsp:cNvPr id="0" name=""/>
        <dsp:cNvSpPr/>
      </dsp:nvSpPr>
      <dsp:spPr>
        <a:xfrm>
          <a:off x="0" y="3543131"/>
          <a:ext cx="7941564" cy="9170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D7DB54-7615-4C22-BABB-C94588B5A26B}">
      <dsp:nvSpPr>
        <dsp:cNvPr id="0" name=""/>
        <dsp:cNvSpPr/>
      </dsp:nvSpPr>
      <dsp:spPr>
        <a:xfrm>
          <a:off x="411480" y="2243071"/>
          <a:ext cx="5966377" cy="165430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UU No 20 tahun 2003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tentang Sistem Pendidikan Nasional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Pasal 5 ayat (1)</a:t>
          </a:r>
          <a:endParaRPr lang="id-ID" sz="2400" kern="1200" dirty="0"/>
        </a:p>
      </dsp:txBody>
      <dsp:txXfrm>
        <a:off x="492236" y="2323827"/>
        <a:ext cx="5804865" cy="149278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9926E8-6ADA-49FB-B243-4DF93BBF7AA0}">
      <dsp:nvSpPr>
        <dsp:cNvPr id="0" name=""/>
        <dsp:cNvSpPr/>
      </dsp:nvSpPr>
      <dsp:spPr>
        <a:xfrm rot="16200000">
          <a:off x="623" y="1525"/>
          <a:ext cx="3918247" cy="3918247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800" kern="1200" dirty="0" smtClean="0"/>
            <a:t>Sekolah Inklusi</a:t>
          </a:r>
          <a:endParaRPr lang="id-ID" sz="3800" kern="1200" dirty="0"/>
        </a:p>
      </dsp:txBody>
      <dsp:txXfrm rot="5400000">
        <a:off x="624" y="981087"/>
        <a:ext cx="3232554" cy="1959123"/>
      </dsp:txXfrm>
    </dsp:sp>
    <dsp:sp modelId="{786EF187-6FE0-47A9-8F04-2BBC01730AF6}">
      <dsp:nvSpPr>
        <dsp:cNvPr id="0" name=""/>
        <dsp:cNvSpPr/>
      </dsp:nvSpPr>
      <dsp:spPr>
        <a:xfrm rot="5400000">
          <a:off x="4146024" y="1525"/>
          <a:ext cx="3918247" cy="3918247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800" kern="1200" dirty="0" smtClean="0"/>
            <a:t>Teori Evaluasi Program</a:t>
          </a:r>
          <a:endParaRPr lang="id-ID" sz="3800" kern="1200" dirty="0"/>
        </a:p>
      </dsp:txBody>
      <dsp:txXfrm rot="-5400000">
        <a:off x="4831718" y="981086"/>
        <a:ext cx="3232554" cy="19591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13CBE-7B32-4457-AAB3-942691BD392A}" type="datetimeFigureOut">
              <a:rPr lang="id-ID" smtClean="0"/>
              <a:t>23/04/2019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814EFE-DA62-427C-B074-FDCF6CB0DED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53308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6F3E-FF42-4784-BD5A-E57167AD4792}" type="datetimeFigureOut">
              <a:rPr lang="id-ID" smtClean="0"/>
              <a:t>23/04/2019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63DB-D18E-4839-B5D3-8EC3873754C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75713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6F3E-FF42-4784-BD5A-E57167AD4792}" type="datetimeFigureOut">
              <a:rPr lang="id-ID" smtClean="0"/>
              <a:t>23/04/2019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63DB-D18E-4839-B5D3-8EC3873754C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080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6F3E-FF42-4784-BD5A-E57167AD4792}" type="datetimeFigureOut">
              <a:rPr lang="id-ID" smtClean="0"/>
              <a:t>23/04/2019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63DB-D18E-4839-B5D3-8EC3873754C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14831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6F3E-FF42-4784-BD5A-E57167AD4792}" type="datetimeFigureOut">
              <a:rPr lang="id-ID" smtClean="0"/>
              <a:t>23/04/2019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63DB-D18E-4839-B5D3-8EC3873754C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35378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6F3E-FF42-4784-BD5A-E57167AD4792}" type="datetimeFigureOut">
              <a:rPr lang="id-ID" smtClean="0"/>
              <a:t>23/04/2019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63DB-D18E-4839-B5D3-8EC3873754C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92638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6F3E-FF42-4784-BD5A-E57167AD4792}" type="datetimeFigureOut">
              <a:rPr lang="id-ID" smtClean="0"/>
              <a:t>23/04/2019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63DB-D18E-4839-B5D3-8EC3873754C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12750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6F3E-FF42-4784-BD5A-E57167AD4792}" type="datetimeFigureOut">
              <a:rPr lang="id-ID" smtClean="0"/>
              <a:t>23/04/2019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63DB-D18E-4839-B5D3-8EC3873754C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86965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6F3E-FF42-4784-BD5A-E57167AD4792}" type="datetimeFigureOut">
              <a:rPr lang="id-ID" smtClean="0"/>
              <a:t>23/04/2019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63DB-D18E-4839-B5D3-8EC3873754C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62522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6F3E-FF42-4784-BD5A-E57167AD4792}" type="datetimeFigureOut">
              <a:rPr lang="id-ID" smtClean="0"/>
              <a:t>23/04/2019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63DB-D18E-4839-B5D3-8EC3873754C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9676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6F3E-FF42-4784-BD5A-E57167AD4792}" type="datetimeFigureOut">
              <a:rPr lang="id-ID" smtClean="0"/>
              <a:t>23/04/2019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63DB-D18E-4839-B5D3-8EC3873754C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51923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56F3E-FF42-4784-BD5A-E57167AD4792}" type="datetimeFigureOut">
              <a:rPr lang="id-ID" smtClean="0"/>
              <a:t>23/04/2019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63DB-D18E-4839-B5D3-8EC3873754C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58641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56F3E-FF42-4784-BD5A-E57167AD4792}" type="datetimeFigureOut">
              <a:rPr lang="id-ID" smtClean="0"/>
              <a:t>23/04/2019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463DB-D18E-4839-B5D3-8EC3873754C0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99040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1"/>
            <a:ext cx="8676456" cy="2304257"/>
          </a:xfrm>
        </p:spPr>
        <p:txBody>
          <a:bodyPr>
            <a:normAutofit/>
          </a:bodyPr>
          <a:lstStyle/>
          <a:p>
            <a:r>
              <a:rPr lang="id-ID" sz="2800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EVALUASI PROGRAM INKLUSI </a:t>
            </a:r>
            <a:br>
              <a:rPr lang="id-ID" sz="2800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lang="id-ID" sz="2800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DI SEKOLAH MUSLIM</a:t>
            </a:r>
            <a:br>
              <a:rPr lang="id-ID" sz="2800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lang="id-ID" sz="2800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/>
            </a:r>
            <a:br>
              <a:rPr lang="id-ID" sz="2800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lang="id-ID" sz="2400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(Studi Evaluatif di TK dan SMK Muslim Inklusi di Yogyakarta)</a:t>
            </a:r>
            <a:r>
              <a:rPr lang="id-ID" sz="2800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/>
            </a:r>
            <a:br>
              <a:rPr lang="id-ID" sz="2800" b="1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endParaRPr lang="id-ID" sz="2800" b="1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293096"/>
            <a:ext cx="9144000" cy="1368152"/>
          </a:xfrm>
        </p:spPr>
        <p:txBody>
          <a:bodyPr>
            <a:normAutofit/>
          </a:bodyPr>
          <a:lstStyle/>
          <a:p>
            <a:r>
              <a:rPr lang="id-ID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Anita Aisah</a:t>
            </a:r>
          </a:p>
          <a:p>
            <a:r>
              <a:rPr lang="id-ID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International Conference on Islamic Studies 2019</a:t>
            </a:r>
          </a:p>
          <a:p>
            <a:r>
              <a:rPr lang="id-ID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UAD Yogyakarta, 23 April 2019</a:t>
            </a:r>
          </a:p>
        </p:txBody>
      </p:sp>
    </p:spTree>
    <p:extLst>
      <p:ext uri="{BB962C8B-B14F-4D97-AF65-F5344CB8AC3E}">
        <p14:creationId xmlns:p14="http://schemas.microsoft.com/office/powerpoint/2010/main" val="198246638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1210146"/>
          </a:xfrm>
        </p:spPr>
        <p:txBody>
          <a:bodyPr>
            <a:noAutofit/>
          </a:bodyPr>
          <a:lstStyle/>
          <a:p>
            <a:r>
              <a:rPr lang="id-ID" dirty="0" smtClean="0"/>
              <a:t>Penyelenggara Pendidikan Inklusi di Kota Yogyakarta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0" indent="0">
              <a:buNone/>
            </a:pPr>
            <a:endParaRPr lang="id-ID" dirty="0" smtClean="0"/>
          </a:p>
          <a:p>
            <a:pPr marL="0" indent="0">
              <a:buNone/>
            </a:pPr>
            <a:r>
              <a:rPr lang="id-ID" dirty="0" smtClean="0"/>
              <a:t>Terdapat </a:t>
            </a:r>
            <a:r>
              <a:rPr lang="id-ID" dirty="0" smtClean="0"/>
              <a:t>57 Sekolah yang </a:t>
            </a:r>
            <a:r>
              <a:rPr lang="id-ID" dirty="0" smtClean="0"/>
              <a:t>ditetapkan oleh Pemerintah </a:t>
            </a:r>
            <a:r>
              <a:rPr lang="id-ID" dirty="0" smtClean="0"/>
              <a:t>sebagai </a:t>
            </a:r>
            <a:r>
              <a:rPr lang="id-ID" b="1" dirty="0" smtClean="0"/>
              <a:t>sekolah inklusi </a:t>
            </a:r>
            <a:r>
              <a:rPr lang="id-ID" dirty="0" smtClean="0"/>
              <a:t>di Kota Yogyakarta dari tingkat PAUD sampai SMA/SMK.</a:t>
            </a:r>
          </a:p>
          <a:p>
            <a:pPr marL="0" indent="0">
              <a:buNone/>
            </a:pPr>
            <a:endParaRPr lang="id-ID" dirty="0"/>
          </a:p>
          <a:p>
            <a:pPr marL="0" indent="0">
              <a:buNone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12121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B. RUMUSAN MASALAH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Bagaimana evaluasi program inklusif di TK Muslim dan SMK Muslim di Kota Yogyakarta?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72538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C. LANDASAN TEORITIS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3129929"/>
              </p:ext>
            </p:extLst>
          </p:nvPr>
        </p:nvGraphicFramePr>
        <p:xfrm>
          <a:off x="539552" y="1700808"/>
          <a:ext cx="8064896" cy="3921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295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Sekolah Inklusi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Mengacu pada permendiknas RI no 70 TAHUN 2009</a:t>
            </a:r>
          </a:p>
          <a:p>
            <a:r>
              <a:rPr lang="id-ID" dirty="0" smtClean="0"/>
              <a:t>7 Prinsip pendidikan inklusi</a:t>
            </a:r>
          </a:p>
          <a:p>
            <a:pPr marL="0" indent="0">
              <a:buNone/>
            </a:pPr>
            <a:endParaRPr lang="id-ID" dirty="0" smtClean="0"/>
          </a:p>
          <a:p>
            <a:endParaRPr lang="id-ID" dirty="0" smtClean="0"/>
          </a:p>
        </p:txBody>
      </p:sp>
    </p:spTree>
    <p:extLst>
      <p:ext uri="{BB962C8B-B14F-4D97-AF65-F5344CB8AC3E}">
        <p14:creationId xmlns:p14="http://schemas.microsoft.com/office/powerpoint/2010/main" val="370229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Teori Evaluasi Program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Model Evaluasi CIPP (</a:t>
            </a:r>
            <a:r>
              <a:rPr lang="id-ID" i="1" dirty="0" smtClean="0"/>
              <a:t>context, input, process and product</a:t>
            </a:r>
            <a:r>
              <a:rPr lang="id-ID" dirty="0" smtClean="0"/>
              <a:t>) oleh Robinson (2002)</a:t>
            </a:r>
          </a:p>
        </p:txBody>
      </p:sp>
    </p:spTree>
    <p:extLst>
      <p:ext uri="{BB962C8B-B14F-4D97-AF65-F5344CB8AC3E}">
        <p14:creationId xmlns:p14="http://schemas.microsoft.com/office/powerpoint/2010/main" val="111281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D. METODE PENELITIAN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Jenis dan Pendekatan Penelitian</a:t>
            </a:r>
          </a:p>
          <a:p>
            <a:r>
              <a:rPr lang="id-ID" dirty="0" smtClean="0"/>
              <a:t>Subjek Penelitian</a:t>
            </a:r>
          </a:p>
          <a:p>
            <a:pPr marL="0" indent="0">
              <a:buNone/>
            </a:pPr>
            <a:r>
              <a:rPr lang="id-ID" dirty="0"/>
              <a:t> </a:t>
            </a:r>
            <a:r>
              <a:rPr lang="id-ID" dirty="0" smtClean="0"/>
              <a:t>   Sekolah A (TK Inklusi)</a:t>
            </a:r>
          </a:p>
          <a:p>
            <a:pPr marL="0" indent="0">
              <a:buNone/>
            </a:pPr>
            <a:r>
              <a:rPr lang="id-ID" dirty="0"/>
              <a:t> </a:t>
            </a:r>
            <a:r>
              <a:rPr lang="id-ID" dirty="0" smtClean="0"/>
              <a:t>   Sekolah B (SMK Inklusi)</a:t>
            </a:r>
          </a:p>
          <a:p>
            <a:r>
              <a:rPr lang="id-ID" dirty="0" smtClean="0"/>
              <a:t>Metode Pengambilan Data</a:t>
            </a:r>
          </a:p>
          <a:p>
            <a:r>
              <a:rPr lang="id-ID" dirty="0" smtClean="0"/>
              <a:t>Analisis Data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49264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E. HASIL PENELITIAN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id-ID" dirty="0" smtClean="0"/>
              <a:t>Evaluasi </a:t>
            </a:r>
            <a:r>
              <a:rPr lang="id-ID" i="1" dirty="0" smtClean="0"/>
              <a:t>Context</a:t>
            </a:r>
          </a:p>
          <a:p>
            <a:pPr marL="514350" indent="-514350">
              <a:buAutoNum type="arabicPeriod"/>
            </a:pPr>
            <a:r>
              <a:rPr lang="id-ID" dirty="0" smtClean="0"/>
              <a:t>Evaluasi </a:t>
            </a:r>
            <a:r>
              <a:rPr lang="id-ID" i="1" dirty="0" smtClean="0"/>
              <a:t>Input</a:t>
            </a:r>
          </a:p>
          <a:p>
            <a:pPr marL="514350" indent="-514350">
              <a:buAutoNum type="arabicPeriod"/>
            </a:pPr>
            <a:r>
              <a:rPr lang="id-ID" dirty="0" smtClean="0"/>
              <a:t>Evaluasi </a:t>
            </a:r>
            <a:r>
              <a:rPr lang="id-ID" i="1" dirty="0" smtClean="0"/>
              <a:t>Process</a:t>
            </a:r>
          </a:p>
          <a:p>
            <a:pPr marL="514350" indent="-514350">
              <a:buAutoNum type="arabicPeriod"/>
            </a:pPr>
            <a:r>
              <a:rPr lang="id-ID" dirty="0" smtClean="0"/>
              <a:t>Evaluasi </a:t>
            </a:r>
            <a:r>
              <a:rPr lang="id-ID" i="1" dirty="0" smtClean="0"/>
              <a:t>Product</a:t>
            </a:r>
            <a:endParaRPr lang="id-ID" i="1" dirty="0"/>
          </a:p>
        </p:txBody>
      </p:sp>
    </p:spTree>
    <p:extLst>
      <p:ext uri="{BB962C8B-B14F-4D97-AF65-F5344CB8AC3E}">
        <p14:creationId xmlns:p14="http://schemas.microsoft.com/office/powerpoint/2010/main" val="417500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1. Evaluasi </a:t>
            </a:r>
            <a:r>
              <a:rPr lang="id-ID" i="1" dirty="0" smtClean="0"/>
              <a:t>Context</a:t>
            </a:r>
            <a:r>
              <a:rPr lang="id-ID" dirty="0" smtClean="0"/>
              <a:t>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Mengumpulkan </a:t>
            </a:r>
            <a:r>
              <a:rPr lang="id-ID" dirty="0"/>
              <a:t>dan menganalisa </a:t>
            </a:r>
            <a:r>
              <a:rPr lang="id-ID" i="1" dirty="0"/>
              <a:t>needs assessment</a:t>
            </a:r>
            <a:r>
              <a:rPr lang="id-ID" dirty="0"/>
              <a:t> data untuk menentukan tujuan, prioritas dan sasaran</a:t>
            </a:r>
            <a:r>
              <a:rPr lang="id-ID" dirty="0" smtClean="0"/>
              <a:t>.</a:t>
            </a:r>
          </a:p>
          <a:p>
            <a:pPr marL="0" indent="0">
              <a:buNone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57290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Evaluasi </a:t>
            </a:r>
            <a:r>
              <a:rPr lang="id-ID" i="1" dirty="0" smtClean="0"/>
              <a:t>Context </a:t>
            </a:r>
            <a:r>
              <a:rPr lang="id-ID" dirty="0" smtClean="0"/>
              <a:t>(Empirik)</a:t>
            </a:r>
            <a:endParaRPr lang="id-ID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945283"/>
              </p:ext>
            </p:extLst>
          </p:nvPr>
        </p:nvGraphicFramePr>
        <p:xfrm>
          <a:off x="179512" y="1340768"/>
          <a:ext cx="8712968" cy="44500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356484"/>
                <a:gridCol w="4356484"/>
              </a:tblGrid>
              <a:tr h="366040"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/>
                        <a:t>SEKOLAH A</a:t>
                      </a:r>
                      <a:endParaRPr lang="id-ID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/>
                        <a:t>SEKOLAH B</a:t>
                      </a:r>
                      <a:endParaRPr lang="id-ID" sz="2000" dirty="0"/>
                    </a:p>
                  </a:txBody>
                  <a:tcPr/>
                </a:tc>
              </a:tr>
              <a:tr h="4026448">
                <a:tc>
                  <a:txBody>
                    <a:bodyPr/>
                    <a:lstStyle/>
                    <a:p>
                      <a:r>
                        <a:rPr lang="id-ID" sz="2000" dirty="0" smtClean="0"/>
                        <a:t>Ditunjuk oleh pemerintah menjadi Sekolah</a:t>
                      </a:r>
                      <a:r>
                        <a:rPr lang="id-ID" sz="2000" baseline="0" dirty="0" smtClean="0"/>
                        <a:t> Inklusi pada tahun 2010</a:t>
                      </a:r>
                    </a:p>
                    <a:p>
                      <a:endParaRPr lang="id-ID" sz="2000" baseline="0" dirty="0" smtClean="0"/>
                    </a:p>
                    <a:p>
                      <a:r>
                        <a:rPr lang="id-ID" sz="2000" baseline="0" dirty="0" smtClean="0"/>
                        <a:t>Tidak diajak oleh pemerintah untuk melakukan need asesmen</a:t>
                      </a:r>
                    </a:p>
                    <a:p>
                      <a:endParaRPr lang="id-ID" sz="2000" baseline="0" dirty="0" smtClean="0"/>
                    </a:p>
                    <a:p>
                      <a:r>
                        <a:rPr lang="id-ID" sz="2000" baseline="0" dirty="0" smtClean="0"/>
                        <a:t>Tidak memiliki panduan khusus dalam melaksanakan program sekolah inklusi</a:t>
                      </a:r>
                    </a:p>
                    <a:p>
                      <a:endParaRPr lang="id-ID" sz="2000" baseline="0" dirty="0" smtClean="0"/>
                    </a:p>
                    <a:p>
                      <a:r>
                        <a:rPr lang="id-ID" sz="2000" baseline="0" dirty="0" smtClean="0"/>
                        <a:t>Sebelum tahun 2010, sudah menerima ABK tetapi tidak tertangani secara maksimal</a:t>
                      </a:r>
                    </a:p>
                    <a:p>
                      <a:endParaRPr lang="id-ID" sz="20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2000" dirty="0" smtClean="0"/>
                        <a:t>Ditunjuk oleh pemerintah menjadi sekolah inklusi pada tahun 2010</a:t>
                      </a:r>
                    </a:p>
                    <a:p>
                      <a:endParaRPr lang="id-ID" sz="2000" dirty="0" smtClean="0"/>
                    </a:p>
                    <a:p>
                      <a:r>
                        <a:rPr lang="id-ID" sz="2000" dirty="0" smtClean="0"/>
                        <a:t>Tidak diajak pemerintah untuk melakukan need asesmen</a:t>
                      </a:r>
                    </a:p>
                    <a:p>
                      <a:endParaRPr lang="id-ID" sz="2000" dirty="0" smtClean="0"/>
                    </a:p>
                    <a:p>
                      <a:r>
                        <a:rPr lang="id-ID" sz="2000" dirty="0" smtClean="0"/>
                        <a:t>Tidak memiliki buku paduan</a:t>
                      </a:r>
                      <a:r>
                        <a:rPr lang="id-ID" sz="2000" baseline="0" dirty="0" smtClean="0"/>
                        <a:t> khusus dalam melaksanakan program Sekolah inklusi</a:t>
                      </a:r>
                      <a:endParaRPr lang="id-ID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959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2. Evaluasi </a:t>
            </a:r>
            <a:r>
              <a:rPr lang="id-ID" i="1" dirty="0" smtClean="0"/>
              <a:t>Input</a:t>
            </a:r>
            <a:endParaRPr lang="id-ID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/>
              <a:t>M</a:t>
            </a:r>
            <a:r>
              <a:rPr lang="id-ID" dirty="0" smtClean="0"/>
              <a:t>enyediakan </a:t>
            </a:r>
            <a:r>
              <a:rPr lang="id-ID" dirty="0"/>
              <a:t>informasi untuk menentukan bagaimana menggunakan sumberdaya yang tersedia dalam mencapai tujuan program.</a:t>
            </a:r>
          </a:p>
        </p:txBody>
      </p:sp>
    </p:spTree>
    <p:extLst>
      <p:ext uri="{BB962C8B-B14F-4D97-AF65-F5344CB8AC3E}">
        <p14:creationId xmlns:p14="http://schemas.microsoft.com/office/powerpoint/2010/main" val="397221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Pendidikan Inklusif?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d-ID" b="1" u="sng" dirty="0" smtClean="0">
                <a:solidFill>
                  <a:schemeClr val="accent1">
                    <a:lumMod val="75000"/>
                  </a:schemeClr>
                </a:solidFill>
              </a:rPr>
              <a:t>Inklusif </a:t>
            </a:r>
            <a:r>
              <a:rPr lang="id-ID" dirty="0"/>
              <a:t>diambil dari kata dalam bahasa inggris yakni </a:t>
            </a:r>
            <a:r>
              <a:rPr lang="id-ID" i="1" dirty="0" smtClean="0">
                <a:solidFill>
                  <a:schemeClr val="accent1">
                    <a:lumMod val="75000"/>
                  </a:schemeClr>
                </a:solidFill>
              </a:rPr>
              <a:t>to include</a:t>
            </a:r>
            <a:r>
              <a:rPr lang="id-ID" dirty="0" smtClean="0">
                <a:solidFill>
                  <a:schemeClr val="accent1">
                    <a:lumMod val="75000"/>
                  </a:schemeClr>
                </a:solidFill>
              </a:rPr>
              <a:t>/ </a:t>
            </a:r>
            <a:r>
              <a:rPr lang="id-ID" i="1" dirty="0" smtClean="0">
                <a:solidFill>
                  <a:schemeClr val="accent1">
                    <a:lumMod val="75000"/>
                  </a:schemeClr>
                </a:solidFill>
              </a:rPr>
              <a:t>inclusion</a:t>
            </a:r>
            <a:r>
              <a:rPr lang="id-ID" dirty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id-ID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d-ID" i="1" dirty="0" smtClean="0">
                <a:solidFill>
                  <a:schemeClr val="accent1">
                    <a:lumMod val="75000"/>
                  </a:schemeClr>
                </a:solidFill>
              </a:rPr>
              <a:t>inclusive</a:t>
            </a:r>
            <a:r>
              <a:rPr lang="id-ID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d-ID" dirty="0"/>
              <a:t>yang berarti mengajak masuk atau mengikutsertakan.</a:t>
            </a:r>
          </a:p>
          <a:p>
            <a:r>
              <a:rPr lang="id-ID" b="1" u="sng" dirty="0" smtClean="0">
                <a:solidFill>
                  <a:schemeClr val="accent1">
                    <a:lumMod val="75000"/>
                  </a:schemeClr>
                </a:solidFill>
              </a:rPr>
              <a:t>Pendidikan </a:t>
            </a:r>
            <a:r>
              <a:rPr lang="id-ID" b="1" u="sng" dirty="0">
                <a:solidFill>
                  <a:schemeClr val="accent1">
                    <a:lumMod val="75000"/>
                  </a:schemeClr>
                </a:solidFill>
              </a:rPr>
              <a:t>inklusi </a:t>
            </a:r>
            <a:r>
              <a:rPr lang="id-ID" dirty="0" smtClean="0">
                <a:sym typeface="Wingdings" pitchFamily="2" charset="2"/>
              </a:rPr>
              <a:t> </a:t>
            </a:r>
            <a:r>
              <a:rPr lang="id-ID" dirty="0" smtClean="0"/>
              <a:t> </a:t>
            </a:r>
            <a:r>
              <a:rPr lang="id-ID" dirty="0"/>
              <a:t>bentuk penyelenggaraan pendidikan yang menyatukan anak-anak berkebutuhan khusus dengan anak-anak normal pada umumnya untuk </a:t>
            </a:r>
            <a:r>
              <a:rPr lang="id-ID" dirty="0" smtClean="0"/>
              <a:t>belajar (Unesco, 2001).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23122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Evaluasi </a:t>
            </a:r>
            <a:r>
              <a:rPr lang="id-ID" i="1" dirty="0"/>
              <a:t>I</a:t>
            </a:r>
            <a:r>
              <a:rPr lang="id-ID" i="1" dirty="0" smtClean="0"/>
              <a:t>nput </a:t>
            </a:r>
            <a:r>
              <a:rPr lang="id-ID" dirty="0"/>
              <a:t>(Empirik)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8804257"/>
              </p:ext>
            </p:extLst>
          </p:nvPr>
        </p:nvGraphicFramePr>
        <p:xfrm>
          <a:off x="457200" y="1600200"/>
          <a:ext cx="8229600" cy="51257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SEKOLAH</a:t>
                      </a:r>
                      <a:r>
                        <a:rPr lang="id-ID" baseline="0" dirty="0" smtClean="0"/>
                        <a:t> 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SEKOLAH B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dirty="0" smtClean="0"/>
                        <a:t>Pernah ada 1 guru yang</a:t>
                      </a:r>
                      <a:r>
                        <a:rPr lang="id-ID" baseline="0" dirty="0" smtClean="0"/>
                        <a:t> menangani inklusi dari Pemerintah, namun hanya aktif beberapa bulan.</a:t>
                      </a:r>
                    </a:p>
                    <a:p>
                      <a:endParaRPr lang="id-ID" baseline="0" dirty="0" smtClean="0"/>
                    </a:p>
                    <a:p>
                      <a:r>
                        <a:rPr lang="id-ID" baseline="0" dirty="0" smtClean="0"/>
                        <a:t>Sekolah A berinisiatif kerjasama dengan Lembaga Psikologi dan SLB Pembina</a:t>
                      </a:r>
                    </a:p>
                    <a:p>
                      <a:endParaRPr lang="id-ID" baseline="0" dirty="0" smtClean="0"/>
                    </a:p>
                    <a:p>
                      <a:r>
                        <a:rPr lang="id-ID" baseline="0" dirty="0" smtClean="0"/>
                        <a:t>Menunjuk 1 guru internal yang bertanggungjawab mengenai program inklusi</a:t>
                      </a:r>
                    </a:p>
                    <a:p>
                      <a:endParaRPr lang="id-ID" baseline="0" dirty="0" smtClean="0"/>
                    </a:p>
                    <a:p>
                      <a:r>
                        <a:rPr lang="id-ID" baseline="0" dirty="0" smtClean="0"/>
                        <a:t>Sarana dan prasarana belum memenuhi syarat bagi Tuna Daksa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Ada</a:t>
                      </a:r>
                      <a:r>
                        <a:rPr lang="id-ID" baseline="0" dirty="0" smtClean="0"/>
                        <a:t> satu guru bantuan dari pemerintah yang memiliki kemampuan bisa bahasa isyarat</a:t>
                      </a:r>
                    </a:p>
                    <a:p>
                      <a:endParaRPr lang="id-ID" baseline="0" dirty="0" smtClean="0"/>
                    </a:p>
                    <a:p>
                      <a:r>
                        <a:rPr lang="id-ID" baseline="0" dirty="0" smtClean="0"/>
                        <a:t>Tidak berinisiatif untuk bekerjasama dengan pihak lain</a:t>
                      </a:r>
                    </a:p>
                    <a:p>
                      <a:endParaRPr lang="id-ID" baseline="0" dirty="0" smtClean="0"/>
                    </a:p>
                    <a:p>
                      <a:r>
                        <a:rPr lang="id-ID" baseline="0" dirty="0" smtClean="0"/>
                        <a:t>Tidak menunjuk guru internal untuk bertanggung jawab terhadap ABK</a:t>
                      </a:r>
                    </a:p>
                    <a:p>
                      <a:endParaRPr lang="id-ID" baseline="0" dirty="0" smtClean="0"/>
                    </a:p>
                    <a:p>
                      <a:endParaRPr lang="id-ID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baseline="0" dirty="0" smtClean="0"/>
                        <a:t>Sarana dan prasarana belum memenuhi syarat bagi Tuna Daksa</a:t>
                      </a:r>
                      <a:endParaRPr lang="id-ID" dirty="0" smtClean="0"/>
                    </a:p>
                    <a:p>
                      <a:endParaRPr lang="id-ID" baseline="0" dirty="0" smtClean="0"/>
                    </a:p>
                    <a:p>
                      <a:endParaRPr lang="id-ID" baseline="0" dirty="0" smtClean="0"/>
                    </a:p>
                    <a:p>
                      <a:endParaRPr lang="id-ID" baseline="0" dirty="0" smtClean="0"/>
                    </a:p>
                    <a:p>
                      <a:endParaRPr lang="id-ID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649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3. Evaluasi </a:t>
            </a:r>
            <a:r>
              <a:rPr lang="id-ID" i="1" dirty="0" smtClean="0"/>
              <a:t>Process</a:t>
            </a:r>
            <a:r>
              <a:rPr lang="id-ID" dirty="0" smtClean="0"/>
              <a:t>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/>
              <a:t>Evaluasi yang dirancang dan diaplikasikan dalam praktik implementasi </a:t>
            </a:r>
            <a:r>
              <a:rPr lang="id-ID" dirty="0" smtClean="0"/>
              <a:t>kegiatan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88376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Evaluasi </a:t>
            </a:r>
            <a:r>
              <a:rPr lang="id-ID" i="1" dirty="0" smtClean="0"/>
              <a:t>Process </a:t>
            </a:r>
            <a:r>
              <a:rPr lang="id-ID" dirty="0" smtClean="0"/>
              <a:t>(Empirik)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8866717"/>
              </p:ext>
            </p:extLst>
          </p:nvPr>
        </p:nvGraphicFramePr>
        <p:xfrm>
          <a:off x="457200" y="1600200"/>
          <a:ext cx="8229600" cy="402844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SEKOLAH 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SEKOLAH</a:t>
                      </a:r>
                      <a:r>
                        <a:rPr lang="id-ID" baseline="0" dirty="0" smtClean="0"/>
                        <a:t> B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dirty="0" smtClean="0"/>
                        <a:t>Siswa</a:t>
                      </a:r>
                      <a:r>
                        <a:rPr lang="id-ID" baseline="0" dirty="0" smtClean="0"/>
                        <a:t> yang terdeteksi ABK ditempatkan di kelas yang gurunya lebih senior</a:t>
                      </a:r>
                    </a:p>
                    <a:p>
                      <a:endParaRPr lang="id-ID" baseline="0" dirty="0" smtClean="0"/>
                    </a:p>
                    <a:p>
                      <a:r>
                        <a:rPr lang="id-ID" baseline="0" dirty="0" smtClean="0"/>
                        <a:t>Kurikulum menyesuaikan ABK</a:t>
                      </a:r>
                    </a:p>
                    <a:p>
                      <a:endParaRPr lang="id-ID" baseline="0" dirty="0" smtClean="0"/>
                    </a:p>
                    <a:p>
                      <a:endParaRPr lang="id-ID" baseline="0" dirty="0" smtClean="0"/>
                    </a:p>
                    <a:p>
                      <a:r>
                        <a:rPr lang="id-ID" baseline="0" dirty="0" smtClean="0"/>
                        <a:t>Ada pelatihan berkala untuk guru yang bertanggung jawab terhadap program inklusi</a:t>
                      </a:r>
                    </a:p>
                    <a:p>
                      <a:endParaRPr lang="id-ID" baseline="0" dirty="0" smtClean="0"/>
                    </a:p>
                    <a:p>
                      <a:r>
                        <a:rPr lang="id-ID" baseline="0" dirty="0" smtClean="0"/>
                        <a:t>Sudah tidak ada guru pendamping lagi</a:t>
                      </a:r>
                    </a:p>
                    <a:p>
                      <a:endParaRPr lang="id-ID" baseline="0" dirty="0" smtClean="0"/>
                    </a:p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Siswa yang terdeteksi</a:t>
                      </a:r>
                      <a:r>
                        <a:rPr lang="id-ID" baseline="0" dirty="0" smtClean="0"/>
                        <a:t> ABK (Tuna Rungu) disebar di kelas reguler</a:t>
                      </a:r>
                    </a:p>
                    <a:p>
                      <a:endParaRPr lang="id-ID" baseline="0" dirty="0" smtClean="0"/>
                    </a:p>
                    <a:p>
                      <a:r>
                        <a:rPr lang="id-ID" baseline="0" dirty="0" smtClean="0"/>
                        <a:t>Siswa Tuna rungu yang menyesuaikan kurikulumnya</a:t>
                      </a:r>
                    </a:p>
                    <a:p>
                      <a:endParaRPr lang="id-ID" baseline="0" dirty="0" smtClean="0"/>
                    </a:p>
                    <a:p>
                      <a:r>
                        <a:rPr lang="id-ID" baseline="0" dirty="0" smtClean="0"/>
                        <a:t>Ada pelatihan sederhana untuk semua guru mengenai siswa tuna rungu</a:t>
                      </a:r>
                    </a:p>
                    <a:p>
                      <a:endParaRPr lang="id-ID" baseline="0" dirty="0" smtClean="0"/>
                    </a:p>
                    <a:p>
                      <a:r>
                        <a:rPr lang="id-ID" baseline="0" dirty="0" smtClean="0"/>
                        <a:t>Pendamping khusus hanya satu dan tidak maksimal mendampingi 15 siswa tuna rungu</a:t>
                      </a:r>
                    </a:p>
                    <a:p>
                      <a:endParaRPr lang="id-ID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870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Evaluasi </a:t>
            </a:r>
            <a:r>
              <a:rPr lang="id-ID" i="1" dirty="0" smtClean="0"/>
              <a:t>Process </a:t>
            </a:r>
            <a:r>
              <a:rPr lang="id-ID" dirty="0" smtClean="0"/>
              <a:t>(Empirik)</a:t>
            </a:r>
            <a:endParaRPr lang="id-ID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4522570"/>
              </p:ext>
            </p:extLst>
          </p:nvPr>
        </p:nvGraphicFramePr>
        <p:xfrm>
          <a:off x="457200" y="1600200"/>
          <a:ext cx="8229600" cy="320548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SEKOLAH 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SEKOLAH B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dirty="0" smtClean="0"/>
                        <a:t>Intruksinya</a:t>
                      </a:r>
                      <a:r>
                        <a:rPr lang="id-ID" baseline="0" dirty="0" smtClean="0"/>
                        <a:t> berdiferensiasi, pada ABK disesuaikan</a:t>
                      </a:r>
                    </a:p>
                    <a:p>
                      <a:endParaRPr lang="id-ID" baseline="0" dirty="0" smtClean="0"/>
                    </a:p>
                    <a:p>
                      <a:endParaRPr lang="id-ID" baseline="0" dirty="0" smtClean="0"/>
                    </a:p>
                    <a:p>
                      <a:r>
                        <a:rPr lang="id-ID" baseline="0" dirty="0" smtClean="0"/>
                        <a:t>Sekolah menerima semua jenis ABK, guru yang menyesuaikan. Tetapi ada yang pernah dikembalikan kepada </a:t>
                      </a:r>
                      <a:r>
                        <a:rPr lang="id-ID" baseline="0" dirty="0" smtClean="0"/>
                        <a:t>orangtua</a:t>
                      </a:r>
                    </a:p>
                    <a:p>
                      <a:endParaRPr lang="id-ID" baseline="0" dirty="0" smtClean="0"/>
                    </a:p>
                    <a:p>
                      <a:r>
                        <a:rPr lang="id-ID" dirty="0" smtClean="0"/>
                        <a:t>Guru</a:t>
                      </a:r>
                      <a:r>
                        <a:rPr lang="id-ID" baseline="0" dirty="0" smtClean="0"/>
                        <a:t> mendefinisikan istilah “inklusi” sebagai siswa berkebutuhan khusus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Intruksi gurunya</a:t>
                      </a:r>
                      <a:r>
                        <a:rPr lang="id-ID" baseline="0" dirty="0" smtClean="0"/>
                        <a:t> sama kepada semua siswa. Apabila ada siswa Tuna rungu di kelas, maka siswa tersebut menyesuaikan</a:t>
                      </a:r>
                    </a:p>
                    <a:p>
                      <a:endParaRPr lang="id-ID" baseline="0" dirty="0" smtClean="0"/>
                    </a:p>
                    <a:p>
                      <a:r>
                        <a:rPr lang="id-ID" baseline="0" dirty="0" smtClean="0"/>
                        <a:t>Sekolah hanya menerima ABK yang tuna rungu. Jenis berkebutuhan khusus yang lain tidak diterima.</a:t>
                      </a:r>
                    </a:p>
                    <a:p>
                      <a:endParaRPr lang="id-ID" dirty="0" smtClean="0"/>
                    </a:p>
                    <a:p>
                      <a:r>
                        <a:rPr lang="id-ID" dirty="0" smtClean="0"/>
                        <a:t>Istilah “inklusi” di sekolah tersebut adalah untuk</a:t>
                      </a:r>
                      <a:r>
                        <a:rPr lang="id-ID" baseline="0" dirty="0" smtClean="0"/>
                        <a:t> siswa tunarungu</a:t>
                      </a:r>
                      <a:endParaRPr lang="id-ID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880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Evaluasi </a:t>
            </a:r>
            <a:r>
              <a:rPr lang="id-ID" i="1" dirty="0" smtClean="0"/>
              <a:t>Process</a:t>
            </a:r>
            <a:r>
              <a:rPr lang="id-ID" dirty="0" smtClean="0"/>
              <a:t> </a:t>
            </a:r>
            <a:r>
              <a:rPr lang="id-ID" dirty="0" smtClean="0"/>
              <a:t>(Empirik)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1780471"/>
              </p:ext>
            </p:extLst>
          </p:nvPr>
        </p:nvGraphicFramePr>
        <p:xfrm>
          <a:off x="457200" y="1600200"/>
          <a:ext cx="8229600" cy="384048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sz="2400" dirty="0" smtClean="0"/>
                        <a:t>SEKOLAH A</a:t>
                      </a:r>
                      <a:endParaRPr lang="id-ID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400" dirty="0" smtClean="0"/>
                        <a:t>SEKOLAH </a:t>
                      </a:r>
                      <a:r>
                        <a:rPr lang="id-ID" sz="2400" dirty="0" smtClean="0"/>
                        <a:t>B</a:t>
                      </a:r>
                    </a:p>
                    <a:p>
                      <a:pPr algn="ctr"/>
                      <a:endParaRPr lang="id-ID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sz="2400" dirty="0" smtClean="0"/>
                        <a:t>Tes</a:t>
                      </a:r>
                      <a:r>
                        <a:rPr lang="id-ID" sz="2400" baseline="0" dirty="0" smtClean="0"/>
                        <a:t> yang dilakukan di</a:t>
                      </a:r>
                      <a:r>
                        <a:rPr lang="id-ID" sz="2400" dirty="0" smtClean="0"/>
                        <a:t>sesuaikan</a:t>
                      </a:r>
                      <a:r>
                        <a:rPr lang="id-ID" sz="2400" baseline="0" dirty="0" smtClean="0"/>
                        <a:t> </a:t>
                      </a:r>
                      <a:r>
                        <a:rPr lang="id-ID" sz="2400" baseline="0" dirty="0" smtClean="0"/>
                        <a:t>dengan kondisi </a:t>
                      </a:r>
                      <a:r>
                        <a:rPr lang="id-ID" sz="2400" baseline="0" dirty="0" smtClean="0"/>
                        <a:t>siswa</a:t>
                      </a:r>
                      <a:endParaRPr lang="id-ID" sz="2400" baseline="0" dirty="0" smtClean="0"/>
                    </a:p>
                    <a:p>
                      <a:endParaRPr lang="id-ID" sz="2400" baseline="0" dirty="0" smtClean="0"/>
                    </a:p>
                    <a:p>
                      <a:r>
                        <a:rPr lang="id-ID" sz="2400" baseline="0" dirty="0" smtClean="0"/>
                        <a:t>Guru menurunkan standar skor pada siswa ABK sehingga siswa mampu mencapainya</a:t>
                      </a:r>
                    </a:p>
                    <a:p>
                      <a:endParaRPr lang="id-ID" sz="2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2400" baseline="0" dirty="0" smtClean="0"/>
                        <a:t>Tes diseragamkan pada </a:t>
                      </a:r>
                      <a:r>
                        <a:rPr lang="id-ID" sz="2400" baseline="0" dirty="0" smtClean="0"/>
                        <a:t>semua </a:t>
                      </a:r>
                      <a:r>
                        <a:rPr lang="id-ID" sz="2400" baseline="0" dirty="0" smtClean="0"/>
                        <a:t>siswa</a:t>
                      </a:r>
                      <a:endParaRPr lang="id-ID" sz="2400" baseline="0" dirty="0" smtClean="0"/>
                    </a:p>
                    <a:p>
                      <a:endParaRPr lang="id-ID" sz="2400" baseline="0" dirty="0" smtClean="0"/>
                    </a:p>
                    <a:p>
                      <a:endParaRPr lang="id-ID" sz="2400" baseline="0" dirty="0" smtClean="0"/>
                    </a:p>
                    <a:p>
                      <a:r>
                        <a:rPr lang="id-ID" sz="2400" dirty="0" smtClean="0"/>
                        <a:t>Guru menambah skor pada siswa ABK agar memenuhi KKM</a:t>
                      </a:r>
                    </a:p>
                    <a:p>
                      <a:endParaRPr lang="id-ID" sz="2400" dirty="0" smtClean="0"/>
                    </a:p>
                    <a:p>
                      <a:endParaRPr lang="id-ID" sz="24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4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4. Evaluasi </a:t>
            </a:r>
            <a:r>
              <a:rPr lang="id-ID" i="1" dirty="0" smtClean="0"/>
              <a:t>Product</a:t>
            </a:r>
            <a:r>
              <a:rPr lang="id-ID" dirty="0" smtClean="0"/>
              <a:t>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Evaluasi </a:t>
            </a:r>
            <a:r>
              <a:rPr lang="id-ID" dirty="0"/>
              <a:t>yang bertujuan untuk mengukur, menginterpretasikan dan menilai pencapaian </a:t>
            </a:r>
            <a:r>
              <a:rPr lang="id-ID" dirty="0" smtClean="0"/>
              <a:t>program.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90189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Evaluasi </a:t>
            </a:r>
            <a:r>
              <a:rPr lang="id-ID" i="1" dirty="0" smtClean="0"/>
              <a:t>Product</a:t>
            </a:r>
            <a:r>
              <a:rPr lang="id-ID" dirty="0" smtClean="0"/>
              <a:t> (Empirik)</a:t>
            </a:r>
            <a:endParaRPr lang="id-ID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9310632"/>
              </p:ext>
            </p:extLst>
          </p:nvPr>
        </p:nvGraphicFramePr>
        <p:xfrm>
          <a:off x="457200" y="1600200"/>
          <a:ext cx="8229600" cy="512572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SEKOLAH</a:t>
                      </a:r>
                      <a:r>
                        <a:rPr lang="id-ID" baseline="0" dirty="0" smtClean="0"/>
                        <a:t> 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dirty="0" smtClean="0"/>
                        <a:t>SEKOLAH B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dirty="0" smtClean="0"/>
                        <a:t>Siswa berkebutuhan khusus lulus</a:t>
                      </a:r>
                      <a:r>
                        <a:rPr lang="id-ID" baseline="0" dirty="0" smtClean="0"/>
                        <a:t> dengan standar tes dan nilai yang berbeda</a:t>
                      </a:r>
                    </a:p>
                    <a:p>
                      <a:endParaRPr lang="id-ID" baseline="0" dirty="0" smtClean="0"/>
                    </a:p>
                    <a:p>
                      <a:endParaRPr lang="id-ID" baseline="0" dirty="0" smtClean="0"/>
                    </a:p>
                    <a:p>
                      <a:r>
                        <a:rPr lang="id-ID" baseline="0" dirty="0" smtClean="0"/>
                        <a:t>Sekolah pernah mengembalikan siswa berkebutuhan khusus yang tidak bisa ditangani</a:t>
                      </a:r>
                    </a:p>
                    <a:p>
                      <a:endParaRPr lang="id-ID" baseline="0" dirty="0" smtClean="0"/>
                    </a:p>
                    <a:p>
                      <a:r>
                        <a:rPr lang="id-ID" baseline="0" dirty="0" smtClean="0"/>
                        <a:t>Pendidik masih berproses untuk belajar menangani siswa berkebutuhan khusus sesuai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Siswa berkebutuhan khusus kelulusannya diukur</a:t>
                      </a:r>
                      <a:r>
                        <a:rPr lang="id-ID" baseline="0" dirty="0" smtClean="0"/>
                        <a:t> dengan tes yang disamakan dengan mahasiswa reguler</a:t>
                      </a:r>
                      <a:r>
                        <a:rPr lang="id-ID" dirty="0" smtClean="0"/>
                        <a:t> </a:t>
                      </a:r>
                    </a:p>
                    <a:p>
                      <a:endParaRPr lang="id-ID" dirty="0" smtClean="0"/>
                    </a:p>
                    <a:p>
                      <a:r>
                        <a:rPr lang="id-ID" dirty="0" smtClean="0"/>
                        <a:t>Sekolah hanya</a:t>
                      </a:r>
                      <a:r>
                        <a:rPr lang="id-ID" baseline="0" dirty="0" smtClean="0"/>
                        <a:t> memberikan kesempatan bagi ABK yang tunarungu</a:t>
                      </a:r>
                    </a:p>
                    <a:p>
                      <a:endParaRPr lang="id-ID" baseline="0" dirty="0" smtClean="0"/>
                    </a:p>
                    <a:p>
                      <a:endParaRPr lang="id-ID" baseline="0" dirty="0" smtClean="0"/>
                    </a:p>
                    <a:p>
                      <a:r>
                        <a:rPr lang="id-ID" baseline="0" dirty="0" smtClean="0"/>
                        <a:t>Penanganan ABK diserahkan kepada guru pendamping yang disediakan oleh Pemerintah.</a:t>
                      </a:r>
                    </a:p>
                    <a:p>
                      <a:endParaRPr lang="id-ID" baseline="0" dirty="0" smtClean="0"/>
                    </a:p>
                    <a:p>
                      <a:r>
                        <a:rPr lang="id-ID" baseline="0" dirty="0" smtClean="0"/>
                        <a:t>Sekolah meyakini bahwa siswa berkebutuhan khusus dapat menyesuaikan diri.</a:t>
                      </a:r>
                    </a:p>
                    <a:p>
                      <a:endParaRPr lang="id-ID" baseline="0" dirty="0" smtClean="0"/>
                    </a:p>
                    <a:p>
                      <a:endParaRPr lang="id-ID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146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F. KESIMPULAN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Dinamika dua sekolah muslim yang dilabel inklusi berbeda</a:t>
            </a:r>
          </a:p>
          <a:p>
            <a:r>
              <a:rPr lang="id-ID" dirty="0" smtClean="0"/>
              <a:t>Sekolah A lebih siap menjadi sekolah inklusi dibandingkan dengan sekolah B </a:t>
            </a:r>
          </a:p>
          <a:p>
            <a:r>
              <a:rPr lang="id-ID" dirty="0" smtClean="0"/>
              <a:t>Dua sekolah tersebut memiliki aitem-aitem yang masih perlu dibenahi disetiap aspek evaluasi C, I, P dan P</a:t>
            </a:r>
          </a:p>
          <a:p>
            <a:pPr marL="0" indent="0">
              <a:buNone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587609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A. BACKGROUND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600201"/>
            <a:ext cx="7715200" cy="4277071"/>
          </a:xfrm>
        </p:spPr>
        <p:txBody>
          <a:bodyPr/>
          <a:lstStyle/>
          <a:p>
            <a:r>
              <a:rPr lang="id-ID" dirty="0" smtClean="0"/>
              <a:t>Dasar Alquran tentang inklusi = Surat ‘Abasa </a:t>
            </a:r>
          </a:p>
          <a:p>
            <a:r>
              <a:rPr lang="id-ID" dirty="0" smtClean="0"/>
              <a:t>Tentang individu berkebutuhan khusus berhak diberikan pendidikan yang layak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45591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Mengapa ada pendidikan inklusi atau inklusif?</a:t>
            </a:r>
          </a:p>
          <a:p>
            <a:endParaRPr lang="id-ID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9540673"/>
              </p:ext>
            </p:extLst>
          </p:nvPr>
        </p:nvGraphicFramePr>
        <p:xfrm>
          <a:off x="755576" y="1340768"/>
          <a:ext cx="8064896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486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435280" cy="1156990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DASAR PENDIDIKAN INKLUSIF DI DUNIA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536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545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id-ID" dirty="0"/>
              <a:t>DASAR PENDIDIKAN INKLUSIF DI DUNIA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881481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276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 fontScale="90000"/>
          </a:bodyPr>
          <a:lstStyle/>
          <a:p>
            <a:r>
              <a:rPr lang="id-ID" dirty="0"/>
              <a:t>DASAR PENDIDIKAN INKLUSIF DI DUNIA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8193668"/>
              </p:ext>
            </p:extLst>
          </p:nvPr>
        </p:nvGraphicFramePr>
        <p:xfrm>
          <a:off x="457200" y="1600201"/>
          <a:ext cx="8363272" cy="4205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614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210146"/>
          </a:xfrm>
        </p:spPr>
        <p:txBody>
          <a:bodyPr>
            <a:normAutofit/>
          </a:bodyPr>
          <a:lstStyle/>
          <a:p>
            <a:r>
              <a:rPr lang="id-ID" sz="3200" dirty="0" smtClean="0"/>
              <a:t>DASAR PENDIDIKAN INKLUSIF DI INDONESIA</a:t>
            </a:r>
            <a:endParaRPr lang="id-ID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602911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123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Pendidikan Inklusif di Indonesia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id-ID" dirty="0" smtClean="0"/>
              <a:t>Indonesia </a:t>
            </a:r>
            <a:r>
              <a:rPr lang="id-ID" dirty="0"/>
              <a:t>menuju pendidikan inklusi secara formal dideklarasikan pada tanggal 11 </a:t>
            </a:r>
            <a:r>
              <a:rPr lang="id-ID" dirty="0" smtClean="0"/>
              <a:t>Agustus </a:t>
            </a:r>
            <a:r>
              <a:rPr lang="id-ID" dirty="0"/>
              <a:t>2004 di </a:t>
            </a:r>
            <a:r>
              <a:rPr lang="id-ID" dirty="0" smtClean="0"/>
              <a:t>Bandung.</a:t>
            </a:r>
          </a:p>
          <a:p>
            <a:pPr>
              <a:buBlip>
                <a:blip r:embed="rId2"/>
              </a:buBlip>
            </a:pPr>
            <a:endParaRPr lang="id-ID" sz="800" dirty="0"/>
          </a:p>
          <a:p>
            <a:pPr>
              <a:buBlip>
                <a:blip r:embed="rId2"/>
              </a:buBlip>
            </a:pPr>
            <a:r>
              <a:rPr lang="id-ID" dirty="0" smtClean="0"/>
              <a:t>Tujuannya dapat </a:t>
            </a:r>
            <a:r>
              <a:rPr lang="id-ID" dirty="0"/>
              <a:t>menggalang sekolah </a:t>
            </a:r>
            <a:r>
              <a:rPr lang="id-ID" dirty="0" smtClean="0"/>
              <a:t>umum </a:t>
            </a:r>
            <a:r>
              <a:rPr lang="id-ID" dirty="0"/>
              <a:t>untuk mempersiapkan pendidikan bagi </a:t>
            </a:r>
            <a:r>
              <a:rPr lang="id-ID" dirty="0" smtClean="0"/>
              <a:t>semua, </a:t>
            </a:r>
            <a:r>
              <a:rPr lang="id-ID" dirty="0"/>
              <a:t>anak termasuk difabel. </a:t>
            </a:r>
          </a:p>
        </p:txBody>
      </p:sp>
    </p:spTree>
    <p:extLst>
      <p:ext uri="{BB962C8B-B14F-4D97-AF65-F5344CB8AC3E}">
        <p14:creationId xmlns:p14="http://schemas.microsoft.com/office/powerpoint/2010/main" val="228130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4055</TotalTime>
  <Words>945</Words>
  <Application>Microsoft Office PowerPoint</Application>
  <PresentationFormat>On-screen Show (4:3)</PresentationFormat>
  <Paragraphs>176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EVALUASI PROGRAM INKLUSI  DI SEKOLAH MUSLIM  (Studi Evaluatif di TK dan SMK Muslim Inklusi di Yogyakarta) </vt:lpstr>
      <vt:lpstr>Pendidikan Inklusif?</vt:lpstr>
      <vt:lpstr>A. BACKGROUND</vt:lpstr>
      <vt:lpstr>PowerPoint Presentation</vt:lpstr>
      <vt:lpstr>DASAR PENDIDIKAN INKLUSIF DI DUNIA</vt:lpstr>
      <vt:lpstr>DASAR PENDIDIKAN INKLUSIF DI DUNIA</vt:lpstr>
      <vt:lpstr>DASAR PENDIDIKAN INKLUSIF DI DUNIA</vt:lpstr>
      <vt:lpstr>DASAR PENDIDIKAN INKLUSIF DI INDONESIA</vt:lpstr>
      <vt:lpstr>Pendidikan Inklusif di Indonesia</vt:lpstr>
      <vt:lpstr>Penyelenggara Pendidikan Inklusi di Kota Yogyakarta</vt:lpstr>
      <vt:lpstr>B. RUMUSAN MASALAH</vt:lpstr>
      <vt:lpstr>C. LANDASAN TEORITIS</vt:lpstr>
      <vt:lpstr>Sekolah Inklusi</vt:lpstr>
      <vt:lpstr>Teori Evaluasi Program</vt:lpstr>
      <vt:lpstr>D. METODE PENELITIAN</vt:lpstr>
      <vt:lpstr>E. HASIL PENELITIAN</vt:lpstr>
      <vt:lpstr>1. Evaluasi Context </vt:lpstr>
      <vt:lpstr>Evaluasi Context (Empirik)</vt:lpstr>
      <vt:lpstr>2. Evaluasi Input</vt:lpstr>
      <vt:lpstr>Evaluasi Input (Empirik)</vt:lpstr>
      <vt:lpstr>3. Evaluasi Process </vt:lpstr>
      <vt:lpstr>Evaluasi Process (Empirik)</vt:lpstr>
      <vt:lpstr>Evaluasi Process (Empirik)</vt:lpstr>
      <vt:lpstr>Evaluasi Process (Empirik)</vt:lpstr>
      <vt:lpstr>4. Evaluasi Product </vt:lpstr>
      <vt:lpstr>Evaluasi Product (Empirik)</vt:lpstr>
      <vt:lpstr>F. KESIMPULAN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Proses Adopsi Inovasi Sistem Tanam Jajar Legowo Yang Terjadi Pada Petani di Kabupaten Bantul</dc:title>
  <dc:creator>Windows User</dc:creator>
  <cp:lastModifiedBy>ismail - [2010]</cp:lastModifiedBy>
  <cp:revision>181</cp:revision>
  <dcterms:created xsi:type="dcterms:W3CDTF">2018-02-19T07:00:52Z</dcterms:created>
  <dcterms:modified xsi:type="dcterms:W3CDTF">2019-04-23T04:26:55Z</dcterms:modified>
</cp:coreProperties>
</file>