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1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33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8956EE-0745-4BFF-A5C1-378F13F313D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075727-127A-46ED-8EF9-329151280FAB}">
      <dgm:prSet phldrT="[Text]"/>
      <dgm:spPr/>
      <dgm:t>
        <a:bodyPr/>
        <a:lstStyle/>
        <a:p>
          <a:r>
            <a:rPr lang="en-US" dirty="0"/>
            <a:t>actors</a:t>
          </a:r>
        </a:p>
      </dgm:t>
    </dgm:pt>
    <dgm:pt modelId="{3BA628AE-FEE5-4771-8143-8E9C6CC66AA3}" type="parTrans" cxnId="{973C3BC5-887C-477C-B7F9-4CDFC10DF492}">
      <dgm:prSet/>
      <dgm:spPr/>
      <dgm:t>
        <a:bodyPr/>
        <a:lstStyle/>
        <a:p>
          <a:endParaRPr lang="en-US"/>
        </a:p>
      </dgm:t>
    </dgm:pt>
    <dgm:pt modelId="{CB6E45CB-749E-4CCE-8EBC-69B2B6B7578E}" type="sibTrans" cxnId="{973C3BC5-887C-477C-B7F9-4CDFC10DF492}">
      <dgm:prSet/>
      <dgm:spPr/>
      <dgm:t>
        <a:bodyPr/>
        <a:lstStyle/>
        <a:p>
          <a:endParaRPr lang="en-US"/>
        </a:p>
      </dgm:t>
    </dgm:pt>
    <dgm:pt modelId="{1199D7FE-68E8-4B8E-82D0-92615ED0D14D}">
      <dgm:prSet phldrT="[Text]"/>
      <dgm:spPr/>
      <dgm:t>
        <a:bodyPr/>
        <a:lstStyle/>
        <a:p>
          <a:r>
            <a:rPr lang="en-US" dirty="0"/>
            <a:t>sphere</a:t>
          </a:r>
        </a:p>
      </dgm:t>
    </dgm:pt>
    <dgm:pt modelId="{73A6AD77-1D9D-4F25-92F8-E8AF9926F0DE}" type="parTrans" cxnId="{6E32F8F3-1052-41C4-A1F9-1E66132166AF}">
      <dgm:prSet/>
      <dgm:spPr/>
      <dgm:t>
        <a:bodyPr/>
        <a:lstStyle/>
        <a:p>
          <a:endParaRPr lang="en-US"/>
        </a:p>
      </dgm:t>
    </dgm:pt>
    <dgm:pt modelId="{F9F5228C-5EDF-45F5-B74B-82BABEDF9C04}" type="sibTrans" cxnId="{6E32F8F3-1052-41C4-A1F9-1E66132166AF}">
      <dgm:prSet/>
      <dgm:spPr/>
      <dgm:t>
        <a:bodyPr/>
        <a:lstStyle/>
        <a:p>
          <a:endParaRPr lang="en-US"/>
        </a:p>
      </dgm:t>
    </dgm:pt>
    <dgm:pt modelId="{6C4D3EDB-7431-4DA5-BF53-DE30C5B45027}">
      <dgm:prSet phldrT="[Text]"/>
      <dgm:spPr/>
      <dgm:t>
        <a:bodyPr/>
        <a:lstStyle/>
        <a:p>
          <a:r>
            <a:rPr lang="en-US" dirty="0"/>
            <a:t>structure</a:t>
          </a:r>
        </a:p>
      </dgm:t>
    </dgm:pt>
    <dgm:pt modelId="{1ECF9E98-2D20-4EA1-974B-21CC132085EA}" type="parTrans" cxnId="{A35C5F2F-638D-4D80-BD5E-89C878E5F28F}">
      <dgm:prSet/>
      <dgm:spPr/>
      <dgm:t>
        <a:bodyPr/>
        <a:lstStyle/>
        <a:p>
          <a:endParaRPr lang="en-US"/>
        </a:p>
      </dgm:t>
    </dgm:pt>
    <dgm:pt modelId="{5606D2F5-F04F-4EF9-A71E-4FB47276C4D4}" type="sibTrans" cxnId="{A35C5F2F-638D-4D80-BD5E-89C878E5F28F}">
      <dgm:prSet/>
      <dgm:spPr/>
      <dgm:t>
        <a:bodyPr/>
        <a:lstStyle/>
        <a:p>
          <a:endParaRPr lang="en-US"/>
        </a:p>
      </dgm:t>
    </dgm:pt>
    <dgm:pt modelId="{2BA74286-95E0-4C1D-AFE3-D9A52B0E052A}">
      <dgm:prSet phldrT="[Text]"/>
      <dgm:spPr/>
      <dgm:t>
        <a:bodyPr/>
        <a:lstStyle/>
        <a:p>
          <a:r>
            <a:rPr lang="en-US" dirty="0"/>
            <a:t>culture</a:t>
          </a:r>
        </a:p>
      </dgm:t>
    </dgm:pt>
    <dgm:pt modelId="{6CBD2DC4-703E-4B42-9C33-C18F70BCE8BA}" type="parTrans" cxnId="{F3E3AF5A-0765-4EC2-A179-418D786E11AA}">
      <dgm:prSet/>
      <dgm:spPr/>
      <dgm:t>
        <a:bodyPr/>
        <a:lstStyle/>
        <a:p>
          <a:endParaRPr lang="en-US"/>
        </a:p>
      </dgm:t>
    </dgm:pt>
    <dgm:pt modelId="{891CA9FC-FABD-4FB5-9723-E8D468608DAF}" type="sibTrans" cxnId="{F3E3AF5A-0765-4EC2-A179-418D786E11AA}">
      <dgm:prSet/>
      <dgm:spPr/>
      <dgm:t>
        <a:bodyPr/>
        <a:lstStyle/>
        <a:p>
          <a:endParaRPr lang="en-US"/>
        </a:p>
      </dgm:t>
    </dgm:pt>
    <dgm:pt modelId="{C9600912-E2CA-45FC-B112-D5F0573865EC}" type="pres">
      <dgm:prSet presAssocID="{858956EE-0745-4BFF-A5C1-378F13F313D9}" presName="Name0" presStyleCnt="0">
        <dgm:presLayoutVars>
          <dgm:dir/>
          <dgm:resizeHandles val="exact"/>
        </dgm:presLayoutVars>
      </dgm:prSet>
      <dgm:spPr/>
    </dgm:pt>
    <dgm:pt modelId="{27B6D8CF-A2DB-4859-B015-C063FE080723}" type="pres">
      <dgm:prSet presAssocID="{44075727-127A-46ED-8EF9-329151280FAB}" presName="Name5" presStyleLbl="vennNode1" presStyleIdx="0" presStyleCnt="4">
        <dgm:presLayoutVars>
          <dgm:bulletEnabled val="1"/>
        </dgm:presLayoutVars>
      </dgm:prSet>
      <dgm:spPr/>
    </dgm:pt>
    <dgm:pt modelId="{1D5DEFB8-07DB-4854-AF70-CED6DC6ADCE7}" type="pres">
      <dgm:prSet presAssocID="{CB6E45CB-749E-4CCE-8EBC-69B2B6B7578E}" presName="space" presStyleCnt="0"/>
      <dgm:spPr/>
    </dgm:pt>
    <dgm:pt modelId="{517A280B-2687-44E2-B909-87049C0E447D}" type="pres">
      <dgm:prSet presAssocID="{1199D7FE-68E8-4B8E-82D0-92615ED0D14D}" presName="Name5" presStyleLbl="vennNode1" presStyleIdx="1" presStyleCnt="4">
        <dgm:presLayoutVars>
          <dgm:bulletEnabled val="1"/>
        </dgm:presLayoutVars>
      </dgm:prSet>
      <dgm:spPr/>
    </dgm:pt>
    <dgm:pt modelId="{91BC8DC9-586E-40F3-8EF1-9BFD2C0FE0EA}" type="pres">
      <dgm:prSet presAssocID="{F9F5228C-5EDF-45F5-B74B-82BABEDF9C04}" presName="space" presStyleCnt="0"/>
      <dgm:spPr/>
    </dgm:pt>
    <dgm:pt modelId="{0B85BD4C-F836-4701-B44D-A0C78EC642A7}" type="pres">
      <dgm:prSet presAssocID="{6C4D3EDB-7431-4DA5-BF53-DE30C5B45027}" presName="Name5" presStyleLbl="vennNode1" presStyleIdx="2" presStyleCnt="4">
        <dgm:presLayoutVars>
          <dgm:bulletEnabled val="1"/>
        </dgm:presLayoutVars>
      </dgm:prSet>
      <dgm:spPr/>
    </dgm:pt>
    <dgm:pt modelId="{75A22185-6BDF-478E-B6AA-F4691824A0B5}" type="pres">
      <dgm:prSet presAssocID="{5606D2F5-F04F-4EF9-A71E-4FB47276C4D4}" presName="space" presStyleCnt="0"/>
      <dgm:spPr/>
    </dgm:pt>
    <dgm:pt modelId="{814776D8-BBC8-4713-9F93-E4CF5CDA1789}" type="pres">
      <dgm:prSet presAssocID="{2BA74286-95E0-4C1D-AFE3-D9A52B0E052A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6EFDE912-3AB6-4E5E-8886-A56415860CF1}" type="presOf" srcId="{858956EE-0745-4BFF-A5C1-378F13F313D9}" destId="{C9600912-E2CA-45FC-B112-D5F0573865EC}" srcOrd="0" destOrd="0" presId="urn:microsoft.com/office/officeart/2005/8/layout/venn3"/>
    <dgm:cxn modelId="{A35C5F2F-638D-4D80-BD5E-89C878E5F28F}" srcId="{858956EE-0745-4BFF-A5C1-378F13F313D9}" destId="{6C4D3EDB-7431-4DA5-BF53-DE30C5B45027}" srcOrd="2" destOrd="0" parTransId="{1ECF9E98-2D20-4EA1-974B-21CC132085EA}" sibTransId="{5606D2F5-F04F-4EF9-A71E-4FB47276C4D4}"/>
    <dgm:cxn modelId="{EE94B064-AA4A-44BE-B5B3-7C5ECFC0E2CF}" type="presOf" srcId="{2BA74286-95E0-4C1D-AFE3-D9A52B0E052A}" destId="{814776D8-BBC8-4713-9F93-E4CF5CDA1789}" srcOrd="0" destOrd="0" presId="urn:microsoft.com/office/officeart/2005/8/layout/venn3"/>
    <dgm:cxn modelId="{F3E3AF5A-0765-4EC2-A179-418D786E11AA}" srcId="{858956EE-0745-4BFF-A5C1-378F13F313D9}" destId="{2BA74286-95E0-4C1D-AFE3-D9A52B0E052A}" srcOrd="3" destOrd="0" parTransId="{6CBD2DC4-703E-4B42-9C33-C18F70BCE8BA}" sibTransId="{891CA9FC-FABD-4FB5-9723-E8D468608DAF}"/>
    <dgm:cxn modelId="{3DE04E92-053F-47FA-BE78-19AB40657E4E}" type="presOf" srcId="{6C4D3EDB-7431-4DA5-BF53-DE30C5B45027}" destId="{0B85BD4C-F836-4701-B44D-A0C78EC642A7}" srcOrd="0" destOrd="0" presId="urn:microsoft.com/office/officeart/2005/8/layout/venn3"/>
    <dgm:cxn modelId="{1BE1B8A1-B1B1-43ED-9880-F850FBC19E71}" type="presOf" srcId="{44075727-127A-46ED-8EF9-329151280FAB}" destId="{27B6D8CF-A2DB-4859-B015-C063FE080723}" srcOrd="0" destOrd="0" presId="urn:microsoft.com/office/officeart/2005/8/layout/venn3"/>
    <dgm:cxn modelId="{8E2D2DB4-9047-4511-8789-C823716BAE3B}" type="presOf" srcId="{1199D7FE-68E8-4B8E-82D0-92615ED0D14D}" destId="{517A280B-2687-44E2-B909-87049C0E447D}" srcOrd="0" destOrd="0" presId="urn:microsoft.com/office/officeart/2005/8/layout/venn3"/>
    <dgm:cxn modelId="{973C3BC5-887C-477C-B7F9-4CDFC10DF492}" srcId="{858956EE-0745-4BFF-A5C1-378F13F313D9}" destId="{44075727-127A-46ED-8EF9-329151280FAB}" srcOrd="0" destOrd="0" parTransId="{3BA628AE-FEE5-4771-8143-8E9C6CC66AA3}" sibTransId="{CB6E45CB-749E-4CCE-8EBC-69B2B6B7578E}"/>
    <dgm:cxn modelId="{6E32F8F3-1052-41C4-A1F9-1E66132166AF}" srcId="{858956EE-0745-4BFF-A5C1-378F13F313D9}" destId="{1199D7FE-68E8-4B8E-82D0-92615ED0D14D}" srcOrd="1" destOrd="0" parTransId="{73A6AD77-1D9D-4F25-92F8-E8AF9926F0DE}" sibTransId="{F9F5228C-5EDF-45F5-B74B-82BABEDF9C04}"/>
    <dgm:cxn modelId="{4C2DBE79-1E21-4F28-BBE8-6C073FCDA07F}" type="presParOf" srcId="{C9600912-E2CA-45FC-B112-D5F0573865EC}" destId="{27B6D8CF-A2DB-4859-B015-C063FE080723}" srcOrd="0" destOrd="0" presId="urn:microsoft.com/office/officeart/2005/8/layout/venn3"/>
    <dgm:cxn modelId="{0A15D94E-3010-4ED5-90EC-5676F37E49F5}" type="presParOf" srcId="{C9600912-E2CA-45FC-B112-D5F0573865EC}" destId="{1D5DEFB8-07DB-4854-AF70-CED6DC6ADCE7}" srcOrd="1" destOrd="0" presId="urn:microsoft.com/office/officeart/2005/8/layout/venn3"/>
    <dgm:cxn modelId="{FF06C9FE-23A4-494C-BE88-CEAB44CB7316}" type="presParOf" srcId="{C9600912-E2CA-45FC-B112-D5F0573865EC}" destId="{517A280B-2687-44E2-B909-87049C0E447D}" srcOrd="2" destOrd="0" presId="urn:microsoft.com/office/officeart/2005/8/layout/venn3"/>
    <dgm:cxn modelId="{8367AC0C-24A9-4DB3-9C74-6AFEE5FCF9A3}" type="presParOf" srcId="{C9600912-E2CA-45FC-B112-D5F0573865EC}" destId="{91BC8DC9-586E-40F3-8EF1-9BFD2C0FE0EA}" srcOrd="3" destOrd="0" presId="urn:microsoft.com/office/officeart/2005/8/layout/venn3"/>
    <dgm:cxn modelId="{B67CE9DB-F567-4820-8032-6DF1B32EA4F9}" type="presParOf" srcId="{C9600912-E2CA-45FC-B112-D5F0573865EC}" destId="{0B85BD4C-F836-4701-B44D-A0C78EC642A7}" srcOrd="4" destOrd="0" presId="urn:microsoft.com/office/officeart/2005/8/layout/venn3"/>
    <dgm:cxn modelId="{5C927632-BD75-4B66-8108-EC0916D1D5B3}" type="presParOf" srcId="{C9600912-E2CA-45FC-B112-D5F0573865EC}" destId="{75A22185-6BDF-478E-B6AA-F4691824A0B5}" srcOrd="5" destOrd="0" presId="urn:microsoft.com/office/officeart/2005/8/layout/venn3"/>
    <dgm:cxn modelId="{5221E87A-933D-446B-AC81-FFED61555A09}" type="presParOf" srcId="{C9600912-E2CA-45FC-B112-D5F0573865EC}" destId="{814776D8-BBC8-4713-9F93-E4CF5CDA1789}" srcOrd="6" destOrd="0" presId="urn:microsoft.com/office/officeart/2005/8/layout/venn3"/>
  </dgm:cxnLst>
  <dgm:bg>
    <a:solidFill>
      <a:srgbClr val="FF000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88BE1E-57A1-4D69-A99B-00CCCA38F893}" type="doc">
      <dgm:prSet loTypeId="urn:microsoft.com/office/officeart/2005/8/layout/cycle2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11E890-A9DF-4F11-917C-4A9A533EF325}">
      <dgm:prSet phldrT="[Text]"/>
      <dgm:spPr/>
      <dgm:t>
        <a:bodyPr/>
        <a:lstStyle/>
        <a:p>
          <a:r>
            <a:rPr lang="en-US" dirty="0"/>
            <a:t>STRETCHING</a:t>
          </a:r>
        </a:p>
      </dgm:t>
    </dgm:pt>
    <dgm:pt modelId="{6C1863D1-28AF-4F20-B71F-359A0CE995C7}" type="parTrans" cxnId="{8D7A7DC5-F0CE-4D2D-A765-5F38DF6AD130}">
      <dgm:prSet/>
      <dgm:spPr/>
      <dgm:t>
        <a:bodyPr/>
        <a:lstStyle/>
        <a:p>
          <a:endParaRPr lang="en-US"/>
        </a:p>
      </dgm:t>
    </dgm:pt>
    <dgm:pt modelId="{5740611F-986C-4950-8AB5-D19431AB322C}" type="sibTrans" cxnId="{8D7A7DC5-F0CE-4D2D-A765-5F38DF6AD130}">
      <dgm:prSet/>
      <dgm:spPr/>
      <dgm:t>
        <a:bodyPr/>
        <a:lstStyle/>
        <a:p>
          <a:endParaRPr lang="en-US"/>
        </a:p>
      </dgm:t>
    </dgm:pt>
    <dgm:pt modelId="{8BEF3681-F609-4FEE-87D3-CCE369B40ADF}">
      <dgm:prSet phldrT="[Text]"/>
      <dgm:spPr/>
      <dgm:t>
        <a:bodyPr/>
        <a:lstStyle/>
        <a:p>
          <a:r>
            <a:rPr lang="en-US" dirty="0"/>
            <a:t>THICKENING</a:t>
          </a:r>
        </a:p>
      </dgm:t>
    </dgm:pt>
    <dgm:pt modelId="{11CD4E0D-1040-4216-8474-F619344F493D}" type="parTrans" cxnId="{0971593E-5E24-44E7-8C1D-7AE1F7BBAF2D}">
      <dgm:prSet/>
      <dgm:spPr/>
      <dgm:t>
        <a:bodyPr/>
        <a:lstStyle/>
        <a:p>
          <a:endParaRPr lang="en-US"/>
        </a:p>
      </dgm:t>
    </dgm:pt>
    <dgm:pt modelId="{E5CACDE4-FBB1-4E7A-BE48-1FD46F05BFE6}" type="sibTrans" cxnId="{0971593E-5E24-44E7-8C1D-7AE1F7BBAF2D}">
      <dgm:prSet/>
      <dgm:spPr/>
      <dgm:t>
        <a:bodyPr/>
        <a:lstStyle/>
        <a:p>
          <a:endParaRPr lang="en-US"/>
        </a:p>
      </dgm:t>
    </dgm:pt>
    <dgm:pt modelId="{1816468C-2777-418B-BDD9-AEB10FBE81BC}">
      <dgm:prSet phldrT="[Text]"/>
      <dgm:spPr/>
      <dgm:t>
        <a:bodyPr/>
        <a:lstStyle/>
        <a:p>
          <a:r>
            <a:rPr lang="en-US" dirty="0"/>
            <a:t>SPEEDING UP</a:t>
          </a:r>
        </a:p>
      </dgm:t>
    </dgm:pt>
    <dgm:pt modelId="{2509C5C3-CBA0-439C-9834-FBCE5443ADE5}" type="parTrans" cxnId="{7A30281F-D72E-4A5A-A9CC-73DB468FBEB2}">
      <dgm:prSet/>
      <dgm:spPr/>
      <dgm:t>
        <a:bodyPr/>
        <a:lstStyle/>
        <a:p>
          <a:endParaRPr lang="en-US"/>
        </a:p>
      </dgm:t>
    </dgm:pt>
    <dgm:pt modelId="{6CC0E560-5F1A-47BA-B319-2385347ED52A}" type="sibTrans" cxnId="{7A30281F-D72E-4A5A-A9CC-73DB468FBEB2}">
      <dgm:prSet/>
      <dgm:spPr/>
      <dgm:t>
        <a:bodyPr/>
        <a:lstStyle/>
        <a:p>
          <a:endParaRPr lang="en-US"/>
        </a:p>
      </dgm:t>
    </dgm:pt>
    <dgm:pt modelId="{6BDE6B4C-097A-4004-B3B8-A4667FA9230F}">
      <dgm:prSet phldrT="[Text]"/>
      <dgm:spPr/>
      <dgm:t>
        <a:bodyPr/>
        <a:lstStyle/>
        <a:p>
          <a:r>
            <a:rPr lang="en-US" dirty="0"/>
            <a:t>DEEPENING</a:t>
          </a:r>
        </a:p>
      </dgm:t>
    </dgm:pt>
    <dgm:pt modelId="{86A181FD-0E2B-4831-AD22-6ECCA2C975DB}" type="parTrans" cxnId="{873D5A06-89D9-4623-BBA3-6CF19C68359B}">
      <dgm:prSet/>
      <dgm:spPr/>
      <dgm:t>
        <a:bodyPr/>
        <a:lstStyle/>
        <a:p>
          <a:endParaRPr lang="en-US"/>
        </a:p>
      </dgm:t>
    </dgm:pt>
    <dgm:pt modelId="{38FE77C8-1CC5-4A34-B5BD-C597EDE80C03}" type="sibTrans" cxnId="{873D5A06-89D9-4623-BBA3-6CF19C68359B}">
      <dgm:prSet/>
      <dgm:spPr/>
      <dgm:t>
        <a:bodyPr/>
        <a:lstStyle/>
        <a:p>
          <a:endParaRPr lang="en-US"/>
        </a:p>
      </dgm:t>
    </dgm:pt>
    <dgm:pt modelId="{8B2C4AE1-D8EB-4E35-B5B3-DD99211FCC64}" type="pres">
      <dgm:prSet presAssocID="{5988BE1E-57A1-4D69-A99B-00CCCA38F893}" presName="cycle" presStyleCnt="0">
        <dgm:presLayoutVars>
          <dgm:dir/>
          <dgm:resizeHandles val="exact"/>
        </dgm:presLayoutVars>
      </dgm:prSet>
      <dgm:spPr/>
    </dgm:pt>
    <dgm:pt modelId="{C401121B-9D00-467E-A383-D2D5A03AF7BB}" type="pres">
      <dgm:prSet presAssocID="{A711E890-A9DF-4F11-917C-4A9A533EF325}" presName="node" presStyleLbl="node1" presStyleIdx="0" presStyleCnt="4">
        <dgm:presLayoutVars>
          <dgm:bulletEnabled val="1"/>
        </dgm:presLayoutVars>
      </dgm:prSet>
      <dgm:spPr/>
    </dgm:pt>
    <dgm:pt modelId="{315E6A22-8D11-4988-B408-24D5CD73F388}" type="pres">
      <dgm:prSet presAssocID="{5740611F-986C-4950-8AB5-D19431AB322C}" presName="sibTrans" presStyleLbl="sibTrans2D1" presStyleIdx="0" presStyleCnt="4"/>
      <dgm:spPr/>
    </dgm:pt>
    <dgm:pt modelId="{057E4564-1E83-4642-86F0-6E01EE40E093}" type="pres">
      <dgm:prSet presAssocID="{5740611F-986C-4950-8AB5-D19431AB322C}" presName="connectorText" presStyleLbl="sibTrans2D1" presStyleIdx="0" presStyleCnt="4"/>
      <dgm:spPr/>
    </dgm:pt>
    <dgm:pt modelId="{FC4BDB41-166E-4785-8D62-F090D0FB71F7}" type="pres">
      <dgm:prSet presAssocID="{8BEF3681-F609-4FEE-87D3-CCE369B40ADF}" presName="node" presStyleLbl="node1" presStyleIdx="1" presStyleCnt="4">
        <dgm:presLayoutVars>
          <dgm:bulletEnabled val="1"/>
        </dgm:presLayoutVars>
      </dgm:prSet>
      <dgm:spPr/>
    </dgm:pt>
    <dgm:pt modelId="{D7008B48-C837-4316-A4AF-592C35B7E251}" type="pres">
      <dgm:prSet presAssocID="{E5CACDE4-FBB1-4E7A-BE48-1FD46F05BFE6}" presName="sibTrans" presStyleLbl="sibTrans2D1" presStyleIdx="1" presStyleCnt="4"/>
      <dgm:spPr/>
    </dgm:pt>
    <dgm:pt modelId="{ADEC203F-5E73-4498-A79A-88E70C04F5CB}" type="pres">
      <dgm:prSet presAssocID="{E5CACDE4-FBB1-4E7A-BE48-1FD46F05BFE6}" presName="connectorText" presStyleLbl="sibTrans2D1" presStyleIdx="1" presStyleCnt="4"/>
      <dgm:spPr/>
    </dgm:pt>
    <dgm:pt modelId="{933B8215-6B54-455E-8C17-42EC6A52F92F}" type="pres">
      <dgm:prSet presAssocID="{1816468C-2777-418B-BDD9-AEB10FBE81BC}" presName="node" presStyleLbl="node1" presStyleIdx="2" presStyleCnt="4">
        <dgm:presLayoutVars>
          <dgm:bulletEnabled val="1"/>
        </dgm:presLayoutVars>
      </dgm:prSet>
      <dgm:spPr/>
    </dgm:pt>
    <dgm:pt modelId="{E3291A6E-08A1-4763-B7F3-79D7457BBB41}" type="pres">
      <dgm:prSet presAssocID="{6CC0E560-5F1A-47BA-B319-2385347ED52A}" presName="sibTrans" presStyleLbl="sibTrans2D1" presStyleIdx="2" presStyleCnt="4"/>
      <dgm:spPr/>
    </dgm:pt>
    <dgm:pt modelId="{EE359888-0BBA-4B7A-8C2B-461593742FFD}" type="pres">
      <dgm:prSet presAssocID="{6CC0E560-5F1A-47BA-B319-2385347ED52A}" presName="connectorText" presStyleLbl="sibTrans2D1" presStyleIdx="2" presStyleCnt="4"/>
      <dgm:spPr/>
    </dgm:pt>
    <dgm:pt modelId="{988452F9-C010-436F-99CC-58AA6D401100}" type="pres">
      <dgm:prSet presAssocID="{6BDE6B4C-097A-4004-B3B8-A4667FA9230F}" presName="node" presStyleLbl="node1" presStyleIdx="3" presStyleCnt="4">
        <dgm:presLayoutVars>
          <dgm:bulletEnabled val="1"/>
        </dgm:presLayoutVars>
      </dgm:prSet>
      <dgm:spPr/>
    </dgm:pt>
    <dgm:pt modelId="{4EA2B0A7-BDB1-4D97-8838-238FB26B35D7}" type="pres">
      <dgm:prSet presAssocID="{38FE77C8-1CC5-4A34-B5BD-C597EDE80C03}" presName="sibTrans" presStyleLbl="sibTrans2D1" presStyleIdx="3" presStyleCnt="4"/>
      <dgm:spPr/>
    </dgm:pt>
    <dgm:pt modelId="{8CC0D613-0A28-4AE9-98BB-64A4F921E91A}" type="pres">
      <dgm:prSet presAssocID="{38FE77C8-1CC5-4A34-B5BD-C597EDE80C03}" presName="connectorText" presStyleLbl="sibTrans2D1" presStyleIdx="3" presStyleCnt="4"/>
      <dgm:spPr/>
    </dgm:pt>
  </dgm:ptLst>
  <dgm:cxnLst>
    <dgm:cxn modelId="{1EA73B03-A14D-456B-94FF-6ECB960F0701}" type="presOf" srcId="{1816468C-2777-418B-BDD9-AEB10FBE81BC}" destId="{933B8215-6B54-455E-8C17-42EC6A52F92F}" srcOrd="0" destOrd="0" presId="urn:microsoft.com/office/officeart/2005/8/layout/cycle2"/>
    <dgm:cxn modelId="{873D5A06-89D9-4623-BBA3-6CF19C68359B}" srcId="{5988BE1E-57A1-4D69-A99B-00CCCA38F893}" destId="{6BDE6B4C-097A-4004-B3B8-A4667FA9230F}" srcOrd="3" destOrd="0" parTransId="{86A181FD-0E2B-4831-AD22-6ECCA2C975DB}" sibTransId="{38FE77C8-1CC5-4A34-B5BD-C597EDE80C03}"/>
    <dgm:cxn modelId="{2D0F6E0A-BD14-4F28-92C5-ADD85439EB04}" type="presOf" srcId="{5988BE1E-57A1-4D69-A99B-00CCCA38F893}" destId="{8B2C4AE1-D8EB-4E35-B5B3-DD99211FCC64}" srcOrd="0" destOrd="0" presId="urn:microsoft.com/office/officeart/2005/8/layout/cycle2"/>
    <dgm:cxn modelId="{7A30281F-D72E-4A5A-A9CC-73DB468FBEB2}" srcId="{5988BE1E-57A1-4D69-A99B-00CCCA38F893}" destId="{1816468C-2777-418B-BDD9-AEB10FBE81BC}" srcOrd="2" destOrd="0" parTransId="{2509C5C3-CBA0-439C-9834-FBCE5443ADE5}" sibTransId="{6CC0E560-5F1A-47BA-B319-2385347ED52A}"/>
    <dgm:cxn modelId="{DF51CC30-105D-46DC-8B69-46163801A322}" type="presOf" srcId="{38FE77C8-1CC5-4A34-B5BD-C597EDE80C03}" destId="{8CC0D613-0A28-4AE9-98BB-64A4F921E91A}" srcOrd="1" destOrd="0" presId="urn:microsoft.com/office/officeart/2005/8/layout/cycle2"/>
    <dgm:cxn modelId="{0971593E-5E24-44E7-8C1D-7AE1F7BBAF2D}" srcId="{5988BE1E-57A1-4D69-A99B-00CCCA38F893}" destId="{8BEF3681-F609-4FEE-87D3-CCE369B40ADF}" srcOrd="1" destOrd="0" parTransId="{11CD4E0D-1040-4216-8474-F619344F493D}" sibTransId="{E5CACDE4-FBB1-4E7A-BE48-1FD46F05BFE6}"/>
    <dgm:cxn modelId="{C3AE7E44-C8BB-4F47-A8AE-42F200825D9F}" type="presOf" srcId="{6BDE6B4C-097A-4004-B3B8-A4667FA9230F}" destId="{988452F9-C010-436F-99CC-58AA6D401100}" srcOrd="0" destOrd="0" presId="urn:microsoft.com/office/officeart/2005/8/layout/cycle2"/>
    <dgm:cxn modelId="{1EB52A6D-6C92-4BB0-90F9-F4CC72A719C8}" type="presOf" srcId="{5740611F-986C-4950-8AB5-D19431AB322C}" destId="{057E4564-1E83-4642-86F0-6E01EE40E093}" srcOrd="1" destOrd="0" presId="urn:microsoft.com/office/officeart/2005/8/layout/cycle2"/>
    <dgm:cxn modelId="{DA173172-E33A-45D0-9E22-702C00B8E796}" type="presOf" srcId="{E5CACDE4-FBB1-4E7A-BE48-1FD46F05BFE6}" destId="{ADEC203F-5E73-4498-A79A-88E70C04F5CB}" srcOrd="1" destOrd="0" presId="urn:microsoft.com/office/officeart/2005/8/layout/cycle2"/>
    <dgm:cxn modelId="{F2819456-E65B-425C-981B-67DFD289515C}" type="presOf" srcId="{38FE77C8-1CC5-4A34-B5BD-C597EDE80C03}" destId="{4EA2B0A7-BDB1-4D97-8838-238FB26B35D7}" srcOrd="0" destOrd="0" presId="urn:microsoft.com/office/officeart/2005/8/layout/cycle2"/>
    <dgm:cxn modelId="{72B2F78D-EF58-4E0A-9C3F-2BB5FB275DBE}" type="presOf" srcId="{5740611F-986C-4950-8AB5-D19431AB322C}" destId="{315E6A22-8D11-4988-B408-24D5CD73F388}" srcOrd="0" destOrd="0" presId="urn:microsoft.com/office/officeart/2005/8/layout/cycle2"/>
    <dgm:cxn modelId="{3F687591-85BF-40E9-9F26-75A346F68611}" type="presOf" srcId="{6CC0E560-5F1A-47BA-B319-2385347ED52A}" destId="{EE359888-0BBA-4B7A-8C2B-461593742FFD}" srcOrd="1" destOrd="0" presId="urn:microsoft.com/office/officeart/2005/8/layout/cycle2"/>
    <dgm:cxn modelId="{F5AC17B1-DCF8-4D25-8A64-7FE5F501EC95}" type="presOf" srcId="{A711E890-A9DF-4F11-917C-4A9A533EF325}" destId="{C401121B-9D00-467E-A383-D2D5A03AF7BB}" srcOrd="0" destOrd="0" presId="urn:microsoft.com/office/officeart/2005/8/layout/cycle2"/>
    <dgm:cxn modelId="{832219B3-A0B4-4982-B76A-D4B7800BAA8D}" type="presOf" srcId="{8BEF3681-F609-4FEE-87D3-CCE369B40ADF}" destId="{FC4BDB41-166E-4785-8D62-F090D0FB71F7}" srcOrd="0" destOrd="0" presId="urn:microsoft.com/office/officeart/2005/8/layout/cycle2"/>
    <dgm:cxn modelId="{8D7A7DC5-F0CE-4D2D-A765-5F38DF6AD130}" srcId="{5988BE1E-57A1-4D69-A99B-00CCCA38F893}" destId="{A711E890-A9DF-4F11-917C-4A9A533EF325}" srcOrd="0" destOrd="0" parTransId="{6C1863D1-28AF-4F20-B71F-359A0CE995C7}" sibTransId="{5740611F-986C-4950-8AB5-D19431AB322C}"/>
    <dgm:cxn modelId="{ABBD22CF-AD32-4E3F-BFCB-741F9437E50B}" type="presOf" srcId="{6CC0E560-5F1A-47BA-B319-2385347ED52A}" destId="{E3291A6E-08A1-4763-B7F3-79D7457BBB41}" srcOrd="0" destOrd="0" presId="urn:microsoft.com/office/officeart/2005/8/layout/cycle2"/>
    <dgm:cxn modelId="{218057F8-A599-4F0E-A035-428673DA8AEC}" type="presOf" srcId="{E5CACDE4-FBB1-4E7A-BE48-1FD46F05BFE6}" destId="{D7008B48-C837-4316-A4AF-592C35B7E251}" srcOrd="0" destOrd="0" presId="urn:microsoft.com/office/officeart/2005/8/layout/cycle2"/>
    <dgm:cxn modelId="{6405E0EC-A008-43E8-8C5A-FCE6731009AC}" type="presParOf" srcId="{8B2C4AE1-D8EB-4E35-B5B3-DD99211FCC64}" destId="{C401121B-9D00-467E-A383-D2D5A03AF7BB}" srcOrd="0" destOrd="0" presId="urn:microsoft.com/office/officeart/2005/8/layout/cycle2"/>
    <dgm:cxn modelId="{1870ACB1-FEA4-4A3D-A4CD-D88B5E9D9B42}" type="presParOf" srcId="{8B2C4AE1-D8EB-4E35-B5B3-DD99211FCC64}" destId="{315E6A22-8D11-4988-B408-24D5CD73F388}" srcOrd="1" destOrd="0" presId="urn:microsoft.com/office/officeart/2005/8/layout/cycle2"/>
    <dgm:cxn modelId="{4D0E8C9F-8D3B-4A02-9F6C-AAE3FE44D433}" type="presParOf" srcId="{315E6A22-8D11-4988-B408-24D5CD73F388}" destId="{057E4564-1E83-4642-86F0-6E01EE40E093}" srcOrd="0" destOrd="0" presId="urn:microsoft.com/office/officeart/2005/8/layout/cycle2"/>
    <dgm:cxn modelId="{26DAE6CC-6F75-4257-A1FC-9ACE92F85C38}" type="presParOf" srcId="{8B2C4AE1-D8EB-4E35-B5B3-DD99211FCC64}" destId="{FC4BDB41-166E-4785-8D62-F090D0FB71F7}" srcOrd="2" destOrd="0" presId="urn:microsoft.com/office/officeart/2005/8/layout/cycle2"/>
    <dgm:cxn modelId="{598D4F6C-C446-4670-98E3-687F5ECDFDA9}" type="presParOf" srcId="{8B2C4AE1-D8EB-4E35-B5B3-DD99211FCC64}" destId="{D7008B48-C837-4316-A4AF-592C35B7E251}" srcOrd="3" destOrd="0" presId="urn:microsoft.com/office/officeart/2005/8/layout/cycle2"/>
    <dgm:cxn modelId="{84AEC47A-E332-4E25-9AE7-137B9E7B6F7B}" type="presParOf" srcId="{D7008B48-C837-4316-A4AF-592C35B7E251}" destId="{ADEC203F-5E73-4498-A79A-88E70C04F5CB}" srcOrd="0" destOrd="0" presId="urn:microsoft.com/office/officeart/2005/8/layout/cycle2"/>
    <dgm:cxn modelId="{77E469E4-18CD-4942-8713-04251B7B7235}" type="presParOf" srcId="{8B2C4AE1-D8EB-4E35-B5B3-DD99211FCC64}" destId="{933B8215-6B54-455E-8C17-42EC6A52F92F}" srcOrd="4" destOrd="0" presId="urn:microsoft.com/office/officeart/2005/8/layout/cycle2"/>
    <dgm:cxn modelId="{E7211FC6-6BA4-4F53-A4F8-C689A6778883}" type="presParOf" srcId="{8B2C4AE1-D8EB-4E35-B5B3-DD99211FCC64}" destId="{E3291A6E-08A1-4763-B7F3-79D7457BBB41}" srcOrd="5" destOrd="0" presId="urn:microsoft.com/office/officeart/2005/8/layout/cycle2"/>
    <dgm:cxn modelId="{9D760D70-C79F-4D9D-8234-77B932949D99}" type="presParOf" srcId="{E3291A6E-08A1-4763-B7F3-79D7457BBB41}" destId="{EE359888-0BBA-4B7A-8C2B-461593742FFD}" srcOrd="0" destOrd="0" presId="urn:microsoft.com/office/officeart/2005/8/layout/cycle2"/>
    <dgm:cxn modelId="{EE6025C8-9392-4386-8DA5-A45F31F79C67}" type="presParOf" srcId="{8B2C4AE1-D8EB-4E35-B5B3-DD99211FCC64}" destId="{988452F9-C010-436F-99CC-58AA6D401100}" srcOrd="6" destOrd="0" presId="urn:microsoft.com/office/officeart/2005/8/layout/cycle2"/>
    <dgm:cxn modelId="{88C77551-1F64-4B26-A92D-C11738C7A71D}" type="presParOf" srcId="{8B2C4AE1-D8EB-4E35-B5B3-DD99211FCC64}" destId="{4EA2B0A7-BDB1-4D97-8838-238FB26B35D7}" srcOrd="7" destOrd="0" presId="urn:microsoft.com/office/officeart/2005/8/layout/cycle2"/>
    <dgm:cxn modelId="{C4FFE51C-BA24-4BAE-82B7-2E0E08978153}" type="presParOf" srcId="{4EA2B0A7-BDB1-4D97-8838-238FB26B35D7}" destId="{8CC0D613-0A28-4AE9-98BB-64A4F921E91A}" srcOrd="0" destOrd="0" presId="urn:microsoft.com/office/officeart/2005/8/layout/cycle2"/>
  </dgm:cxnLst>
  <dgm:bg>
    <a:solidFill>
      <a:schemeClr val="accent1">
        <a:lumMod val="5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DED58F-F7E7-43E0-9CFA-DD0E37DFDDF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1C6DBEB-0077-4AA9-9C30-B5808A2C5F83}">
      <dgm:prSet phldrT="[Text]"/>
      <dgm:spPr/>
      <dgm:t>
        <a:bodyPr/>
        <a:lstStyle/>
        <a:p>
          <a:r>
            <a:rPr lang="en-US" dirty="0"/>
            <a:t>GLOBAL NORMATIVE CULTURE</a:t>
          </a:r>
        </a:p>
      </dgm:t>
    </dgm:pt>
    <dgm:pt modelId="{C681A397-12BC-4C06-92A4-F7EC79FBC915}" type="parTrans" cxnId="{F8EA0A45-7341-494B-BF5A-D291CA888844}">
      <dgm:prSet/>
      <dgm:spPr/>
      <dgm:t>
        <a:bodyPr/>
        <a:lstStyle/>
        <a:p>
          <a:endParaRPr lang="en-US"/>
        </a:p>
      </dgm:t>
    </dgm:pt>
    <dgm:pt modelId="{F315CAB8-3828-4A9B-9C79-AA2AD8C0A1AB}" type="sibTrans" cxnId="{F8EA0A45-7341-494B-BF5A-D291CA888844}">
      <dgm:prSet/>
      <dgm:spPr/>
      <dgm:t>
        <a:bodyPr/>
        <a:lstStyle/>
        <a:p>
          <a:endParaRPr lang="en-US"/>
        </a:p>
      </dgm:t>
    </dgm:pt>
    <dgm:pt modelId="{574736F4-3557-474D-A2BB-87FC0F3C765B}">
      <dgm:prSet phldrT="[Text]"/>
      <dgm:spPr/>
      <dgm:t>
        <a:bodyPr/>
        <a:lstStyle/>
        <a:p>
          <a:r>
            <a:rPr lang="en-US" dirty="0"/>
            <a:t>POLYCENTRIC NETWORKS</a:t>
          </a:r>
        </a:p>
      </dgm:t>
    </dgm:pt>
    <dgm:pt modelId="{C80F753F-08ED-48AB-A837-745137DEAEE3}" type="parTrans" cxnId="{4B00826E-5248-4E31-9980-EAEFE24B88B5}">
      <dgm:prSet/>
      <dgm:spPr/>
      <dgm:t>
        <a:bodyPr/>
        <a:lstStyle/>
        <a:p>
          <a:endParaRPr lang="en-US"/>
        </a:p>
      </dgm:t>
    </dgm:pt>
    <dgm:pt modelId="{4A515503-A2D3-4FC0-BA42-B94D2E5DE31D}" type="sibTrans" cxnId="{4B00826E-5248-4E31-9980-EAEFE24B88B5}">
      <dgm:prSet/>
      <dgm:spPr/>
      <dgm:t>
        <a:bodyPr/>
        <a:lstStyle/>
        <a:p>
          <a:endParaRPr lang="en-US"/>
        </a:p>
      </dgm:t>
    </dgm:pt>
    <dgm:pt modelId="{0165C0B6-2C11-41E1-8306-35179A121B5E}">
      <dgm:prSet/>
      <dgm:spPr/>
      <dgm:t>
        <a:bodyPr/>
        <a:lstStyle/>
        <a:p>
          <a:r>
            <a:rPr lang="en-GB" altLang="en-US"/>
            <a:t>global geopolitics</a:t>
          </a:r>
          <a:endParaRPr lang="en-US"/>
        </a:p>
      </dgm:t>
    </dgm:pt>
    <dgm:pt modelId="{10DAB30C-8BA3-4949-BC4D-E54650DF89FF}" type="parTrans" cxnId="{47F100E8-5C0E-408A-93F1-5C22CA31579E}">
      <dgm:prSet/>
      <dgm:spPr/>
      <dgm:t>
        <a:bodyPr/>
        <a:lstStyle/>
        <a:p>
          <a:endParaRPr lang="en-US"/>
        </a:p>
      </dgm:t>
    </dgm:pt>
    <dgm:pt modelId="{8E7A4403-4E0A-461F-B70D-3E25D5B79CE8}" type="sibTrans" cxnId="{47F100E8-5C0E-408A-93F1-5C22CA31579E}">
      <dgm:prSet/>
      <dgm:spPr/>
      <dgm:t>
        <a:bodyPr/>
        <a:lstStyle/>
        <a:p>
          <a:endParaRPr lang="en-US"/>
        </a:p>
      </dgm:t>
    </dgm:pt>
    <dgm:pt modelId="{C91D1536-54B9-4432-A582-3614246592F4}" type="pres">
      <dgm:prSet presAssocID="{2ADED58F-F7E7-43E0-9CFA-DD0E37DFDDF9}" presName="rootnode" presStyleCnt="0">
        <dgm:presLayoutVars>
          <dgm:chMax/>
          <dgm:chPref/>
          <dgm:dir/>
          <dgm:animLvl val="lvl"/>
        </dgm:presLayoutVars>
      </dgm:prSet>
      <dgm:spPr/>
    </dgm:pt>
    <dgm:pt modelId="{35BF97BA-27BF-47D0-BD2C-6E6332751AA2}" type="pres">
      <dgm:prSet presAssocID="{0165C0B6-2C11-41E1-8306-35179A121B5E}" presName="composite" presStyleCnt="0"/>
      <dgm:spPr/>
    </dgm:pt>
    <dgm:pt modelId="{A6A8DD38-881E-4158-BA9D-AF873C61B753}" type="pres">
      <dgm:prSet presAssocID="{0165C0B6-2C11-41E1-8306-35179A121B5E}" presName="bentUpArrow1" presStyleLbl="alignImgPlace1" presStyleIdx="0" presStyleCnt="2"/>
      <dgm:spPr/>
    </dgm:pt>
    <dgm:pt modelId="{EC6B35EF-5CB2-47BD-9512-76AFFD1D681D}" type="pres">
      <dgm:prSet presAssocID="{0165C0B6-2C11-41E1-8306-35179A121B5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D39ADA09-A736-4737-A831-112648F24BEB}" type="pres">
      <dgm:prSet presAssocID="{0165C0B6-2C11-41E1-8306-35179A121B5E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7634AEB1-80B2-4777-9C13-A530D5216F99}" type="pres">
      <dgm:prSet presAssocID="{8E7A4403-4E0A-461F-B70D-3E25D5B79CE8}" presName="sibTrans" presStyleCnt="0"/>
      <dgm:spPr/>
    </dgm:pt>
    <dgm:pt modelId="{E201B8E4-99E2-498F-B095-8551CB2A81E0}" type="pres">
      <dgm:prSet presAssocID="{A1C6DBEB-0077-4AA9-9C30-B5808A2C5F83}" presName="composite" presStyleCnt="0"/>
      <dgm:spPr/>
    </dgm:pt>
    <dgm:pt modelId="{5E6E4D5E-2265-45AA-B937-C7489B6612CB}" type="pres">
      <dgm:prSet presAssocID="{A1C6DBEB-0077-4AA9-9C30-B5808A2C5F83}" presName="bentUpArrow1" presStyleLbl="alignImgPlace1" presStyleIdx="1" presStyleCnt="2"/>
      <dgm:spPr/>
    </dgm:pt>
    <dgm:pt modelId="{B2A0E027-411B-4CB2-8431-3A4035430BB7}" type="pres">
      <dgm:prSet presAssocID="{A1C6DBEB-0077-4AA9-9C30-B5808A2C5F83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AD94A911-BCEF-4022-A4F5-DB3352C7A992}" type="pres">
      <dgm:prSet presAssocID="{A1C6DBEB-0077-4AA9-9C30-B5808A2C5F83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02E0D636-917E-4E13-836B-BDBFFF892EC0}" type="pres">
      <dgm:prSet presAssocID="{F315CAB8-3828-4A9B-9C79-AA2AD8C0A1AB}" presName="sibTrans" presStyleCnt="0"/>
      <dgm:spPr/>
    </dgm:pt>
    <dgm:pt modelId="{287BC12B-57B2-45F0-98C0-F9A4B9F2D83A}" type="pres">
      <dgm:prSet presAssocID="{574736F4-3557-474D-A2BB-87FC0F3C765B}" presName="composite" presStyleCnt="0"/>
      <dgm:spPr/>
    </dgm:pt>
    <dgm:pt modelId="{0EF84B54-0540-458B-A49E-D30DAD6BF037}" type="pres">
      <dgm:prSet presAssocID="{574736F4-3557-474D-A2BB-87FC0F3C765B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A02B4A0E-C874-44ED-8327-A9AE2969F7F1}" type="presOf" srcId="{2ADED58F-F7E7-43E0-9CFA-DD0E37DFDDF9}" destId="{C91D1536-54B9-4432-A582-3614246592F4}" srcOrd="0" destOrd="0" presId="urn:microsoft.com/office/officeart/2005/8/layout/StepDownProcess"/>
    <dgm:cxn modelId="{8042C92C-F079-4D60-8367-E91866DF0EAD}" type="presOf" srcId="{574736F4-3557-474D-A2BB-87FC0F3C765B}" destId="{0EF84B54-0540-458B-A49E-D30DAD6BF037}" srcOrd="0" destOrd="0" presId="urn:microsoft.com/office/officeart/2005/8/layout/StepDownProcess"/>
    <dgm:cxn modelId="{F8EA0A45-7341-494B-BF5A-D291CA888844}" srcId="{2ADED58F-F7E7-43E0-9CFA-DD0E37DFDDF9}" destId="{A1C6DBEB-0077-4AA9-9C30-B5808A2C5F83}" srcOrd="1" destOrd="0" parTransId="{C681A397-12BC-4C06-92A4-F7EC79FBC915}" sibTransId="{F315CAB8-3828-4A9B-9C79-AA2AD8C0A1AB}"/>
    <dgm:cxn modelId="{4B00826E-5248-4E31-9980-EAEFE24B88B5}" srcId="{2ADED58F-F7E7-43E0-9CFA-DD0E37DFDDF9}" destId="{574736F4-3557-474D-A2BB-87FC0F3C765B}" srcOrd="2" destOrd="0" parTransId="{C80F753F-08ED-48AB-A837-745137DEAEE3}" sibTransId="{4A515503-A2D3-4FC0-BA42-B94D2E5DE31D}"/>
    <dgm:cxn modelId="{AA48498F-35B3-4D65-A910-AAD2D1A986A6}" type="presOf" srcId="{A1C6DBEB-0077-4AA9-9C30-B5808A2C5F83}" destId="{B2A0E027-411B-4CB2-8431-3A4035430BB7}" srcOrd="0" destOrd="0" presId="urn:microsoft.com/office/officeart/2005/8/layout/StepDownProcess"/>
    <dgm:cxn modelId="{45792BBF-EBB1-40A2-A8B6-613497C47EEA}" type="presOf" srcId="{0165C0B6-2C11-41E1-8306-35179A121B5E}" destId="{EC6B35EF-5CB2-47BD-9512-76AFFD1D681D}" srcOrd="0" destOrd="0" presId="urn:microsoft.com/office/officeart/2005/8/layout/StepDownProcess"/>
    <dgm:cxn modelId="{47F100E8-5C0E-408A-93F1-5C22CA31579E}" srcId="{2ADED58F-F7E7-43E0-9CFA-DD0E37DFDDF9}" destId="{0165C0B6-2C11-41E1-8306-35179A121B5E}" srcOrd="0" destOrd="0" parTransId="{10DAB30C-8BA3-4949-BC4D-E54650DF89FF}" sibTransId="{8E7A4403-4E0A-461F-B70D-3E25D5B79CE8}"/>
    <dgm:cxn modelId="{EBF89B46-A4F5-48F2-8E38-42A8625918AF}" type="presParOf" srcId="{C91D1536-54B9-4432-A582-3614246592F4}" destId="{35BF97BA-27BF-47D0-BD2C-6E6332751AA2}" srcOrd="0" destOrd="0" presId="urn:microsoft.com/office/officeart/2005/8/layout/StepDownProcess"/>
    <dgm:cxn modelId="{06167E9F-2DB6-48FF-B7E2-2EEEC6F58838}" type="presParOf" srcId="{35BF97BA-27BF-47D0-BD2C-6E6332751AA2}" destId="{A6A8DD38-881E-4158-BA9D-AF873C61B753}" srcOrd="0" destOrd="0" presId="urn:microsoft.com/office/officeart/2005/8/layout/StepDownProcess"/>
    <dgm:cxn modelId="{5FF40EF2-56D8-4496-80DE-1E7F3CBBACDF}" type="presParOf" srcId="{35BF97BA-27BF-47D0-BD2C-6E6332751AA2}" destId="{EC6B35EF-5CB2-47BD-9512-76AFFD1D681D}" srcOrd="1" destOrd="0" presId="urn:microsoft.com/office/officeart/2005/8/layout/StepDownProcess"/>
    <dgm:cxn modelId="{5CBA6D8D-1B3C-4066-B004-6918BA571087}" type="presParOf" srcId="{35BF97BA-27BF-47D0-BD2C-6E6332751AA2}" destId="{D39ADA09-A736-4737-A831-112648F24BEB}" srcOrd="2" destOrd="0" presId="urn:microsoft.com/office/officeart/2005/8/layout/StepDownProcess"/>
    <dgm:cxn modelId="{372F6D76-E468-4114-91D0-56F938758E4B}" type="presParOf" srcId="{C91D1536-54B9-4432-A582-3614246592F4}" destId="{7634AEB1-80B2-4777-9C13-A530D5216F99}" srcOrd="1" destOrd="0" presId="urn:microsoft.com/office/officeart/2005/8/layout/StepDownProcess"/>
    <dgm:cxn modelId="{4F757B9F-B0E9-479A-B247-0B0A3B363EA4}" type="presParOf" srcId="{C91D1536-54B9-4432-A582-3614246592F4}" destId="{E201B8E4-99E2-498F-B095-8551CB2A81E0}" srcOrd="2" destOrd="0" presId="urn:microsoft.com/office/officeart/2005/8/layout/StepDownProcess"/>
    <dgm:cxn modelId="{EDB72C38-FE53-4D77-B51D-53FA0E0714B8}" type="presParOf" srcId="{E201B8E4-99E2-498F-B095-8551CB2A81E0}" destId="{5E6E4D5E-2265-45AA-B937-C7489B6612CB}" srcOrd="0" destOrd="0" presId="urn:microsoft.com/office/officeart/2005/8/layout/StepDownProcess"/>
    <dgm:cxn modelId="{6AD506C5-B5AD-4A4A-9637-4D16FC93F240}" type="presParOf" srcId="{E201B8E4-99E2-498F-B095-8551CB2A81E0}" destId="{B2A0E027-411B-4CB2-8431-3A4035430BB7}" srcOrd="1" destOrd="0" presId="urn:microsoft.com/office/officeart/2005/8/layout/StepDownProcess"/>
    <dgm:cxn modelId="{5A4490A7-90B9-4FC6-B8AB-FCC78C5A02B5}" type="presParOf" srcId="{E201B8E4-99E2-498F-B095-8551CB2A81E0}" destId="{AD94A911-BCEF-4022-A4F5-DB3352C7A992}" srcOrd="2" destOrd="0" presId="urn:microsoft.com/office/officeart/2005/8/layout/StepDownProcess"/>
    <dgm:cxn modelId="{B3885EF7-BF42-48B4-A6F0-649396085322}" type="presParOf" srcId="{C91D1536-54B9-4432-A582-3614246592F4}" destId="{02E0D636-917E-4E13-836B-BDBFFF892EC0}" srcOrd="3" destOrd="0" presId="urn:microsoft.com/office/officeart/2005/8/layout/StepDownProcess"/>
    <dgm:cxn modelId="{4D10C756-0C18-428C-8BD6-9640865174B9}" type="presParOf" srcId="{C91D1536-54B9-4432-A582-3614246592F4}" destId="{287BC12B-57B2-45F0-98C0-F9A4B9F2D83A}" srcOrd="4" destOrd="0" presId="urn:microsoft.com/office/officeart/2005/8/layout/StepDownProcess"/>
    <dgm:cxn modelId="{6CBBBECA-AB97-4FE5-92E5-A52280556AC3}" type="presParOf" srcId="{287BC12B-57B2-45F0-98C0-F9A4B9F2D83A}" destId="{0EF84B54-0540-458B-A49E-D30DAD6BF037}" srcOrd="0" destOrd="0" presId="urn:microsoft.com/office/officeart/2005/8/layout/StepDownProcess"/>
  </dgm:cxnLst>
  <dgm:bg>
    <a:solidFill>
      <a:srgbClr val="FFFF0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6D8CF-A2DB-4859-B015-C063FE080723}">
      <dsp:nvSpPr>
        <dsp:cNvPr id="0" name=""/>
        <dsp:cNvSpPr/>
      </dsp:nvSpPr>
      <dsp:spPr>
        <a:xfrm>
          <a:off x="2277" y="1070320"/>
          <a:ext cx="2284660" cy="22846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2" tIns="35560" rIns="125732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actors</a:t>
          </a:r>
        </a:p>
      </dsp:txBody>
      <dsp:txXfrm>
        <a:off x="336858" y="1404901"/>
        <a:ext cx="1615498" cy="1615498"/>
      </dsp:txXfrm>
    </dsp:sp>
    <dsp:sp modelId="{517A280B-2687-44E2-B909-87049C0E447D}">
      <dsp:nvSpPr>
        <dsp:cNvPr id="0" name=""/>
        <dsp:cNvSpPr/>
      </dsp:nvSpPr>
      <dsp:spPr>
        <a:xfrm>
          <a:off x="1830005" y="1070320"/>
          <a:ext cx="2284660" cy="22846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2" tIns="35560" rIns="125732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sphere</a:t>
          </a:r>
        </a:p>
      </dsp:txBody>
      <dsp:txXfrm>
        <a:off x="2164586" y="1404901"/>
        <a:ext cx="1615498" cy="1615498"/>
      </dsp:txXfrm>
    </dsp:sp>
    <dsp:sp modelId="{0B85BD4C-F836-4701-B44D-A0C78EC642A7}">
      <dsp:nvSpPr>
        <dsp:cNvPr id="0" name=""/>
        <dsp:cNvSpPr/>
      </dsp:nvSpPr>
      <dsp:spPr>
        <a:xfrm>
          <a:off x="3657733" y="1070320"/>
          <a:ext cx="2284660" cy="22846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2" tIns="35560" rIns="125732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structure</a:t>
          </a:r>
        </a:p>
      </dsp:txBody>
      <dsp:txXfrm>
        <a:off x="3992314" y="1404901"/>
        <a:ext cx="1615498" cy="1615498"/>
      </dsp:txXfrm>
    </dsp:sp>
    <dsp:sp modelId="{814776D8-BBC8-4713-9F93-E4CF5CDA1789}">
      <dsp:nvSpPr>
        <dsp:cNvPr id="0" name=""/>
        <dsp:cNvSpPr/>
      </dsp:nvSpPr>
      <dsp:spPr>
        <a:xfrm>
          <a:off x="5485462" y="1070320"/>
          <a:ext cx="2284660" cy="22846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5732" tIns="35560" rIns="125732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culture</a:t>
          </a:r>
        </a:p>
      </dsp:txBody>
      <dsp:txXfrm>
        <a:off x="5820043" y="1404901"/>
        <a:ext cx="1615498" cy="16154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01121B-9D00-467E-A383-D2D5A03AF7BB}">
      <dsp:nvSpPr>
        <dsp:cNvPr id="0" name=""/>
        <dsp:cNvSpPr/>
      </dsp:nvSpPr>
      <dsp:spPr>
        <a:xfrm>
          <a:off x="3302952" y="140"/>
          <a:ext cx="1613350" cy="16133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STRETCHING</a:t>
          </a:r>
        </a:p>
      </dsp:txBody>
      <dsp:txXfrm>
        <a:off x="3539222" y="236410"/>
        <a:ext cx="1140810" cy="1140810"/>
      </dsp:txXfrm>
    </dsp:sp>
    <dsp:sp modelId="{315E6A22-8D11-4988-B408-24D5CD73F388}">
      <dsp:nvSpPr>
        <dsp:cNvPr id="0" name=""/>
        <dsp:cNvSpPr/>
      </dsp:nvSpPr>
      <dsp:spPr>
        <a:xfrm rot="2700000">
          <a:off x="4743158" y="1382705"/>
          <a:ext cx="429222" cy="5445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762015" y="1446080"/>
        <a:ext cx="300455" cy="326703"/>
      </dsp:txXfrm>
    </dsp:sp>
    <dsp:sp modelId="{FC4BDB41-166E-4785-8D62-F090D0FB71F7}">
      <dsp:nvSpPr>
        <dsp:cNvPr id="0" name=""/>
        <dsp:cNvSpPr/>
      </dsp:nvSpPr>
      <dsp:spPr>
        <a:xfrm>
          <a:off x="5016417" y="1713604"/>
          <a:ext cx="1613350" cy="16133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THICKENING</a:t>
          </a:r>
        </a:p>
      </dsp:txBody>
      <dsp:txXfrm>
        <a:off x="5252687" y="1949874"/>
        <a:ext cx="1140810" cy="1140810"/>
      </dsp:txXfrm>
    </dsp:sp>
    <dsp:sp modelId="{D7008B48-C837-4316-A4AF-592C35B7E251}">
      <dsp:nvSpPr>
        <dsp:cNvPr id="0" name=""/>
        <dsp:cNvSpPr/>
      </dsp:nvSpPr>
      <dsp:spPr>
        <a:xfrm rot="8100000">
          <a:off x="4760338" y="3096169"/>
          <a:ext cx="429222" cy="5445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870248" y="3159544"/>
        <a:ext cx="300455" cy="326703"/>
      </dsp:txXfrm>
    </dsp:sp>
    <dsp:sp modelId="{933B8215-6B54-455E-8C17-42EC6A52F92F}">
      <dsp:nvSpPr>
        <dsp:cNvPr id="0" name=""/>
        <dsp:cNvSpPr/>
      </dsp:nvSpPr>
      <dsp:spPr>
        <a:xfrm>
          <a:off x="3302952" y="3427069"/>
          <a:ext cx="1613350" cy="16133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SPEEDING UP</a:t>
          </a:r>
        </a:p>
      </dsp:txBody>
      <dsp:txXfrm>
        <a:off x="3539222" y="3663339"/>
        <a:ext cx="1140810" cy="1140810"/>
      </dsp:txXfrm>
    </dsp:sp>
    <dsp:sp modelId="{E3291A6E-08A1-4763-B7F3-79D7457BBB41}">
      <dsp:nvSpPr>
        <dsp:cNvPr id="0" name=""/>
        <dsp:cNvSpPr/>
      </dsp:nvSpPr>
      <dsp:spPr>
        <a:xfrm rot="13500000">
          <a:off x="3046874" y="3113348"/>
          <a:ext cx="429222" cy="5445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3156784" y="3267775"/>
        <a:ext cx="300455" cy="326703"/>
      </dsp:txXfrm>
    </dsp:sp>
    <dsp:sp modelId="{988452F9-C010-436F-99CC-58AA6D401100}">
      <dsp:nvSpPr>
        <dsp:cNvPr id="0" name=""/>
        <dsp:cNvSpPr/>
      </dsp:nvSpPr>
      <dsp:spPr>
        <a:xfrm>
          <a:off x="1589488" y="1713604"/>
          <a:ext cx="1613350" cy="16133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DEEPENING</a:t>
          </a:r>
        </a:p>
      </dsp:txBody>
      <dsp:txXfrm>
        <a:off x="1825758" y="1949874"/>
        <a:ext cx="1140810" cy="1140810"/>
      </dsp:txXfrm>
    </dsp:sp>
    <dsp:sp modelId="{4EA2B0A7-BDB1-4D97-8838-238FB26B35D7}">
      <dsp:nvSpPr>
        <dsp:cNvPr id="0" name=""/>
        <dsp:cNvSpPr/>
      </dsp:nvSpPr>
      <dsp:spPr>
        <a:xfrm rot="18900000">
          <a:off x="3029694" y="1399884"/>
          <a:ext cx="429222" cy="5445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048551" y="1554311"/>
        <a:ext cx="300455" cy="3267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8DD38-881E-4158-BA9D-AF873C61B753}">
      <dsp:nvSpPr>
        <dsp:cNvPr id="0" name=""/>
        <dsp:cNvSpPr/>
      </dsp:nvSpPr>
      <dsp:spPr>
        <a:xfrm rot="5400000">
          <a:off x="1519631" y="1328832"/>
          <a:ext cx="1175238" cy="133796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6B35EF-5CB2-47BD-9512-76AFFD1D681D}">
      <dsp:nvSpPr>
        <dsp:cNvPr id="0" name=""/>
        <dsp:cNvSpPr/>
      </dsp:nvSpPr>
      <dsp:spPr>
        <a:xfrm>
          <a:off x="1208264" y="26057"/>
          <a:ext cx="1978409" cy="1384822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2300" kern="1200"/>
            <a:t>global geopolitics</a:t>
          </a:r>
          <a:endParaRPr lang="en-US" sz="2300" kern="1200"/>
        </a:p>
      </dsp:txBody>
      <dsp:txXfrm>
        <a:off x="1275878" y="93671"/>
        <a:ext cx="1843181" cy="1249594"/>
      </dsp:txXfrm>
    </dsp:sp>
    <dsp:sp modelId="{D39ADA09-A736-4737-A831-112648F24BEB}">
      <dsp:nvSpPr>
        <dsp:cNvPr id="0" name=""/>
        <dsp:cNvSpPr/>
      </dsp:nvSpPr>
      <dsp:spPr>
        <a:xfrm>
          <a:off x="3186674" y="158132"/>
          <a:ext cx="1438906" cy="1119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4D5E-2265-45AA-B937-C7489B6612CB}">
      <dsp:nvSpPr>
        <dsp:cNvPr id="0" name=""/>
        <dsp:cNvSpPr/>
      </dsp:nvSpPr>
      <dsp:spPr>
        <a:xfrm rot="5400000">
          <a:off x="3159943" y="2884445"/>
          <a:ext cx="1175238" cy="133796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0E027-411B-4CB2-8431-3A4035430BB7}">
      <dsp:nvSpPr>
        <dsp:cNvPr id="0" name=""/>
        <dsp:cNvSpPr/>
      </dsp:nvSpPr>
      <dsp:spPr>
        <a:xfrm>
          <a:off x="2848576" y="1581670"/>
          <a:ext cx="1978409" cy="1384822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GLOBAL NORMATIVE CULTURE</a:t>
          </a:r>
        </a:p>
      </dsp:txBody>
      <dsp:txXfrm>
        <a:off x="2916190" y="1649284"/>
        <a:ext cx="1843181" cy="1249594"/>
      </dsp:txXfrm>
    </dsp:sp>
    <dsp:sp modelId="{AD94A911-BCEF-4022-A4F5-DB3352C7A992}">
      <dsp:nvSpPr>
        <dsp:cNvPr id="0" name=""/>
        <dsp:cNvSpPr/>
      </dsp:nvSpPr>
      <dsp:spPr>
        <a:xfrm>
          <a:off x="4826985" y="1713744"/>
          <a:ext cx="1438906" cy="1119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84B54-0540-458B-A49E-D30DAD6BF037}">
      <dsp:nvSpPr>
        <dsp:cNvPr id="0" name=""/>
        <dsp:cNvSpPr/>
      </dsp:nvSpPr>
      <dsp:spPr>
        <a:xfrm>
          <a:off x="4488887" y="3137282"/>
          <a:ext cx="1978409" cy="1384822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POLYCENTRIC NETWORKS</a:t>
          </a:r>
        </a:p>
      </dsp:txBody>
      <dsp:txXfrm>
        <a:off x="4556501" y="3204896"/>
        <a:ext cx="1843181" cy="1249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5/26/2019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MENJAGA NALAR POLITIK DI ERA PASCA-KEBENARAN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ADE M WIRASENJAYA</a:t>
            </a:r>
          </a:p>
          <a:p>
            <a:r>
              <a:rPr lang="en-US" dirty="0" err="1"/>
              <a:t>Disampaikan</a:t>
            </a:r>
            <a:r>
              <a:rPr lang="en-US" dirty="0"/>
              <a:t> pada acara Seminar dan </a:t>
            </a:r>
            <a:r>
              <a:rPr lang="en-US" dirty="0" err="1"/>
              <a:t>Rapat</a:t>
            </a:r>
            <a:r>
              <a:rPr lang="en-US" dirty="0"/>
              <a:t> </a:t>
            </a:r>
            <a:r>
              <a:rPr lang="en-US" dirty="0" err="1"/>
              <a:t>Koordinasi</a:t>
            </a:r>
            <a:r>
              <a:rPr lang="en-US" dirty="0"/>
              <a:t> </a:t>
            </a:r>
            <a:r>
              <a:rPr lang="en-US" dirty="0" err="1"/>
              <a:t>Kesbangpol</a:t>
            </a:r>
            <a:r>
              <a:rPr lang="en-US" dirty="0"/>
              <a:t> DIY, 14 November 2018</a:t>
            </a:r>
          </a:p>
        </p:txBody>
      </p:sp>
    </p:spTree>
    <p:extLst>
      <p:ext uri="{BB962C8B-B14F-4D97-AF65-F5344CB8AC3E}">
        <p14:creationId xmlns:p14="http://schemas.microsoft.com/office/powerpoint/2010/main" val="2331907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4 </a:t>
            </a:r>
            <a:r>
              <a:rPr lang="en-US" dirty="0" err="1"/>
              <a:t>dimensi</a:t>
            </a:r>
            <a:r>
              <a:rPr lang="en-US" dirty="0"/>
              <a:t> </a:t>
            </a:r>
            <a:r>
              <a:rPr lang="en-US" dirty="0" err="1"/>
              <a:t>politik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792937"/>
          <a:ext cx="7772400" cy="4425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9108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908050"/>
            <a:ext cx="7772400" cy="9477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100" dirty="0"/>
              <a:t>Tony McGrew (2005) MELIHAT EMPAT DIMENSI GLOBALISASI DARI ASPEK POLITIK</a:t>
            </a:r>
            <a:br>
              <a:rPr lang="en-GB" alt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1925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190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Realitas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PolitikGlobal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9788" y="1628800"/>
          <a:ext cx="7675562" cy="4548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3604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Dari </a:t>
            </a:r>
            <a:r>
              <a:rPr lang="en-US" dirty="0" err="1"/>
              <a:t>Kultur</a:t>
            </a:r>
            <a:r>
              <a:rPr lang="en-US" dirty="0"/>
              <a:t>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Kultur</a:t>
            </a:r>
            <a:r>
              <a:rPr lang="en-US" dirty="0"/>
              <a:t> Virtual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AutoNum type="arabicPeriod"/>
            </a:pPr>
            <a:r>
              <a:rPr lang="en-US" dirty="0" err="1"/>
              <a:t>Membagikan</a:t>
            </a:r>
            <a:r>
              <a:rPr lang="en-US" dirty="0"/>
              <a:t> “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melintas</a:t>
            </a:r>
            <a:r>
              <a:rPr lang="en-US" dirty="0"/>
              <a:t> di </a:t>
            </a:r>
            <a:r>
              <a:rPr lang="en-US" dirty="0" err="1"/>
              <a:t>kepala</a:t>
            </a:r>
            <a:r>
              <a:rPr lang="en-US" dirty="0"/>
              <a:t>” </a:t>
            </a:r>
            <a:r>
              <a:rPr lang="en-US" dirty="0" err="1"/>
              <a:t>ketimbang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“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penting</a:t>
            </a:r>
            <a:r>
              <a:rPr lang="en-US" dirty="0"/>
              <a:t>”</a:t>
            </a:r>
          </a:p>
          <a:p>
            <a:pPr marL="114300" indent="0">
              <a:buNone/>
            </a:pPr>
            <a:r>
              <a:rPr lang="en-US" dirty="0"/>
              <a:t>2. </a:t>
            </a:r>
            <a:r>
              <a:rPr lang="en-US" dirty="0" err="1"/>
              <a:t>Sensasi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ketimbang</a:t>
            </a:r>
            <a:r>
              <a:rPr lang="en-US" dirty="0"/>
              <a:t> </a:t>
            </a:r>
            <a:r>
              <a:rPr lang="en-US" dirty="0" err="1"/>
              <a:t>esensi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3. </a:t>
            </a:r>
            <a:r>
              <a:rPr lang="en-US" dirty="0" err="1"/>
              <a:t>Nalar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didasarkan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prinsip</a:t>
            </a:r>
            <a:r>
              <a:rPr lang="en-US" dirty="0"/>
              <a:t> “we” and “they”</a:t>
            </a:r>
          </a:p>
          <a:p>
            <a:pPr marL="114300" indent="0">
              <a:buNone/>
            </a:pPr>
            <a:r>
              <a:rPr lang="en-US" dirty="0"/>
              <a:t>4. </a:t>
            </a:r>
            <a:r>
              <a:rPr lang="en-US" dirty="0" err="1"/>
              <a:t>Lenyapnya</a:t>
            </a:r>
            <a:r>
              <a:rPr lang="en-US" dirty="0"/>
              <a:t> </a:t>
            </a:r>
            <a:r>
              <a:rPr lang="en-US" dirty="0" err="1"/>
              <a:t>otoritas</a:t>
            </a:r>
            <a:r>
              <a:rPr lang="en-US" dirty="0"/>
              <a:t> </a:t>
            </a:r>
            <a:r>
              <a:rPr lang="en-US" dirty="0" err="1"/>
              <a:t>kebenaran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5. </a:t>
            </a:r>
            <a:r>
              <a:rPr lang="en-US" dirty="0" err="1"/>
              <a:t>Identitas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err="1"/>
              <a:t>fleksibel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6. </a:t>
            </a:r>
            <a:r>
              <a:rPr lang="en-US" dirty="0" err="1"/>
              <a:t>Individuasi</a:t>
            </a:r>
            <a:r>
              <a:rPr lang="en-US" dirty="0"/>
              <a:t> </a:t>
            </a:r>
            <a:r>
              <a:rPr lang="en-US" dirty="0" err="1"/>
              <a:t>informasi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788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Demokrasi</a:t>
            </a:r>
            <a:r>
              <a:rPr lang="en-US" dirty="0"/>
              <a:t> </a:t>
            </a:r>
            <a:r>
              <a:rPr lang="en-US" dirty="0" err="1"/>
              <a:t>pasca-ruang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>
              <a:buAutoNum type="arabicPeriod"/>
            </a:pPr>
            <a:r>
              <a:rPr lang="en-US" dirty="0" err="1"/>
              <a:t>Sentimen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ketimbang</a:t>
            </a:r>
            <a:r>
              <a:rPr lang="en-US" dirty="0"/>
              <a:t> </a:t>
            </a:r>
            <a:r>
              <a:rPr lang="en-US" dirty="0" err="1"/>
              <a:t>argumen</a:t>
            </a:r>
            <a:endParaRPr lang="en-US" dirty="0"/>
          </a:p>
          <a:p>
            <a:pPr marL="550926" indent="-514350">
              <a:buAutoNum type="arabicPeriod"/>
            </a:pP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lahir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kontruksi</a:t>
            </a:r>
            <a:r>
              <a:rPr lang="en-US" dirty="0"/>
              <a:t> virtual </a:t>
            </a:r>
            <a:r>
              <a:rPr lang="en-US" dirty="0" err="1"/>
              <a:t>ketimbang</a:t>
            </a:r>
            <a:r>
              <a:rPr lang="en-US" dirty="0"/>
              <a:t> </a:t>
            </a:r>
            <a:r>
              <a:rPr lang="en-US" dirty="0" err="1"/>
              <a:t>jejak</a:t>
            </a:r>
            <a:r>
              <a:rPr lang="en-US" dirty="0"/>
              <a:t> </a:t>
            </a:r>
            <a:r>
              <a:rPr lang="en-US" dirty="0" err="1"/>
              <a:t>sosial</a:t>
            </a:r>
            <a:endParaRPr lang="en-US" dirty="0"/>
          </a:p>
          <a:p>
            <a:pPr marL="550926" indent="-514350">
              <a:buAutoNum type="arabicPeriod"/>
            </a:pPr>
            <a:r>
              <a:rPr lang="en-US" dirty="0" err="1"/>
              <a:t>Fakta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fiksi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makin</a:t>
            </a:r>
            <a:r>
              <a:rPr lang="en-US" dirty="0"/>
              <a:t> </a:t>
            </a:r>
            <a:r>
              <a:rPr lang="en-US" dirty="0" err="1"/>
              <a:t>kabur</a:t>
            </a:r>
            <a:endParaRPr lang="en-US" dirty="0"/>
          </a:p>
          <a:p>
            <a:pPr marL="550926" indent="-514350">
              <a:buAutoNum type="arabicPeriod"/>
            </a:pPr>
            <a:r>
              <a:rPr lang="en-US" dirty="0" err="1"/>
              <a:t>Pasukan</a:t>
            </a:r>
            <a:r>
              <a:rPr lang="en-US" dirty="0"/>
              <a:t> </a:t>
            </a:r>
            <a:r>
              <a:rPr lang="en-US" dirty="0" err="1"/>
              <a:t>ciber</a:t>
            </a:r>
            <a:r>
              <a:rPr lang="en-US" dirty="0"/>
              <a:t> </a:t>
            </a:r>
            <a:r>
              <a:rPr lang="en-US" dirty="0" err="1"/>
              <a:t>menggantikan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militan</a:t>
            </a:r>
            <a:endParaRPr lang="en-US" dirty="0"/>
          </a:p>
          <a:p>
            <a:pPr marL="550926" indent="-514350">
              <a:buAutoNum type="arabicPeriod"/>
            </a:pP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jadi</a:t>
            </a:r>
            <a:r>
              <a:rPr lang="en-US" dirty="0"/>
              <a:t> arena </a:t>
            </a:r>
            <a:r>
              <a:rPr lang="en-US" dirty="0" err="1"/>
              <a:t>pelampiasan</a:t>
            </a:r>
            <a:r>
              <a:rPr lang="en-US" dirty="0"/>
              <a:t> </a:t>
            </a:r>
            <a:r>
              <a:rPr lang="en-US" dirty="0" err="1"/>
              <a:t>kemarahan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virtual</a:t>
            </a:r>
          </a:p>
          <a:p>
            <a:pPr marL="550926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22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Membangun</a:t>
            </a:r>
            <a:r>
              <a:rPr lang="en-US" dirty="0"/>
              <a:t> </a:t>
            </a:r>
            <a:r>
              <a:rPr lang="en-US" dirty="0" err="1"/>
              <a:t>ekosistem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pengetahuan</a:t>
            </a:r>
            <a:endParaRPr lang="en-US" dirty="0"/>
          </a:p>
          <a:p>
            <a:r>
              <a:rPr lang="en-US" dirty="0"/>
              <a:t>Law enforcement</a:t>
            </a:r>
          </a:p>
          <a:p>
            <a:r>
              <a:rPr lang="en-US" dirty="0" err="1"/>
              <a:t>Perbanyak</a:t>
            </a:r>
            <a:r>
              <a:rPr lang="en-US" dirty="0"/>
              <a:t> </a:t>
            </a:r>
            <a:r>
              <a:rPr lang="en-US" dirty="0" err="1"/>
              <a:t>komunitas</a:t>
            </a:r>
            <a:r>
              <a:rPr lang="en-US" dirty="0"/>
              <a:t> </a:t>
            </a:r>
            <a:r>
              <a:rPr lang="en-US" dirty="0" err="1"/>
              <a:t>literasi</a:t>
            </a:r>
            <a:endParaRPr lang="en-US" dirty="0"/>
          </a:p>
          <a:p>
            <a:r>
              <a:rPr lang="en-US"/>
              <a:t>Self-controlled</a:t>
            </a:r>
          </a:p>
          <a:p>
            <a:pPr marL="1143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462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182</TotalTime>
  <Words>159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</vt:lpstr>
      <vt:lpstr>Adjacency</vt:lpstr>
      <vt:lpstr>MENJAGA NALAR POLITIK DI ERA PASCA-KEBENARAN</vt:lpstr>
      <vt:lpstr>4 dimensi politik</vt:lpstr>
      <vt:lpstr>Tony McGrew (2005) MELIHAT EMPAT DIMENSI GLOBALISASI DARI ASPEK POLITIK </vt:lpstr>
      <vt:lpstr>Realitas PolitikGlobal </vt:lpstr>
      <vt:lpstr>Dari Kultur Cetak ke Kultur Virtual</vt:lpstr>
      <vt:lpstr>Demokrasi pasca-ruang</vt:lpstr>
      <vt:lpstr>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ade m wirasenjaya</cp:lastModifiedBy>
  <cp:revision>5</cp:revision>
  <dcterms:created xsi:type="dcterms:W3CDTF">2018-11-13T22:32:52Z</dcterms:created>
  <dcterms:modified xsi:type="dcterms:W3CDTF">2019-05-25T18:19:31Z</dcterms:modified>
</cp:coreProperties>
</file>