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Gaya Medium 2 - Akse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6"/>
    <p:restoredTop sz="92819"/>
  </p:normalViewPr>
  <p:slideViewPr>
    <p:cSldViewPr snapToGrid="0" snapToObjects="1">
      <p:cViewPr varScale="1">
        <p:scale>
          <a:sx n="57" d="100"/>
          <a:sy n="57" d="100"/>
        </p:scale>
        <p:origin x="656" y="1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Judu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id-ID" smtClean="0"/>
              <a:t>Klik untuk mengedit gaya judul Master</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d-ID" smtClean="0"/>
              <a:t>Klik untuk mengedit gaya subjudul Master</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8/11/18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Gambar Panorama dengan Keteranga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id-ID" smtClean="0"/>
              <a:t>Klik untuk mengedit gaya judul Master</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d-ID" smtClean="0"/>
              <a:t>Seret gambar ke tampungan atau klik ikon untuk menambah</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d-ID" smtClean="0"/>
              <a:t>Klik untuk edit gaya teks Master</a:t>
            </a:r>
          </a:p>
        </p:txBody>
      </p:sp>
      <p:sp>
        <p:nvSpPr>
          <p:cNvPr id="5" name="Date Placeholder 4"/>
          <p:cNvSpPr>
            <a:spLocks noGrp="1"/>
          </p:cNvSpPr>
          <p:nvPr>
            <p:ph type="dt" sz="half" idx="10"/>
          </p:nvPr>
        </p:nvSpPr>
        <p:spPr/>
        <p:txBody>
          <a:bodyPr/>
          <a:lstStyle/>
          <a:p>
            <a:fld id="{446C117F-5CCF-4837-BE5F-2B92066CAFAF}" type="datetimeFigureOut">
              <a:rPr lang="en-US" dirty="0"/>
              <a:t>8/11/18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Judul dan Keteranga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id-ID" smtClean="0"/>
              <a:t>Klik untuk mengedit gaya judul Master</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d-ID" smtClean="0"/>
              <a:t>Klik untuk edit gaya teks Master</a:t>
            </a:r>
          </a:p>
        </p:txBody>
      </p:sp>
      <p:sp>
        <p:nvSpPr>
          <p:cNvPr id="5" name="Date Placeholder 4"/>
          <p:cNvSpPr>
            <a:spLocks noGrp="1"/>
          </p:cNvSpPr>
          <p:nvPr>
            <p:ph type="dt" sz="half" idx="10"/>
          </p:nvPr>
        </p:nvSpPr>
        <p:spPr/>
        <p:txBody>
          <a:bodyPr/>
          <a:lstStyle/>
          <a:p>
            <a:fld id="{84EB90BD-B6CE-46B7-997F-7313B992CCDC}" type="datetimeFigureOut">
              <a:rPr lang="en-US" dirty="0"/>
              <a:t>8/11/18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utipan dangan Keteranga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id-ID" smtClean="0"/>
              <a:t>Klik untuk mengedit gaya judul Master</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d-ID" smtClean="0"/>
              <a:t>Klik untuk edit gaya teks Master</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d-ID" smtClean="0"/>
              <a:t>Klik untuk edit gaya teks Master</a:t>
            </a:r>
          </a:p>
        </p:txBody>
      </p:sp>
      <p:sp>
        <p:nvSpPr>
          <p:cNvPr id="5" name="Date Placeholder 4"/>
          <p:cNvSpPr>
            <a:spLocks noGrp="1"/>
          </p:cNvSpPr>
          <p:nvPr>
            <p:ph type="dt" sz="half" idx="10"/>
          </p:nvPr>
        </p:nvSpPr>
        <p:spPr/>
        <p:txBody>
          <a:bodyPr/>
          <a:lstStyle/>
          <a:p>
            <a:fld id="{CDB9D11F-B188-461D-B23F-39381795C052}" type="datetimeFigureOut">
              <a:rPr lang="en-US" dirty="0"/>
              <a:t>8/11/18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u Nama">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id-ID" smtClean="0"/>
              <a:t>Klik untuk mengedit gaya judul Master</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d-ID" smtClean="0"/>
              <a:t>Klik untuk edit gaya teks Master</a:t>
            </a:r>
          </a:p>
        </p:txBody>
      </p:sp>
      <p:sp>
        <p:nvSpPr>
          <p:cNvPr id="5" name="Date Placeholder 4"/>
          <p:cNvSpPr>
            <a:spLocks noGrp="1"/>
          </p:cNvSpPr>
          <p:nvPr>
            <p:ph type="dt" sz="half" idx="10"/>
          </p:nvPr>
        </p:nvSpPr>
        <p:spPr/>
        <p:txBody>
          <a:bodyPr/>
          <a:lstStyle/>
          <a:p>
            <a:fld id="{52E6D8D9-55A2-4063-B0F3-121F44549695}" type="datetimeFigureOut">
              <a:rPr lang="en-US" dirty="0"/>
              <a:t>8/11/18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Kolom 3">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id-ID" smtClean="0"/>
              <a:t>Klik untuk mengedit gaya judul Master</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d-ID" smtClean="0"/>
              <a:t>Klik untuk edit gaya teks Master</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d-ID" smtClean="0"/>
              <a:t>Klik untuk edit gaya teks Master</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d-ID" smtClean="0"/>
              <a:t>Klik untuk edit gaya teks Master</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d-ID" smtClean="0"/>
              <a:t>Klik untuk edit gaya teks Master</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d-ID" smtClean="0"/>
              <a:t>Klik untuk edit gaya teks Master</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d-ID" smtClean="0"/>
              <a:t>Klik untuk edit gaya teks Master</a:t>
            </a:r>
          </a:p>
        </p:txBody>
      </p:sp>
      <p:sp>
        <p:nvSpPr>
          <p:cNvPr id="3" name="Date Placeholder 2"/>
          <p:cNvSpPr>
            <a:spLocks noGrp="1"/>
          </p:cNvSpPr>
          <p:nvPr>
            <p:ph type="dt" sz="half" idx="10"/>
          </p:nvPr>
        </p:nvSpPr>
        <p:spPr/>
        <p:txBody>
          <a:bodyPr/>
          <a:lstStyle/>
          <a:p>
            <a:fld id="{D4B24536-994D-4021-A283-9F449C0DB509}" type="datetimeFigureOut">
              <a:rPr lang="en-US" dirty="0"/>
              <a:t>8/11/18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Kolom Gambar 3">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id-ID" smtClean="0"/>
              <a:t>Klik untuk mengedit gaya judul Master</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d-ID" smtClean="0"/>
              <a:t>Klik untuk edit gaya teks Master</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d-ID" smtClean="0"/>
              <a:t>Seret gambar ke tampungan atau klik ikon untuk menambah</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d-ID" smtClean="0"/>
              <a:t>Klik untuk edit gaya teks Master</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d-ID" smtClean="0"/>
              <a:t>Klik untuk edit gaya teks Master</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d-ID" smtClean="0"/>
              <a:t>Seret gambar ke tampungan atau klik ikon untuk menambah</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d-ID" smtClean="0"/>
              <a:t>Klik untuk edit gaya teks Master</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d-ID" smtClean="0"/>
              <a:t>Klik untuk edit gaya teks Master</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d-ID" smtClean="0"/>
              <a:t>Seret gambar ke tampungan atau klik ikon untuk menambah</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d-ID" smtClean="0"/>
              <a:t>Klik untuk edit gaya teks Master</a:t>
            </a:r>
          </a:p>
        </p:txBody>
      </p:sp>
      <p:sp>
        <p:nvSpPr>
          <p:cNvPr id="3" name="Date Placeholder 2"/>
          <p:cNvSpPr>
            <a:spLocks noGrp="1"/>
          </p:cNvSpPr>
          <p:nvPr>
            <p:ph type="dt" sz="half" idx="10"/>
          </p:nvPr>
        </p:nvSpPr>
        <p:spPr/>
        <p:txBody>
          <a:bodyPr/>
          <a:lstStyle/>
          <a:p>
            <a:fld id="{3CBBBB78-C96F-47B7-AB17-D852CA960AC9}" type="datetimeFigureOut">
              <a:rPr lang="en-US" dirty="0"/>
              <a:t>8/11/18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Judul dan Teks Vertik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id-ID" smtClean="0"/>
              <a:t>Klik untuk mengedit gaya judul Master</a:t>
            </a:r>
            <a:endParaRPr lang="en-US" dirty="0"/>
          </a:p>
        </p:txBody>
      </p:sp>
      <p:sp>
        <p:nvSpPr>
          <p:cNvPr id="3" name="Vertical Text Placeholder 2"/>
          <p:cNvSpPr>
            <a:spLocks noGrp="1"/>
          </p:cNvSpPr>
          <p:nvPr>
            <p:ph type="body" orient="vert" idx="1"/>
          </p:nvPr>
        </p:nvSpPr>
        <p:spPr/>
        <p:txBody>
          <a:bodyPr vert="eaVert"/>
          <a:lstStyle/>
          <a:p>
            <a:pPr lvl="0"/>
            <a:r>
              <a:rPr lang="id-ID" smtClean="0"/>
              <a:t>Klik untuk edit gaya teks Master</a:t>
            </a:r>
          </a:p>
          <a:p>
            <a:pPr lvl="1"/>
            <a:r>
              <a:rPr lang="id-ID" smtClean="0"/>
              <a:t>Tingkat kedua</a:t>
            </a:r>
          </a:p>
          <a:p>
            <a:pPr lvl="2"/>
            <a:r>
              <a:rPr lang="id-ID" smtClean="0"/>
              <a:t>Tingkat ketiga</a:t>
            </a:r>
          </a:p>
          <a:p>
            <a:pPr lvl="3"/>
            <a:r>
              <a:rPr lang="id-ID" smtClean="0"/>
              <a:t>Tingkat keempat</a:t>
            </a:r>
          </a:p>
          <a:p>
            <a:pPr lvl="4"/>
            <a:r>
              <a:rPr lang="id-ID" smtClean="0"/>
              <a:t>Tingkat kelima</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8/11/18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Judul Vertikal dan Teks">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id-ID" smtClean="0"/>
              <a:t>Klik untuk mengedit gaya judul Master</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id-ID" smtClean="0"/>
              <a:t>Klik untuk edit gaya teks Master</a:t>
            </a:r>
          </a:p>
          <a:p>
            <a:pPr lvl="1"/>
            <a:r>
              <a:rPr lang="id-ID" smtClean="0"/>
              <a:t>Tingkat kedua</a:t>
            </a:r>
          </a:p>
          <a:p>
            <a:pPr lvl="2"/>
            <a:r>
              <a:rPr lang="id-ID" smtClean="0"/>
              <a:t>Tingkat ketiga</a:t>
            </a:r>
          </a:p>
          <a:p>
            <a:pPr lvl="3"/>
            <a:r>
              <a:rPr lang="id-ID" smtClean="0"/>
              <a:t>Tingkat keempat</a:t>
            </a:r>
          </a:p>
          <a:p>
            <a:pPr lvl="4"/>
            <a:r>
              <a:rPr lang="id-ID" smtClean="0"/>
              <a:t>Tingkat kelima</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8/11/18</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Judul dan Konte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id-ID" smtClean="0"/>
              <a:t>Klik untuk mengedit gaya judul Master</a:t>
            </a:r>
            <a:endParaRPr lang="en-US" dirty="0"/>
          </a:p>
        </p:txBody>
      </p:sp>
      <p:sp>
        <p:nvSpPr>
          <p:cNvPr id="3" name="Content Placeholder 2"/>
          <p:cNvSpPr>
            <a:spLocks noGrp="1"/>
          </p:cNvSpPr>
          <p:nvPr>
            <p:ph idx="1"/>
          </p:nvPr>
        </p:nvSpPr>
        <p:spPr/>
        <p:txBody>
          <a:bodyPr/>
          <a:lstStyle/>
          <a:p>
            <a:pPr lvl="0"/>
            <a:r>
              <a:rPr lang="id-ID" smtClean="0"/>
              <a:t>Klik untuk edit gaya teks Master</a:t>
            </a:r>
          </a:p>
          <a:p>
            <a:pPr lvl="1"/>
            <a:r>
              <a:rPr lang="id-ID" smtClean="0"/>
              <a:t>Tingkat kedua</a:t>
            </a:r>
          </a:p>
          <a:p>
            <a:pPr lvl="2"/>
            <a:r>
              <a:rPr lang="id-ID" smtClean="0"/>
              <a:t>Tingkat ketiga</a:t>
            </a:r>
          </a:p>
          <a:p>
            <a:pPr lvl="3"/>
            <a:r>
              <a:rPr lang="id-ID" smtClean="0"/>
              <a:t>Tingkat keempat</a:t>
            </a:r>
          </a:p>
          <a:p>
            <a:pPr lvl="4"/>
            <a:r>
              <a:rPr lang="id-ID" smtClean="0"/>
              <a:t>Tingkat kelima</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8/11/18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Kop Bagia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id-ID" smtClean="0"/>
              <a:t>Klik untuk mengedit gaya judul Master</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d-ID" smtClean="0"/>
              <a:t>Klik untuk edit gaya teks Master</a:t>
            </a:r>
          </a:p>
        </p:txBody>
      </p:sp>
      <p:sp>
        <p:nvSpPr>
          <p:cNvPr id="4" name="Date Placeholder 3"/>
          <p:cNvSpPr>
            <a:spLocks noGrp="1"/>
          </p:cNvSpPr>
          <p:nvPr>
            <p:ph type="dt" sz="half" idx="10"/>
          </p:nvPr>
        </p:nvSpPr>
        <p:spPr/>
        <p:txBody>
          <a:bodyPr/>
          <a:lstStyle/>
          <a:p>
            <a:fld id="{30578ACC-22D6-47C1-A373-4FD133E34F3C}" type="datetimeFigureOut">
              <a:rPr lang="en-US" dirty="0"/>
              <a:t>8/11/18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 Konte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id-ID" smtClean="0"/>
              <a:t>Klik untuk mengedit gaya judul Master</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id-ID" smtClean="0"/>
              <a:t>Klik untuk edit gaya teks Master</a:t>
            </a:r>
          </a:p>
          <a:p>
            <a:pPr lvl="1"/>
            <a:r>
              <a:rPr lang="id-ID" smtClean="0"/>
              <a:t>Tingkat kedua</a:t>
            </a:r>
          </a:p>
          <a:p>
            <a:pPr lvl="2"/>
            <a:r>
              <a:rPr lang="id-ID" smtClean="0"/>
              <a:t>Tingkat ketiga</a:t>
            </a:r>
          </a:p>
          <a:p>
            <a:pPr lvl="3"/>
            <a:r>
              <a:rPr lang="id-ID" smtClean="0"/>
              <a:t>Tingkat keempat</a:t>
            </a:r>
          </a:p>
          <a:p>
            <a:pPr lvl="4"/>
            <a:r>
              <a:rPr lang="id-ID" smtClean="0"/>
              <a:t>Tingkat kelima</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id-ID" smtClean="0"/>
              <a:t>Klik untuk edit gaya teks Master</a:t>
            </a:r>
          </a:p>
          <a:p>
            <a:pPr lvl="1"/>
            <a:r>
              <a:rPr lang="id-ID" smtClean="0"/>
              <a:t>Tingkat kedua</a:t>
            </a:r>
          </a:p>
          <a:p>
            <a:pPr lvl="2"/>
            <a:r>
              <a:rPr lang="id-ID" smtClean="0"/>
              <a:t>Tingkat ketiga</a:t>
            </a:r>
          </a:p>
          <a:p>
            <a:pPr lvl="3"/>
            <a:r>
              <a:rPr lang="id-ID" smtClean="0"/>
              <a:t>Tingkat keempat</a:t>
            </a:r>
          </a:p>
          <a:p>
            <a:pPr lvl="4"/>
            <a:r>
              <a:rPr lang="id-ID" smtClean="0"/>
              <a:t>Tingkat kelima</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8/11/18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erbandinga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id-ID" smtClean="0"/>
              <a:t>Klik untuk mengedit gaya judul Master</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d-ID" smtClean="0"/>
              <a:t>Klik untuk edit gaya teks Master</a:t>
            </a:r>
          </a:p>
        </p:txBody>
      </p:sp>
      <p:sp>
        <p:nvSpPr>
          <p:cNvPr id="4" name="Content Placeholder 3"/>
          <p:cNvSpPr>
            <a:spLocks noGrp="1"/>
          </p:cNvSpPr>
          <p:nvPr>
            <p:ph sz="half" idx="2"/>
          </p:nvPr>
        </p:nvSpPr>
        <p:spPr>
          <a:xfrm>
            <a:off x="680322" y="3030008"/>
            <a:ext cx="4698355" cy="2906179"/>
          </a:xfrm>
        </p:spPr>
        <p:txBody>
          <a:bodyPr/>
          <a:lstStyle/>
          <a:p>
            <a:pPr lvl="0"/>
            <a:r>
              <a:rPr lang="id-ID" smtClean="0"/>
              <a:t>Klik untuk edit gaya teks Master</a:t>
            </a:r>
          </a:p>
          <a:p>
            <a:pPr lvl="1"/>
            <a:r>
              <a:rPr lang="id-ID" smtClean="0"/>
              <a:t>Tingkat kedua</a:t>
            </a:r>
          </a:p>
          <a:p>
            <a:pPr lvl="2"/>
            <a:r>
              <a:rPr lang="id-ID" smtClean="0"/>
              <a:t>Tingkat ketiga</a:t>
            </a:r>
          </a:p>
          <a:p>
            <a:pPr lvl="3"/>
            <a:r>
              <a:rPr lang="id-ID" smtClean="0"/>
              <a:t>Tingkat keempat</a:t>
            </a:r>
          </a:p>
          <a:p>
            <a:pPr lvl="4"/>
            <a:r>
              <a:rPr lang="id-ID" smtClean="0"/>
              <a:t>Tingkat kelima</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d-ID" smtClean="0"/>
              <a:t>Klik untuk edit gaya teks Master</a:t>
            </a:r>
          </a:p>
        </p:txBody>
      </p:sp>
      <p:sp>
        <p:nvSpPr>
          <p:cNvPr id="6" name="Content Placeholder 5"/>
          <p:cNvSpPr>
            <a:spLocks noGrp="1"/>
          </p:cNvSpPr>
          <p:nvPr>
            <p:ph sz="quarter" idx="4"/>
          </p:nvPr>
        </p:nvSpPr>
        <p:spPr>
          <a:xfrm>
            <a:off x="5594123" y="3030008"/>
            <a:ext cx="4700059" cy="2906179"/>
          </a:xfrm>
        </p:spPr>
        <p:txBody>
          <a:bodyPr/>
          <a:lstStyle/>
          <a:p>
            <a:pPr lvl="0"/>
            <a:r>
              <a:rPr lang="id-ID" smtClean="0"/>
              <a:t>Klik untuk edit gaya teks Master</a:t>
            </a:r>
          </a:p>
          <a:p>
            <a:pPr lvl="1"/>
            <a:r>
              <a:rPr lang="id-ID" smtClean="0"/>
              <a:t>Tingkat kedua</a:t>
            </a:r>
          </a:p>
          <a:p>
            <a:pPr lvl="2"/>
            <a:r>
              <a:rPr lang="id-ID" smtClean="0"/>
              <a:t>Tingkat ketiga</a:t>
            </a:r>
          </a:p>
          <a:p>
            <a:pPr lvl="3"/>
            <a:r>
              <a:rPr lang="id-ID" smtClean="0"/>
              <a:t>Tingkat keempat</a:t>
            </a:r>
          </a:p>
          <a:p>
            <a:pPr lvl="4"/>
            <a:r>
              <a:rPr lang="id-ID" smtClean="0"/>
              <a:t>Tingkat kelima</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8/11/18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udul Saja">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id-ID" smtClean="0"/>
              <a:t>Klik untuk mengedit gaya judul Master</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8/11/18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Koson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8/11/18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Konten dengan Keteranga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id-ID" smtClean="0"/>
              <a:t>Klik untuk mengedit gaya judul Master</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id-ID" smtClean="0"/>
              <a:t>Klik untuk edit gaya teks Master</a:t>
            </a:r>
          </a:p>
          <a:p>
            <a:pPr lvl="1"/>
            <a:r>
              <a:rPr lang="id-ID" smtClean="0"/>
              <a:t>Tingkat kedua</a:t>
            </a:r>
          </a:p>
          <a:p>
            <a:pPr lvl="2"/>
            <a:r>
              <a:rPr lang="id-ID" smtClean="0"/>
              <a:t>Tingkat ketiga</a:t>
            </a:r>
          </a:p>
          <a:p>
            <a:pPr lvl="3"/>
            <a:r>
              <a:rPr lang="id-ID" smtClean="0"/>
              <a:t>Tingkat keempat</a:t>
            </a:r>
          </a:p>
          <a:p>
            <a:pPr lvl="4"/>
            <a:r>
              <a:rPr lang="id-ID" smtClean="0"/>
              <a:t>Tingkat kelima</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d-ID" smtClean="0"/>
              <a:t>Klik untuk edit gaya teks Master</a:t>
            </a:r>
          </a:p>
        </p:txBody>
      </p:sp>
      <p:sp>
        <p:nvSpPr>
          <p:cNvPr id="5" name="Date Placeholder 4"/>
          <p:cNvSpPr>
            <a:spLocks noGrp="1"/>
          </p:cNvSpPr>
          <p:nvPr>
            <p:ph type="dt" sz="half" idx="10"/>
          </p:nvPr>
        </p:nvSpPr>
        <p:spPr/>
        <p:txBody>
          <a:bodyPr/>
          <a:lstStyle/>
          <a:p>
            <a:fld id="{E331444B-B92B-4E27-8C94-BB93EAF5CB18}" type="datetimeFigureOut">
              <a:rPr lang="en-US" dirty="0"/>
              <a:t>8/11/18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Gambar dengan Keteranga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id-ID" smtClean="0"/>
              <a:t>Klik untuk mengedit gaya judul Master</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d-ID" smtClean="0"/>
              <a:t>Seret gambar ke tampungan atau klik ikon untuk menambah</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d-ID" smtClean="0"/>
              <a:t>Klik untuk edit gaya teks Master</a:t>
            </a:r>
          </a:p>
        </p:txBody>
      </p:sp>
      <p:sp>
        <p:nvSpPr>
          <p:cNvPr id="5" name="Date Placeholder 4"/>
          <p:cNvSpPr>
            <a:spLocks noGrp="1"/>
          </p:cNvSpPr>
          <p:nvPr>
            <p:ph type="dt" sz="half" idx="10"/>
          </p:nvPr>
        </p:nvSpPr>
        <p:spPr/>
        <p:txBody>
          <a:bodyPr/>
          <a:lstStyle/>
          <a:p>
            <a:fld id="{363EFA5E-FA76-400D-B3DC-F0BA90E6D107}" type="datetimeFigureOut">
              <a:rPr lang="en-US" dirty="0"/>
              <a:t>8/11/18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id-ID" smtClean="0"/>
              <a:t>Klik untuk mengedit gaya judul Master</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id-ID" smtClean="0"/>
              <a:t>Klik untuk edit gaya teks Master</a:t>
            </a:r>
          </a:p>
          <a:p>
            <a:pPr lvl="1"/>
            <a:r>
              <a:rPr lang="id-ID" smtClean="0"/>
              <a:t>Tingkat kedua</a:t>
            </a:r>
          </a:p>
          <a:p>
            <a:pPr lvl="2"/>
            <a:r>
              <a:rPr lang="id-ID" smtClean="0"/>
              <a:t>Tingkat ketiga</a:t>
            </a:r>
          </a:p>
          <a:p>
            <a:pPr lvl="3"/>
            <a:r>
              <a:rPr lang="id-ID" smtClean="0"/>
              <a:t>Tingkat keempat</a:t>
            </a:r>
          </a:p>
          <a:p>
            <a:pPr lvl="4"/>
            <a:r>
              <a:rPr lang="id-ID" smtClean="0"/>
              <a:t>Tingkat kelima</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8/11/18</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Judul 1"/>
          <p:cNvSpPr>
            <a:spLocks noGrp="1"/>
          </p:cNvSpPr>
          <p:nvPr>
            <p:ph type="ctrTitle"/>
          </p:nvPr>
        </p:nvSpPr>
        <p:spPr/>
        <p:txBody>
          <a:bodyPr/>
          <a:lstStyle/>
          <a:p>
            <a:r>
              <a:rPr lang="id-ID" dirty="0" err="1" smtClean="0"/>
              <a:t>Democracy</a:t>
            </a:r>
            <a:r>
              <a:rPr lang="id-ID" dirty="0" smtClean="0"/>
              <a:t> </a:t>
            </a:r>
            <a:r>
              <a:rPr lang="id-ID" dirty="0" err="1"/>
              <a:t>U</a:t>
            </a:r>
            <a:r>
              <a:rPr lang="id-ID" dirty="0" err="1" smtClean="0"/>
              <a:t>pdate</a:t>
            </a:r>
            <a:r>
              <a:rPr lang="id-ID" dirty="0" smtClean="0"/>
              <a:t> in Indonesia</a:t>
            </a:r>
            <a:endParaRPr lang="id-ID" dirty="0"/>
          </a:p>
        </p:txBody>
      </p:sp>
      <p:sp>
        <p:nvSpPr>
          <p:cNvPr id="3" name="Subjudul 2"/>
          <p:cNvSpPr>
            <a:spLocks noGrp="1"/>
          </p:cNvSpPr>
          <p:nvPr>
            <p:ph type="subTitle" idx="1"/>
          </p:nvPr>
        </p:nvSpPr>
        <p:spPr/>
        <p:txBody>
          <a:bodyPr/>
          <a:lstStyle/>
          <a:p>
            <a:r>
              <a:rPr lang="id-ID" dirty="0" smtClean="0"/>
              <a:t>Bambang EC Widodo</a:t>
            </a:r>
            <a:endParaRPr lang="id-ID" dirty="0"/>
          </a:p>
        </p:txBody>
      </p:sp>
    </p:spTree>
    <p:extLst>
      <p:ext uri="{BB962C8B-B14F-4D97-AF65-F5344CB8AC3E}">
        <p14:creationId xmlns:p14="http://schemas.microsoft.com/office/powerpoint/2010/main" val="483150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Judul 1"/>
          <p:cNvSpPr>
            <a:spLocks noGrp="1"/>
          </p:cNvSpPr>
          <p:nvPr>
            <p:ph type="title"/>
          </p:nvPr>
        </p:nvSpPr>
        <p:spPr/>
        <p:txBody>
          <a:bodyPr/>
          <a:lstStyle/>
          <a:p>
            <a:r>
              <a:rPr lang="id-ID" dirty="0" err="1" smtClean="0"/>
              <a:t>Concurent</a:t>
            </a:r>
            <a:r>
              <a:rPr lang="id-ID" dirty="0" smtClean="0"/>
              <a:t> </a:t>
            </a:r>
            <a:r>
              <a:rPr lang="id-ID" dirty="0" err="1" smtClean="0"/>
              <a:t>local</a:t>
            </a:r>
            <a:r>
              <a:rPr lang="id-ID" dirty="0" smtClean="0"/>
              <a:t> </a:t>
            </a:r>
            <a:r>
              <a:rPr lang="id-ID" dirty="0" err="1" smtClean="0"/>
              <a:t>election</a:t>
            </a:r>
            <a:r>
              <a:rPr lang="id-ID" dirty="0" smtClean="0"/>
              <a:t> 2018</a:t>
            </a:r>
            <a:endParaRPr lang="id-ID" dirty="0"/>
          </a:p>
        </p:txBody>
      </p:sp>
      <p:sp>
        <p:nvSpPr>
          <p:cNvPr id="3" name="Tampungan Konten 2"/>
          <p:cNvSpPr>
            <a:spLocks noGrp="1"/>
          </p:cNvSpPr>
          <p:nvPr>
            <p:ph idx="1"/>
          </p:nvPr>
        </p:nvSpPr>
        <p:spPr/>
        <p:txBody>
          <a:bodyPr>
            <a:normAutofit lnSpcReduction="10000"/>
          </a:bodyPr>
          <a:lstStyle/>
          <a:p>
            <a:r>
              <a:rPr lang="en-US" dirty="0" smtClean="0"/>
              <a:t>I</a:t>
            </a:r>
            <a:r>
              <a:rPr lang="id-ID" dirty="0" err="1" smtClean="0"/>
              <a:t>n</a:t>
            </a:r>
            <a:r>
              <a:rPr lang="id-ID" dirty="0" smtClean="0"/>
              <a:t> 2018, </a:t>
            </a:r>
            <a:r>
              <a:rPr lang="en-US" dirty="0" smtClean="0"/>
              <a:t>I</a:t>
            </a:r>
            <a:r>
              <a:rPr lang="id-ID" dirty="0" err="1" smtClean="0"/>
              <a:t>ndonesia</a:t>
            </a:r>
            <a:r>
              <a:rPr lang="id-ID" dirty="0" smtClean="0"/>
              <a:t> </a:t>
            </a:r>
            <a:r>
              <a:rPr lang="id-ID" dirty="0" err="1" smtClean="0"/>
              <a:t>held</a:t>
            </a:r>
            <a:r>
              <a:rPr lang="id-ID" dirty="0" smtClean="0"/>
              <a:t> 171 </a:t>
            </a:r>
            <a:r>
              <a:rPr lang="id-ID" dirty="0" err="1" smtClean="0"/>
              <a:t>local</a:t>
            </a:r>
            <a:r>
              <a:rPr lang="id-ID" dirty="0" smtClean="0"/>
              <a:t> </a:t>
            </a:r>
            <a:r>
              <a:rPr lang="id-ID" dirty="0" err="1" smtClean="0"/>
              <a:t>election</a:t>
            </a:r>
            <a:r>
              <a:rPr lang="id-ID" dirty="0" smtClean="0"/>
              <a:t> : 17 </a:t>
            </a:r>
            <a:r>
              <a:rPr lang="id-ID" dirty="0" err="1" smtClean="0"/>
              <a:t>provinces</a:t>
            </a:r>
            <a:r>
              <a:rPr lang="id-ID" dirty="0" smtClean="0"/>
              <a:t>, 39 </a:t>
            </a:r>
            <a:r>
              <a:rPr lang="id-ID" dirty="0" err="1" smtClean="0"/>
              <a:t>cities</a:t>
            </a:r>
            <a:r>
              <a:rPr lang="id-ID" dirty="0" smtClean="0"/>
              <a:t>, </a:t>
            </a:r>
            <a:r>
              <a:rPr lang="id-ID" dirty="0" err="1" smtClean="0"/>
              <a:t>and</a:t>
            </a:r>
            <a:r>
              <a:rPr lang="id-ID" dirty="0" smtClean="0"/>
              <a:t> 115 </a:t>
            </a:r>
            <a:r>
              <a:rPr lang="id-ID" dirty="0" err="1" smtClean="0"/>
              <a:t>District</a:t>
            </a:r>
            <a:endParaRPr lang="id-ID" dirty="0" smtClean="0"/>
          </a:p>
          <a:p>
            <a:r>
              <a:rPr lang="en-US" dirty="0" smtClean="0"/>
              <a:t>V</a:t>
            </a:r>
            <a:r>
              <a:rPr lang="id-ID" dirty="0" err="1" smtClean="0"/>
              <a:t>ery</a:t>
            </a:r>
            <a:r>
              <a:rPr lang="id-ID" dirty="0" smtClean="0"/>
              <a:t> </a:t>
            </a:r>
            <a:r>
              <a:rPr lang="id-ID" dirty="0" err="1" smtClean="0"/>
              <a:t>important</a:t>
            </a:r>
            <a:r>
              <a:rPr lang="id-ID" dirty="0" smtClean="0"/>
              <a:t> </a:t>
            </a:r>
            <a:r>
              <a:rPr lang="id-ID" dirty="0" err="1" smtClean="0"/>
              <a:t>election</a:t>
            </a:r>
            <a:r>
              <a:rPr lang="id-ID" dirty="0" smtClean="0"/>
              <a:t> </a:t>
            </a:r>
            <a:r>
              <a:rPr lang="id-ID" dirty="0" err="1" smtClean="0"/>
              <a:t>because</a:t>
            </a:r>
            <a:r>
              <a:rPr lang="id-ID" dirty="0" smtClean="0"/>
              <a:t> :</a:t>
            </a:r>
          </a:p>
          <a:p>
            <a:pPr lvl="1"/>
            <a:r>
              <a:rPr lang="id-ID" dirty="0" err="1" smtClean="0"/>
              <a:t>the</a:t>
            </a:r>
            <a:r>
              <a:rPr lang="id-ID" dirty="0" smtClean="0"/>
              <a:t> </a:t>
            </a:r>
            <a:r>
              <a:rPr lang="id-ID" dirty="0" err="1" smtClean="0"/>
              <a:t>last</a:t>
            </a:r>
            <a:r>
              <a:rPr lang="id-ID" dirty="0" smtClean="0"/>
              <a:t> </a:t>
            </a:r>
            <a:r>
              <a:rPr lang="id-ID" dirty="0" err="1" smtClean="0"/>
              <a:t>local</a:t>
            </a:r>
            <a:r>
              <a:rPr lang="id-ID" dirty="0" smtClean="0"/>
              <a:t> </a:t>
            </a:r>
            <a:r>
              <a:rPr lang="id-ID" dirty="0" err="1" smtClean="0"/>
              <a:t>election</a:t>
            </a:r>
            <a:r>
              <a:rPr lang="id-ID" dirty="0" smtClean="0"/>
              <a:t> </a:t>
            </a:r>
            <a:r>
              <a:rPr lang="id-ID" dirty="0" err="1" smtClean="0"/>
              <a:t>before</a:t>
            </a:r>
            <a:r>
              <a:rPr lang="id-ID" dirty="0" smtClean="0"/>
              <a:t> </a:t>
            </a:r>
            <a:r>
              <a:rPr lang="id-ID" dirty="0" err="1" smtClean="0"/>
              <a:t>presidential</a:t>
            </a:r>
            <a:r>
              <a:rPr lang="id-ID" dirty="0" smtClean="0"/>
              <a:t> </a:t>
            </a:r>
            <a:r>
              <a:rPr lang="id-ID" dirty="0" err="1" smtClean="0"/>
              <a:t>election</a:t>
            </a:r>
            <a:r>
              <a:rPr lang="id-ID" dirty="0" smtClean="0"/>
              <a:t> in 2019.</a:t>
            </a:r>
          </a:p>
          <a:p>
            <a:pPr lvl="1"/>
            <a:r>
              <a:rPr lang="en-US" dirty="0"/>
              <a:t>This election can be regarded as a warm-up of political machines owned by political parties participating in the election. Victory and defeat in this election have a strategic meaning for all political parties, namely whether their political machines work or not in collecting votes to win the candidates they hold. These political machines need to be tested and recalibrated before they are actually used in actual combat, namely fighting for the highest political positions in the executive and legislative branches.</a:t>
            </a:r>
            <a:endParaRPr lang="id-ID" dirty="0" smtClean="0"/>
          </a:p>
          <a:p>
            <a:endParaRPr lang="id-ID" dirty="0"/>
          </a:p>
        </p:txBody>
      </p:sp>
    </p:spTree>
    <p:extLst>
      <p:ext uri="{BB962C8B-B14F-4D97-AF65-F5344CB8AC3E}">
        <p14:creationId xmlns:p14="http://schemas.microsoft.com/office/powerpoint/2010/main" val="1286274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Judul 1"/>
          <p:cNvSpPr>
            <a:spLocks noGrp="1"/>
          </p:cNvSpPr>
          <p:nvPr>
            <p:ph type="title"/>
          </p:nvPr>
        </p:nvSpPr>
        <p:spPr/>
        <p:txBody>
          <a:bodyPr/>
          <a:lstStyle/>
          <a:p>
            <a:endParaRPr lang="id-ID"/>
          </a:p>
        </p:txBody>
      </p:sp>
      <p:sp>
        <p:nvSpPr>
          <p:cNvPr id="3" name="Tampungan Konten 2"/>
          <p:cNvSpPr>
            <a:spLocks noGrp="1"/>
          </p:cNvSpPr>
          <p:nvPr>
            <p:ph idx="1"/>
          </p:nvPr>
        </p:nvSpPr>
        <p:spPr/>
        <p:txBody>
          <a:bodyPr>
            <a:normAutofit fontScale="92500" lnSpcReduction="20000"/>
          </a:bodyPr>
          <a:lstStyle/>
          <a:p>
            <a:r>
              <a:rPr lang="en-US" dirty="0"/>
              <a:t>Second, in the pattern of a very pragmatic and fluid regional election coalition, it can be a field of trial for the ability of political parties to manage issues and manage conflict with changing coalitions in every political entity. The 2018 simultaneous regional election could be a rehearsal for political parties in managing political issues and conflicts</a:t>
            </a:r>
            <a:r>
              <a:rPr lang="en-US" dirty="0" smtClean="0"/>
              <a:t>.</a:t>
            </a:r>
          </a:p>
          <a:p>
            <a:r>
              <a:rPr lang="en-US" dirty="0"/>
              <a:t>Third, for election organizers in this case the KPU and </a:t>
            </a:r>
            <a:r>
              <a:rPr lang="en-US" dirty="0" err="1"/>
              <a:t>Bawaslu</a:t>
            </a:r>
            <a:r>
              <a:rPr lang="en-US" dirty="0"/>
              <a:t>, the simultaneous local election implementation in 2018 could be a means to check the readiness to hold the 2019 simultaneous general election, even though the election organizer recruitment process is in progress and processes simultaneously with the simultaneous regional election, there is still enough time for KPU and </a:t>
            </a:r>
            <a:r>
              <a:rPr lang="en-US" dirty="0" err="1"/>
              <a:t>Bawaslu</a:t>
            </a:r>
            <a:r>
              <a:rPr lang="en-US" dirty="0"/>
              <a:t> improve and fix the shortcomings and weaknesses in the practice of holding elections by studying and evaluating this 2018 simultaneous local election.</a:t>
            </a:r>
            <a:endParaRPr lang="id-ID" dirty="0"/>
          </a:p>
        </p:txBody>
      </p:sp>
    </p:spTree>
    <p:extLst>
      <p:ext uri="{BB962C8B-B14F-4D97-AF65-F5344CB8AC3E}">
        <p14:creationId xmlns:p14="http://schemas.microsoft.com/office/powerpoint/2010/main" val="1035468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Judul 1"/>
          <p:cNvSpPr>
            <a:spLocks noGrp="1"/>
          </p:cNvSpPr>
          <p:nvPr>
            <p:ph type="title"/>
          </p:nvPr>
        </p:nvSpPr>
        <p:spPr/>
        <p:txBody>
          <a:bodyPr/>
          <a:lstStyle/>
          <a:p>
            <a:endParaRPr lang="id-ID"/>
          </a:p>
        </p:txBody>
      </p:sp>
      <p:sp>
        <p:nvSpPr>
          <p:cNvPr id="3" name="Tampungan Konten 2"/>
          <p:cNvSpPr>
            <a:spLocks noGrp="1"/>
          </p:cNvSpPr>
          <p:nvPr>
            <p:ph idx="1"/>
          </p:nvPr>
        </p:nvSpPr>
        <p:spPr/>
        <p:txBody>
          <a:bodyPr>
            <a:normAutofit fontScale="92500" lnSpcReduction="10000"/>
          </a:bodyPr>
          <a:lstStyle/>
          <a:p>
            <a:r>
              <a:rPr lang="en-US" dirty="0"/>
              <a:t>Fourth, the 2018 simultaneous local election became politically strategic because it was implemented in several strategic provinces. Call it West Java, Central Java, East Java, South Sulawesi, North Sumatra and South Sumatra, these provinces are the provinces with the largest number of voters as well as contributing to the largest legislative seats. </a:t>
            </a:r>
            <a:endParaRPr lang="en-US" dirty="0" smtClean="0"/>
          </a:p>
          <a:p>
            <a:r>
              <a:rPr lang="en-US" dirty="0" smtClean="0"/>
              <a:t>Legislative </a:t>
            </a:r>
            <a:r>
              <a:rPr lang="en-US" dirty="0"/>
              <a:t>candidates who are projected to fight over seats in the simultaneous elections in 2019 from the electoral districts in this strategic province, will take advantage of the momentum of this election as well as to start building political communication with the voting community. For the organizers and participants of the election, the 2018 election can be said to be very strategic to check preparations for the implementation of the general election in 2019.</a:t>
            </a:r>
            <a:endParaRPr lang="id-ID" dirty="0"/>
          </a:p>
        </p:txBody>
      </p:sp>
    </p:spTree>
    <p:extLst>
      <p:ext uri="{BB962C8B-B14F-4D97-AF65-F5344CB8AC3E}">
        <p14:creationId xmlns:p14="http://schemas.microsoft.com/office/powerpoint/2010/main" val="1018609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Judul 1"/>
          <p:cNvSpPr>
            <a:spLocks noGrp="1"/>
          </p:cNvSpPr>
          <p:nvPr>
            <p:ph type="title"/>
          </p:nvPr>
        </p:nvSpPr>
        <p:spPr/>
        <p:txBody>
          <a:bodyPr/>
          <a:lstStyle/>
          <a:p>
            <a:endParaRPr lang="id-ID"/>
          </a:p>
        </p:txBody>
      </p:sp>
      <p:sp>
        <p:nvSpPr>
          <p:cNvPr id="3" name="Tampungan Konten 2"/>
          <p:cNvSpPr>
            <a:spLocks noGrp="1"/>
          </p:cNvSpPr>
          <p:nvPr>
            <p:ph idx="1"/>
          </p:nvPr>
        </p:nvSpPr>
        <p:spPr/>
        <p:txBody>
          <a:bodyPr>
            <a:normAutofit fontScale="92500"/>
          </a:bodyPr>
          <a:lstStyle/>
          <a:p>
            <a:r>
              <a:rPr lang="en-US" dirty="0"/>
              <a:t>Simultaneous local election results on June 27, 2018, basically will provide an overview for political parties participating in the election about the will of voters, issues of concern and patterns of voting behavior that characterize the results of simultaneous elections in 2018. both for short term issues and long term issues</a:t>
            </a:r>
            <a:r>
              <a:rPr lang="en-US" dirty="0" smtClean="0"/>
              <a:t>.</a:t>
            </a:r>
          </a:p>
          <a:p>
            <a:r>
              <a:rPr lang="en-US" dirty="0"/>
              <a:t>On the other hand the results of the 2018 simultaneous local election will provide an overview of the real political power of political parties in the strategic provinces, so that it will determine the coalition patterns that will be formed in the 2019 presidential election. , then whoever wins in the elections in the strategic provinces will influence the determination of the victory in the 2019 presidential election.</a:t>
            </a:r>
            <a:endParaRPr lang="id-ID" dirty="0"/>
          </a:p>
        </p:txBody>
      </p:sp>
    </p:spTree>
    <p:extLst>
      <p:ext uri="{BB962C8B-B14F-4D97-AF65-F5344CB8AC3E}">
        <p14:creationId xmlns:p14="http://schemas.microsoft.com/office/powerpoint/2010/main" val="1326145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Judul 1"/>
          <p:cNvSpPr>
            <a:spLocks noGrp="1"/>
          </p:cNvSpPr>
          <p:nvPr>
            <p:ph type="title"/>
          </p:nvPr>
        </p:nvSpPr>
        <p:spPr/>
        <p:txBody>
          <a:bodyPr/>
          <a:lstStyle/>
          <a:p>
            <a:r>
              <a:rPr lang="id-ID" dirty="0" smtClean="0"/>
              <a:t>2018 </a:t>
            </a:r>
            <a:r>
              <a:rPr lang="id-ID" dirty="0" err="1" smtClean="0"/>
              <a:t>Local</a:t>
            </a:r>
            <a:r>
              <a:rPr lang="id-ID" dirty="0" smtClean="0"/>
              <a:t> </a:t>
            </a:r>
            <a:r>
              <a:rPr lang="id-ID" dirty="0" err="1" smtClean="0"/>
              <a:t>Election</a:t>
            </a:r>
            <a:r>
              <a:rPr lang="id-ID" dirty="0" smtClean="0"/>
              <a:t> </a:t>
            </a:r>
            <a:r>
              <a:rPr lang="id-ID" dirty="0" err="1" smtClean="0"/>
              <a:t>Result</a:t>
            </a:r>
            <a:r>
              <a:rPr lang="id-ID" dirty="0" smtClean="0"/>
              <a:t> (</a:t>
            </a:r>
            <a:r>
              <a:rPr lang="id-ID" dirty="0" err="1" smtClean="0"/>
              <a:t>Provincial</a:t>
            </a:r>
            <a:r>
              <a:rPr lang="id-ID" dirty="0" smtClean="0"/>
              <a:t>)</a:t>
            </a:r>
            <a:endParaRPr lang="id-ID" dirty="0"/>
          </a:p>
        </p:txBody>
      </p:sp>
      <p:graphicFrame>
        <p:nvGraphicFramePr>
          <p:cNvPr id="5" name="Tampungan Konten 4"/>
          <p:cNvGraphicFramePr>
            <a:graphicFrameLocks noGrp="1"/>
          </p:cNvGraphicFramePr>
          <p:nvPr>
            <p:ph idx="1"/>
            <p:extLst>
              <p:ext uri="{D42A27DB-BD31-4B8C-83A1-F6EECF244321}">
                <p14:modId xmlns:p14="http://schemas.microsoft.com/office/powerpoint/2010/main" val="832849914"/>
              </p:ext>
            </p:extLst>
          </p:nvPr>
        </p:nvGraphicFramePr>
        <p:xfrm>
          <a:off x="681038" y="2336800"/>
          <a:ext cx="9613900" cy="4216400"/>
        </p:xfrm>
        <a:graphic>
          <a:graphicData uri="http://schemas.openxmlformats.org/drawingml/2006/table">
            <a:tbl>
              <a:tblPr firstRow="1" bandRow="1">
                <a:tableStyleId>{5C22544A-7EE6-4342-B048-85BDC9FD1C3A}</a:tableStyleId>
              </a:tblPr>
              <a:tblGrid>
                <a:gridCol w="2403475"/>
                <a:gridCol w="2403475"/>
                <a:gridCol w="2403475"/>
                <a:gridCol w="2403475"/>
              </a:tblGrid>
              <a:tr h="370840">
                <a:tc>
                  <a:txBody>
                    <a:bodyPr/>
                    <a:lstStyle/>
                    <a:p>
                      <a:r>
                        <a:rPr lang="id-ID" dirty="0" err="1" smtClean="0"/>
                        <a:t>Province</a:t>
                      </a:r>
                      <a:endParaRPr lang="id-ID" dirty="0"/>
                    </a:p>
                  </a:txBody>
                  <a:tcPr/>
                </a:tc>
                <a:tc>
                  <a:txBody>
                    <a:bodyPr/>
                    <a:lstStyle/>
                    <a:p>
                      <a:r>
                        <a:rPr lang="en-US" dirty="0" smtClean="0"/>
                        <a:t>T</a:t>
                      </a:r>
                      <a:r>
                        <a:rPr lang="id-ID" dirty="0" smtClean="0"/>
                        <a:t>he Winner</a:t>
                      </a:r>
                      <a:endParaRPr lang="id-ID" dirty="0"/>
                    </a:p>
                  </a:txBody>
                  <a:tcPr/>
                </a:tc>
                <a:tc>
                  <a:txBody>
                    <a:bodyPr/>
                    <a:lstStyle/>
                    <a:p>
                      <a:r>
                        <a:rPr lang="id-ID" dirty="0" err="1" smtClean="0"/>
                        <a:t>Coalitions</a:t>
                      </a:r>
                      <a:endParaRPr lang="id-ID" dirty="0"/>
                    </a:p>
                  </a:txBody>
                  <a:tcPr/>
                </a:tc>
                <a:tc>
                  <a:txBody>
                    <a:bodyPr/>
                    <a:lstStyle/>
                    <a:p>
                      <a:r>
                        <a:rPr lang="en-US" dirty="0" smtClean="0"/>
                        <a:t>V</a:t>
                      </a:r>
                      <a:r>
                        <a:rPr lang="id-ID" dirty="0" err="1" smtClean="0"/>
                        <a:t>ote</a:t>
                      </a:r>
                      <a:r>
                        <a:rPr lang="id-ID" dirty="0" smtClean="0"/>
                        <a:t> </a:t>
                      </a:r>
                      <a:endParaRPr lang="id-ID" dirty="0"/>
                    </a:p>
                  </a:txBody>
                  <a:tcPr/>
                </a:tc>
              </a:tr>
              <a:tr h="370840">
                <a:tc>
                  <a:txBody>
                    <a:bodyPr/>
                    <a:lstStyle/>
                    <a:p>
                      <a:r>
                        <a:rPr lang="id-ID" dirty="0" err="1" smtClean="0"/>
                        <a:t>North</a:t>
                      </a:r>
                      <a:r>
                        <a:rPr lang="id-ID" dirty="0" smtClean="0"/>
                        <a:t> Sumatera</a:t>
                      </a:r>
                      <a:endParaRPr lang="id-ID" dirty="0"/>
                    </a:p>
                  </a:txBody>
                  <a:tcPr/>
                </a:tc>
                <a:tc>
                  <a:txBody>
                    <a:bodyPr/>
                    <a:lstStyle/>
                    <a:p>
                      <a:r>
                        <a:rPr lang="id-ID" dirty="0" smtClean="0"/>
                        <a:t>Edy </a:t>
                      </a:r>
                      <a:r>
                        <a:rPr lang="id-ID" dirty="0" err="1" smtClean="0"/>
                        <a:t>Rahmayadi</a:t>
                      </a:r>
                      <a:r>
                        <a:rPr lang="id-ID" dirty="0" smtClean="0"/>
                        <a:t> </a:t>
                      </a:r>
                      <a:r>
                        <a:rPr lang="mr-IN" dirty="0" smtClean="0"/>
                        <a:t>–</a:t>
                      </a:r>
                      <a:r>
                        <a:rPr lang="en-US" dirty="0" smtClean="0"/>
                        <a:t> </a:t>
                      </a:r>
                      <a:r>
                        <a:rPr lang="id-ID" dirty="0" smtClean="0"/>
                        <a:t>Musa </a:t>
                      </a:r>
                      <a:r>
                        <a:rPr lang="id-ID" dirty="0" err="1" smtClean="0"/>
                        <a:t>Rajekshah</a:t>
                      </a:r>
                      <a:endParaRPr lang="id-ID" dirty="0"/>
                    </a:p>
                  </a:txBody>
                  <a:tcPr/>
                </a:tc>
                <a:tc>
                  <a:txBody>
                    <a:bodyPr/>
                    <a:lstStyle/>
                    <a:p>
                      <a:r>
                        <a:rPr lang="id-ID" dirty="0" smtClean="0"/>
                        <a:t>PAN,PKS,NASDEM,</a:t>
                      </a:r>
                      <a:r>
                        <a:rPr lang="id-ID" baseline="0" dirty="0" smtClean="0"/>
                        <a:t> GOLKAR,HANURA, GERINDRA</a:t>
                      </a:r>
                      <a:endParaRPr lang="id-ID" dirty="0"/>
                    </a:p>
                  </a:txBody>
                  <a:tcPr/>
                </a:tc>
                <a:tc>
                  <a:txBody>
                    <a:bodyPr/>
                    <a:lstStyle/>
                    <a:p>
                      <a:r>
                        <a:rPr lang="id-ID" dirty="0" smtClean="0"/>
                        <a:t>2.986.648</a:t>
                      </a:r>
                      <a:endParaRPr lang="id-ID" dirty="0"/>
                    </a:p>
                  </a:txBody>
                  <a:tcPr/>
                </a:tc>
              </a:tr>
              <a:tr h="370840">
                <a:tc>
                  <a:txBody>
                    <a:bodyPr/>
                    <a:lstStyle/>
                    <a:p>
                      <a:r>
                        <a:rPr lang="id-ID" dirty="0" smtClean="0"/>
                        <a:t>Riau</a:t>
                      </a:r>
                      <a:endParaRPr lang="id-ID" dirty="0"/>
                    </a:p>
                  </a:txBody>
                  <a:tcPr/>
                </a:tc>
                <a:tc>
                  <a:txBody>
                    <a:bodyPr/>
                    <a:lstStyle/>
                    <a:p>
                      <a:r>
                        <a:rPr lang="id-ID" dirty="0" err="1" smtClean="0"/>
                        <a:t>Syamsuar</a:t>
                      </a:r>
                      <a:r>
                        <a:rPr lang="id-ID" dirty="0" smtClean="0"/>
                        <a:t> </a:t>
                      </a:r>
                      <a:r>
                        <a:rPr lang="mr-IN" dirty="0" smtClean="0"/>
                        <a:t>–</a:t>
                      </a:r>
                      <a:r>
                        <a:rPr lang="id-ID" dirty="0" smtClean="0"/>
                        <a:t>Edy Natar</a:t>
                      </a:r>
                      <a:endParaRPr lang="id-ID" dirty="0"/>
                    </a:p>
                  </a:txBody>
                  <a:tcPr/>
                </a:tc>
                <a:tc>
                  <a:txBody>
                    <a:bodyPr/>
                    <a:lstStyle/>
                    <a:p>
                      <a:r>
                        <a:rPr lang="id-ID" dirty="0" err="1" smtClean="0"/>
                        <a:t>PAN,PKS,Nasdem</a:t>
                      </a:r>
                      <a:endParaRPr lang="id-ID" dirty="0"/>
                    </a:p>
                  </a:txBody>
                  <a:tcPr/>
                </a:tc>
                <a:tc>
                  <a:txBody>
                    <a:bodyPr/>
                    <a:lstStyle/>
                    <a:p>
                      <a:r>
                        <a:rPr lang="id-ID" dirty="0" smtClean="0"/>
                        <a:t>799.289</a:t>
                      </a:r>
                      <a:endParaRPr lang="id-ID" dirty="0"/>
                    </a:p>
                  </a:txBody>
                  <a:tcPr/>
                </a:tc>
              </a:tr>
              <a:tr h="370840">
                <a:tc>
                  <a:txBody>
                    <a:bodyPr/>
                    <a:lstStyle/>
                    <a:p>
                      <a:r>
                        <a:rPr lang="id-ID" dirty="0" err="1" smtClean="0"/>
                        <a:t>South</a:t>
                      </a:r>
                      <a:r>
                        <a:rPr lang="id-ID" baseline="0" dirty="0" smtClean="0"/>
                        <a:t> Sumatera</a:t>
                      </a:r>
                      <a:endParaRPr lang="id-ID" dirty="0"/>
                    </a:p>
                  </a:txBody>
                  <a:tcPr/>
                </a:tc>
                <a:tc>
                  <a:txBody>
                    <a:bodyPr/>
                    <a:lstStyle/>
                    <a:p>
                      <a:r>
                        <a:rPr lang="id-ID" dirty="0" smtClean="0"/>
                        <a:t>Herman</a:t>
                      </a:r>
                      <a:r>
                        <a:rPr lang="id-ID" baseline="0" dirty="0" smtClean="0"/>
                        <a:t> Deru-Mawardi Yahya</a:t>
                      </a:r>
                      <a:endParaRPr lang="id-ID" dirty="0"/>
                    </a:p>
                  </a:txBody>
                  <a:tcPr/>
                </a:tc>
                <a:tc>
                  <a:txBody>
                    <a:bodyPr/>
                    <a:lstStyle/>
                    <a:p>
                      <a:r>
                        <a:rPr lang="id-ID" dirty="0" err="1" smtClean="0"/>
                        <a:t>Nasdem</a:t>
                      </a:r>
                      <a:r>
                        <a:rPr lang="id-ID" dirty="0" smtClean="0"/>
                        <a:t>,</a:t>
                      </a:r>
                      <a:r>
                        <a:rPr lang="id-ID" baseline="0" dirty="0" smtClean="0"/>
                        <a:t> Hanura, PAN</a:t>
                      </a:r>
                      <a:endParaRPr lang="id-ID" dirty="0"/>
                    </a:p>
                  </a:txBody>
                  <a:tcPr/>
                </a:tc>
                <a:tc>
                  <a:txBody>
                    <a:bodyPr/>
                    <a:lstStyle/>
                    <a:p>
                      <a:r>
                        <a:rPr lang="id-ID" dirty="0" smtClean="0"/>
                        <a:t>1.394.438</a:t>
                      </a:r>
                      <a:endParaRPr lang="id-ID" dirty="0"/>
                    </a:p>
                  </a:txBody>
                  <a:tcPr/>
                </a:tc>
              </a:tr>
              <a:tr h="370840">
                <a:tc>
                  <a:txBody>
                    <a:bodyPr/>
                    <a:lstStyle/>
                    <a:p>
                      <a:r>
                        <a:rPr lang="id-ID" dirty="0" smtClean="0"/>
                        <a:t>Lampung</a:t>
                      </a:r>
                      <a:endParaRPr lang="id-ID" dirty="0"/>
                    </a:p>
                  </a:txBody>
                  <a:tcPr/>
                </a:tc>
                <a:tc>
                  <a:txBody>
                    <a:bodyPr/>
                    <a:lstStyle/>
                    <a:p>
                      <a:r>
                        <a:rPr lang="id-ID" dirty="0" smtClean="0"/>
                        <a:t>Arinal Djunaidi</a:t>
                      </a:r>
                      <a:r>
                        <a:rPr lang="id-ID" baseline="0" dirty="0" smtClean="0"/>
                        <a:t> -</a:t>
                      </a:r>
                      <a:r>
                        <a:rPr lang="id-ID" baseline="0" dirty="0" err="1" smtClean="0"/>
                        <a:t>Chusnunia</a:t>
                      </a:r>
                      <a:endParaRPr lang="id-ID" dirty="0"/>
                    </a:p>
                  </a:txBody>
                  <a:tcPr/>
                </a:tc>
                <a:tc>
                  <a:txBody>
                    <a:bodyPr/>
                    <a:lstStyle/>
                    <a:p>
                      <a:r>
                        <a:rPr lang="id-ID" dirty="0" smtClean="0"/>
                        <a:t>Golkar, PAN,PKB</a:t>
                      </a:r>
                      <a:endParaRPr lang="id-ID" dirty="0"/>
                    </a:p>
                  </a:txBody>
                  <a:tcPr/>
                </a:tc>
                <a:tc>
                  <a:txBody>
                    <a:bodyPr/>
                    <a:lstStyle/>
                    <a:p>
                      <a:r>
                        <a:rPr lang="id-ID" dirty="0" smtClean="0"/>
                        <a:t>1.548.506</a:t>
                      </a:r>
                      <a:endParaRPr lang="id-ID" dirty="0"/>
                    </a:p>
                  </a:txBody>
                  <a:tcPr/>
                </a:tc>
              </a:tr>
              <a:tr h="370840">
                <a:tc>
                  <a:txBody>
                    <a:bodyPr/>
                    <a:lstStyle/>
                    <a:p>
                      <a:r>
                        <a:rPr lang="id-ID" dirty="0" err="1" smtClean="0"/>
                        <a:t>West</a:t>
                      </a:r>
                      <a:r>
                        <a:rPr lang="id-ID" baseline="0" dirty="0" smtClean="0"/>
                        <a:t> Java</a:t>
                      </a:r>
                      <a:endParaRPr lang="id-ID" dirty="0"/>
                    </a:p>
                  </a:txBody>
                  <a:tcPr/>
                </a:tc>
                <a:tc>
                  <a:txBody>
                    <a:bodyPr/>
                    <a:lstStyle/>
                    <a:p>
                      <a:r>
                        <a:rPr lang="id-ID" dirty="0" smtClean="0"/>
                        <a:t>Ridwan Kamil </a:t>
                      </a:r>
                      <a:r>
                        <a:rPr lang="mr-IN" dirty="0" smtClean="0"/>
                        <a:t>–</a:t>
                      </a:r>
                      <a:r>
                        <a:rPr lang="id-ID" dirty="0" smtClean="0"/>
                        <a:t> UU </a:t>
                      </a:r>
                      <a:r>
                        <a:rPr lang="id-ID" dirty="0" err="1" smtClean="0"/>
                        <a:t>Ruzhanul</a:t>
                      </a:r>
                      <a:r>
                        <a:rPr lang="id-ID" dirty="0" smtClean="0"/>
                        <a:t> Ulum</a:t>
                      </a:r>
                      <a:endParaRPr lang="id-ID" dirty="0"/>
                    </a:p>
                  </a:txBody>
                  <a:tcPr/>
                </a:tc>
                <a:tc>
                  <a:txBody>
                    <a:bodyPr/>
                    <a:lstStyle/>
                    <a:p>
                      <a:r>
                        <a:rPr lang="id-ID" dirty="0" err="1" smtClean="0"/>
                        <a:t>Nasdem</a:t>
                      </a:r>
                      <a:r>
                        <a:rPr lang="id-ID" dirty="0" smtClean="0"/>
                        <a:t>, </a:t>
                      </a:r>
                      <a:r>
                        <a:rPr lang="id-ID" dirty="0" err="1" smtClean="0"/>
                        <a:t>PKB,PPP,Hanura</a:t>
                      </a:r>
                      <a:endParaRPr lang="id-ID" dirty="0"/>
                    </a:p>
                  </a:txBody>
                  <a:tcPr/>
                </a:tc>
                <a:tc>
                  <a:txBody>
                    <a:bodyPr/>
                    <a:lstStyle/>
                    <a:p>
                      <a:r>
                        <a:rPr lang="id-ID" dirty="0" smtClean="0"/>
                        <a:t>7.226.254</a:t>
                      </a:r>
                      <a:endParaRPr lang="id-ID" dirty="0"/>
                    </a:p>
                  </a:txBody>
                  <a:tcPr/>
                </a:tc>
              </a:tr>
              <a:tr h="370840">
                <a:tc>
                  <a:txBody>
                    <a:bodyPr/>
                    <a:lstStyle/>
                    <a:p>
                      <a:r>
                        <a:rPr lang="en-US" dirty="0" smtClean="0"/>
                        <a:t>C</a:t>
                      </a:r>
                      <a:r>
                        <a:rPr lang="id-ID" dirty="0" err="1" smtClean="0"/>
                        <a:t>entral</a:t>
                      </a:r>
                      <a:r>
                        <a:rPr lang="id-ID" dirty="0" smtClean="0"/>
                        <a:t> Java</a:t>
                      </a:r>
                      <a:endParaRPr lang="id-ID" dirty="0"/>
                    </a:p>
                  </a:txBody>
                  <a:tcPr/>
                </a:tc>
                <a:tc>
                  <a:txBody>
                    <a:bodyPr/>
                    <a:lstStyle/>
                    <a:p>
                      <a:r>
                        <a:rPr lang="id-ID" dirty="0" smtClean="0"/>
                        <a:t>Ganjar Pranowo- Taj Yasin</a:t>
                      </a:r>
                      <a:endParaRPr lang="id-ID" dirty="0"/>
                    </a:p>
                  </a:txBody>
                  <a:tcPr/>
                </a:tc>
                <a:tc>
                  <a:txBody>
                    <a:bodyPr/>
                    <a:lstStyle/>
                    <a:p>
                      <a:r>
                        <a:rPr lang="id-ID" dirty="0" err="1" smtClean="0"/>
                        <a:t>PDIP,Nasdem,PPP,Demokrat,Golkar</a:t>
                      </a:r>
                      <a:endParaRPr lang="id-ID" dirty="0"/>
                    </a:p>
                  </a:txBody>
                  <a:tcPr/>
                </a:tc>
                <a:tc>
                  <a:txBody>
                    <a:bodyPr/>
                    <a:lstStyle/>
                    <a:p>
                      <a:r>
                        <a:rPr lang="id-ID" dirty="0" smtClean="0"/>
                        <a:t>10.362.694</a:t>
                      </a:r>
                      <a:endParaRPr lang="id-ID" dirty="0"/>
                    </a:p>
                  </a:txBody>
                  <a:tcPr/>
                </a:tc>
              </a:tr>
            </a:tbl>
          </a:graphicData>
        </a:graphic>
      </p:graphicFrame>
    </p:spTree>
    <p:extLst>
      <p:ext uri="{BB962C8B-B14F-4D97-AF65-F5344CB8AC3E}">
        <p14:creationId xmlns:p14="http://schemas.microsoft.com/office/powerpoint/2010/main" val="1364485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Judul 1"/>
          <p:cNvSpPr>
            <a:spLocks noGrp="1"/>
          </p:cNvSpPr>
          <p:nvPr>
            <p:ph type="title"/>
          </p:nvPr>
        </p:nvSpPr>
        <p:spPr/>
        <p:txBody>
          <a:bodyPr/>
          <a:lstStyle/>
          <a:p>
            <a:r>
              <a:rPr lang="id-ID" dirty="0" smtClean="0"/>
              <a:t>2018 </a:t>
            </a:r>
            <a:r>
              <a:rPr lang="id-ID" dirty="0" err="1" smtClean="0"/>
              <a:t>local</a:t>
            </a:r>
            <a:r>
              <a:rPr lang="id-ID" dirty="0" smtClean="0"/>
              <a:t> </a:t>
            </a:r>
            <a:r>
              <a:rPr lang="id-ID" dirty="0" err="1" smtClean="0"/>
              <a:t>election</a:t>
            </a:r>
            <a:r>
              <a:rPr lang="id-ID" dirty="0" smtClean="0"/>
              <a:t> </a:t>
            </a:r>
            <a:r>
              <a:rPr lang="id-ID" dirty="0" err="1" smtClean="0"/>
              <a:t>result</a:t>
            </a:r>
            <a:endParaRPr lang="id-ID" dirty="0"/>
          </a:p>
        </p:txBody>
      </p:sp>
      <p:graphicFrame>
        <p:nvGraphicFramePr>
          <p:cNvPr id="4" name="Tampungan Konten 3"/>
          <p:cNvGraphicFramePr>
            <a:graphicFrameLocks noGrp="1"/>
          </p:cNvGraphicFramePr>
          <p:nvPr>
            <p:ph idx="1"/>
            <p:extLst>
              <p:ext uri="{D42A27DB-BD31-4B8C-83A1-F6EECF244321}">
                <p14:modId xmlns:p14="http://schemas.microsoft.com/office/powerpoint/2010/main" val="1086120816"/>
              </p:ext>
            </p:extLst>
          </p:nvPr>
        </p:nvGraphicFramePr>
        <p:xfrm>
          <a:off x="681038" y="2336800"/>
          <a:ext cx="9613900" cy="4389120"/>
        </p:xfrm>
        <a:graphic>
          <a:graphicData uri="http://schemas.openxmlformats.org/drawingml/2006/table">
            <a:tbl>
              <a:tblPr firstRow="1" bandRow="1">
                <a:tableStyleId>{5C22544A-7EE6-4342-B048-85BDC9FD1C3A}</a:tableStyleId>
              </a:tblPr>
              <a:tblGrid>
                <a:gridCol w="2403475"/>
                <a:gridCol w="2403475"/>
                <a:gridCol w="2403475"/>
                <a:gridCol w="2403475"/>
              </a:tblGrid>
              <a:tr h="370840">
                <a:tc>
                  <a:txBody>
                    <a:bodyPr/>
                    <a:lstStyle/>
                    <a:p>
                      <a:r>
                        <a:rPr lang="en-US" dirty="0" smtClean="0"/>
                        <a:t>E</a:t>
                      </a:r>
                      <a:r>
                        <a:rPr lang="id-ID" dirty="0" err="1" smtClean="0"/>
                        <a:t>ast</a:t>
                      </a:r>
                      <a:r>
                        <a:rPr lang="id-ID" dirty="0" smtClean="0"/>
                        <a:t> Java</a:t>
                      </a:r>
                      <a:endParaRPr lang="id-ID" dirty="0"/>
                    </a:p>
                  </a:txBody>
                  <a:tcPr/>
                </a:tc>
                <a:tc>
                  <a:txBody>
                    <a:bodyPr/>
                    <a:lstStyle/>
                    <a:p>
                      <a:r>
                        <a:rPr lang="id-ID" dirty="0" smtClean="0"/>
                        <a:t>Khofifah Indar </a:t>
                      </a:r>
                      <a:r>
                        <a:rPr lang="id-ID" dirty="0" err="1" smtClean="0"/>
                        <a:t>Parawansa</a:t>
                      </a:r>
                      <a:r>
                        <a:rPr lang="id-ID" dirty="0" smtClean="0"/>
                        <a:t> </a:t>
                      </a:r>
                      <a:r>
                        <a:rPr lang="mr-IN" dirty="0" smtClean="0"/>
                        <a:t>–</a:t>
                      </a:r>
                      <a:r>
                        <a:rPr lang="id-ID" dirty="0" smtClean="0"/>
                        <a:t> Emil Dardak</a:t>
                      </a:r>
                      <a:endParaRPr lang="id-ID" dirty="0"/>
                    </a:p>
                  </a:txBody>
                  <a:tcPr/>
                </a:tc>
                <a:tc>
                  <a:txBody>
                    <a:bodyPr/>
                    <a:lstStyle/>
                    <a:p>
                      <a:r>
                        <a:rPr lang="id-ID" dirty="0" smtClean="0"/>
                        <a:t>Demokrat, Golkar, </a:t>
                      </a:r>
                      <a:r>
                        <a:rPr lang="id-ID" dirty="0" err="1" smtClean="0"/>
                        <a:t>Nasdem</a:t>
                      </a:r>
                      <a:r>
                        <a:rPr lang="id-ID" dirty="0" smtClean="0"/>
                        <a:t>, PPP,PAN, Hanura, PKPI</a:t>
                      </a:r>
                      <a:endParaRPr lang="id-ID" dirty="0"/>
                    </a:p>
                  </a:txBody>
                  <a:tcPr/>
                </a:tc>
                <a:tc>
                  <a:txBody>
                    <a:bodyPr/>
                    <a:lstStyle/>
                    <a:p>
                      <a:r>
                        <a:rPr lang="id-ID" dirty="0" smtClean="0"/>
                        <a:t>10.465.218</a:t>
                      </a:r>
                      <a:endParaRPr lang="id-ID" dirty="0"/>
                    </a:p>
                  </a:txBody>
                  <a:tcPr/>
                </a:tc>
              </a:tr>
              <a:tr h="370840">
                <a:tc>
                  <a:txBody>
                    <a:bodyPr/>
                    <a:lstStyle/>
                    <a:p>
                      <a:r>
                        <a:rPr lang="id-ID" dirty="0" smtClean="0"/>
                        <a:t>Bali</a:t>
                      </a:r>
                      <a:endParaRPr lang="id-ID" dirty="0"/>
                    </a:p>
                  </a:txBody>
                  <a:tcPr/>
                </a:tc>
                <a:tc>
                  <a:txBody>
                    <a:bodyPr/>
                    <a:lstStyle/>
                    <a:p>
                      <a:r>
                        <a:rPr lang="id-ID" dirty="0" smtClean="0"/>
                        <a:t>Wayan </a:t>
                      </a:r>
                      <a:r>
                        <a:rPr lang="id-ID" dirty="0" err="1" smtClean="0"/>
                        <a:t>koster</a:t>
                      </a:r>
                      <a:r>
                        <a:rPr lang="id-ID" baseline="0" dirty="0" smtClean="0"/>
                        <a:t> </a:t>
                      </a:r>
                      <a:r>
                        <a:rPr lang="mr-IN" baseline="0" dirty="0" smtClean="0"/>
                        <a:t>–</a:t>
                      </a:r>
                      <a:r>
                        <a:rPr lang="id-ID" baseline="0" dirty="0" smtClean="0"/>
                        <a:t>Tjokorda Oka Artha Ardana Sukawati</a:t>
                      </a:r>
                      <a:endParaRPr lang="id-ID" dirty="0"/>
                    </a:p>
                  </a:txBody>
                  <a:tcPr/>
                </a:tc>
                <a:tc>
                  <a:txBody>
                    <a:bodyPr/>
                    <a:lstStyle/>
                    <a:p>
                      <a:r>
                        <a:rPr lang="id-ID" dirty="0" smtClean="0"/>
                        <a:t>PDIP, PKPI,PAN,HANURA, PKB</a:t>
                      </a:r>
                      <a:endParaRPr lang="id-ID" dirty="0"/>
                    </a:p>
                  </a:txBody>
                  <a:tcPr/>
                </a:tc>
                <a:tc>
                  <a:txBody>
                    <a:bodyPr/>
                    <a:lstStyle/>
                    <a:p>
                      <a:r>
                        <a:rPr lang="id-ID" dirty="0" smtClean="0"/>
                        <a:t>1.213.075</a:t>
                      </a:r>
                      <a:endParaRPr lang="id-ID" dirty="0"/>
                    </a:p>
                  </a:txBody>
                  <a:tcPr/>
                </a:tc>
              </a:tr>
              <a:tr h="370840">
                <a:tc>
                  <a:txBody>
                    <a:bodyPr/>
                    <a:lstStyle/>
                    <a:p>
                      <a:r>
                        <a:rPr lang="id-ID" dirty="0" err="1" smtClean="0"/>
                        <a:t>West</a:t>
                      </a:r>
                      <a:r>
                        <a:rPr lang="id-ID" dirty="0" smtClean="0"/>
                        <a:t> Nusa Tenggara</a:t>
                      </a:r>
                      <a:endParaRPr lang="id-ID" dirty="0"/>
                    </a:p>
                  </a:txBody>
                  <a:tcPr/>
                </a:tc>
                <a:tc>
                  <a:txBody>
                    <a:bodyPr/>
                    <a:lstStyle/>
                    <a:p>
                      <a:r>
                        <a:rPr lang="id-ID" dirty="0" err="1" smtClean="0"/>
                        <a:t>Zulkifliemansyah</a:t>
                      </a:r>
                      <a:r>
                        <a:rPr lang="id-ID" dirty="0" smtClean="0"/>
                        <a:t> </a:t>
                      </a:r>
                      <a:r>
                        <a:rPr lang="mr-IN" dirty="0" smtClean="0"/>
                        <a:t>–</a:t>
                      </a:r>
                      <a:r>
                        <a:rPr lang="id-ID" dirty="0" smtClean="0"/>
                        <a:t> Sitti Rohmi</a:t>
                      </a:r>
                      <a:r>
                        <a:rPr lang="id-ID" baseline="0" dirty="0" smtClean="0"/>
                        <a:t> Djalillah</a:t>
                      </a:r>
                      <a:endParaRPr lang="id-ID" dirty="0"/>
                    </a:p>
                  </a:txBody>
                  <a:tcPr/>
                </a:tc>
                <a:tc>
                  <a:txBody>
                    <a:bodyPr/>
                    <a:lstStyle/>
                    <a:p>
                      <a:r>
                        <a:rPr lang="id-ID" dirty="0" smtClean="0"/>
                        <a:t>Demokrat,</a:t>
                      </a:r>
                      <a:r>
                        <a:rPr lang="id-ID" baseline="0" dirty="0" smtClean="0"/>
                        <a:t> PKS</a:t>
                      </a:r>
                      <a:endParaRPr lang="id-ID" dirty="0"/>
                    </a:p>
                  </a:txBody>
                  <a:tcPr/>
                </a:tc>
                <a:tc>
                  <a:txBody>
                    <a:bodyPr/>
                    <a:lstStyle/>
                    <a:p>
                      <a:r>
                        <a:rPr lang="id-ID" dirty="0" smtClean="0"/>
                        <a:t>811.945</a:t>
                      </a:r>
                      <a:endParaRPr lang="id-ID" dirty="0"/>
                    </a:p>
                  </a:txBody>
                  <a:tcPr/>
                </a:tc>
              </a:tr>
              <a:tr h="370840">
                <a:tc>
                  <a:txBody>
                    <a:bodyPr/>
                    <a:lstStyle/>
                    <a:p>
                      <a:r>
                        <a:rPr lang="id-ID" dirty="0" err="1" smtClean="0"/>
                        <a:t>East</a:t>
                      </a:r>
                      <a:r>
                        <a:rPr lang="id-ID" baseline="0" dirty="0" smtClean="0"/>
                        <a:t> Nusa Tenggara</a:t>
                      </a:r>
                      <a:endParaRPr lang="id-ID" dirty="0"/>
                    </a:p>
                  </a:txBody>
                  <a:tcPr/>
                </a:tc>
                <a:tc>
                  <a:txBody>
                    <a:bodyPr/>
                    <a:lstStyle/>
                    <a:p>
                      <a:r>
                        <a:rPr lang="id-ID" dirty="0" smtClean="0"/>
                        <a:t>Viktor </a:t>
                      </a:r>
                      <a:r>
                        <a:rPr lang="id-ID" dirty="0" err="1" smtClean="0"/>
                        <a:t>Laiskodat-Josef</a:t>
                      </a:r>
                      <a:r>
                        <a:rPr lang="id-ID" dirty="0" smtClean="0"/>
                        <a:t> Nai</a:t>
                      </a:r>
                      <a:r>
                        <a:rPr lang="id-ID" baseline="0" dirty="0" smtClean="0"/>
                        <a:t> </a:t>
                      </a:r>
                      <a:r>
                        <a:rPr lang="id-ID" baseline="0" dirty="0" err="1" smtClean="0"/>
                        <a:t>Soi</a:t>
                      </a:r>
                      <a:endParaRPr lang="id-ID" dirty="0"/>
                    </a:p>
                  </a:txBody>
                  <a:tcPr/>
                </a:tc>
                <a:tc>
                  <a:txBody>
                    <a:bodyPr/>
                    <a:lstStyle/>
                    <a:p>
                      <a:r>
                        <a:rPr lang="id-ID" dirty="0" err="1" smtClean="0"/>
                        <a:t>Nasdem</a:t>
                      </a:r>
                      <a:r>
                        <a:rPr lang="id-ID" dirty="0" smtClean="0"/>
                        <a:t>, Golkar,</a:t>
                      </a:r>
                      <a:r>
                        <a:rPr lang="id-ID" baseline="0" dirty="0" smtClean="0"/>
                        <a:t> Hanura</a:t>
                      </a:r>
                      <a:endParaRPr lang="id-ID" dirty="0"/>
                    </a:p>
                  </a:txBody>
                  <a:tcPr/>
                </a:tc>
                <a:tc>
                  <a:txBody>
                    <a:bodyPr/>
                    <a:lstStyle/>
                    <a:p>
                      <a:r>
                        <a:rPr lang="id-ID" dirty="0" smtClean="0"/>
                        <a:t>838.213</a:t>
                      </a:r>
                      <a:endParaRPr lang="id-ID" dirty="0"/>
                    </a:p>
                  </a:txBody>
                  <a:tcPr/>
                </a:tc>
              </a:tr>
              <a:tr h="370840">
                <a:tc>
                  <a:txBody>
                    <a:bodyPr/>
                    <a:lstStyle/>
                    <a:p>
                      <a:r>
                        <a:rPr lang="en-US" dirty="0" smtClean="0"/>
                        <a:t>W</a:t>
                      </a:r>
                      <a:r>
                        <a:rPr lang="id-ID" dirty="0" err="1" smtClean="0"/>
                        <a:t>est</a:t>
                      </a:r>
                      <a:r>
                        <a:rPr lang="id-ID" dirty="0" smtClean="0"/>
                        <a:t> Kalimantan</a:t>
                      </a:r>
                      <a:endParaRPr lang="id-ID" dirty="0"/>
                    </a:p>
                  </a:txBody>
                  <a:tcPr/>
                </a:tc>
                <a:tc>
                  <a:txBody>
                    <a:bodyPr/>
                    <a:lstStyle/>
                    <a:p>
                      <a:r>
                        <a:rPr lang="id-ID" dirty="0" err="1" smtClean="0"/>
                        <a:t>Sutarmidji</a:t>
                      </a:r>
                      <a:r>
                        <a:rPr lang="id-ID" dirty="0" smtClean="0"/>
                        <a:t>-Ria </a:t>
                      </a:r>
                      <a:r>
                        <a:rPr lang="id-ID" dirty="0" err="1" smtClean="0"/>
                        <a:t>Norsan</a:t>
                      </a:r>
                      <a:endParaRPr lang="id-ID" dirty="0"/>
                    </a:p>
                  </a:txBody>
                  <a:tcPr/>
                </a:tc>
                <a:tc>
                  <a:txBody>
                    <a:bodyPr/>
                    <a:lstStyle/>
                    <a:p>
                      <a:r>
                        <a:rPr lang="id-ID" dirty="0" smtClean="0"/>
                        <a:t>PKB, Golkar, </a:t>
                      </a:r>
                      <a:r>
                        <a:rPr lang="id-ID" dirty="0" err="1" smtClean="0"/>
                        <a:t>Nasdem</a:t>
                      </a:r>
                      <a:r>
                        <a:rPr lang="id-ID" dirty="0" smtClean="0"/>
                        <a:t>,</a:t>
                      </a:r>
                      <a:r>
                        <a:rPr lang="id-ID" baseline="0" dirty="0" smtClean="0"/>
                        <a:t> </a:t>
                      </a:r>
                      <a:r>
                        <a:rPr lang="id-ID" baseline="0" dirty="0" err="1" smtClean="0"/>
                        <a:t>PPP,Hanura</a:t>
                      </a:r>
                      <a:r>
                        <a:rPr lang="id-ID" baseline="0" dirty="0" smtClean="0"/>
                        <a:t>, PKS</a:t>
                      </a:r>
                      <a:endParaRPr lang="id-ID" dirty="0"/>
                    </a:p>
                  </a:txBody>
                  <a:tcPr/>
                </a:tc>
                <a:tc>
                  <a:txBody>
                    <a:bodyPr/>
                    <a:lstStyle/>
                    <a:p>
                      <a:r>
                        <a:rPr lang="id-ID" dirty="0" smtClean="0"/>
                        <a:t>1.334.512</a:t>
                      </a:r>
                      <a:endParaRPr lang="id-ID" dirty="0"/>
                    </a:p>
                  </a:txBody>
                  <a:tcPr/>
                </a:tc>
              </a:tr>
              <a:tr h="370840">
                <a:tc>
                  <a:txBody>
                    <a:bodyPr/>
                    <a:lstStyle/>
                    <a:p>
                      <a:r>
                        <a:rPr lang="id-ID" dirty="0" err="1" smtClean="0"/>
                        <a:t>East</a:t>
                      </a:r>
                      <a:r>
                        <a:rPr lang="id-ID" dirty="0" smtClean="0"/>
                        <a:t> Kalimantan</a:t>
                      </a:r>
                      <a:endParaRPr lang="id-ID" dirty="0"/>
                    </a:p>
                  </a:txBody>
                  <a:tcPr/>
                </a:tc>
                <a:tc>
                  <a:txBody>
                    <a:bodyPr/>
                    <a:lstStyle/>
                    <a:p>
                      <a:r>
                        <a:rPr lang="id-ID" dirty="0" smtClean="0"/>
                        <a:t>Isran Noor-Hadi Mulyadi</a:t>
                      </a:r>
                      <a:endParaRPr lang="id-ID" dirty="0"/>
                    </a:p>
                  </a:txBody>
                  <a:tcPr/>
                </a:tc>
                <a:tc>
                  <a:txBody>
                    <a:bodyPr/>
                    <a:lstStyle/>
                    <a:p>
                      <a:r>
                        <a:rPr lang="id-ID" dirty="0" err="1" smtClean="0"/>
                        <a:t>PKS,PAN,Gerindra</a:t>
                      </a:r>
                      <a:endParaRPr lang="id-ID" dirty="0"/>
                    </a:p>
                  </a:txBody>
                  <a:tcPr/>
                </a:tc>
                <a:tc>
                  <a:txBody>
                    <a:bodyPr/>
                    <a:lstStyle/>
                    <a:p>
                      <a:r>
                        <a:rPr lang="id-ID" dirty="0" smtClean="0"/>
                        <a:t>417.711</a:t>
                      </a:r>
                      <a:endParaRPr lang="id-ID" dirty="0"/>
                    </a:p>
                  </a:txBody>
                  <a:tcPr/>
                </a:tc>
              </a:tr>
            </a:tbl>
          </a:graphicData>
        </a:graphic>
      </p:graphicFrame>
    </p:spTree>
    <p:extLst>
      <p:ext uri="{BB962C8B-B14F-4D97-AF65-F5344CB8AC3E}">
        <p14:creationId xmlns:p14="http://schemas.microsoft.com/office/powerpoint/2010/main" val="152794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Judul 1"/>
          <p:cNvSpPr>
            <a:spLocks noGrp="1"/>
          </p:cNvSpPr>
          <p:nvPr>
            <p:ph type="title"/>
          </p:nvPr>
        </p:nvSpPr>
        <p:spPr/>
        <p:txBody>
          <a:bodyPr/>
          <a:lstStyle/>
          <a:p>
            <a:r>
              <a:rPr lang="id-ID" dirty="0" smtClean="0"/>
              <a:t>2018 </a:t>
            </a:r>
            <a:r>
              <a:rPr lang="id-ID" dirty="0" err="1" smtClean="0"/>
              <a:t>local</a:t>
            </a:r>
            <a:r>
              <a:rPr lang="id-ID" dirty="0" smtClean="0"/>
              <a:t> </a:t>
            </a:r>
            <a:r>
              <a:rPr lang="id-ID" dirty="0" err="1" smtClean="0"/>
              <a:t>election</a:t>
            </a:r>
            <a:r>
              <a:rPr lang="id-ID" dirty="0" smtClean="0"/>
              <a:t> </a:t>
            </a:r>
            <a:r>
              <a:rPr lang="id-ID" dirty="0" err="1" smtClean="0"/>
              <a:t>result</a:t>
            </a:r>
            <a:endParaRPr lang="id-ID" dirty="0"/>
          </a:p>
        </p:txBody>
      </p:sp>
      <p:graphicFrame>
        <p:nvGraphicFramePr>
          <p:cNvPr id="4" name="Tampungan Konten 3"/>
          <p:cNvGraphicFramePr>
            <a:graphicFrameLocks noGrp="1"/>
          </p:cNvGraphicFramePr>
          <p:nvPr>
            <p:ph idx="1"/>
            <p:extLst>
              <p:ext uri="{D42A27DB-BD31-4B8C-83A1-F6EECF244321}">
                <p14:modId xmlns:p14="http://schemas.microsoft.com/office/powerpoint/2010/main" val="1528555663"/>
              </p:ext>
            </p:extLst>
          </p:nvPr>
        </p:nvGraphicFramePr>
        <p:xfrm>
          <a:off x="681038" y="2336800"/>
          <a:ext cx="9613900" cy="4023360"/>
        </p:xfrm>
        <a:graphic>
          <a:graphicData uri="http://schemas.openxmlformats.org/drawingml/2006/table">
            <a:tbl>
              <a:tblPr firstRow="1" bandRow="1">
                <a:tableStyleId>{5C22544A-7EE6-4342-B048-85BDC9FD1C3A}</a:tableStyleId>
              </a:tblPr>
              <a:tblGrid>
                <a:gridCol w="2403475"/>
                <a:gridCol w="2403475"/>
                <a:gridCol w="2403475"/>
                <a:gridCol w="2403475"/>
              </a:tblGrid>
              <a:tr h="370840">
                <a:tc>
                  <a:txBody>
                    <a:bodyPr/>
                    <a:lstStyle/>
                    <a:p>
                      <a:r>
                        <a:rPr lang="id-ID" dirty="0" err="1" smtClean="0"/>
                        <a:t>South</a:t>
                      </a:r>
                      <a:r>
                        <a:rPr lang="id-ID" dirty="0" smtClean="0"/>
                        <a:t> Sulawesi</a:t>
                      </a:r>
                      <a:endParaRPr lang="id-ID" dirty="0"/>
                    </a:p>
                  </a:txBody>
                  <a:tcPr/>
                </a:tc>
                <a:tc>
                  <a:txBody>
                    <a:bodyPr/>
                    <a:lstStyle/>
                    <a:p>
                      <a:r>
                        <a:rPr lang="id-ID" dirty="0" smtClean="0"/>
                        <a:t>Nurdin</a:t>
                      </a:r>
                      <a:r>
                        <a:rPr lang="id-ID" baseline="0" dirty="0" smtClean="0"/>
                        <a:t> Abdullah </a:t>
                      </a:r>
                      <a:r>
                        <a:rPr lang="mr-IN" baseline="0" dirty="0" smtClean="0"/>
                        <a:t>–</a:t>
                      </a:r>
                      <a:r>
                        <a:rPr lang="id-ID" baseline="0" dirty="0" smtClean="0"/>
                        <a:t> Andi Sudirman</a:t>
                      </a:r>
                      <a:endParaRPr lang="id-ID" dirty="0"/>
                    </a:p>
                  </a:txBody>
                  <a:tcPr/>
                </a:tc>
                <a:tc>
                  <a:txBody>
                    <a:bodyPr/>
                    <a:lstStyle/>
                    <a:p>
                      <a:r>
                        <a:rPr lang="id-ID" dirty="0" smtClean="0"/>
                        <a:t>PDIP, PKS, PAN</a:t>
                      </a:r>
                      <a:endParaRPr lang="id-ID" dirty="0"/>
                    </a:p>
                  </a:txBody>
                  <a:tcPr/>
                </a:tc>
                <a:tc>
                  <a:txBody>
                    <a:bodyPr/>
                    <a:lstStyle/>
                    <a:p>
                      <a:r>
                        <a:rPr lang="id-ID" dirty="0" smtClean="0"/>
                        <a:t>1.867303</a:t>
                      </a:r>
                      <a:endParaRPr lang="id-ID" dirty="0"/>
                    </a:p>
                  </a:txBody>
                  <a:tcPr/>
                </a:tc>
              </a:tr>
              <a:tr h="370840">
                <a:tc>
                  <a:txBody>
                    <a:bodyPr/>
                    <a:lstStyle/>
                    <a:p>
                      <a:r>
                        <a:rPr lang="id-ID" dirty="0" err="1" smtClean="0"/>
                        <a:t>Southeast</a:t>
                      </a:r>
                      <a:r>
                        <a:rPr lang="id-ID" dirty="0" smtClean="0"/>
                        <a:t> Sulawesi</a:t>
                      </a:r>
                      <a:endParaRPr lang="id-ID" dirty="0"/>
                    </a:p>
                  </a:txBody>
                  <a:tcPr/>
                </a:tc>
                <a:tc>
                  <a:txBody>
                    <a:bodyPr/>
                    <a:lstStyle/>
                    <a:p>
                      <a:r>
                        <a:rPr lang="id-ID" dirty="0" smtClean="0"/>
                        <a:t>Ali</a:t>
                      </a:r>
                      <a:r>
                        <a:rPr lang="id-ID" baseline="0" dirty="0" smtClean="0"/>
                        <a:t> Mazi </a:t>
                      </a:r>
                      <a:r>
                        <a:rPr lang="mr-IN" baseline="0" dirty="0" smtClean="0"/>
                        <a:t>–</a:t>
                      </a:r>
                      <a:r>
                        <a:rPr lang="id-ID" baseline="0" dirty="0" smtClean="0"/>
                        <a:t>Lukman </a:t>
                      </a:r>
                      <a:r>
                        <a:rPr lang="id-ID" baseline="0" dirty="0" err="1" smtClean="0"/>
                        <a:t>Abunawas</a:t>
                      </a:r>
                      <a:endParaRPr lang="id-ID" dirty="0"/>
                    </a:p>
                  </a:txBody>
                  <a:tcPr/>
                </a:tc>
                <a:tc>
                  <a:txBody>
                    <a:bodyPr/>
                    <a:lstStyle/>
                    <a:p>
                      <a:r>
                        <a:rPr lang="id-ID" dirty="0" err="1" smtClean="0"/>
                        <a:t>Golkar,Nasdem</a:t>
                      </a:r>
                      <a:endParaRPr lang="id-ID" dirty="0"/>
                    </a:p>
                  </a:txBody>
                  <a:tcPr/>
                </a:tc>
                <a:tc>
                  <a:txBody>
                    <a:bodyPr/>
                    <a:lstStyle/>
                    <a:p>
                      <a:r>
                        <a:rPr lang="id-ID" dirty="0" smtClean="0"/>
                        <a:t>495.880</a:t>
                      </a:r>
                      <a:endParaRPr lang="id-ID" dirty="0"/>
                    </a:p>
                  </a:txBody>
                  <a:tcPr/>
                </a:tc>
              </a:tr>
              <a:tr h="370840">
                <a:tc>
                  <a:txBody>
                    <a:bodyPr/>
                    <a:lstStyle/>
                    <a:p>
                      <a:r>
                        <a:rPr lang="id-ID" dirty="0" err="1" smtClean="0"/>
                        <a:t>North</a:t>
                      </a:r>
                      <a:r>
                        <a:rPr lang="id-ID" baseline="0" dirty="0" smtClean="0"/>
                        <a:t> Maluku</a:t>
                      </a:r>
                      <a:endParaRPr lang="id-ID" dirty="0"/>
                    </a:p>
                  </a:txBody>
                  <a:tcPr/>
                </a:tc>
                <a:tc>
                  <a:txBody>
                    <a:bodyPr/>
                    <a:lstStyle/>
                    <a:p>
                      <a:r>
                        <a:rPr lang="id-ID" dirty="0" smtClean="0"/>
                        <a:t>Ahmad Hidayat Mus- Rivai Umar</a:t>
                      </a:r>
                      <a:endParaRPr lang="id-ID" dirty="0"/>
                    </a:p>
                  </a:txBody>
                  <a:tcPr/>
                </a:tc>
                <a:tc>
                  <a:txBody>
                    <a:bodyPr/>
                    <a:lstStyle/>
                    <a:p>
                      <a:r>
                        <a:rPr lang="id-ID" dirty="0" err="1" smtClean="0"/>
                        <a:t>Golkar,PPP</a:t>
                      </a:r>
                      <a:endParaRPr lang="id-ID" dirty="0"/>
                    </a:p>
                  </a:txBody>
                  <a:tcPr/>
                </a:tc>
                <a:tc>
                  <a:txBody>
                    <a:bodyPr/>
                    <a:lstStyle/>
                    <a:p>
                      <a:r>
                        <a:rPr lang="id-ID" dirty="0" smtClean="0"/>
                        <a:t>176.993</a:t>
                      </a:r>
                      <a:endParaRPr lang="id-ID" dirty="0"/>
                    </a:p>
                  </a:txBody>
                  <a:tcPr/>
                </a:tc>
              </a:tr>
              <a:tr h="370840">
                <a:tc>
                  <a:txBody>
                    <a:bodyPr/>
                    <a:lstStyle/>
                    <a:p>
                      <a:r>
                        <a:rPr lang="id-ID" dirty="0" smtClean="0"/>
                        <a:t>Maluku</a:t>
                      </a:r>
                      <a:endParaRPr lang="id-ID" dirty="0"/>
                    </a:p>
                  </a:txBody>
                  <a:tcPr/>
                </a:tc>
                <a:tc>
                  <a:txBody>
                    <a:bodyPr/>
                    <a:lstStyle/>
                    <a:p>
                      <a:r>
                        <a:rPr lang="id-ID" dirty="0" smtClean="0"/>
                        <a:t>Murad Ismail-Barnabas Orno</a:t>
                      </a:r>
                      <a:endParaRPr lang="id-ID" dirty="0"/>
                    </a:p>
                  </a:txBody>
                  <a:tcPr/>
                </a:tc>
                <a:tc>
                  <a:txBody>
                    <a:bodyPr/>
                    <a:lstStyle/>
                    <a:p>
                      <a:r>
                        <a:rPr lang="id-ID" dirty="0" smtClean="0"/>
                        <a:t>PDIP, </a:t>
                      </a:r>
                      <a:r>
                        <a:rPr lang="id-ID" dirty="0" err="1" smtClean="0"/>
                        <a:t>Nasdem</a:t>
                      </a:r>
                      <a:r>
                        <a:rPr lang="id-ID" dirty="0" smtClean="0"/>
                        <a:t>, PKB, PPP,</a:t>
                      </a:r>
                      <a:r>
                        <a:rPr lang="id-ID" baseline="0" dirty="0" smtClean="0"/>
                        <a:t> </a:t>
                      </a:r>
                      <a:r>
                        <a:rPr lang="id-ID" baseline="0" dirty="0" err="1" smtClean="0"/>
                        <a:t>Gerindra</a:t>
                      </a:r>
                      <a:r>
                        <a:rPr lang="id-ID" baseline="0" dirty="0" smtClean="0"/>
                        <a:t>, </a:t>
                      </a:r>
                      <a:r>
                        <a:rPr lang="id-ID" baseline="0" dirty="0" err="1" smtClean="0"/>
                        <a:t>PAN,PKPI,Hanura</a:t>
                      </a:r>
                      <a:endParaRPr lang="id-ID" dirty="0"/>
                    </a:p>
                  </a:txBody>
                  <a:tcPr/>
                </a:tc>
                <a:tc>
                  <a:txBody>
                    <a:bodyPr/>
                    <a:lstStyle/>
                    <a:p>
                      <a:r>
                        <a:rPr lang="id-ID" dirty="0" smtClean="0"/>
                        <a:t>328.982</a:t>
                      </a:r>
                      <a:endParaRPr lang="id-ID" dirty="0"/>
                    </a:p>
                  </a:txBody>
                  <a:tcPr/>
                </a:tc>
              </a:tr>
              <a:tr h="370840">
                <a:tc>
                  <a:txBody>
                    <a:bodyPr/>
                    <a:lstStyle/>
                    <a:p>
                      <a:r>
                        <a:rPr lang="en-US" dirty="0" smtClean="0"/>
                        <a:t>P</a:t>
                      </a:r>
                      <a:r>
                        <a:rPr lang="id-ID" dirty="0" err="1" smtClean="0"/>
                        <a:t>apua</a:t>
                      </a:r>
                      <a:r>
                        <a:rPr lang="id-ID" dirty="0" smtClean="0"/>
                        <a:t> </a:t>
                      </a:r>
                      <a:endParaRPr lang="id-ID" dirty="0"/>
                    </a:p>
                  </a:txBody>
                  <a:tcPr/>
                </a:tc>
                <a:tc>
                  <a:txBody>
                    <a:bodyPr/>
                    <a:lstStyle/>
                    <a:p>
                      <a:r>
                        <a:rPr lang="id-ID" dirty="0" smtClean="0"/>
                        <a:t>Lukas </a:t>
                      </a:r>
                      <a:r>
                        <a:rPr lang="id-ID" dirty="0" err="1" smtClean="0"/>
                        <a:t>Enembe</a:t>
                      </a:r>
                      <a:r>
                        <a:rPr lang="id-ID" dirty="0" smtClean="0"/>
                        <a:t>- Klemens </a:t>
                      </a:r>
                      <a:r>
                        <a:rPr lang="id-ID" dirty="0" err="1" smtClean="0"/>
                        <a:t>Tinal</a:t>
                      </a:r>
                      <a:endParaRPr lang="id-ID" dirty="0"/>
                    </a:p>
                  </a:txBody>
                  <a:tcPr/>
                </a:tc>
                <a:tc>
                  <a:txBody>
                    <a:bodyPr/>
                    <a:lstStyle/>
                    <a:p>
                      <a:r>
                        <a:rPr lang="id-ID" dirty="0" smtClean="0"/>
                        <a:t>Demokrat, Golkar, </a:t>
                      </a:r>
                      <a:r>
                        <a:rPr lang="id-ID" dirty="0" err="1" smtClean="0"/>
                        <a:t>Nasdem</a:t>
                      </a:r>
                      <a:r>
                        <a:rPr lang="id-ID" dirty="0" smtClean="0"/>
                        <a:t>, Hanura, PAN,</a:t>
                      </a:r>
                      <a:r>
                        <a:rPr lang="id-ID" baseline="0" dirty="0" smtClean="0"/>
                        <a:t> PKB, PKS,PKPI,PPP</a:t>
                      </a:r>
                      <a:endParaRPr lang="id-ID" dirty="0"/>
                    </a:p>
                  </a:txBody>
                  <a:tcPr/>
                </a:tc>
                <a:tc>
                  <a:txBody>
                    <a:bodyPr/>
                    <a:lstStyle/>
                    <a:p>
                      <a:r>
                        <a:rPr lang="id-ID" dirty="0" smtClean="0"/>
                        <a:t>1.939.539</a:t>
                      </a:r>
                      <a:endParaRPr lang="id-ID" dirty="0"/>
                    </a:p>
                  </a:txBody>
                  <a:tcPr/>
                </a:tc>
              </a:tr>
            </a:tbl>
          </a:graphicData>
        </a:graphic>
      </p:graphicFrame>
    </p:spTree>
    <p:extLst>
      <p:ext uri="{BB962C8B-B14F-4D97-AF65-F5344CB8AC3E}">
        <p14:creationId xmlns:p14="http://schemas.microsoft.com/office/powerpoint/2010/main" val="117909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Judul 1"/>
          <p:cNvSpPr>
            <a:spLocks noGrp="1"/>
          </p:cNvSpPr>
          <p:nvPr>
            <p:ph type="title"/>
          </p:nvPr>
        </p:nvSpPr>
        <p:spPr/>
        <p:txBody>
          <a:bodyPr/>
          <a:lstStyle/>
          <a:p>
            <a:r>
              <a:rPr lang="id-ID" dirty="0" smtClean="0"/>
              <a:t>Presidensial </a:t>
            </a:r>
            <a:r>
              <a:rPr lang="id-ID" dirty="0" err="1" smtClean="0"/>
              <a:t>Election</a:t>
            </a:r>
            <a:r>
              <a:rPr lang="id-ID" dirty="0" smtClean="0"/>
              <a:t> 2019</a:t>
            </a:r>
            <a:endParaRPr lang="id-ID" dirty="0"/>
          </a:p>
        </p:txBody>
      </p:sp>
      <p:sp>
        <p:nvSpPr>
          <p:cNvPr id="3" name="Tampungan Konten 2"/>
          <p:cNvSpPr>
            <a:spLocks noGrp="1"/>
          </p:cNvSpPr>
          <p:nvPr>
            <p:ph idx="1"/>
          </p:nvPr>
        </p:nvSpPr>
        <p:spPr/>
        <p:txBody>
          <a:bodyPr>
            <a:normAutofit/>
          </a:bodyPr>
          <a:lstStyle/>
          <a:p>
            <a:r>
              <a:rPr lang="id-ID" dirty="0" err="1" smtClean="0"/>
              <a:t>There</a:t>
            </a:r>
            <a:r>
              <a:rPr lang="id-ID" dirty="0" smtClean="0"/>
              <a:t> are </a:t>
            </a:r>
            <a:r>
              <a:rPr lang="id-ID" dirty="0" err="1" smtClean="0"/>
              <a:t>two</a:t>
            </a:r>
            <a:r>
              <a:rPr lang="id-ID" dirty="0" smtClean="0"/>
              <a:t> pair </a:t>
            </a:r>
            <a:r>
              <a:rPr lang="id-ID" dirty="0" err="1" smtClean="0"/>
              <a:t>candidates</a:t>
            </a:r>
            <a:r>
              <a:rPr lang="id-ID" dirty="0" smtClean="0"/>
              <a:t> </a:t>
            </a:r>
            <a:r>
              <a:rPr lang="id-ID" dirty="0" err="1" smtClean="0"/>
              <a:t>already</a:t>
            </a:r>
            <a:r>
              <a:rPr lang="id-ID" dirty="0" smtClean="0"/>
              <a:t> register </a:t>
            </a:r>
            <a:r>
              <a:rPr lang="id-ID" dirty="0" err="1" smtClean="0"/>
              <a:t>to</a:t>
            </a:r>
            <a:r>
              <a:rPr lang="id-ID" dirty="0" smtClean="0"/>
              <a:t> KPU</a:t>
            </a:r>
          </a:p>
          <a:p>
            <a:pPr lvl="1"/>
            <a:r>
              <a:rPr lang="id-ID" dirty="0" smtClean="0"/>
              <a:t>Joko Widodo </a:t>
            </a:r>
            <a:r>
              <a:rPr lang="id-ID" dirty="0" err="1" smtClean="0"/>
              <a:t>and</a:t>
            </a:r>
            <a:r>
              <a:rPr lang="id-ID" dirty="0" smtClean="0"/>
              <a:t> </a:t>
            </a:r>
            <a:r>
              <a:rPr lang="id-ID" dirty="0" err="1" smtClean="0"/>
              <a:t>KH.Ma’ruf</a:t>
            </a:r>
            <a:r>
              <a:rPr lang="id-ID" dirty="0" smtClean="0"/>
              <a:t> Amin </a:t>
            </a:r>
            <a:r>
              <a:rPr lang="id-ID" dirty="0" err="1" smtClean="0"/>
              <a:t>Supported</a:t>
            </a:r>
            <a:r>
              <a:rPr lang="id-ID" dirty="0" smtClean="0"/>
              <a:t> </a:t>
            </a:r>
            <a:r>
              <a:rPr lang="id-ID" dirty="0" err="1" smtClean="0"/>
              <a:t>by</a:t>
            </a:r>
            <a:r>
              <a:rPr lang="id-ID" dirty="0" smtClean="0"/>
              <a:t> </a:t>
            </a:r>
            <a:r>
              <a:rPr lang="id-ID" dirty="0" err="1" smtClean="0"/>
              <a:t>coalition</a:t>
            </a:r>
            <a:r>
              <a:rPr lang="id-ID" dirty="0" smtClean="0"/>
              <a:t> </a:t>
            </a:r>
            <a:r>
              <a:rPr lang="id-ID" dirty="0" err="1" smtClean="0"/>
              <a:t>of</a:t>
            </a:r>
            <a:r>
              <a:rPr lang="id-ID" dirty="0" smtClean="0"/>
              <a:t> 9 </a:t>
            </a:r>
            <a:r>
              <a:rPr lang="id-ID" dirty="0" err="1" smtClean="0"/>
              <a:t>political</a:t>
            </a:r>
            <a:r>
              <a:rPr lang="id-ID" dirty="0" smtClean="0"/>
              <a:t> </a:t>
            </a:r>
            <a:r>
              <a:rPr lang="id-ID" dirty="0" err="1" smtClean="0"/>
              <a:t>party</a:t>
            </a:r>
            <a:r>
              <a:rPr lang="id-ID" dirty="0" smtClean="0"/>
              <a:t>, </a:t>
            </a:r>
            <a:r>
              <a:rPr lang="id-ID" dirty="0" err="1" smtClean="0"/>
              <a:t>namely</a:t>
            </a:r>
            <a:r>
              <a:rPr lang="id-ID" dirty="0" smtClean="0"/>
              <a:t> PDIP, Golkar, </a:t>
            </a:r>
            <a:r>
              <a:rPr lang="id-ID" dirty="0" err="1" smtClean="0"/>
              <a:t>Nasdem</a:t>
            </a:r>
            <a:r>
              <a:rPr lang="id-ID" dirty="0" smtClean="0"/>
              <a:t>, PKB,PPP, </a:t>
            </a:r>
            <a:r>
              <a:rPr lang="id-ID" dirty="0" err="1" smtClean="0"/>
              <a:t>Hanura,PKPI</a:t>
            </a:r>
            <a:r>
              <a:rPr lang="id-ID" dirty="0" smtClean="0"/>
              <a:t>, </a:t>
            </a:r>
            <a:r>
              <a:rPr lang="id-ID" dirty="0" err="1" smtClean="0"/>
              <a:t>Perindo,PSI</a:t>
            </a:r>
            <a:r>
              <a:rPr lang="id-ID" dirty="0" smtClean="0"/>
              <a:t>.</a:t>
            </a:r>
          </a:p>
          <a:p>
            <a:pPr lvl="1"/>
            <a:r>
              <a:rPr lang="id-ID" dirty="0" smtClean="0"/>
              <a:t>Prabowo Subianto </a:t>
            </a:r>
            <a:r>
              <a:rPr lang="mr-IN" dirty="0" smtClean="0"/>
              <a:t>–</a:t>
            </a:r>
            <a:r>
              <a:rPr lang="id-ID" dirty="0" smtClean="0"/>
              <a:t> </a:t>
            </a:r>
            <a:r>
              <a:rPr lang="id-ID" dirty="0" err="1" smtClean="0"/>
              <a:t>Sandiaga</a:t>
            </a:r>
            <a:r>
              <a:rPr lang="id-ID" dirty="0" smtClean="0"/>
              <a:t> Uno, </a:t>
            </a:r>
            <a:r>
              <a:rPr lang="id-ID" dirty="0" err="1" smtClean="0"/>
              <a:t>supported</a:t>
            </a:r>
            <a:r>
              <a:rPr lang="id-ID" dirty="0" smtClean="0"/>
              <a:t> </a:t>
            </a:r>
            <a:r>
              <a:rPr lang="id-ID" dirty="0" err="1" smtClean="0"/>
              <a:t>by</a:t>
            </a:r>
            <a:r>
              <a:rPr lang="id-ID" dirty="0" smtClean="0"/>
              <a:t> </a:t>
            </a:r>
            <a:r>
              <a:rPr lang="id-ID" dirty="0" err="1" smtClean="0"/>
              <a:t>coalition</a:t>
            </a:r>
            <a:r>
              <a:rPr lang="id-ID" dirty="0" smtClean="0"/>
              <a:t> </a:t>
            </a:r>
            <a:r>
              <a:rPr lang="id-ID" dirty="0" err="1" smtClean="0"/>
              <a:t>of</a:t>
            </a:r>
            <a:r>
              <a:rPr lang="id-ID" dirty="0" smtClean="0"/>
              <a:t> 5 </a:t>
            </a:r>
            <a:r>
              <a:rPr lang="id-ID" dirty="0" err="1" smtClean="0"/>
              <a:t>political</a:t>
            </a:r>
            <a:r>
              <a:rPr lang="id-ID" dirty="0" smtClean="0"/>
              <a:t> </a:t>
            </a:r>
            <a:r>
              <a:rPr lang="id-ID" dirty="0" err="1" smtClean="0"/>
              <a:t>Party</a:t>
            </a:r>
            <a:r>
              <a:rPr lang="id-ID" dirty="0" smtClean="0"/>
              <a:t> </a:t>
            </a:r>
            <a:r>
              <a:rPr lang="id-ID" dirty="0" err="1" smtClean="0"/>
              <a:t>namely</a:t>
            </a:r>
            <a:r>
              <a:rPr lang="id-ID" dirty="0" smtClean="0"/>
              <a:t> : </a:t>
            </a:r>
            <a:r>
              <a:rPr lang="id-ID" dirty="0" err="1" smtClean="0"/>
              <a:t>Gerindra</a:t>
            </a:r>
            <a:r>
              <a:rPr lang="id-ID" dirty="0" smtClean="0"/>
              <a:t>, </a:t>
            </a:r>
            <a:r>
              <a:rPr lang="id-ID" dirty="0" err="1" smtClean="0"/>
              <a:t>PAN,PKS,Demokrat,Berkarya</a:t>
            </a:r>
            <a:r>
              <a:rPr lang="id-ID" dirty="0" smtClean="0"/>
              <a:t>.</a:t>
            </a:r>
          </a:p>
          <a:p>
            <a:pPr lvl="1"/>
            <a:r>
              <a:rPr lang="en-US" dirty="0" smtClean="0"/>
              <a:t>T</a:t>
            </a:r>
            <a:r>
              <a:rPr lang="id-ID" dirty="0" smtClean="0"/>
              <a:t>he </a:t>
            </a:r>
            <a:r>
              <a:rPr lang="id-ID" dirty="0" err="1" smtClean="0"/>
              <a:t>choose</a:t>
            </a:r>
            <a:r>
              <a:rPr lang="id-ID" dirty="0" smtClean="0"/>
              <a:t> </a:t>
            </a:r>
            <a:r>
              <a:rPr lang="id-ID" dirty="0" err="1" smtClean="0"/>
              <a:t>of</a:t>
            </a:r>
            <a:r>
              <a:rPr lang="id-ID" dirty="0" smtClean="0"/>
              <a:t> KH </a:t>
            </a:r>
            <a:r>
              <a:rPr lang="id-ID" dirty="0" err="1" smtClean="0"/>
              <a:t>Ma’ruf</a:t>
            </a:r>
            <a:r>
              <a:rPr lang="id-ID" dirty="0" smtClean="0"/>
              <a:t> Amin as </a:t>
            </a:r>
            <a:r>
              <a:rPr lang="id-ID" dirty="0" err="1" smtClean="0"/>
              <a:t>vice</a:t>
            </a:r>
            <a:r>
              <a:rPr lang="id-ID" dirty="0" smtClean="0"/>
              <a:t> </a:t>
            </a:r>
            <a:r>
              <a:rPr lang="id-ID" dirty="0" err="1" smtClean="0"/>
              <a:t>president</a:t>
            </a:r>
            <a:r>
              <a:rPr lang="id-ID" dirty="0" smtClean="0"/>
              <a:t> </a:t>
            </a:r>
            <a:r>
              <a:rPr lang="id-ID" dirty="0" err="1" smtClean="0"/>
              <a:t>candidate</a:t>
            </a:r>
            <a:r>
              <a:rPr lang="id-ID" dirty="0" smtClean="0"/>
              <a:t> </a:t>
            </a:r>
            <a:r>
              <a:rPr lang="id-ID" dirty="0" err="1" smtClean="0"/>
              <a:t>seems</a:t>
            </a:r>
            <a:r>
              <a:rPr lang="id-ID" dirty="0" smtClean="0"/>
              <a:t> </a:t>
            </a:r>
            <a:r>
              <a:rPr lang="id-ID" dirty="0" err="1" smtClean="0"/>
              <a:t>like</a:t>
            </a:r>
            <a:r>
              <a:rPr lang="id-ID" dirty="0" smtClean="0"/>
              <a:t> </a:t>
            </a:r>
            <a:r>
              <a:rPr lang="id-ID" dirty="0" err="1" smtClean="0"/>
              <a:t>President</a:t>
            </a:r>
            <a:r>
              <a:rPr lang="id-ID" dirty="0" smtClean="0"/>
              <a:t> Joko Widodo </a:t>
            </a:r>
            <a:r>
              <a:rPr lang="id-ID" dirty="0" err="1" smtClean="0"/>
              <a:t>worried</a:t>
            </a:r>
            <a:r>
              <a:rPr lang="id-ID" dirty="0" smtClean="0"/>
              <a:t> </a:t>
            </a:r>
            <a:r>
              <a:rPr lang="id-ID" dirty="0" err="1" smtClean="0"/>
              <a:t>about</a:t>
            </a:r>
            <a:r>
              <a:rPr lang="id-ID" dirty="0" smtClean="0"/>
              <a:t> </a:t>
            </a:r>
            <a:r>
              <a:rPr lang="id-ID" dirty="0" err="1" smtClean="0"/>
              <a:t>the</a:t>
            </a:r>
            <a:r>
              <a:rPr lang="id-ID" dirty="0" smtClean="0"/>
              <a:t> </a:t>
            </a:r>
            <a:r>
              <a:rPr lang="id-ID" dirty="0" err="1" smtClean="0"/>
              <a:t>criticize</a:t>
            </a:r>
            <a:r>
              <a:rPr lang="id-ID" dirty="0" smtClean="0"/>
              <a:t> </a:t>
            </a:r>
            <a:r>
              <a:rPr lang="id-ID" dirty="0" err="1" smtClean="0"/>
              <a:t>to</a:t>
            </a:r>
            <a:r>
              <a:rPr lang="id-ID" dirty="0" smtClean="0"/>
              <a:t> </a:t>
            </a:r>
            <a:r>
              <a:rPr lang="id-ID" dirty="0" err="1" smtClean="0"/>
              <a:t>him</a:t>
            </a:r>
            <a:r>
              <a:rPr lang="id-ID" dirty="0" smtClean="0"/>
              <a:t> </a:t>
            </a:r>
            <a:r>
              <a:rPr lang="id-ID" dirty="0" err="1" smtClean="0"/>
              <a:t>that</a:t>
            </a:r>
            <a:r>
              <a:rPr lang="id-ID" dirty="0" smtClean="0"/>
              <a:t> he </a:t>
            </a:r>
            <a:r>
              <a:rPr lang="id-ID" dirty="0" err="1" smtClean="0"/>
              <a:t>is</a:t>
            </a:r>
            <a:r>
              <a:rPr lang="id-ID" dirty="0" smtClean="0"/>
              <a:t> not </a:t>
            </a:r>
            <a:r>
              <a:rPr lang="id-ID" dirty="0" err="1" smtClean="0"/>
              <a:t>close</a:t>
            </a:r>
            <a:r>
              <a:rPr lang="id-ID" dirty="0" smtClean="0"/>
              <a:t> </a:t>
            </a:r>
            <a:r>
              <a:rPr lang="id-ID" dirty="0" err="1" smtClean="0"/>
              <a:t>enough</a:t>
            </a:r>
            <a:r>
              <a:rPr lang="id-ID" dirty="0" smtClean="0"/>
              <a:t> </a:t>
            </a:r>
            <a:r>
              <a:rPr lang="id-ID" dirty="0" err="1" smtClean="0"/>
              <a:t>to</a:t>
            </a:r>
            <a:r>
              <a:rPr lang="id-ID" dirty="0" smtClean="0"/>
              <a:t> Islamic </a:t>
            </a:r>
            <a:r>
              <a:rPr lang="id-ID" dirty="0" err="1" smtClean="0"/>
              <a:t>group</a:t>
            </a:r>
            <a:r>
              <a:rPr lang="id-ID" dirty="0" smtClean="0"/>
              <a:t>. </a:t>
            </a:r>
          </a:p>
          <a:p>
            <a:pPr lvl="1"/>
            <a:r>
              <a:rPr lang="id-ID" dirty="0" smtClean="0"/>
              <a:t>The </a:t>
            </a:r>
            <a:r>
              <a:rPr lang="id-ID" dirty="0" err="1" smtClean="0"/>
              <a:t>increasing</a:t>
            </a:r>
            <a:r>
              <a:rPr lang="id-ID" dirty="0" smtClean="0"/>
              <a:t> </a:t>
            </a:r>
            <a:r>
              <a:rPr lang="id-ID" dirty="0" err="1" smtClean="0"/>
              <a:t>issu</a:t>
            </a:r>
            <a:r>
              <a:rPr lang="id-ID" dirty="0" smtClean="0"/>
              <a:t> </a:t>
            </a:r>
            <a:r>
              <a:rPr lang="id-ID" dirty="0" err="1" smtClean="0"/>
              <a:t>about</a:t>
            </a:r>
            <a:r>
              <a:rPr lang="id-ID" dirty="0" smtClean="0"/>
              <a:t> </a:t>
            </a:r>
            <a:r>
              <a:rPr lang="id-ID" dirty="0" err="1" smtClean="0"/>
              <a:t>relationship</a:t>
            </a:r>
            <a:r>
              <a:rPr lang="id-ID" dirty="0" smtClean="0"/>
              <a:t> </a:t>
            </a:r>
            <a:r>
              <a:rPr lang="id-ID" dirty="0" err="1" smtClean="0"/>
              <a:t>between</a:t>
            </a:r>
            <a:r>
              <a:rPr lang="id-ID" dirty="0" smtClean="0"/>
              <a:t> </a:t>
            </a:r>
            <a:r>
              <a:rPr lang="id-ID" dirty="0" err="1" smtClean="0"/>
              <a:t>state</a:t>
            </a:r>
            <a:r>
              <a:rPr lang="id-ID" dirty="0" smtClean="0"/>
              <a:t> </a:t>
            </a:r>
            <a:r>
              <a:rPr lang="id-ID" dirty="0" err="1" smtClean="0"/>
              <a:t>and</a:t>
            </a:r>
            <a:r>
              <a:rPr lang="id-ID" dirty="0" smtClean="0"/>
              <a:t> </a:t>
            </a:r>
            <a:r>
              <a:rPr lang="id-ID" dirty="0" err="1" smtClean="0"/>
              <a:t>islam</a:t>
            </a:r>
            <a:r>
              <a:rPr lang="id-ID" dirty="0" smtClean="0"/>
              <a:t> </a:t>
            </a:r>
            <a:r>
              <a:rPr lang="id-ID" dirty="0" err="1" smtClean="0"/>
              <a:t>after</a:t>
            </a:r>
            <a:r>
              <a:rPr lang="id-ID" dirty="0" smtClean="0"/>
              <a:t> </a:t>
            </a:r>
            <a:r>
              <a:rPr lang="id-ID" dirty="0" err="1" smtClean="0"/>
              <a:t>the</a:t>
            </a:r>
            <a:r>
              <a:rPr lang="id-ID" dirty="0" smtClean="0"/>
              <a:t> </a:t>
            </a:r>
            <a:r>
              <a:rPr lang="id-ID" dirty="0" err="1" smtClean="0"/>
              <a:t>case</a:t>
            </a:r>
            <a:r>
              <a:rPr lang="id-ID" dirty="0" smtClean="0"/>
              <a:t> </a:t>
            </a:r>
            <a:r>
              <a:rPr lang="id-ID" dirty="0" err="1" smtClean="0"/>
              <a:t>blasphemy</a:t>
            </a:r>
            <a:r>
              <a:rPr lang="id-ID" dirty="0" smtClean="0"/>
              <a:t> Islam </a:t>
            </a:r>
            <a:r>
              <a:rPr lang="id-ID" dirty="0" err="1" smtClean="0"/>
              <a:t>by</a:t>
            </a:r>
            <a:r>
              <a:rPr lang="id-ID" dirty="0" smtClean="0"/>
              <a:t> </a:t>
            </a:r>
            <a:r>
              <a:rPr lang="id-ID" dirty="0" err="1" smtClean="0"/>
              <a:t>former</a:t>
            </a:r>
            <a:r>
              <a:rPr lang="id-ID" dirty="0" smtClean="0"/>
              <a:t> </a:t>
            </a:r>
            <a:r>
              <a:rPr lang="id-ID" dirty="0" err="1" smtClean="0"/>
              <a:t>governor</a:t>
            </a:r>
            <a:r>
              <a:rPr lang="id-ID" dirty="0" smtClean="0"/>
              <a:t> </a:t>
            </a:r>
            <a:r>
              <a:rPr lang="id-ID" dirty="0" err="1" smtClean="0"/>
              <a:t>of</a:t>
            </a:r>
            <a:r>
              <a:rPr lang="id-ID" dirty="0" smtClean="0"/>
              <a:t> Jakarta, </a:t>
            </a:r>
            <a:r>
              <a:rPr lang="id-ID" dirty="0" err="1" smtClean="0"/>
              <a:t>become</a:t>
            </a:r>
            <a:r>
              <a:rPr lang="id-ID" dirty="0" smtClean="0"/>
              <a:t> </a:t>
            </a:r>
            <a:r>
              <a:rPr lang="id-ID" dirty="0" err="1" smtClean="0"/>
              <a:t>more</a:t>
            </a:r>
            <a:r>
              <a:rPr lang="id-ID" dirty="0" smtClean="0"/>
              <a:t> </a:t>
            </a:r>
            <a:r>
              <a:rPr lang="id-ID" dirty="0" err="1" smtClean="0"/>
              <a:t>important</a:t>
            </a:r>
            <a:r>
              <a:rPr lang="id-ID" dirty="0" smtClean="0"/>
              <a:t> in </a:t>
            </a:r>
            <a:r>
              <a:rPr lang="id-ID" dirty="0" err="1" smtClean="0"/>
              <a:t>the</a:t>
            </a:r>
            <a:r>
              <a:rPr lang="id-ID" dirty="0" smtClean="0"/>
              <a:t> </a:t>
            </a:r>
            <a:r>
              <a:rPr lang="id-ID" dirty="0" err="1" smtClean="0"/>
              <a:t>next</a:t>
            </a:r>
            <a:r>
              <a:rPr lang="id-ID" dirty="0" smtClean="0"/>
              <a:t> presidensial </a:t>
            </a:r>
            <a:r>
              <a:rPr lang="id-ID" dirty="0" err="1" smtClean="0"/>
              <a:t>election</a:t>
            </a:r>
            <a:r>
              <a:rPr lang="id-ID" dirty="0" smtClean="0"/>
              <a:t>.  </a:t>
            </a:r>
          </a:p>
        </p:txBody>
      </p:sp>
    </p:spTree>
    <p:extLst>
      <p:ext uri="{BB962C8B-B14F-4D97-AF65-F5344CB8AC3E}">
        <p14:creationId xmlns:p14="http://schemas.microsoft.com/office/powerpoint/2010/main" val="1702720121"/>
      </p:ext>
    </p:extLst>
  </p:cSld>
  <p:clrMapOvr>
    <a:masterClrMapping/>
  </p:clrMapOvr>
</p:sld>
</file>

<file path=ppt/theme/theme1.xml><?xml version="1.0" encoding="utf-8"?>
<a:theme xmlns:a="http://schemas.openxmlformats.org/drawingml/2006/main" name="TM04033917[[fn=Berlin]]_novariants">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TM04033917[[fn=Berlin]]_novariants" id="{309C13C0-3BE0-4E8F-8916-1D5516B3B5DD}" vid="{18E1BE87-7240-45DF-8788-3CAEB7F17AB1}"/>
    </a:ext>
  </a:extLst>
</a:theme>
</file>

<file path=docProps/app.xml><?xml version="1.0" encoding="utf-8"?>
<Properties xmlns="http://schemas.openxmlformats.org/officeDocument/2006/extended-properties" xmlns:vt="http://schemas.openxmlformats.org/officeDocument/2006/docPropsVTypes">
  <Template>Berlin</Template>
  <TotalTime>12145</TotalTime>
  <Words>896</Words>
  <Application>Microsoft Macintosh PowerPoint</Application>
  <PresentationFormat>Layar Lebar</PresentationFormat>
  <Paragraphs>94</Paragraphs>
  <Slides>9</Slides>
  <Notes>0</Notes>
  <HiddenSlides>0</HiddenSlides>
  <MMClips>0</MMClips>
  <ScaleCrop>false</ScaleCrop>
  <HeadingPairs>
    <vt:vector size="6" baseType="variant">
      <vt:variant>
        <vt:lpstr>Font Dipakai</vt:lpstr>
      </vt:variant>
      <vt:variant>
        <vt:i4>3</vt:i4>
      </vt:variant>
      <vt:variant>
        <vt:lpstr>Tema</vt:lpstr>
      </vt:variant>
      <vt:variant>
        <vt:i4>1</vt:i4>
      </vt:variant>
      <vt:variant>
        <vt:lpstr>Judul Slide</vt:lpstr>
      </vt:variant>
      <vt:variant>
        <vt:i4>9</vt:i4>
      </vt:variant>
    </vt:vector>
  </HeadingPairs>
  <TitlesOfParts>
    <vt:vector size="13" baseType="lpstr">
      <vt:lpstr>Mangal</vt:lpstr>
      <vt:lpstr>Trebuchet MS</vt:lpstr>
      <vt:lpstr>Arial</vt:lpstr>
      <vt:lpstr>TM04033917[[fn=Berlin]]_novariants</vt:lpstr>
      <vt:lpstr>Democracy Update in Indonesia</vt:lpstr>
      <vt:lpstr>Concurent local election 2018</vt:lpstr>
      <vt:lpstr>Presentasi PowerPoint</vt:lpstr>
      <vt:lpstr>Presentasi PowerPoint</vt:lpstr>
      <vt:lpstr>Presentasi PowerPoint</vt:lpstr>
      <vt:lpstr>2018 Local Election Result (Provincial)</vt:lpstr>
      <vt:lpstr>2018 local election result</vt:lpstr>
      <vt:lpstr>2018 local election result</vt:lpstr>
      <vt:lpstr>Presidensial Election 2019</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Update in Indonesia</dc:title>
  <dc:creator>Pengguna Microsoft Office</dc:creator>
  <cp:lastModifiedBy>Pengguna Microsoft Office</cp:lastModifiedBy>
  <cp:revision>15</cp:revision>
  <dcterms:created xsi:type="dcterms:W3CDTF">2018-08-10T21:28:00Z</dcterms:created>
  <dcterms:modified xsi:type="dcterms:W3CDTF">2018-08-19T08:12:00Z</dcterms:modified>
</cp:coreProperties>
</file>