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gif" ContentType="image/gif"/>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charts/chart1.xml" ContentType="application/vnd.openxmlformats-officedocument.drawingml.chart+xml"/>
  <Override PartName="/ppt/notesSlides/notesSlide9.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0.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11.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106"/>
  </p:notesMasterIdLst>
  <p:sldIdLst>
    <p:sldId id="256" r:id="rId2"/>
    <p:sldId id="390" r:id="rId3"/>
    <p:sldId id="318" r:id="rId4"/>
    <p:sldId id="391" r:id="rId5"/>
    <p:sldId id="392" r:id="rId6"/>
    <p:sldId id="400" r:id="rId7"/>
    <p:sldId id="395" r:id="rId8"/>
    <p:sldId id="398" r:id="rId9"/>
    <p:sldId id="394" r:id="rId10"/>
    <p:sldId id="397" r:id="rId11"/>
    <p:sldId id="334" r:id="rId12"/>
    <p:sldId id="336" r:id="rId13"/>
    <p:sldId id="355" r:id="rId14"/>
    <p:sldId id="358" r:id="rId15"/>
    <p:sldId id="357" r:id="rId16"/>
    <p:sldId id="338" r:id="rId17"/>
    <p:sldId id="339" r:id="rId18"/>
    <p:sldId id="340" r:id="rId19"/>
    <p:sldId id="359" r:id="rId20"/>
    <p:sldId id="372" r:id="rId21"/>
    <p:sldId id="353" r:id="rId22"/>
    <p:sldId id="399" r:id="rId23"/>
    <p:sldId id="369" r:id="rId24"/>
    <p:sldId id="364" r:id="rId25"/>
    <p:sldId id="365" r:id="rId26"/>
    <p:sldId id="342" r:id="rId27"/>
    <p:sldId id="375" r:id="rId28"/>
    <p:sldId id="374" r:id="rId29"/>
    <p:sldId id="401" r:id="rId30"/>
    <p:sldId id="320" r:id="rId31"/>
    <p:sldId id="322" r:id="rId32"/>
    <p:sldId id="323" r:id="rId33"/>
    <p:sldId id="328" r:id="rId34"/>
    <p:sldId id="414" r:id="rId35"/>
    <p:sldId id="415" r:id="rId36"/>
    <p:sldId id="416" r:id="rId37"/>
    <p:sldId id="417" r:id="rId38"/>
    <p:sldId id="418" r:id="rId39"/>
    <p:sldId id="419" r:id="rId40"/>
    <p:sldId id="420" r:id="rId41"/>
    <p:sldId id="421" r:id="rId42"/>
    <p:sldId id="422" r:id="rId43"/>
    <p:sldId id="423" r:id="rId44"/>
    <p:sldId id="424" r:id="rId45"/>
    <p:sldId id="464" r:id="rId46"/>
    <p:sldId id="379" r:id="rId47"/>
    <p:sldId id="442" r:id="rId48"/>
    <p:sldId id="443" r:id="rId49"/>
    <p:sldId id="444" r:id="rId50"/>
    <p:sldId id="445" r:id="rId51"/>
    <p:sldId id="446" r:id="rId52"/>
    <p:sldId id="466" r:id="rId53"/>
    <p:sldId id="447" r:id="rId54"/>
    <p:sldId id="448" r:id="rId55"/>
    <p:sldId id="465" r:id="rId56"/>
    <p:sldId id="449" r:id="rId57"/>
    <p:sldId id="467" r:id="rId58"/>
    <p:sldId id="450" r:id="rId59"/>
    <p:sldId id="451" r:id="rId60"/>
    <p:sldId id="452" r:id="rId61"/>
    <p:sldId id="453" r:id="rId62"/>
    <p:sldId id="454" r:id="rId63"/>
    <p:sldId id="455" r:id="rId64"/>
    <p:sldId id="456" r:id="rId65"/>
    <p:sldId id="457" r:id="rId66"/>
    <p:sldId id="458" r:id="rId67"/>
    <p:sldId id="459" r:id="rId68"/>
    <p:sldId id="460" r:id="rId69"/>
    <p:sldId id="461" r:id="rId70"/>
    <p:sldId id="462" r:id="rId71"/>
    <p:sldId id="330" r:id="rId72"/>
    <p:sldId id="331" r:id="rId73"/>
    <p:sldId id="389" r:id="rId74"/>
    <p:sldId id="386" r:id="rId75"/>
    <p:sldId id="412" r:id="rId76"/>
    <p:sldId id="333" r:id="rId77"/>
    <p:sldId id="313" r:id="rId78"/>
    <p:sldId id="410" r:id="rId79"/>
    <p:sldId id="402" r:id="rId80"/>
    <p:sldId id="411" r:id="rId81"/>
    <p:sldId id="403" r:id="rId82"/>
    <p:sldId id="404" r:id="rId83"/>
    <p:sldId id="405" r:id="rId84"/>
    <p:sldId id="406" r:id="rId85"/>
    <p:sldId id="413" r:id="rId86"/>
    <p:sldId id="407" r:id="rId87"/>
    <p:sldId id="408" r:id="rId88"/>
    <p:sldId id="441" r:id="rId89"/>
    <p:sldId id="387" r:id="rId90"/>
    <p:sldId id="425" r:id="rId91"/>
    <p:sldId id="426" r:id="rId92"/>
    <p:sldId id="427" r:id="rId93"/>
    <p:sldId id="428" r:id="rId94"/>
    <p:sldId id="429" r:id="rId95"/>
    <p:sldId id="430" r:id="rId96"/>
    <p:sldId id="431" r:id="rId97"/>
    <p:sldId id="432" r:id="rId98"/>
    <p:sldId id="433" r:id="rId99"/>
    <p:sldId id="434" r:id="rId100"/>
    <p:sldId id="435" r:id="rId101"/>
    <p:sldId id="436" r:id="rId102"/>
    <p:sldId id="437" r:id="rId103"/>
    <p:sldId id="440" r:id="rId104"/>
    <p:sldId id="354" r:id="rId10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9" d="100"/>
          <a:sy n="69" d="100"/>
        </p:scale>
        <p:origin x="-1380" y="-90"/>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07" Type="http://schemas.openxmlformats.org/officeDocument/2006/relationships/presProps" Target="presProps.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slide" Target="slides/slide86.xml"/><Relationship Id="rId102" Type="http://schemas.openxmlformats.org/officeDocument/2006/relationships/slide" Target="slides/slide101.xml"/><Relationship Id="rId110" Type="http://schemas.openxmlformats.org/officeDocument/2006/relationships/tableStyles" Target="tableStyles.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slide" Target="slides/slide89.xml"/><Relationship Id="rId95" Type="http://schemas.openxmlformats.org/officeDocument/2006/relationships/slide" Target="slides/slide94.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slide" Target="slides/slide92.xml"/><Relationship Id="rId98" Type="http://schemas.openxmlformats.org/officeDocument/2006/relationships/slide" Target="slides/slide9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103" Type="http://schemas.openxmlformats.org/officeDocument/2006/relationships/slide" Target="slides/slide102.xml"/><Relationship Id="rId108" Type="http://schemas.openxmlformats.org/officeDocument/2006/relationships/viewProps" Target="viewProp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6" Type="http://schemas.openxmlformats.org/officeDocument/2006/relationships/notesMaster" Target="notesMasters/notesMaster1.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theme" Target="theme/theme1.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id-ID"/>
  <c:roundedCorners val="0"/>
  <mc:AlternateContent xmlns:mc="http://schemas.openxmlformats.org/markup-compatibility/2006">
    <mc:Choice xmlns:c14="http://schemas.microsoft.com/office/drawing/2007/8/2/chart" Requires="c14">
      <c14:style val="109"/>
    </mc:Choice>
    <mc:Fallback>
      <c:style val="9"/>
    </mc:Fallback>
  </mc:AlternateContent>
  <c:chart>
    <c:autoTitleDeleted val="1"/>
    <c:plotArea>
      <c:layout/>
      <c:pieChart>
        <c:varyColors val="1"/>
        <c:ser>
          <c:idx val="0"/>
          <c:order val="0"/>
          <c:tx>
            <c:strRef>
              <c:f>Sheet1!$B$1</c:f>
              <c:strCache>
                <c:ptCount val="1"/>
                <c:pt idx="0">
                  <c:v>Prevalensi</c:v>
                </c:pt>
              </c:strCache>
            </c:strRef>
          </c:tx>
          <c:dLbls>
            <c:spPr>
              <a:noFill/>
              <a:ln>
                <a:noFill/>
              </a:ln>
              <a:effectLst/>
            </c:spPr>
            <c:showLegendKey val="0"/>
            <c:showVal val="1"/>
            <c:showCatName val="0"/>
            <c:showSerName val="0"/>
            <c:showPercent val="0"/>
            <c:showBubbleSize val="0"/>
            <c:showLeaderLines val="1"/>
            <c:extLst xmlns:c16r2="http://schemas.microsoft.com/office/drawing/2015/06/chart">
              <c:ext xmlns:c15="http://schemas.microsoft.com/office/drawing/2012/chart" uri="{CE6537A1-D6FC-4f65-9D91-7224C49458BB}">
                <c15:layout/>
              </c:ext>
            </c:extLst>
          </c:dLbls>
          <c:cat>
            <c:strRef>
              <c:f>Sheet1!$A$2:$A$5</c:f>
              <c:strCache>
                <c:ptCount val="2"/>
                <c:pt idx="0">
                  <c:v>Laki - laki</c:v>
                </c:pt>
                <c:pt idx="1">
                  <c:v>Perempuan</c:v>
                </c:pt>
              </c:strCache>
            </c:strRef>
          </c:cat>
          <c:val>
            <c:numRef>
              <c:f>Sheet1!$B$2:$B$5</c:f>
              <c:numCache>
                <c:formatCode>General</c:formatCode>
                <c:ptCount val="4"/>
                <c:pt idx="0">
                  <c:v>80</c:v>
                </c:pt>
                <c:pt idx="1">
                  <c:v>40</c:v>
                </c:pt>
              </c:numCache>
            </c:numRef>
          </c:val>
          <c:extLst xmlns:c16r2="http://schemas.microsoft.com/office/drawing/2015/06/chart">
            <c:ext xmlns:c16="http://schemas.microsoft.com/office/drawing/2014/chart" uri="{C3380CC4-5D6E-409C-BE32-E72D297353CC}">
              <c16:uniqueId val="{00000000-A4DD-46A6-AEF1-BFC3F417CA1A}"/>
            </c:ext>
          </c:extLst>
        </c:ser>
        <c:dLbls>
          <c:showLegendKey val="0"/>
          <c:showVal val="0"/>
          <c:showCatName val="0"/>
          <c:showSerName val="0"/>
          <c:showPercent val="0"/>
          <c:showBubbleSize val="0"/>
          <c:showLeaderLines val="1"/>
        </c:dLbls>
        <c:firstSliceAng val="0"/>
      </c:pieChart>
    </c:plotArea>
    <c:legend>
      <c:legendPos val="r"/>
      <c:layout>
        <c:manualLayout>
          <c:xMode val="edge"/>
          <c:yMode val="edge"/>
          <c:x val="0.53461127775926132"/>
          <c:y val="0.6650166442411749"/>
          <c:w val="0.46538872224073868"/>
          <c:h val="0.33498335575882515"/>
        </c:manualLayout>
      </c:layout>
      <c:overlay val="0"/>
    </c:legend>
    <c:plotVisOnly val="1"/>
    <c:dispBlanksAs val="gap"/>
    <c:showDLblsOverMax val="0"/>
  </c:chart>
  <c:txPr>
    <a:bodyPr/>
    <a:lstStyle/>
    <a:p>
      <a:pPr>
        <a:defRPr sz="1800"/>
      </a:pPr>
      <a:endParaRPr lang="id-ID"/>
    </a:p>
  </c:txPr>
  <c:externalData r:id="rId1">
    <c:autoUpdate val="0"/>
  </c:externalData>
</c:chartSpace>
</file>

<file path=ppt/diagrams/_rels/data1.xml.rels><?xml version="1.0" encoding="UTF-8" standalone="yes"?>
<Relationships xmlns="http://schemas.openxmlformats.org/package/2006/relationships"><Relationship Id="rId3" Type="http://schemas.openxmlformats.org/officeDocument/2006/relationships/image" Target="../media/image60.jpeg"/><Relationship Id="rId2" Type="http://schemas.openxmlformats.org/officeDocument/2006/relationships/image" Target="../media/image59.jpg"/><Relationship Id="rId1" Type="http://schemas.openxmlformats.org/officeDocument/2006/relationships/image" Target="../media/image58.jpg"/></Relationships>
</file>

<file path=ppt/diagrams/_rels/drawing1.xml.rels><?xml version="1.0" encoding="UTF-8" standalone="yes"?>
<Relationships xmlns="http://schemas.openxmlformats.org/package/2006/relationships"><Relationship Id="rId3" Type="http://schemas.openxmlformats.org/officeDocument/2006/relationships/image" Target="../media/image60.jpeg"/><Relationship Id="rId2" Type="http://schemas.openxmlformats.org/officeDocument/2006/relationships/image" Target="../media/image59.jpg"/><Relationship Id="rId1" Type="http://schemas.openxmlformats.org/officeDocument/2006/relationships/image" Target="../media/image58.jp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0_2">
  <dgm:title val=""/>
  <dgm:desc val=""/>
  <dgm:catLst>
    <dgm:cat type="mainScheme" pri="10200"/>
  </dgm:catLst>
  <dgm:styleLbl name="node0">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lig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l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vennNode1">
    <dgm:fillClrLst meth="repeat">
      <a:schemeClr val="lt1">
        <a:alpha val="50000"/>
      </a:schemeClr>
    </dgm:fillClrLst>
    <dgm:linClrLst meth="repeat">
      <a:schemeClr val="dk2">
        <a:shade val="80000"/>
      </a:schemeClr>
    </dgm:linClrLst>
    <dgm:effectClrLst/>
    <dgm:txLinClrLst/>
    <dgm:txFillClrLst/>
    <dgm:txEffectClrLst/>
  </dgm:styleLbl>
  <dgm:styleLbl name="node2">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3">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4">
    <dgm:fillClrLst meth="repeat">
      <a:schemeClr val="lt1"/>
    </dgm:fillClrLst>
    <dgm:linClrLst meth="repeat">
      <a:schemeClr val="dk2">
        <a:shade val="80000"/>
      </a:schemeClr>
    </dgm:linClrLst>
    <dgm:effectClrLst/>
    <dgm:txLinClrLst/>
    <dgm:txFillClrLst meth="repeat">
      <a:schemeClr val="dk2"/>
    </dgm:txFillClrLst>
    <dgm:txEffectClrLst/>
  </dgm:styleLbl>
  <dgm:styleLbl name="f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align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b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sibTrans1D1">
    <dgm:fillClrLst meth="repeat">
      <a:schemeClr val="dk2"/>
    </dgm:fillClrLst>
    <dgm:linClrLst meth="repeat">
      <a:schemeClr val="dk2"/>
    </dgm:linClrLst>
    <dgm:effectClrLst/>
    <dgm:txLinClrLst/>
    <dgm:txFillClrLst meth="repeat">
      <a:schemeClr val="tx1"/>
    </dgm:txFillClrLst>
    <dgm:txEffectClrLst/>
  </dgm:styleLbl>
  <dgm:styleLbl name="callout">
    <dgm:fillClrLst meth="repeat">
      <a:schemeClr val="dk2"/>
    </dgm:fillClrLst>
    <dgm:linClrLst meth="repeat">
      <a:schemeClr val="dk2"/>
    </dgm:linClrLst>
    <dgm:effectClrLst/>
    <dgm:txLinClrLst/>
    <dgm:txFillClrLst meth="repeat">
      <a:schemeClr val="tx1"/>
    </dgm:txFillClrLst>
    <dgm:txEffectClrLst/>
  </dgm:styleLbl>
  <dgm:styleLbl name="asst0">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2">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3">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4">
    <dgm:fillClrLst meth="repeat">
      <a:schemeClr val="lt1"/>
    </dgm:fillClrLst>
    <dgm:linClrLst meth="repeat">
      <a:schemeClr val="dk2">
        <a:shade val="80000"/>
      </a:schemeClr>
    </dgm:linClrLst>
    <dgm:effectClrLst/>
    <dgm:txLinClrLst/>
    <dgm:txFillClrLst meth="repeat">
      <a:schemeClr val="dk2"/>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dgm:txEffectClrLst/>
  </dgm:styleLbl>
  <dgm:styleLbl name="parChTrans2D2">
    <dgm:fillClrLst meth="repeat">
      <a:schemeClr val="dk2"/>
    </dgm:fillClrLst>
    <dgm:linClrLst meth="repeat">
      <a:schemeClr val="dk2"/>
    </dgm:linClrLst>
    <dgm:effectClrLst/>
    <dgm:txLinClrLst/>
    <dgm:txFillClrLst/>
    <dgm:txEffectClrLst/>
  </dgm:styleLbl>
  <dgm:styleLbl name="parChTrans2D3">
    <dgm:fillClrLst meth="repeat">
      <a:schemeClr val="dk2"/>
    </dgm:fillClrLst>
    <dgm:linClrLst meth="repeat">
      <a:schemeClr val="dk2"/>
    </dgm:linClrLst>
    <dgm:effectClrLst/>
    <dgm:txLinClrLst/>
    <dgm:txFillClrLst/>
    <dgm:txEffectClrLst/>
  </dgm:styleLbl>
  <dgm:styleLbl name="parChTrans2D4">
    <dgm:fillClrLst meth="repeat">
      <a:schemeClr val="dk2"/>
    </dgm:fillClrLst>
    <dgm:linClrLst meth="repeat">
      <a:schemeClr val="dk2"/>
    </dgm:linClrLst>
    <dgm:effectClrLst/>
    <dgm:txLinClrLst/>
    <dgm:txFillClrLst meth="repeat">
      <a:schemeClr val="lt1"/>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con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align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trAlignAcc1">
    <dgm:fillClrLst meth="repeat">
      <a:schemeClr val="dk2">
        <a:alpha val="40000"/>
        <a:tint val="40000"/>
      </a:schemeClr>
    </dgm:fillClrLst>
    <dgm:linClrLst meth="repeat">
      <a:schemeClr val="dk2"/>
    </dgm:linClrLst>
    <dgm:effectClrLst/>
    <dgm:txLinClrLst/>
    <dgm:txFillClrLst meth="repeat">
      <a:schemeClr val="dk2"/>
    </dgm:txFillClrLst>
    <dgm:txEffectClrLst/>
  </dgm:styleLbl>
  <dgm:styleLbl name="b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solidFgAcc1">
    <dgm:fillClrLst meth="repeat">
      <a:schemeClr val="lt1"/>
    </dgm:fillClrLst>
    <dgm:linClrLst meth="repeat">
      <a:schemeClr val="dk2"/>
    </dgm:linClrLst>
    <dgm:effectClrLst/>
    <dgm:txLinClrLst/>
    <dgm:txFillClrLst meth="repeat">
      <a:schemeClr val="dk2"/>
    </dgm:txFillClrLst>
    <dgm:txEffectClrLst/>
  </dgm:styleLbl>
  <dgm:styleLbl name="solidAlignAcc1">
    <dgm:fillClrLst meth="repeat">
      <a:schemeClr val="lt1"/>
    </dgm:fillClrLst>
    <dgm:linClrLst meth="repeat">
      <a:schemeClr val="dk2"/>
    </dgm:linClrLst>
    <dgm:effectClrLst/>
    <dgm:txLinClrLst/>
    <dgm:txFillClrLst meth="repeat">
      <a:schemeClr val="dk2"/>
    </dgm:txFillClrLst>
    <dgm:txEffectClrLst/>
  </dgm:styleLbl>
  <dgm:styleLbl name="solidBgAcc1">
    <dgm:fillClrLst meth="repeat">
      <a:schemeClr val="lt1"/>
    </dgm:fillClrLst>
    <dgm:linClrLst meth="repeat">
      <a:schemeClr val="dk2"/>
    </dgm:linClrLst>
    <dgm:effectClrLst/>
    <dgm:txLinClrLst/>
    <dgm:txFillClrLst meth="repeat">
      <a:schemeClr val="dk2"/>
    </dgm:txFillClrLst>
    <dgm:txEffectClrLst/>
  </dgm:styleLbl>
  <dgm:styleLbl name="f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align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b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fgAcc0">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2">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3">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4">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2"/>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2"/>
    </dgm:txFillClrLst>
    <dgm:txEffectClrLst/>
  </dgm:styleLbl>
  <dgm:styleLbl name="fgShp">
    <dgm:fillClrLst meth="repeat">
      <a:schemeClr val="dk2">
        <a:tint val="60000"/>
      </a:schemeClr>
    </dgm:fillClrLst>
    <dgm:linClrLst meth="repeat">
      <a:schemeClr val="lt1"/>
    </dgm:linClrLst>
    <dgm:effectClrLst/>
    <dgm:txLinClrLst/>
    <dgm:txFillClrLst meth="repeat">
      <a:schemeClr val="dk2"/>
    </dgm:txFillClrLst>
    <dgm:txEffectClrLst/>
  </dgm:styleLbl>
  <dgm:styleLbl name="revTx">
    <dgm:fillClrLst meth="repeat">
      <a:schemeClr val="lt1">
        <a:alpha val="0"/>
      </a:schemeClr>
    </dgm:fillClrLst>
    <dgm:linClrLst meth="repeat">
      <a:schemeClr val="dk2">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F880CAD-6E14-4B2D-B785-FBD42950C73E}" type="doc">
      <dgm:prSet loTypeId="urn:microsoft.com/office/officeart/2008/layout/CaptionedPictures" loCatId="picture" qsTypeId="urn:microsoft.com/office/officeart/2005/8/quickstyle/simple1" qsCatId="simple" csTypeId="urn:microsoft.com/office/officeart/2005/8/colors/accent1_2" csCatId="accent1" phldr="1"/>
      <dgm:spPr/>
      <dgm:t>
        <a:bodyPr/>
        <a:lstStyle/>
        <a:p>
          <a:endParaRPr lang="en-US"/>
        </a:p>
      </dgm:t>
    </dgm:pt>
    <dgm:pt modelId="{BCDE5636-041B-4DA3-8C54-A549C250D61D}">
      <dgm:prSet phldrT="[Text]"/>
      <dgm:spPr/>
      <dgm:t>
        <a:bodyPr/>
        <a:lstStyle/>
        <a:p>
          <a:r>
            <a:rPr lang="en-US" dirty="0" err="1" smtClean="0">
              <a:solidFill>
                <a:schemeClr val="bg2">
                  <a:lumMod val="75000"/>
                </a:schemeClr>
              </a:solidFill>
            </a:rPr>
            <a:t>Bakteri</a:t>
          </a:r>
          <a:endParaRPr lang="en-US" dirty="0">
            <a:solidFill>
              <a:schemeClr val="bg2">
                <a:lumMod val="75000"/>
              </a:schemeClr>
            </a:solidFill>
          </a:endParaRPr>
        </a:p>
      </dgm:t>
    </dgm:pt>
    <dgm:pt modelId="{D6F73D7D-D6DE-4CEE-980B-A7014272F4ED}" type="parTrans" cxnId="{CB1F7CFC-C753-4E86-ADD8-EB35E0BAC428}">
      <dgm:prSet/>
      <dgm:spPr/>
      <dgm:t>
        <a:bodyPr/>
        <a:lstStyle/>
        <a:p>
          <a:endParaRPr lang="en-US"/>
        </a:p>
      </dgm:t>
    </dgm:pt>
    <dgm:pt modelId="{B0FFFF35-9177-409A-96B1-1F0B4DAD0FE1}" type="sibTrans" cxnId="{CB1F7CFC-C753-4E86-ADD8-EB35E0BAC428}">
      <dgm:prSet/>
      <dgm:spPr/>
      <dgm:t>
        <a:bodyPr/>
        <a:lstStyle/>
        <a:p>
          <a:endParaRPr lang="en-US"/>
        </a:p>
      </dgm:t>
    </dgm:pt>
    <dgm:pt modelId="{CD3BE1A0-5CAF-4887-9174-67F03C911E2F}">
      <dgm:prSet phldrT="[Text]"/>
      <dgm:spPr/>
      <dgm:t>
        <a:bodyPr/>
        <a:lstStyle/>
        <a:p>
          <a:r>
            <a:rPr lang="en-US" dirty="0" smtClean="0"/>
            <a:t>Viral</a:t>
          </a:r>
          <a:endParaRPr lang="en-US" dirty="0"/>
        </a:p>
      </dgm:t>
    </dgm:pt>
    <dgm:pt modelId="{B013C9ED-2D01-4AC9-BD53-D350E5895E96}" type="parTrans" cxnId="{62F1717F-022D-4601-B856-6A7FA589C7A7}">
      <dgm:prSet/>
      <dgm:spPr/>
      <dgm:t>
        <a:bodyPr/>
        <a:lstStyle/>
        <a:p>
          <a:endParaRPr lang="en-US"/>
        </a:p>
      </dgm:t>
    </dgm:pt>
    <dgm:pt modelId="{0B439DDA-7B46-49E2-A746-CF48E9C49701}" type="sibTrans" cxnId="{62F1717F-022D-4601-B856-6A7FA589C7A7}">
      <dgm:prSet/>
      <dgm:spPr/>
      <dgm:t>
        <a:bodyPr/>
        <a:lstStyle/>
        <a:p>
          <a:endParaRPr lang="en-US"/>
        </a:p>
      </dgm:t>
    </dgm:pt>
    <dgm:pt modelId="{9389C1E4-2842-426C-82CC-90D8D3911794}">
      <dgm:prSet phldrT="[Text]"/>
      <dgm:spPr/>
      <dgm:t>
        <a:bodyPr/>
        <a:lstStyle/>
        <a:p>
          <a:r>
            <a:rPr lang="en-US" dirty="0" err="1" smtClean="0"/>
            <a:t>Alergi</a:t>
          </a:r>
          <a:endParaRPr lang="en-US" dirty="0"/>
        </a:p>
      </dgm:t>
    </dgm:pt>
    <dgm:pt modelId="{829E42D6-6433-4AA0-9B04-DFAF83028125}" type="parTrans" cxnId="{B2BB1D88-902D-47D7-BAE0-D62367C914E8}">
      <dgm:prSet/>
      <dgm:spPr/>
      <dgm:t>
        <a:bodyPr/>
        <a:lstStyle/>
        <a:p>
          <a:endParaRPr lang="en-US"/>
        </a:p>
      </dgm:t>
    </dgm:pt>
    <dgm:pt modelId="{E1C525F4-2432-4698-BE16-EA822ADC33BF}" type="sibTrans" cxnId="{B2BB1D88-902D-47D7-BAE0-D62367C914E8}">
      <dgm:prSet/>
      <dgm:spPr/>
      <dgm:t>
        <a:bodyPr/>
        <a:lstStyle/>
        <a:p>
          <a:endParaRPr lang="en-US"/>
        </a:p>
      </dgm:t>
    </dgm:pt>
    <dgm:pt modelId="{CC04EC4A-1DB1-4D5F-9C87-DEFC7505AAA6}" type="pres">
      <dgm:prSet presAssocID="{5F880CAD-6E14-4B2D-B785-FBD42950C73E}" presName="Name0" presStyleCnt="0">
        <dgm:presLayoutVars>
          <dgm:chMax/>
          <dgm:chPref/>
          <dgm:dir/>
        </dgm:presLayoutVars>
      </dgm:prSet>
      <dgm:spPr/>
      <dgm:t>
        <a:bodyPr/>
        <a:lstStyle/>
        <a:p>
          <a:endParaRPr lang="en-US"/>
        </a:p>
      </dgm:t>
    </dgm:pt>
    <dgm:pt modelId="{CC580045-E005-4197-9650-4360E49B416E}" type="pres">
      <dgm:prSet presAssocID="{BCDE5636-041B-4DA3-8C54-A549C250D61D}" presName="composite" presStyleCnt="0">
        <dgm:presLayoutVars>
          <dgm:chMax val="1"/>
          <dgm:chPref val="1"/>
        </dgm:presLayoutVars>
      </dgm:prSet>
      <dgm:spPr/>
    </dgm:pt>
    <dgm:pt modelId="{9E68890B-DEC1-4004-99B2-9C79F940DB62}" type="pres">
      <dgm:prSet presAssocID="{BCDE5636-041B-4DA3-8C54-A549C250D61D}" presName="Accent" presStyleLbl="trAlignAcc1" presStyleIdx="0" presStyleCnt="3">
        <dgm:presLayoutVars>
          <dgm:chMax val="0"/>
          <dgm:chPref val="0"/>
        </dgm:presLayoutVars>
      </dgm:prSet>
      <dgm:spPr/>
    </dgm:pt>
    <dgm:pt modelId="{FF915B49-7A9F-4A3C-ABA0-F387C6A12A06}" type="pres">
      <dgm:prSet presAssocID="{BCDE5636-041B-4DA3-8C54-A549C250D61D}" presName="Image" presStyleLbl="alignImgPlace1" presStyleIdx="0" presStyleCnt="3">
        <dgm:presLayoutVars>
          <dgm:chMax val="0"/>
          <dgm:chPref val="0"/>
        </dgm:presLayoutVars>
      </dgm:prSet>
      <dgm:spPr>
        <a:blipFill>
          <a:blip xmlns:r="http://schemas.openxmlformats.org/officeDocument/2006/relationships" r:embed="rId1">
            <a:extLst>
              <a:ext uri="{28A0092B-C50C-407E-A947-70E740481C1C}">
                <a14:useLocalDpi xmlns:a14="http://schemas.microsoft.com/office/drawing/2010/main" val="0"/>
              </a:ext>
            </a:extLst>
          </a:blip>
          <a:srcRect/>
          <a:stretch>
            <a:fillRect l="-10000" r="-10000"/>
          </a:stretch>
        </a:blipFill>
      </dgm:spPr>
    </dgm:pt>
    <dgm:pt modelId="{EBB389A3-6628-4636-8976-A45DEA0C3ABA}" type="pres">
      <dgm:prSet presAssocID="{BCDE5636-041B-4DA3-8C54-A549C250D61D}" presName="ChildComposite" presStyleCnt="0"/>
      <dgm:spPr/>
    </dgm:pt>
    <dgm:pt modelId="{CB5E7E74-AF18-4C37-B5A6-975EF7F7F2AB}" type="pres">
      <dgm:prSet presAssocID="{BCDE5636-041B-4DA3-8C54-A549C250D61D}" presName="Child" presStyleLbl="node1" presStyleIdx="0" presStyleCnt="0">
        <dgm:presLayoutVars>
          <dgm:chMax val="0"/>
          <dgm:chPref val="0"/>
          <dgm:bulletEnabled val="1"/>
        </dgm:presLayoutVars>
      </dgm:prSet>
      <dgm:spPr/>
    </dgm:pt>
    <dgm:pt modelId="{3DCA4300-DFC0-4C40-B2E5-348FC665C93B}" type="pres">
      <dgm:prSet presAssocID="{BCDE5636-041B-4DA3-8C54-A549C250D61D}" presName="Parent" presStyleLbl="revTx" presStyleIdx="0" presStyleCnt="3">
        <dgm:presLayoutVars>
          <dgm:chMax val="1"/>
          <dgm:chPref val="0"/>
          <dgm:bulletEnabled val="1"/>
        </dgm:presLayoutVars>
      </dgm:prSet>
      <dgm:spPr/>
      <dgm:t>
        <a:bodyPr/>
        <a:lstStyle/>
        <a:p>
          <a:endParaRPr lang="en-US"/>
        </a:p>
      </dgm:t>
    </dgm:pt>
    <dgm:pt modelId="{F9A82E8D-0A4A-47DC-892E-C2FDB985D1C1}" type="pres">
      <dgm:prSet presAssocID="{B0FFFF35-9177-409A-96B1-1F0B4DAD0FE1}" presName="sibTrans" presStyleCnt="0"/>
      <dgm:spPr/>
    </dgm:pt>
    <dgm:pt modelId="{7A18DE45-CFB4-43EE-A5BB-1B787AEF56F3}" type="pres">
      <dgm:prSet presAssocID="{CD3BE1A0-5CAF-4887-9174-67F03C911E2F}" presName="composite" presStyleCnt="0">
        <dgm:presLayoutVars>
          <dgm:chMax val="1"/>
          <dgm:chPref val="1"/>
        </dgm:presLayoutVars>
      </dgm:prSet>
      <dgm:spPr/>
    </dgm:pt>
    <dgm:pt modelId="{270F03F5-3C14-48F0-B920-F3CA92F99FDF}" type="pres">
      <dgm:prSet presAssocID="{CD3BE1A0-5CAF-4887-9174-67F03C911E2F}" presName="Accent" presStyleLbl="trAlignAcc1" presStyleIdx="1" presStyleCnt="3">
        <dgm:presLayoutVars>
          <dgm:chMax val="0"/>
          <dgm:chPref val="0"/>
        </dgm:presLayoutVars>
      </dgm:prSet>
      <dgm:spPr/>
    </dgm:pt>
    <dgm:pt modelId="{15D6F640-D7E6-4CAF-B610-B2807B0C48AF}" type="pres">
      <dgm:prSet presAssocID="{CD3BE1A0-5CAF-4887-9174-67F03C911E2F}" presName="Image" presStyleLbl="alignImgPlace1" presStyleIdx="1" presStyleCnt="3">
        <dgm:presLayoutVars>
          <dgm:chMax val="0"/>
          <dgm:chPref val="0"/>
        </dgm:presLayoutVars>
      </dgm:prSet>
      <dgm:spPr>
        <a:blipFill>
          <a:blip xmlns:r="http://schemas.openxmlformats.org/officeDocument/2006/relationships" r:embed="rId2">
            <a:extLst>
              <a:ext uri="{28A0092B-C50C-407E-A947-70E740481C1C}">
                <a14:useLocalDpi xmlns:a14="http://schemas.microsoft.com/office/drawing/2010/main" val="0"/>
              </a:ext>
            </a:extLst>
          </a:blip>
          <a:srcRect/>
          <a:stretch>
            <a:fillRect l="-20000" r="-20000"/>
          </a:stretch>
        </a:blipFill>
      </dgm:spPr>
    </dgm:pt>
    <dgm:pt modelId="{12603471-2433-4041-ACF4-C42DDC6F42BD}" type="pres">
      <dgm:prSet presAssocID="{CD3BE1A0-5CAF-4887-9174-67F03C911E2F}" presName="ChildComposite" presStyleCnt="0"/>
      <dgm:spPr/>
    </dgm:pt>
    <dgm:pt modelId="{0574B38A-269B-4F31-AAA2-7531372A8695}" type="pres">
      <dgm:prSet presAssocID="{CD3BE1A0-5CAF-4887-9174-67F03C911E2F}" presName="Child" presStyleLbl="node1" presStyleIdx="0" presStyleCnt="0">
        <dgm:presLayoutVars>
          <dgm:chMax val="0"/>
          <dgm:chPref val="0"/>
          <dgm:bulletEnabled val="1"/>
        </dgm:presLayoutVars>
      </dgm:prSet>
      <dgm:spPr/>
    </dgm:pt>
    <dgm:pt modelId="{AA44CBCE-112D-4F55-9475-9B7663FB9C61}" type="pres">
      <dgm:prSet presAssocID="{CD3BE1A0-5CAF-4887-9174-67F03C911E2F}" presName="Parent" presStyleLbl="revTx" presStyleIdx="1" presStyleCnt="3">
        <dgm:presLayoutVars>
          <dgm:chMax val="1"/>
          <dgm:chPref val="0"/>
          <dgm:bulletEnabled val="1"/>
        </dgm:presLayoutVars>
      </dgm:prSet>
      <dgm:spPr/>
      <dgm:t>
        <a:bodyPr/>
        <a:lstStyle/>
        <a:p>
          <a:endParaRPr lang="en-US"/>
        </a:p>
      </dgm:t>
    </dgm:pt>
    <dgm:pt modelId="{723FD70D-72C8-4761-86CF-0FE6C6222AFD}" type="pres">
      <dgm:prSet presAssocID="{0B439DDA-7B46-49E2-A746-CF48E9C49701}" presName="sibTrans" presStyleCnt="0"/>
      <dgm:spPr/>
    </dgm:pt>
    <dgm:pt modelId="{3FA373E6-B992-41B0-81AE-6B92749597B3}" type="pres">
      <dgm:prSet presAssocID="{9389C1E4-2842-426C-82CC-90D8D3911794}" presName="composite" presStyleCnt="0">
        <dgm:presLayoutVars>
          <dgm:chMax val="1"/>
          <dgm:chPref val="1"/>
        </dgm:presLayoutVars>
      </dgm:prSet>
      <dgm:spPr/>
    </dgm:pt>
    <dgm:pt modelId="{F9D2D3EA-9BB7-49CD-8347-F9108C72D8F0}" type="pres">
      <dgm:prSet presAssocID="{9389C1E4-2842-426C-82CC-90D8D3911794}" presName="Accent" presStyleLbl="trAlignAcc1" presStyleIdx="2" presStyleCnt="3">
        <dgm:presLayoutVars>
          <dgm:chMax val="0"/>
          <dgm:chPref val="0"/>
        </dgm:presLayoutVars>
      </dgm:prSet>
      <dgm:spPr/>
    </dgm:pt>
    <dgm:pt modelId="{99967AE8-12FA-4A9F-A68D-33DFBD31643D}" type="pres">
      <dgm:prSet presAssocID="{9389C1E4-2842-426C-82CC-90D8D3911794}" presName="Image" presStyleLbl="alignImgPlace1" presStyleIdx="2" presStyleCnt="3">
        <dgm:presLayoutVars>
          <dgm:chMax val="0"/>
          <dgm:chPref val="0"/>
        </dgm:presLayoutVars>
      </dgm:prSet>
      <dgm:spPr>
        <a:blipFill>
          <a:blip xmlns:r="http://schemas.openxmlformats.org/officeDocument/2006/relationships" r:embed="rId3" cstate="print">
            <a:extLst>
              <a:ext uri="{28A0092B-C50C-407E-A947-70E740481C1C}">
                <a14:useLocalDpi xmlns:a14="http://schemas.microsoft.com/office/drawing/2010/main" val="0"/>
              </a:ext>
            </a:extLst>
          </a:blip>
          <a:srcRect/>
          <a:stretch>
            <a:fillRect l="-2000" r="-2000"/>
          </a:stretch>
        </a:blipFill>
      </dgm:spPr>
      <dgm:t>
        <a:bodyPr/>
        <a:lstStyle/>
        <a:p>
          <a:endParaRPr lang="id-ID"/>
        </a:p>
      </dgm:t>
    </dgm:pt>
    <dgm:pt modelId="{5D535891-05DE-45A9-B87E-FBCA45347977}" type="pres">
      <dgm:prSet presAssocID="{9389C1E4-2842-426C-82CC-90D8D3911794}" presName="ChildComposite" presStyleCnt="0"/>
      <dgm:spPr/>
    </dgm:pt>
    <dgm:pt modelId="{B21E68E4-FA35-4213-A8D0-8049F45E6A59}" type="pres">
      <dgm:prSet presAssocID="{9389C1E4-2842-426C-82CC-90D8D3911794}" presName="Child" presStyleLbl="node1" presStyleIdx="0" presStyleCnt="0">
        <dgm:presLayoutVars>
          <dgm:chMax val="0"/>
          <dgm:chPref val="0"/>
          <dgm:bulletEnabled val="1"/>
        </dgm:presLayoutVars>
      </dgm:prSet>
      <dgm:spPr/>
    </dgm:pt>
    <dgm:pt modelId="{E8ECF7BA-F663-4B96-9F85-E8C216E183D1}" type="pres">
      <dgm:prSet presAssocID="{9389C1E4-2842-426C-82CC-90D8D3911794}" presName="Parent" presStyleLbl="revTx" presStyleIdx="2" presStyleCnt="3">
        <dgm:presLayoutVars>
          <dgm:chMax val="1"/>
          <dgm:chPref val="0"/>
          <dgm:bulletEnabled val="1"/>
        </dgm:presLayoutVars>
      </dgm:prSet>
      <dgm:spPr/>
      <dgm:t>
        <a:bodyPr/>
        <a:lstStyle/>
        <a:p>
          <a:endParaRPr lang="en-US"/>
        </a:p>
      </dgm:t>
    </dgm:pt>
  </dgm:ptLst>
  <dgm:cxnLst>
    <dgm:cxn modelId="{B2BB1D88-902D-47D7-BAE0-D62367C914E8}" srcId="{5F880CAD-6E14-4B2D-B785-FBD42950C73E}" destId="{9389C1E4-2842-426C-82CC-90D8D3911794}" srcOrd="2" destOrd="0" parTransId="{829E42D6-6433-4AA0-9B04-DFAF83028125}" sibTransId="{E1C525F4-2432-4698-BE16-EA822ADC33BF}"/>
    <dgm:cxn modelId="{32717E4D-E2F7-4351-ACD4-25E99CD606C0}" type="presOf" srcId="{CD3BE1A0-5CAF-4887-9174-67F03C911E2F}" destId="{AA44CBCE-112D-4F55-9475-9B7663FB9C61}" srcOrd="0" destOrd="0" presId="urn:microsoft.com/office/officeart/2008/layout/CaptionedPictures"/>
    <dgm:cxn modelId="{CB1F7CFC-C753-4E86-ADD8-EB35E0BAC428}" srcId="{5F880CAD-6E14-4B2D-B785-FBD42950C73E}" destId="{BCDE5636-041B-4DA3-8C54-A549C250D61D}" srcOrd="0" destOrd="0" parTransId="{D6F73D7D-D6DE-4CEE-980B-A7014272F4ED}" sibTransId="{B0FFFF35-9177-409A-96B1-1F0B4DAD0FE1}"/>
    <dgm:cxn modelId="{0E73902D-F8D6-45AC-990A-239390A9577F}" type="presOf" srcId="{9389C1E4-2842-426C-82CC-90D8D3911794}" destId="{E8ECF7BA-F663-4B96-9F85-E8C216E183D1}" srcOrd="0" destOrd="0" presId="urn:microsoft.com/office/officeart/2008/layout/CaptionedPictures"/>
    <dgm:cxn modelId="{62F1717F-022D-4601-B856-6A7FA589C7A7}" srcId="{5F880CAD-6E14-4B2D-B785-FBD42950C73E}" destId="{CD3BE1A0-5CAF-4887-9174-67F03C911E2F}" srcOrd="1" destOrd="0" parTransId="{B013C9ED-2D01-4AC9-BD53-D350E5895E96}" sibTransId="{0B439DDA-7B46-49E2-A746-CF48E9C49701}"/>
    <dgm:cxn modelId="{728CDB0E-F1AE-49CE-B384-C4467F6A277E}" type="presOf" srcId="{BCDE5636-041B-4DA3-8C54-A549C250D61D}" destId="{3DCA4300-DFC0-4C40-B2E5-348FC665C93B}" srcOrd="0" destOrd="0" presId="urn:microsoft.com/office/officeart/2008/layout/CaptionedPictures"/>
    <dgm:cxn modelId="{AA60984A-063C-472D-A8DF-B7EA5872474E}" type="presOf" srcId="{5F880CAD-6E14-4B2D-B785-FBD42950C73E}" destId="{CC04EC4A-1DB1-4D5F-9C87-DEFC7505AAA6}" srcOrd="0" destOrd="0" presId="urn:microsoft.com/office/officeart/2008/layout/CaptionedPictures"/>
    <dgm:cxn modelId="{1CC4653C-3495-4764-8425-EE5EFB76E4E4}" type="presParOf" srcId="{CC04EC4A-1DB1-4D5F-9C87-DEFC7505AAA6}" destId="{CC580045-E005-4197-9650-4360E49B416E}" srcOrd="0" destOrd="0" presId="urn:microsoft.com/office/officeart/2008/layout/CaptionedPictures"/>
    <dgm:cxn modelId="{033FF63E-7CD2-4D00-92C0-41AC84083CFF}" type="presParOf" srcId="{CC580045-E005-4197-9650-4360E49B416E}" destId="{9E68890B-DEC1-4004-99B2-9C79F940DB62}" srcOrd="0" destOrd="0" presId="urn:microsoft.com/office/officeart/2008/layout/CaptionedPictures"/>
    <dgm:cxn modelId="{0471F5BD-1369-4526-A03B-F4193AC022D1}" type="presParOf" srcId="{CC580045-E005-4197-9650-4360E49B416E}" destId="{FF915B49-7A9F-4A3C-ABA0-F387C6A12A06}" srcOrd="1" destOrd="0" presId="urn:microsoft.com/office/officeart/2008/layout/CaptionedPictures"/>
    <dgm:cxn modelId="{72A33A12-45D7-4652-84E1-C2D3D6B4A66F}" type="presParOf" srcId="{CC580045-E005-4197-9650-4360E49B416E}" destId="{EBB389A3-6628-4636-8976-A45DEA0C3ABA}" srcOrd="2" destOrd="0" presId="urn:microsoft.com/office/officeart/2008/layout/CaptionedPictures"/>
    <dgm:cxn modelId="{8473BC00-0BC9-40E8-B21F-6EB8C6CDDD5E}" type="presParOf" srcId="{EBB389A3-6628-4636-8976-A45DEA0C3ABA}" destId="{CB5E7E74-AF18-4C37-B5A6-975EF7F7F2AB}" srcOrd="0" destOrd="0" presId="urn:microsoft.com/office/officeart/2008/layout/CaptionedPictures"/>
    <dgm:cxn modelId="{01D7694A-471A-4994-92E6-7D9FD9E49CCF}" type="presParOf" srcId="{EBB389A3-6628-4636-8976-A45DEA0C3ABA}" destId="{3DCA4300-DFC0-4C40-B2E5-348FC665C93B}" srcOrd="1" destOrd="0" presId="urn:microsoft.com/office/officeart/2008/layout/CaptionedPictures"/>
    <dgm:cxn modelId="{13BBAAB3-5BCB-499C-97F8-FCF174952FDE}" type="presParOf" srcId="{CC04EC4A-1DB1-4D5F-9C87-DEFC7505AAA6}" destId="{F9A82E8D-0A4A-47DC-892E-C2FDB985D1C1}" srcOrd="1" destOrd="0" presId="urn:microsoft.com/office/officeart/2008/layout/CaptionedPictures"/>
    <dgm:cxn modelId="{BCDD496D-2FC8-4118-9232-093CE624E916}" type="presParOf" srcId="{CC04EC4A-1DB1-4D5F-9C87-DEFC7505AAA6}" destId="{7A18DE45-CFB4-43EE-A5BB-1B787AEF56F3}" srcOrd="2" destOrd="0" presId="urn:microsoft.com/office/officeart/2008/layout/CaptionedPictures"/>
    <dgm:cxn modelId="{E8CFFC13-B0C4-4076-8DBD-B1E5AF675A10}" type="presParOf" srcId="{7A18DE45-CFB4-43EE-A5BB-1B787AEF56F3}" destId="{270F03F5-3C14-48F0-B920-F3CA92F99FDF}" srcOrd="0" destOrd="0" presId="urn:microsoft.com/office/officeart/2008/layout/CaptionedPictures"/>
    <dgm:cxn modelId="{1500F3C3-0876-4C29-9DEA-04920E3BACFB}" type="presParOf" srcId="{7A18DE45-CFB4-43EE-A5BB-1B787AEF56F3}" destId="{15D6F640-D7E6-4CAF-B610-B2807B0C48AF}" srcOrd="1" destOrd="0" presId="urn:microsoft.com/office/officeart/2008/layout/CaptionedPictures"/>
    <dgm:cxn modelId="{8EFAC583-4218-48B5-B675-56F9F78C8F2A}" type="presParOf" srcId="{7A18DE45-CFB4-43EE-A5BB-1B787AEF56F3}" destId="{12603471-2433-4041-ACF4-C42DDC6F42BD}" srcOrd="2" destOrd="0" presId="urn:microsoft.com/office/officeart/2008/layout/CaptionedPictures"/>
    <dgm:cxn modelId="{87481B1A-88BF-4540-98E3-469F2540B3D9}" type="presParOf" srcId="{12603471-2433-4041-ACF4-C42DDC6F42BD}" destId="{0574B38A-269B-4F31-AAA2-7531372A8695}" srcOrd="0" destOrd="0" presId="urn:microsoft.com/office/officeart/2008/layout/CaptionedPictures"/>
    <dgm:cxn modelId="{D53819B7-EAC5-418D-86EE-6E737F624B52}" type="presParOf" srcId="{12603471-2433-4041-ACF4-C42DDC6F42BD}" destId="{AA44CBCE-112D-4F55-9475-9B7663FB9C61}" srcOrd="1" destOrd="0" presId="urn:microsoft.com/office/officeart/2008/layout/CaptionedPictures"/>
    <dgm:cxn modelId="{5222FE98-8B2C-4D14-90FE-4D2E793251B4}" type="presParOf" srcId="{CC04EC4A-1DB1-4D5F-9C87-DEFC7505AAA6}" destId="{723FD70D-72C8-4761-86CF-0FE6C6222AFD}" srcOrd="3" destOrd="0" presId="urn:microsoft.com/office/officeart/2008/layout/CaptionedPictures"/>
    <dgm:cxn modelId="{09957896-0639-4854-A4B6-017711DD6B51}" type="presParOf" srcId="{CC04EC4A-1DB1-4D5F-9C87-DEFC7505AAA6}" destId="{3FA373E6-B992-41B0-81AE-6B92749597B3}" srcOrd="4" destOrd="0" presId="urn:microsoft.com/office/officeart/2008/layout/CaptionedPictures"/>
    <dgm:cxn modelId="{C3F4D022-5A4E-4D47-BE0C-E6090444FB04}" type="presParOf" srcId="{3FA373E6-B992-41B0-81AE-6B92749597B3}" destId="{F9D2D3EA-9BB7-49CD-8347-F9108C72D8F0}" srcOrd="0" destOrd="0" presId="urn:microsoft.com/office/officeart/2008/layout/CaptionedPictures"/>
    <dgm:cxn modelId="{72828CE8-215D-4AF9-975D-45B976825A46}" type="presParOf" srcId="{3FA373E6-B992-41B0-81AE-6B92749597B3}" destId="{99967AE8-12FA-4A9F-A68D-33DFBD31643D}" srcOrd="1" destOrd="0" presId="urn:microsoft.com/office/officeart/2008/layout/CaptionedPictures"/>
    <dgm:cxn modelId="{38370BD8-B9E5-4CBE-BD0D-1998DB963587}" type="presParOf" srcId="{3FA373E6-B992-41B0-81AE-6B92749597B3}" destId="{5D535891-05DE-45A9-B87E-FBCA45347977}" srcOrd="2" destOrd="0" presId="urn:microsoft.com/office/officeart/2008/layout/CaptionedPictures"/>
    <dgm:cxn modelId="{501A2AFA-F197-4DB6-A69F-6B8D7AAEC144}" type="presParOf" srcId="{5D535891-05DE-45A9-B87E-FBCA45347977}" destId="{B21E68E4-FA35-4213-A8D0-8049F45E6A59}" srcOrd="0" destOrd="0" presId="urn:microsoft.com/office/officeart/2008/layout/CaptionedPictures"/>
    <dgm:cxn modelId="{2455DBBB-2BB8-4D27-BB14-F89070C32849}" type="presParOf" srcId="{5D535891-05DE-45A9-B87E-FBCA45347977}" destId="{E8ECF7BA-F663-4B96-9F85-E8C216E183D1}" srcOrd="1" destOrd="0" presId="urn:microsoft.com/office/officeart/2008/layout/CaptionedPictures"/>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049BAD0F-BDAC-4DA9-A825-7500FD38B030}" type="doc">
      <dgm:prSet loTypeId="urn:microsoft.com/office/officeart/2005/8/layout/hierarchy3" loCatId="list" qsTypeId="urn:microsoft.com/office/officeart/2005/8/quickstyle/simple1" qsCatId="simple" csTypeId="urn:microsoft.com/office/officeart/2005/8/colors/accent1_1" csCatId="accent1" phldr="1"/>
      <dgm:spPr/>
      <dgm:t>
        <a:bodyPr/>
        <a:lstStyle/>
        <a:p>
          <a:endParaRPr lang="en-US"/>
        </a:p>
      </dgm:t>
    </dgm:pt>
    <dgm:pt modelId="{B92D611C-DCF4-4D22-914C-94AD34C4088F}">
      <dgm:prSet phldrT="[Text]" custT="1"/>
      <dgm:spPr/>
      <dgm:t>
        <a:bodyPr/>
        <a:lstStyle/>
        <a:p>
          <a:r>
            <a:rPr lang="en-ID" sz="2400" dirty="0" err="1" smtClean="0">
              <a:latin typeface="Bahnschrift Light Condensed" panose="020B0502040204020203" pitchFamily="34" charset="0"/>
            </a:rPr>
            <a:t>Konjungtivitis</a:t>
          </a:r>
          <a:r>
            <a:rPr lang="en-ID" sz="2400" dirty="0" smtClean="0">
              <a:latin typeface="Bahnschrift Light Condensed" panose="020B0502040204020203" pitchFamily="34" charset="0"/>
            </a:rPr>
            <a:t> Vernal</a:t>
          </a:r>
          <a:endParaRPr lang="en-US" sz="2400" dirty="0">
            <a:latin typeface="Bahnschrift Light Condensed" panose="020B0502040204020203" pitchFamily="34" charset="0"/>
          </a:endParaRPr>
        </a:p>
      </dgm:t>
    </dgm:pt>
    <dgm:pt modelId="{E5BB8E65-EC8F-4A23-A6A6-1A1F1B367C8F}" type="parTrans" cxnId="{76F30D8C-0BAF-4744-8B08-94321BE58AEF}">
      <dgm:prSet/>
      <dgm:spPr/>
      <dgm:t>
        <a:bodyPr/>
        <a:lstStyle/>
        <a:p>
          <a:endParaRPr lang="en-US"/>
        </a:p>
      </dgm:t>
    </dgm:pt>
    <dgm:pt modelId="{ACD0F962-7390-4E6B-BD25-5D1F04B5D46D}" type="sibTrans" cxnId="{76F30D8C-0BAF-4744-8B08-94321BE58AEF}">
      <dgm:prSet/>
      <dgm:spPr/>
      <dgm:t>
        <a:bodyPr/>
        <a:lstStyle/>
        <a:p>
          <a:endParaRPr lang="en-US"/>
        </a:p>
      </dgm:t>
    </dgm:pt>
    <dgm:pt modelId="{2744676F-AEED-4EE0-8144-663504FE34BD}">
      <dgm:prSet phldrT="[Text]"/>
      <dgm:spPr/>
      <dgm:t>
        <a:bodyPr/>
        <a:lstStyle/>
        <a:p>
          <a:r>
            <a:rPr lang="en-ID" dirty="0" err="1" smtClean="0">
              <a:latin typeface="Bahnschrift Light Condensed" panose="020B0502040204020203" pitchFamily="34" charset="0"/>
            </a:rPr>
            <a:t>Bentuk</a:t>
          </a:r>
          <a:r>
            <a:rPr lang="en-ID" baseline="0" dirty="0" smtClean="0">
              <a:latin typeface="Bahnschrift Light Condensed" panose="020B0502040204020203" pitchFamily="34" charset="0"/>
            </a:rPr>
            <a:t> </a:t>
          </a:r>
          <a:r>
            <a:rPr lang="en-ID" baseline="0" dirty="0" err="1" smtClean="0">
              <a:latin typeface="Bahnschrift Light Condensed" panose="020B0502040204020203" pitchFamily="34" charset="0"/>
            </a:rPr>
            <a:t>palpebra</a:t>
          </a:r>
          <a:endParaRPr lang="en-US" dirty="0">
            <a:latin typeface="Bahnschrift Light Condensed" panose="020B0502040204020203" pitchFamily="34" charset="0"/>
          </a:endParaRPr>
        </a:p>
      </dgm:t>
    </dgm:pt>
    <dgm:pt modelId="{95E9B1E2-35D5-490D-9680-5022D45D9614}" type="parTrans" cxnId="{D2B05360-6A0C-473C-AB91-2455F9856F7E}">
      <dgm:prSet/>
      <dgm:spPr/>
      <dgm:t>
        <a:bodyPr/>
        <a:lstStyle/>
        <a:p>
          <a:endParaRPr lang="en-US"/>
        </a:p>
      </dgm:t>
    </dgm:pt>
    <dgm:pt modelId="{3E26BB62-253D-4E52-A149-B01DF9F2E5DC}" type="sibTrans" cxnId="{D2B05360-6A0C-473C-AB91-2455F9856F7E}">
      <dgm:prSet/>
      <dgm:spPr/>
      <dgm:t>
        <a:bodyPr/>
        <a:lstStyle/>
        <a:p>
          <a:endParaRPr lang="en-US"/>
        </a:p>
      </dgm:t>
    </dgm:pt>
    <dgm:pt modelId="{0F01FFBC-0986-47E1-8CB4-513F58E68A2F}">
      <dgm:prSet phldrT="[Text]"/>
      <dgm:spPr/>
      <dgm:t>
        <a:bodyPr/>
        <a:lstStyle/>
        <a:p>
          <a:r>
            <a:rPr lang="en-ID" dirty="0" err="1" smtClean="0">
              <a:latin typeface="Bahnschrift Light Condensed" panose="020B0502040204020203" pitchFamily="34" charset="0"/>
            </a:rPr>
            <a:t>Tipe</a:t>
          </a:r>
          <a:r>
            <a:rPr lang="en-ID" dirty="0" smtClean="0">
              <a:latin typeface="Bahnschrift Light Condensed" panose="020B0502040204020203" pitchFamily="34" charset="0"/>
            </a:rPr>
            <a:t> </a:t>
          </a:r>
          <a:r>
            <a:rPr lang="en-ID" dirty="0" err="1" smtClean="0">
              <a:latin typeface="Bahnschrift Light Condensed" panose="020B0502040204020203" pitchFamily="34" charset="0"/>
            </a:rPr>
            <a:t>limbal</a:t>
          </a:r>
          <a:endParaRPr lang="en-US" dirty="0">
            <a:latin typeface="Bahnschrift Light Condensed" panose="020B0502040204020203" pitchFamily="34" charset="0"/>
          </a:endParaRPr>
        </a:p>
      </dgm:t>
    </dgm:pt>
    <dgm:pt modelId="{3D074B0B-5698-4BA7-A1A5-4D2534AE6851}" type="parTrans" cxnId="{170D42A6-F4A6-4B7E-B2CD-E0B811B755AF}">
      <dgm:prSet/>
      <dgm:spPr/>
      <dgm:t>
        <a:bodyPr/>
        <a:lstStyle/>
        <a:p>
          <a:endParaRPr lang="en-US"/>
        </a:p>
      </dgm:t>
    </dgm:pt>
    <dgm:pt modelId="{6DDF51AC-6491-4AEA-ADC9-FFF5C5214126}" type="sibTrans" cxnId="{170D42A6-F4A6-4B7E-B2CD-E0B811B755AF}">
      <dgm:prSet/>
      <dgm:spPr/>
      <dgm:t>
        <a:bodyPr/>
        <a:lstStyle/>
        <a:p>
          <a:endParaRPr lang="en-US"/>
        </a:p>
      </dgm:t>
    </dgm:pt>
    <dgm:pt modelId="{9029F767-B08D-4CDA-A083-20B24D76D9BB}" type="pres">
      <dgm:prSet presAssocID="{049BAD0F-BDAC-4DA9-A825-7500FD38B030}" presName="diagram" presStyleCnt="0">
        <dgm:presLayoutVars>
          <dgm:chPref val="1"/>
          <dgm:dir/>
          <dgm:animOne val="branch"/>
          <dgm:animLvl val="lvl"/>
          <dgm:resizeHandles/>
        </dgm:presLayoutVars>
      </dgm:prSet>
      <dgm:spPr/>
      <dgm:t>
        <a:bodyPr/>
        <a:lstStyle/>
        <a:p>
          <a:endParaRPr lang="en-US"/>
        </a:p>
      </dgm:t>
    </dgm:pt>
    <dgm:pt modelId="{6E11F1B2-A485-496F-9349-A4D07761F460}" type="pres">
      <dgm:prSet presAssocID="{B92D611C-DCF4-4D22-914C-94AD34C4088F}" presName="root" presStyleCnt="0"/>
      <dgm:spPr/>
    </dgm:pt>
    <dgm:pt modelId="{8BE69A2D-AFBF-4ECC-A6A0-8962858327FF}" type="pres">
      <dgm:prSet presAssocID="{B92D611C-DCF4-4D22-914C-94AD34C4088F}" presName="rootComposite" presStyleCnt="0"/>
      <dgm:spPr/>
    </dgm:pt>
    <dgm:pt modelId="{FC129F67-A332-4308-93F4-49552F9C6B57}" type="pres">
      <dgm:prSet presAssocID="{B92D611C-DCF4-4D22-914C-94AD34C4088F}" presName="rootText" presStyleLbl="node1" presStyleIdx="0" presStyleCnt="1" custScaleY="45291"/>
      <dgm:spPr/>
      <dgm:t>
        <a:bodyPr/>
        <a:lstStyle/>
        <a:p>
          <a:endParaRPr lang="en-US"/>
        </a:p>
      </dgm:t>
    </dgm:pt>
    <dgm:pt modelId="{857DF348-8F87-4935-9DFC-B30EA38F5545}" type="pres">
      <dgm:prSet presAssocID="{B92D611C-DCF4-4D22-914C-94AD34C4088F}" presName="rootConnector" presStyleLbl="node1" presStyleIdx="0" presStyleCnt="1"/>
      <dgm:spPr/>
      <dgm:t>
        <a:bodyPr/>
        <a:lstStyle/>
        <a:p>
          <a:endParaRPr lang="en-US"/>
        </a:p>
      </dgm:t>
    </dgm:pt>
    <dgm:pt modelId="{E44EAABC-BF99-4FC6-81C9-A3264E786064}" type="pres">
      <dgm:prSet presAssocID="{B92D611C-DCF4-4D22-914C-94AD34C4088F}" presName="childShape" presStyleCnt="0"/>
      <dgm:spPr/>
    </dgm:pt>
    <dgm:pt modelId="{B7BB6A77-836C-4D7E-8145-CB90875F4A86}" type="pres">
      <dgm:prSet presAssocID="{95E9B1E2-35D5-490D-9680-5022D45D9614}" presName="Name13" presStyleLbl="parChTrans1D2" presStyleIdx="0" presStyleCnt="2"/>
      <dgm:spPr/>
      <dgm:t>
        <a:bodyPr/>
        <a:lstStyle/>
        <a:p>
          <a:endParaRPr lang="en-US"/>
        </a:p>
      </dgm:t>
    </dgm:pt>
    <dgm:pt modelId="{49406204-73FA-43F4-8673-FAF0DC282903}" type="pres">
      <dgm:prSet presAssocID="{2744676F-AEED-4EE0-8144-663504FE34BD}" presName="childText" presStyleLbl="bgAcc1" presStyleIdx="0" presStyleCnt="2" custScaleY="63099" custLinFactNeighborX="-820" custLinFactNeighborY="-329">
        <dgm:presLayoutVars>
          <dgm:bulletEnabled val="1"/>
        </dgm:presLayoutVars>
      </dgm:prSet>
      <dgm:spPr/>
      <dgm:t>
        <a:bodyPr/>
        <a:lstStyle/>
        <a:p>
          <a:endParaRPr lang="en-US"/>
        </a:p>
      </dgm:t>
    </dgm:pt>
    <dgm:pt modelId="{1BED2ED8-470A-4419-83AF-99F29F6D310A}" type="pres">
      <dgm:prSet presAssocID="{3D074B0B-5698-4BA7-A1A5-4D2534AE6851}" presName="Name13" presStyleLbl="parChTrans1D2" presStyleIdx="1" presStyleCnt="2"/>
      <dgm:spPr/>
      <dgm:t>
        <a:bodyPr/>
        <a:lstStyle/>
        <a:p>
          <a:endParaRPr lang="en-US"/>
        </a:p>
      </dgm:t>
    </dgm:pt>
    <dgm:pt modelId="{3D912339-FE37-4DF1-B3C2-B9B2A8CA3A0C}" type="pres">
      <dgm:prSet presAssocID="{0F01FFBC-0986-47E1-8CB4-513F58E68A2F}" presName="childText" presStyleLbl="bgAcc1" presStyleIdx="1" presStyleCnt="2" custScaleY="55325">
        <dgm:presLayoutVars>
          <dgm:bulletEnabled val="1"/>
        </dgm:presLayoutVars>
      </dgm:prSet>
      <dgm:spPr/>
      <dgm:t>
        <a:bodyPr/>
        <a:lstStyle/>
        <a:p>
          <a:endParaRPr lang="en-US"/>
        </a:p>
      </dgm:t>
    </dgm:pt>
  </dgm:ptLst>
  <dgm:cxnLst>
    <dgm:cxn modelId="{C953E30D-2983-4160-96DD-18A7168CFDA4}" type="presOf" srcId="{3D074B0B-5698-4BA7-A1A5-4D2534AE6851}" destId="{1BED2ED8-470A-4419-83AF-99F29F6D310A}" srcOrd="0" destOrd="0" presId="urn:microsoft.com/office/officeart/2005/8/layout/hierarchy3"/>
    <dgm:cxn modelId="{FEB5D03B-1A93-4295-8667-A06EAAF63CB7}" type="presOf" srcId="{2744676F-AEED-4EE0-8144-663504FE34BD}" destId="{49406204-73FA-43F4-8673-FAF0DC282903}" srcOrd="0" destOrd="0" presId="urn:microsoft.com/office/officeart/2005/8/layout/hierarchy3"/>
    <dgm:cxn modelId="{76F30D8C-0BAF-4744-8B08-94321BE58AEF}" srcId="{049BAD0F-BDAC-4DA9-A825-7500FD38B030}" destId="{B92D611C-DCF4-4D22-914C-94AD34C4088F}" srcOrd="0" destOrd="0" parTransId="{E5BB8E65-EC8F-4A23-A6A6-1A1F1B367C8F}" sibTransId="{ACD0F962-7390-4E6B-BD25-5D1F04B5D46D}"/>
    <dgm:cxn modelId="{16A0F9B7-BF39-48F5-BEA4-36B07C72AD0C}" type="presOf" srcId="{0F01FFBC-0986-47E1-8CB4-513F58E68A2F}" destId="{3D912339-FE37-4DF1-B3C2-B9B2A8CA3A0C}" srcOrd="0" destOrd="0" presId="urn:microsoft.com/office/officeart/2005/8/layout/hierarchy3"/>
    <dgm:cxn modelId="{3E9EACE7-24CC-47E5-9D8F-5926BE478750}" type="presOf" srcId="{95E9B1E2-35D5-490D-9680-5022D45D9614}" destId="{B7BB6A77-836C-4D7E-8145-CB90875F4A86}" srcOrd="0" destOrd="0" presId="urn:microsoft.com/office/officeart/2005/8/layout/hierarchy3"/>
    <dgm:cxn modelId="{D2B05360-6A0C-473C-AB91-2455F9856F7E}" srcId="{B92D611C-DCF4-4D22-914C-94AD34C4088F}" destId="{2744676F-AEED-4EE0-8144-663504FE34BD}" srcOrd="0" destOrd="0" parTransId="{95E9B1E2-35D5-490D-9680-5022D45D9614}" sibTransId="{3E26BB62-253D-4E52-A149-B01DF9F2E5DC}"/>
    <dgm:cxn modelId="{23AAF6A4-2171-4D3C-BFF3-B142ADD3AFAD}" type="presOf" srcId="{B92D611C-DCF4-4D22-914C-94AD34C4088F}" destId="{FC129F67-A332-4308-93F4-49552F9C6B57}" srcOrd="0" destOrd="0" presId="urn:microsoft.com/office/officeart/2005/8/layout/hierarchy3"/>
    <dgm:cxn modelId="{170D42A6-F4A6-4B7E-B2CD-E0B811B755AF}" srcId="{B92D611C-DCF4-4D22-914C-94AD34C4088F}" destId="{0F01FFBC-0986-47E1-8CB4-513F58E68A2F}" srcOrd="1" destOrd="0" parTransId="{3D074B0B-5698-4BA7-A1A5-4D2534AE6851}" sibTransId="{6DDF51AC-6491-4AEA-ADC9-FFF5C5214126}"/>
    <dgm:cxn modelId="{7FCD255C-718E-49CA-B853-840B2CE88CB9}" type="presOf" srcId="{049BAD0F-BDAC-4DA9-A825-7500FD38B030}" destId="{9029F767-B08D-4CDA-A083-20B24D76D9BB}" srcOrd="0" destOrd="0" presId="urn:microsoft.com/office/officeart/2005/8/layout/hierarchy3"/>
    <dgm:cxn modelId="{DA9FD544-0FB7-468E-ABBF-295C8EE84EA3}" type="presOf" srcId="{B92D611C-DCF4-4D22-914C-94AD34C4088F}" destId="{857DF348-8F87-4935-9DFC-B30EA38F5545}" srcOrd="1" destOrd="0" presId="urn:microsoft.com/office/officeart/2005/8/layout/hierarchy3"/>
    <dgm:cxn modelId="{4779F3F8-02F3-44A3-AE7D-79030F06C6FA}" type="presParOf" srcId="{9029F767-B08D-4CDA-A083-20B24D76D9BB}" destId="{6E11F1B2-A485-496F-9349-A4D07761F460}" srcOrd="0" destOrd="0" presId="urn:microsoft.com/office/officeart/2005/8/layout/hierarchy3"/>
    <dgm:cxn modelId="{7E7D41DB-4D7B-4053-9D5E-1C1CE371FDF7}" type="presParOf" srcId="{6E11F1B2-A485-496F-9349-A4D07761F460}" destId="{8BE69A2D-AFBF-4ECC-A6A0-8962858327FF}" srcOrd="0" destOrd="0" presId="urn:microsoft.com/office/officeart/2005/8/layout/hierarchy3"/>
    <dgm:cxn modelId="{2CDB39B0-A4A5-4499-AA5D-CD1A25DDFA15}" type="presParOf" srcId="{8BE69A2D-AFBF-4ECC-A6A0-8962858327FF}" destId="{FC129F67-A332-4308-93F4-49552F9C6B57}" srcOrd="0" destOrd="0" presId="urn:microsoft.com/office/officeart/2005/8/layout/hierarchy3"/>
    <dgm:cxn modelId="{C62B8A42-8676-48BC-AB98-F09CE3D855DA}" type="presParOf" srcId="{8BE69A2D-AFBF-4ECC-A6A0-8962858327FF}" destId="{857DF348-8F87-4935-9DFC-B30EA38F5545}" srcOrd="1" destOrd="0" presId="urn:microsoft.com/office/officeart/2005/8/layout/hierarchy3"/>
    <dgm:cxn modelId="{AAD93FA8-34CA-4B18-9E70-E2285D25D418}" type="presParOf" srcId="{6E11F1B2-A485-496F-9349-A4D07761F460}" destId="{E44EAABC-BF99-4FC6-81C9-A3264E786064}" srcOrd="1" destOrd="0" presId="urn:microsoft.com/office/officeart/2005/8/layout/hierarchy3"/>
    <dgm:cxn modelId="{A245777A-75C0-4D3A-9E17-4639C3E36FD6}" type="presParOf" srcId="{E44EAABC-BF99-4FC6-81C9-A3264E786064}" destId="{B7BB6A77-836C-4D7E-8145-CB90875F4A86}" srcOrd="0" destOrd="0" presId="urn:microsoft.com/office/officeart/2005/8/layout/hierarchy3"/>
    <dgm:cxn modelId="{C71A7339-59CA-4B41-ADD3-19CD8B367FA9}" type="presParOf" srcId="{E44EAABC-BF99-4FC6-81C9-A3264E786064}" destId="{49406204-73FA-43F4-8673-FAF0DC282903}" srcOrd="1" destOrd="0" presId="urn:microsoft.com/office/officeart/2005/8/layout/hierarchy3"/>
    <dgm:cxn modelId="{D26EEC32-71B6-4EA8-9902-A9081E572024}" type="presParOf" srcId="{E44EAABC-BF99-4FC6-81C9-A3264E786064}" destId="{1BED2ED8-470A-4419-83AF-99F29F6D310A}" srcOrd="2" destOrd="0" presId="urn:microsoft.com/office/officeart/2005/8/layout/hierarchy3"/>
    <dgm:cxn modelId="{037E0153-8E35-40FE-903E-D78E77D5DA63}" type="presParOf" srcId="{E44EAABC-BF99-4FC6-81C9-A3264E786064}" destId="{3D912339-FE37-4DF1-B3C2-B9B2A8CA3A0C}" srcOrd="3" destOrd="0" presId="urn:microsoft.com/office/officeart/2005/8/layout/hierarchy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B74C3D0F-E615-404A-B909-A54079885576}" type="doc">
      <dgm:prSet loTypeId="urn:microsoft.com/office/officeart/2008/layout/SquareAccentList" loCatId="list" qsTypeId="urn:microsoft.com/office/officeart/2005/8/quickstyle/3d2" qsCatId="3D" csTypeId="urn:microsoft.com/office/officeart/2005/8/colors/accent1_2" csCatId="accent1" phldr="1"/>
      <dgm:spPr/>
      <dgm:t>
        <a:bodyPr/>
        <a:lstStyle/>
        <a:p>
          <a:endParaRPr lang="en-US"/>
        </a:p>
      </dgm:t>
    </dgm:pt>
    <dgm:pt modelId="{ED221C90-D23D-4EAA-950A-B03D27A8EB38}">
      <dgm:prSet phldrT="[Text]"/>
      <dgm:spPr/>
      <dgm:t>
        <a:bodyPr/>
        <a:lstStyle/>
        <a:p>
          <a:r>
            <a:rPr lang="en-ID" dirty="0" smtClean="0"/>
            <a:t>Rasa </a:t>
          </a:r>
          <a:r>
            <a:rPr lang="en-ID" dirty="0" err="1" smtClean="0"/>
            <a:t>gatal</a:t>
          </a:r>
          <a:r>
            <a:rPr lang="en-ID" dirty="0" smtClean="0"/>
            <a:t> </a:t>
          </a:r>
          <a:r>
            <a:rPr lang="en-ID" dirty="0" err="1" smtClean="0"/>
            <a:t>pada</a:t>
          </a:r>
          <a:r>
            <a:rPr lang="en-ID" dirty="0" smtClean="0"/>
            <a:t> </a:t>
          </a:r>
          <a:r>
            <a:rPr lang="en-ID" dirty="0" err="1" smtClean="0"/>
            <a:t>mata</a:t>
          </a:r>
          <a:r>
            <a:rPr lang="en-ID" dirty="0" smtClean="0"/>
            <a:t> (93%)</a:t>
          </a:r>
          <a:endParaRPr lang="en-US" dirty="0"/>
        </a:p>
      </dgm:t>
    </dgm:pt>
    <dgm:pt modelId="{240A5468-1455-40E5-8C78-E503CD5BD907}" type="parTrans" cxnId="{5F879E4E-7DCE-4B54-847E-E78869999F7C}">
      <dgm:prSet/>
      <dgm:spPr/>
      <dgm:t>
        <a:bodyPr/>
        <a:lstStyle/>
        <a:p>
          <a:endParaRPr lang="en-US"/>
        </a:p>
      </dgm:t>
    </dgm:pt>
    <dgm:pt modelId="{5048EC69-7207-4016-8033-7649D97623D7}" type="sibTrans" cxnId="{5F879E4E-7DCE-4B54-847E-E78869999F7C}">
      <dgm:prSet/>
      <dgm:spPr/>
      <dgm:t>
        <a:bodyPr/>
        <a:lstStyle/>
        <a:p>
          <a:endParaRPr lang="en-US"/>
        </a:p>
      </dgm:t>
    </dgm:pt>
    <dgm:pt modelId="{1460334A-5AD4-4FE2-BFE8-7116D736732D}">
      <dgm:prSet phldrT="[Text]"/>
      <dgm:spPr/>
      <dgm:t>
        <a:bodyPr/>
        <a:lstStyle/>
        <a:p>
          <a:r>
            <a:rPr lang="en-ID" dirty="0" smtClean="0"/>
            <a:t>Mata </a:t>
          </a:r>
          <a:r>
            <a:rPr lang="en-ID" dirty="0" err="1" smtClean="0"/>
            <a:t>berair</a:t>
          </a:r>
          <a:r>
            <a:rPr lang="en-ID" dirty="0" smtClean="0"/>
            <a:t> (90%)</a:t>
          </a:r>
          <a:endParaRPr lang="en-US" dirty="0"/>
        </a:p>
      </dgm:t>
    </dgm:pt>
    <dgm:pt modelId="{522F4874-A647-4E55-88AA-A840DE81B69D}" type="parTrans" cxnId="{A2539DD2-8A46-42C1-8690-BEDD6BB509C8}">
      <dgm:prSet/>
      <dgm:spPr/>
      <dgm:t>
        <a:bodyPr/>
        <a:lstStyle/>
        <a:p>
          <a:endParaRPr lang="en-US"/>
        </a:p>
      </dgm:t>
    </dgm:pt>
    <dgm:pt modelId="{1F7BEEFC-DE62-45EF-9450-06AADB308BF1}" type="sibTrans" cxnId="{A2539DD2-8A46-42C1-8690-BEDD6BB509C8}">
      <dgm:prSet/>
      <dgm:spPr/>
      <dgm:t>
        <a:bodyPr/>
        <a:lstStyle/>
        <a:p>
          <a:endParaRPr lang="en-US"/>
        </a:p>
      </dgm:t>
    </dgm:pt>
    <dgm:pt modelId="{9E84F72F-2C9F-4174-A683-C6E8095A4C52}">
      <dgm:prSet phldrT="[Text]"/>
      <dgm:spPr/>
      <dgm:t>
        <a:bodyPr/>
        <a:lstStyle/>
        <a:p>
          <a:r>
            <a:rPr lang="en-ID" dirty="0" smtClean="0"/>
            <a:t>Mata </a:t>
          </a:r>
          <a:r>
            <a:rPr lang="en-ID" dirty="0" err="1" smtClean="0"/>
            <a:t>terasa</a:t>
          </a:r>
          <a:r>
            <a:rPr lang="en-ID" dirty="0" smtClean="0"/>
            <a:t> </a:t>
          </a:r>
          <a:r>
            <a:rPr lang="en-ID" dirty="0" err="1" smtClean="0"/>
            <a:t>terbakar</a:t>
          </a:r>
          <a:r>
            <a:rPr lang="en-ID" dirty="0" smtClean="0"/>
            <a:t> (90%)</a:t>
          </a:r>
          <a:endParaRPr lang="en-US" dirty="0"/>
        </a:p>
      </dgm:t>
    </dgm:pt>
    <dgm:pt modelId="{6DECC3D5-D161-40A5-B906-824D8F1E3ABB}" type="parTrans" cxnId="{83D5A3C4-C385-4B02-9B37-CB453365CE38}">
      <dgm:prSet/>
      <dgm:spPr/>
      <dgm:t>
        <a:bodyPr/>
        <a:lstStyle/>
        <a:p>
          <a:endParaRPr lang="en-US"/>
        </a:p>
      </dgm:t>
    </dgm:pt>
    <dgm:pt modelId="{A72D7F85-BE3F-4FF3-833F-8ADF97FD8884}" type="sibTrans" cxnId="{83D5A3C4-C385-4B02-9B37-CB453365CE38}">
      <dgm:prSet/>
      <dgm:spPr/>
      <dgm:t>
        <a:bodyPr/>
        <a:lstStyle/>
        <a:p>
          <a:endParaRPr lang="en-US"/>
        </a:p>
      </dgm:t>
    </dgm:pt>
    <dgm:pt modelId="{B5246A18-A329-4A91-906C-62AC05776680}">
      <dgm:prSet phldrT="[Text]" phldr="1"/>
      <dgm:spPr/>
      <dgm:t>
        <a:bodyPr/>
        <a:lstStyle/>
        <a:p>
          <a:endParaRPr lang="en-US" dirty="0"/>
        </a:p>
      </dgm:t>
    </dgm:pt>
    <dgm:pt modelId="{F86FFAAE-F20C-48C8-9E57-5BDF97A60ECD}" type="parTrans" cxnId="{CAB4DE6D-271C-45E7-92C3-85C9AEC44191}">
      <dgm:prSet/>
      <dgm:spPr/>
      <dgm:t>
        <a:bodyPr/>
        <a:lstStyle/>
        <a:p>
          <a:endParaRPr lang="en-US"/>
        </a:p>
      </dgm:t>
    </dgm:pt>
    <dgm:pt modelId="{6D6558B4-B270-4688-BDCF-8FFA67F41467}" type="sibTrans" cxnId="{CAB4DE6D-271C-45E7-92C3-85C9AEC44191}">
      <dgm:prSet/>
      <dgm:spPr/>
      <dgm:t>
        <a:bodyPr/>
        <a:lstStyle/>
        <a:p>
          <a:endParaRPr lang="en-US"/>
        </a:p>
      </dgm:t>
    </dgm:pt>
    <dgm:pt modelId="{5EE75FB9-0F44-429F-9CC6-6B1E224FC027}">
      <dgm:prSet phldrT="[Text]"/>
      <dgm:spPr/>
      <dgm:t>
        <a:bodyPr/>
        <a:lstStyle/>
        <a:p>
          <a:r>
            <a:rPr lang="en-ID" dirty="0" err="1" smtClean="0"/>
            <a:t>Terasa</a:t>
          </a:r>
          <a:r>
            <a:rPr lang="en-ID" dirty="0" smtClean="0"/>
            <a:t> </a:t>
          </a:r>
          <a:r>
            <a:rPr lang="en-ID" dirty="0" err="1" smtClean="0"/>
            <a:t>ada</a:t>
          </a:r>
          <a:r>
            <a:rPr lang="en-ID" dirty="0" smtClean="0"/>
            <a:t> </a:t>
          </a:r>
          <a:r>
            <a:rPr lang="en-ID" dirty="0" err="1" smtClean="0"/>
            <a:t>benda</a:t>
          </a:r>
          <a:r>
            <a:rPr lang="en-ID" dirty="0" smtClean="0"/>
            <a:t> </a:t>
          </a:r>
          <a:r>
            <a:rPr lang="en-ID" dirty="0" err="1" smtClean="0"/>
            <a:t>asing</a:t>
          </a:r>
          <a:r>
            <a:rPr lang="en-ID" dirty="0" smtClean="0"/>
            <a:t> (93%)</a:t>
          </a:r>
          <a:endParaRPr lang="en-US" dirty="0"/>
        </a:p>
      </dgm:t>
    </dgm:pt>
    <dgm:pt modelId="{C7830DEA-DB3D-42B5-924D-9828E5BE62A9}" type="parTrans" cxnId="{C42A93CA-209E-47FC-B36A-1D6C3047AD9E}">
      <dgm:prSet/>
      <dgm:spPr/>
      <dgm:t>
        <a:bodyPr/>
        <a:lstStyle/>
        <a:p>
          <a:endParaRPr lang="en-US"/>
        </a:p>
      </dgm:t>
    </dgm:pt>
    <dgm:pt modelId="{9EABACF9-082A-4680-B9D1-D0E7801AE98D}" type="sibTrans" cxnId="{C42A93CA-209E-47FC-B36A-1D6C3047AD9E}">
      <dgm:prSet/>
      <dgm:spPr/>
      <dgm:t>
        <a:bodyPr/>
        <a:lstStyle/>
        <a:p>
          <a:endParaRPr lang="en-US"/>
        </a:p>
      </dgm:t>
    </dgm:pt>
    <dgm:pt modelId="{B7B6A8F0-A3D1-4182-A759-EADC07B08BF4}">
      <dgm:prSet phldrT="[Text]"/>
      <dgm:spPr/>
      <dgm:t>
        <a:bodyPr/>
        <a:lstStyle/>
        <a:p>
          <a:r>
            <a:rPr lang="en-ID" dirty="0" smtClean="0"/>
            <a:t>Mata</a:t>
          </a:r>
          <a:r>
            <a:rPr lang="en-ID" baseline="0" dirty="0" smtClean="0"/>
            <a:t> </a:t>
          </a:r>
          <a:r>
            <a:rPr lang="en-ID" baseline="0" dirty="0" err="1" smtClean="0"/>
            <a:t>merah</a:t>
          </a:r>
          <a:r>
            <a:rPr lang="en-ID" baseline="0" dirty="0" smtClean="0"/>
            <a:t> </a:t>
          </a:r>
          <a:r>
            <a:rPr lang="en-ID" dirty="0" smtClean="0"/>
            <a:t>(90%)</a:t>
          </a:r>
          <a:r>
            <a:rPr lang="en-ID" baseline="0" dirty="0" smtClean="0"/>
            <a:t> </a:t>
          </a:r>
          <a:endParaRPr lang="en-US" dirty="0"/>
        </a:p>
      </dgm:t>
    </dgm:pt>
    <dgm:pt modelId="{1675203C-935E-42CB-8E57-E20A24EE4647}" type="parTrans" cxnId="{779E6725-131E-4ABD-A18B-7C42905A6C89}">
      <dgm:prSet/>
      <dgm:spPr/>
      <dgm:t>
        <a:bodyPr/>
        <a:lstStyle/>
        <a:p>
          <a:endParaRPr lang="en-US"/>
        </a:p>
      </dgm:t>
    </dgm:pt>
    <dgm:pt modelId="{AEE6ABD7-4AB8-4E25-9AD7-EEA286A06A52}" type="sibTrans" cxnId="{779E6725-131E-4ABD-A18B-7C42905A6C89}">
      <dgm:prSet/>
      <dgm:spPr/>
      <dgm:t>
        <a:bodyPr/>
        <a:lstStyle/>
        <a:p>
          <a:endParaRPr lang="en-US"/>
        </a:p>
      </dgm:t>
    </dgm:pt>
    <dgm:pt modelId="{3C96AD0C-2C3A-4011-A7A7-991C3412962E}">
      <dgm:prSet phldrT="[Text]"/>
      <dgm:spPr/>
      <dgm:t>
        <a:bodyPr/>
        <a:lstStyle/>
        <a:p>
          <a:r>
            <a:rPr lang="en-ID" dirty="0" err="1" smtClean="0"/>
            <a:t>Fotofobia</a:t>
          </a:r>
          <a:r>
            <a:rPr lang="en-ID" dirty="0" smtClean="0"/>
            <a:t> (83%)</a:t>
          </a:r>
          <a:endParaRPr lang="en-US" dirty="0"/>
        </a:p>
      </dgm:t>
    </dgm:pt>
    <dgm:pt modelId="{E10A72C4-834F-4CA2-AE64-288CEAB3F7C0}" type="parTrans" cxnId="{ED2459D6-9F04-4BD3-8693-084DED3D72E0}">
      <dgm:prSet/>
      <dgm:spPr/>
      <dgm:t>
        <a:bodyPr/>
        <a:lstStyle/>
        <a:p>
          <a:endParaRPr lang="en-US"/>
        </a:p>
      </dgm:t>
    </dgm:pt>
    <dgm:pt modelId="{FD930728-00ED-4B7F-AC52-97DE3CD5D3ED}" type="sibTrans" cxnId="{ED2459D6-9F04-4BD3-8693-084DED3D72E0}">
      <dgm:prSet/>
      <dgm:spPr/>
      <dgm:t>
        <a:bodyPr/>
        <a:lstStyle/>
        <a:p>
          <a:endParaRPr lang="en-US"/>
        </a:p>
      </dgm:t>
    </dgm:pt>
    <dgm:pt modelId="{E8EB87D2-B747-475C-85D9-21C72200FAE5}">
      <dgm:prSet phldrT="[Text]"/>
      <dgm:spPr/>
      <dgm:t>
        <a:bodyPr/>
        <a:lstStyle/>
        <a:p>
          <a:endParaRPr lang="en-US" dirty="0"/>
        </a:p>
      </dgm:t>
    </dgm:pt>
    <dgm:pt modelId="{93FB40D7-11B0-4DE5-A229-A0F49DA80AC4}" type="sibTrans" cxnId="{EE3FC0B0-08FA-400F-A206-65AEEC064DD1}">
      <dgm:prSet/>
      <dgm:spPr/>
      <dgm:t>
        <a:bodyPr/>
        <a:lstStyle/>
        <a:p>
          <a:endParaRPr lang="en-US"/>
        </a:p>
      </dgm:t>
    </dgm:pt>
    <dgm:pt modelId="{DC8689F9-537C-48AB-B826-B6C1AE5905D0}" type="parTrans" cxnId="{EE3FC0B0-08FA-400F-A206-65AEEC064DD1}">
      <dgm:prSet/>
      <dgm:spPr/>
      <dgm:t>
        <a:bodyPr/>
        <a:lstStyle/>
        <a:p>
          <a:endParaRPr lang="en-US"/>
        </a:p>
      </dgm:t>
    </dgm:pt>
    <dgm:pt modelId="{BE7D7710-5CA4-48B4-9631-26EFE99C5C8F}" type="pres">
      <dgm:prSet presAssocID="{B74C3D0F-E615-404A-B909-A54079885576}" presName="layout" presStyleCnt="0">
        <dgm:presLayoutVars>
          <dgm:chMax/>
          <dgm:chPref/>
          <dgm:dir/>
          <dgm:resizeHandles/>
        </dgm:presLayoutVars>
      </dgm:prSet>
      <dgm:spPr/>
      <dgm:t>
        <a:bodyPr/>
        <a:lstStyle/>
        <a:p>
          <a:endParaRPr lang="en-US"/>
        </a:p>
      </dgm:t>
    </dgm:pt>
    <dgm:pt modelId="{93D07016-67BC-4659-A7A0-552BFEE47863}" type="pres">
      <dgm:prSet presAssocID="{E8EB87D2-B747-475C-85D9-21C72200FAE5}" presName="root" presStyleCnt="0">
        <dgm:presLayoutVars>
          <dgm:chMax/>
          <dgm:chPref/>
        </dgm:presLayoutVars>
      </dgm:prSet>
      <dgm:spPr/>
    </dgm:pt>
    <dgm:pt modelId="{02BCF512-72C7-47CE-9072-9173092EC6B6}" type="pres">
      <dgm:prSet presAssocID="{E8EB87D2-B747-475C-85D9-21C72200FAE5}" presName="rootComposite" presStyleCnt="0">
        <dgm:presLayoutVars/>
      </dgm:prSet>
      <dgm:spPr/>
    </dgm:pt>
    <dgm:pt modelId="{891CC5E8-C69E-4E94-BA44-1DFEE576B825}" type="pres">
      <dgm:prSet presAssocID="{E8EB87D2-B747-475C-85D9-21C72200FAE5}" presName="ParentAccent" presStyleLbl="alignNode1" presStyleIdx="0" presStyleCnt="2"/>
      <dgm:spPr/>
    </dgm:pt>
    <dgm:pt modelId="{B0FA9AC9-77B4-441E-B7DB-A674D2907ADC}" type="pres">
      <dgm:prSet presAssocID="{E8EB87D2-B747-475C-85D9-21C72200FAE5}" presName="ParentSmallAccent" presStyleLbl="fgAcc1" presStyleIdx="0" presStyleCnt="2"/>
      <dgm:spPr/>
    </dgm:pt>
    <dgm:pt modelId="{7F572BBF-25BA-4F2E-B92C-57782DED9A5C}" type="pres">
      <dgm:prSet presAssocID="{E8EB87D2-B747-475C-85D9-21C72200FAE5}" presName="Parent" presStyleLbl="revTx" presStyleIdx="0" presStyleCnt="8">
        <dgm:presLayoutVars>
          <dgm:chMax/>
          <dgm:chPref val="4"/>
          <dgm:bulletEnabled val="1"/>
        </dgm:presLayoutVars>
      </dgm:prSet>
      <dgm:spPr/>
      <dgm:t>
        <a:bodyPr/>
        <a:lstStyle/>
        <a:p>
          <a:endParaRPr lang="en-US"/>
        </a:p>
      </dgm:t>
    </dgm:pt>
    <dgm:pt modelId="{6D18D364-8E5D-4CFC-AFF9-DB04C14EA66D}" type="pres">
      <dgm:prSet presAssocID="{E8EB87D2-B747-475C-85D9-21C72200FAE5}" presName="childShape" presStyleCnt="0">
        <dgm:presLayoutVars>
          <dgm:chMax val="0"/>
          <dgm:chPref val="0"/>
        </dgm:presLayoutVars>
      </dgm:prSet>
      <dgm:spPr/>
    </dgm:pt>
    <dgm:pt modelId="{D449608F-0F56-4BF0-B432-212D0FAE00DC}" type="pres">
      <dgm:prSet presAssocID="{ED221C90-D23D-4EAA-950A-B03D27A8EB38}" presName="childComposite" presStyleCnt="0">
        <dgm:presLayoutVars>
          <dgm:chMax val="0"/>
          <dgm:chPref val="0"/>
        </dgm:presLayoutVars>
      </dgm:prSet>
      <dgm:spPr/>
    </dgm:pt>
    <dgm:pt modelId="{D9C410EE-7E09-4895-97C4-F499EADCA6FA}" type="pres">
      <dgm:prSet presAssocID="{ED221C90-D23D-4EAA-950A-B03D27A8EB38}" presName="ChildAccent" presStyleLbl="solidFgAcc1" presStyleIdx="0" presStyleCnt="6"/>
      <dgm:spPr/>
    </dgm:pt>
    <dgm:pt modelId="{3A4F5BAB-250C-4886-962B-AABED910A2A3}" type="pres">
      <dgm:prSet presAssocID="{ED221C90-D23D-4EAA-950A-B03D27A8EB38}" presName="Child" presStyleLbl="revTx" presStyleIdx="1" presStyleCnt="8">
        <dgm:presLayoutVars>
          <dgm:chMax val="0"/>
          <dgm:chPref val="0"/>
          <dgm:bulletEnabled val="1"/>
        </dgm:presLayoutVars>
      </dgm:prSet>
      <dgm:spPr/>
      <dgm:t>
        <a:bodyPr/>
        <a:lstStyle/>
        <a:p>
          <a:endParaRPr lang="en-US"/>
        </a:p>
      </dgm:t>
    </dgm:pt>
    <dgm:pt modelId="{22DE8D18-992F-43C6-8A56-ED0860D9064A}" type="pres">
      <dgm:prSet presAssocID="{1460334A-5AD4-4FE2-BFE8-7116D736732D}" presName="childComposite" presStyleCnt="0">
        <dgm:presLayoutVars>
          <dgm:chMax val="0"/>
          <dgm:chPref val="0"/>
        </dgm:presLayoutVars>
      </dgm:prSet>
      <dgm:spPr/>
    </dgm:pt>
    <dgm:pt modelId="{287A9FC3-031A-4DFD-910A-23CD0DB90DC9}" type="pres">
      <dgm:prSet presAssocID="{1460334A-5AD4-4FE2-BFE8-7116D736732D}" presName="ChildAccent" presStyleLbl="solidFgAcc1" presStyleIdx="1" presStyleCnt="6"/>
      <dgm:spPr/>
    </dgm:pt>
    <dgm:pt modelId="{CA58EFF2-D785-4070-88C3-AD56A74A87D6}" type="pres">
      <dgm:prSet presAssocID="{1460334A-5AD4-4FE2-BFE8-7116D736732D}" presName="Child" presStyleLbl="revTx" presStyleIdx="2" presStyleCnt="8">
        <dgm:presLayoutVars>
          <dgm:chMax val="0"/>
          <dgm:chPref val="0"/>
          <dgm:bulletEnabled val="1"/>
        </dgm:presLayoutVars>
      </dgm:prSet>
      <dgm:spPr/>
      <dgm:t>
        <a:bodyPr/>
        <a:lstStyle/>
        <a:p>
          <a:endParaRPr lang="en-US"/>
        </a:p>
      </dgm:t>
    </dgm:pt>
    <dgm:pt modelId="{88B4E1C3-6267-4C82-9F53-D59B048246B2}" type="pres">
      <dgm:prSet presAssocID="{9E84F72F-2C9F-4174-A683-C6E8095A4C52}" presName="childComposite" presStyleCnt="0">
        <dgm:presLayoutVars>
          <dgm:chMax val="0"/>
          <dgm:chPref val="0"/>
        </dgm:presLayoutVars>
      </dgm:prSet>
      <dgm:spPr/>
    </dgm:pt>
    <dgm:pt modelId="{15DC979D-1F99-4C3D-85DD-9097B41B3508}" type="pres">
      <dgm:prSet presAssocID="{9E84F72F-2C9F-4174-A683-C6E8095A4C52}" presName="ChildAccent" presStyleLbl="solidFgAcc1" presStyleIdx="2" presStyleCnt="6"/>
      <dgm:spPr/>
    </dgm:pt>
    <dgm:pt modelId="{1E4C45B9-9F58-4CD3-94D3-6B6270A1F4CB}" type="pres">
      <dgm:prSet presAssocID="{9E84F72F-2C9F-4174-A683-C6E8095A4C52}" presName="Child" presStyleLbl="revTx" presStyleIdx="3" presStyleCnt="8">
        <dgm:presLayoutVars>
          <dgm:chMax val="0"/>
          <dgm:chPref val="0"/>
          <dgm:bulletEnabled val="1"/>
        </dgm:presLayoutVars>
      </dgm:prSet>
      <dgm:spPr/>
      <dgm:t>
        <a:bodyPr/>
        <a:lstStyle/>
        <a:p>
          <a:endParaRPr lang="en-US"/>
        </a:p>
      </dgm:t>
    </dgm:pt>
    <dgm:pt modelId="{C9493B5A-6E3F-48FA-8507-7927C765F796}" type="pres">
      <dgm:prSet presAssocID="{B5246A18-A329-4A91-906C-62AC05776680}" presName="root" presStyleCnt="0">
        <dgm:presLayoutVars>
          <dgm:chMax/>
          <dgm:chPref/>
        </dgm:presLayoutVars>
      </dgm:prSet>
      <dgm:spPr/>
    </dgm:pt>
    <dgm:pt modelId="{638DE13D-6100-4F2F-8397-4CF82467CA31}" type="pres">
      <dgm:prSet presAssocID="{B5246A18-A329-4A91-906C-62AC05776680}" presName="rootComposite" presStyleCnt="0">
        <dgm:presLayoutVars/>
      </dgm:prSet>
      <dgm:spPr/>
    </dgm:pt>
    <dgm:pt modelId="{26A3BF45-9CE6-4998-905B-E06A53F61CCC}" type="pres">
      <dgm:prSet presAssocID="{B5246A18-A329-4A91-906C-62AC05776680}" presName="ParentAccent" presStyleLbl="alignNode1" presStyleIdx="1" presStyleCnt="2"/>
      <dgm:spPr/>
    </dgm:pt>
    <dgm:pt modelId="{95ABB76E-1C3D-406F-B14E-CB36208E011A}" type="pres">
      <dgm:prSet presAssocID="{B5246A18-A329-4A91-906C-62AC05776680}" presName="ParentSmallAccent" presStyleLbl="fgAcc1" presStyleIdx="1" presStyleCnt="2"/>
      <dgm:spPr/>
    </dgm:pt>
    <dgm:pt modelId="{23F7D438-8D1A-401B-862B-225769C89D03}" type="pres">
      <dgm:prSet presAssocID="{B5246A18-A329-4A91-906C-62AC05776680}" presName="Parent" presStyleLbl="revTx" presStyleIdx="4" presStyleCnt="8">
        <dgm:presLayoutVars>
          <dgm:chMax/>
          <dgm:chPref val="4"/>
          <dgm:bulletEnabled val="1"/>
        </dgm:presLayoutVars>
      </dgm:prSet>
      <dgm:spPr/>
      <dgm:t>
        <a:bodyPr/>
        <a:lstStyle/>
        <a:p>
          <a:endParaRPr lang="en-US"/>
        </a:p>
      </dgm:t>
    </dgm:pt>
    <dgm:pt modelId="{E0CCBD5C-38AF-4175-AE44-7A878AFBA098}" type="pres">
      <dgm:prSet presAssocID="{B5246A18-A329-4A91-906C-62AC05776680}" presName="childShape" presStyleCnt="0">
        <dgm:presLayoutVars>
          <dgm:chMax val="0"/>
          <dgm:chPref val="0"/>
        </dgm:presLayoutVars>
      </dgm:prSet>
      <dgm:spPr/>
    </dgm:pt>
    <dgm:pt modelId="{559FA1F7-8E82-402A-BEAD-A2AABA3D6083}" type="pres">
      <dgm:prSet presAssocID="{5EE75FB9-0F44-429F-9CC6-6B1E224FC027}" presName="childComposite" presStyleCnt="0">
        <dgm:presLayoutVars>
          <dgm:chMax val="0"/>
          <dgm:chPref val="0"/>
        </dgm:presLayoutVars>
      </dgm:prSet>
      <dgm:spPr/>
    </dgm:pt>
    <dgm:pt modelId="{1E97474E-FB53-4715-BD98-36624921574E}" type="pres">
      <dgm:prSet presAssocID="{5EE75FB9-0F44-429F-9CC6-6B1E224FC027}" presName="ChildAccent" presStyleLbl="solidFgAcc1" presStyleIdx="3" presStyleCnt="6"/>
      <dgm:spPr/>
    </dgm:pt>
    <dgm:pt modelId="{CF70320B-743B-4891-84A6-E0D3BDB6F00E}" type="pres">
      <dgm:prSet presAssocID="{5EE75FB9-0F44-429F-9CC6-6B1E224FC027}" presName="Child" presStyleLbl="revTx" presStyleIdx="5" presStyleCnt="8">
        <dgm:presLayoutVars>
          <dgm:chMax val="0"/>
          <dgm:chPref val="0"/>
          <dgm:bulletEnabled val="1"/>
        </dgm:presLayoutVars>
      </dgm:prSet>
      <dgm:spPr/>
      <dgm:t>
        <a:bodyPr/>
        <a:lstStyle/>
        <a:p>
          <a:endParaRPr lang="en-US"/>
        </a:p>
      </dgm:t>
    </dgm:pt>
    <dgm:pt modelId="{CB0EE413-CB74-4D41-9B2F-FB4BA9BA97F7}" type="pres">
      <dgm:prSet presAssocID="{B7B6A8F0-A3D1-4182-A759-EADC07B08BF4}" presName="childComposite" presStyleCnt="0">
        <dgm:presLayoutVars>
          <dgm:chMax val="0"/>
          <dgm:chPref val="0"/>
        </dgm:presLayoutVars>
      </dgm:prSet>
      <dgm:spPr/>
    </dgm:pt>
    <dgm:pt modelId="{FF8E5B84-1F2C-4E39-8876-CDAD80223D9B}" type="pres">
      <dgm:prSet presAssocID="{B7B6A8F0-A3D1-4182-A759-EADC07B08BF4}" presName="ChildAccent" presStyleLbl="solidFgAcc1" presStyleIdx="4" presStyleCnt="6"/>
      <dgm:spPr/>
    </dgm:pt>
    <dgm:pt modelId="{CCCD20D4-5331-4626-B597-B98D6BC3A26D}" type="pres">
      <dgm:prSet presAssocID="{B7B6A8F0-A3D1-4182-A759-EADC07B08BF4}" presName="Child" presStyleLbl="revTx" presStyleIdx="6" presStyleCnt="8">
        <dgm:presLayoutVars>
          <dgm:chMax val="0"/>
          <dgm:chPref val="0"/>
          <dgm:bulletEnabled val="1"/>
        </dgm:presLayoutVars>
      </dgm:prSet>
      <dgm:spPr/>
      <dgm:t>
        <a:bodyPr/>
        <a:lstStyle/>
        <a:p>
          <a:endParaRPr lang="en-US"/>
        </a:p>
      </dgm:t>
    </dgm:pt>
    <dgm:pt modelId="{66BF3383-9C05-4D1D-9750-33286AC44417}" type="pres">
      <dgm:prSet presAssocID="{3C96AD0C-2C3A-4011-A7A7-991C3412962E}" presName="childComposite" presStyleCnt="0">
        <dgm:presLayoutVars>
          <dgm:chMax val="0"/>
          <dgm:chPref val="0"/>
        </dgm:presLayoutVars>
      </dgm:prSet>
      <dgm:spPr/>
    </dgm:pt>
    <dgm:pt modelId="{FB8FC89D-4D7F-4A72-885D-ED99CC100A83}" type="pres">
      <dgm:prSet presAssocID="{3C96AD0C-2C3A-4011-A7A7-991C3412962E}" presName="ChildAccent" presStyleLbl="solidFgAcc1" presStyleIdx="5" presStyleCnt="6"/>
      <dgm:spPr/>
    </dgm:pt>
    <dgm:pt modelId="{887D9788-8015-47A8-9A62-85FEFFA54F07}" type="pres">
      <dgm:prSet presAssocID="{3C96AD0C-2C3A-4011-A7A7-991C3412962E}" presName="Child" presStyleLbl="revTx" presStyleIdx="7" presStyleCnt="8">
        <dgm:presLayoutVars>
          <dgm:chMax val="0"/>
          <dgm:chPref val="0"/>
          <dgm:bulletEnabled val="1"/>
        </dgm:presLayoutVars>
      </dgm:prSet>
      <dgm:spPr/>
      <dgm:t>
        <a:bodyPr/>
        <a:lstStyle/>
        <a:p>
          <a:endParaRPr lang="en-US"/>
        </a:p>
      </dgm:t>
    </dgm:pt>
  </dgm:ptLst>
  <dgm:cxnLst>
    <dgm:cxn modelId="{E3F50B28-B1C6-4E57-8BBB-356DEEAFD589}" type="presOf" srcId="{B7B6A8F0-A3D1-4182-A759-EADC07B08BF4}" destId="{CCCD20D4-5331-4626-B597-B98D6BC3A26D}" srcOrd="0" destOrd="0" presId="urn:microsoft.com/office/officeart/2008/layout/SquareAccentList"/>
    <dgm:cxn modelId="{ED2459D6-9F04-4BD3-8693-084DED3D72E0}" srcId="{B5246A18-A329-4A91-906C-62AC05776680}" destId="{3C96AD0C-2C3A-4011-A7A7-991C3412962E}" srcOrd="2" destOrd="0" parTransId="{E10A72C4-834F-4CA2-AE64-288CEAB3F7C0}" sibTransId="{FD930728-00ED-4B7F-AC52-97DE3CD5D3ED}"/>
    <dgm:cxn modelId="{9DCD0A05-6D82-4E24-8836-6A339129F4A7}" type="presOf" srcId="{9E84F72F-2C9F-4174-A683-C6E8095A4C52}" destId="{1E4C45B9-9F58-4CD3-94D3-6B6270A1F4CB}" srcOrd="0" destOrd="0" presId="urn:microsoft.com/office/officeart/2008/layout/SquareAccentList"/>
    <dgm:cxn modelId="{5F879E4E-7DCE-4B54-847E-E78869999F7C}" srcId="{E8EB87D2-B747-475C-85D9-21C72200FAE5}" destId="{ED221C90-D23D-4EAA-950A-B03D27A8EB38}" srcOrd="0" destOrd="0" parTransId="{240A5468-1455-40E5-8C78-E503CD5BD907}" sibTransId="{5048EC69-7207-4016-8033-7649D97623D7}"/>
    <dgm:cxn modelId="{8E0CE1EE-DE74-486B-A45F-FF8BE7B7C957}" type="presOf" srcId="{5EE75FB9-0F44-429F-9CC6-6B1E224FC027}" destId="{CF70320B-743B-4891-84A6-E0D3BDB6F00E}" srcOrd="0" destOrd="0" presId="urn:microsoft.com/office/officeart/2008/layout/SquareAccentList"/>
    <dgm:cxn modelId="{4C16E5B6-45A2-4FB4-BE19-2E832D268479}" type="presOf" srcId="{3C96AD0C-2C3A-4011-A7A7-991C3412962E}" destId="{887D9788-8015-47A8-9A62-85FEFFA54F07}" srcOrd="0" destOrd="0" presId="urn:microsoft.com/office/officeart/2008/layout/SquareAccentList"/>
    <dgm:cxn modelId="{83D5A3C4-C385-4B02-9B37-CB453365CE38}" srcId="{E8EB87D2-B747-475C-85D9-21C72200FAE5}" destId="{9E84F72F-2C9F-4174-A683-C6E8095A4C52}" srcOrd="2" destOrd="0" parTransId="{6DECC3D5-D161-40A5-B906-824D8F1E3ABB}" sibTransId="{A72D7F85-BE3F-4FF3-833F-8ADF97FD8884}"/>
    <dgm:cxn modelId="{4F5CC7BD-EDC5-4CD0-BEBE-772272E8479D}" type="presOf" srcId="{ED221C90-D23D-4EAA-950A-B03D27A8EB38}" destId="{3A4F5BAB-250C-4886-962B-AABED910A2A3}" srcOrd="0" destOrd="0" presId="urn:microsoft.com/office/officeart/2008/layout/SquareAccentList"/>
    <dgm:cxn modelId="{CAB4DE6D-271C-45E7-92C3-85C9AEC44191}" srcId="{B74C3D0F-E615-404A-B909-A54079885576}" destId="{B5246A18-A329-4A91-906C-62AC05776680}" srcOrd="1" destOrd="0" parTransId="{F86FFAAE-F20C-48C8-9E57-5BDF97A60ECD}" sibTransId="{6D6558B4-B270-4688-BDCF-8FFA67F41467}"/>
    <dgm:cxn modelId="{0D3CDED9-3F7D-4868-A0F6-7CA5F963C619}" type="presOf" srcId="{E8EB87D2-B747-475C-85D9-21C72200FAE5}" destId="{7F572BBF-25BA-4F2E-B92C-57782DED9A5C}" srcOrd="0" destOrd="0" presId="urn:microsoft.com/office/officeart/2008/layout/SquareAccentList"/>
    <dgm:cxn modelId="{B7FFEC26-FE5A-431E-9CB2-DB3D8FA58BAB}" type="presOf" srcId="{B74C3D0F-E615-404A-B909-A54079885576}" destId="{BE7D7710-5CA4-48B4-9631-26EFE99C5C8F}" srcOrd="0" destOrd="0" presId="urn:microsoft.com/office/officeart/2008/layout/SquareAccentList"/>
    <dgm:cxn modelId="{C42A93CA-209E-47FC-B36A-1D6C3047AD9E}" srcId="{B5246A18-A329-4A91-906C-62AC05776680}" destId="{5EE75FB9-0F44-429F-9CC6-6B1E224FC027}" srcOrd="0" destOrd="0" parTransId="{C7830DEA-DB3D-42B5-924D-9828E5BE62A9}" sibTransId="{9EABACF9-082A-4680-B9D1-D0E7801AE98D}"/>
    <dgm:cxn modelId="{779E6725-131E-4ABD-A18B-7C42905A6C89}" srcId="{B5246A18-A329-4A91-906C-62AC05776680}" destId="{B7B6A8F0-A3D1-4182-A759-EADC07B08BF4}" srcOrd="1" destOrd="0" parTransId="{1675203C-935E-42CB-8E57-E20A24EE4647}" sibTransId="{AEE6ABD7-4AB8-4E25-9AD7-EEA286A06A52}"/>
    <dgm:cxn modelId="{1923AC35-EA7A-4121-9A0F-63BD22E0E42C}" type="presOf" srcId="{1460334A-5AD4-4FE2-BFE8-7116D736732D}" destId="{CA58EFF2-D785-4070-88C3-AD56A74A87D6}" srcOrd="0" destOrd="0" presId="urn:microsoft.com/office/officeart/2008/layout/SquareAccentList"/>
    <dgm:cxn modelId="{EE3FC0B0-08FA-400F-A206-65AEEC064DD1}" srcId="{B74C3D0F-E615-404A-B909-A54079885576}" destId="{E8EB87D2-B747-475C-85D9-21C72200FAE5}" srcOrd="0" destOrd="0" parTransId="{DC8689F9-537C-48AB-B826-B6C1AE5905D0}" sibTransId="{93FB40D7-11B0-4DE5-A229-A0F49DA80AC4}"/>
    <dgm:cxn modelId="{A2539DD2-8A46-42C1-8690-BEDD6BB509C8}" srcId="{E8EB87D2-B747-475C-85D9-21C72200FAE5}" destId="{1460334A-5AD4-4FE2-BFE8-7116D736732D}" srcOrd="1" destOrd="0" parTransId="{522F4874-A647-4E55-88AA-A840DE81B69D}" sibTransId="{1F7BEEFC-DE62-45EF-9450-06AADB308BF1}"/>
    <dgm:cxn modelId="{B70E8250-9423-40F7-BEE3-3E861AFFFEA6}" type="presOf" srcId="{B5246A18-A329-4A91-906C-62AC05776680}" destId="{23F7D438-8D1A-401B-862B-225769C89D03}" srcOrd="0" destOrd="0" presId="urn:microsoft.com/office/officeart/2008/layout/SquareAccentList"/>
    <dgm:cxn modelId="{BE7E4324-18E9-458A-91AD-DD64D0B23587}" type="presParOf" srcId="{BE7D7710-5CA4-48B4-9631-26EFE99C5C8F}" destId="{93D07016-67BC-4659-A7A0-552BFEE47863}" srcOrd="0" destOrd="0" presId="urn:microsoft.com/office/officeart/2008/layout/SquareAccentList"/>
    <dgm:cxn modelId="{710FC125-F579-4FFD-9200-BE257F34D235}" type="presParOf" srcId="{93D07016-67BC-4659-A7A0-552BFEE47863}" destId="{02BCF512-72C7-47CE-9072-9173092EC6B6}" srcOrd="0" destOrd="0" presId="urn:microsoft.com/office/officeart/2008/layout/SquareAccentList"/>
    <dgm:cxn modelId="{9AA6950E-CF47-4914-9053-6427425E3FB1}" type="presParOf" srcId="{02BCF512-72C7-47CE-9072-9173092EC6B6}" destId="{891CC5E8-C69E-4E94-BA44-1DFEE576B825}" srcOrd="0" destOrd="0" presId="urn:microsoft.com/office/officeart/2008/layout/SquareAccentList"/>
    <dgm:cxn modelId="{C5E78F9E-A6E6-4933-9199-719577E7B758}" type="presParOf" srcId="{02BCF512-72C7-47CE-9072-9173092EC6B6}" destId="{B0FA9AC9-77B4-441E-B7DB-A674D2907ADC}" srcOrd="1" destOrd="0" presId="urn:microsoft.com/office/officeart/2008/layout/SquareAccentList"/>
    <dgm:cxn modelId="{7E9784B7-2635-4F72-ABA4-FCD3BFA6DCAF}" type="presParOf" srcId="{02BCF512-72C7-47CE-9072-9173092EC6B6}" destId="{7F572BBF-25BA-4F2E-B92C-57782DED9A5C}" srcOrd="2" destOrd="0" presId="urn:microsoft.com/office/officeart/2008/layout/SquareAccentList"/>
    <dgm:cxn modelId="{9AFAC2A5-01F6-4113-94F1-653D0DA6008E}" type="presParOf" srcId="{93D07016-67BC-4659-A7A0-552BFEE47863}" destId="{6D18D364-8E5D-4CFC-AFF9-DB04C14EA66D}" srcOrd="1" destOrd="0" presId="urn:microsoft.com/office/officeart/2008/layout/SquareAccentList"/>
    <dgm:cxn modelId="{BC8C3634-FA0B-4FB3-88E8-BB4876586015}" type="presParOf" srcId="{6D18D364-8E5D-4CFC-AFF9-DB04C14EA66D}" destId="{D449608F-0F56-4BF0-B432-212D0FAE00DC}" srcOrd="0" destOrd="0" presId="urn:microsoft.com/office/officeart/2008/layout/SquareAccentList"/>
    <dgm:cxn modelId="{A43F3221-170D-432E-9B1E-82E20842F135}" type="presParOf" srcId="{D449608F-0F56-4BF0-B432-212D0FAE00DC}" destId="{D9C410EE-7E09-4895-97C4-F499EADCA6FA}" srcOrd="0" destOrd="0" presId="urn:microsoft.com/office/officeart/2008/layout/SquareAccentList"/>
    <dgm:cxn modelId="{81174293-A18D-425B-9ED3-FBF7BA76A26F}" type="presParOf" srcId="{D449608F-0F56-4BF0-B432-212D0FAE00DC}" destId="{3A4F5BAB-250C-4886-962B-AABED910A2A3}" srcOrd="1" destOrd="0" presId="urn:microsoft.com/office/officeart/2008/layout/SquareAccentList"/>
    <dgm:cxn modelId="{836E520F-2542-434F-A269-F8B250B189C9}" type="presParOf" srcId="{6D18D364-8E5D-4CFC-AFF9-DB04C14EA66D}" destId="{22DE8D18-992F-43C6-8A56-ED0860D9064A}" srcOrd="1" destOrd="0" presId="urn:microsoft.com/office/officeart/2008/layout/SquareAccentList"/>
    <dgm:cxn modelId="{02D5EA46-B9C2-4E7F-AFAE-16D5A963F410}" type="presParOf" srcId="{22DE8D18-992F-43C6-8A56-ED0860D9064A}" destId="{287A9FC3-031A-4DFD-910A-23CD0DB90DC9}" srcOrd="0" destOrd="0" presId="urn:microsoft.com/office/officeart/2008/layout/SquareAccentList"/>
    <dgm:cxn modelId="{EE73DFEB-69CD-42BC-9B7A-DE008F0AF364}" type="presParOf" srcId="{22DE8D18-992F-43C6-8A56-ED0860D9064A}" destId="{CA58EFF2-D785-4070-88C3-AD56A74A87D6}" srcOrd="1" destOrd="0" presId="urn:microsoft.com/office/officeart/2008/layout/SquareAccentList"/>
    <dgm:cxn modelId="{AFE589AD-A47D-4C0D-BF60-A9AB3A19B5F1}" type="presParOf" srcId="{6D18D364-8E5D-4CFC-AFF9-DB04C14EA66D}" destId="{88B4E1C3-6267-4C82-9F53-D59B048246B2}" srcOrd="2" destOrd="0" presId="urn:microsoft.com/office/officeart/2008/layout/SquareAccentList"/>
    <dgm:cxn modelId="{8D27EF88-D5A5-48CC-9FAD-FDD7C6AD44C0}" type="presParOf" srcId="{88B4E1C3-6267-4C82-9F53-D59B048246B2}" destId="{15DC979D-1F99-4C3D-85DD-9097B41B3508}" srcOrd="0" destOrd="0" presId="urn:microsoft.com/office/officeart/2008/layout/SquareAccentList"/>
    <dgm:cxn modelId="{0AA4930F-B1B3-46A9-A5A2-C2FFF701EAF3}" type="presParOf" srcId="{88B4E1C3-6267-4C82-9F53-D59B048246B2}" destId="{1E4C45B9-9F58-4CD3-94D3-6B6270A1F4CB}" srcOrd="1" destOrd="0" presId="urn:microsoft.com/office/officeart/2008/layout/SquareAccentList"/>
    <dgm:cxn modelId="{D29E1328-8DA3-4FDB-AD5D-68394A35F2ED}" type="presParOf" srcId="{BE7D7710-5CA4-48B4-9631-26EFE99C5C8F}" destId="{C9493B5A-6E3F-48FA-8507-7927C765F796}" srcOrd="1" destOrd="0" presId="urn:microsoft.com/office/officeart/2008/layout/SquareAccentList"/>
    <dgm:cxn modelId="{CB4AD010-CD5D-4489-AE35-4A46333FD296}" type="presParOf" srcId="{C9493B5A-6E3F-48FA-8507-7927C765F796}" destId="{638DE13D-6100-4F2F-8397-4CF82467CA31}" srcOrd="0" destOrd="0" presId="urn:microsoft.com/office/officeart/2008/layout/SquareAccentList"/>
    <dgm:cxn modelId="{136AE209-A12E-481A-9731-2170AFF6EA42}" type="presParOf" srcId="{638DE13D-6100-4F2F-8397-4CF82467CA31}" destId="{26A3BF45-9CE6-4998-905B-E06A53F61CCC}" srcOrd="0" destOrd="0" presId="urn:microsoft.com/office/officeart/2008/layout/SquareAccentList"/>
    <dgm:cxn modelId="{C4F7E37B-1AB3-46ED-B61D-2B54AC2F6FFB}" type="presParOf" srcId="{638DE13D-6100-4F2F-8397-4CF82467CA31}" destId="{95ABB76E-1C3D-406F-B14E-CB36208E011A}" srcOrd="1" destOrd="0" presId="urn:microsoft.com/office/officeart/2008/layout/SquareAccentList"/>
    <dgm:cxn modelId="{6F8105F0-2C71-4537-9932-5DF70E8EE2B2}" type="presParOf" srcId="{638DE13D-6100-4F2F-8397-4CF82467CA31}" destId="{23F7D438-8D1A-401B-862B-225769C89D03}" srcOrd="2" destOrd="0" presId="urn:microsoft.com/office/officeart/2008/layout/SquareAccentList"/>
    <dgm:cxn modelId="{3ED4CCCF-FA4B-4731-8915-A987CE3C9DCF}" type="presParOf" srcId="{C9493B5A-6E3F-48FA-8507-7927C765F796}" destId="{E0CCBD5C-38AF-4175-AE44-7A878AFBA098}" srcOrd="1" destOrd="0" presId="urn:microsoft.com/office/officeart/2008/layout/SquareAccentList"/>
    <dgm:cxn modelId="{5A04A438-5ED1-42EC-A616-A1A6A591A226}" type="presParOf" srcId="{E0CCBD5C-38AF-4175-AE44-7A878AFBA098}" destId="{559FA1F7-8E82-402A-BEAD-A2AABA3D6083}" srcOrd="0" destOrd="0" presId="urn:microsoft.com/office/officeart/2008/layout/SquareAccentList"/>
    <dgm:cxn modelId="{53019650-CF6C-4E3F-8B42-6D254BBCBE66}" type="presParOf" srcId="{559FA1F7-8E82-402A-BEAD-A2AABA3D6083}" destId="{1E97474E-FB53-4715-BD98-36624921574E}" srcOrd="0" destOrd="0" presId="urn:microsoft.com/office/officeart/2008/layout/SquareAccentList"/>
    <dgm:cxn modelId="{6C9AFF41-0A00-46CB-A9E1-7E6F2B419287}" type="presParOf" srcId="{559FA1F7-8E82-402A-BEAD-A2AABA3D6083}" destId="{CF70320B-743B-4891-84A6-E0D3BDB6F00E}" srcOrd="1" destOrd="0" presId="urn:microsoft.com/office/officeart/2008/layout/SquareAccentList"/>
    <dgm:cxn modelId="{81DF7011-C343-452A-8869-63A942CE73E1}" type="presParOf" srcId="{E0CCBD5C-38AF-4175-AE44-7A878AFBA098}" destId="{CB0EE413-CB74-4D41-9B2F-FB4BA9BA97F7}" srcOrd="1" destOrd="0" presId="urn:microsoft.com/office/officeart/2008/layout/SquareAccentList"/>
    <dgm:cxn modelId="{38E31A83-4113-40C6-99DF-93F8CF441FE3}" type="presParOf" srcId="{CB0EE413-CB74-4D41-9B2F-FB4BA9BA97F7}" destId="{FF8E5B84-1F2C-4E39-8876-CDAD80223D9B}" srcOrd="0" destOrd="0" presId="urn:microsoft.com/office/officeart/2008/layout/SquareAccentList"/>
    <dgm:cxn modelId="{2129EF6D-7E6B-4B8C-855D-2AC4A4853D6A}" type="presParOf" srcId="{CB0EE413-CB74-4D41-9B2F-FB4BA9BA97F7}" destId="{CCCD20D4-5331-4626-B597-B98D6BC3A26D}" srcOrd="1" destOrd="0" presId="urn:microsoft.com/office/officeart/2008/layout/SquareAccentList"/>
    <dgm:cxn modelId="{183A6DEC-D08F-4B33-9E0A-8670729366EC}" type="presParOf" srcId="{E0CCBD5C-38AF-4175-AE44-7A878AFBA098}" destId="{66BF3383-9C05-4D1D-9750-33286AC44417}" srcOrd="2" destOrd="0" presId="urn:microsoft.com/office/officeart/2008/layout/SquareAccentList"/>
    <dgm:cxn modelId="{D4CC3D04-2AB8-4395-AA5C-F297EAD496D0}" type="presParOf" srcId="{66BF3383-9C05-4D1D-9750-33286AC44417}" destId="{FB8FC89D-4D7F-4A72-885D-ED99CC100A83}" srcOrd="0" destOrd="0" presId="urn:microsoft.com/office/officeart/2008/layout/SquareAccentList"/>
    <dgm:cxn modelId="{6D19AF0B-6786-40F1-BA1A-F2C3C3F4F0A0}" type="presParOf" srcId="{66BF3383-9C05-4D1D-9750-33286AC44417}" destId="{887D9788-8015-47A8-9A62-85FEFFA54F07}" srcOrd="1" destOrd="0" presId="urn:microsoft.com/office/officeart/2008/layout/SquareAccent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CC4E519C-EA9D-426C-BC3B-414E1C61B46F}" type="doc">
      <dgm:prSet loTypeId="urn:microsoft.com/office/officeart/2005/8/layout/hList1" loCatId="list" qsTypeId="urn:microsoft.com/office/officeart/2005/8/quickstyle/simple2" qsCatId="simple" csTypeId="urn:microsoft.com/office/officeart/2005/8/colors/accent1_1" csCatId="accent1" phldr="1"/>
      <dgm:spPr/>
      <dgm:t>
        <a:bodyPr/>
        <a:lstStyle/>
        <a:p>
          <a:endParaRPr lang="en-US"/>
        </a:p>
      </dgm:t>
    </dgm:pt>
    <dgm:pt modelId="{5F2EBCE0-04B2-46F2-95FD-F6339E21FD7B}">
      <dgm:prSet phldrT="[Text]"/>
      <dgm:spPr/>
      <dgm:t>
        <a:bodyPr/>
        <a:lstStyle/>
        <a:p>
          <a:r>
            <a:rPr lang="en-ID" dirty="0" smtClean="0">
              <a:latin typeface="+mn-lt"/>
            </a:rPr>
            <a:t>ANAMNESIS</a:t>
          </a:r>
          <a:endParaRPr lang="en-US" dirty="0">
            <a:latin typeface="+mn-lt"/>
          </a:endParaRPr>
        </a:p>
      </dgm:t>
    </dgm:pt>
    <dgm:pt modelId="{0804CEF2-D071-4F80-BCDC-369E52F587D5}" type="parTrans" cxnId="{CC401A96-4E78-46D4-A387-67BC8A88EC5A}">
      <dgm:prSet/>
      <dgm:spPr/>
      <dgm:t>
        <a:bodyPr/>
        <a:lstStyle/>
        <a:p>
          <a:endParaRPr lang="en-US"/>
        </a:p>
      </dgm:t>
    </dgm:pt>
    <dgm:pt modelId="{EA6D80A2-70D7-4D25-A57A-E7498154FD98}" type="sibTrans" cxnId="{CC401A96-4E78-46D4-A387-67BC8A88EC5A}">
      <dgm:prSet/>
      <dgm:spPr/>
      <dgm:t>
        <a:bodyPr/>
        <a:lstStyle/>
        <a:p>
          <a:endParaRPr lang="en-US"/>
        </a:p>
      </dgm:t>
    </dgm:pt>
    <dgm:pt modelId="{9F1BDAC8-1446-4583-BB54-EA0A62BB2729}">
      <dgm:prSet phldrT="[Text]"/>
      <dgm:spPr/>
      <dgm:t>
        <a:bodyPr/>
        <a:lstStyle/>
        <a:p>
          <a:r>
            <a:rPr lang="id-ID" dirty="0" smtClean="0">
              <a:latin typeface="Bahnschrift Light Condensed" panose="020B0502040204020203" pitchFamily="34" charset="0"/>
            </a:rPr>
            <a:t>mata merah</a:t>
          </a:r>
          <a:r>
            <a:rPr lang="en-ID" dirty="0" smtClean="0">
              <a:latin typeface="Bahnschrift Light Condensed" panose="020B0502040204020203" pitchFamily="34" charset="0"/>
            </a:rPr>
            <a:t> </a:t>
          </a:r>
          <a:r>
            <a:rPr lang="en-ID" dirty="0" err="1" smtClean="0">
              <a:latin typeface="Bahnschrift Light Condensed" panose="020B0502040204020203" pitchFamily="34" charset="0"/>
            </a:rPr>
            <a:t>disertai</a:t>
          </a:r>
          <a:r>
            <a:rPr lang="en-ID" dirty="0" smtClean="0">
              <a:latin typeface="Bahnschrift Light Condensed" panose="020B0502040204020203" pitchFamily="34" charset="0"/>
            </a:rPr>
            <a:t> rasa </a:t>
          </a:r>
          <a:r>
            <a:rPr lang="en-ID" dirty="0" err="1" smtClean="0">
              <a:latin typeface="Bahnschrift Light Condensed" panose="020B0502040204020203" pitchFamily="34" charset="0"/>
            </a:rPr>
            <a:t>gatal</a:t>
          </a:r>
          <a:r>
            <a:rPr lang="en-ID" dirty="0" smtClean="0">
              <a:latin typeface="Bahnschrift Light Condensed" panose="020B0502040204020203" pitchFamily="34" charset="0"/>
            </a:rPr>
            <a:t>, rasa </a:t>
          </a:r>
          <a:r>
            <a:rPr lang="en-ID" dirty="0" err="1" smtClean="0">
              <a:latin typeface="Bahnschrift Light Condensed" panose="020B0502040204020203" pitchFamily="34" charset="0"/>
            </a:rPr>
            <a:t>mengganjal</a:t>
          </a:r>
          <a:r>
            <a:rPr lang="en-ID" dirty="0" smtClean="0">
              <a:latin typeface="Bahnschrift Light Condensed" panose="020B0502040204020203" pitchFamily="34" charset="0"/>
            </a:rPr>
            <a:t> </a:t>
          </a:r>
          <a:r>
            <a:rPr lang="en-ID" dirty="0" err="1" smtClean="0">
              <a:latin typeface="Bahnschrift Light Condensed" panose="020B0502040204020203" pitchFamily="34" charset="0"/>
            </a:rPr>
            <a:t>seperti</a:t>
          </a:r>
          <a:r>
            <a:rPr lang="en-ID" dirty="0" smtClean="0">
              <a:latin typeface="Bahnschrift Light Condensed" panose="020B0502040204020203" pitchFamily="34" charset="0"/>
            </a:rPr>
            <a:t> </a:t>
          </a:r>
          <a:r>
            <a:rPr lang="en-ID" dirty="0" err="1" smtClean="0">
              <a:latin typeface="Bahnschrift Light Condensed" panose="020B0502040204020203" pitchFamily="34" charset="0"/>
            </a:rPr>
            <a:t>ada</a:t>
          </a:r>
          <a:r>
            <a:rPr lang="en-ID" dirty="0" smtClean="0">
              <a:latin typeface="Bahnschrift Light Condensed" panose="020B0502040204020203" pitchFamily="34" charset="0"/>
            </a:rPr>
            <a:t> </a:t>
          </a:r>
          <a:r>
            <a:rPr lang="en-ID" dirty="0" err="1" smtClean="0">
              <a:latin typeface="Bahnschrift Light Condensed" panose="020B0502040204020203" pitchFamily="34" charset="0"/>
            </a:rPr>
            <a:t>benda</a:t>
          </a:r>
          <a:r>
            <a:rPr lang="en-ID" dirty="0" smtClean="0">
              <a:latin typeface="Bahnschrift Light Condensed" panose="020B0502040204020203" pitchFamily="34" charset="0"/>
            </a:rPr>
            <a:t> </a:t>
          </a:r>
          <a:r>
            <a:rPr lang="en-ID" dirty="0" err="1" smtClean="0">
              <a:latin typeface="Bahnschrift Light Condensed" panose="020B0502040204020203" pitchFamily="34" charset="0"/>
            </a:rPr>
            <a:t>asing</a:t>
          </a:r>
          <a:r>
            <a:rPr lang="en-ID" dirty="0" smtClean="0">
              <a:latin typeface="Bahnschrift Light Condensed" panose="020B0502040204020203" pitchFamily="34" charset="0"/>
            </a:rPr>
            <a:t>, </a:t>
          </a:r>
          <a:r>
            <a:rPr lang="en-ID" dirty="0" err="1" smtClean="0">
              <a:latin typeface="Bahnschrift Light Condensed" panose="020B0502040204020203" pitchFamily="34" charset="0"/>
            </a:rPr>
            <a:t>mata</a:t>
          </a:r>
          <a:r>
            <a:rPr lang="en-ID" dirty="0" smtClean="0">
              <a:latin typeface="Bahnschrift Light Condensed" panose="020B0502040204020203" pitchFamily="34" charset="0"/>
            </a:rPr>
            <a:t> </a:t>
          </a:r>
          <a:r>
            <a:rPr lang="en-ID" dirty="0" err="1" smtClean="0">
              <a:latin typeface="Bahnschrift Light Condensed" panose="020B0502040204020203" pitchFamily="34" charset="0"/>
            </a:rPr>
            <a:t>sering</a:t>
          </a:r>
          <a:r>
            <a:rPr lang="en-ID" dirty="0" smtClean="0">
              <a:latin typeface="Bahnschrift Light Condensed" panose="020B0502040204020203" pitchFamily="34" charset="0"/>
            </a:rPr>
            <a:t> </a:t>
          </a:r>
          <a:r>
            <a:rPr lang="en-ID" dirty="0" err="1" smtClean="0">
              <a:latin typeface="Bahnschrift Light Condensed" panose="020B0502040204020203" pitchFamily="34" charset="0"/>
            </a:rPr>
            <a:t>berair</a:t>
          </a:r>
          <a:r>
            <a:rPr lang="en-ID" dirty="0" smtClean="0">
              <a:latin typeface="Bahnschrift Light Condensed" panose="020B0502040204020203" pitchFamily="34" charset="0"/>
            </a:rPr>
            <a:t>, </a:t>
          </a:r>
          <a:r>
            <a:rPr lang="en-ID" dirty="0" err="1" smtClean="0">
              <a:latin typeface="Bahnschrift Light Condensed" panose="020B0502040204020203" pitchFamily="34" charset="0"/>
            </a:rPr>
            <a:t>riwayat</a:t>
          </a:r>
          <a:r>
            <a:rPr lang="en-ID" dirty="0" smtClean="0">
              <a:latin typeface="Bahnschrift Light Condensed" panose="020B0502040204020203" pitchFamily="34" charset="0"/>
            </a:rPr>
            <a:t> </a:t>
          </a:r>
          <a:r>
            <a:rPr lang="en-ID" dirty="0" err="1" smtClean="0">
              <a:latin typeface="Bahnschrift Light Condensed" panose="020B0502040204020203" pitchFamily="34" charset="0"/>
            </a:rPr>
            <a:t>alergi</a:t>
          </a:r>
          <a:r>
            <a:rPr lang="en-ID" dirty="0" smtClean="0">
              <a:latin typeface="Bahnschrift Light Condensed" panose="020B0502040204020203" pitchFamily="34" charset="0"/>
            </a:rPr>
            <a:t>, </a:t>
          </a:r>
          <a:endParaRPr lang="en-US" dirty="0">
            <a:latin typeface="Bahnschrift Light Condensed" panose="020B0502040204020203" pitchFamily="34" charset="0"/>
          </a:endParaRPr>
        </a:p>
      </dgm:t>
    </dgm:pt>
    <dgm:pt modelId="{2D59437F-9F1B-4444-9465-51CF08A00F4C}" type="parTrans" cxnId="{FEDB4960-0BD7-43FC-A2C7-B9DC0262BAB8}">
      <dgm:prSet/>
      <dgm:spPr/>
      <dgm:t>
        <a:bodyPr/>
        <a:lstStyle/>
        <a:p>
          <a:endParaRPr lang="en-US"/>
        </a:p>
      </dgm:t>
    </dgm:pt>
    <dgm:pt modelId="{DA9D82C4-822B-41BB-9AD8-27B0C52E3099}" type="sibTrans" cxnId="{FEDB4960-0BD7-43FC-A2C7-B9DC0262BAB8}">
      <dgm:prSet/>
      <dgm:spPr/>
      <dgm:t>
        <a:bodyPr/>
        <a:lstStyle/>
        <a:p>
          <a:endParaRPr lang="en-US"/>
        </a:p>
      </dgm:t>
    </dgm:pt>
    <dgm:pt modelId="{B28110D3-CB20-4922-8D96-8DB5C1E6E06B}">
      <dgm:prSet phldrT="[Text]"/>
      <dgm:spPr/>
      <dgm:t>
        <a:bodyPr/>
        <a:lstStyle/>
        <a:p>
          <a:r>
            <a:rPr lang="en-ID" dirty="0" smtClean="0"/>
            <a:t>PEMERIKSAAN KLINIS</a:t>
          </a:r>
          <a:endParaRPr lang="en-US" dirty="0"/>
        </a:p>
      </dgm:t>
    </dgm:pt>
    <dgm:pt modelId="{748905AE-E513-4F65-A8E9-4570C22E5F05}" type="parTrans" cxnId="{0B328773-886E-4D16-95B2-B597F66F47ED}">
      <dgm:prSet/>
      <dgm:spPr/>
      <dgm:t>
        <a:bodyPr/>
        <a:lstStyle/>
        <a:p>
          <a:endParaRPr lang="en-US"/>
        </a:p>
      </dgm:t>
    </dgm:pt>
    <dgm:pt modelId="{38E834F2-3524-49EE-83EE-5AFDCAA26399}" type="sibTrans" cxnId="{0B328773-886E-4D16-95B2-B597F66F47ED}">
      <dgm:prSet/>
      <dgm:spPr/>
      <dgm:t>
        <a:bodyPr/>
        <a:lstStyle/>
        <a:p>
          <a:endParaRPr lang="en-US"/>
        </a:p>
      </dgm:t>
    </dgm:pt>
    <dgm:pt modelId="{EF615649-F0A6-4EB2-A0CB-F3E59FD1CD6D}">
      <dgm:prSet phldrT="[Text]"/>
      <dgm:spPr/>
      <dgm:t>
        <a:bodyPr/>
        <a:lstStyle/>
        <a:p>
          <a:r>
            <a:rPr lang="id-ID" dirty="0" smtClean="0">
              <a:latin typeface="Bahnschrift Light Condensed" panose="020B0502040204020203" pitchFamily="34" charset="0"/>
            </a:rPr>
            <a:t>hipertrofi papiler, cobble stone, giant’s papilae. </a:t>
          </a:r>
          <a:r>
            <a:rPr lang="id-ID" b="1" dirty="0" smtClean="0">
              <a:latin typeface="Bahnschrift Light Condensed" panose="020B0502040204020203" pitchFamily="34" charset="0"/>
            </a:rPr>
            <a:t>Pada konjungtiva bulbi </a:t>
          </a:r>
          <a:r>
            <a:rPr lang="en-ID" b="1" dirty="0" smtClean="0">
              <a:latin typeface="Bahnschrift Light Condensed" panose="020B0502040204020203" pitchFamily="34" charset="0"/>
            </a:rPr>
            <a:t> </a:t>
          </a:r>
          <a:r>
            <a:rPr lang="en-ID" dirty="0" smtClean="0">
              <a:latin typeface="Bahnschrift Light Condensed" panose="020B0502040204020203" pitchFamily="34" charset="0"/>
            </a:rPr>
            <a:t>: </a:t>
          </a:r>
          <a:r>
            <a:rPr lang="id-ID" dirty="0" smtClean="0">
              <a:latin typeface="Bahnschrift Light Condensed" panose="020B0502040204020203" pitchFamily="34" charset="0"/>
            </a:rPr>
            <a:t>warna merah kecoklatan dan kotor pada </a:t>
          </a:r>
          <a:r>
            <a:rPr lang="en-US" dirty="0" smtClean="0">
              <a:latin typeface="Bahnschrift Light Condensed" panose="020B0502040204020203" pitchFamily="34" charset="0"/>
            </a:rPr>
            <a:t>fissure </a:t>
          </a:r>
          <a:r>
            <a:rPr lang="en-US" dirty="0" err="1" smtClean="0">
              <a:latin typeface="Bahnschrift Light Condensed" panose="020B0502040204020203" pitchFamily="34" charset="0"/>
            </a:rPr>
            <a:t>interpalpebralis</a:t>
          </a:r>
          <a:r>
            <a:rPr lang="en-US" dirty="0" smtClean="0">
              <a:latin typeface="Bahnschrift Light Condensed" panose="020B0502040204020203" pitchFamily="34" charset="0"/>
            </a:rPr>
            <a:t>. </a:t>
          </a:r>
          <a:r>
            <a:rPr lang="en-US" b="1" dirty="0" err="1" smtClean="0">
              <a:latin typeface="Bahnschrift Light Condensed" panose="020B0502040204020203" pitchFamily="34" charset="0"/>
            </a:rPr>
            <a:t>Pada</a:t>
          </a:r>
          <a:r>
            <a:rPr lang="en-US" b="1" dirty="0" smtClean="0">
              <a:latin typeface="Bahnschrift Light Condensed" panose="020B0502040204020203" pitchFamily="34" charset="0"/>
            </a:rPr>
            <a:t> limbus : </a:t>
          </a:r>
          <a:r>
            <a:rPr lang="en-US" dirty="0" err="1" smtClean="0">
              <a:latin typeface="Bahnschrift Light Condensed" panose="020B0502040204020203" pitchFamily="34" charset="0"/>
            </a:rPr>
            <a:t>didapatkan</a:t>
          </a:r>
          <a:r>
            <a:rPr lang="en-US" dirty="0" smtClean="0">
              <a:latin typeface="Bahnschrift Light Condensed" panose="020B0502040204020203" pitchFamily="34" charset="0"/>
            </a:rPr>
            <a:t> </a:t>
          </a:r>
          <a:r>
            <a:rPr lang="en-US" i="1" dirty="0" smtClean="0">
              <a:latin typeface="Bahnschrift Light Condensed" panose="020B0502040204020203" pitchFamily="34" charset="0"/>
            </a:rPr>
            <a:t>Horner-</a:t>
          </a:r>
          <a:r>
            <a:rPr lang="en-US" i="1" dirty="0" err="1" smtClean="0">
              <a:latin typeface="Bahnschrift Light Condensed" panose="020B0502040204020203" pitchFamily="34" charset="0"/>
            </a:rPr>
            <a:t>Trantas</a:t>
          </a:r>
          <a:r>
            <a:rPr lang="en-US" i="1" dirty="0" smtClean="0">
              <a:latin typeface="Bahnschrift Light Condensed" panose="020B0502040204020203" pitchFamily="34" charset="0"/>
            </a:rPr>
            <a:t> dots</a:t>
          </a:r>
          <a:r>
            <a:rPr lang="en-US" dirty="0" smtClean="0">
              <a:latin typeface="Bahnschrift Light Condensed" panose="020B0502040204020203" pitchFamily="34" charset="0"/>
            </a:rPr>
            <a:t>.</a:t>
          </a:r>
          <a:endParaRPr lang="en-US" dirty="0">
            <a:latin typeface="Bahnschrift Light Condensed" panose="020B0502040204020203" pitchFamily="34" charset="0"/>
          </a:endParaRPr>
        </a:p>
      </dgm:t>
    </dgm:pt>
    <dgm:pt modelId="{610A82C6-B75E-45CC-99C8-5FFDC3F140AC}" type="parTrans" cxnId="{72AB13C3-5909-412F-A61E-79A671B5922A}">
      <dgm:prSet/>
      <dgm:spPr/>
      <dgm:t>
        <a:bodyPr/>
        <a:lstStyle/>
        <a:p>
          <a:endParaRPr lang="en-US"/>
        </a:p>
      </dgm:t>
    </dgm:pt>
    <dgm:pt modelId="{5C42FF41-50D2-4AAD-B3CD-1FB06B1B1FC9}" type="sibTrans" cxnId="{72AB13C3-5909-412F-A61E-79A671B5922A}">
      <dgm:prSet/>
      <dgm:spPr/>
      <dgm:t>
        <a:bodyPr/>
        <a:lstStyle/>
        <a:p>
          <a:endParaRPr lang="en-US"/>
        </a:p>
      </dgm:t>
    </dgm:pt>
    <dgm:pt modelId="{CBAF3DDB-CEA4-4192-8869-80B70508998B}">
      <dgm:prSet phldrT="[Text]"/>
      <dgm:spPr/>
      <dgm:t>
        <a:bodyPr/>
        <a:lstStyle/>
        <a:p>
          <a:r>
            <a:rPr lang="en-ID" dirty="0" smtClean="0"/>
            <a:t>PEMERIKSAAN PENUNJANG</a:t>
          </a:r>
          <a:endParaRPr lang="en-US" dirty="0"/>
        </a:p>
      </dgm:t>
    </dgm:pt>
    <dgm:pt modelId="{2FFE2382-BCB2-4594-8AB7-6C529A3570FC}" type="parTrans" cxnId="{810B4A60-6AE6-492C-A2DE-F11F04491EB4}">
      <dgm:prSet/>
      <dgm:spPr/>
      <dgm:t>
        <a:bodyPr/>
        <a:lstStyle/>
        <a:p>
          <a:endParaRPr lang="en-US"/>
        </a:p>
      </dgm:t>
    </dgm:pt>
    <dgm:pt modelId="{81C4C3F0-135B-4E2E-B60A-82CF06177C65}" type="sibTrans" cxnId="{810B4A60-6AE6-492C-A2DE-F11F04491EB4}">
      <dgm:prSet/>
      <dgm:spPr/>
      <dgm:t>
        <a:bodyPr/>
        <a:lstStyle/>
        <a:p>
          <a:endParaRPr lang="en-US"/>
        </a:p>
      </dgm:t>
    </dgm:pt>
    <dgm:pt modelId="{28C29220-EAC3-40CE-8A91-5889C660CE6F}">
      <dgm:prSet phldrT="[Text]"/>
      <dgm:spPr/>
      <dgm:t>
        <a:bodyPr/>
        <a:lstStyle/>
        <a:p>
          <a:r>
            <a:rPr lang="en-US" dirty="0" err="1" smtClean="0">
              <a:latin typeface="Bahnschrift Light Condensed" panose="020B0502040204020203" pitchFamily="34" charset="0"/>
            </a:rPr>
            <a:t>Pemeriksaan</a:t>
          </a:r>
          <a:r>
            <a:rPr lang="en-US" dirty="0" smtClean="0">
              <a:latin typeface="Bahnschrift Light Condensed" panose="020B0502040204020203" pitchFamily="34" charset="0"/>
            </a:rPr>
            <a:t> </a:t>
          </a:r>
          <a:r>
            <a:rPr lang="en-US" dirty="0" err="1" smtClean="0">
              <a:latin typeface="Bahnschrift Light Condensed" panose="020B0502040204020203" pitchFamily="34" charset="0"/>
            </a:rPr>
            <a:t>laboratorium</a:t>
          </a:r>
          <a:r>
            <a:rPr lang="en-US" dirty="0" smtClean="0">
              <a:latin typeface="Bahnschrift Light Condensed" panose="020B0502040204020203" pitchFamily="34" charset="0"/>
            </a:rPr>
            <a:t> : </a:t>
          </a:r>
          <a:r>
            <a:rPr lang="en-US" dirty="0" err="1" smtClean="0">
              <a:latin typeface="Bahnschrift Light Condensed" panose="020B0502040204020203" pitchFamily="34" charset="0"/>
            </a:rPr>
            <a:t>IgE</a:t>
          </a:r>
          <a:r>
            <a:rPr lang="en-US" dirty="0" smtClean="0">
              <a:latin typeface="Bahnschrift Light Condensed" panose="020B0502040204020203" pitchFamily="34" charset="0"/>
            </a:rPr>
            <a:t> </a:t>
          </a:r>
          <a:r>
            <a:rPr lang="en-US" dirty="0" err="1" smtClean="0">
              <a:latin typeface="Bahnschrift Light Condensed" panose="020B0502040204020203" pitchFamily="34" charset="0"/>
            </a:rPr>
            <a:t>spesifik</a:t>
          </a:r>
          <a:endParaRPr lang="en-US" dirty="0">
            <a:latin typeface="Bahnschrift Light Condensed" panose="020B0502040204020203" pitchFamily="34" charset="0"/>
          </a:endParaRPr>
        </a:p>
      </dgm:t>
    </dgm:pt>
    <dgm:pt modelId="{0B583892-C32E-4E0B-8200-9B152961FD8E}" type="parTrans" cxnId="{087615B0-9E84-4EC9-A8FC-3C25740CCC25}">
      <dgm:prSet/>
      <dgm:spPr/>
      <dgm:t>
        <a:bodyPr/>
        <a:lstStyle/>
        <a:p>
          <a:endParaRPr lang="en-US"/>
        </a:p>
      </dgm:t>
    </dgm:pt>
    <dgm:pt modelId="{021C9F77-B454-463D-9E71-F2DA87C63116}" type="sibTrans" cxnId="{087615B0-9E84-4EC9-A8FC-3C25740CCC25}">
      <dgm:prSet/>
      <dgm:spPr/>
      <dgm:t>
        <a:bodyPr/>
        <a:lstStyle/>
        <a:p>
          <a:endParaRPr lang="en-US"/>
        </a:p>
      </dgm:t>
    </dgm:pt>
    <dgm:pt modelId="{C2F8821A-E4C1-47CE-B3A4-CCA63A32ED7F}">
      <dgm:prSet phldrT="[Text]"/>
      <dgm:spPr/>
      <dgm:t>
        <a:bodyPr/>
        <a:lstStyle/>
        <a:p>
          <a:r>
            <a:rPr lang="en-US" dirty="0" err="1" smtClean="0">
              <a:latin typeface="Bahnschrift Light Condensed" panose="020B0502040204020203" pitchFamily="34" charset="0"/>
            </a:rPr>
            <a:t>Pemeriksaan</a:t>
          </a:r>
          <a:r>
            <a:rPr lang="en-US" dirty="0" smtClean="0">
              <a:latin typeface="Bahnschrift Light Condensed" panose="020B0502040204020203" pitchFamily="34" charset="0"/>
            </a:rPr>
            <a:t> skin prick test</a:t>
          </a:r>
          <a:endParaRPr lang="en-US" dirty="0">
            <a:latin typeface="Bahnschrift Light Condensed" panose="020B0502040204020203" pitchFamily="34" charset="0"/>
          </a:endParaRPr>
        </a:p>
      </dgm:t>
    </dgm:pt>
    <dgm:pt modelId="{3E8C6807-8951-4314-AECB-B44D414BB8EF}" type="parTrans" cxnId="{7B14A10E-F2EF-4F4B-9768-D22B46D1C82C}">
      <dgm:prSet/>
      <dgm:spPr/>
      <dgm:t>
        <a:bodyPr/>
        <a:lstStyle/>
        <a:p>
          <a:endParaRPr lang="en-US"/>
        </a:p>
      </dgm:t>
    </dgm:pt>
    <dgm:pt modelId="{BB5BD59D-1465-49A4-B22A-C2444B891833}" type="sibTrans" cxnId="{7B14A10E-F2EF-4F4B-9768-D22B46D1C82C}">
      <dgm:prSet/>
      <dgm:spPr/>
      <dgm:t>
        <a:bodyPr/>
        <a:lstStyle/>
        <a:p>
          <a:endParaRPr lang="en-US"/>
        </a:p>
      </dgm:t>
    </dgm:pt>
    <dgm:pt modelId="{0B1A3971-6786-4414-AC13-B0669231BC3F}">
      <dgm:prSet phldrT="[Text]"/>
      <dgm:spPr/>
      <dgm:t>
        <a:bodyPr/>
        <a:lstStyle/>
        <a:p>
          <a:r>
            <a:rPr lang="en-ID" dirty="0" err="1" smtClean="0">
              <a:latin typeface="Bahnschrift Light Condensed" panose="020B0502040204020203" pitchFamily="34" charset="0"/>
            </a:rPr>
            <a:t>Pemeriksaan</a:t>
          </a:r>
          <a:r>
            <a:rPr lang="en-ID" dirty="0" smtClean="0">
              <a:latin typeface="Bahnschrift Light Condensed" panose="020B0502040204020203" pitchFamily="34" charset="0"/>
            </a:rPr>
            <a:t> </a:t>
          </a:r>
          <a:r>
            <a:rPr lang="en-ID" dirty="0" err="1" smtClean="0">
              <a:latin typeface="Bahnschrift Light Condensed" panose="020B0502040204020203" pitchFamily="34" charset="0"/>
            </a:rPr>
            <a:t>mikroskopik</a:t>
          </a:r>
          <a:r>
            <a:rPr lang="en-ID" dirty="0" smtClean="0">
              <a:latin typeface="Bahnschrift Light Condensed" panose="020B0502040204020203" pitchFamily="34" charset="0"/>
            </a:rPr>
            <a:t>  </a:t>
          </a:r>
          <a:endParaRPr lang="en-US" dirty="0">
            <a:latin typeface="Bahnschrift Light Condensed" panose="020B0502040204020203" pitchFamily="34" charset="0"/>
          </a:endParaRPr>
        </a:p>
      </dgm:t>
    </dgm:pt>
    <dgm:pt modelId="{2FF1F5A0-AC04-4A63-A238-7A7C2A290074}" type="parTrans" cxnId="{FF0BAD2E-1848-40A3-81A3-4033A1AC2AFB}">
      <dgm:prSet/>
      <dgm:spPr/>
      <dgm:t>
        <a:bodyPr/>
        <a:lstStyle/>
        <a:p>
          <a:endParaRPr lang="en-US"/>
        </a:p>
      </dgm:t>
    </dgm:pt>
    <dgm:pt modelId="{460366CD-78E9-4E8A-863B-F3B001D1D067}" type="sibTrans" cxnId="{FF0BAD2E-1848-40A3-81A3-4033A1AC2AFB}">
      <dgm:prSet/>
      <dgm:spPr/>
      <dgm:t>
        <a:bodyPr/>
        <a:lstStyle/>
        <a:p>
          <a:endParaRPr lang="en-US"/>
        </a:p>
      </dgm:t>
    </dgm:pt>
    <dgm:pt modelId="{373425D4-8B0B-41EF-A71A-F2D92E01E6EF}" type="pres">
      <dgm:prSet presAssocID="{CC4E519C-EA9D-426C-BC3B-414E1C61B46F}" presName="Name0" presStyleCnt="0">
        <dgm:presLayoutVars>
          <dgm:dir/>
          <dgm:animLvl val="lvl"/>
          <dgm:resizeHandles val="exact"/>
        </dgm:presLayoutVars>
      </dgm:prSet>
      <dgm:spPr/>
      <dgm:t>
        <a:bodyPr/>
        <a:lstStyle/>
        <a:p>
          <a:endParaRPr lang="en-US"/>
        </a:p>
      </dgm:t>
    </dgm:pt>
    <dgm:pt modelId="{75E52AB4-9C08-42A0-813B-877E72AD5E62}" type="pres">
      <dgm:prSet presAssocID="{5F2EBCE0-04B2-46F2-95FD-F6339E21FD7B}" presName="composite" presStyleCnt="0"/>
      <dgm:spPr/>
    </dgm:pt>
    <dgm:pt modelId="{9CB693F4-EA6B-4273-B85C-6E41C2D816CA}" type="pres">
      <dgm:prSet presAssocID="{5F2EBCE0-04B2-46F2-95FD-F6339E21FD7B}" presName="parTx" presStyleLbl="alignNode1" presStyleIdx="0" presStyleCnt="3">
        <dgm:presLayoutVars>
          <dgm:chMax val="0"/>
          <dgm:chPref val="0"/>
          <dgm:bulletEnabled val="1"/>
        </dgm:presLayoutVars>
      </dgm:prSet>
      <dgm:spPr/>
      <dgm:t>
        <a:bodyPr/>
        <a:lstStyle/>
        <a:p>
          <a:endParaRPr lang="en-US"/>
        </a:p>
      </dgm:t>
    </dgm:pt>
    <dgm:pt modelId="{CE2E82EB-3E1F-421A-968A-23AC86E6732E}" type="pres">
      <dgm:prSet presAssocID="{5F2EBCE0-04B2-46F2-95FD-F6339E21FD7B}" presName="desTx" presStyleLbl="alignAccFollowNode1" presStyleIdx="0" presStyleCnt="3">
        <dgm:presLayoutVars>
          <dgm:bulletEnabled val="1"/>
        </dgm:presLayoutVars>
      </dgm:prSet>
      <dgm:spPr/>
      <dgm:t>
        <a:bodyPr/>
        <a:lstStyle/>
        <a:p>
          <a:endParaRPr lang="en-US"/>
        </a:p>
      </dgm:t>
    </dgm:pt>
    <dgm:pt modelId="{85AB3846-FB37-4D15-8C0E-FED5B90FBAB5}" type="pres">
      <dgm:prSet presAssocID="{EA6D80A2-70D7-4D25-A57A-E7498154FD98}" presName="space" presStyleCnt="0"/>
      <dgm:spPr/>
    </dgm:pt>
    <dgm:pt modelId="{E166C5FA-3C5F-4A38-A362-8B59C6BD0396}" type="pres">
      <dgm:prSet presAssocID="{B28110D3-CB20-4922-8D96-8DB5C1E6E06B}" presName="composite" presStyleCnt="0"/>
      <dgm:spPr/>
    </dgm:pt>
    <dgm:pt modelId="{7C65913E-62A0-4239-A8F0-CA475A7D673F}" type="pres">
      <dgm:prSet presAssocID="{B28110D3-CB20-4922-8D96-8DB5C1E6E06B}" presName="parTx" presStyleLbl="alignNode1" presStyleIdx="1" presStyleCnt="3">
        <dgm:presLayoutVars>
          <dgm:chMax val="0"/>
          <dgm:chPref val="0"/>
          <dgm:bulletEnabled val="1"/>
        </dgm:presLayoutVars>
      </dgm:prSet>
      <dgm:spPr/>
      <dgm:t>
        <a:bodyPr/>
        <a:lstStyle/>
        <a:p>
          <a:endParaRPr lang="en-US"/>
        </a:p>
      </dgm:t>
    </dgm:pt>
    <dgm:pt modelId="{2A9CC89C-1F1D-4E85-BEB4-8E09531885AB}" type="pres">
      <dgm:prSet presAssocID="{B28110D3-CB20-4922-8D96-8DB5C1E6E06B}" presName="desTx" presStyleLbl="alignAccFollowNode1" presStyleIdx="1" presStyleCnt="3">
        <dgm:presLayoutVars>
          <dgm:bulletEnabled val="1"/>
        </dgm:presLayoutVars>
      </dgm:prSet>
      <dgm:spPr/>
      <dgm:t>
        <a:bodyPr/>
        <a:lstStyle/>
        <a:p>
          <a:endParaRPr lang="en-US"/>
        </a:p>
      </dgm:t>
    </dgm:pt>
    <dgm:pt modelId="{79448950-9123-4B15-95E4-392358343A7A}" type="pres">
      <dgm:prSet presAssocID="{38E834F2-3524-49EE-83EE-5AFDCAA26399}" presName="space" presStyleCnt="0"/>
      <dgm:spPr/>
    </dgm:pt>
    <dgm:pt modelId="{208A9D1C-0794-464C-8E32-2AF570B2E1EB}" type="pres">
      <dgm:prSet presAssocID="{CBAF3DDB-CEA4-4192-8869-80B70508998B}" presName="composite" presStyleCnt="0"/>
      <dgm:spPr/>
    </dgm:pt>
    <dgm:pt modelId="{47456F32-3EA4-4006-9454-2F56107604F0}" type="pres">
      <dgm:prSet presAssocID="{CBAF3DDB-CEA4-4192-8869-80B70508998B}" presName="parTx" presStyleLbl="alignNode1" presStyleIdx="2" presStyleCnt="3">
        <dgm:presLayoutVars>
          <dgm:chMax val="0"/>
          <dgm:chPref val="0"/>
          <dgm:bulletEnabled val="1"/>
        </dgm:presLayoutVars>
      </dgm:prSet>
      <dgm:spPr/>
      <dgm:t>
        <a:bodyPr/>
        <a:lstStyle/>
        <a:p>
          <a:endParaRPr lang="en-US"/>
        </a:p>
      </dgm:t>
    </dgm:pt>
    <dgm:pt modelId="{E4478C3F-63DE-4766-904A-7C54672FEA67}" type="pres">
      <dgm:prSet presAssocID="{CBAF3DDB-CEA4-4192-8869-80B70508998B}" presName="desTx" presStyleLbl="alignAccFollowNode1" presStyleIdx="2" presStyleCnt="3">
        <dgm:presLayoutVars>
          <dgm:bulletEnabled val="1"/>
        </dgm:presLayoutVars>
      </dgm:prSet>
      <dgm:spPr/>
      <dgm:t>
        <a:bodyPr/>
        <a:lstStyle/>
        <a:p>
          <a:endParaRPr lang="en-US"/>
        </a:p>
      </dgm:t>
    </dgm:pt>
  </dgm:ptLst>
  <dgm:cxnLst>
    <dgm:cxn modelId="{0B328773-886E-4D16-95B2-B597F66F47ED}" srcId="{CC4E519C-EA9D-426C-BC3B-414E1C61B46F}" destId="{B28110D3-CB20-4922-8D96-8DB5C1E6E06B}" srcOrd="1" destOrd="0" parTransId="{748905AE-E513-4F65-A8E9-4570C22E5F05}" sibTransId="{38E834F2-3524-49EE-83EE-5AFDCAA26399}"/>
    <dgm:cxn modelId="{66B0CF38-9FD6-4E63-95FC-49B8544C2E5C}" type="presOf" srcId="{CBAF3DDB-CEA4-4192-8869-80B70508998B}" destId="{47456F32-3EA4-4006-9454-2F56107604F0}" srcOrd="0" destOrd="0" presId="urn:microsoft.com/office/officeart/2005/8/layout/hList1"/>
    <dgm:cxn modelId="{5CAA382D-55B5-4DAE-BF7F-07B9ECF0DB4D}" type="presOf" srcId="{0B1A3971-6786-4414-AC13-B0669231BC3F}" destId="{E4478C3F-63DE-4766-904A-7C54672FEA67}" srcOrd="0" destOrd="2" presId="urn:microsoft.com/office/officeart/2005/8/layout/hList1"/>
    <dgm:cxn modelId="{36737CB9-5D0E-4071-8850-44F16D31F1BD}" type="presOf" srcId="{EF615649-F0A6-4EB2-A0CB-F3E59FD1CD6D}" destId="{2A9CC89C-1F1D-4E85-BEB4-8E09531885AB}" srcOrd="0" destOrd="0" presId="urn:microsoft.com/office/officeart/2005/8/layout/hList1"/>
    <dgm:cxn modelId="{2D44227D-315E-4E6A-8B1B-8C59EB9A4B83}" type="presOf" srcId="{28C29220-EAC3-40CE-8A91-5889C660CE6F}" destId="{E4478C3F-63DE-4766-904A-7C54672FEA67}" srcOrd="0" destOrd="0" presId="urn:microsoft.com/office/officeart/2005/8/layout/hList1"/>
    <dgm:cxn modelId="{CC401A96-4E78-46D4-A387-67BC8A88EC5A}" srcId="{CC4E519C-EA9D-426C-BC3B-414E1C61B46F}" destId="{5F2EBCE0-04B2-46F2-95FD-F6339E21FD7B}" srcOrd="0" destOrd="0" parTransId="{0804CEF2-D071-4F80-BCDC-369E52F587D5}" sibTransId="{EA6D80A2-70D7-4D25-A57A-E7498154FD98}"/>
    <dgm:cxn modelId="{72AB13C3-5909-412F-A61E-79A671B5922A}" srcId="{B28110D3-CB20-4922-8D96-8DB5C1E6E06B}" destId="{EF615649-F0A6-4EB2-A0CB-F3E59FD1CD6D}" srcOrd="0" destOrd="0" parTransId="{610A82C6-B75E-45CC-99C8-5FFDC3F140AC}" sibTransId="{5C42FF41-50D2-4AAD-B3CD-1FB06B1B1FC9}"/>
    <dgm:cxn modelId="{99AAE2F3-11C9-4F0D-A844-46ACA73A273D}" type="presOf" srcId="{CC4E519C-EA9D-426C-BC3B-414E1C61B46F}" destId="{373425D4-8B0B-41EF-A71A-F2D92E01E6EF}" srcOrd="0" destOrd="0" presId="urn:microsoft.com/office/officeart/2005/8/layout/hList1"/>
    <dgm:cxn modelId="{F92A0890-4FF5-4678-9B45-377DEF1A21FC}" type="presOf" srcId="{C2F8821A-E4C1-47CE-B3A4-CCA63A32ED7F}" destId="{E4478C3F-63DE-4766-904A-7C54672FEA67}" srcOrd="0" destOrd="1" presId="urn:microsoft.com/office/officeart/2005/8/layout/hList1"/>
    <dgm:cxn modelId="{9D17B75C-FDCF-4345-8D41-12E31C7648E3}" type="presOf" srcId="{B28110D3-CB20-4922-8D96-8DB5C1E6E06B}" destId="{7C65913E-62A0-4239-A8F0-CA475A7D673F}" srcOrd="0" destOrd="0" presId="urn:microsoft.com/office/officeart/2005/8/layout/hList1"/>
    <dgm:cxn modelId="{087615B0-9E84-4EC9-A8FC-3C25740CCC25}" srcId="{CBAF3DDB-CEA4-4192-8869-80B70508998B}" destId="{28C29220-EAC3-40CE-8A91-5889C660CE6F}" srcOrd="0" destOrd="0" parTransId="{0B583892-C32E-4E0B-8200-9B152961FD8E}" sibTransId="{021C9F77-B454-463D-9E71-F2DA87C63116}"/>
    <dgm:cxn modelId="{FF0BAD2E-1848-40A3-81A3-4033A1AC2AFB}" srcId="{CBAF3DDB-CEA4-4192-8869-80B70508998B}" destId="{0B1A3971-6786-4414-AC13-B0669231BC3F}" srcOrd="2" destOrd="0" parTransId="{2FF1F5A0-AC04-4A63-A238-7A7C2A290074}" sibTransId="{460366CD-78E9-4E8A-863B-F3B001D1D067}"/>
    <dgm:cxn modelId="{C62D78FD-FB1F-4C20-AF33-6C3223347D44}" type="presOf" srcId="{5F2EBCE0-04B2-46F2-95FD-F6339E21FD7B}" destId="{9CB693F4-EA6B-4273-B85C-6E41C2D816CA}" srcOrd="0" destOrd="0" presId="urn:microsoft.com/office/officeart/2005/8/layout/hList1"/>
    <dgm:cxn modelId="{DD71D589-9915-4F01-AA75-4DE879F36724}" type="presOf" srcId="{9F1BDAC8-1446-4583-BB54-EA0A62BB2729}" destId="{CE2E82EB-3E1F-421A-968A-23AC86E6732E}" srcOrd="0" destOrd="0" presId="urn:microsoft.com/office/officeart/2005/8/layout/hList1"/>
    <dgm:cxn modelId="{810B4A60-6AE6-492C-A2DE-F11F04491EB4}" srcId="{CC4E519C-EA9D-426C-BC3B-414E1C61B46F}" destId="{CBAF3DDB-CEA4-4192-8869-80B70508998B}" srcOrd="2" destOrd="0" parTransId="{2FFE2382-BCB2-4594-8AB7-6C529A3570FC}" sibTransId="{81C4C3F0-135B-4E2E-B60A-82CF06177C65}"/>
    <dgm:cxn modelId="{7B14A10E-F2EF-4F4B-9768-D22B46D1C82C}" srcId="{CBAF3DDB-CEA4-4192-8869-80B70508998B}" destId="{C2F8821A-E4C1-47CE-B3A4-CCA63A32ED7F}" srcOrd="1" destOrd="0" parTransId="{3E8C6807-8951-4314-AECB-B44D414BB8EF}" sibTransId="{BB5BD59D-1465-49A4-B22A-C2444B891833}"/>
    <dgm:cxn modelId="{FEDB4960-0BD7-43FC-A2C7-B9DC0262BAB8}" srcId="{5F2EBCE0-04B2-46F2-95FD-F6339E21FD7B}" destId="{9F1BDAC8-1446-4583-BB54-EA0A62BB2729}" srcOrd="0" destOrd="0" parTransId="{2D59437F-9F1B-4444-9465-51CF08A00F4C}" sibTransId="{DA9D82C4-822B-41BB-9AD8-27B0C52E3099}"/>
    <dgm:cxn modelId="{AB7C4AAA-D6C6-4D98-8EF3-8990999633F4}" type="presParOf" srcId="{373425D4-8B0B-41EF-A71A-F2D92E01E6EF}" destId="{75E52AB4-9C08-42A0-813B-877E72AD5E62}" srcOrd="0" destOrd="0" presId="urn:microsoft.com/office/officeart/2005/8/layout/hList1"/>
    <dgm:cxn modelId="{F50F002E-E3BA-41EE-90C1-158F8B9B622B}" type="presParOf" srcId="{75E52AB4-9C08-42A0-813B-877E72AD5E62}" destId="{9CB693F4-EA6B-4273-B85C-6E41C2D816CA}" srcOrd="0" destOrd="0" presId="urn:microsoft.com/office/officeart/2005/8/layout/hList1"/>
    <dgm:cxn modelId="{4CCECC9C-07B1-4F56-AE2B-45E2905C53DE}" type="presParOf" srcId="{75E52AB4-9C08-42A0-813B-877E72AD5E62}" destId="{CE2E82EB-3E1F-421A-968A-23AC86E6732E}" srcOrd="1" destOrd="0" presId="urn:microsoft.com/office/officeart/2005/8/layout/hList1"/>
    <dgm:cxn modelId="{5D14B77F-4A22-4ACB-85DF-A9BB4130EA78}" type="presParOf" srcId="{373425D4-8B0B-41EF-A71A-F2D92E01E6EF}" destId="{85AB3846-FB37-4D15-8C0E-FED5B90FBAB5}" srcOrd="1" destOrd="0" presId="urn:microsoft.com/office/officeart/2005/8/layout/hList1"/>
    <dgm:cxn modelId="{E27BB130-FCB7-4BF1-84C9-3E50B5989C6D}" type="presParOf" srcId="{373425D4-8B0B-41EF-A71A-F2D92E01E6EF}" destId="{E166C5FA-3C5F-4A38-A362-8B59C6BD0396}" srcOrd="2" destOrd="0" presId="urn:microsoft.com/office/officeart/2005/8/layout/hList1"/>
    <dgm:cxn modelId="{E37DBB67-B1C3-4A6D-AFD2-5D39895D520B}" type="presParOf" srcId="{E166C5FA-3C5F-4A38-A362-8B59C6BD0396}" destId="{7C65913E-62A0-4239-A8F0-CA475A7D673F}" srcOrd="0" destOrd="0" presId="urn:microsoft.com/office/officeart/2005/8/layout/hList1"/>
    <dgm:cxn modelId="{EECB9EA8-6ACD-4C64-8258-9455FD711497}" type="presParOf" srcId="{E166C5FA-3C5F-4A38-A362-8B59C6BD0396}" destId="{2A9CC89C-1F1D-4E85-BEB4-8E09531885AB}" srcOrd="1" destOrd="0" presId="urn:microsoft.com/office/officeart/2005/8/layout/hList1"/>
    <dgm:cxn modelId="{0EB1668A-8D2E-4533-A9F0-3DBCF2E30332}" type="presParOf" srcId="{373425D4-8B0B-41EF-A71A-F2D92E01E6EF}" destId="{79448950-9123-4B15-95E4-392358343A7A}" srcOrd="3" destOrd="0" presId="urn:microsoft.com/office/officeart/2005/8/layout/hList1"/>
    <dgm:cxn modelId="{B1A3B28C-A3E9-4364-BDCC-4F652E95ACA0}" type="presParOf" srcId="{373425D4-8B0B-41EF-A71A-F2D92E01E6EF}" destId="{208A9D1C-0794-464C-8E32-2AF570B2E1EB}" srcOrd="4" destOrd="0" presId="urn:microsoft.com/office/officeart/2005/8/layout/hList1"/>
    <dgm:cxn modelId="{7E1CB3E0-72D3-4307-9D28-28F05E8D535A}" type="presParOf" srcId="{208A9D1C-0794-464C-8E32-2AF570B2E1EB}" destId="{47456F32-3EA4-4006-9454-2F56107604F0}" srcOrd="0" destOrd="0" presId="urn:microsoft.com/office/officeart/2005/8/layout/hList1"/>
    <dgm:cxn modelId="{C5284861-38FC-4741-AD18-702924B92110}" type="presParOf" srcId="{208A9D1C-0794-464C-8E32-2AF570B2E1EB}" destId="{E4478C3F-63DE-4766-904A-7C54672FEA67}" srcOrd="1" destOrd="0" presId="urn:microsoft.com/office/officeart/2005/8/layout/h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8FA57DD8-5C8D-44E2-9051-6EC55F6DA10F}" type="doc">
      <dgm:prSet loTypeId="urn:microsoft.com/office/officeart/2005/8/layout/hList1" loCatId="list" qsTypeId="urn:microsoft.com/office/officeart/2005/8/quickstyle/simple1" qsCatId="simple" csTypeId="urn:microsoft.com/office/officeart/2005/8/colors/accent0_2" csCatId="mainScheme" phldr="1"/>
      <dgm:spPr/>
      <dgm:t>
        <a:bodyPr/>
        <a:lstStyle/>
        <a:p>
          <a:endParaRPr lang="en-US"/>
        </a:p>
      </dgm:t>
    </dgm:pt>
    <dgm:pt modelId="{CA36EAB4-9BE3-472C-A20B-EB4A20C0FFEB}">
      <dgm:prSet phldrT="[Text]"/>
      <dgm:spPr/>
      <dgm:t>
        <a:bodyPr/>
        <a:lstStyle/>
        <a:p>
          <a:r>
            <a:rPr lang="en-US" dirty="0" err="1" smtClean="0"/>
            <a:t>Konjungtivitis</a:t>
          </a:r>
          <a:r>
            <a:rPr lang="en-US" dirty="0" smtClean="0"/>
            <a:t> </a:t>
          </a:r>
          <a:r>
            <a:rPr lang="en-US" dirty="0" err="1" smtClean="0"/>
            <a:t>alergika</a:t>
          </a:r>
          <a:r>
            <a:rPr lang="en-US" dirty="0" smtClean="0"/>
            <a:t> </a:t>
          </a:r>
          <a:r>
            <a:rPr lang="en-US" dirty="0" err="1" smtClean="0"/>
            <a:t>musiman</a:t>
          </a:r>
          <a:endParaRPr lang="en-US" dirty="0"/>
        </a:p>
      </dgm:t>
    </dgm:pt>
    <dgm:pt modelId="{5FDAF962-EAF2-4E6C-AFCA-17E778941970}" type="parTrans" cxnId="{2D1EA69E-2C49-43DC-902A-11C52DEAD539}">
      <dgm:prSet/>
      <dgm:spPr/>
      <dgm:t>
        <a:bodyPr/>
        <a:lstStyle/>
        <a:p>
          <a:endParaRPr lang="en-US"/>
        </a:p>
      </dgm:t>
    </dgm:pt>
    <dgm:pt modelId="{76DCDC3C-9CA4-48E0-8B65-486CCBD36A4C}" type="sibTrans" cxnId="{2D1EA69E-2C49-43DC-902A-11C52DEAD539}">
      <dgm:prSet/>
      <dgm:spPr/>
      <dgm:t>
        <a:bodyPr/>
        <a:lstStyle/>
        <a:p>
          <a:endParaRPr lang="en-US"/>
        </a:p>
      </dgm:t>
    </dgm:pt>
    <dgm:pt modelId="{E0BF1E4C-CFED-47DD-B8C1-CCBDD89286CA}">
      <dgm:prSet phldrT="[Text]"/>
      <dgm:spPr/>
      <dgm:t>
        <a:bodyPr/>
        <a:lstStyle/>
        <a:p>
          <a:r>
            <a:rPr lang="en-US" dirty="0" err="1" smtClean="0"/>
            <a:t>Akut</a:t>
          </a:r>
          <a:endParaRPr lang="en-US" dirty="0"/>
        </a:p>
      </dgm:t>
    </dgm:pt>
    <dgm:pt modelId="{8D8649CC-70D3-43B0-A188-E18B4402AC0A}" type="parTrans" cxnId="{80880571-4E69-4679-8B77-E79F14FACA6D}">
      <dgm:prSet/>
      <dgm:spPr/>
      <dgm:t>
        <a:bodyPr/>
        <a:lstStyle/>
        <a:p>
          <a:endParaRPr lang="en-US"/>
        </a:p>
      </dgm:t>
    </dgm:pt>
    <dgm:pt modelId="{358CCFBC-B033-4307-8E25-CDC76C1DB5F2}" type="sibTrans" cxnId="{80880571-4E69-4679-8B77-E79F14FACA6D}">
      <dgm:prSet/>
      <dgm:spPr/>
      <dgm:t>
        <a:bodyPr/>
        <a:lstStyle/>
        <a:p>
          <a:endParaRPr lang="en-US"/>
        </a:p>
      </dgm:t>
    </dgm:pt>
    <dgm:pt modelId="{B5BD3F57-3B11-436C-802A-42E9C95B07E8}">
      <dgm:prSet phldrT="[Text]"/>
      <dgm:spPr/>
      <dgm:t>
        <a:bodyPr/>
        <a:lstStyle/>
        <a:p>
          <a:r>
            <a:rPr lang="en-US" dirty="0" err="1" smtClean="0"/>
            <a:t>Keratokonjungtivitis</a:t>
          </a:r>
          <a:r>
            <a:rPr lang="en-US" dirty="0" smtClean="0"/>
            <a:t> </a:t>
          </a:r>
          <a:r>
            <a:rPr lang="en-US" dirty="0" err="1" smtClean="0"/>
            <a:t>atopik</a:t>
          </a:r>
          <a:endParaRPr lang="en-US" dirty="0"/>
        </a:p>
      </dgm:t>
    </dgm:pt>
    <dgm:pt modelId="{E19B05A8-8B7E-47B5-91DD-50B1E91F8284}" type="parTrans" cxnId="{A0682849-0A09-4FC7-A91E-360B42BEB91E}">
      <dgm:prSet/>
      <dgm:spPr/>
      <dgm:t>
        <a:bodyPr/>
        <a:lstStyle/>
        <a:p>
          <a:endParaRPr lang="en-US"/>
        </a:p>
      </dgm:t>
    </dgm:pt>
    <dgm:pt modelId="{EDA08D75-41C4-4B13-84FF-905B227F66E1}" type="sibTrans" cxnId="{A0682849-0A09-4FC7-A91E-360B42BEB91E}">
      <dgm:prSet/>
      <dgm:spPr/>
      <dgm:t>
        <a:bodyPr/>
        <a:lstStyle/>
        <a:p>
          <a:endParaRPr lang="en-US"/>
        </a:p>
      </dgm:t>
    </dgm:pt>
    <dgm:pt modelId="{E3897ADE-90A8-428D-B611-B76A372EB919}">
      <dgm:prSet phldrT="[Text]"/>
      <dgm:spPr/>
      <dgm:t>
        <a:bodyPr/>
        <a:lstStyle/>
        <a:p>
          <a:r>
            <a:rPr lang="en-US" dirty="0" err="1" smtClean="0"/>
            <a:t>adanya</a:t>
          </a:r>
          <a:r>
            <a:rPr lang="en-US" dirty="0" smtClean="0"/>
            <a:t> </a:t>
          </a:r>
          <a:r>
            <a:rPr lang="en-US" dirty="0" err="1" smtClean="0"/>
            <a:t>sekret</a:t>
          </a:r>
          <a:r>
            <a:rPr lang="en-US" dirty="0" smtClean="0"/>
            <a:t> yang </a:t>
          </a:r>
          <a:r>
            <a:rPr lang="en-US" dirty="0" err="1" smtClean="0"/>
            <a:t>jernih</a:t>
          </a:r>
          <a:endParaRPr lang="en-US" dirty="0"/>
        </a:p>
      </dgm:t>
    </dgm:pt>
    <dgm:pt modelId="{87CE0C0E-D324-4EAB-9E5C-9D336BBE1093}" type="parTrans" cxnId="{DD7E03C0-B2AE-4022-A6F9-E213C920A07B}">
      <dgm:prSet/>
      <dgm:spPr/>
      <dgm:t>
        <a:bodyPr/>
        <a:lstStyle/>
        <a:p>
          <a:endParaRPr lang="en-US"/>
        </a:p>
      </dgm:t>
    </dgm:pt>
    <dgm:pt modelId="{F6A3A1C6-8421-4639-A7E6-6B0E0A532C06}" type="sibTrans" cxnId="{DD7E03C0-B2AE-4022-A6F9-E213C920A07B}">
      <dgm:prSet/>
      <dgm:spPr/>
      <dgm:t>
        <a:bodyPr/>
        <a:lstStyle/>
        <a:p>
          <a:endParaRPr lang="en-US"/>
        </a:p>
      </dgm:t>
    </dgm:pt>
    <dgm:pt modelId="{A75889D8-7E00-4561-B9EA-40BBD3BCB026}">
      <dgm:prSet phldrT="[Text]"/>
      <dgm:spPr/>
      <dgm:t>
        <a:bodyPr/>
        <a:lstStyle/>
        <a:p>
          <a:r>
            <a:rPr lang="en-US" i="1" dirty="0" smtClean="0"/>
            <a:t>Giant papillary </a:t>
          </a:r>
          <a:r>
            <a:rPr lang="en-US" i="1" dirty="0" err="1" smtClean="0"/>
            <a:t>conjungtivitis</a:t>
          </a:r>
          <a:endParaRPr lang="en-US" dirty="0"/>
        </a:p>
      </dgm:t>
    </dgm:pt>
    <dgm:pt modelId="{7F3BD239-21F5-40A3-B921-B40C128E870B}" type="parTrans" cxnId="{1ED9E18E-B542-4467-BCF0-3DF748F325FF}">
      <dgm:prSet/>
      <dgm:spPr/>
      <dgm:t>
        <a:bodyPr/>
        <a:lstStyle/>
        <a:p>
          <a:endParaRPr lang="en-US"/>
        </a:p>
      </dgm:t>
    </dgm:pt>
    <dgm:pt modelId="{53747EDC-1686-48E8-9A64-F4C795C64972}" type="sibTrans" cxnId="{1ED9E18E-B542-4467-BCF0-3DF748F325FF}">
      <dgm:prSet/>
      <dgm:spPr/>
      <dgm:t>
        <a:bodyPr/>
        <a:lstStyle/>
        <a:p>
          <a:endParaRPr lang="en-US"/>
        </a:p>
      </dgm:t>
    </dgm:pt>
    <dgm:pt modelId="{A84C60A3-7083-409E-AF86-ACDD32293BF6}">
      <dgm:prSet phldrT="[Text]"/>
      <dgm:spPr/>
      <dgm:t>
        <a:bodyPr/>
        <a:lstStyle/>
        <a:p>
          <a:r>
            <a:rPr lang="en-US" dirty="0" err="1" smtClean="0"/>
            <a:t>Papil</a:t>
          </a:r>
          <a:r>
            <a:rPr lang="en-US" dirty="0" smtClean="0"/>
            <a:t> &gt; 0,3 mm </a:t>
          </a:r>
          <a:r>
            <a:rPr lang="en-US" dirty="0" err="1" smtClean="0"/>
            <a:t>pada</a:t>
          </a:r>
          <a:r>
            <a:rPr lang="en-US" dirty="0" smtClean="0"/>
            <a:t> </a:t>
          </a:r>
          <a:r>
            <a:rPr lang="en-US" dirty="0" err="1" smtClean="0"/>
            <a:t>konjungtiva</a:t>
          </a:r>
          <a:r>
            <a:rPr lang="en-US" dirty="0" smtClean="0"/>
            <a:t> tarsal</a:t>
          </a:r>
          <a:br>
            <a:rPr lang="en-US" dirty="0" smtClean="0"/>
          </a:br>
          <a:r>
            <a:rPr lang="en-US" dirty="0" smtClean="0"/>
            <a:t>superior</a:t>
          </a:r>
          <a:endParaRPr lang="en-US" dirty="0"/>
        </a:p>
      </dgm:t>
    </dgm:pt>
    <dgm:pt modelId="{4E2EDF2B-E8BF-46D1-92E3-4095B350C427}" type="parTrans" cxnId="{A77ECE11-E71D-422F-B5A8-7CCBE292FF15}">
      <dgm:prSet/>
      <dgm:spPr/>
      <dgm:t>
        <a:bodyPr/>
        <a:lstStyle/>
        <a:p>
          <a:endParaRPr lang="en-US"/>
        </a:p>
      </dgm:t>
    </dgm:pt>
    <dgm:pt modelId="{40A8E52A-CF50-49EB-83A7-1E4933EB51C4}" type="sibTrans" cxnId="{A77ECE11-E71D-422F-B5A8-7CCBE292FF15}">
      <dgm:prSet/>
      <dgm:spPr/>
      <dgm:t>
        <a:bodyPr/>
        <a:lstStyle/>
        <a:p>
          <a:endParaRPr lang="en-US"/>
        </a:p>
      </dgm:t>
    </dgm:pt>
    <dgm:pt modelId="{B8B8E529-0820-4981-8C12-98601B786701}">
      <dgm:prSet phldrT="[Text]"/>
      <dgm:spPr/>
      <dgm:t>
        <a:bodyPr/>
        <a:lstStyle/>
        <a:p>
          <a:r>
            <a:rPr lang="en-US" dirty="0" err="1" smtClean="0"/>
            <a:t>mereda</a:t>
          </a:r>
          <a:r>
            <a:rPr lang="en-US" dirty="0" smtClean="0"/>
            <a:t> </a:t>
          </a:r>
          <a:r>
            <a:rPr lang="en-US" dirty="0" err="1" smtClean="0"/>
            <a:t>saat</a:t>
          </a:r>
          <a:r>
            <a:rPr lang="en-US" dirty="0" smtClean="0"/>
            <a:t> </a:t>
          </a:r>
          <a:r>
            <a:rPr lang="en-US" dirty="0" err="1" smtClean="0"/>
            <a:t>musim</a:t>
          </a:r>
          <a:r>
            <a:rPr lang="en-US" dirty="0" smtClean="0"/>
            <a:t> </a:t>
          </a:r>
          <a:r>
            <a:rPr lang="en-US" dirty="0" err="1" smtClean="0"/>
            <a:t>dingin</a:t>
          </a:r>
          <a:r>
            <a:rPr lang="en-US" dirty="0" smtClean="0"/>
            <a:t> </a:t>
          </a:r>
          <a:endParaRPr lang="en-US" dirty="0"/>
        </a:p>
      </dgm:t>
    </dgm:pt>
    <dgm:pt modelId="{DD804052-E318-4615-8C5C-96147CA9CE74}" type="parTrans" cxnId="{BC77C56B-F547-4EF7-A3BF-D9703637ECA9}">
      <dgm:prSet/>
      <dgm:spPr/>
      <dgm:t>
        <a:bodyPr/>
        <a:lstStyle/>
        <a:p>
          <a:endParaRPr lang="en-US"/>
        </a:p>
      </dgm:t>
    </dgm:pt>
    <dgm:pt modelId="{67054ED9-1B0B-4A32-AF91-22284897B932}" type="sibTrans" cxnId="{BC77C56B-F547-4EF7-A3BF-D9703637ECA9}">
      <dgm:prSet/>
      <dgm:spPr/>
      <dgm:t>
        <a:bodyPr/>
        <a:lstStyle/>
        <a:p>
          <a:endParaRPr lang="en-US"/>
        </a:p>
      </dgm:t>
    </dgm:pt>
    <dgm:pt modelId="{AF2FC65B-17B7-42E0-9A86-85F98BC8F86C}">
      <dgm:prSet phldrT="[Text]"/>
      <dgm:spPr/>
      <dgm:t>
        <a:bodyPr/>
        <a:lstStyle/>
        <a:p>
          <a:r>
            <a:rPr lang="en-US" dirty="0" err="1" smtClean="0"/>
            <a:t>terdapat</a:t>
          </a:r>
          <a:r>
            <a:rPr lang="en-US" dirty="0" smtClean="0"/>
            <a:t> edema  </a:t>
          </a:r>
          <a:r>
            <a:rPr lang="en-US" dirty="0" err="1" smtClean="0"/>
            <a:t>konjungtiva</a:t>
          </a:r>
          <a:r>
            <a:rPr lang="en-US" dirty="0" smtClean="0"/>
            <a:t>, </a:t>
          </a:r>
          <a:r>
            <a:rPr lang="en-US" dirty="0" err="1" smtClean="0"/>
            <a:t>jarang</a:t>
          </a:r>
          <a:r>
            <a:rPr lang="en-US" dirty="0" smtClean="0"/>
            <a:t> </a:t>
          </a:r>
          <a:r>
            <a:rPr lang="en-US" dirty="0" err="1" smtClean="0"/>
            <a:t>disertai</a:t>
          </a:r>
          <a:r>
            <a:rPr lang="en-US" dirty="0" smtClean="0"/>
            <a:t> </a:t>
          </a:r>
          <a:r>
            <a:rPr lang="en-US" dirty="0" err="1" smtClean="0"/>
            <a:t>perubahan</a:t>
          </a:r>
          <a:r>
            <a:rPr lang="en-US" dirty="0" smtClean="0"/>
            <a:t> </a:t>
          </a:r>
          <a:r>
            <a:rPr lang="en-US" dirty="0" err="1" smtClean="0"/>
            <a:t>pada</a:t>
          </a:r>
          <a:r>
            <a:rPr lang="en-US" dirty="0" smtClean="0"/>
            <a:t> </a:t>
          </a:r>
          <a:r>
            <a:rPr lang="en-US" dirty="0" err="1" smtClean="0"/>
            <a:t>kornea</a:t>
          </a:r>
          <a:r>
            <a:rPr lang="en-US" dirty="0" smtClean="0"/>
            <a:t>. </a:t>
          </a:r>
          <a:endParaRPr lang="en-US" dirty="0"/>
        </a:p>
      </dgm:t>
    </dgm:pt>
    <dgm:pt modelId="{7F793BFA-A516-4295-B2AF-5BEDAFD38FE3}" type="parTrans" cxnId="{139F2BD7-F63F-4BC9-BE57-AF795C44BC9A}">
      <dgm:prSet/>
      <dgm:spPr/>
      <dgm:t>
        <a:bodyPr/>
        <a:lstStyle/>
        <a:p>
          <a:endParaRPr lang="en-US"/>
        </a:p>
      </dgm:t>
    </dgm:pt>
    <dgm:pt modelId="{DA05351E-DD80-4F73-8469-1229A88646A7}" type="sibTrans" cxnId="{139F2BD7-F63F-4BC9-BE57-AF795C44BC9A}">
      <dgm:prSet/>
      <dgm:spPr/>
      <dgm:t>
        <a:bodyPr/>
        <a:lstStyle/>
        <a:p>
          <a:endParaRPr lang="en-US"/>
        </a:p>
      </dgm:t>
    </dgm:pt>
    <dgm:pt modelId="{C2820E03-46FC-4841-AFD5-C2E4D042BAE7}">
      <dgm:prSet phldrT="[Text]"/>
      <dgm:spPr/>
      <dgm:t>
        <a:bodyPr/>
        <a:lstStyle/>
        <a:p>
          <a:r>
            <a:rPr lang="en-US" dirty="0" err="1" smtClean="0"/>
            <a:t>Letak</a:t>
          </a:r>
          <a:r>
            <a:rPr lang="en-US" dirty="0" smtClean="0"/>
            <a:t> </a:t>
          </a:r>
          <a:r>
            <a:rPr lang="en-US" dirty="0" err="1" smtClean="0"/>
            <a:t>kelainan</a:t>
          </a:r>
          <a:r>
            <a:rPr lang="en-US" dirty="0" smtClean="0"/>
            <a:t> </a:t>
          </a:r>
          <a:r>
            <a:rPr lang="en-US" dirty="0" err="1" smtClean="0"/>
            <a:t>lebih</a:t>
          </a:r>
          <a:r>
            <a:rPr lang="en-US" dirty="0" smtClean="0"/>
            <a:t> </a:t>
          </a:r>
          <a:r>
            <a:rPr lang="en-US" dirty="0" err="1" smtClean="0"/>
            <a:t>sering</a:t>
          </a:r>
          <a:r>
            <a:rPr lang="en-US" dirty="0" smtClean="0"/>
            <a:t> di </a:t>
          </a:r>
          <a:r>
            <a:rPr lang="en-US" dirty="0" err="1" smtClean="0"/>
            <a:t>palpebra</a:t>
          </a:r>
          <a:r>
            <a:rPr lang="en-US" dirty="0" smtClean="0"/>
            <a:t> inferior</a:t>
          </a:r>
          <a:endParaRPr lang="en-US" dirty="0"/>
        </a:p>
      </dgm:t>
    </dgm:pt>
    <dgm:pt modelId="{409B19EE-9B9C-4EBA-95B1-48BFC1AD2346}" type="parTrans" cxnId="{48A26D07-78E9-4593-938D-E29FCB97E6D4}">
      <dgm:prSet/>
      <dgm:spPr/>
      <dgm:t>
        <a:bodyPr/>
        <a:lstStyle/>
        <a:p>
          <a:endParaRPr lang="en-US"/>
        </a:p>
      </dgm:t>
    </dgm:pt>
    <dgm:pt modelId="{F8EFBB18-1D63-4D93-99A9-6E13D86A6100}" type="sibTrans" cxnId="{48A26D07-78E9-4593-938D-E29FCB97E6D4}">
      <dgm:prSet/>
      <dgm:spPr/>
      <dgm:t>
        <a:bodyPr/>
        <a:lstStyle/>
        <a:p>
          <a:endParaRPr lang="en-US"/>
        </a:p>
      </dgm:t>
    </dgm:pt>
    <dgm:pt modelId="{6D2DD4F4-74E6-4AB9-AD55-EE666DAD26CD}">
      <dgm:prSet phldrT="[Text]"/>
      <dgm:spPr/>
      <dgm:t>
        <a:bodyPr/>
        <a:lstStyle/>
        <a:p>
          <a:r>
            <a:rPr lang="en-US" dirty="0" err="1" smtClean="0"/>
            <a:t>tidak</a:t>
          </a:r>
          <a:r>
            <a:rPr lang="en-US" dirty="0" smtClean="0"/>
            <a:t> </a:t>
          </a:r>
          <a:r>
            <a:rPr lang="en-US" dirty="0" err="1" smtClean="0"/>
            <a:t>terdapat</a:t>
          </a:r>
          <a:r>
            <a:rPr lang="en-US" dirty="0" smtClean="0"/>
            <a:t> eosinophil </a:t>
          </a:r>
          <a:r>
            <a:rPr lang="en-US" dirty="0" err="1" smtClean="0"/>
            <a:t>pada</a:t>
          </a:r>
          <a:r>
            <a:rPr lang="en-US" dirty="0" smtClean="0"/>
            <a:t> </a:t>
          </a:r>
          <a:r>
            <a:rPr lang="en-US" i="1" dirty="0" smtClean="0"/>
            <a:t>scraping </a:t>
          </a:r>
          <a:r>
            <a:rPr lang="en-US" dirty="0" err="1" smtClean="0"/>
            <a:t>konjungtiva</a:t>
          </a:r>
          <a:endParaRPr lang="en-US" dirty="0"/>
        </a:p>
      </dgm:t>
    </dgm:pt>
    <dgm:pt modelId="{9E554D16-4D61-4481-8D87-5B80BFB17320}" type="parTrans" cxnId="{CC82FBEF-FB6E-4BB4-8EBF-F9ABE6026393}">
      <dgm:prSet/>
      <dgm:spPr/>
      <dgm:t>
        <a:bodyPr/>
        <a:lstStyle/>
        <a:p>
          <a:endParaRPr lang="en-US"/>
        </a:p>
      </dgm:t>
    </dgm:pt>
    <dgm:pt modelId="{F9922962-AC65-45F2-AC08-681A2CA88ABD}" type="sibTrans" cxnId="{CC82FBEF-FB6E-4BB4-8EBF-F9ABE6026393}">
      <dgm:prSet/>
      <dgm:spPr/>
      <dgm:t>
        <a:bodyPr/>
        <a:lstStyle/>
        <a:p>
          <a:endParaRPr lang="en-US"/>
        </a:p>
      </dgm:t>
    </dgm:pt>
    <dgm:pt modelId="{8FE8FBD7-A78E-49D2-94A3-8E1B56F23914}">
      <dgm:prSet phldrT="[Text]"/>
      <dgm:spPr/>
      <dgm:t>
        <a:bodyPr/>
        <a:lstStyle/>
        <a:p>
          <a:r>
            <a:rPr lang="en-US" dirty="0" err="1" smtClean="0"/>
            <a:t>iritasi</a:t>
          </a:r>
          <a:r>
            <a:rPr lang="en-US" dirty="0" smtClean="0"/>
            <a:t> </a:t>
          </a:r>
          <a:r>
            <a:rPr lang="en-US" dirty="0" err="1" smtClean="0"/>
            <a:t>mekanik</a:t>
          </a:r>
          <a:r>
            <a:rPr lang="en-US" dirty="0" smtClean="0"/>
            <a:t> yang lama </a:t>
          </a:r>
          <a:r>
            <a:rPr lang="en-US" dirty="0" err="1" smtClean="0"/>
            <a:t>terutama</a:t>
          </a:r>
          <a:r>
            <a:rPr lang="en-US" dirty="0" smtClean="0"/>
            <a:t> </a:t>
          </a:r>
          <a:r>
            <a:rPr lang="en-US" dirty="0" err="1" smtClean="0"/>
            <a:t>karena</a:t>
          </a:r>
          <a:r>
            <a:rPr lang="en-US" dirty="0" smtClean="0"/>
            <a:t> </a:t>
          </a:r>
          <a:r>
            <a:rPr lang="en-US" dirty="0" err="1" smtClean="0"/>
            <a:t>penggunaan</a:t>
          </a:r>
          <a:r>
            <a:rPr lang="en-US" dirty="0" smtClean="0"/>
            <a:t> </a:t>
          </a:r>
          <a:r>
            <a:rPr lang="en-US" dirty="0" err="1" smtClean="0"/>
            <a:t>lensa</a:t>
          </a:r>
          <a:r>
            <a:rPr lang="en-US" dirty="0" smtClean="0"/>
            <a:t> </a:t>
          </a:r>
          <a:r>
            <a:rPr lang="en-US" dirty="0" err="1" smtClean="0"/>
            <a:t>kontak</a:t>
          </a:r>
          <a:r>
            <a:rPr lang="en-US" dirty="0" smtClean="0"/>
            <a:t>. </a:t>
          </a:r>
          <a:endParaRPr lang="en-US" dirty="0"/>
        </a:p>
      </dgm:t>
    </dgm:pt>
    <dgm:pt modelId="{3DFFDF44-96E5-461F-8590-828D168426A6}" type="parTrans" cxnId="{1B4845B3-E04D-4B1A-B1DA-B3EB728550DD}">
      <dgm:prSet/>
      <dgm:spPr/>
      <dgm:t>
        <a:bodyPr/>
        <a:lstStyle/>
        <a:p>
          <a:endParaRPr lang="en-US"/>
        </a:p>
      </dgm:t>
    </dgm:pt>
    <dgm:pt modelId="{D85F3B70-A06C-40F7-90C9-0EB38A6EFF6B}" type="sibTrans" cxnId="{1B4845B3-E04D-4B1A-B1DA-B3EB728550DD}">
      <dgm:prSet/>
      <dgm:spPr/>
      <dgm:t>
        <a:bodyPr/>
        <a:lstStyle/>
        <a:p>
          <a:endParaRPr lang="en-US"/>
        </a:p>
      </dgm:t>
    </dgm:pt>
    <dgm:pt modelId="{1B104AE7-E8CF-481C-BB43-1C7349E85B5F}" type="pres">
      <dgm:prSet presAssocID="{8FA57DD8-5C8D-44E2-9051-6EC55F6DA10F}" presName="Name0" presStyleCnt="0">
        <dgm:presLayoutVars>
          <dgm:dir/>
          <dgm:animLvl val="lvl"/>
          <dgm:resizeHandles val="exact"/>
        </dgm:presLayoutVars>
      </dgm:prSet>
      <dgm:spPr/>
      <dgm:t>
        <a:bodyPr/>
        <a:lstStyle/>
        <a:p>
          <a:endParaRPr lang="en-US"/>
        </a:p>
      </dgm:t>
    </dgm:pt>
    <dgm:pt modelId="{4917EEDD-C770-4A2E-8B9F-3326AA2F3989}" type="pres">
      <dgm:prSet presAssocID="{CA36EAB4-9BE3-472C-A20B-EB4A20C0FFEB}" presName="composite" presStyleCnt="0"/>
      <dgm:spPr/>
    </dgm:pt>
    <dgm:pt modelId="{6BFBB81D-1B33-43A9-82A1-7745C9B74DDE}" type="pres">
      <dgm:prSet presAssocID="{CA36EAB4-9BE3-472C-A20B-EB4A20C0FFEB}" presName="parTx" presStyleLbl="alignNode1" presStyleIdx="0" presStyleCnt="3">
        <dgm:presLayoutVars>
          <dgm:chMax val="0"/>
          <dgm:chPref val="0"/>
          <dgm:bulletEnabled val="1"/>
        </dgm:presLayoutVars>
      </dgm:prSet>
      <dgm:spPr/>
      <dgm:t>
        <a:bodyPr/>
        <a:lstStyle/>
        <a:p>
          <a:endParaRPr lang="en-US"/>
        </a:p>
      </dgm:t>
    </dgm:pt>
    <dgm:pt modelId="{31035E88-A7E4-4412-8DEB-B91265C199DF}" type="pres">
      <dgm:prSet presAssocID="{CA36EAB4-9BE3-472C-A20B-EB4A20C0FFEB}" presName="desTx" presStyleLbl="alignAccFollowNode1" presStyleIdx="0" presStyleCnt="3">
        <dgm:presLayoutVars>
          <dgm:bulletEnabled val="1"/>
        </dgm:presLayoutVars>
      </dgm:prSet>
      <dgm:spPr/>
      <dgm:t>
        <a:bodyPr/>
        <a:lstStyle/>
        <a:p>
          <a:endParaRPr lang="en-US"/>
        </a:p>
      </dgm:t>
    </dgm:pt>
    <dgm:pt modelId="{C24AB048-B9F0-4391-BC45-1024110495CF}" type="pres">
      <dgm:prSet presAssocID="{76DCDC3C-9CA4-48E0-8B65-486CCBD36A4C}" presName="space" presStyleCnt="0"/>
      <dgm:spPr/>
    </dgm:pt>
    <dgm:pt modelId="{E9EFA65A-B806-4AB9-A753-A0D3F9E6D896}" type="pres">
      <dgm:prSet presAssocID="{B5BD3F57-3B11-436C-802A-42E9C95B07E8}" presName="composite" presStyleCnt="0"/>
      <dgm:spPr/>
    </dgm:pt>
    <dgm:pt modelId="{D1F24620-A3C7-4763-A5FF-F671842DFE01}" type="pres">
      <dgm:prSet presAssocID="{B5BD3F57-3B11-436C-802A-42E9C95B07E8}" presName="parTx" presStyleLbl="alignNode1" presStyleIdx="1" presStyleCnt="3">
        <dgm:presLayoutVars>
          <dgm:chMax val="0"/>
          <dgm:chPref val="0"/>
          <dgm:bulletEnabled val="1"/>
        </dgm:presLayoutVars>
      </dgm:prSet>
      <dgm:spPr/>
      <dgm:t>
        <a:bodyPr/>
        <a:lstStyle/>
        <a:p>
          <a:endParaRPr lang="en-US"/>
        </a:p>
      </dgm:t>
    </dgm:pt>
    <dgm:pt modelId="{F56C50EF-F596-4AC5-87F8-DC5838C31D23}" type="pres">
      <dgm:prSet presAssocID="{B5BD3F57-3B11-436C-802A-42E9C95B07E8}" presName="desTx" presStyleLbl="alignAccFollowNode1" presStyleIdx="1" presStyleCnt="3">
        <dgm:presLayoutVars>
          <dgm:bulletEnabled val="1"/>
        </dgm:presLayoutVars>
      </dgm:prSet>
      <dgm:spPr/>
      <dgm:t>
        <a:bodyPr/>
        <a:lstStyle/>
        <a:p>
          <a:endParaRPr lang="en-US"/>
        </a:p>
      </dgm:t>
    </dgm:pt>
    <dgm:pt modelId="{F365AD29-8317-46DB-8E39-9AC788AE3328}" type="pres">
      <dgm:prSet presAssocID="{EDA08D75-41C4-4B13-84FF-905B227F66E1}" presName="space" presStyleCnt="0"/>
      <dgm:spPr/>
    </dgm:pt>
    <dgm:pt modelId="{F31BAC21-AC74-4DC0-9C0B-2AAD099DBD5F}" type="pres">
      <dgm:prSet presAssocID="{A75889D8-7E00-4561-B9EA-40BBD3BCB026}" presName="composite" presStyleCnt="0"/>
      <dgm:spPr/>
    </dgm:pt>
    <dgm:pt modelId="{225473CE-1839-4E85-98D4-8E7578884B97}" type="pres">
      <dgm:prSet presAssocID="{A75889D8-7E00-4561-B9EA-40BBD3BCB026}" presName="parTx" presStyleLbl="alignNode1" presStyleIdx="2" presStyleCnt="3">
        <dgm:presLayoutVars>
          <dgm:chMax val="0"/>
          <dgm:chPref val="0"/>
          <dgm:bulletEnabled val="1"/>
        </dgm:presLayoutVars>
      </dgm:prSet>
      <dgm:spPr/>
      <dgm:t>
        <a:bodyPr/>
        <a:lstStyle/>
        <a:p>
          <a:endParaRPr lang="en-US"/>
        </a:p>
      </dgm:t>
    </dgm:pt>
    <dgm:pt modelId="{41728391-9381-427D-9478-23BDB11A537E}" type="pres">
      <dgm:prSet presAssocID="{A75889D8-7E00-4561-B9EA-40BBD3BCB026}" presName="desTx" presStyleLbl="alignAccFollowNode1" presStyleIdx="2" presStyleCnt="3">
        <dgm:presLayoutVars>
          <dgm:bulletEnabled val="1"/>
        </dgm:presLayoutVars>
      </dgm:prSet>
      <dgm:spPr/>
      <dgm:t>
        <a:bodyPr/>
        <a:lstStyle/>
        <a:p>
          <a:endParaRPr lang="en-US"/>
        </a:p>
      </dgm:t>
    </dgm:pt>
  </dgm:ptLst>
  <dgm:cxnLst>
    <dgm:cxn modelId="{CC82FBEF-FB6E-4BB4-8EBF-F9ABE6026393}" srcId="{B5BD3F57-3B11-436C-802A-42E9C95B07E8}" destId="{6D2DD4F4-74E6-4AB9-AD55-EE666DAD26CD}" srcOrd="2" destOrd="0" parTransId="{9E554D16-4D61-4481-8D87-5B80BFB17320}" sibTransId="{F9922962-AC65-45F2-AC08-681A2CA88ABD}"/>
    <dgm:cxn modelId="{FD5D7D39-D2A8-4E5B-8125-A4B576E31843}" type="presOf" srcId="{B5BD3F57-3B11-436C-802A-42E9C95B07E8}" destId="{D1F24620-A3C7-4763-A5FF-F671842DFE01}" srcOrd="0" destOrd="0" presId="urn:microsoft.com/office/officeart/2005/8/layout/hList1"/>
    <dgm:cxn modelId="{17ED5916-B1F9-4578-8EB4-B2085B509905}" type="presOf" srcId="{CA36EAB4-9BE3-472C-A20B-EB4A20C0FFEB}" destId="{6BFBB81D-1B33-43A9-82A1-7745C9B74DDE}" srcOrd="0" destOrd="0" presId="urn:microsoft.com/office/officeart/2005/8/layout/hList1"/>
    <dgm:cxn modelId="{B06F7458-E17F-4B55-A61A-6D1E4D46FEE8}" type="presOf" srcId="{AF2FC65B-17B7-42E0-9A86-85F98BC8F86C}" destId="{31035E88-A7E4-4412-8DEB-B91265C199DF}" srcOrd="0" destOrd="2" presId="urn:microsoft.com/office/officeart/2005/8/layout/hList1"/>
    <dgm:cxn modelId="{80880571-4E69-4679-8B77-E79F14FACA6D}" srcId="{CA36EAB4-9BE3-472C-A20B-EB4A20C0FFEB}" destId="{E0BF1E4C-CFED-47DD-B8C1-CCBDD89286CA}" srcOrd="0" destOrd="0" parTransId="{8D8649CC-70D3-43B0-A188-E18B4402AC0A}" sibTransId="{358CCFBC-B033-4307-8E25-CDC76C1DB5F2}"/>
    <dgm:cxn modelId="{139F2BD7-F63F-4BC9-BE57-AF795C44BC9A}" srcId="{CA36EAB4-9BE3-472C-A20B-EB4A20C0FFEB}" destId="{AF2FC65B-17B7-42E0-9A86-85F98BC8F86C}" srcOrd="2" destOrd="0" parTransId="{7F793BFA-A516-4295-B2AF-5BEDAFD38FE3}" sibTransId="{DA05351E-DD80-4F73-8469-1229A88646A7}"/>
    <dgm:cxn modelId="{AA2E6F77-18C9-49B5-BFFA-A40FF75BF9F3}" type="presOf" srcId="{B8B8E529-0820-4981-8C12-98601B786701}" destId="{31035E88-A7E4-4412-8DEB-B91265C199DF}" srcOrd="0" destOrd="1" presId="urn:microsoft.com/office/officeart/2005/8/layout/hList1"/>
    <dgm:cxn modelId="{2D1EA69E-2C49-43DC-902A-11C52DEAD539}" srcId="{8FA57DD8-5C8D-44E2-9051-6EC55F6DA10F}" destId="{CA36EAB4-9BE3-472C-A20B-EB4A20C0FFEB}" srcOrd="0" destOrd="0" parTransId="{5FDAF962-EAF2-4E6C-AFCA-17E778941970}" sibTransId="{76DCDC3C-9CA4-48E0-8B65-486CCBD36A4C}"/>
    <dgm:cxn modelId="{66EC8C7E-2466-4316-858D-8FB4A1A3B8C6}" type="presOf" srcId="{8FE8FBD7-A78E-49D2-94A3-8E1B56F23914}" destId="{41728391-9381-427D-9478-23BDB11A537E}" srcOrd="0" destOrd="1" presId="urn:microsoft.com/office/officeart/2005/8/layout/hList1"/>
    <dgm:cxn modelId="{BC77C56B-F547-4EF7-A3BF-D9703637ECA9}" srcId="{CA36EAB4-9BE3-472C-A20B-EB4A20C0FFEB}" destId="{B8B8E529-0820-4981-8C12-98601B786701}" srcOrd="1" destOrd="0" parTransId="{DD804052-E318-4615-8C5C-96147CA9CE74}" sibTransId="{67054ED9-1B0B-4A32-AF91-22284897B932}"/>
    <dgm:cxn modelId="{1ED9E18E-B542-4467-BCF0-3DF748F325FF}" srcId="{8FA57DD8-5C8D-44E2-9051-6EC55F6DA10F}" destId="{A75889D8-7E00-4561-B9EA-40BBD3BCB026}" srcOrd="2" destOrd="0" parTransId="{7F3BD239-21F5-40A3-B921-B40C128E870B}" sibTransId="{53747EDC-1686-48E8-9A64-F4C795C64972}"/>
    <dgm:cxn modelId="{A77ECE11-E71D-422F-B5A8-7CCBE292FF15}" srcId="{A75889D8-7E00-4561-B9EA-40BBD3BCB026}" destId="{A84C60A3-7083-409E-AF86-ACDD32293BF6}" srcOrd="0" destOrd="0" parTransId="{4E2EDF2B-E8BF-46D1-92E3-4095B350C427}" sibTransId="{40A8E52A-CF50-49EB-83A7-1E4933EB51C4}"/>
    <dgm:cxn modelId="{E6C5C129-C2C4-40AB-B29B-208B9CEFB0C1}" type="presOf" srcId="{E0BF1E4C-CFED-47DD-B8C1-CCBDD89286CA}" destId="{31035E88-A7E4-4412-8DEB-B91265C199DF}" srcOrd="0" destOrd="0" presId="urn:microsoft.com/office/officeart/2005/8/layout/hList1"/>
    <dgm:cxn modelId="{64E2B618-3FEB-4B69-BA63-F1B17253D57F}" type="presOf" srcId="{8FA57DD8-5C8D-44E2-9051-6EC55F6DA10F}" destId="{1B104AE7-E8CF-481C-BB43-1C7349E85B5F}" srcOrd="0" destOrd="0" presId="urn:microsoft.com/office/officeart/2005/8/layout/hList1"/>
    <dgm:cxn modelId="{E5215C90-43A6-42B3-8292-B4327D75DC07}" type="presOf" srcId="{6D2DD4F4-74E6-4AB9-AD55-EE666DAD26CD}" destId="{F56C50EF-F596-4AC5-87F8-DC5838C31D23}" srcOrd="0" destOrd="2" presId="urn:microsoft.com/office/officeart/2005/8/layout/hList1"/>
    <dgm:cxn modelId="{5D652533-3B99-4595-A8AD-FA6139353E01}" type="presOf" srcId="{E3897ADE-90A8-428D-B611-B76A372EB919}" destId="{F56C50EF-F596-4AC5-87F8-DC5838C31D23}" srcOrd="0" destOrd="0" presId="urn:microsoft.com/office/officeart/2005/8/layout/hList1"/>
    <dgm:cxn modelId="{1B4845B3-E04D-4B1A-B1DA-B3EB728550DD}" srcId="{A75889D8-7E00-4561-B9EA-40BBD3BCB026}" destId="{8FE8FBD7-A78E-49D2-94A3-8E1B56F23914}" srcOrd="1" destOrd="0" parTransId="{3DFFDF44-96E5-461F-8590-828D168426A6}" sibTransId="{D85F3B70-A06C-40F7-90C9-0EB38A6EFF6B}"/>
    <dgm:cxn modelId="{A0682849-0A09-4FC7-A91E-360B42BEB91E}" srcId="{8FA57DD8-5C8D-44E2-9051-6EC55F6DA10F}" destId="{B5BD3F57-3B11-436C-802A-42E9C95B07E8}" srcOrd="1" destOrd="0" parTransId="{E19B05A8-8B7E-47B5-91DD-50B1E91F8284}" sibTransId="{EDA08D75-41C4-4B13-84FF-905B227F66E1}"/>
    <dgm:cxn modelId="{48A26D07-78E9-4593-938D-E29FCB97E6D4}" srcId="{B5BD3F57-3B11-436C-802A-42E9C95B07E8}" destId="{C2820E03-46FC-4841-AFD5-C2E4D042BAE7}" srcOrd="1" destOrd="0" parTransId="{409B19EE-9B9C-4EBA-95B1-48BFC1AD2346}" sibTransId="{F8EFBB18-1D63-4D93-99A9-6E13D86A6100}"/>
    <dgm:cxn modelId="{0F78FD5E-CD3B-4E8C-84FD-EC52D82DD62C}" type="presOf" srcId="{C2820E03-46FC-4841-AFD5-C2E4D042BAE7}" destId="{F56C50EF-F596-4AC5-87F8-DC5838C31D23}" srcOrd="0" destOrd="1" presId="urn:microsoft.com/office/officeart/2005/8/layout/hList1"/>
    <dgm:cxn modelId="{447EF8E7-B601-49A0-9B3C-D8DAC4659EEE}" type="presOf" srcId="{A75889D8-7E00-4561-B9EA-40BBD3BCB026}" destId="{225473CE-1839-4E85-98D4-8E7578884B97}" srcOrd="0" destOrd="0" presId="urn:microsoft.com/office/officeart/2005/8/layout/hList1"/>
    <dgm:cxn modelId="{170A4239-67B6-4C74-8AD3-F78FFDBFA5D0}" type="presOf" srcId="{A84C60A3-7083-409E-AF86-ACDD32293BF6}" destId="{41728391-9381-427D-9478-23BDB11A537E}" srcOrd="0" destOrd="0" presId="urn:microsoft.com/office/officeart/2005/8/layout/hList1"/>
    <dgm:cxn modelId="{DD7E03C0-B2AE-4022-A6F9-E213C920A07B}" srcId="{B5BD3F57-3B11-436C-802A-42E9C95B07E8}" destId="{E3897ADE-90A8-428D-B611-B76A372EB919}" srcOrd="0" destOrd="0" parTransId="{87CE0C0E-D324-4EAB-9E5C-9D336BBE1093}" sibTransId="{F6A3A1C6-8421-4639-A7E6-6B0E0A532C06}"/>
    <dgm:cxn modelId="{9BD69900-1D2D-41D6-9478-6AAD1D751F8D}" type="presParOf" srcId="{1B104AE7-E8CF-481C-BB43-1C7349E85B5F}" destId="{4917EEDD-C770-4A2E-8B9F-3326AA2F3989}" srcOrd="0" destOrd="0" presId="urn:microsoft.com/office/officeart/2005/8/layout/hList1"/>
    <dgm:cxn modelId="{6F078419-1875-477B-81D8-AB586979C521}" type="presParOf" srcId="{4917EEDD-C770-4A2E-8B9F-3326AA2F3989}" destId="{6BFBB81D-1B33-43A9-82A1-7745C9B74DDE}" srcOrd="0" destOrd="0" presId="urn:microsoft.com/office/officeart/2005/8/layout/hList1"/>
    <dgm:cxn modelId="{27B83522-A786-4FAC-810B-3A698AD0706E}" type="presParOf" srcId="{4917EEDD-C770-4A2E-8B9F-3326AA2F3989}" destId="{31035E88-A7E4-4412-8DEB-B91265C199DF}" srcOrd="1" destOrd="0" presId="urn:microsoft.com/office/officeart/2005/8/layout/hList1"/>
    <dgm:cxn modelId="{E469D747-EB0F-4504-88C8-6168698396A9}" type="presParOf" srcId="{1B104AE7-E8CF-481C-BB43-1C7349E85B5F}" destId="{C24AB048-B9F0-4391-BC45-1024110495CF}" srcOrd="1" destOrd="0" presId="urn:microsoft.com/office/officeart/2005/8/layout/hList1"/>
    <dgm:cxn modelId="{A562B502-8045-42B0-B503-E97BAE4E8A61}" type="presParOf" srcId="{1B104AE7-E8CF-481C-BB43-1C7349E85B5F}" destId="{E9EFA65A-B806-4AB9-A753-A0D3F9E6D896}" srcOrd="2" destOrd="0" presId="urn:microsoft.com/office/officeart/2005/8/layout/hList1"/>
    <dgm:cxn modelId="{35EECAD2-EDDF-4BC8-B451-F77144A2223B}" type="presParOf" srcId="{E9EFA65A-B806-4AB9-A753-A0D3F9E6D896}" destId="{D1F24620-A3C7-4763-A5FF-F671842DFE01}" srcOrd="0" destOrd="0" presId="urn:microsoft.com/office/officeart/2005/8/layout/hList1"/>
    <dgm:cxn modelId="{E6DBE3AE-B979-4741-B38B-2062B804D2CA}" type="presParOf" srcId="{E9EFA65A-B806-4AB9-A753-A0D3F9E6D896}" destId="{F56C50EF-F596-4AC5-87F8-DC5838C31D23}" srcOrd="1" destOrd="0" presId="urn:microsoft.com/office/officeart/2005/8/layout/hList1"/>
    <dgm:cxn modelId="{34EE0E64-217C-4840-BB32-85E1BA3B899F}" type="presParOf" srcId="{1B104AE7-E8CF-481C-BB43-1C7349E85B5F}" destId="{F365AD29-8317-46DB-8E39-9AC788AE3328}" srcOrd="3" destOrd="0" presId="urn:microsoft.com/office/officeart/2005/8/layout/hList1"/>
    <dgm:cxn modelId="{11D319CF-2D32-4D40-A660-BDA372478A05}" type="presParOf" srcId="{1B104AE7-E8CF-481C-BB43-1C7349E85B5F}" destId="{F31BAC21-AC74-4DC0-9C0B-2AAD099DBD5F}" srcOrd="4" destOrd="0" presId="urn:microsoft.com/office/officeart/2005/8/layout/hList1"/>
    <dgm:cxn modelId="{B1B47186-3D74-4606-B183-6797F80643CC}" type="presParOf" srcId="{F31BAC21-AC74-4DC0-9C0B-2AAD099DBD5F}" destId="{225473CE-1839-4E85-98D4-8E7578884B97}" srcOrd="0" destOrd="0" presId="urn:microsoft.com/office/officeart/2005/8/layout/hList1"/>
    <dgm:cxn modelId="{465F078B-7432-401A-9F5C-794FC82E07FA}" type="presParOf" srcId="{F31BAC21-AC74-4DC0-9C0B-2AAD099DBD5F}" destId="{41728391-9381-427D-9478-23BDB11A537E}" srcOrd="1" destOrd="0" presId="urn:microsoft.com/office/officeart/2005/8/layout/h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E68890B-DEC1-4004-99B2-9C79F940DB62}">
      <dsp:nvSpPr>
        <dsp:cNvPr id="0" name=""/>
        <dsp:cNvSpPr/>
      </dsp:nvSpPr>
      <dsp:spPr>
        <a:xfrm>
          <a:off x="6317" y="1097756"/>
          <a:ext cx="2279094" cy="2681287"/>
        </a:xfrm>
        <a:prstGeom prst="rect">
          <a:avLst/>
        </a:prstGeom>
        <a:solidFill>
          <a:schemeClr val="lt1">
            <a:alpha val="40000"/>
            <a:hueOff val="0"/>
            <a:satOff val="0"/>
            <a:lumOff val="0"/>
            <a:alphaOff val="0"/>
          </a:schemeClr>
        </a:solidFill>
        <a:ln w="12000"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 modelId="{FF915B49-7A9F-4A3C-ABA0-F387C6A12A06}">
      <dsp:nvSpPr>
        <dsp:cNvPr id="0" name=""/>
        <dsp:cNvSpPr/>
      </dsp:nvSpPr>
      <dsp:spPr>
        <a:xfrm>
          <a:off x="120272" y="1205007"/>
          <a:ext cx="2051184" cy="1742836"/>
        </a:xfrm>
        <a:prstGeom prst="rect">
          <a:avLst/>
        </a:prstGeom>
        <a:blipFill>
          <a:blip xmlns:r="http://schemas.openxmlformats.org/officeDocument/2006/relationships" r:embed="rId1">
            <a:extLst>
              <a:ext uri="{28A0092B-C50C-407E-A947-70E740481C1C}">
                <a14:useLocalDpi xmlns:a14="http://schemas.microsoft.com/office/drawing/2010/main" val="0"/>
              </a:ext>
            </a:extLst>
          </a:blip>
          <a:srcRect/>
          <a:stretch>
            <a:fillRect l="-10000" r="-10000"/>
          </a:stretch>
        </a:blip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3DCA4300-DFC0-4C40-B2E5-348FC665C93B}">
      <dsp:nvSpPr>
        <dsp:cNvPr id="0" name=""/>
        <dsp:cNvSpPr/>
      </dsp:nvSpPr>
      <dsp:spPr>
        <a:xfrm>
          <a:off x="120272" y="2947844"/>
          <a:ext cx="2051184" cy="72394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5730" tIns="125730" rIns="125730" bIns="125730" numCol="1" spcCol="1270" anchor="ctr" anchorCtr="0">
          <a:noAutofit/>
        </a:bodyPr>
        <a:lstStyle/>
        <a:p>
          <a:pPr lvl="0" algn="ctr" defTabSz="1466850">
            <a:lnSpc>
              <a:spcPct val="90000"/>
            </a:lnSpc>
            <a:spcBef>
              <a:spcPct val="0"/>
            </a:spcBef>
            <a:spcAft>
              <a:spcPct val="35000"/>
            </a:spcAft>
          </a:pPr>
          <a:r>
            <a:rPr lang="en-US" sz="3300" kern="1200" dirty="0" err="1" smtClean="0">
              <a:solidFill>
                <a:schemeClr val="bg2">
                  <a:lumMod val="75000"/>
                </a:schemeClr>
              </a:solidFill>
            </a:rPr>
            <a:t>Bakteri</a:t>
          </a:r>
          <a:endParaRPr lang="en-US" sz="3300" kern="1200" dirty="0">
            <a:solidFill>
              <a:schemeClr val="bg2">
                <a:lumMod val="75000"/>
              </a:schemeClr>
            </a:solidFill>
          </a:endParaRPr>
        </a:p>
      </dsp:txBody>
      <dsp:txXfrm>
        <a:off x="120272" y="2947844"/>
        <a:ext cx="2051184" cy="723947"/>
      </dsp:txXfrm>
    </dsp:sp>
    <dsp:sp modelId="{270F03F5-3C14-48F0-B920-F3CA92F99FDF}">
      <dsp:nvSpPr>
        <dsp:cNvPr id="0" name=""/>
        <dsp:cNvSpPr/>
      </dsp:nvSpPr>
      <dsp:spPr>
        <a:xfrm>
          <a:off x="2708552" y="1097756"/>
          <a:ext cx="2279094" cy="2681287"/>
        </a:xfrm>
        <a:prstGeom prst="rect">
          <a:avLst/>
        </a:prstGeom>
        <a:solidFill>
          <a:schemeClr val="lt1">
            <a:alpha val="40000"/>
            <a:hueOff val="0"/>
            <a:satOff val="0"/>
            <a:lumOff val="0"/>
            <a:alphaOff val="0"/>
          </a:schemeClr>
        </a:solidFill>
        <a:ln w="12000"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 modelId="{15D6F640-D7E6-4CAF-B610-B2807B0C48AF}">
      <dsp:nvSpPr>
        <dsp:cNvPr id="0" name=""/>
        <dsp:cNvSpPr/>
      </dsp:nvSpPr>
      <dsp:spPr>
        <a:xfrm>
          <a:off x="2822507" y="1205007"/>
          <a:ext cx="2051184" cy="1742836"/>
        </a:xfrm>
        <a:prstGeom prst="rect">
          <a:avLst/>
        </a:prstGeom>
        <a:blipFill>
          <a:blip xmlns:r="http://schemas.openxmlformats.org/officeDocument/2006/relationships" r:embed="rId2">
            <a:extLst>
              <a:ext uri="{28A0092B-C50C-407E-A947-70E740481C1C}">
                <a14:useLocalDpi xmlns:a14="http://schemas.microsoft.com/office/drawing/2010/main" val="0"/>
              </a:ext>
            </a:extLst>
          </a:blip>
          <a:srcRect/>
          <a:stretch>
            <a:fillRect l="-20000" r="-20000"/>
          </a:stretch>
        </a:blip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AA44CBCE-112D-4F55-9475-9B7663FB9C61}">
      <dsp:nvSpPr>
        <dsp:cNvPr id="0" name=""/>
        <dsp:cNvSpPr/>
      </dsp:nvSpPr>
      <dsp:spPr>
        <a:xfrm>
          <a:off x="2822507" y="2947844"/>
          <a:ext cx="2051184" cy="72394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5730" tIns="125730" rIns="125730" bIns="125730" numCol="1" spcCol="1270" anchor="ctr" anchorCtr="0">
          <a:noAutofit/>
        </a:bodyPr>
        <a:lstStyle/>
        <a:p>
          <a:pPr lvl="0" algn="ctr" defTabSz="1466850">
            <a:lnSpc>
              <a:spcPct val="90000"/>
            </a:lnSpc>
            <a:spcBef>
              <a:spcPct val="0"/>
            </a:spcBef>
            <a:spcAft>
              <a:spcPct val="35000"/>
            </a:spcAft>
          </a:pPr>
          <a:r>
            <a:rPr lang="en-US" sz="3300" kern="1200" dirty="0" smtClean="0"/>
            <a:t>Viral</a:t>
          </a:r>
          <a:endParaRPr lang="en-US" sz="3300" kern="1200" dirty="0"/>
        </a:p>
      </dsp:txBody>
      <dsp:txXfrm>
        <a:off x="2822507" y="2947844"/>
        <a:ext cx="2051184" cy="723947"/>
      </dsp:txXfrm>
    </dsp:sp>
    <dsp:sp modelId="{F9D2D3EA-9BB7-49CD-8347-F9108C72D8F0}">
      <dsp:nvSpPr>
        <dsp:cNvPr id="0" name=""/>
        <dsp:cNvSpPr/>
      </dsp:nvSpPr>
      <dsp:spPr>
        <a:xfrm>
          <a:off x="5410787" y="1097756"/>
          <a:ext cx="2279094" cy="2681287"/>
        </a:xfrm>
        <a:prstGeom prst="rect">
          <a:avLst/>
        </a:prstGeom>
        <a:solidFill>
          <a:schemeClr val="lt1">
            <a:alpha val="40000"/>
            <a:hueOff val="0"/>
            <a:satOff val="0"/>
            <a:lumOff val="0"/>
            <a:alphaOff val="0"/>
          </a:schemeClr>
        </a:solidFill>
        <a:ln w="12000"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 modelId="{99967AE8-12FA-4A9F-A68D-33DFBD31643D}">
      <dsp:nvSpPr>
        <dsp:cNvPr id="0" name=""/>
        <dsp:cNvSpPr/>
      </dsp:nvSpPr>
      <dsp:spPr>
        <a:xfrm>
          <a:off x="5524742" y="1205007"/>
          <a:ext cx="2051184" cy="1742836"/>
        </a:xfrm>
        <a:prstGeom prst="rect">
          <a:avLst/>
        </a:prstGeom>
        <a:blipFill>
          <a:blip xmlns:r="http://schemas.openxmlformats.org/officeDocument/2006/relationships" r:embed="rId3" cstate="print">
            <a:extLst>
              <a:ext uri="{28A0092B-C50C-407E-A947-70E740481C1C}">
                <a14:useLocalDpi xmlns:a14="http://schemas.microsoft.com/office/drawing/2010/main" val="0"/>
              </a:ext>
            </a:extLst>
          </a:blip>
          <a:srcRect/>
          <a:stretch>
            <a:fillRect l="-2000" r="-2000"/>
          </a:stretch>
        </a:blip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E8ECF7BA-F663-4B96-9F85-E8C216E183D1}">
      <dsp:nvSpPr>
        <dsp:cNvPr id="0" name=""/>
        <dsp:cNvSpPr/>
      </dsp:nvSpPr>
      <dsp:spPr>
        <a:xfrm>
          <a:off x="5524742" y="2947844"/>
          <a:ext cx="2051184" cy="72394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5730" tIns="125730" rIns="125730" bIns="125730" numCol="1" spcCol="1270" anchor="ctr" anchorCtr="0">
          <a:noAutofit/>
        </a:bodyPr>
        <a:lstStyle/>
        <a:p>
          <a:pPr lvl="0" algn="ctr" defTabSz="1466850">
            <a:lnSpc>
              <a:spcPct val="90000"/>
            </a:lnSpc>
            <a:spcBef>
              <a:spcPct val="0"/>
            </a:spcBef>
            <a:spcAft>
              <a:spcPct val="35000"/>
            </a:spcAft>
          </a:pPr>
          <a:r>
            <a:rPr lang="en-US" sz="3300" kern="1200" dirty="0" err="1" smtClean="0"/>
            <a:t>Alergi</a:t>
          </a:r>
          <a:endParaRPr lang="en-US" sz="3300" kern="1200" dirty="0"/>
        </a:p>
      </dsp:txBody>
      <dsp:txXfrm>
        <a:off x="5524742" y="2947844"/>
        <a:ext cx="2051184" cy="723947"/>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C129F67-A332-4308-93F4-49552F9C6B57}">
      <dsp:nvSpPr>
        <dsp:cNvPr id="0" name=""/>
        <dsp:cNvSpPr/>
      </dsp:nvSpPr>
      <dsp:spPr>
        <a:xfrm>
          <a:off x="61838" y="994"/>
          <a:ext cx="3299169" cy="747113"/>
        </a:xfrm>
        <a:prstGeom prst="roundRect">
          <a:avLst>
            <a:gd name="adj" fmla="val 10000"/>
          </a:avLst>
        </a:prstGeom>
        <a:solidFill>
          <a:schemeClr val="lt1">
            <a:hueOff val="0"/>
            <a:satOff val="0"/>
            <a:lumOff val="0"/>
            <a:alphaOff val="0"/>
          </a:schemeClr>
        </a:solidFill>
        <a:ln w="1905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30480" rIns="45720" bIns="30480" numCol="1" spcCol="1270" anchor="ctr" anchorCtr="0">
          <a:noAutofit/>
        </a:bodyPr>
        <a:lstStyle/>
        <a:p>
          <a:pPr lvl="0" algn="ctr" defTabSz="1066800">
            <a:lnSpc>
              <a:spcPct val="90000"/>
            </a:lnSpc>
            <a:spcBef>
              <a:spcPct val="0"/>
            </a:spcBef>
            <a:spcAft>
              <a:spcPct val="35000"/>
            </a:spcAft>
          </a:pPr>
          <a:r>
            <a:rPr lang="en-ID" sz="2400" kern="1200" dirty="0" err="1" smtClean="0">
              <a:latin typeface="Bahnschrift Light Condensed" panose="020B0502040204020203" pitchFamily="34" charset="0"/>
            </a:rPr>
            <a:t>Konjungtivitis</a:t>
          </a:r>
          <a:r>
            <a:rPr lang="en-ID" sz="2400" kern="1200" dirty="0" smtClean="0">
              <a:latin typeface="Bahnschrift Light Condensed" panose="020B0502040204020203" pitchFamily="34" charset="0"/>
            </a:rPr>
            <a:t> Vernal</a:t>
          </a:r>
          <a:endParaRPr lang="en-US" sz="2400" kern="1200" dirty="0">
            <a:latin typeface="Bahnschrift Light Condensed" panose="020B0502040204020203" pitchFamily="34" charset="0"/>
          </a:endParaRPr>
        </a:p>
      </dsp:txBody>
      <dsp:txXfrm>
        <a:off x="83720" y="22876"/>
        <a:ext cx="3255405" cy="703349"/>
      </dsp:txXfrm>
    </dsp:sp>
    <dsp:sp modelId="{B7BB6A77-836C-4D7E-8145-CB90875F4A86}">
      <dsp:nvSpPr>
        <dsp:cNvPr id="0" name=""/>
        <dsp:cNvSpPr/>
      </dsp:nvSpPr>
      <dsp:spPr>
        <a:xfrm>
          <a:off x="391755" y="748108"/>
          <a:ext cx="308274" cy="927404"/>
        </a:xfrm>
        <a:custGeom>
          <a:avLst/>
          <a:gdLst/>
          <a:ahLst/>
          <a:cxnLst/>
          <a:rect l="0" t="0" r="0" b="0"/>
          <a:pathLst>
            <a:path>
              <a:moveTo>
                <a:pt x="0" y="0"/>
              </a:moveTo>
              <a:lnTo>
                <a:pt x="0" y="927404"/>
              </a:lnTo>
              <a:lnTo>
                <a:pt x="308274" y="927404"/>
              </a:lnTo>
            </a:path>
          </a:pathLst>
        </a:custGeom>
        <a:noFill/>
        <a:ln w="1905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49406204-73FA-43F4-8673-FAF0DC282903}">
      <dsp:nvSpPr>
        <dsp:cNvPr id="0" name=""/>
        <dsp:cNvSpPr/>
      </dsp:nvSpPr>
      <dsp:spPr>
        <a:xfrm>
          <a:off x="700029" y="1155077"/>
          <a:ext cx="2639335" cy="1040871"/>
        </a:xfrm>
        <a:prstGeom prst="roundRect">
          <a:avLst>
            <a:gd name="adj" fmla="val 10000"/>
          </a:avLst>
        </a:prstGeom>
        <a:solidFill>
          <a:schemeClr val="accent1">
            <a:alpha val="90000"/>
            <a:tint val="40000"/>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2865" tIns="41910" rIns="62865" bIns="41910" numCol="1" spcCol="1270" anchor="ctr" anchorCtr="0">
          <a:noAutofit/>
        </a:bodyPr>
        <a:lstStyle/>
        <a:p>
          <a:pPr lvl="0" algn="ctr" defTabSz="1466850">
            <a:lnSpc>
              <a:spcPct val="90000"/>
            </a:lnSpc>
            <a:spcBef>
              <a:spcPct val="0"/>
            </a:spcBef>
            <a:spcAft>
              <a:spcPct val="35000"/>
            </a:spcAft>
          </a:pPr>
          <a:r>
            <a:rPr lang="en-ID" sz="3300" kern="1200" dirty="0" err="1" smtClean="0">
              <a:latin typeface="Bahnschrift Light Condensed" panose="020B0502040204020203" pitchFamily="34" charset="0"/>
            </a:rPr>
            <a:t>Bentuk</a:t>
          </a:r>
          <a:r>
            <a:rPr lang="en-ID" sz="3300" kern="1200" baseline="0" dirty="0" smtClean="0">
              <a:latin typeface="Bahnschrift Light Condensed" panose="020B0502040204020203" pitchFamily="34" charset="0"/>
            </a:rPr>
            <a:t> </a:t>
          </a:r>
          <a:r>
            <a:rPr lang="en-ID" sz="3300" kern="1200" baseline="0" dirty="0" err="1" smtClean="0">
              <a:latin typeface="Bahnschrift Light Condensed" panose="020B0502040204020203" pitchFamily="34" charset="0"/>
            </a:rPr>
            <a:t>palpebra</a:t>
          </a:r>
          <a:endParaRPr lang="en-US" sz="3300" kern="1200" dirty="0">
            <a:latin typeface="Bahnschrift Light Condensed" panose="020B0502040204020203" pitchFamily="34" charset="0"/>
          </a:endParaRPr>
        </a:p>
      </dsp:txBody>
      <dsp:txXfrm>
        <a:off x="730515" y="1185563"/>
        <a:ext cx="2578363" cy="979899"/>
      </dsp:txXfrm>
    </dsp:sp>
    <dsp:sp modelId="{1BED2ED8-470A-4419-83AF-99F29F6D310A}">
      <dsp:nvSpPr>
        <dsp:cNvPr id="0" name=""/>
        <dsp:cNvSpPr/>
      </dsp:nvSpPr>
      <dsp:spPr>
        <a:xfrm>
          <a:off x="391755" y="748108"/>
          <a:ext cx="329916" cy="2321980"/>
        </a:xfrm>
        <a:custGeom>
          <a:avLst/>
          <a:gdLst/>
          <a:ahLst/>
          <a:cxnLst/>
          <a:rect l="0" t="0" r="0" b="0"/>
          <a:pathLst>
            <a:path>
              <a:moveTo>
                <a:pt x="0" y="0"/>
              </a:moveTo>
              <a:lnTo>
                <a:pt x="0" y="2321980"/>
              </a:lnTo>
              <a:lnTo>
                <a:pt x="329916" y="2321980"/>
              </a:lnTo>
            </a:path>
          </a:pathLst>
        </a:custGeom>
        <a:noFill/>
        <a:ln w="1905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3D912339-FE37-4DF1-B3C2-B9B2A8CA3A0C}">
      <dsp:nvSpPr>
        <dsp:cNvPr id="0" name=""/>
        <dsp:cNvSpPr/>
      </dsp:nvSpPr>
      <dsp:spPr>
        <a:xfrm>
          <a:off x="721672" y="2613772"/>
          <a:ext cx="2639335" cy="912632"/>
        </a:xfrm>
        <a:prstGeom prst="roundRect">
          <a:avLst>
            <a:gd name="adj" fmla="val 10000"/>
          </a:avLst>
        </a:prstGeom>
        <a:solidFill>
          <a:schemeClr val="accent1">
            <a:alpha val="90000"/>
            <a:tint val="40000"/>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2865" tIns="41910" rIns="62865" bIns="41910" numCol="1" spcCol="1270" anchor="ctr" anchorCtr="0">
          <a:noAutofit/>
        </a:bodyPr>
        <a:lstStyle/>
        <a:p>
          <a:pPr lvl="0" algn="ctr" defTabSz="1466850">
            <a:lnSpc>
              <a:spcPct val="90000"/>
            </a:lnSpc>
            <a:spcBef>
              <a:spcPct val="0"/>
            </a:spcBef>
            <a:spcAft>
              <a:spcPct val="35000"/>
            </a:spcAft>
          </a:pPr>
          <a:r>
            <a:rPr lang="en-ID" sz="3300" kern="1200" dirty="0" err="1" smtClean="0">
              <a:latin typeface="Bahnschrift Light Condensed" panose="020B0502040204020203" pitchFamily="34" charset="0"/>
            </a:rPr>
            <a:t>Tipe</a:t>
          </a:r>
          <a:r>
            <a:rPr lang="en-ID" sz="3300" kern="1200" dirty="0" smtClean="0">
              <a:latin typeface="Bahnschrift Light Condensed" panose="020B0502040204020203" pitchFamily="34" charset="0"/>
            </a:rPr>
            <a:t> </a:t>
          </a:r>
          <a:r>
            <a:rPr lang="en-ID" sz="3300" kern="1200" dirty="0" err="1" smtClean="0">
              <a:latin typeface="Bahnschrift Light Condensed" panose="020B0502040204020203" pitchFamily="34" charset="0"/>
            </a:rPr>
            <a:t>limbal</a:t>
          </a:r>
          <a:endParaRPr lang="en-US" sz="3300" kern="1200" dirty="0">
            <a:latin typeface="Bahnschrift Light Condensed" panose="020B0502040204020203" pitchFamily="34" charset="0"/>
          </a:endParaRPr>
        </a:p>
      </dsp:txBody>
      <dsp:txXfrm>
        <a:off x="748402" y="2640502"/>
        <a:ext cx="2585875" cy="859172"/>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91CC5E8-C69E-4E94-BA44-1DFEE576B825}">
      <dsp:nvSpPr>
        <dsp:cNvPr id="0" name=""/>
        <dsp:cNvSpPr/>
      </dsp:nvSpPr>
      <dsp:spPr>
        <a:xfrm>
          <a:off x="4290" y="847541"/>
          <a:ext cx="4010253" cy="471794"/>
        </a:xfrm>
        <a:prstGeom prst="rect">
          <a:avLst/>
        </a:prstGeom>
        <a:gradFill rotWithShape="0">
          <a:gsLst>
            <a:gs pos="0">
              <a:schemeClr val="accent1">
                <a:hueOff val="0"/>
                <a:satOff val="0"/>
                <a:lumOff val="0"/>
                <a:alphaOff val="0"/>
                <a:tint val="48000"/>
                <a:satMod val="138000"/>
              </a:schemeClr>
            </a:gs>
            <a:gs pos="25000">
              <a:schemeClr val="accent1">
                <a:hueOff val="0"/>
                <a:satOff val="0"/>
                <a:lumOff val="0"/>
                <a:alphaOff val="0"/>
                <a:tint val="85000"/>
              </a:schemeClr>
            </a:gs>
            <a:gs pos="40000">
              <a:schemeClr val="accent1">
                <a:hueOff val="0"/>
                <a:satOff val="0"/>
                <a:lumOff val="0"/>
                <a:alphaOff val="0"/>
                <a:tint val="92000"/>
              </a:schemeClr>
            </a:gs>
            <a:gs pos="50000">
              <a:schemeClr val="accent1">
                <a:hueOff val="0"/>
                <a:satOff val="0"/>
                <a:lumOff val="0"/>
                <a:alphaOff val="0"/>
                <a:tint val="93000"/>
              </a:schemeClr>
            </a:gs>
            <a:gs pos="60000">
              <a:schemeClr val="accent1">
                <a:hueOff val="0"/>
                <a:satOff val="0"/>
                <a:lumOff val="0"/>
                <a:alphaOff val="0"/>
                <a:tint val="92000"/>
              </a:schemeClr>
            </a:gs>
            <a:gs pos="75000">
              <a:schemeClr val="accent1">
                <a:hueOff val="0"/>
                <a:satOff val="0"/>
                <a:lumOff val="0"/>
                <a:alphaOff val="0"/>
                <a:tint val="83000"/>
                <a:satMod val="108000"/>
              </a:schemeClr>
            </a:gs>
            <a:gs pos="100000">
              <a:schemeClr val="accent1">
                <a:hueOff val="0"/>
                <a:satOff val="0"/>
                <a:lumOff val="0"/>
                <a:alphaOff val="0"/>
                <a:tint val="48000"/>
                <a:satMod val="150000"/>
              </a:schemeClr>
            </a:gs>
          </a:gsLst>
          <a:lin ang="5400000" scaled="0"/>
        </a:gradFill>
        <a:ln>
          <a:noFill/>
        </a:ln>
        <a:effectLst>
          <a:glow rad="63500">
            <a:schemeClr val="accent1">
              <a:hueOff val="0"/>
              <a:satOff val="0"/>
              <a:lumOff val="0"/>
              <a:alphaOff val="0"/>
              <a:alpha val="45000"/>
              <a:satMod val="120000"/>
            </a:schemeClr>
          </a:glo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B0FA9AC9-77B4-441E-B7DB-A674D2907ADC}">
      <dsp:nvSpPr>
        <dsp:cNvPr id="0" name=""/>
        <dsp:cNvSpPr/>
      </dsp:nvSpPr>
      <dsp:spPr>
        <a:xfrm>
          <a:off x="4290" y="1024728"/>
          <a:ext cx="294607" cy="294607"/>
        </a:xfrm>
        <a:prstGeom prst="rect">
          <a:avLst/>
        </a:prstGeom>
        <a:solidFill>
          <a:schemeClr val="lt1">
            <a:alpha val="90000"/>
            <a:hueOff val="0"/>
            <a:satOff val="0"/>
            <a:lumOff val="0"/>
            <a:alphaOff val="0"/>
          </a:schemeClr>
        </a:solidFill>
        <a:ln w="12000" cap="flat" cmpd="sng" algn="ctr">
          <a:solidFill>
            <a:schemeClr val="accent1">
              <a:hueOff val="0"/>
              <a:satOff val="0"/>
              <a:lumOff val="0"/>
              <a:alphaOff val="0"/>
            </a:schemeClr>
          </a:solidFill>
          <a:prstDash val="solid"/>
        </a:ln>
        <a:effectLst>
          <a:glow rad="63500">
            <a:schemeClr val="lt1">
              <a:alpha val="90000"/>
              <a:hueOff val="0"/>
              <a:satOff val="0"/>
              <a:lumOff val="0"/>
              <a:alphaOff val="0"/>
              <a:alpha val="45000"/>
              <a:satMod val="120000"/>
            </a:schemeClr>
          </a:glow>
        </a:effectLst>
        <a:scene3d>
          <a:camera prst="orthographicFront"/>
          <a:lightRig rig="threePt" dir="t">
            <a:rot lat="0" lon="0" rev="7500000"/>
          </a:lightRig>
        </a:scene3d>
        <a:sp3d z="152400" extrusionH="63500" prstMaterial="dkEdge">
          <a:bevelT w="135400" h="16350" prst="relaxedInset"/>
          <a:contourClr>
            <a:schemeClr val="bg1"/>
          </a:contourClr>
        </a:sp3d>
      </dsp:spPr>
      <dsp:style>
        <a:lnRef idx="1">
          <a:scrgbClr r="0" g="0" b="0"/>
        </a:lnRef>
        <a:fillRef idx="1">
          <a:scrgbClr r="0" g="0" b="0"/>
        </a:fillRef>
        <a:effectRef idx="2">
          <a:scrgbClr r="0" g="0" b="0"/>
        </a:effectRef>
        <a:fontRef idx="minor"/>
      </dsp:style>
    </dsp:sp>
    <dsp:sp modelId="{7F572BBF-25BA-4F2E-B92C-57782DED9A5C}">
      <dsp:nvSpPr>
        <dsp:cNvPr id="0" name=""/>
        <dsp:cNvSpPr/>
      </dsp:nvSpPr>
      <dsp:spPr>
        <a:xfrm>
          <a:off x="4290" y="0"/>
          <a:ext cx="4010253" cy="84754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7155" tIns="64770" rIns="97155" bIns="64770" numCol="1" spcCol="1270" anchor="ctr" anchorCtr="0">
          <a:noAutofit/>
        </a:bodyPr>
        <a:lstStyle/>
        <a:p>
          <a:pPr lvl="0" algn="l" defTabSz="2266950">
            <a:lnSpc>
              <a:spcPct val="90000"/>
            </a:lnSpc>
            <a:spcBef>
              <a:spcPct val="0"/>
            </a:spcBef>
            <a:spcAft>
              <a:spcPct val="35000"/>
            </a:spcAft>
          </a:pPr>
          <a:endParaRPr lang="en-US" sz="5100" kern="1200" dirty="0"/>
        </a:p>
      </dsp:txBody>
      <dsp:txXfrm>
        <a:off x="4290" y="0"/>
        <a:ext cx="4010253" cy="847541"/>
      </dsp:txXfrm>
    </dsp:sp>
    <dsp:sp modelId="{D9C410EE-7E09-4895-97C4-F499EADCA6FA}">
      <dsp:nvSpPr>
        <dsp:cNvPr id="0" name=""/>
        <dsp:cNvSpPr/>
      </dsp:nvSpPr>
      <dsp:spPr>
        <a:xfrm>
          <a:off x="4290" y="1711449"/>
          <a:ext cx="294600" cy="294600"/>
        </a:xfrm>
        <a:prstGeom prst="rect">
          <a:avLst/>
        </a:prstGeom>
        <a:solidFill>
          <a:schemeClr val="lt1">
            <a:hueOff val="0"/>
            <a:satOff val="0"/>
            <a:lumOff val="0"/>
            <a:alphaOff val="0"/>
          </a:schemeClr>
        </a:solidFill>
        <a:ln w="12000" cap="flat" cmpd="sng" algn="ctr">
          <a:solidFill>
            <a:schemeClr val="accent1">
              <a:hueOff val="0"/>
              <a:satOff val="0"/>
              <a:lumOff val="0"/>
              <a:alphaOff val="0"/>
            </a:schemeClr>
          </a:solidFill>
          <a:prstDash val="solid"/>
        </a:ln>
        <a:effectLst>
          <a:glow rad="63500">
            <a:schemeClr val="lt1">
              <a:hueOff val="0"/>
              <a:satOff val="0"/>
              <a:lumOff val="0"/>
              <a:alphaOff val="0"/>
              <a:alpha val="45000"/>
              <a:satMod val="120000"/>
            </a:schemeClr>
          </a:glow>
        </a:effectLst>
        <a:scene3d>
          <a:camera prst="orthographicFront"/>
          <a:lightRig rig="threePt" dir="t">
            <a:rot lat="0" lon="0" rev="7500000"/>
          </a:lightRig>
        </a:scene3d>
        <a:sp3d z="152400" extrusionH="63500" prstMaterial="dkEdge">
          <a:bevelT w="120800" h="19050" prst="relaxedInset"/>
          <a:contourClr>
            <a:schemeClr val="bg1"/>
          </a:contourClr>
        </a:sp3d>
      </dsp:spPr>
      <dsp:style>
        <a:lnRef idx="1">
          <a:scrgbClr r="0" g="0" b="0"/>
        </a:lnRef>
        <a:fillRef idx="1">
          <a:scrgbClr r="0" g="0" b="0"/>
        </a:fillRef>
        <a:effectRef idx="2">
          <a:scrgbClr r="0" g="0" b="0"/>
        </a:effectRef>
        <a:fontRef idx="minor"/>
      </dsp:style>
    </dsp:sp>
    <dsp:sp modelId="{3A4F5BAB-250C-4886-962B-AABED910A2A3}">
      <dsp:nvSpPr>
        <dsp:cNvPr id="0" name=""/>
        <dsp:cNvSpPr/>
      </dsp:nvSpPr>
      <dsp:spPr>
        <a:xfrm>
          <a:off x="285008" y="1515392"/>
          <a:ext cx="3729535" cy="68671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56464" tIns="156464" rIns="156464" bIns="156464" numCol="1" spcCol="1270" anchor="ctr" anchorCtr="0">
          <a:noAutofit/>
        </a:bodyPr>
        <a:lstStyle/>
        <a:p>
          <a:pPr lvl="0" algn="l" defTabSz="977900">
            <a:lnSpc>
              <a:spcPct val="90000"/>
            </a:lnSpc>
            <a:spcBef>
              <a:spcPct val="0"/>
            </a:spcBef>
            <a:spcAft>
              <a:spcPct val="35000"/>
            </a:spcAft>
          </a:pPr>
          <a:r>
            <a:rPr lang="en-ID" sz="2200" kern="1200" dirty="0" smtClean="0"/>
            <a:t>Rasa </a:t>
          </a:r>
          <a:r>
            <a:rPr lang="en-ID" sz="2200" kern="1200" dirty="0" err="1" smtClean="0"/>
            <a:t>gatal</a:t>
          </a:r>
          <a:r>
            <a:rPr lang="en-ID" sz="2200" kern="1200" dirty="0" smtClean="0"/>
            <a:t> </a:t>
          </a:r>
          <a:r>
            <a:rPr lang="en-ID" sz="2200" kern="1200" dirty="0" err="1" smtClean="0"/>
            <a:t>pada</a:t>
          </a:r>
          <a:r>
            <a:rPr lang="en-ID" sz="2200" kern="1200" dirty="0" smtClean="0"/>
            <a:t> </a:t>
          </a:r>
          <a:r>
            <a:rPr lang="en-ID" sz="2200" kern="1200" dirty="0" err="1" smtClean="0"/>
            <a:t>mata</a:t>
          </a:r>
          <a:r>
            <a:rPr lang="en-ID" sz="2200" kern="1200" dirty="0" smtClean="0"/>
            <a:t> (93%)</a:t>
          </a:r>
          <a:endParaRPr lang="en-US" sz="2200" kern="1200" dirty="0"/>
        </a:p>
      </dsp:txBody>
      <dsp:txXfrm>
        <a:off x="285008" y="1515392"/>
        <a:ext cx="3729535" cy="686714"/>
      </dsp:txXfrm>
    </dsp:sp>
    <dsp:sp modelId="{287A9FC3-031A-4DFD-910A-23CD0DB90DC9}">
      <dsp:nvSpPr>
        <dsp:cNvPr id="0" name=""/>
        <dsp:cNvSpPr/>
      </dsp:nvSpPr>
      <dsp:spPr>
        <a:xfrm>
          <a:off x="4290" y="2398164"/>
          <a:ext cx="294600" cy="294600"/>
        </a:xfrm>
        <a:prstGeom prst="rect">
          <a:avLst/>
        </a:prstGeom>
        <a:solidFill>
          <a:schemeClr val="lt1">
            <a:hueOff val="0"/>
            <a:satOff val="0"/>
            <a:lumOff val="0"/>
            <a:alphaOff val="0"/>
          </a:schemeClr>
        </a:solidFill>
        <a:ln w="12000" cap="flat" cmpd="sng" algn="ctr">
          <a:solidFill>
            <a:schemeClr val="accent1">
              <a:hueOff val="0"/>
              <a:satOff val="0"/>
              <a:lumOff val="0"/>
              <a:alphaOff val="0"/>
            </a:schemeClr>
          </a:solidFill>
          <a:prstDash val="solid"/>
        </a:ln>
        <a:effectLst>
          <a:glow rad="63500">
            <a:schemeClr val="lt1">
              <a:hueOff val="0"/>
              <a:satOff val="0"/>
              <a:lumOff val="0"/>
              <a:alphaOff val="0"/>
              <a:alpha val="45000"/>
              <a:satMod val="120000"/>
            </a:schemeClr>
          </a:glow>
        </a:effectLst>
        <a:scene3d>
          <a:camera prst="orthographicFront"/>
          <a:lightRig rig="threePt" dir="t">
            <a:rot lat="0" lon="0" rev="7500000"/>
          </a:lightRig>
        </a:scene3d>
        <a:sp3d z="152400" extrusionH="63500" prstMaterial="dkEdge">
          <a:bevelT w="120800" h="19050" prst="relaxedInset"/>
          <a:contourClr>
            <a:schemeClr val="bg1"/>
          </a:contourClr>
        </a:sp3d>
      </dsp:spPr>
      <dsp:style>
        <a:lnRef idx="1">
          <a:scrgbClr r="0" g="0" b="0"/>
        </a:lnRef>
        <a:fillRef idx="1">
          <a:scrgbClr r="0" g="0" b="0"/>
        </a:fillRef>
        <a:effectRef idx="2">
          <a:scrgbClr r="0" g="0" b="0"/>
        </a:effectRef>
        <a:fontRef idx="minor"/>
      </dsp:style>
    </dsp:sp>
    <dsp:sp modelId="{CA58EFF2-D785-4070-88C3-AD56A74A87D6}">
      <dsp:nvSpPr>
        <dsp:cNvPr id="0" name=""/>
        <dsp:cNvSpPr/>
      </dsp:nvSpPr>
      <dsp:spPr>
        <a:xfrm>
          <a:off x="285008" y="2202107"/>
          <a:ext cx="3729535" cy="68671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56464" tIns="156464" rIns="156464" bIns="156464" numCol="1" spcCol="1270" anchor="ctr" anchorCtr="0">
          <a:noAutofit/>
        </a:bodyPr>
        <a:lstStyle/>
        <a:p>
          <a:pPr lvl="0" algn="l" defTabSz="977900">
            <a:lnSpc>
              <a:spcPct val="90000"/>
            </a:lnSpc>
            <a:spcBef>
              <a:spcPct val="0"/>
            </a:spcBef>
            <a:spcAft>
              <a:spcPct val="35000"/>
            </a:spcAft>
          </a:pPr>
          <a:r>
            <a:rPr lang="en-ID" sz="2200" kern="1200" dirty="0" smtClean="0"/>
            <a:t>Mata </a:t>
          </a:r>
          <a:r>
            <a:rPr lang="en-ID" sz="2200" kern="1200" dirty="0" err="1" smtClean="0"/>
            <a:t>berair</a:t>
          </a:r>
          <a:r>
            <a:rPr lang="en-ID" sz="2200" kern="1200" dirty="0" smtClean="0"/>
            <a:t> (90%)</a:t>
          </a:r>
          <a:endParaRPr lang="en-US" sz="2200" kern="1200" dirty="0"/>
        </a:p>
      </dsp:txBody>
      <dsp:txXfrm>
        <a:off x="285008" y="2202107"/>
        <a:ext cx="3729535" cy="686714"/>
      </dsp:txXfrm>
    </dsp:sp>
    <dsp:sp modelId="{15DC979D-1F99-4C3D-85DD-9097B41B3508}">
      <dsp:nvSpPr>
        <dsp:cNvPr id="0" name=""/>
        <dsp:cNvSpPr/>
      </dsp:nvSpPr>
      <dsp:spPr>
        <a:xfrm>
          <a:off x="4290" y="3084878"/>
          <a:ext cx="294600" cy="294600"/>
        </a:xfrm>
        <a:prstGeom prst="rect">
          <a:avLst/>
        </a:prstGeom>
        <a:solidFill>
          <a:schemeClr val="lt1">
            <a:hueOff val="0"/>
            <a:satOff val="0"/>
            <a:lumOff val="0"/>
            <a:alphaOff val="0"/>
          </a:schemeClr>
        </a:solidFill>
        <a:ln w="12000" cap="flat" cmpd="sng" algn="ctr">
          <a:solidFill>
            <a:schemeClr val="accent1">
              <a:hueOff val="0"/>
              <a:satOff val="0"/>
              <a:lumOff val="0"/>
              <a:alphaOff val="0"/>
            </a:schemeClr>
          </a:solidFill>
          <a:prstDash val="solid"/>
        </a:ln>
        <a:effectLst>
          <a:glow rad="63500">
            <a:schemeClr val="lt1">
              <a:hueOff val="0"/>
              <a:satOff val="0"/>
              <a:lumOff val="0"/>
              <a:alphaOff val="0"/>
              <a:alpha val="45000"/>
              <a:satMod val="120000"/>
            </a:schemeClr>
          </a:glow>
        </a:effectLst>
        <a:scene3d>
          <a:camera prst="orthographicFront"/>
          <a:lightRig rig="threePt" dir="t">
            <a:rot lat="0" lon="0" rev="7500000"/>
          </a:lightRig>
        </a:scene3d>
        <a:sp3d z="152400" extrusionH="63500" prstMaterial="dkEdge">
          <a:bevelT w="120800" h="19050" prst="relaxedInset"/>
          <a:contourClr>
            <a:schemeClr val="bg1"/>
          </a:contourClr>
        </a:sp3d>
      </dsp:spPr>
      <dsp:style>
        <a:lnRef idx="1">
          <a:scrgbClr r="0" g="0" b="0"/>
        </a:lnRef>
        <a:fillRef idx="1">
          <a:scrgbClr r="0" g="0" b="0"/>
        </a:fillRef>
        <a:effectRef idx="2">
          <a:scrgbClr r="0" g="0" b="0"/>
        </a:effectRef>
        <a:fontRef idx="minor"/>
      </dsp:style>
    </dsp:sp>
    <dsp:sp modelId="{1E4C45B9-9F58-4CD3-94D3-6B6270A1F4CB}">
      <dsp:nvSpPr>
        <dsp:cNvPr id="0" name=""/>
        <dsp:cNvSpPr/>
      </dsp:nvSpPr>
      <dsp:spPr>
        <a:xfrm>
          <a:off x="285008" y="2888821"/>
          <a:ext cx="3729535" cy="68671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56464" tIns="156464" rIns="156464" bIns="156464" numCol="1" spcCol="1270" anchor="ctr" anchorCtr="0">
          <a:noAutofit/>
        </a:bodyPr>
        <a:lstStyle/>
        <a:p>
          <a:pPr lvl="0" algn="l" defTabSz="977900">
            <a:lnSpc>
              <a:spcPct val="90000"/>
            </a:lnSpc>
            <a:spcBef>
              <a:spcPct val="0"/>
            </a:spcBef>
            <a:spcAft>
              <a:spcPct val="35000"/>
            </a:spcAft>
          </a:pPr>
          <a:r>
            <a:rPr lang="en-ID" sz="2200" kern="1200" dirty="0" smtClean="0"/>
            <a:t>Mata </a:t>
          </a:r>
          <a:r>
            <a:rPr lang="en-ID" sz="2200" kern="1200" dirty="0" err="1" smtClean="0"/>
            <a:t>terasa</a:t>
          </a:r>
          <a:r>
            <a:rPr lang="en-ID" sz="2200" kern="1200" dirty="0" smtClean="0"/>
            <a:t> </a:t>
          </a:r>
          <a:r>
            <a:rPr lang="en-ID" sz="2200" kern="1200" dirty="0" err="1" smtClean="0"/>
            <a:t>terbakar</a:t>
          </a:r>
          <a:r>
            <a:rPr lang="en-ID" sz="2200" kern="1200" dirty="0" smtClean="0"/>
            <a:t> (90%)</a:t>
          </a:r>
          <a:endParaRPr lang="en-US" sz="2200" kern="1200" dirty="0"/>
        </a:p>
      </dsp:txBody>
      <dsp:txXfrm>
        <a:off x="285008" y="2888821"/>
        <a:ext cx="3729535" cy="686714"/>
      </dsp:txXfrm>
    </dsp:sp>
    <dsp:sp modelId="{26A3BF45-9CE6-4998-905B-E06A53F61CCC}">
      <dsp:nvSpPr>
        <dsp:cNvPr id="0" name=""/>
        <dsp:cNvSpPr/>
      </dsp:nvSpPr>
      <dsp:spPr>
        <a:xfrm>
          <a:off x="4215056" y="847541"/>
          <a:ext cx="4010253" cy="471794"/>
        </a:xfrm>
        <a:prstGeom prst="rect">
          <a:avLst/>
        </a:prstGeom>
        <a:gradFill rotWithShape="0">
          <a:gsLst>
            <a:gs pos="0">
              <a:schemeClr val="accent1">
                <a:hueOff val="0"/>
                <a:satOff val="0"/>
                <a:lumOff val="0"/>
                <a:alphaOff val="0"/>
                <a:tint val="48000"/>
                <a:satMod val="138000"/>
              </a:schemeClr>
            </a:gs>
            <a:gs pos="25000">
              <a:schemeClr val="accent1">
                <a:hueOff val="0"/>
                <a:satOff val="0"/>
                <a:lumOff val="0"/>
                <a:alphaOff val="0"/>
                <a:tint val="85000"/>
              </a:schemeClr>
            </a:gs>
            <a:gs pos="40000">
              <a:schemeClr val="accent1">
                <a:hueOff val="0"/>
                <a:satOff val="0"/>
                <a:lumOff val="0"/>
                <a:alphaOff val="0"/>
                <a:tint val="92000"/>
              </a:schemeClr>
            </a:gs>
            <a:gs pos="50000">
              <a:schemeClr val="accent1">
                <a:hueOff val="0"/>
                <a:satOff val="0"/>
                <a:lumOff val="0"/>
                <a:alphaOff val="0"/>
                <a:tint val="93000"/>
              </a:schemeClr>
            </a:gs>
            <a:gs pos="60000">
              <a:schemeClr val="accent1">
                <a:hueOff val="0"/>
                <a:satOff val="0"/>
                <a:lumOff val="0"/>
                <a:alphaOff val="0"/>
                <a:tint val="92000"/>
              </a:schemeClr>
            </a:gs>
            <a:gs pos="75000">
              <a:schemeClr val="accent1">
                <a:hueOff val="0"/>
                <a:satOff val="0"/>
                <a:lumOff val="0"/>
                <a:alphaOff val="0"/>
                <a:tint val="83000"/>
                <a:satMod val="108000"/>
              </a:schemeClr>
            </a:gs>
            <a:gs pos="100000">
              <a:schemeClr val="accent1">
                <a:hueOff val="0"/>
                <a:satOff val="0"/>
                <a:lumOff val="0"/>
                <a:alphaOff val="0"/>
                <a:tint val="48000"/>
                <a:satMod val="150000"/>
              </a:schemeClr>
            </a:gs>
          </a:gsLst>
          <a:lin ang="5400000" scaled="0"/>
        </a:gradFill>
        <a:ln>
          <a:noFill/>
        </a:ln>
        <a:effectLst>
          <a:glow rad="63500">
            <a:schemeClr val="accent1">
              <a:hueOff val="0"/>
              <a:satOff val="0"/>
              <a:lumOff val="0"/>
              <a:alphaOff val="0"/>
              <a:alpha val="45000"/>
              <a:satMod val="120000"/>
            </a:schemeClr>
          </a:glo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95ABB76E-1C3D-406F-B14E-CB36208E011A}">
      <dsp:nvSpPr>
        <dsp:cNvPr id="0" name=""/>
        <dsp:cNvSpPr/>
      </dsp:nvSpPr>
      <dsp:spPr>
        <a:xfrm>
          <a:off x="4215056" y="1024728"/>
          <a:ext cx="294607" cy="294607"/>
        </a:xfrm>
        <a:prstGeom prst="rect">
          <a:avLst/>
        </a:prstGeom>
        <a:solidFill>
          <a:schemeClr val="lt1">
            <a:alpha val="90000"/>
            <a:hueOff val="0"/>
            <a:satOff val="0"/>
            <a:lumOff val="0"/>
            <a:alphaOff val="0"/>
          </a:schemeClr>
        </a:solidFill>
        <a:ln w="12000" cap="flat" cmpd="sng" algn="ctr">
          <a:solidFill>
            <a:schemeClr val="accent1">
              <a:hueOff val="0"/>
              <a:satOff val="0"/>
              <a:lumOff val="0"/>
              <a:alphaOff val="0"/>
            </a:schemeClr>
          </a:solidFill>
          <a:prstDash val="solid"/>
        </a:ln>
        <a:effectLst>
          <a:glow rad="63500">
            <a:schemeClr val="lt1">
              <a:alpha val="90000"/>
              <a:hueOff val="0"/>
              <a:satOff val="0"/>
              <a:lumOff val="0"/>
              <a:alphaOff val="0"/>
              <a:alpha val="45000"/>
              <a:satMod val="120000"/>
            </a:schemeClr>
          </a:glow>
        </a:effectLst>
        <a:scene3d>
          <a:camera prst="orthographicFront"/>
          <a:lightRig rig="threePt" dir="t">
            <a:rot lat="0" lon="0" rev="7500000"/>
          </a:lightRig>
        </a:scene3d>
        <a:sp3d z="152400" extrusionH="63500" prstMaterial="dkEdge">
          <a:bevelT w="135400" h="16350" prst="relaxedInset"/>
          <a:contourClr>
            <a:schemeClr val="bg1"/>
          </a:contourClr>
        </a:sp3d>
      </dsp:spPr>
      <dsp:style>
        <a:lnRef idx="1">
          <a:scrgbClr r="0" g="0" b="0"/>
        </a:lnRef>
        <a:fillRef idx="1">
          <a:scrgbClr r="0" g="0" b="0"/>
        </a:fillRef>
        <a:effectRef idx="2">
          <a:scrgbClr r="0" g="0" b="0"/>
        </a:effectRef>
        <a:fontRef idx="minor"/>
      </dsp:style>
    </dsp:sp>
    <dsp:sp modelId="{23F7D438-8D1A-401B-862B-225769C89D03}">
      <dsp:nvSpPr>
        <dsp:cNvPr id="0" name=""/>
        <dsp:cNvSpPr/>
      </dsp:nvSpPr>
      <dsp:spPr>
        <a:xfrm>
          <a:off x="4215056" y="0"/>
          <a:ext cx="4010253" cy="84754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7155" tIns="64770" rIns="97155" bIns="64770" numCol="1" spcCol="1270" anchor="ctr" anchorCtr="0">
          <a:noAutofit/>
        </a:bodyPr>
        <a:lstStyle/>
        <a:p>
          <a:pPr lvl="0" algn="l" defTabSz="2266950">
            <a:lnSpc>
              <a:spcPct val="90000"/>
            </a:lnSpc>
            <a:spcBef>
              <a:spcPct val="0"/>
            </a:spcBef>
            <a:spcAft>
              <a:spcPct val="35000"/>
            </a:spcAft>
          </a:pPr>
          <a:endParaRPr lang="en-US" sz="5100" kern="1200" dirty="0"/>
        </a:p>
      </dsp:txBody>
      <dsp:txXfrm>
        <a:off x="4215056" y="0"/>
        <a:ext cx="4010253" cy="847541"/>
      </dsp:txXfrm>
    </dsp:sp>
    <dsp:sp modelId="{1E97474E-FB53-4715-BD98-36624921574E}">
      <dsp:nvSpPr>
        <dsp:cNvPr id="0" name=""/>
        <dsp:cNvSpPr/>
      </dsp:nvSpPr>
      <dsp:spPr>
        <a:xfrm>
          <a:off x="4215056" y="1711449"/>
          <a:ext cx="294600" cy="294600"/>
        </a:xfrm>
        <a:prstGeom prst="rect">
          <a:avLst/>
        </a:prstGeom>
        <a:solidFill>
          <a:schemeClr val="lt1">
            <a:hueOff val="0"/>
            <a:satOff val="0"/>
            <a:lumOff val="0"/>
            <a:alphaOff val="0"/>
          </a:schemeClr>
        </a:solidFill>
        <a:ln w="12000" cap="flat" cmpd="sng" algn="ctr">
          <a:solidFill>
            <a:schemeClr val="accent1">
              <a:hueOff val="0"/>
              <a:satOff val="0"/>
              <a:lumOff val="0"/>
              <a:alphaOff val="0"/>
            </a:schemeClr>
          </a:solidFill>
          <a:prstDash val="solid"/>
        </a:ln>
        <a:effectLst>
          <a:glow rad="63500">
            <a:schemeClr val="lt1">
              <a:hueOff val="0"/>
              <a:satOff val="0"/>
              <a:lumOff val="0"/>
              <a:alphaOff val="0"/>
              <a:alpha val="45000"/>
              <a:satMod val="120000"/>
            </a:schemeClr>
          </a:glow>
        </a:effectLst>
        <a:scene3d>
          <a:camera prst="orthographicFront"/>
          <a:lightRig rig="threePt" dir="t">
            <a:rot lat="0" lon="0" rev="7500000"/>
          </a:lightRig>
        </a:scene3d>
        <a:sp3d z="152400" extrusionH="63500" prstMaterial="dkEdge">
          <a:bevelT w="120800" h="19050" prst="relaxedInset"/>
          <a:contourClr>
            <a:schemeClr val="bg1"/>
          </a:contourClr>
        </a:sp3d>
      </dsp:spPr>
      <dsp:style>
        <a:lnRef idx="1">
          <a:scrgbClr r="0" g="0" b="0"/>
        </a:lnRef>
        <a:fillRef idx="1">
          <a:scrgbClr r="0" g="0" b="0"/>
        </a:fillRef>
        <a:effectRef idx="2">
          <a:scrgbClr r="0" g="0" b="0"/>
        </a:effectRef>
        <a:fontRef idx="minor"/>
      </dsp:style>
    </dsp:sp>
    <dsp:sp modelId="{CF70320B-743B-4891-84A6-E0D3BDB6F00E}">
      <dsp:nvSpPr>
        <dsp:cNvPr id="0" name=""/>
        <dsp:cNvSpPr/>
      </dsp:nvSpPr>
      <dsp:spPr>
        <a:xfrm>
          <a:off x="4495774" y="1515392"/>
          <a:ext cx="3729535" cy="68671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56464" tIns="156464" rIns="156464" bIns="156464" numCol="1" spcCol="1270" anchor="ctr" anchorCtr="0">
          <a:noAutofit/>
        </a:bodyPr>
        <a:lstStyle/>
        <a:p>
          <a:pPr lvl="0" algn="l" defTabSz="977900">
            <a:lnSpc>
              <a:spcPct val="90000"/>
            </a:lnSpc>
            <a:spcBef>
              <a:spcPct val="0"/>
            </a:spcBef>
            <a:spcAft>
              <a:spcPct val="35000"/>
            </a:spcAft>
          </a:pPr>
          <a:r>
            <a:rPr lang="en-ID" sz="2200" kern="1200" dirty="0" err="1" smtClean="0"/>
            <a:t>Terasa</a:t>
          </a:r>
          <a:r>
            <a:rPr lang="en-ID" sz="2200" kern="1200" dirty="0" smtClean="0"/>
            <a:t> </a:t>
          </a:r>
          <a:r>
            <a:rPr lang="en-ID" sz="2200" kern="1200" dirty="0" err="1" smtClean="0"/>
            <a:t>ada</a:t>
          </a:r>
          <a:r>
            <a:rPr lang="en-ID" sz="2200" kern="1200" dirty="0" smtClean="0"/>
            <a:t> </a:t>
          </a:r>
          <a:r>
            <a:rPr lang="en-ID" sz="2200" kern="1200" dirty="0" err="1" smtClean="0"/>
            <a:t>benda</a:t>
          </a:r>
          <a:r>
            <a:rPr lang="en-ID" sz="2200" kern="1200" dirty="0" smtClean="0"/>
            <a:t> </a:t>
          </a:r>
          <a:r>
            <a:rPr lang="en-ID" sz="2200" kern="1200" dirty="0" err="1" smtClean="0"/>
            <a:t>asing</a:t>
          </a:r>
          <a:r>
            <a:rPr lang="en-ID" sz="2200" kern="1200" dirty="0" smtClean="0"/>
            <a:t> (93%)</a:t>
          </a:r>
          <a:endParaRPr lang="en-US" sz="2200" kern="1200" dirty="0"/>
        </a:p>
      </dsp:txBody>
      <dsp:txXfrm>
        <a:off x="4495774" y="1515392"/>
        <a:ext cx="3729535" cy="686714"/>
      </dsp:txXfrm>
    </dsp:sp>
    <dsp:sp modelId="{FF8E5B84-1F2C-4E39-8876-CDAD80223D9B}">
      <dsp:nvSpPr>
        <dsp:cNvPr id="0" name=""/>
        <dsp:cNvSpPr/>
      </dsp:nvSpPr>
      <dsp:spPr>
        <a:xfrm>
          <a:off x="4215056" y="2398164"/>
          <a:ext cx="294600" cy="294600"/>
        </a:xfrm>
        <a:prstGeom prst="rect">
          <a:avLst/>
        </a:prstGeom>
        <a:solidFill>
          <a:schemeClr val="lt1">
            <a:hueOff val="0"/>
            <a:satOff val="0"/>
            <a:lumOff val="0"/>
            <a:alphaOff val="0"/>
          </a:schemeClr>
        </a:solidFill>
        <a:ln w="12000" cap="flat" cmpd="sng" algn="ctr">
          <a:solidFill>
            <a:schemeClr val="accent1">
              <a:hueOff val="0"/>
              <a:satOff val="0"/>
              <a:lumOff val="0"/>
              <a:alphaOff val="0"/>
            </a:schemeClr>
          </a:solidFill>
          <a:prstDash val="solid"/>
        </a:ln>
        <a:effectLst>
          <a:glow rad="63500">
            <a:schemeClr val="lt1">
              <a:hueOff val="0"/>
              <a:satOff val="0"/>
              <a:lumOff val="0"/>
              <a:alphaOff val="0"/>
              <a:alpha val="45000"/>
              <a:satMod val="120000"/>
            </a:schemeClr>
          </a:glow>
        </a:effectLst>
        <a:scene3d>
          <a:camera prst="orthographicFront"/>
          <a:lightRig rig="threePt" dir="t">
            <a:rot lat="0" lon="0" rev="7500000"/>
          </a:lightRig>
        </a:scene3d>
        <a:sp3d z="152400" extrusionH="63500" prstMaterial="dkEdge">
          <a:bevelT w="120800" h="19050" prst="relaxedInset"/>
          <a:contourClr>
            <a:schemeClr val="bg1"/>
          </a:contourClr>
        </a:sp3d>
      </dsp:spPr>
      <dsp:style>
        <a:lnRef idx="1">
          <a:scrgbClr r="0" g="0" b="0"/>
        </a:lnRef>
        <a:fillRef idx="1">
          <a:scrgbClr r="0" g="0" b="0"/>
        </a:fillRef>
        <a:effectRef idx="2">
          <a:scrgbClr r="0" g="0" b="0"/>
        </a:effectRef>
        <a:fontRef idx="minor"/>
      </dsp:style>
    </dsp:sp>
    <dsp:sp modelId="{CCCD20D4-5331-4626-B597-B98D6BC3A26D}">
      <dsp:nvSpPr>
        <dsp:cNvPr id="0" name=""/>
        <dsp:cNvSpPr/>
      </dsp:nvSpPr>
      <dsp:spPr>
        <a:xfrm>
          <a:off x="4495774" y="2202107"/>
          <a:ext cx="3729535" cy="68671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56464" tIns="156464" rIns="156464" bIns="156464" numCol="1" spcCol="1270" anchor="ctr" anchorCtr="0">
          <a:noAutofit/>
        </a:bodyPr>
        <a:lstStyle/>
        <a:p>
          <a:pPr lvl="0" algn="l" defTabSz="977900">
            <a:lnSpc>
              <a:spcPct val="90000"/>
            </a:lnSpc>
            <a:spcBef>
              <a:spcPct val="0"/>
            </a:spcBef>
            <a:spcAft>
              <a:spcPct val="35000"/>
            </a:spcAft>
          </a:pPr>
          <a:r>
            <a:rPr lang="en-ID" sz="2200" kern="1200" dirty="0" smtClean="0"/>
            <a:t>Mata</a:t>
          </a:r>
          <a:r>
            <a:rPr lang="en-ID" sz="2200" kern="1200" baseline="0" dirty="0" smtClean="0"/>
            <a:t> </a:t>
          </a:r>
          <a:r>
            <a:rPr lang="en-ID" sz="2200" kern="1200" baseline="0" dirty="0" err="1" smtClean="0"/>
            <a:t>merah</a:t>
          </a:r>
          <a:r>
            <a:rPr lang="en-ID" sz="2200" kern="1200" baseline="0" dirty="0" smtClean="0"/>
            <a:t> </a:t>
          </a:r>
          <a:r>
            <a:rPr lang="en-ID" sz="2200" kern="1200" dirty="0" smtClean="0"/>
            <a:t>(90%)</a:t>
          </a:r>
          <a:r>
            <a:rPr lang="en-ID" sz="2200" kern="1200" baseline="0" dirty="0" smtClean="0"/>
            <a:t> </a:t>
          </a:r>
          <a:endParaRPr lang="en-US" sz="2200" kern="1200" dirty="0"/>
        </a:p>
      </dsp:txBody>
      <dsp:txXfrm>
        <a:off x="4495774" y="2202107"/>
        <a:ext cx="3729535" cy="686714"/>
      </dsp:txXfrm>
    </dsp:sp>
    <dsp:sp modelId="{FB8FC89D-4D7F-4A72-885D-ED99CC100A83}">
      <dsp:nvSpPr>
        <dsp:cNvPr id="0" name=""/>
        <dsp:cNvSpPr/>
      </dsp:nvSpPr>
      <dsp:spPr>
        <a:xfrm>
          <a:off x="4215056" y="3084878"/>
          <a:ext cx="294600" cy="294600"/>
        </a:xfrm>
        <a:prstGeom prst="rect">
          <a:avLst/>
        </a:prstGeom>
        <a:solidFill>
          <a:schemeClr val="lt1">
            <a:hueOff val="0"/>
            <a:satOff val="0"/>
            <a:lumOff val="0"/>
            <a:alphaOff val="0"/>
          </a:schemeClr>
        </a:solidFill>
        <a:ln w="12000" cap="flat" cmpd="sng" algn="ctr">
          <a:solidFill>
            <a:schemeClr val="accent1">
              <a:hueOff val="0"/>
              <a:satOff val="0"/>
              <a:lumOff val="0"/>
              <a:alphaOff val="0"/>
            </a:schemeClr>
          </a:solidFill>
          <a:prstDash val="solid"/>
        </a:ln>
        <a:effectLst>
          <a:glow rad="63500">
            <a:schemeClr val="lt1">
              <a:hueOff val="0"/>
              <a:satOff val="0"/>
              <a:lumOff val="0"/>
              <a:alphaOff val="0"/>
              <a:alpha val="45000"/>
              <a:satMod val="120000"/>
            </a:schemeClr>
          </a:glow>
        </a:effectLst>
        <a:scene3d>
          <a:camera prst="orthographicFront"/>
          <a:lightRig rig="threePt" dir="t">
            <a:rot lat="0" lon="0" rev="7500000"/>
          </a:lightRig>
        </a:scene3d>
        <a:sp3d z="152400" extrusionH="63500" prstMaterial="dkEdge">
          <a:bevelT w="120800" h="19050" prst="relaxedInset"/>
          <a:contourClr>
            <a:schemeClr val="bg1"/>
          </a:contourClr>
        </a:sp3d>
      </dsp:spPr>
      <dsp:style>
        <a:lnRef idx="1">
          <a:scrgbClr r="0" g="0" b="0"/>
        </a:lnRef>
        <a:fillRef idx="1">
          <a:scrgbClr r="0" g="0" b="0"/>
        </a:fillRef>
        <a:effectRef idx="2">
          <a:scrgbClr r="0" g="0" b="0"/>
        </a:effectRef>
        <a:fontRef idx="minor"/>
      </dsp:style>
    </dsp:sp>
    <dsp:sp modelId="{887D9788-8015-47A8-9A62-85FEFFA54F07}">
      <dsp:nvSpPr>
        <dsp:cNvPr id="0" name=""/>
        <dsp:cNvSpPr/>
      </dsp:nvSpPr>
      <dsp:spPr>
        <a:xfrm>
          <a:off x="4495774" y="2888821"/>
          <a:ext cx="3729535" cy="68671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56464" tIns="156464" rIns="156464" bIns="156464" numCol="1" spcCol="1270" anchor="ctr" anchorCtr="0">
          <a:noAutofit/>
        </a:bodyPr>
        <a:lstStyle/>
        <a:p>
          <a:pPr lvl="0" algn="l" defTabSz="977900">
            <a:lnSpc>
              <a:spcPct val="90000"/>
            </a:lnSpc>
            <a:spcBef>
              <a:spcPct val="0"/>
            </a:spcBef>
            <a:spcAft>
              <a:spcPct val="35000"/>
            </a:spcAft>
          </a:pPr>
          <a:r>
            <a:rPr lang="en-ID" sz="2200" kern="1200" dirty="0" err="1" smtClean="0"/>
            <a:t>Fotofobia</a:t>
          </a:r>
          <a:r>
            <a:rPr lang="en-ID" sz="2200" kern="1200" dirty="0" smtClean="0"/>
            <a:t> (83%)</a:t>
          </a:r>
          <a:endParaRPr lang="en-US" sz="2200" kern="1200" dirty="0"/>
        </a:p>
      </dsp:txBody>
      <dsp:txXfrm>
        <a:off x="4495774" y="2888821"/>
        <a:ext cx="3729535" cy="686714"/>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CB693F4-EA6B-4273-B85C-6E41C2D816CA}">
      <dsp:nvSpPr>
        <dsp:cNvPr id="0" name=""/>
        <dsp:cNvSpPr/>
      </dsp:nvSpPr>
      <dsp:spPr>
        <a:xfrm>
          <a:off x="2444" y="193697"/>
          <a:ext cx="2383789" cy="686871"/>
        </a:xfrm>
        <a:prstGeom prst="rect">
          <a:avLst/>
        </a:prstGeom>
        <a:solidFill>
          <a:schemeClr val="lt1">
            <a:hueOff val="0"/>
            <a:satOff val="0"/>
            <a:lumOff val="0"/>
            <a:alphaOff val="0"/>
          </a:schemeClr>
        </a:solidFill>
        <a:ln w="19050" cap="flat" cmpd="sng" algn="ctr">
          <a:solidFill>
            <a:schemeClr val="accent1">
              <a:shade val="80000"/>
              <a:hueOff val="0"/>
              <a:satOff val="0"/>
              <a:lumOff val="0"/>
              <a:alphaOff val="0"/>
            </a:schemeClr>
          </a:solidFill>
          <a:prstDash val="solid"/>
        </a:ln>
        <a:effectLst>
          <a:glow rad="63500">
            <a:schemeClr val="lt1">
              <a:hueOff val="0"/>
              <a:satOff val="0"/>
              <a:lumOff val="0"/>
              <a:alphaOff val="0"/>
              <a:alpha val="45000"/>
              <a:satMod val="120000"/>
            </a:schemeClr>
          </a:glow>
        </a:effectLst>
      </dsp:spPr>
      <dsp:style>
        <a:lnRef idx="2">
          <a:scrgbClr r="0" g="0" b="0"/>
        </a:lnRef>
        <a:fillRef idx="1">
          <a:scrgbClr r="0" g="0" b="0"/>
        </a:fillRef>
        <a:effectRef idx="1">
          <a:scrgbClr r="0" g="0" b="0"/>
        </a:effectRef>
        <a:fontRef idx="minor">
          <a:schemeClr val="lt1"/>
        </a:fontRef>
      </dsp:style>
      <dsp:txBody>
        <a:bodyPr spcFirstLastPara="0" vert="horz" wrap="square" lIns="135128" tIns="77216" rIns="135128" bIns="77216" numCol="1" spcCol="1270" anchor="ctr" anchorCtr="0">
          <a:noAutofit/>
        </a:bodyPr>
        <a:lstStyle/>
        <a:p>
          <a:pPr lvl="0" algn="ctr" defTabSz="844550">
            <a:lnSpc>
              <a:spcPct val="90000"/>
            </a:lnSpc>
            <a:spcBef>
              <a:spcPct val="0"/>
            </a:spcBef>
            <a:spcAft>
              <a:spcPct val="35000"/>
            </a:spcAft>
          </a:pPr>
          <a:r>
            <a:rPr lang="en-ID" sz="1900" kern="1200" dirty="0" smtClean="0">
              <a:latin typeface="+mn-lt"/>
            </a:rPr>
            <a:t>ANAMNESIS</a:t>
          </a:r>
          <a:endParaRPr lang="en-US" sz="1900" kern="1200" dirty="0">
            <a:latin typeface="+mn-lt"/>
          </a:endParaRPr>
        </a:p>
      </dsp:txBody>
      <dsp:txXfrm>
        <a:off x="2444" y="193697"/>
        <a:ext cx="2383789" cy="686871"/>
      </dsp:txXfrm>
    </dsp:sp>
    <dsp:sp modelId="{CE2E82EB-3E1F-421A-968A-23AC86E6732E}">
      <dsp:nvSpPr>
        <dsp:cNvPr id="0" name=""/>
        <dsp:cNvSpPr/>
      </dsp:nvSpPr>
      <dsp:spPr>
        <a:xfrm>
          <a:off x="2444" y="880568"/>
          <a:ext cx="2383789" cy="3750270"/>
        </a:xfrm>
        <a:prstGeom prst="rect">
          <a:avLst/>
        </a:prstGeom>
        <a:solidFill>
          <a:schemeClr val="lt1">
            <a:alpha val="90000"/>
            <a:tint val="40000"/>
            <a:hueOff val="0"/>
            <a:satOff val="0"/>
            <a:lumOff val="0"/>
            <a:alphaOff val="0"/>
          </a:schemeClr>
        </a:solidFill>
        <a:ln w="19050" cap="flat" cmpd="sng" algn="ctr">
          <a:solidFill>
            <a:schemeClr val="accent1">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1346" tIns="101346" rIns="135128" bIns="152019" numCol="1" spcCol="1270" anchor="t" anchorCtr="0">
          <a:noAutofit/>
        </a:bodyPr>
        <a:lstStyle/>
        <a:p>
          <a:pPr marL="171450" lvl="1" indent="-171450" algn="l" defTabSz="844550">
            <a:lnSpc>
              <a:spcPct val="90000"/>
            </a:lnSpc>
            <a:spcBef>
              <a:spcPct val="0"/>
            </a:spcBef>
            <a:spcAft>
              <a:spcPct val="15000"/>
            </a:spcAft>
            <a:buChar char="••"/>
          </a:pPr>
          <a:r>
            <a:rPr lang="id-ID" sz="1900" kern="1200" dirty="0" smtClean="0">
              <a:latin typeface="Bahnschrift Light Condensed" panose="020B0502040204020203" pitchFamily="34" charset="0"/>
            </a:rPr>
            <a:t>mata merah</a:t>
          </a:r>
          <a:r>
            <a:rPr lang="en-ID" sz="1900" kern="1200" dirty="0" smtClean="0">
              <a:latin typeface="Bahnschrift Light Condensed" panose="020B0502040204020203" pitchFamily="34" charset="0"/>
            </a:rPr>
            <a:t> </a:t>
          </a:r>
          <a:r>
            <a:rPr lang="en-ID" sz="1900" kern="1200" dirty="0" err="1" smtClean="0">
              <a:latin typeface="Bahnschrift Light Condensed" panose="020B0502040204020203" pitchFamily="34" charset="0"/>
            </a:rPr>
            <a:t>disertai</a:t>
          </a:r>
          <a:r>
            <a:rPr lang="en-ID" sz="1900" kern="1200" dirty="0" smtClean="0">
              <a:latin typeface="Bahnschrift Light Condensed" panose="020B0502040204020203" pitchFamily="34" charset="0"/>
            </a:rPr>
            <a:t> rasa </a:t>
          </a:r>
          <a:r>
            <a:rPr lang="en-ID" sz="1900" kern="1200" dirty="0" err="1" smtClean="0">
              <a:latin typeface="Bahnschrift Light Condensed" panose="020B0502040204020203" pitchFamily="34" charset="0"/>
            </a:rPr>
            <a:t>gatal</a:t>
          </a:r>
          <a:r>
            <a:rPr lang="en-ID" sz="1900" kern="1200" dirty="0" smtClean="0">
              <a:latin typeface="Bahnschrift Light Condensed" panose="020B0502040204020203" pitchFamily="34" charset="0"/>
            </a:rPr>
            <a:t>, rasa </a:t>
          </a:r>
          <a:r>
            <a:rPr lang="en-ID" sz="1900" kern="1200" dirty="0" err="1" smtClean="0">
              <a:latin typeface="Bahnschrift Light Condensed" panose="020B0502040204020203" pitchFamily="34" charset="0"/>
            </a:rPr>
            <a:t>mengganjal</a:t>
          </a:r>
          <a:r>
            <a:rPr lang="en-ID" sz="1900" kern="1200" dirty="0" smtClean="0">
              <a:latin typeface="Bahnschrift Light Condensed" panose="020B0502040204020203" pitchFamily="34" charset="0"/>
            </a:rPr>
            <a:t> </a:t>
          </a:r>
          <a:r>
            <a:rPr lang="en-ID" sz="1900" kern="1200" dirty="0" err="1" smtClean="0">
              <a:latin typeface="Bahnschrift Light Condensed" panose="020B0502040204020203" pitchFamily="34" charset="0"/>
            </a:rPr>
            <a:t>seperti</a:t>
          </a:r>
          <a:r>
            <a:rPr lang="en-ID" sz="1900" kern="1200" dirty="0" smtClean="0">
              <a:latin typeface="Bahnschrift Light Condensed" panose="020B0502040204020203" pitchFamily="34" charset="0"/>
            </a:rPr>
            <a:t> </a:t>
          </a:r>
          <a:r>
            <a:rPr lang="en-ID" sz="1900" kern="1200" dirty="0" err="1" smtClean="0">
              <a:latin typeface="Bahnschrift Light Condensed" panose="020B0502040204020203" pitchFamily="34" charset="0"/>
            </a:rPr>
            <a:t>ada</a:t>
          </a:r>
          <a:r>
            <a:rPr lang="en-ID" sz="1900" kern="1200" dirty="0" smtClean="0">
              <a:latin typeface="Bahnschrift Light Condensed" panose="020B0502040204020203" pitchFamily="34" charset="0"/>
            </a:rPr>
            <a:t> </a:t>
          </a:r>
          <a:r>
            <a:rPr lang="en-ID" sz="1900" kern="1200" dirty="0" err="1" smtClean="0">
              <a:latin typeface="Bahnschrift Light Condensed" panose="020B0502040204020203" pitchFamily="34" charset="0"/>
            </a:rPr>
            <a:t>benda</a:t>
          </a:r>
          <a:r>
            <a:rPr lang="en-ID" sz="1900" kern="1200" dirty="0" smtClean="0">
              <a:latin typeface="Bahnschrift Light Condensed" panose="020B0502040204020203" pitchFamily="34" charset="0"/>
            </a:rPr>
            <a:t> </a:t>
          </a:r>
          <a:r>
            <a:rPr lang="en-ID" sz="1900" kern="1200" dirty="0" err="1" smtClean="0">
              <a:latin typeface="Bahnschrift Light Condensed" panose="020B0502040204020203" pitchFamily="34" charset="0"/>
            </a:rPr>
            <a:t>asing</a:t>
          </a:r>
          <a:r>
            <a:rPr lang="en-ID" sz="1900" kern="1200" dirty="0" smtClean="0">
              <a:latin typeface="Bahnschrift Light Condensed" panose="020B0502040204020203" pitchFamily="34" charset="0"/>
            </a:rPr>
            <a:t>, </a:t>
          </a:r>
          <a:r>
            <a:rPr lang="en-ID" sz="1900" kern="1200" dirty="0" err="1" smtClean="0">
              <a:latin typeface="Bahnschrift Light Condensed" panose="020B0502040204020203" pitchFamily="34" charset="0"/>
            </a:rPr>
            <a:t>mata</a:t>
          </a:r>
          <a:r>
            <a:rPr lang="en-ID" sz="1900" kern="1200" dirty="0" smtClean="0">
              <a:latin typeface="Bahnschrift Light Condensed" panose="020B0502040204020203" pitchFamily="34" charset="0"/>
            </a:rPr>
            <a:t> </a:t>
          </a:r>
          <a:r>
            <a:rPr lang="en-ID" sz="1900" kern="1200" dirty="0" err="1" smtClean="0">
              <a:latin typeface="Bahnschrift Light Condensed" panose="020B0502040204020203" pitchFamily="34" charset="0"/>
            </a:rPr>
            <a:t>sering</a:t>
          </a:r>
          <a:r>
            <a:rPr lang="en-ID" sz="1900" kern="1200" dirty="0" smtClean="0">
              <a:latin typeface="Bahnschrift Light Condensed" panose="020B0502040204020203" pitchFamily="34" charset="0"/>
            </a:rPr>
            <a:t> </a:t>
          </a:r>
          <a:r>
            <a:rPr lang="en-ID" sz="1900" kern="1200" dirty="0" err="1" smtClean="0">
              <a:latin typeface="Bahnschrift Light Condensed" panose="020B0502040204020203" pitchFamily="34" charset="0"/>
            </a:rPr>
            <a:t>berair</a:t>
          </a:r>
          <a:r>
            <a:rPr lang="en-ID" sz="1900" kern="1200" dirty="0" smtClean="0">
              <a:latin typeface="Bahnschrift Light Condensed" panose="020B0502040204020203" pitchFamily="34" charset="0"/>
            </a:rPr>
            <a:t>, </a:t>
          </a:r>
          <a:r>
            <a:rPr lang="en-ID" sz="1900" kern="1200" dirty="0" err="1" smtClean="0">
              <a:latin typeface="Bahnschrift Light Condensed" panose="020B0502040204020203" pitchFamily="34" charset="0"/>
            </a:rPr>
            <a:t>riwayat</a:t>
          </a:r>
          <a:r>
            <a:rPr lang="en-ID" sz="1900" kern="1200" dirty="0" smtClean="0">
              <a:latin typeface="Bahnschrift Light Condensed" panose="020B0502040204020203" pitchFamily="34" charset="0"/>
            </a:rPr>
            <a:t> </a:t>
          </a:r>
          <a:r>
            <a:rPr lang="en-ID" sz="1900" kern="1200" dirty="0" err="1" smtClean="0">
              <a:latin typeface="Bahnschrift Light Condensed" panose="020B0502040204020203" pitchFamily="34" charset="0"/>
            </a:rPr>
            <a:t>alergi</a:t>
          </a:r>
          <a:r>
            <a:rPr lang="en-ID" sz="1900" kern="1200" dirty="0" smtClean="0">
              <a:latin typeface="Bahnschrift Light Condensed" panose="020B0502040204020203" pitchFamily="34" charset="0"/>
            </a:rPr>
            <a:t>, </a:t>
          </a:r>
          <a:endParaRPr lang="en-US" sz="1900" kern="1200" dirty="0">
            <a:latin typeface="Bahnschrift Light Condensed" panose="020B0502040204020203" pitchFamily="34" charset="0"/>
          </a:endParaRPr>
        </a:p>
      </dsp:txBody>
      <dsp:txXfrm>
        <a:off x="2444" y="880568"/>
        <a:ext cx="2383789" cy="3750270"/>
      </dsp:txXfrm>
    </dsp:sp>
    <dsp:sp modelId="{7C65913E-62A0-4239-A8F0-CA475A7D673F}">
      <dsp:nvSpPr>
        <dsp:cNvPr id="0" name=""/>
        <dsp:cNvSpPr/>
      </dsp:nvSpPr>
      <dsp:spPr>
        <a:xfrm>
          <a:off x="2719965" y="193697"/>
          <a:ext cx="2383789" cy="686871"/>
        </a:xfrm>
        <a:prstGeom prst="rect">
          <a:avLst/>
        </a:prstGeom>
        <a:solidFill>
          <a:schemeClr val="lt1">
            <a:hueOff val="0"/>
            <a:satOff val="0"/>
            <a:lumOff val="0"/>
            <a:alphaOff val="0"/>
          </a:schemeClr>
        </a:solidFill>
        <a:ln w="19050" cap="flat" cmpd="sng" algn="ctr">
          <a:solidFill>
            <a:schemeClr val="accent1">
              <a:shade val="80000"/>
              <a:hueOff val="0"/>
              <a:satOff val="0"/>
              <a:lumOff val="0"/>
              <a:alphaOff val="0"/>
            </a:schemeClr>
          </a:solidFill>
          <a:prstDash val="solid"/>
        </a:ln>
        <a:effectLst>
          <a:glow rad="63500">
            <a:schemeClr val="lt1">
              <a:hueOff val="0"/>
              <a:satOff val="0"/>
              <a:lumOff val="0"/>
              <a:alphaOff val="0"/>
              <a:alpha val="45000"/>
              <a:satMod val="120000"/>
            </a:schemeClr>
          </a:glow>
        </a:effectLst>
      </dsp:spPr>
      <dsp:style>
        <a:lnRef idx="2">
          <a:scrgbClr r="0" g="0" b="0"/>
        </a:lnRef>
        <a:fillRef idx="1">
          <a:scrgbClr r="0" g="0" b="0"/>
        </a:fillRef>
        <a:effectRef idx="1">
          <a:scrgbClr r="0" g="0" b="0"/>
        </a:effectRef>
        <a:fontRef idx="minor">
          <a:schemeClr val="lt1"/>
        </a:fontRef>
      </dsp:style>
      <dsp:txBody>
        <a:bodyPr spcFirstLastPara="0" vert="horz" wrap="square" lIns="135128" tIns="77216" rIns="135128" bIns="77216" numCol="1" spcCol="1270" anchor="ctr" anchorCtr="0">
          <a:noAutofit/>
        </a:bodyPr>
        <a:lstStyle/>
        <a:p>
          <a:pPr lvl="0" algn="ctr" defTabSz="844550">
            <a:lnSpc>
              <a:spcPct val="90000"/>
            </a:lnSpc>
            <a:spcBef>
              <a:spcPct val="0"/>
            </a:spcBef>
            <a:spcAft>
              <a:spcPct val="35000"/>
            </a:spcAft>
          </a:pPr>
          <a:r>
            <a:rPr lang="en-ID" sz="1900" kern="1200" dirty="0" smtClean="0"/>
            <a:t>PEMERIKSAAN KLINIS</a:t>
          </a:r>
          <a:endParaRPr lang="en-US" sz="1900" kern="1200" dirty="0"/>
        </a:p>
      </dsp:txBody>
      <dsp:txXfrm>
        <a:off x="2719965" y="193697"/>
        <a:ext cx="2383789" cy="686871"/>
      </dsp:txXfrm>
    </dsp:sp>
    <dsp:sp modelId="{2A9CC89C-1F1D-4E85-BEB4-8E09531885AB}">
      <dsp:nvSpPr>
        <dsp:cNvPr id="0" name=""/>
        <dsp:cNvSpPr/>
      </dsp:nvSpPr>
      <dsp:spPr>
        <a:xfrm>
          <a:off x="2719965" y="880568"/>
          <a:ext cx="2383789" cy="3750270"/>
        </a:xfrm>
        <a:prstGeom prst="rect">
          <a:avLst/>
        </a:prstGeom>
        <a:solidFill>
          <a:schemeClr val="lt1">
            <a:alpha val="90000"/>
            <a:tint val="40000"/>
            <a:hueOff val="0"/>
            <a:satOff val="0"/>
            <a:lumOff val="0"/>
            <a:alphaOff val="0"/>
          </a:schemeClr>
        </a:solidFill>
        <a:ln w="19050" cap="flat" cmpd="sng" algn="ctr">
          <a:solidFill>
            <a:schemeClr val="accent1">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1346" tIns="101346" rIns="135128" bIns="152019" numCol="1" spcCol="1270" anchor="t" anchorCtr="0">
          <a:noAutofit/>
        </a:bodyPr>
        <a:lstStyle/>
        <a:p>
          <a:pPr marL="171450" lvl="1" indent="-171450" algn="l" defTabSz="844550">
            <a:lnSpc>
              <a:spcPct val="90000"/>
            </a:lnSpc>
            <a:spcBef>
              <a:spcPct val="0"/>
            </a:spcBef>
            <a:spcAft>
              <a:spcPct val="15000"/>
            </a:spcAft>
            <a:buChar char="••"/>
          </a:pPr>
          <a:r>
            <a:rPr lang="id-ID" sz="1900" kern="1200" dirty="0" smtClean="0">
              <a:latin typeface="Bahnschrift Light Condensed" panose="020B0502040204020203" pitchFamily="34" charset="0"/>
            </a:rPr>
            <a:t>hipertrofi papiler, cobble stone, giant’s papilae. </a:t>
          </a:r>
          <a:r>
            <a:rPr lang="id-ID" sz="1900" b="1" kern="1200" dirty="0" smtClean="0">
              <a:latin typeface="Bahnschrift Light Condensed" panose="020B0502040204020203" pitchFamily="34" charset="0"/>
            </a:rPr>
            <a:t>Pada konjungtiva bulbi </a:t>
          </a:r>
          <a:r>
            <a:rPr lang="en-ID" sz="1900" b="1" kern="1200" dirty="0" smtClean="0">
              <a:latin typeface="Bahnschrift Light Condensed" panose="020B0502040204020203" pitchFamily="34" charset="0"/>
            </a:rPr>
            <a:t> </a:t>
          </a:r>
          <a:r>
            <a:rPr lang="en-ID" sz="1900" kern="1200" dirty="0" smtClean="0">
              <a:latin typeface="Bahnschrift Light Condensed" panose="020B0502040204020203" pitchFamily="34" charset="0"/>
            </a:rPr>
            <a:t>: </a:t>
          </a:r>
          <a:r>
            <a:rPr lang="id-ID" sz="1900" kern="1200" dirty="0" smtClean="0">
              <a:latin typeface="Bahnschrift Light Condensed" panose="020B0502040204020203" pitchFamily="34" charset="0"/>
            </a:rPr>
            <a:t>warna merah kecoklatan dan kotor pada </a:t>
          </a:r>
          <a:r>
            <a:rPr lang="en-US" sz="1900" kern="1200" dirty="0" smtClean="0">
              <a:latin typeface="Bahnschrift Light Condensed" panose="020B0502040204020203" pitchFamily="34" charset="0"/>
            </a:rPr>
            <a:t>fissure </a:t>
          </a:r>
          <a:r>
            <a:rPr lang="en-US" sz="1900" kern="1200" dirty="0" err="1" smtClean="0">
              <a:latin typeface="Bahnschrift Light Condensed" panose="020B0502040204020203" pitchFamily="34" charset="0"/>
            </a:rPr>
            <a:t>interpalpebralis</a:t>
          </a:r>
          <a:r>
            <a:rPr lang="en-US" sz="1900" kern="1200" dirty="0" smtClean="0">
              <a:latin typeface="Bahnschrift Light Condensed" panose="020B0502040204020203" pitchFamily="34" charset="0"/>
            </a:rPr>
            <a:t>. </a:t>
          </a:r>
          <a:r>
            <a:rPr lang="en-US" sz="1900" b="1" kern="1200" dirty="0" err="1" smtClean="0">
              <a:latin typeface="Bahnschrift Light Condensed" panose="020B0502040204020203" pitchFamily="34" charset="0"/>
            </a:rPr>
            <a:t>Pada</a:t>
          </a:r>
          <a:r>
            <a:rPr lang="en-US" sz="1900" b="1" kern="1200" dirty="0" smtClean="0">
              <a:latin typeface="Bahnschrift Light Condensed" panose="020B0502040204020203" pitchFamily="34" charset="0"/>
            </a:rPr>
            <a:t> limbus : </a:t>
          </a:r>
          <a:r>
            <a:rPr lang="en-US" sz="1900" kern="1200" dirty="0" err="1" smtClean="0">
              <a:latin typeface="Bahnschrift Light Condensed" panose="020B0502040204020203" pitchFamily="34" charset="0"/>
            </a:rPr>
            <a:t>didapatkan</a:t>
          </a:r>
          <a:r>
            <a:rPr lang="en-US" sz="1900" kern="1200" dirty="0" smtClean="0">
              <a:latin typeface="Bahnschrift Light Condensed" panose="020B0502040204020203" pitchFamily="34" charset="0"/>
            </a:rPr>
            <a:t> </a:t>
          </a:r>
          <a:r>
            <a:rPr lang="en-US" sz="1900" i="1" kern="1200" dirty="0" smtClean="0">
              <a:latin typeface="Bahnschrift Light Condensed" panose="020B0502040204020203" pitchFamily="34" charset="0"/>
            </a:rPr>
            <a:t>Horner-</a:t>
          </a:r>
          <a:r>
            <a:rPr lang="en-US" sz="1900" i="1" kern="1200" dirty="0" err="1" smtClean="0">
              <a:latin typeface="Bahnschrift Light Condensed" panose="020B0502040204020203" pitchFamily="34" charset="0"/>
            </a:rPr>
            <a:t>Trantas</a:t>
          </a:r>
          <a:r>
            <a:rPr lang="en-US" sz="1900" i="1" kern="1200" dirty="0" smtClean="0">
              <a:latin typeface="Bahnschrift Light Condensed" panose="020B0502040204020203" pitchFamily="34" charset="0"/>
            </a:rPr>
            <a:t> dots</a:t>
          </a:r>
          <a:r>
            <a:rPr lang="en-US" sz="1900" kern="1200" dirty="0" smtClean="0">
              <a:latin typeface="Bahnschrift Light Condensed" panose="020B0502040204020203" pitchFamily="34" charset="0"/>
            </a:rPr>
            <a:t>.</a:t>
          </a:r>
          <a:endParaRPr lang="en-US" sz="1900" kern="1200" dirty="0">
            <a:latin typeface="Bahnschrift Light Condensed" panose="020B0502040204020203" pitchFamily="34" charset="0"/>
          </a:endParaRPr>
        </a:p>
      </dsp:txBody>
      <dsp:txXfrm>
        <a:off x="2719965" y="880568"/>
        <a:ext cx="2383789" cy="3750270"/>
      </dsp:txXfrm>
    </dsp:sp>
    <dsp:sp modelId="{47456F32-3EA4-4006-9454-2F56107604F0}">
      <dsp:nvSpPr>
        <dsp:cNvPr id="0" name=""/>
        <dsp:cNvSpPr/>
      </dsp:nvSpPr>
      <dsp:spPr>
        <a:xfrm>
          <a:off x="5437485" y="193697"/>
          <a:ext cx="2383789" cy="686871"/>
        </a:xfrm>
        <a:prstGeom prst="rect">
          <a:avLst/>
        </a:prstGeom>
        <a:solidFill>
          <a:schemeClr val="lt1">
            <a:hueOff val="0"/>
            <a:satOff val="0"/>
            <a:lumOff val="0"/>
            <a:alphaOff val="0"/>
          </a:schemeClr>
        </a:solidFill>
        <a:ln w="19050" cap="flat" cmpd="sng" algn="ctr">
          <a:solidFill>
            <a:schemeClr val="accent1">
              <a:shade val="80000"/>
              <a:hueOff val="0"/>
              <a:satOff val="0"/>
              <a:lumOff val="0"/>
              <a:alphaOff val="0"/>
            </a:schemeClr>
          </a:solidFill>
          <a:prstDash val="solid"/>
        </a:ln>
        <a:effectLst>
          <a:glow rad="63500">
            <a:schemeClr val="lt1">
              <a:hueOff val="0"/>
              <a:satOff val="0"/>
              <a:lumOff val="0"/>
              <a:alphaOff val="0"/>
              <a:alpha val="45000"/>
              <a:satMod val="120000"/>
            </a:schemeClr>
          </a:glow>
        </a:effectLst>
      </dsp:spPr>
      <dsp:style>
        <a:lnRef idx="2">
          <a:scrgbClr r="0" g="0" b="0"/>
        </a:lnRef>
        <a:fillRef idx="1">
          <a:scrgbClr r="0" g="0" b="0"/>
        </a:fillRef>
        <a:effectRef idx="1">
          <a:scrgbClr r="0" g="0" b="0"/>
        </a:effectRef>
        <a:fontRef idx="minor">
          <a:schemeClr val="lt1"/>
        </a:fontRef>
      </dsp:style>
      <dsp:txBody>
        <a:bodyPr spcFirstLastPara="0" vert="horz" wrap="square" lIns="135128" tIns="77216" rIns="135128" bIns="77216" numCol="1" spcCol="1270" anchor="ctr" anchorCtr="0">
          <a:noAutofit/>
        </a:bodyPr>
        <a:lstStyle/>
        <a:p>
          <a:pPr lvl="0" algn="ctr" defTabSz="844550">
            <a:lnSpc>
              <a:spcPct val="90000"/>
            </a:lnSpc>
            <a:spcBef>
              <a:spcPct val="0"/>
            </a:spcBef>
            <a:spcAft>
              <a:spcPct val="35000"/>
            </a:spcAft>
          </a:pPr>
          <a:r>
            <a:rPr lang="en-ID" sz="1900" kern="1200" dirty="0" smtClean="0"/>
            <a:t>PEMERIKSAAN PENUNJANG</a:t>
          </a:r>
          <a:endParaRPr lang="en-US" sz="1900" kern="1200" dirty="0"/>
        </a:p>
      </dsp:txBody>
      <dsp:txXfrm>
        <a:off x="5437485" y="193697"/>
        <a:ext cx="2383789" cy="686871"/>
      </dsp:txXfrm>
    </dsp:sp>
    <dsp:sp modelId="{E4478C3F-63DE-4766-904A-7C54672FEA67}">
      <dsp:nvSpPr>
        <dsp:cNvPr id="0" name=""/>
        <dsp:cNvSpPr/>
      </dsp:nvSpPr>
      <dsp:spPr>
        <a:xfrm>
          <a:off x="5437485" y="880568"/>
          <a:ext cx="2383789" cy="3750270"/>
        </a:xfrm>
        <a:prstGeom prst="rect">
          <a:avLst/>
        </a:prstGeom>
        <a:solidFill>
          <a:schemeClr val="lt1">
            <a:alpha val="90000"/>
            <a:tint val="40000"/>
            <a:hueOff val="0"/>
            <a:satOff val="0"/>
            <a:lumOff val="0"/>
            <a:alphaOff val="0"/>
          </a:schemeClr>
        </a:solidFill>
        <a:ln w="19050" cap="flat" cmpd="sng" algn="ctr">
          <a:solidFill>
            <a:schemeClr val="accent1">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1346" tIns="101346" rIns="135128" bIns="152019" numCol="1" spcCol="1270" anchor="t" anchorCtr="0">
          <a:noAutofit/>
        </a:bodyPr>
        <a:lstStyle/>
        <a:p>
          <a:pPr marL="171450" lvl="1" indent="-171450" algn="l" defTabSz="844550">
            <a:lnSpc>
              <a:spcPct val="90000"/>
            </a:lnSpc>
            <a:spcBef>
              <a:spcPct val="0"/>
            </a:spcBef>
            <a:spcAft>
              <a:spcPct val="15000"/>
            </a:spcAft>
            <a:buChar char="••"/>
          </a:pPr>
          <a:r>
            <a:rPr lang="en-US" sz="1900" kern="1200" dirty="0" err="1" smtClean="0">
              <a:latin typeface="Bahnschrift Light Condensed" panose="020B0502040204020203" pitchFamily="34" charset="0"/>
            </a:rPr>
            <a:t>Pemeriksaan</a:t>
          </a:r>
          <a:r>
            <a:rPr lang="en-US" sz="1900" kern="1200" dirty="0" smtClean="0">
              <a:latin typeface="Bahnschrift Light Condensed" panose="020B0502040204020203" pitchFamily="34" charset="0"/>
            </a:rPr>
            <a:t> </a:t>
          </a:r>
          <a:r>
            <a:rPr lang="en-US" sz="1900" kern="1200" dirty="0" err="1" smtClean="0">
              <a:latin typeface="Bahnschrift Light Condensed" panose="020B0502040204020203" pitchFamily="34" charset="0"/>
            </a:rPr>
            <a:t>laboratorium</a:t>
          </a:r>
          <a:r>
            <a:rPr lang="en-US" sz="1900" kern="1200" dirty="0" smtClean="0">
              <a:latin typeface="Bahnschrift Light Condensed" panose="020B0502040204020203" pitchFamily="34" charset="0"/>
            </a:rPr>
            <a:t> : </a:t>
          </a:r>
          <a:r>
            <a:rPr lang="en-US" sz="1900" kern="1200" dirty="0" err="1" smtClean="0">
              <a:latin typeface="Bahnschrift Light Condensed" panose="020B0502040204020203" pitchFamily="34" charset="0"/>
            </a:rPr>
            <a:t>IgE</a:t>
          </a:r>
          <a:r>
            <a:rPr lang="en-US" sz="1900" kern="1200" dirty="0" smtClean="0">
              <a:latin typeface="Bahnschrift Light Condensed" panose="020B0502040204020203" pitchFamily="34" charset="0"/>
            </a:rPr>
            <a:t> </a:t>
          </a:r>
          <a:r>
            <a:rPr lang="en-US" sz="1900" kern="1200" dirty="0" err="1" smtClean="0">
              <a:latin typeface="Bahnschrift Light Condensed" panose="020B0502040204020203" pitchFamily="34" charset="0"/>
            </a:rPr>
            <a:t>spesifik</a:t>
          </a:r>
          <a:endParaRPr lang="en-US" sz="1900" kern="1200" dirty="0">
            <a:latin typeface="Bahnschrift Light Condensed" panose="020B0502040204020203" pitchFamily="34" charset="0"/>
          </a:endParaRPr>
        </a:p>
        <a:p>
          <a:pPr marL="171450" lvl="1" indent="-171450" algn="l" defTabSz="844550">
            <a:lnSpc>
              <a:spcPct val="90000"/>
            </a:lnSpc>
            <a:spcBef>
              <a:spcPct val="0"/>
            </a:spcBef>
            <a:spcAft>
              <a:spcPct val="15000"/>
            </a:spcAft>
            <a:buChar char="••"/>
          </a:pPr>
          <a:r>
            <a:rPr lang="en-US" sz="1900" kern="1200" dirty="0" err="1" smtClean="0">
              <a:latin typeface="Bahnschrift Light Condensed" panose="020B0502040204020203" pitchFamily="34" charset="0"/>
            </a:rPr>
            <a:t>Pemeriksaan</a:t>
          </a:r>
          <a:r>
            <a:rPr lang="en-US" sz="1900" kern="1200" dirty="0" smtClean="0">
              <a:latin typeface="Bahnschrift Light Condensed" panose="020B0502040204020203" pitchFamily="34" charset="0"/>
            </a:rPr>
            <a:t> skin prick test</a:t>
          </a:r>
          <a:endParaRPr lang="en-US" sz="1900" kern="1200" dirty="0">
            <a:latin typeface="Bahnschrift Light Condensed" panose="020B0502040204020203" pitchFamily="34" charset="0"/>
          </a:endParaRPr>
        </a:p>
        <a:p>
          <a:pPr marL="171450" lvl="1" indent="-171450" algn="l" defTabSz="844550">
            <a:lnSpc>
              <a:spcPct val="90000"/>
            </a:lnSpc>
            <a:spcBef>
              <a:spcPct val="0"/>
            </a:spcBef>
            <a:spcAft>
              <a:spcPct val="15000"/>
            </a:spcAft>
            <a:buChar char="••"/>
          </a:pPr>
          <a:r>
            <a:rPr lang="en-ID" sz="1900" kern="1200" dirty="0" err="1" smtClean="0">
              <a:latin typeface="Bahnschrift Light Condensed" panose="020B0502040204020203" pitchFamily="34" charset="0"/>
            </a:rPr>
            <a:t>Pemeriksaan</a:t>
          </a:r>
          <a:r>
            <a:rPr lang="en-ID" sz="1900" kern="1200" dirty="0" smtClean="0">
              <a:latin typeface="Bahnschrift Light Condensed" panose="020B0502040204020203" pitchFamily="34" charset="0"/>
            </a:rPr>
            <a:t> </a:t>
          </a:r>
          <a:r>
            <a:rPr lang="en-ID" sz="1900" kern="1200" dirty="0" err="1" smtClean="0">
              <a:latin typeface="Bahnschrift Light Condensed" panose="020B0502040204020203" pitchFamily="34" charset="0"/>
            </a:rPr>
            <a:t>mikroskopik</a:t>
          </a:r>
          <a:r>
            <a:rPr lang="en-ID" sz="1900" kern="1200" dirty="0" smtClean="0">
              <a:latin typeface="Bahnschrift Light Condensed" panose="020B0502040204020203" pitchFamily="34" charset="0"/>
            </a:rPr>
            <a:t>  </a:t>
          </a:r>
          <a:endParaRPr lang="en-US" sz="1900" kern="1200" dirty="0">
            <a:latin typeface="Bahnschrift Light Condensed" panose="020B0502040204020203" pitchFamily="34" charset="0"/>
          </a:endParaRPr>
        </a:p>
      </dsp:txBody>
      <dsp:txXfrm>
        <a:off x="5437485" y="880568"/>
        <a:ext cx="2383789" cy="3750270"/>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BFBB81D-1B33-43A9-82A1-7745C9B74DDE}">
      <dsp:nvSpPr>
        <dsp:cNvPr id="0" name=""/>
        <dsp:cNvSpPr/>
      </dsp:nvSpPr>
      <dsp:spPr>
        <a:xfrm>
          <a:off x="2571" y="628762"/>
          <a:ext cx="2507456" cy="722775"/>
        </a:xfrm>
        <a:prstGeom prst="rect">
          <a:avLst/>
        </a:prstGeom>
        <a:solidFill>
          <a:schemeClr val="lt1">
            <a:hueOff val="0"/>
            <a:satOff val="0"/>
            <a:lumOff val="0"/>
            <a:alphaOff val="0"/>
          </a:schemeClr>
        </a:solidFill>
        <a:ln w="19050" cap="flat" cmpd="sng" algn="ctr">
          <a:solidFill>
            <a:schemeClr val="dk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81280" rIns="142240" bIns="81280" numCol="1" spcCol="1270" anchor="ctr" anchorCtr="0">
          <a:noAutofit/>
        </a:bodyPr>
        <a:lstStyle/>
        <a:p>
          <a:pPr lvl="0" algn="ctr" defTabSz="889000">
            <a:lnSpc>
              <a:spcPct val="90000"/>
            </a:lnSpc>
            <a:spcBef>
              <a:spcPct val="0"/>
            </a:spcBef>
            <a:spcAft>
              <a:spcPct val="35000"/>
            </a:spcAft>
          </a:pPr>
          <a:r>
            <a:rPr lang="en-US" sz="2000" kern="1200" dirty="0" err="1" smtClean="0"/>
            <a:t>Konjungtivitis</a:t>
          </a:r>
          <a:r>
            <a:rPr lang="en-US" sz="2000" kern="1200" dirty="0" smtClean="0"/>
            <a:t> </a:t>
          </a:r>
          <a:r>
            <a:rPr lang="en-US" sz="2000" kern="1200" dirty="0" err="1" smtClean="0"/>
            <a:t>alergika</a:t>
          </a:r>
          <a:r>
            <a:rPr lang="en-US" sz="2000" kern="1200" dirty="0" smtClean="0"/>
            <a:t> </a:t>
          </a:r>
          <a:r>
            <a:rPr lang="en-US" sz="2000" kern="1200" dirty="0" err="1" smtClean="0"/>
            <a:t>musiman</a:t>
          </a:r>
          <a:endParaRPr lang="en-US" sz="2000" kern="1200" dirty="0"/>
        </a:p>
      </dsp:txBody>
      <dsp:txXfrm>
        <a:off x="2571" y="628762"/>
        <a:ext cx="2507456" cy="722775"/>
      </dsp:txXfrm>
    </dsp:sp>
    <dsp:sp modelId="{31035E88-A7E4-4412-8DEB-B91265C199DF}">
      <dsp:nvSpPr>
        <dsp:cNvPr id="0" name=""/>
        <dsp:cNvSpPr/>
      </dsp:nvSpPr>
      <dsp:spPr>
        <a:xfrm>
          <a:off x="2571" y="1351537"/>
          <a:ext cx="2507456" cy="2877103"/>
        </a:xfrm>
        <a:prstGeom prst="rect">
          <a:avLst/>
        </a:prstGeom>
        <a:solidFill>
          <a:schemeClr val="lt1">
            <a:alpha val="90000"/>
            <a:tint val="40000"/>
            <a:hueOff val="0"/>
            <a:satOff val="0"/>
            <a:lumOff val="0"/>
            <a:alphaOff val="0"/>
          </a:schemeClr>
        </a:solidFill>
        <a:ln w="19050" cap="flat" cmpd="sng" algn="ctr">
          <a:solidFill>
            <a:schemeClr val="dk2">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6680" tIns="106680" rIns="142240" bIns="160020" numCol="1" spcCol="1270" anchor="t" anchorCtr="0">
          <a:noAutofit/>
        </a:bodyPr>
        <a:lstStyle/>
        <a:p>
          <a:pPr marL="228600" lvl="1" indent="-228600" algn="l" defTabSz="889000">
            <a:lnSpc>
              <a:spcPct val="90000"/>
            </a:lnSpc>
            <a:spcBef>
              <a:spcPct val="0"/>
            </a:spcBef>
            <a:spcAft>
              <a:spcPct val="15000"/>
            </a:spcAft>
            <a:buChar char="••"/>
          </a:pPr>
          <a:r>
            <a:rPr lang="en-US" sz="2000" kern="1200" dirty="0" err="1" smtClean="0"/>
            <a:t>Akut</a:t>
          </a:r>
          <a:endParaRPr lang="en-US" sz="2000" kern="1200" dirty="0"/>
        </a:p>
        <a:p>
          <a:pPr marL="228600" lvl="1" indent="-228600" algn="l" defTabSz="889000">
            <a:lnSpc>
              <a:spcPct val="90000"/>
            </a:lnSpc>
            <a:spcBef>
              <a:spcPct val="0"/>
            </a:spcBef>
            <a:spcAft>
              <a:spcPct val="15000"/>
            </a:spcAft>
            <a:buChar char="••"/>
          </a:pPr>
          <a:r>
            <a:rPr lang="en-US" sz="2000" kern="1200" dirty="0" err="1" smtClean="0"/>
            <a:t>mereda</a:t>
          </a:r>
          <a:r>
            <a:rPr lang="en-US" sz="2000" kern="1200" dirty="0" smtClean="0"/>
            <a:t> </a:t>
          </a:r>
          <a:r>
            <a:rPr lang="en-US" sz="2000" kern="1200" dirty="0" err="1" smtClean="0"/>
            <a:t>saat</a:t>
          </a:r>
          <a:r>
            <a:rPr lang="en-US" sz="2000" kern="1200" dirty="0" smtClean="0"/>
            <a:t> </a:t>
          </a:r>
          <a:r>
            <a:rPr lang="en-US" sz="2000" kern="1200" dirty="0" err="1" smtClean="0"/>
            <a:t>musim</a:t>
          </a:r>
          <a:r>
            <a:rPr lang="en-US" sz="2000" kern="1200" dirty="0" smtClean="0"/>
            <a:t> </a:t>
          </a:r>
          <a:r>
            <a:rPr lang="en-US" sz="2000" kern="1200" dirty="0" err="1" smtClean="0"/>
            <a:t>dingin</a:t>
          </a:r>
          <a:r>
            <a:rPr lang="en-US" sz="2000" kern="1200" dirty="0" smtClean="0"/>
            <a:t> </a:t>
          </a:r>
          <a:endParaRPr lang="en-US" sz="2000" kern="1200" dirty="0"/>
        </a:p>
        <a:p>
          <a:pPr marL="228600" lvl="1" indent="-228600" algn="l" defTabSz="889000">
            <a:lnSpc>
              <a:spcPct val="90000"/>
            </a:lnSpc>
            <a:spcBef>
              <a:spcPct val="0"/>
            </a:spcBef>
            <a:spcAft>
              <a:spcPct val="15000"/>
            </a:spcAft>
            <a:buChar char="••"/>
          </a:pPr>
          <a:r>
            <a:rPr lang="en-US" sz="2000" kern="1200" dirty="0" err="1" smtClean="0"/>
            <a:t>terdapat</a:t>
          </a:r>
          <a:r>
            <a:rPr lang="en-US" sz="2000" kern="1200" dirty="0" smtClean="0"/>
            <a:t> edema  </a:t>
          </a:r>
          <a:r>
            <a:rPr lang="en-US" sz="2000" kern="1200" dirty="0" err="1" smtClean="0"/>
            <a:t>konjungtiva</a:t>
          </a:r>
          <a:r>
            <a:rPr lang="en-US" sz="2000" kern="1200" dirty="0" smtClean="0"/>
            <a:t>, </a:t>
          </a:r>
          <a:r>
            <a:rPr lang="en-US" sz="2000" kern="1200" dirty="0" err="1" smtClean="0"/>
            <a:t>jarang</a:t>
          </a:r>
          <a:r>
            <a:rPr lang="en-US" sz="2000" kern="1200" dirty="0" smtClean="0"/>
            <a:t> </a:t>
          </a:r>
          <a:r>
            <a:rPr lang="en-US" sz="2000" kern="1200" dirty="0" err="1" smtClean="0"/>
            <a:t>disertai</a:t>
          </a:r>
          <a:r>
            <a:rPr lang="en-US" sz="2000" kern="1200" dirty="0" smtClean="0"/>
            <a:t> </a:t>
          </a:r>
          <a:r>
            <a:rPr lang="en-US" sz="2000" kern="1200" dirty="0" err="1" smtClean="0"/>
            <a:t>perubahan</a:t>
          </a:r>
          <a:r>
            <a:rPr lang="en-US" sz="2000" kern="1200" dirty="0" smtClean="0"/>
            <a:t> </a:t>
          </a:r>
          <a:r>
            <a:rPr lang="en-US" sz="2000" kern="1200" dirty="0" err="1" smtClean="0"/>
            <a:t>pada</a:t>
          </a:r>
          <a:r>
            <a:rPr lang="en-US" sz="2000" kern="1200" dirty="0" smtClean="0"/>
            <a:t> </a:t>
          </a:r>
          <a:r>
            <a:rPr lang="en-US" sz="2000" kern="1200" dirty="0" err="1" smtClean="0"/>
            <a:t>kornea</a:t>
          </a:r>
          <a:r>
            <a:rPr lang="en-US" sz="2000" kern="1200" dirty="0" smtClean="0"/>
            <a:t>. </a:t>
          </a:r>
          <a:endParaRPr lang="en-US" sz="2000" kern="1200" dirty="0"/>
        </a:p>
      </dsp:txBody>
      <dsp:txXfrm>
        <a:off x="2571" y="1351537"/>
        <a:ext cx="2507456" cy="2877103"/>
      </dsp:txXfrm>
    </dsp:sp>
    <dsp:sp modelId="{D1F24620-A3C7-4763-A5FF-F671842DFE01}">
      <dsp:nvSpPr>
        <dsp:cNvPr id="0" name=""/>
        <dsp:cNvSpPr/>
      </dsp:nvSpPr>
      <dsp:spPr>
        <a:xfrm>
          <a:off x="2861071" y="628762"/>
          <a:ext cx="2507456" cy="722775"/>
        </a:xfrm>
        <a:prstGeom prst="rect">
          <a:avLst/>
        </a:prstGeom>
        <a:solidFill>
          <a:schemeClr val="lt1">
            <a:hueOff val="0"/>
            <a:satOff val="0"/>
            <a:lumOff val="0"/>
            <a:alphaOff val="0"/>
          </a:schemeClr>
        </a:solidFill>
        <a:ln w="19050" cap="flat" cmpd="sng" algn="ctr">
          <a:solidFill>
            <a:schemeClr val="dk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81280" rIns="142240" bIns="81280" numCol="1" spcCol="1270" anchor="ctr" anchorCtr="0">
          <a:noAutofit/>
        </a:bodyPr>
        <a:lstStyle/>
        <a:p>
          <a:pPr lvl="0" algn="ctr" defTabSz="889000">
            <a:lnSpc>
              <a:spcPct val="90000"/>
            </a:lnSpc>
            <a:spcBef>
              <a:spcPct val="0"/>
            </a:spcBef>
            <a:spcAft>
              <a:spcPct val="35000"/>
            </a:spcAft>
          </a:pPr>
          <a:r>
            <a:rPr lang="en-US" sz="2000" kern="1200" dirty="0" err="1" smtClean="0"/>
            <a:t>Keratokonjungtivitis</a:t>
          </a:r>
          <a:r>
            <a:rPr lang="en-US" sz="2000" kern="1200" dirty="0" smtClean="0"/>
            <a:t> </a:t>
          </a:r>
          <a:r>
            <a:rPr lang="en-US" sz="2000" kern="1200" dirty="0" err="1" smtClean="0"/>
            <a:t>atopik</a:t>
          </a:r>
          <a:endParaRPr lang="en-US" sz="2000" kern="1200" dirty="0"/>
        </a:p>
      </dsp:txBody>
      <dsp:txXfrm>
        <a:off x="2861071" y="628762"/>
        <a:ext cx="2507456" cy="722775"/>
      </dsp:txXfrm>
    </dsp:sp>
    <dsp:sp modelId="{F56C50EF-F596-4AC5-87F8-DC5838C31D23}">
      <dsp:nvSpPr>
        <dsp:cNvPr id="0" name=""/>
        <dsp:cNvSpPr/>
      </dsp:nvSpPr>
      <dsp:spPr>
        <a:xfrm>
          <a:off x="2861071" y="1351537"/>
          <a:ext cx="2507456" cy="2877103"/>
        </a:xfrm>
        <a:prstGeom prst="rect">
          <a:avLst/>
        </a:prstGeom>
        <a:solidFill>
          <a:schemeClr val="lt1">
            <a:alpha val="90000"/>
            <a:tint val="40000"/>
            <a:hueOff val="0"/>
            <a:satOff val="0"/>
            <a:lumOff val="0"/>
            <a:alphaOff val="0"/>
          </a:schemeClr>
        </a:solidFill>
        <a:ln w="19050" cap="flat" cmpd="sng" algn="ctr">
          <a:solidFill>
            <a:schemeClr val="dk2">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6680" tIns="106680" rIns="142240" bIns="160020" numCol="1" spcCol="1270" anchor="t" anchorCtr="0">
          <a:noAutofit/>
        </a:bodyPr>
        <a:lstStyle/>
        <a:p>
          <a:pPr marL="228600" lvl="1" indent="-228600" algn="l" defTabSz="889000">
            <a:lnSpc>
              <a:spcPct val="90000"/>
            </a:lnSpc>
            <a:spcBef>
              <a:spcPct val="0"/>
            </a:spcBef>
            <a:spcAft>
              <a:spcPct val="15000"/>
            </a:spcAft>
            <a:buChar char="••"/>
          </a:pPr>
          <a:r>
            <a:rPr lang="en-US" sz="2000" kern="1200" dirty="0" err="1" smtClean="0"/>
            <a:t>adanya</a:t>
          </a:r>
          <a:r>
            <a:rPr lang="en-US" sz="2000" kern="1200" dirty="0" smtClean="0"/>
            <a:t> </a:t>
          </a:r>
          <a:r>
            <a:rPr lang="en-US" sz="2000" kern="1200" dirty="0" err="1" smtClean="0"/>
            <a:t>sekret</a:t>
          </a:r>
          <a:r>
            <a:rPr lang="en-US" sz="2000" kern="1200" dirty="0" smtClean="0"/>
            <a:t> yang </a:t>
          </a:r>
          <a:r>
            <a:rPr lang="en-US" sz="2000" kern="1200" dirty="0" err="1" smtClean="0"/>
            <a:t>jernih</a:t>
          </a:r>
          <a:endParaRPr lang="en-US" sz="2000" kern="1200" dirty="0"/>
        </a:p>
        <a:p>
          <a:pPr marL="228600" lvl="1" indent="-228600" algn="l" defTabSz="889000">
            <a:lnSpc>
              <a:spcPct val="90000"/>
            </a:lnSpc>
            <a:spcBef>
              <a:spcPct val="0"/>
            </a:spcBef>
            <a:spcAft>
              <a:spcPct val="15000"/>
            </a:spcAft>
            <a:buChar char="••"/>
          </a:pPr>
          <a:r>
            <a:rPr lang="en-US" sz="2000" kern="1200" dirty="0" err="1" smtClean="0"/>
            <a:t>Letak</a:t>
          </a:r>
          <a:r>
            <a:rPr lang="en-US" sz="2000" kern="1200" dirty="0" smtClean="0"/>
            <a:t> </a:t>
          </a:r>
          <a:r>
            <a:rPr lang="en-US" sz="2000" kern="1200" dirty="0" err="1" smtClean="0"/>
            <a:t>kelainan</a:t>
          </a:r>
          <a:r>
            <a:rPr lang="en-US" sz="2000" kern="1200" dirty="0" smtClean="0"/>
            <a:t> </a:t>
          </a:r>
          <a:r>
            <a:rPr lang="en-US" sz="2000" kern="1200" dirty="0" err="1" smtClean="0"/>
            <a:t>lebih</a:t>
          </a:r>
          <a:r>
            <a:rPr lang="en-US" sz="2000" kern="1200" dirty="0" smtClean="0"/>
            <a:t> </a:t>
          </a:r>
          <a:r>
            <a:rPr lang="en-US" sz="2000" kern="1200" dirty="0" err="1" smtClean="0"/>
            <a:t>sering</a:t>
          </a:r>
          <a:r>
            <a:rPr lang="en-US" sz="2000" kern="1200" dirty="0" smtClean="0"/>
            <a:t> di </a:t>
          </a:r>
          <a:r>
            <a:rPr lang="en-US" sz="2000" kern="1200" dirty="0" err="1" smtClean="0"/>
            <a:t>palpebra</a:t>
          </a:r>
          <a:r>
            <a:rPr lang="en-US" sz="2000" kern="1200" dirty="0" smtClean="0"/>
            <a:t> inferior</a:t>
          </a:r>
          <a:endParaRPr lang="en-US" sz="2000" kern="1200" dirty="0"/>
        </a:p>
        <a:p>
          <a:pPr marL="228600" lvl="1" indent="-228600" algn="l" defTabSz="889000">
            <a:lnSpc>
              <a:spcPct val="90000"/>
            </a:lnSpc>
            <a:spcBef>
              <a:spcPct val="0"/>
            </a:spcBef>
            <a:spcAft>
              <a:spcPct val="15000"/>
            </a:spcAft>
            <a:buChar char="••"/>
          </a:pPr>
          <a:r>
            <a:rPr lang="en-US" sz="2000" kern="1200" dirty="0" err="1" smtClean="0"/>
            <a:t>tidak</a:t>
          </a:r>
          <a:r>
            <a:rPr lang="en-US" sz="2000" kern="1200" dirty="0" smtClean="0"/>
            <a:t> </a:t>
          </a:r>
          <a:r>
            <a:rPr lang="en-US" sz="2000" kern="1200" dirty="0" err="1" smtClean="0"/>
            <a:t>terdapat</a:t>
          </a:r>
          <a:r>
            <a:rPr lang="en-US" sz="2000" kern="1200" dirty="0" smtClean="0"/>
            <a:t> eosinophil </a:t>
          </a:r>
          <a:r>
            <a:rPr lang="en-US" sz="2000" kern="1200" dirty="0" err="1" smtClean="0"/>
            <a:t>pada</a:t>
          </a:r>
          <a:r>
            <a:rPr lang="en-US" sz="2000" kern="1200" dirty="0" smtClean="0"/>
            <a:t> </a:t>
          </a:r>
          <a:r>
            <a:rPr lang="en-US" sz="2000" i="1" kern="1200" dirty="0" smtClean="0"/>
            <a:t>scraping </a:t>
          </a:r>
          <a:r>
            <a:rPr lang="en-US" sz="2000" kern="1200" dirty="0" err="1" smtClean="0"/>
            <a:t>konjungtiva</a:t>
          </a:r>
          <a:endParaRPr lang="en-US" sz="2000" kern="1200" dirty="0"/>
        </a:p>
      </dsp:txBody>
      <dsp:txXfrm>
        <a:off x="2861071" y="1351537"/>
        <a:ext cx="2507456" cy="2877103"/>
      </dsp:txXfrm>
    </dsp:sp>
    <dsp:sp modelId="{225473CE-1839-4E85-98D4-8E7578884B97}">
      <dsp:nvSpPr>
        <dsp:cNvPr id="0" name=""/>
        <dsp:cNvSpPr/>
      </dsp:nvSpPr>
      <dsp:spPr>
        <a:xfrm>
          <a:off x="5719571" y="628762"/>
          <a:ext cx="2507456" cy="722775"/>
        </a:xfrm>
        <a:prstGeom prst="rect">
          <a:avLst/>
        </a:prstGeom>
        <a:solidFill>
          <a:schemeClr val="lt1">
            <a:hueOff val="0"/>
            <a:satOff val="0"/>
            <a:lumOff val="0"/>
            <a:alphaOff val="0"/>
          </a:schemeClr>
        </a:solidFill>
        <a:ln w="19050" cap="flat" cmpd="sng" algn="ctr">
          <a:solidFill>
            <a:schemeClr val="dk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81280" rIns="142240" bIns="81280" numCol="1" spcCol="1270" anchor="ctr" anchorCtr="0">
          <a:noAutofit/>
        </a:bodyPr>
        <a:lstStyle/>
        <a:p>
          <a:pPr lvl="0" algn="ctr" defTabSz="889000">
            <a:lnSpc>
              <a:spcPct val="90000"/>
            </a:lnSpc>
            <a:spcBef>
              <a:spcPct val="0"/>
            </a:spcBef>
            <a:spcAft>
              <a:spcPct val="35000"/>
            </a:spcAft>
          </a:pPr>
          <a:r>
            <a:rPr lang="en-US" sz="2000" i="1" kern="1200" dirty="0" smtClean="0"/>
            <a:t>Giant papillary </a:t>
          </a:r>
          <a:r>
            <a:rPr lang="en-US" sz="2000" i="1" kern="1200" dirty="0" err="1" smtClean="0"/>
            <a:t>conjungtivitis</a:t>
          </a:r>
          <a:endParaRPr lang="en-US" sz="2000" kern="1200" dirty="0"/>
        </a:p>
      </dsp:txBody>
      <dsp:txXfrm>
        <a:off x="5719571" y="628762"/>
        <a:ext cx="2507456" cy="722775"/>
      </dsp:txXfrm>
    </dsp:sp>
    <dsp:sp modelId="{41728391-9381-427D-9478-23BDB11A537E}">
      <dsp:nvSpPr>
        <dsp:cNvPr id="0" name=""/>
        <dsp:cNvSpPr/>
      </dsp:nvSpPr>
      <dsp:spPr>
        <a:xfrm>
          <a:off x="5719571" y="1351537"/>
          <a:ext cx="2507456" cy="2877103"/>
        </a:xfrm>
        <a:prstGeom prst="rect">
          <a:avLst/>
        </a:prstGeom>
        <a:solidFill>
          <a:schemeClr val="lt1">
            <a:alpha val="90000"/>
            <a:tint val="40000"/>
            <a:hueOff val="0"/>
            <a:satOff val="0"/>
            <a:lumOff val="0"/>
            <a:alphaOff val="0"/>
          </a:schemeClr>
        </a:solidFill>
        <a:ln w="19050" cap="flat" cmpd="sng" algn="ctr">
          <a:solidFill>
            <a:schemeClr val="dk2">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6680" tIns="106680" rIns="142240" bIns="160020" numCol="1" spcCol="1270" anchor="t" anchorCtr="0">
          <a:noAutofit/>
        </a:bodyPr>
        <a:lstStyle/>
        <a:p>
          <a:pPr marL="228600" lvl="1" indent="-228600" algn="l" defTabSz="889000">
            <a:lnSpc>
              <a:spcPct val="90000"/>
            </a:lnSpc>
            <a:spcBef>
              <a:spcPct val="0"/>
            </a:spcBef>
            <a:spcAft>
              <a:spcPct val="15000"/>
            </a:spcAft>
            <a:buChar char="••"/>
          </a:pPr>
          <a:r>
            <a:rPr lang="en-US" sz="2000" kern="1200" dirty="0" err="1" smtClean="0"/>
            <a:t>Papil</a:t>
          </a:r>
          <a:r>
            <a:rPr lang="en-US" sz="2000" kern="1200" dirty="0" smtClean="0"/>
            <a:t> &gt; 0,3 mm </a:t>
          </a:r>
          <a:r>
            <a:rPr lang="en-US" sz="2000" kern="1200" dirty="0" err="1" smtClean="0"/>
            <a:t>pada</a:t>
          </a:r>
          <a:r>
            <a:rPr lang="en-US" sz="2000" kern="1200" dirty="0" smtClean="0"/>
            <a:t> </a:t>
          </a:r>
          <a:r>
            <a:rPr lang="en-US" sz="2000" kern="1200" dirty="0" err="1" smtClean="0"/>
            <a:t>konjungtiva</a:t>
          </a:r>
          <a:r>
            <a:rPr lang="en-US" sz="2000" kern="1200" dirty="0" smtClean="0"/>
            <a:t> tarsal</a:t>
          </a:r>
          <a:br>
            <a:rPr lang="en-US" sz="2000" kern="1200" dirty="0" smtClean="0"/>
          </a:br>
          <a:r>
            <a:rPr lang="en-US" sz="2000" kern="1200" dirty="0" smtClean="0"/>
            <a:t>superior</a:t>
          </a:r>
          <a:endParaRPr lang="en-US" sz="2000" kern="1200" dirty="0"/>
        </a:p>
        <a:p>
          <a:pPr marL="228600" lvl="1" indent="-228600" algn="l" defTabSz="889000">
            <a:lnSpc>
              <a:spcPct val="90000"/>
            </a:lnSpc>
            <a:spcBef>
              <a:spcPct val="0"/>
            </a:spcBef>
            <a:spcAft>
              <a:spcPct val="15000"/>
            </a:spcAft>
            <a:buChar char="••"/>
          </a:pPr>
          <a:r>
            <a:rPr lang="en-US" sz="2000" kern="1200" dirty="0" err="1" smtClean="0"/>
            <a:t>iritasi</a:t>
          </a:r>
          <a:r>
            <a:rPr lang="en-US" sz="2000" kern="1200" dirty="0" smtClean="0"/>
            <a:t> </a:t>
          </a:r>
          <a:r>
            <a:rPr lang="en-US" sz="2000" kern="1200" dirty="0" err="1" smtClean="0"/>
            <a:t>mekanik</a:t>
          </a:r>
          <a:r>
            <a:rPr lang="en-US" sz="2000" kern="1200" dirty="0" smtClean="0"/>
            <a:t> yang lama </a:t>
          </a:r>
          <a:r>
            <a:rPr lang="en-US" sz="2000" kern="1200" dirty="0" err="1" smtClean="0"/>
            <a:t>terutama</a:t>
          </a:r>
          <a:r>
            <a:rPr lang="en-US" sz="2000" kern="1200" dirty="0" smtClean="0"/>
            <a:t> </a:t>
          </a:r>
          <a:r>
            <a:rPr lang="en-US" sz="2000" kern="1200" dirty="0" err="1" smtClean="0"/>
            <a:t>karena</a:t>
          </a:r>
          <a:r>
            <a:rPr lang="en-US" sz="2000" kern="1200" dirty="0" smtClean="0"/>
            <a:t> </a:t>
          </a:r>
          <a:r>
            <a:rPr lang="en-US" sz="2000" kern="1200" dirty="0" err="1" smtClean="0"/>
            <a:t>penggunaan</a:t>
          </a:r>
          <a:r>
            <a:rPr lang="en-US" sz="2000" kern="1200" dirty="0" smtClean="0"/>
            <a:t> </a:t>
          </a:r>
          <a:r>
            <a:rPr lang="en-US" sz="2000" kern="1200" dirty="0" err="1" smtClean="0"/>
            <a:t>lensa</a:t>
          </a:r>
          <a:r>
            <a:rPr lang="en-US" sz="2000" kern="1200" dirty="0" smtClean="0"/>
            <a:t> </a:t>
          </a:r>
          <a:r>
            <a:rPr lang="en-US" sz="2000" kern="1200" dirty="0" err="1" smtClean="0"/>
            <a:t>kontak</a:t>
          </a:r>
          <a:r>
            <a:rPr lang="en-US" sz="2000" kern="1200" dirty="0" smtClean="0"/>
            <a:t>. </a:t>
          </a:r>
          <a:endParaRPr lang="en-US" sz="2000" kern="1200" dirty="0"/>
        </a:p>
      </dsp:txBody>
      <dsp:txXfrm>
        <a:off x="5719571" y="1351537"/>
        <a:ext cx="2507456" cy="2877103"/>
      </dsp:txXfrm>
    </dsp:sp>
  </dsp:spTree>
</dsp:drawing>
</file>

<file path=ppt/diagrams/layout1.xml><?xml version="1.0" encoding="utf-8"?>
<dgm:layoutDef xmlns:dgm="http://schemas.openxmlformats.org/drawingml/2006/diagram" xmlns:a="http://schemas.openxmlformats.org/drawingml/2006/main" uniqueId="urn:microsoft.com/office/officeart/2008/layout/CaptionedPictures">
  <dgm:title val=""/>
  <dgm:desc val=""/>
  <dgm:catLst>
    <dgm:cat type="picture" pri="5000"/>
    <dgm:cat type="pictureconvert" pri="50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60" srcId="0" destId="10" srcOrd="0" destOrd="0"/>
        <dgm:cxn modelId="12" srcId="10" destId="11" srcOrd="0" destOrd="0"/>
        <dgm:cxn modelId="70" srcId="0" destId="20" srcOrd="1" destOrd="0"/>
        <dgm:cxn modelId="22" srcId="20" destId="21" srcOrd="0" destOrd="0"/>
        <dgm:cxn modelId="80" srcId="0" destId="30" srcOrd="2" destOrd="0"/>
        <dgm:cxn modelId="32" srcId="30" destId="31" srcOrd="0" destOrd="0"/>
      </dgm:cxnLst>
      <dgm:bg/>
      <dgm:whole/>
    </dgm:dataModel>
  </dgm:sampData>
  <dgm:styleData>
    <dgm:dataModel>
      <dgm:ptLst>
        <dgm:pt modelId="0" type="doc"/>
        <dgm:pt modelId="10">
          <dgm:prSet phldr="1"/>
        </dgm:pt>
        <dgm:pt modelId="11">
          <dgm:prSet phldr="1"/>
        </dgm:pt>
        <dgm:pt modelId="20">
          <dgm:prSet phldr="1"/>
        </dgm:pt>
        <dgm:pt modelId="21">
          <dgm:prSet phldr="1"/>
        </dgm:pt>
      </dgm:ptLst>
      <dgm:cxnLst>
        <dgm:cxn modelId="60" srcId="0" destId="10" srcOrd="0" destOrd="0"/>
        <dgm:cxn modelId="12" srcId="10" destId="11" srcOrd="0" destOrd="0"/>
        <dgm:cxn modelId="70" srcId="0" destId="20" srcOrd="1" destOrd="0"/>
        <dgm:cxn modelId="22" srcId="20" destId="21" srcOrd="0" destOrd="0"/>
      </dgm:cxnLst>
      <dgm:bg/>
      <dgm:whole/>
    </dgm:dataModel>
  </dgm:styleData>
  <dgm:clr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 modelId="40">
          <dgm:prSet phldr="1"/>
        </dgm:pt>
        <dgm:pt modelId="41">
          <dgm:prSet phldr="1"/>
        </dgm:pt>
      </dgm:ptLst>
      <dgm:cxnLst>
        <dgm:cxn modelId="60" srcId="0" destId="10" srcOrd="0" destOrd="0"/>
        <dgm:cxn modelId="12" srcId="10" destId="11" srcOrd="0" destOrd="0"/>
        <dgm:cxn modelId="70" srcId="0" destId="20" srcOrd="1" destOrd="0"/>
        <dgm:cxn modelId="22" srcId="20" destId="21" srcOrd="0" destOrd="0"/>
        <dgm:cxn modelId="80" srcId="0" destId="30" srcOrd="2" destOrd="0"/>
        <dgm:cxn modelId="32" srcId="30" destId="31" srcOrd="0" destOrd="0"/>
        <dgm:cxn modelId="90" srcId="0" destId="40" srcOrd="3" destOrd="0"/>
        <dgm:cxn modelId="42" srcId="40" destId="41" srcOrd="0" destOrd="0"/>
      </dgm:cxnLst>
      <dgm:bg/>
      <dgm:whole/>
    </dgm:dataModel>
  </dgm:clrData>
  <dgm:layoutNode name="Name0">
    <dgm:varLst>
      <dgm:chMax/>
      <dgm:chPref/>
      <dgm:dir/>
    </dgm:varLst>
    <dgm:choose name="Name1">
      <dgm:if name="Name2" func="var" arg="dir" op="equ" val="norm">
        <dgm:alg type="snake">
          <dgm:param type="off" val="ctr"/>
        </dgm:alg>
      </dgm:if>
      <dgm:else name="Name3">
        <dgm:alg type="snake">
          <dgm:param type="grDir" val="tR"/>
          <dgm:param type="off" val="ctr"/>
        </dgm:alg>
      </dgm:else>
    </dgm:choose>
    <dgm:shape xmlns:r="http://schemas.openxmlformats.org/officeDocument/2006/relationships" r:blip="">
      <dgm:adjLst/>
    </dgm:shape>
    <dgm:constrLst>
      <dgm:constr type="primFontSz" for="des" forName="Parent" op="equ"/>
      <dgm:constr type="primFontSz" for="des" forName="Child" refType="primFontSz" refFor="des" refForName="Parent" op="lte"/>
      <dgm:constr type="w" for="ch" forName="composite" refType="w"/>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varLst>
          <dgm:chMax val="1"/>
          <dgm:chPref val="1"/>
        </dgm:varLst>
        <dgm:alg type="composite">
          <dgm:param type="ar" val="0.85"/>
        </dgm:alg>
        <dgm:shape xmlns:r="http://schemas.openxmlformats.org/officeDocument/2006/relationships" r:blip="">
          <dgm:adjLst/>
        </dgm:shape>
        <dgm:constrLst>
          <dgm:constr type="l" for="ch" forName="Accent" refType="w" fact="0"/>
          <dgm:constr type="t" for="ch" forName="Accent" refType="h" fact="0"/>
          <dgm:constr type="w" for="ch" forName="Accent" refType="w"/>
          <dgm:constr type="h" for="ch" forName="Accent" refType="h"/>
          <dgm:constr type="l" for="ch" forName="Image" refType="w" fact="0.05"/>
          <dgm:constr type="t" for="ch" forName="Image" refType="h" fact="0.04"/>
          <dgm:constr type="w" for="ch" forName="Image" refType="w" fact="0.9"/>
          <dgm:constr type="h" for="ch" forName="Image" refType="h" fact="0.65"/>
          <dgm:constr type="l" for="ch" forName="ChildComposite" refType="w" fact="0.05"/>
          <dgm:constr type="t" for="ch" forName="ChildComposite" refType="h" fact="0.69"/>
          <dgm:constr type="w" for="ch" forName="ChildComposite" refType="w" fact="0.9"/>
          <dgm:constr type="h" for="ch" forName="ChildComposite" refType="h" fact="0.27"/>
        </dgm:constrLst>
        <dgm:layoutNode name="Accent" styleLbl="trAlignAcc1">
          <dgm:varLst>
            <dgm:chMax val="0"/>
            <dgm:chPref val="0"/>
          </dgm:varLst>
          <dgm:alg type="sp"/>
          <dgm:shape xmlns:r="http://schemas.openxmlformats.org/officeDocument/2006/relationships" type="rect" r:blip="">
            <dgm:adjLst/>
          </dgm:shape>
          <dgm:presOf/>
        </dgm:layoutNode>
        <dgm:layoutNode name="Image" styleLbl="alignImgPlace1">
          <dgm:varLst>
            <dgm:chMax val="0"/>
            <dgm:chPref val="0"/>
          </dgm:varLst>
          <dgm:alg type="sp"/>
          <dgm:shape xmlns:r="http://schemas.openxmlformats.org/officeDocument/2006/relationships" type="rect" r:blip="" blipPhldr="1">
            <dgm:adjLst/>
          </dgm:shape>
          <dgm:presOf/>
        </dgm:layoutNode>
        <dgm:layoutNode name="ChildComposite">
          <dgm:alg type="composite"/>
          <dgm:shape xmlns:r="http://schemas.openxmlformats.org/officeDocument/2006/relationships" r:blip="">
            <dgm:adjLst/>
          </dgm:shape>
          <dgm:choose name="Name4">
            <dgm:if name="Name5" axis="ch" ptType="node" func="cnt" op="gte" val="1">
              <dgm:constrLst>
                <dgm:constr type="l" for="ch" forName="Parent" refType="w" fact="0"/>
                <dgm:constr type="t" for="ch" forName="Parent" refType="h" fact="0"/>
                <dgm:constr type="w" for="ch" forName="Parent" refType="w"/>
                <dgm:constr type="h" for="ch" forName="Parent" refType="h" fact="0.3704"/>
                <dgm:constr type="l" for="ch" forName="Child" refType="w" fact="0"/>
                <dgm:constr type="t" for="ch" forName="Child" refType="h" fact="0.3704"/>
                <dgm:constr type="w" for="ch" forName="Child" refType="w"/>
                <dgm:constr type="h" for="ch" forName="Child" refType="h" fact="0.6296"/>
              </dgm:constrLst>
            </dgm:if>
            <dgm:else name="Name6">
              <dgm:constrLst>
                <dgm:constr type="l" for="ch" forName="Parent" refType="w" fact="0"/>
                <dgm:constr type="t" for="ch" forName="Parent" refType="h" fact="0"/>
                <dgm:constr type="w" for="ch" forName="Parent" refType="w"/>
                <dgm:constr type="h" for="ch" forName="Parent" refType="h"/>
                <dgm:constr type="l" for="ch" forName="Child" refType="w" fact="0"/>
                <dgm:constr type="t" for="ch" forName="Child" refType="h" fact="0"/>
                <dgm:constr type="w" for="ch" forName="Child" refType="w" fact="0"/>
                <dgm:constr type="h" for="ch" forName="Child" refType="h" fact="0"/>
              </dgm:constrLst>
            </dgm:else>
          </dgm:choose>
          <dgm:layoutNode name="Child" styleLbl="node1">
            <dgm:varLst>
              <dgm:chMax val="0"/>
              <dgm:chPref val="0"/>
              <dgm:bulletEnabled val="1"/>
            </dgm:varLst>
            <dgm:choose name="Name7">
              <dgm:if name="Name8" axis="ch" ptType="node" func="cnt" op="gt" val="1">
                <dgm:alg type="tx">
                  <dgm:param type="parTxLTRAlign" val="l"/>
                  <dgm:param type="parTxRTLAlign" val="r"/>
                  <dgm:param type="txAnchorVert" val="mid"/>
                  <dgm:param type="txAnchorVertCh" val="mid"/>
                </dgm:alg>
              </dgm:if>
              <dgm:else name="Name9">
                <dgm:alg type="tx">
                  <dgm:param type="parTxLTRAlign" val="ctr"/>
                  <dgm:param type="parTxRTLAlign" val="ctr"/>
                  <dgm:param type="shpTxLTRAlignCh" val="l"/>
                  <dgm:param type="shpTxRTLAlignCh" val="r"/>
                  <dgm:param type="txAnchorVert" val="mid"/>
                  <dgm:param type="txAnchorVertCh" val="mid"/>
                </dgm:alg>
              </dgm:else>
            </dgm:choose>
            <dgm:choose name="Name10">
              <dgm:if name="Name11" axis="ch" ptType="node" func="cnt" op="gte" val="1">
                <dgm:shape xmlns:r="http://schemas.openxmlformats.org/officeDocument/2006/relationships" type="rect" r:blip="">
                  <dgm:adjLst/>
                </dgm:shape>
              </dgm:if>
              <dgm:else name="Name12">
                <dgm:shape xmlns:r="http://schemas.openxmlformats.org/officeDocument/2006/relationships" type="rect" r:blip="" hideGeom="1">
                  <dgm:adjLst/>
                </dgm:shape>
              </dgm:else>
            </dgm:choose>
            <dgm:choose name="Name13">
              <dgm:if name="Name14" axis="ch" ptType="node" func="cnt" op="gte" val="1">
                <dgm:presOf axis="des" ptType="node"/>
              </dgm:if>
              <dgm:else name="Name15">
                <dgm:presOf/>
              </dgm:else>
            </dgm:choos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Parent" styleLbl="revTx">
            <dgm:varLst>
              <dgm:chMax val="1"/>
              <dgm:chPref val="0"/>
              <dgm:bulletEnabled val="1"/>
            </dgm:varLst>
            <dgm:alg type="tx">
              <dgm:param type="shpTxLTRAlignCh" val="ctr"/>
              <dgm:param type="txAnchorVert" val="mid"/>
            </dgm:alg>
            <dgm:shape xmlns:r="http://schemas.openxmlformats.org/officeDocument/2006/relationships" type="rect" r:blip="">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8/layout/SquareAccentList">
  <dgm:title val=""/>
  <dgm:desc val=""/>
  <dgm:catLst>
    <dgm:cat type="list" pri="5500"/>
  </dgm:catLst>
  <dgm:sampData>
    <dgm:dataModel>
      <dgm:ptLst>
        <dgm:pt modelId="0" type="doc"/>
        <dgm:pt modelId="10">
          <dgm:prSet phldr="1"/>
        </dgm:pt>
        <dgm:pt modelId="11">
          <dgm:prSet phldr="1"/>
        </dgm:pt>
        <dgm:pt modelId="12">
          <dgm:prSet phldr="1"/>
        </dgm:pt>
        <dgm:pt modelId="13">
          <dgm:prSet phldr="1"/>
        </dgm:pt>
        <dgm:pt modelId="20">
          <dgm:prSet phldr="1"/>
        </dgm:pt>
        <dgm:pt modelId="21">
          <dgm:prSet phldr="1"/>
        </dgm:pt>
        <dgm:pt modelId="22">
          <dgm:prSet phldr="1"/>
        </dgm:pt>
        <dgm:pt modelId="23">
          <dgm:prSet phldr="1"/>
        </dgm:pt>
      </dgm:ptLst>
      <dgm:cxnLst>
        <dgm:cxn modelId="1" srcId="0" destId="10" srcOrd="0" destOrd="0"/>
        <dgm:cxn modelId="2" srcId="10" destId="11" srcOrd="0" destOrd="0"/>
        <dgm:cxn modelId="3" srcId="10" destId="12" srcOrd="1" destOrd="0"/>
        <dgm:cxn modelId="4" srcId="10" destId="13" srcOrd="2" destOrd="0"/>
        <dgm:cxn modelId="5" srcId="0" destId="20" srcOrd="0" destOrd="0"/>
        <dgm:cxn modelId="6" srcId="20" destId="21" srcOrd="0" destOrd="0"/>
        <dgm:cxn modelId="7" srcId="20" destId="22" srcOrd="1" destOrd="0"/>
        <dgm:cxn modelId="8" srcId="20" destId="23" srcOrd="2" destOrd="0"/>
      </dgm:cxnLst>
      <dgm:bg/>
      <dgm:whole/>
    </dgm:dataModel>
  </dgm:sampData>
  <dgm:styleData>
    <dgm:dataModel>
      <dgm:ptLst>
        <dgm:pt modelId="0" type="doc"/>
        <dgm:pt modelId="10">
          <dgm:prSet phldr="1"/>
        </dgm:pt>
        <dgm:pt modelId="11">
          <dgm:prSet phldr="1"/>
        </dgm:pt>
        <dgm:pt modelId="12">
          <dgm:prSet phldr="1"/>
        </dgm:pt>
        <dgm:pt modelId="13">
          <dgm:prSet phldr="1"/>
        </dgm:pt>
        <dgm:pt modelId="20">
          <dgm:prSet phldr="1"/>
        </dgm:pt>
        <dgm:pt modelId="21">
          <dgm:prSet phldr="1"/>
        </dgm:pt>
        <dgm:pt modelId="22">
          <dgm:prSet phldr="1"/>
        </dgm:pt>
        <dgm:pt modelId="23">
          <dgm:prSet phldr="1"/>
        </dgm:pt>
      </dgm:ptLst>
      <dgm:cxnLst>
        <dgm:cxn modelId="1" srcId="0" destId="10" srcOrd="0" destOrd="0"/>
        <dgm:cxn modelId="2" srcId="10" destId="11" srcOrd="0" destOrd="0"/>
        <dgm:cxn modelId="3" srcId="10" destId="12" srcOrd="1" destOrd="0"/>
        <dgm:cxn modelId="4" srcId="10" destId="13" srcOrd="2" destOrd="0"/>
        <dgm:cxn modelId="5" srcId="0" destId="20" srcOrd="0" destOrd="0"/>
        <dgm:cxn modelId="6" srcId="20" destId="21" srcOrd="0" destOrd="0"/>
        <dgm:cxn modelId="7" srcId="20" destId="22" srcOrd="1" destOrd="0"/>
        <dgm:cxn modelId="8" srcId="20" destId="23" srcOrd="2" destOrd="0"/>
      </dgm:cxnLst>
      <dgm:bg/>
      <dgm:whole/>
    </dgm:dataModel>
  </dgm:styleData>
  <dgm:clrData>
    <dgm:dataModel>
      <dgm:ptLst>
        <dgm:pt modelId="0" type="doc"/>
        <dgm:pt modelId="10">
          <dgm:prSet phldr="1"/>
        </dgm:pt>
        <dgm:pt modelId="11">
          <dgm:prSet phldr="1"/>
        </dgm:pt>
        <dgm:pt modelId="12">
          <dgm:prSet phldr="1"/>
        </dgm:pt>
        <dgm:pt modelId="13">
          <dgm:prSet phldr="1"/>
        </dgm:pt>
        <dgm:pt modelId="20">
          <dgm:prSet phldr="1"/>
        </dgm:pt>
        <dgm:pt modelId="21">
          <dgm:prSet phldr="1"/>
        </dgm:pt>
        <dgm:pt modelId="22">
          <dgm:prSet phldr="1"/>
        </dgm:pt>
        <dgm:pt modelId="23">
          <dgm:prSet phldr="1"/>
        </dgm:pt>
      </dgm:ptLst>
      <dgm:cxnLst>
        <dgm:cxn modelId="1" srcId="0" destId="10" srcOrd="0" destOrd="0"/>
        <dgm:cxn modelId="2" srcId="10" destId="11" srcOrd="0" destOrd="0"/>
        <dgm:cxn modelId="3" srcId="10" destId="12" srcOrd="1" destOrd="0"/>
        <dgm:cxn modelId="4" srcId="10" destId="13" srcOrd="2" destOrd="0"/>
        <dgm:cxn modelId="5" srcId="0" destId="20" srcOrd="0" destOrd="0"/>
        <dgm:cxn modelId="6" srcId="20" destId="21" srcOrd="0" destOrd="0"/>
        <dgm:cxn modelId="7" srcId="20" destId="22" srcOrd="1" destOrd="0"/>
        <dgm:cxn modelId="8" srcId="20" destId="23" srcOrd="2" destOrd="0"/>
      </dgm:cxnLst>
      <dgm:bg/>
      <dgm:whole/>
    </dgm:dataModel>
  </dgm:clrData>
  <dgm:layoutNode name="layout">
    <dgm:varLst>
      <dgm:chMax/>
      <dgm:chPref/>
      <dgm:dir/>
      <dgm:resizeHandles/>
    </dgm:varLst>
    <dgm:choose name="Name0">
      <dgm:if name="Name1" func="var" arg="dir" op="equ" val="norm">
        <dgm:alg type="hierChild">
          <dgm:param type="linDir" val="fromL"/>
          <dgm:param type="vertAlign" val="t"/>
          <dgm:param type="nodeVertAlign" val="t"/>
          <dgm:param type="horzAlign" val="ctr"/>
          <dgm:param type="fallback" val="1D"/>
        </dgm:alg>
      </dgm:if>
      <dgm:else name="Name2">
        <dgm:alg type="hierChild">
          <dgm:param type="linDir" val="fromR"/>
          <dgm:param type="vertAlign" val="t"/>
          <dgm:param type="nodeVertAlign" val="t"/>
          <dgm:param type="horzAlign" val="ctr"/>
          <dgm:param type="fallback" val="1D"/>
        </dgm:alg>
      </dgm:else>
    </dgm:choose>
    <dgm:shape xmlns:r="http://schemas.openxmlformats.org/officeDocument/2006/relationships" r:blip="">
      <dgm:adjLst/>
    </dgm:shape>
    <dgm:presOf/>
    <dgm:constrLst>
      <dgm:constr type="primFontSz" for="des" forName="Parent" op="equ" val="65"/>
      <dgm:constr type="primFontSz" for="des" forName="Child" op="equ" val="65"/>
      <dgm:constr type="primFontSz" for="des" forName="Child" refType="primFontSz" refFor="des" refForName="Parent" op="lte"/>
      <dgm:constr type="w" for="des" forName="rootComposite" refType="h" refFor="des" refForName="rootComposite" fact="3.0396"/>
      <dgm:constr type="h" for="des" forName="rootComposite" refType="h"/>
      <dgm:constr type="w" for="des" forName="childComposite" refType="w" refFor="des" refForName="rootComposite"/>
      <dgm:constr type="h" for="des" forName="childComposite" refType="h" refFor="des" refForName="rootComposite" fact="0.5205"/>
      <dgm:constr type="sibSp" refType="w" refFor="des" refForName="rootComposite" fact="0.05"/>
      <dgm:constr type="sp" for="des" forName="root" refType="h" refFor="des" refForName="childComposite" fact="0.2855"/>
    </dgm:constrLst>
    <dgm:ruleLst/>
    <dgm:forEach name="Name3" axis="ch">
      <dgm:forEach name="Name4" axis="self" ptType="node" cnt="1">
        <dgm:layoutNode name="root">
          <dgm:varLst>
            <dgm:chMax/>
            <dgm:chPref/>
          </dgm:varLst>
          <dgm:alg type="hierRoot">
            <dgm:param type="hierAlign" val="tL"/>
          </dgm:alg>
          <dgm:shape xmlns:r="http://schemas.openxmlformats.org/officeDocument/2006/relationships" r:blip="">
            <dgm:adjLst/>
          </dgm:shape>
          <dgm:presOf/>
          <dgm:constrLst/>
          <dgm:ruleLst/>
          <dgm:layoutNode name="rootComposite">
            <dgm:varLst/>
            <dgm:alg type="composite"/>
            <dgm:shape xmlns:r="http://schemas.openxmlformats.org/officeDocument/2006/relationships" r:blip="">
              <dgm:adjLst/>
            </dgm:shape>
            <dgm:presOf axis="self" ptType="node" cnt="1"/>
            <dgm:choose name="Name5">
              <dgm:if name="Name6" func="var" arg="dir" op="equ" val="norm">
                <dgm:constrLst>
                  <dgm:constr type="l" for="ch" forName="Parent" refType="w" fact="0"/>
                  <dgm:constr type="t" for="ch" forName="Parent" refType="h" fact="0"/>
                  <dgm:constr type="w" for="ch" forName="Parent" refType="w"/>
                  <dgm:constr type="h" for="ch" forName="Parent" refType="h" fact="0.6424"/>
                  <dgm:constr type="l" for="ch" forName="ParentAccent" refType="w" fact="0"/>
                  <dgm:constr type="b" for="ch" forName="ParentAccent" refType="h"/>
                  <dgm:constr type="w" for="ch" forName="ParentAccent" refType="w"/>
                  <dgm:constr type="h" for="ch" forName="ParentAccent" refType="h" fact="0.3576"/>
                  <dgm:constr type="l" for="ch" forName="ParentSmallAccent" refType="w" fact="0"/>
                  <dgm:constr type="b" for="ch" forName="ParentSmallAccent" refType="h"/>
                  <dgm:constr type="w" for="ch" forName="ParentSmallAccent" refType="h" fact="0.2233"/>
                  <dgm:constr type="h" for="ch" forName="ParentSmallAccent" refType="h" fact="0.2233"/>
                </dgm:constrLst>
              </dgm:if>
              <dgm:else name="Name7">
                <dgm:constrLst>
                  <dgm:constr type="l" for="ch" forName="Parent" refType="w" fact="0"/>
                  <dgm:constr type="t" for="ch" forName="Parent" refType="h" fact="0"/>
                  <dgm:constr type="w" for="ch" forName="Parent" refType="w"/>
                  <dgm:constr type="h" for="ch" forName="Parent" refType="h" fact="0.6424"/>
                  <dgm:constr type="l" for="ch" forName="ParentAccent" refType="w" fact="0"/>
                  <dgm:constr type="b" for="ch" forName="ParentAccent" refType="h"/>
                  <dgm:constr type="w" for="ch" forName="ParentAccent" refType="w"/>
                  <dgm:constr type="h" for="ch" forName="ParentAccent" refType="h" fact="0.3576"/>
                  <dgm:constr type="r" for="ch" forName="ParentSmallAccent" refType="w"/>
                  <dgm:constr type="b" for="ch" forName="ParentSmallAccent" refType="h"/>
                  <dgm:constr type="w" for="ch" forName="ParentSmallAccent" refType="h" fact="0.2233"/>
                  <dgm:constr type="h" for="ch" forName="ParentSmallAccent" refType="h" fact="0.2233"/>
                </dgm:constrLst>
              </dgm:else>
            </dgm:choose>
            <dgm:ruleLst/>
            <dgm:layoutNode name="ParentAccent" styleLbl="alignNode1">
              <dgm:alg type="sp"/>
              <dgm:shape xmlns:r="http://schemas.openxmlformats.org/officeDocument/2006/relationships" type="rect" r:blip="">
                <dgm:adjLst/>
              </dgm:shape>
              <dgm:presOf/>
            </dgm:layoutNode>
            <dgm:layoutNode name="ParentSmallAccent" styleLbl="fgAcc1">
              <dgm:alg type="sp"/>
              <dgm:shape xmlns:r="http://schemas.openxmlformats.org/officeDocument/2006/relationships" type="rect" r:blip="">
                <dgm:adjLst/>
              </dgm:shape>
              <dgm:presOf/>
            </dgm:layoutNode>
            <dgm:layoutNode name="Parent" styleLbl="revTx">
              <dgm:varLst>
                <dgm:chMax/>
                <dgm:chPref val="4"/>
                <dgm:bulletEnabled val="1"/>
              </dgm:varLst>
              <dgm:choose name="Name8">
                <dgm:if name="Name9" func="var" arg="dir" op="equ" val="norm">
                  <dgm:alg type="tx">
                    <dgm:param type="txAnchorVertCh" val="mid"/>
                    <dgm:param type="parTxLTRAlign" val="l"/>
                  </dgm:alg>
                </dgm:if>
                <dgm:else name="Name10">
                  <dgm:alg type="tx">
                    <dgm:param type="txAnchorVertCh" val="mid"/>
                    <dgm:param type="parTxLTRAlign" val="r"/>
                  </dgm:alg>
                </dgm:else>
              </dgm:choose>
              <dgm:shape xmlns:r="http://schemas.openxmlformats.org/officeDocument/2006/relationships" type="rect" r:blip="">
                <dgm:adjLst/>
              </dgm:shape>
              <dgm:presOf axis="self" ptType="node"/>
              <dgm:constrLst>
                <dgm:constr type="tMarg" refType="primFontSz" fact="0.1"/>
                <dgm:constr type="bMarg" refType="primFontSz" fact="0.1"/>
                <dgm:constr type="lMarg" refType="primFontSz" fact="0.15"/>
                <dgm:constr type="rMarg" refType="primFontSz" fact="0.15"/>
              </dgm:constrLst>
              <dgm:ruleLst>
                <dgm:rule type="primFontSz" val="5" fact="NaN" max="NaN"/>
                <dgm:rule type="primFontSz" val="65" fact="NaN" max="NaN"/>
              </dgm:ruleLst>
            </dgm:layoutNode>
          </dgm:layoutNode>
          <dgm:layoutNode name="childShape">
            <dgm:varLst>
              <dgm:chMax val="0"/>
              <dgm:chPref val="0"/>
            </dgm:varLst>
            <dgm:alg type="hierChild">
              <dgm:param type="chAlign" val="r"/>
              <dgm:param type="linDir" val="fromT"/>
              <dgm:param type="fallback" val="2D"/>
            </dgm:alg>
            <dgm:shape xmlns:r="http://schemas.openxmlformats.org/officeDocument/2006/relationships" r:blip="">
              <dgm:adjLst/>
            </dgm:shape>
            <dgm:presOf/>
            <dgm:constrLst/>
            <dgm:ruleLst/>
            <dgm:forEach name="Name11" axis="ch">
              <dgm:forEach name="Name12" axis="self" ptType="node">
                <dgm:layoutNode name="childComposite">
                  <dgm:varLst>
                    <dgm:chMax val="0"/>
                    <dgm:chPref val="0"/>
                  </dgm:varLst>
                  <dgm:alg type="composite"/>
                  <dgm:shape xmlns:r="http://schemas.openxmlformats.org/officeDocument/2006/relationships" r:blip="">
                    <dgm:adjLst/>
                  </dgm:shape>
                  <dgm:presOf/>
                  <dgm:choose name="Name13">
                    <dgm:if name="Name14" func="var" arg="dir" op="equ" val="norm">
                      <dgm:constrLst>
                        <dgm:constr type="w" for="ch" forName="ChildAccent" refType="h" fact="0.429"/>
                        <dgm:constr type="h" for="ch" forName="ChildAccent" refType="h" fact="0.429"/>
                        <dgm:constr type="l" for="ch" forName="ChildAccent" refType="w" fact="0"/>
                        <dgm:constr type="t" for="ch" forName="ChildAccent" refType="h" fact="0.2855"/>
                        <dgm:constr type="w" for="ch" forName="Child" refType="w" fact="0.93"/>
                        <dgm:constr type="h" for="ch" forName="Child" refType="h"/>
                        <dgm:constr type="l" for="ch" forName="Child" refType="w" fact="0.07"/>
                        <dgm:constr type="t" for="ch" forName="Child" refType="h" fact="0"/>
                      </dgm:constrLst>
                    </dgm:if>
                    <dgm:else name="Name15">
                      <dgm:constrLst>
                        <dgm:constr type="w" for="ch" forName="ChildAccent" refType="h" fact="0.429"/>
                        <dgm:constr type="h" for="ch" forName="ChildAccent" refType="h" fact="0.429"/>
                        <dgm:constr type="r" for="ch" forName="ChildAccent" refType="w"/>
                        <dgm:constr type="t" for="ch" forName="ChildAccent" refType="h" fact="0.2855"/>
                        <dgm:constr type="w" for="ch" forName="Child" refType="w" fact="0.93"/>
                        <dgm:constr type="h" for="ch" forName="Child" refType="h"/>
                        <dgm:constr type="r" for="ch" forName="Child" refType="w" fact="0.93"/>
                        <dgm:constr type="t" for="ch" forName="Child" refType="h" fact="0"/>
                      </dgm:constrLst>
                    </dgm:else>
                  </dgm:choose>
                  <dgm:ruleLst/>
                  <dgm:layoutNode name="ChildAccent" styleLbl="solidFgAcc1">
                    <dgm:alg type="sp"/>
                    <dgm:shape xmlns:r="http://schemas.openxmlformats.org/officeDocument/2006/relationships" type="rect" r:blip="">
                      <dgm:adjLst/>
                    </dgm:shape>
                    <dgm:presOf/>
                  </dgm:layoutNode>
                  <dgm:layoutNode name="Child" styleLbl="revTx">
                    <dgm:varLst>
                      <dgm:chMax val="0"/>
                      <dgm:chPref val="0"/>
                      <dgm:bulletEnabled val="1"/>
                    </dgm:varLst>
                    <dgm:choose name="Name16">
                      <dgm:if name="Name17" func="var" arg="dir" op="equ" val="norm">
                        <dgm:alg type="tx">
                          <dgm:param type="txAnchorVertCh" val="mid"/>
                          <dgm:param type="parTxLTRAlign" val="l"/>
                        </dgm:alg>
                      </dgm:if>
                      <dgm:else name="Name18">
                        <dgm:alg type="tx">
                          <dgm:param type="txAnchorVertCh" val="mid"/>
                          <dgm:param type="parTxLTRAlign" val="r"/>
                        </dgm:alg>
                      </dgm:else>
                    </dgm:choose>
                    <dgm:shape xmlns:r="http://schemas.openxmlformats.org/officeDocument/2006/relationships" type="rect" r:blip="">
                      <dgm:adjLst/>
                    </dgm:shape>
                    <dgm:presOf axis="desOrSelf" ptType="node node"/>
                    <dgm:ruleLst>
                      <dgm:rule type="primFontSz" val="5" fact="NaN" max="NaN"/>
                    </dgm:ruleLst>
                  </dgm:layoutNode>
                </dgm:layoutNode>
              </dgm:forEach>
            </dgm:forEach>
          </dgm:layoutNod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id-ID"/>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3E397B8-ADC0-49EA-B182-8389BA515E45}" type="datetimeFigureOut">
              <a:rPr lang="id-ID" smtClean="0"/>
              <a:t>28/04/2020</a:t>
            </a:fld>
            <a:endParaRPr lang="id-ID"/>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id-ID"/>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d-ID"/>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id-ID"/>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AB49B88-837D-4E29-B79E-4545D45CF398}" type="slidenum">
              <a:rPr lang="id-ID" smtClean="0"/>
              <a:t>‹#›</a:t>
            </a:fld>
            <a:endParaRPr lang="id-ID"/>
          </a:p>
        </p:txBody>
      </p:sp>
    </p:spTree>
    <p:extLst>
      <p:ext uri="{BB962C8B-B14F-4D97-AF65-F5344CB8AC3E}">
        <p14:creationId xmlns:p14="http://schemas.microsoft.com/office/powerpoint/2010/main" val="309573697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5"/>
        <p:cNvGrpSpPr/>
        <p:nvPr/>
      </p:nvGrpSpPr>
      <p:grpSpPr>
        <a:xfrm>
          <a:off x="0" y="0"/>
          <a:ext cx="0" cy="0"/>
          <a:chOff x="0" y="0"/>
          <a:chExt cx="0" cy="0"/>
        </a:xfrm>
      </p:grpSpPr>
      <p:sp>
        <p:nvSpPr>
          <p:cNvPr id="136" name="Shape 13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37" name="Shape 137"/>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kern="1200" dirty="0" err="1" smtClean="0">
                <a:solidFill>
                  <a:schemeClr val="tx1"/>
                </a:solidFill>
                <a:effectLst/>
                <a:latin typeface="+mn-lt"/>
                <a:ea typeface="+mn-ea"/>
                <a:cs typeface="+mn-cs"/>
              </a:rPr>
              <a:t>Pembentukan</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papil</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ini</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berhubungan</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dengan</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infiltrasi</a:t>
            </a:r>
            <a:r>
              <a:rPr lang="en-US" sz="1200" b="0" i="0" kern="1200" dirty="0" smtClean="0">
                <a:solidFill>
                  <a:schemeClr val="tx1"/>
                </a:solidFill>
                <a:effectLst/>
                <a:latin typeface="+mn-lt"/>
                <a:ea typeface="+mn-ea"/>
                <a:cs typeface="+mn-cs"/>
              </a:rPr>
              <a:t> stroma </a:t>
            </a:r>
            <a:r>
              <a:rPr lang="en-US" sz="1200" b="0" i="0" kern="1200" dirty="0" err="1" smtClean="0">
                <a:solidFill>
                  <a:schemeClr val="tx1"/>
                </a:solidFill>
                <a:effectLst/>
                <a:latin typeface="+mn-lt"/>
                <a:ea typeface="+mn-ea"/>
                <a:cs typeface="+mn-cs"/>
              </a:rPr>
              <a:t>oleh</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sel-sel</a:t>
            </a:r>
            <a:r>
              <a:rPr lang="en-US" sz="1200" b="0" i="0" kern="1200" dirty="0" smtClean="0">
                <a:solidFill>
                  <a:schemeClr val="tx1"/>
                </a:solidFill>
                <a:effectLst/>
                <a:latin typeface="+mn-lt"/>
                <a:ea typeface="+mn-ea"/>
                <a:cs typeface="+mn-cs"/>
              </a:rPr>
              <a:t> PMN,</a:t>
            </a:r>
            <a:br>
              <a:rPr lang="en-US" sz="1200" b="0" i="0" kern="1200" dirty="0" smtClean="0">
                <a:solidFill>
                  <a:schemeClr val="tx1"/>
                </a:solidFill>
                <a:effectLst/>
                <a:latin typeface="+mn-lt"/>
                <a:ea typeface="+mn-ea"/>
                <a:cs typeface="+mn-cs"/>
              </a:rPr>
            </a:br>
            <a:r>
              <a:rPr lang="en-US" sz="1200" b="0" i="0" kern="1200" dirty="0" err="1" smtClean="0">
                <a:solidFill>
                  <a:schemeClr val="tx1"/>
                </a:solidFill>
                <a:effectLst/>
                <a:latin typeface="+mn-lt"/>
                <a:ea typeface="+mn-ea"/>
                <a:cs typeface="+mn-cs"/>
              </a:rPr>
              <a:t>eosinafil</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basofil</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dan</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sel</a:t>
            </a:r>
            <a:r>
              <a:rPr lang="en-US" sz="1200" b="0" i="0" kern="1200" dirty="0" smtClean="0">
                <a:solidFill>
                  <a:schemeClr val="tx1"/>
                </a:solidFill>
                <a:effectLst/>
                <a:latin typeface="+mn-lt"/>
                <a:ea typeface="+mn-ea"/>
                <a:cs typeface="+mn-cs"/>
              </a:rPr>
              <a:t> mast. </a:t>
            </a:r>
            <a:r>
              <a:rPr lang="en-US" sz="1200" b="0" i="0" kern="1200" dirty="0" err="1" smtClean="0">
                <a:solidFill>
                  <a:schemeClr val="tx1"/>
                </a:solidFill>
                <a:effectLst/>
                <a:latin typeface="+mn-lt"/>
                <a:ea typeface="+mn-ea"/>
                <a:cs typeface="+mn-cs"/>
              </a:rPr>
              <a:t>Tahap</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lanjut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akan</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dijumpai</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sel-sel</a:t>
            </a:r>
            <a:r>
              <a:rPr lang="en-US" sz="1200" b="0" i="0" kern="1200" dirty="0" smtClean="0">
                <a:solidFill>
                  <a:schemeClr val="tx1"/>
                </a:solidFill>
                <a:effectLst/>
                <a:latin typeface="+mn-lt"/>
                <a:ea typeface="+mn-ea"/>
                <a:cs typeface="+mn-cs"/>
              </a:rPr>
              <a:t> mononuclear </a:t>
            </a:r>
            <a:r>
              <a:rPr lang="en-US" sz="1200" b="0" i="0" kern="1200" dirty="0" err="1" smtClean="0">
                <a:solidFill>
                  <a:schemeClr val="tx1"/>
                </a:solidFill>
                <a:effectLst/>
                <a:latin typeface="+mn-lt"/>
                <a:ea typeface="+mn-ea"/>
                <a:cs typeface="+mn-cs"/>
              </a:rPr>
              <a:t>serta</a:t>
            </a:r>
            <a:r>
              <a:rPr lang="en-US" sz="1200" b="0" i="0" kern="1200" dirty="0" smtClean="0">
                <a:solidFill>
                  <a:schemeClr val="tx1"/>
                </a:solidFill>
                <a:effectLst/>
                <a:latin typeface="+mn-lt"/>
                <a:ea typeface="+mn-ea"/>
                <a:cs typeface="+mn-cs"/>
              </a:rPr>
              <a:t/>
            </a:r>
            <a:br>
              <a:rPr lang="en-US" sz="1200" b="0" i="0" kern="1200" dirty="0" smtClean="0">
                <a:solidFill>
                  <a:schemeClr val="tx1"/>
                </a:solidFill>
                <a:effectLst/>
                <a:latin typeface="+mn-lt"/>
                <a:ea typeface="+mn-ea"/>
                <a:cs typeface="+mn-cs"/>
              </a:rPr>
            </a:br>
            <a:r>
              <a:rPr lang="en-US" sz="1200" b="0" i="0" kern="1200" dirty="0" err="1" smtClean="0">
                <a:solidFill>
                  <a:schemeClr val="tx1"/>
                </a:solidFill>
                <a:effectLst/>
                <a:latin typeface="+mn-lt"/>
                <a:ea typeface="+mn-ea"/>
                <a:cs typeface="+mn-cs"/>
              </a:rPr>
              <a:t>limfosit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makrofag</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Sel</a:t>
            </a:r>
            <a:r>
              <a:rPr lang="en-US" sz="1200" b="0" i="0" kern="1200" dirty="0" smtClean="0">
                <a:solidFill>
                  <a:schemeClr val="tx1"/>
                </a:solidFill>
                <a:effectLst/>
                <a:latin typeface="+mn-lt"/>
                <a:ea typeface="+mn-ea"/>
                <a:cs typeface="+mn-cs"/>
              </a:rPr>
              <a:t> mast </a:t>
            </a:r>
            <a:r>
              <a:rPr lang="en-US" sz="1200" b="0" i="0" kern="1200" dirty="0" err="1" smtClean="0">
                <a:solidFill>
                  <a:schemeClr val="tx1"/>
                </a:solidFill>
                <a:effectLst/>
                <a:latin typeface="+mn-lt"/>
                <a:ea typeface="+mn-ea"/>
                <a:cs typeface="+mn-cs"/>
              </a:rPr>
              <a:t>dan</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eosinofil</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terdapat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dalam</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jumlah</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besar</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dan</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terletak</a:t>
            </a:r>
            <a:r>
              <a:rPr lang="en-US" sz="1200" b="0" i="0" kern="1200" dirty="0" smtClean="0">
                <a:solidFill>
                  <a:schemeClr val="tx1"/>
                </a:solidFill>
                <a:effectLst/>
                <a:latin typeface="+mn-lt"/>
                <a:ea typeface="+mn-ea"/>
                <a:cs typeface="+mn-cs"/>
              </a:rPr>
              <a:t/>
            </a:r>
            <a:br>
              <a:rPr lang="en-US" sz="1200" b="0" i="0" kern="1200" dirty="0" smtClean="0">
                <a:solidFill>
                  <a:schemeClr val="tx1"/>
                </a:solidFill>
                <a:effectLst/>
                <a:latin typeface="+mn-lt"/>
                <a:ea typeface="+mn-ea"/>
                <a:cs typeface="+mn-cs"/>
              </a:rPr>
            </a:br>
            <a:r>
              <a:rPr lang="en-US" sz="1200" b="0" i="0" kern="1200" dirty="0" err="1" smtClean="0">
                <a:solidFill>
                  <a:schemeClr val="tx1"/>
                </a:solidFill>
                <a:effectLst/>
                <a:latin typeface="+mn-lt"/>
                <a:ea typeface="+mn-ea"/>
                <a:cs typeface="+mn-cs"/>
              </a:rPr>
              <a:t>superfisial</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sebagian</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besar</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sel</a:t>
            </a:r>
            <a:r>
              <a:rPr lang="en-US" sz="1200" b="0" i="0" kern="1200" dirty="0" smtClean="0">
                <a:solidFill>
                  <a:schemeClr val="tx1"/>
                </a:solidFill>
                <a:effectLst/>
                <a:latin typeface="+mn-lt"/>
                <a:ea typeface="+mn-ea"/>
                <a:cs typeface="+mn-cs"/>
              </a:rPr>
              <a:t> mast </a:t>
            </a:r>
            <a:r>
              <a:rPr lang="en-US" sz="1200" b="0" i="0" kern="1200" dirty="0" err="1" smtClean="0">
                <a:solidFill>
                  <a:schemeClr val="tx1"/>
                </a:solidFill>
                <a:effectLst/>
                <a:latin typeface="+mn-lt"/>
                <a:ea typeface="+mn-ea"/>
                <a:cs typeface="+mn-cs"/>
              </a:rPr>
              <a:t>dalam</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kondisi</a:t>
            </a:r>
            <a:r>
              <a:rPr lang="en-US" sz="1200" b="0" i="0" kern="1200" dirty="0" smtClean="0">
                <a:solidFill>
                  <a:schemeClr val="tx1"/>
                </a:solidFill>
                <a:effectLst/>
                <a:latin typeface="+mn-lt"/>
                <a:ea typeface="+mn-ea"/>
                <a:cs typeface="+mn-cs"/>
              </a:rPr>
              <a:t/>
            </a:r>
            <a:br>
              <a:rPr lang="en-US" sz="1200" b="0" i="0" kern="1200" dirty="0" smtClean="0">
                <a:solidFill>
                  <a:schemeClr val="tx1"/>
                </a:solidFill>
                <a:effectLst/>
                <a:latin typeface="+mn-lt"/>
                <a:ea typeface="+mn-ea"/>
                <a:cs typeface="+mn-cs"/>
              </a:rPr>
            </a:br>
            <a:r>
              <a:rPr lang="en-US" sz="1200" b="0" i="0" kern="1200" dirty="0" err="1" smtClean="0">
                <a:solidFill>
                  <a:schemeClr val="tx1"/>
                </a:solidFill>
                <a:effectLst/>
                <a:latin typeface="+mn-lt"/>
                <a:ea typeface="+mn-ea"/>
                <a:cs typeface="+mn-cs"/>
              </a:rPr>
              <a:t>terdegranulasi</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Fase</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vaskuler</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dan</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seluler</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akan</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segera</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diikuti</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oleh</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deposisi</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kolagen</a:t>
            </a:r>
            <a:r>
              <a:rPr lang="en-US" sz="1200" b="0" i="0" kern="1200" dirty="0" smtClean="0">
                <a:solidFill>
                  <a:schemeClr val="tx1"/>
                </a:solidFill>
                <a:effectLst/>
                <a:latin typeface="+mn-lt"/>
                <a:ea typeface="+mn-ea"/>
                <a:cs typeface="+mn-cs"/>
              </a:rPr>
              <a:t>,</a:t>
            </a:r>
            <a:br>
              <a:rPr lang="en-US" sz="1200" b="0" i="0" kern="1200" dirty="0" smtClean="0">
                <a:solidFill>
                  <a:schemeClr val="tx1"/>
                </a:solidFill>
                <a:effectLst/>
                <a:latin typeface="+mn-lt"/>
                <a:ea typeface="+mn-ea"/>
                <a:cs typeface="+mn-cs"/>
              </a:rPr>
            </a:br>
            <a:r>
              <a:rPr lang="en-US" sz="1200" b="0" i="0" kern="1200" dirty="0" err="1" smtClean="0">
                <a:solidFill>
                  <a:schemeClr val="tx1"/>
                </a:solidFill>
                <a:effectLst/>
                <a:latin typeface="+mn-lt"/>
                <a:ea typeface="+mn-ea"/>
                <a:cs typeface="+mn-cs"/>
              </a:rPr>
              <a:t>dan</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peningkatan</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vaskularisasi</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hiperplasi</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jaringan</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ikat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terus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meluas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membentuk</a:t>
            </a:r>
            <a:r>
              <a:rPr lang="en-US" sz="1200" b="0" i="0" kern="1200" dirty="0" smtClean="0">
                <a:solidFill>
                  <a:schemeClr val="tx1"/>
                </a:solidFill>
                <a:effectLst/>
                <a:latin typeface="+mn-lt"/>
                <a:ea typeface="+mn-ea"/>
                <a:cs typeface="+mn-cs"/>
              </a:rPr>
              <a:t/>
            </a:r>
            <a:br>
              <a:rPr lang="en-US" sz="1200" b="0" i="0" kern="1200" dirty="0" smtClean="0">
                <a:solidFill>
                  <a:schemeClr val="tx1"/>
                </a:solidFill>
                <a:effectLst/>
                <a:latin typeface="+mn-lt"/>
                <a:ea typeface="+mn-ea"/>
                <a:cs typeface="+mn-cs"/>
              </a:rPr>
            </a:br>
            <a:r>
              <a:rPr lang="en-US" sz="1200" b="0" i="0" kern="1200" dirty="0" smtClean="0">
                <a:solidFill>
                  <a:schemeClr val="tx1"/>
                </a:solidFill>
                <a:effectLst/>
                <a:latin typeface="+mn-lt"/>
                <a:ea typeface="+mn-ea"/>
                <a:cs typeface="+mn-cs"/>
              </a:rPr>
              <a:t>giant </a:t>
            </a:r>
            <a:r>
              <a:rPr lang="en-US" sz="1200" b="0" i="0" kern="1200" dirty="0" err="1" smtClean="0">
                <a:solidFill>
                  <a:schemeClr val="tx1"/>
                </a:solidFill>
                <a:effectLst/>
                <a:latin typeface="+mn-lt"/>
                <a:ea typeface="+mn-ea"/>
                <a:cs typeface="+mn-cs"/>
              </a:rPr>
              <a:t>papil</a:t>
            </a:r>
            <a:r>
              <a:rPr lang="en-US" dirty="0" smtClean="0"/>
              <a:t> </a:t>
            </a:r>
            <a:br>
              <a:rPr lang="en-US" dirty="0" smtClean="0"/>
            </a:br>
            <a:endParaRPr lang="en-US" dirty="0"/>
          </a:p>
        </p:txBody>
      </p:sp>
      <p:sp>
        <p:nvSpPr>
          <p:cNvPr id="4" name="Slide Number Placeholder 3"/>
          <p:cNvSpPr>
            <a:spLocks noGrp="1"/>
          </p:cNvSpPr>
          <p:nvPr>
            <p:ph type="sldNum" sz="quarter" idx="10"/>
          </p:nvPr>
        </p:nvSpPr>
        <p:spPr>
          <a:xfrm>
            <a:off x="3884613" y="8685213"/>
            <a:ext cx="2971800" cy="457200"/>
          </a:xfrm>
          <a:prstGeom prst="rect">
            <a:avLst/>
          </a:prstGeom>
        </p:spPr>
        <p:txBody>
          <a:bodyPr/>
          <a:lstStyle/>
          <a:p>
            <a:fld id="{F8D76507-B2BF-4521-9EE9-4EAD3EA34D9D}" type="slidenum">
              <a:rPr lang="en-US" smtClean="0"/>
              <a:t>64</a:t>
            </a:fld>
            <a:endParaRPr lang="en-US"/>
          </a:p>
        </p:txBody>
      </p:sp>
    </p:spTree>
    <p:extLst>
      <p:ext uri="{BB962C8B-B14F-4D97-AF65-F5344CB8AC3E}">
        <p14:creationId xmlns:p14="http://schemas.microsoft.com/office/powerpoint/2010/main" val="22729718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5"/>
        <p:cNvGrpSpPr/>
        <p:nvPr/>
      </p:nvGrpSpPr>
      <p:grpSpPr>
        <a:xfrm>
          <a:off x="0" y="0"/>
          <a:ext cx="0" cy="0"/>
          <a:chOff x="0" y="0"/>
          <a:chExt cx="0" cy="0"/>
        </a:xfrm>
      </p:grpSpPr>
      <p:sp>
        <p:nvSpPr>
          <p:cNvPr id="136" name="Shape 13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37" name="Shape 137"/>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5"/>
        <p:cNvGrpSpPr/>
        <p:nvPr/>
      </p:nvGrpSpPr>
      <p:grpSpPr>
        <a:xfrm>
          <a:off x="0" y="0"/>
          <a:ext cx="0" cy="0"/>
          <a:chOff x="0" y="0"/>
          <a:chExt cx="0" cy="0"/>
        </a:xfrm>
      </p:grpSpPr>
      <p:sp>
        <p:nvSpPr>
          <p:cNvPr id="136" name="Shape 13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37" name="Shape 137"/>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5"/>
        <p:cNvGrpSpPr/>
        <p:nvPr/>
      </p:nvGrpSpPr>
      <p:grpSpPr>
        <a:xfrm>
          <a:off x="0" y="0"/>
          <a:ext cx="0" cy="0"/>
          <a:chOff x="0" y="0"/>
          <a:chExt cx="0" cy="0"/>
        </a:xfrm>
      </p:grpSpPr>
      <p:sp>
        <p:nvSpPr>
          <p:cNvPr id="136" name="Shape 13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37" name="Shape 137"/>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5"/>
        <p:cNvGrpSpPr/>
        <p:nvPr/>
      </p:nvGrpSpPr>
      <p:grpSpPr>
        <a:xfrm>
          <a:off x="0" y="0"/>
          <a:ext cx="0" cy="0"/>
          <a:chOff x="0" y="0"/>
          <a:chExt cx="0" cy="0"/>
        </a:xfrm>
      </p:grpSpPr>
      <p:sp>
        <p:nvSpPr>
          <p:cNvPr id="136" name="Shape 13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37" name="Shape 137"/>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5"/>
        <p:cNvGrpSpPr/>
        <p:nvPr/>
      </p:nvGrpSpPr>
      <p:grpSpPr>
        <a:xfrm>
          <a:off x="0" y="0"/>
          <a:ext cx="0" cy="0"/>
          <a:chOff x="0" y="0"/>
          <a:chExt cx="0" cy="0"/>
        </a:xfrm>
      </p:grpSpPr>
      <p:sp>
        <p:nvSpPr>
          <p:cNvPr id="136" name="Shape 13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37" name="Shape 137"/>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5"/>
        <p:cNvGrpSpPr/>
        <p:nvPr/>
      </p:nvGrpSpPr>
      <p:grpSpPr>
        <a:xfrm>
          <a:off x="0" y="0"/>
          <a:ext cx="0" cy="0"/>
          <a:chOff x="0" y="0"/>
          <a:chExt cx="0" cy="0"/>
        </a:xfrm>
      </p:grpSpPr>
      <p:sp>
        <p:nvSpPr>
          <p:cNvPr id="136" name="Shape 13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37" name="Shape 137"/>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5"/>
        <p:cNvGrpSpPr/>
        <p:nvPr/>
      </p:nvGrpSpPr>
      <p:grpSpPr>
        <a:xfrm>
          <a:off x="0" y="0"/>
          <a:ext cx="0" cy="0"/>
          <a:chOff x="0" y="0"/>
          <a:chExt cx="0" cy="0"/>
        </a:xfrm>
      </p:grpSpPr>
      <p:sp>
        <p:nvSpPr>
          <p:cNvPr id="136" name="Shape 13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37" name="Shape 137"/>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5"/>
        <p:cNvGrpSpPr/>
        <p:nvPr/>
      </p:nvGrpSpPr>
      <p:grpSpPr>
        <a:xfrm>
          <a:off x="0" y="0"/>
          <a:ext cx="0" cy="0"/>
          <a:chOff x="0" y="0"/>
          <a:chExt cx="0" cy="0"/>
        </a:xfrm>
      </p:grpSpPr>
      <p:sp>
        <p:nvSpPr>
          <p:cNvPr id="136" name="Shape 13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37" name="Shape 137"/>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a:xfrm>
            <a:off x="3884613" y="8685213"/>
            <a:ext cx="2971800" cy="457200"/>
          </a:xfrm>
          <a:prstGeom prst="rect">
            <a:avLst/>
          </a:prstGeom>
        </p:spPr>
        <p:txBody>
          <a:bodyPr/>
          <a:lstStyle/>
          <a:p>
            <a:fld id="{F8D76507-B2BF-4521-9EE9-4EAD3EA34D9D}" type="slidenum">
              <a:rPr lang="en-US" smtClean="0"/>
              <a:t>61</a:t>
            </a:fld>
            <a:endParaRPr lang="en-US"/>
          </a:p>
        </p:txBody>
      </p:sp>
    </p:spTree>
    <p:extLst>
      <p:ext uri="{BB962C8B-B14F-4D97-AF65-F5344CB8AC3E}">
        <p14:creationId xmlns:p14="http://schemas.microsoft.com/office/powerpoint/2010/main" val="185833203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8" name="Date Placeholder 27"/>
          <p:cNvSpPr>
            <a:spLocks noGrp="1"/>
          </p:cNvSpPr>
          <p:nvPr>
            <p:ph type="dt" sz="half" idx="10"/>
          </p:nvPr>
        </p:nvSpPr>
        <p:spPr/>
        <p:txBody>
          <a:bodyPr/>
          <a:lstStyle>
            <a:extLst/>
          </a:lstStyle>
          <a:p>
            <a:fld id="{BA0EA866-10CB-427F-B803-EB8D498D0201}" type="datetimeFigureOut">
              <a:rPr lang="en-US" smtClean="0"/>
              <a:pPr/>
              <a:t>4/28/2020</a:t>
            </a:fld>
            <a:endParaRPr lang="en-US"/>
          </a:p>
        </p:txBody>
      </p:sp>
      <p:sp>
        <p:nvSpPr>
          <p:cNvPr id="17" name="Footer Placeholder 16"/>
          <p:cNvSpPr>
            <a:spLocks noGrp="1"/>
          </p:cNvSpPr>
          <p:nvPr>
            <p:ph type="ftr" sz="quarter" idx="11"/>
          </p:nvPr>
        </p:nvSpPr>
        <p:spPr/>
        <p:txBody>
          <a:bodyPr/>
          <a:lstStyle>
            <a:extLst/>
          </a:lstStyle>
          <a:p>
            <a:endParaRPr lang="en-US"/>
          </a:p>
        </p:txBody>
      </p:sp>
      <p:sp>
        <p:nvSpPr>
          <p:cNvPr id="29" name="Slide Number Placeholder 28"/>
          <p:cNvSpPr>
            <a:spLocks noGrp="1"/>
          </p:cNvSpPr>
          <p:nvPr>
            <p:ph type="sldNum" sz="quarter" idx="12"/>
          </p:nvPr>
        </p:nvSpPr>
        <p:spPr/>
        <p:txBody>
          <a:bodyPr/>
          <a:lstStyle>
            <a:extLst/>
          </a:lstStyle>
          <a:p>
            <a:fld id="{E7390601-BC51-4E98-984A-C321DEA0B0E2}" type="slidenum">
              <a:rPr lang="en-US" smtClean="0"/>
              <a:pPr/>
              <a:t>‹#›</a:t>
            </a:fld>
            <a:endParaRPr lang="en-US"/>
          </a:p>
        </p:txBody>
      </p:sp>
      <p:sp>
        <p:nvSpPr>
          <p:cNvPr id="32" name="Rectangle 31"/>
          <p:cNvSpPr/>
          <p:nvPr/>
        </p:nvSpPr>
        <p:spPr>
          <a:xfrm>
            <a:off x="0" y="-1"/>
            <a:ext cx="365760" cy="6854456"/>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9" name="Rectangle 38"/>
          <p:cNvSpPr/>
          <p:nvPr/>
        </p:nvSpPr>
        <p:spPr>
          <a:xfrm>
            <a:off x="309558" y="680477"/>
            <a:ext cx="45720"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0" name="Rectangle 39"/>
          <p:cNvSpPr/>
          <p:nvPr/>
        </p:nvSpPr>
        <p:spPr>
          <a:xfrm>
            <a:off x="269073"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1" name="Rectangle 40"/>
          <p:cNvSpPr/>
          <p:nvPr/>
        </p:nvSpPr>
        <p:spPr>
          <a:xfrm>
            <a:off x="250020"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42" name="Rectangle 41"/>
          <p:cNvSpPr/>
          <p:nvPr/>
        </p:nvSpPr>
        <p:spPr>
          <a:xfrm>
            <a:off x="221768"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8" name="Title 7"/>
          <p:cNvSpPr>
            <a:spLocks noGrp="1"/>
          </p:cNvSpPr>
          <p:nvPr>
            <p:ph type="ctrTitle"/>
          </p:nvPr>
        </p:nvSpPr>
        <p:spPr>
          <a:xfrm>
            <a:off x="914400" y="4343400"/>
            <a:ext cx="7772400" cy="1975104"/>
          </a:xfrm>
        </p:spPr>
        <p:txBody>
          <a:bodyPr/>
          <a:lstStyle>
            <a:lvl1pPr marR="9144" algn="l">
              <a:defRPr sz="4000" b="1" cap="all" spc="0" baseline="0">
                <a:effectLst>
                  <a:reflection blurRad="12700" stA="34000" endA="740" endPos="53000" dir="5400000" sy="-100000" algn="bl" rotWithShape="0"/>
                </a:effectLst>
              </a:defRPr>
            </a:lvl1pPr>
            <a:extLst/>
          </a:lstStyle>
          <a:p>
            <a:r>
              <a:rPr kumimoji="0" lang="en-US" smtClean="0"/>
              <a:t>Click to edit Master title style</a:t>
            </a:r>
            <a:endParaRPr kumimoji="0" lang="en-US"/>
          </a:p>
        </p:txBody>
      </p:sp>
      <p:sp>
        <p:nvSpPr>
          <p:cNvPr id="9" name="Subtitle 8"/>
          <p:cNvSpPr>
            <a:spLocks noGrp="1"/>
          </p:cNvSpPr>
          <p:nvPr>
            <p:ph type="subTitle" idx="1"/>
          </p:nvPr>
        </p:nvSpPr>
        <p:spPr>
          <a:xfrm>
            <a:off x="914400" y="2834640"/>
            <a:ext cx="7772400" cy="1508760"/>
          </a:xfrm>
        </p:spPr>
        <p:txBody>
          <a:bodyPr lIns="100584" tIns="45720" anchor="b"/>
          <a:lstStyle>
            <a:lvl1pPr marL="0" indent="0" algn="l">
              <a:spcBef>
                <a:spcPts val="0"/>
              </a:spcBef>
              <a:buNone/>
              <a:defRPr sz="2000">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56" name="Rectangle 55"/>
          <p:cNvSpPr/>
          <p:nvPr/>
        </p:nvSpPr>
        <p:spPr>
          <a:xfrm>
            <a:off x="255291" y="5047394"/>
            <a:ext cx="73152" cy="169164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5" name="Rectangle 64"/>
          <p:cNvSpPr/>
          <p:nvPr/>
        </p:nvSpPr>
        <p:spPr>
          <a:xfrm>
            <a:off x="255291" y="4796819"/>
            <a:ext cx="73152"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6" name="Rectangle 65"/>
          <p:cNvSpPr/>
          <p:nvPr/>
        </p:nvSpPr>
        <p:spPr>
          <a:xfrm>
            <a:off x="255291" y="4637685"/>
            <a:ext cx="73152" cy="137160"/>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7" name="Rectangle 66"/>
          <p:cNvSpPr/>
          <p:nvPr/>
        </p:nvSpPr>
        <p:spPr>
          <a:xfrm>
            <a:off x="255291" y="4542559"/>
            <a:ext cx="73152" cy="7315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BA0EA866-10CB-427F-B803-EB8D498D0201}" type="datetimeFigureOut">
              <a:rPr lang="en-US" smtClean="0"/>
              <a:pPr/>
              <a:t>4/28/2020</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E7390601-BC51-4E98-984A-C321DEA0B0E2}"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1981200" cy="5851525"/>
          </a:xfrm>
        </p:spPr>
        <p:txBody>
          <a:bodyPr vert="eaVert" anchor="ct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609600" y="274639"/>
            <a:ext cx="58674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BA0EA866-10CB-427F-B803-EB8D498D0201}" type="datetimeFigureOut">
              <a:rPr lang="en-US" smtClean="0"/>
              <a:pPr/>
              <a:t>4/28/2020</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E7390601-BC51-4E98-984A-C321DEA0B0E2}"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itle + 1 column" type="tx">
  <p:cSld name="Title + 1 column">
    <p:spTree>
      <p:nvGrpSpPr>
        <p:cNvPr id="1" name="Shape 30"/>
        <p:cNvGrpSpPr/>
        <p:nvPr/>
      </p:nvGrpSpPr>
      <p:grpSpPr>
        <a:xfrm>
          <a:off x="0" y="0"/>
          <a:ext cx="0" cy="0"/>
          <a:chOff x="0" y="0"/>
          <a:chExt cx="0" cy="0"/>
        </a:xfrm>
      </p:grpSpPr>
      <p:sp>
        <p:nvSpPr>
          <p:cNvPr id="31" name="Shape 31"/>
          <p:cNvSpPr/>
          <p:nvPr/>
        </p:nvSpPr>
        <p:spPr>
          <a:xfrm>
            <a:off x="-55074" y="-50800"/>
            <a:ext cx="3312625" cy="6952867"/>
          </a:xfrm>
          <a:custGeom>
            <a:avLst/>
            <a:gdLst/>
            <a:ahLst/>
            <a:cxnLst/>
            <a:rect l="0" t="0" r="0" b="0"/>
            <a:pathLst>
              <a:path w="132505" h="208586" extrusionOk="0">
                <a:moveTo>
                  <a:pt x="132505" y="207264"/>
                </a:moveTo>
                <a:lnTo>
                  <a:pt x="25063" y="0"/>
                </a:lnTo>
                <a:lnTo>
                  <a:pt x="0" y="202"/>
                </a:lnTo>
                <a:lnTo>
                  <a:pt x="1322" y="208586"/>
                </a:lnTo>
                <a:close/>
              </a:path>
            </a:pathLst>
          </a:custGeom>
          <a:solidFill>
            <a:srgbClr val="F3F3F3"/>
          </a:solidFill>
          <a:ln>
            <a:noFill/>
          </a:ln>
        </p:spPr>
      </p:sp>
      <p:sp>
        <p:nvSpPr>
          <p:cNvPr id="32" name="Shape 32"/>
          <p:cNvSpPr/>
          <p:nvPr/>
        </p:nvSpPr>
        <p:spPr>
          <a:xfrm flipH="1">
            <a:off x="-903537" y="-23415"/>
            <a:ext cx="1759200" cy="998800"/>
          </a:xfrm>
          <a:prstGeom prst="parallelogram">
            <a:avLst>
              <a:gd name="adj" fmla="val 51542"/>
            </a:avLst>
          </a:prstGeom>
          <a:solidFill>
            <a:srgbClr val="222222"/>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33" name="Shape 33"/>
          <p:cNvSpPr/>
          <p:nvPr/>
        </p:nvSpPr>
        <p:spPr>
          <a:xfrm flipH="1">
            <a:off x="472134" y="-12700"/>
            <a:ext cx="518400" cy="998800"/>
          </a:xfrm>
          <a:prstGeom prst="parallelogram">
            <a:avLst>
              <a:gd name="adj" fmla="val 75009"/>
            </a:avLst>
          </a:prstGeom>
          <a:solidFill>
            <a:srgbClr val="FF8700"/>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34" name="Shape 34"/>
          <p:cNvSpPr/>
          <p:nvPr/>
        </p:nvSpPr>
        <p:spPr>
          <a:xfrm flipH="1">
            <a:off x="742953" y="363800"/>
            <a:ext cx="7505700" cy="998800"/>
          </a:xfrm>
          <a:prstGeom prst="parallelogram">
            <a:avLst>
              <a:gd name="adj" fmla="val 51542"/>
            </a:avLst>
          </a:prstGeom>
          <a:solidFill>
            <a:srgbClr val="222222"/>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35" name="Shape 35"/>
          <p:cNvSpPr/>
          <p:nvPr/>
        </p:nvSpPr>
        <p:spPr>
          <a:xfrm flipH="1">
            <a:off x="7861618" y="363800"/>
            <a:ext cx="1759200" cy="998800"/>
          </a:xfrm>
          <a:prstGeom prst="parallelogram">
            <a:avLst>
              <a:gd name="adj" fmla="val 51542"/>
            </a:avLst>
          </a:prstGeom>
          <a:solidFill>
            <a:srgbClr val="FF8700"/>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36" name="Shape 36"/>
          <p:cNvSpPr/>
          <p:nvPr/>
        </p:nvSpPr>
        <p:spPr>
          <a:xfrm flipH="1">
            <a:off x="990375" y="6567800"/>
            <a:ext cx="8369700" cy="304000"/>
          </a:xfrm>
          <a:prstGeom prst="parallelogram">
            <a:avLst>
              <a:gd name="adj" fmla="val 51542"/>
            </a:avLst>
          </a:prstGeom>
          <a:solidFill>
            <a:srgbClr val="FF8700"/>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37" name="Shape 37"/>
          <p:cNvSpPr txBox="1">
            <a:spLocks noGrp="1"/>
          </p:cNvSpPr>
          <p:nvPr>
            <p:ph type="title"/>
          </p:nvPr>
        </p:nvSpPr>
        <p:spPr>
          <a:xfrm>
            <a:off x="1104900" y="368100"/>
            <a:ext cx="6724500" cy="998800"/>
          </a:xfrm>
          <a:prstGeom prst="rect">
            <a:avLst/>
          </a:prstGeom>
        </p:spPr>
        <p:txBody>
          <a:bodyPr spcFirstLastPara="1" wrap="square" lIns="91425" tIns="91425" rIns="91425" bIns="91425" anchor="ctr" anchorCtr="0"/>
          <a:lstStyle>
            <a:lvl1pPr lvl="0">
              <a:spcBef>
                <a:spcPts val="0"/>
              </a:spcBef>
              <a:spcAft>
                <a:spcPts val="0"/>
              </a:spcAft>
              <a:buSzPts val="2400"/>
              <a:buNone/>
              <a:defRPr/>
            </a:lvl1pPr>
            <a:lvl2pPr lvl="1">
              <a:spcBef>
                <a:spcPts val="0"/>
              </a:spcBef>
              <a:spcAft>
                <a:spcPts val="0"/>
              </a:spcAft>
              <a:buSzPts val="2400"/>
              <a:buNone/>
              <a:defRPr/>
            </a:lvl2pPr>
            <a:lvl3pPr lvl="2">
              <a:spcBef>
                <a:spcPts val="0"/>
              </a:spcBef>
              <a:spcAft>
                <a:spcPts val="0"/>
              </a:spcAft>
              <a:buSzPts val="2400"/>
              <a:buNone/>
              <a:defRPr/>
            </a:lvl3pPr>
            <a:lvl4pPr lvl="3">
              <a:spcBef>
                <a:spcPts val="0"/>
              </a:spcBef>
              <a:spcAft>
                <a:spcPts val="0"/>
              </a:spcAft>
              <a:buSzPts val="2400"/>
              <a:buNone/>
              <a:defRPr/>
            </a:lvl4pPr>
            <a:lvl5pPr lvl="4">
              <a:spcBef>
                <a:spcPts val="0"/>
              </a:spcBef>
              <a:spcAft>
                <a:spcPts val="0"/>
              </a:spcAft>
              <a:buSzPts val="2400"/>
              <a:buNone/>
              <a:defRPr/>
            </a:lvl5pPr>
            <a:lvl6pPr lvl="5">
              <a:spcBef>
                <a:spcPts val="0"/>
              </a:spcBef>
              <a:spcAft>
                <a:spcPts val="0"/>
              </a:spcAft>
              <a:buSzPts val="2400"/>
              <a:buNone/>
              <a:defRPr/>
            </a:lvl6pPr>
            <a:lvl7pPr lvl="6">
              <a:spcBef>
                <a:spcPts val="0"/>
              </a:spcBef>
              <a:spcAft>
                <a:spcPts val="0"/>
              </a:spcAft>
              <a:buSzPts val="2400"/>
              <a:buNone/>
              <a:defRPr/>
            </a:lvl7pPr>
            <a:lvl8pPr lvl="7">
              <a:spcBef>
                <a:spcPts val="0"/>
              </a:spcBef>
              <a:spcAft>
                <a:spcPts val="0"/>
              </a:spcAft>
              <a:buSzPts val="2400"/>
              <a:buNone/>
              <a:defRPr/>
            </a:lvl8pPr>
            <a:lvl9pPr lvl="8">
              <a:spcBef>
                <a:spcPts val="0"/>
              </a:spcBef>
              <a:spcAft>
                <a:spcPts val="0"/>
              </a:spcAft>
              <a:buSzPts val="2400"/>
              <a:buNone/>
              <a:defRPr/>
            </a:lvl9pPr>
          </a:lstStyle>
          <a:p>
            <a:endParaRPr/>
          </a:p>
        </p:txBody>
      </p:sp>
      <p:sp>
        <p:nvSpPr>
          <p:cNvPr id="38" name="Shape 38"/>
          <p:cNvSpPr txBox="1">
            <a:spLocks noGrp="1"/>
          </p:cNvSpPr>
          <p:nvPr>
            <p:ph type="body" idx="1"/>
          </p:nvPr>
        </p:nvSpPr>
        <p:spPr>
          <a:xfrm>
            <a:off x="1104900" y="1703500"/>
            <a:ext cx="7581900" cy="4864400"/>
          </a:xfrm>
          <a:prstGeom prst="rect">
            <a:avLst/>
          </a:prstGeom>
        </p:spPr>
        <p:txBody>
          <a:bodyPr spcFirstLastPara="1" wrap="square" lIns="91425" tIns="91425" rIns="91425" bIns="91425" anchor="t" anchorCtr="0"/>
          <a:lstStyle>
            <a:lvl1pPr marL="457200" lvl="0" indent="-419100">
              <a:spcBef>
                <a:spcPts val="600"/>
              </a:spcBef>
              <a:spcAft>
                <a:spcPts val="0"/>
              </a:spcAft>
              <a:buSzPts val="3000"/>
              <a:buChar char="▸"/>
              <a:defRPr/>
            </a:lvl1pPr>
            <a:lvl2pPr marL="914400" lvl="1" indent="-381000">
              <a:spcBef>
                <a:spcPts val="0"/>
              </a:spcBef>
              <a:spcAft>
                <a:spcPts val="0"/>
              </a:spcAft>
              <a:buSzPts val="2400"/>
              <a:buChar char="▹"/>
              <a:defRPr/>
            </a:lvl2pPr>
            <a:lvl3pPr marL="1371600" lvl="2" indent="-381000">
              <a:spcBef>
                <a:spcPts val="0"/>
              </a:spcBef>
              <a:spcAft>
                <a:spcPts val="0"/>
              </a:spcAft>
              <a:buSzPts val="2400"/>
              <a:buChar char="▹"/>
              <a:defRPr/>
            </a:lvl3pPr>
            <a:lvl4pPr marL="1828800" lvl="3" indent="-342900">
              <a:spcBef>
                <a:spcPts val="0"/>
              </a:spcBef>
              <a:spcAft>
                <a:spcPts val="0"/>
              </a:spcAft>
              <a:buSzPts val="1800"/>
              <a:buChar char="▹"/>
              <a:defRPr/>
            </a:lvl4pPr>
            <a:lvl5pPr marL="2286000" lvl="4" indent="-342900">
              <a:spcBef>
                <a:spcPts val="0"/>
              </a:spcBef>
              <a:spcAft>
                <a:spcPts val="0"/>
              </a:spcAft>
              <a:buSzPts val="1800"/>
              <a:buChar char="▹"/>
              <a:defRPr/>
            </a:lvl5pPr>
            <a:lvl6pPr marL="2743200" lvl="5" indent="-342900">
              <a:spcBef>
                <a:spcPts val="0"/>
              </a:spcBef>
              <a:spcAft>
                <a:spcPts val="0"/>
              </a:spcAft>
              <a:buSzPts val="1800"/>
              <a:buChar char="▹"/>
              <a:defRPr/>
            </a:lvl6pPr>
            <a:lvl7pPr marL="3200400" lvl="6" indent="-342900">
              <a:spcBef>
                <a:spcPts val="0"/>
              </a:spcBef>
              <a:spcAft>
                <a:spcPts val="0"/>
              </a:spcAft>
              <a:buSzPts val="1800"/>
              <a:buChar char="▹"/>
              <a:defRPr/>
            </a:lvl7pPr>
            <a:lvl8pPr marL="3657600" lvl="7" indent="-342900">
              <a:spcBef>
                <a:spcPts val="0"/>
              </a:spcBef>
              <a:spcAft>
                <a:spcPts val="0"/>
              </a:spcAft>
              <a:buSzPts val="1800"/>
              <a:buChar char="▹"/>
              <a:defRPr/>
            </a:lvl8pPr>
            <a:lvl9pPr marL="4114800" lvl="8" indent="-342900">
              <a:spcBef>
                <a:spcPts val="0"/>
              </a:spcBef>
              <a:spcAft>
                <a:spcPts val="0"/>
              </a:spcAft>
              <a:buSzPts val="1800"/>
              <a:buChar char="▹"/>
              <a:defRPr/>
            </a:lvl9pPr>
          </a:lstStyle>
          <a:p>
            <a:endParaRPr/>
          </a:p>
        </p:txBody>
      </p:sp>
      <p:sp>
        <p:nvSpPr>
          <p:cNvPr id="39" name="Shape 39"/>
          <p:cNvSpPr txBox="1">
            <a:spLocks noGrp="1"/>
          </p:cNvSpPr>
          <p:nvPr>
            <p:ph type="sldNum" idx="12"/>
          </p:nvPr>
        </p:nvSpPr>
        <p:spPr>
          <a:xfrm>
            <a:off x="0" y="0"/>
            <a:ext cx="594900" cy="975600"/>
          </a:xfrm>
          <a:prstGeom prst="rect">
            <a:avLst/>
          </a:prstGeom>
        </p:spPr>
        <p:txBody>
          <a:bodyPr spcFirstLastPara="1" wrap="square" lIns="91425" tIns="91425" rIns="91425" bIns="91425" anchor="ctr" anchorCtr="0">
            <a:noAutofit/>
          </a:bodyPr>
          <a:lstStyle>
            <a:lvl1pPr lvl="0">
              <a:spcBef>
                <a:spcPts val="0"/>
              </a:spcBef>
              <a:buNone/>
              <a:defRPr/>
            </a:lvl1pPr>
            <a:lvl2pPr lvl="1">
              <a:spcBef>
                <a:spcPts val="0"/>
              </a:spcBef>
              <a:buNone/>
              <a:defRPr/>
            </a:lvl2pPr>
            <a:lvl3pPr lvl="2">
              <a:spcBef>
                <a:spcPts val="0"/>
              </a:spcBef>
              <a:buNone/>
              <a:defRPr/>
            </a:lvl3pPr>
            <a:lvl4pPr lvl="3">
              <a:spcBef>
                <a:spcPts val="0"/>
              </a:spcBef>
              <a:buNone/>
              <a:defRPr/>
            </a:lvl4pPr>
            <a:lvl5pPr lvl="4">
              <a:spcBef>
                <a:spcPts val="0"/>
              </a:spcBef>
              <a:buNone/>
              <a:defRPr/>
            </a:lvl5pPr>
            <a:lvl6pPr lvl="5">
              <a:spcBef>
                <a:spcPts val="0"/>
              </a:spcBef>
              <a:buNone/>
              <a:defRPr/>
            </a:lvl6pPr>
            <a:lvl7pPr lvl="6">
              <a:spcBef>
                <a:spcPts val="0"/>
              </a:spcBef>
              <a:buNone/>
              <a:defRPr/>
            </a:lvl7pPr>
            <a:lvl8pPr lvl="7">
              <a:spcBef>
                <a:spcPts val="0"/>
              </a:spcBef>
              <a:buNone/>
              <a:defRPr/>
            </a:lvl8pPr>
            <a:lvl9pPr lvl="8">
              <a:spcBef>
                <a:spcPts val="0"/>
              </a:spcBef>
              <a:buNone/>
              <a:defRPr/>
            </a:lvl9pPr>
          </a:lstStyle>
          <a:p>
            <a:pPr marL="0" lvl="0" indent="0">
              <a:spcBef>
                <a:spcPts val="0"/>
              </a:spcBef>
              <a:spcAft>
                <a:spcPts val="0"/>
              </a:spcAft>
              <a:buNone/>
            </a:pPr>
            <a:fld id="{00000000-1234-1234-1234-123412341234}" type="slidenum">
              <a:rPr lang="en"/>
              <a:t>‹#›</a:t>
            </a:fld>
            <a:endParaRPr/>
          </a:p>
        </p:txBody>
      </p:sp>
    </p:spTree>
    <p:extLst>
      <p:ext uri="{BB962C8B-B14F-4D97-AF65-F5344CB8AC3E}">
        <p14:creationId xmlns:p14="http://schemas.microsoft.com/office/powerpoint/2010/main" val="168868108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BA0EA866-10CB-427F-B803-EB8D498D0201}" type="datetimeFigureOut">
              <a:rPr lang="en-US" smtClean="0"/>
              <a:pPr/>
              <a:t>4/28/2020</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E7390601-BC51-4E98-984A-C321DEA0B0E2}"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14" name="Freeform 13"/>
          <p:cNvSpPr>
            <a:spLocks/>
          </p:cNvSpPr>
          <p:nvPr/>
        </p:nvSpPr>
        <p:spPr bwMode="auto">
          <a:xfrm>
            <a:off x="4828952" y="1073888"/>
            <a:ext cx="4322136" cy="5791200"/>
          </a:xfrm>
          <a:custGeom>
            <a:avLst>
              <a:gd name="A1" fmla="val 0"/>
              <a:gd name="A2" fmla="val 0"/>
              <a:gd name="A3" fmla="val 0"/>
              <a:gd name="A4" fmla="val 0"/>
              <a:gd name="A5" fmla="val 0"/>
              <a:gd name="A6" fmla="val 0"/>
              <a:gd name="A7" fmla="val 0"/>
              <a:gd name="A8" fmla="val 0"/>
            </a:avLst>
            <a:gdLst/>
            <a:ahLst/>
            <a:cxnLst>
              <a:cxn ang="0">
                <a:pos x="0" y="3648"/>
              </a:cxn>
              <a:cxn ang="0">
                <a:pos x="720" y="2016"/>
              </a:cxn>
              <a:cxn ang="0">
                <a:pos x="2736" y="0"/>
              </a:cxn>
              <a:cxn ang="0">
                <a:pos x="2736" y="96"/>
              </a:cxn>
              <a:cxn ang="0">
                <a:pos x="744" y="2038"/>
              </a:cxn>
              <a:cxn ang="0">
                <a:pos x="48" y="3648"/>
              </a:cxn>
              <a:cxn ang="0">
                <a:pos x="0" y="3648"/>
              </a:cxn>
            </a:cxnLst>
            <a:rect l="0" t="0" r="0" b="0"/>
            <a:pathLst>
              <a:path w="2736" h="3648">
                <a:moveTo>
                  <a:pt x="0" y="3648"/>
                </a:moveTo>
                <a:lnTo>
                  <a:pt x="720" y="2016"/>
                </a:lnTo>
                <a:lnTo>
                  <a:pt x="2736" y="672"/>
                </a:lnTo>
                <a:lnTo>
                  <a:pt x="2736" y="720"/>
                </a:lnTo>
                <a:lnTo>
                  <a:pt x="744" y="2038"/>
                </a:lnTo>
                <a:lnTo>
                  <a:pt x="48" y="3648"/>
                </a:lnTo>
                <a:lnTo>
                  <a:pt x="48" y="3648"/>
                </a:lnTo>
                <a:close/>
              </a:path>
            </a:pathLst>
          </a:custGeom>
          <a:noFill/>
          <a:ln w="3175" cap="flat" cmpd="sng" algn="ctr">
            <a:solidFill>
              <a:schemeClr val="accent2">
                <a:alpha val="53000"/>
              </a:schemeClr>
            </a:solid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5" name="Freeform 14"/>
          <p:cNvSpPr>
            <a:spLocks/>
          </p:cNvSpPr>
          <p:nvPr/>
        </p:nvSpPr>
        <p:spPr bwMode="auto">
          <a:xfrm>
            <a:off x="373966" y="0"/>
            <a:ext cx="5514536" cy="6615332"/>
          </a:xfrm>
          <a:custGeom>
            <a:avLst>
              <a:gd name="A1" fmla="val 0"/>
              <a:gd name="A2" fmla="val 0"/>
              <a:gd name="A3" fmla="val 0"/>
              <a:gd name="A4" fmla="val 0"/>
              <a:gd name="A5" fmla="val 0"/>
              <a:gd name="A6" fmla="val 0"/>
              <a:gd name="A7" fmla="val 0"/>
              <a:gd name="A8" fmla="val 0"/>
            </a:avLst>
            <a:gdLst/>
            <a:ahLst/>
            <a:cxnLst>
              <a:cxn ang="0">
                <a:pos x="0" y="4080"/>
              </a:cxn>
              <a:cxn ang="0">
                <a:pos x="0" y="4128"/>
              </a:cxn>
              <a:cxn ang="0">
                <a:pos x="3504" y="2640"/>
              </a:cxn>
              <a:cxn ang="0">
                <a:pos x="2880" y="0"/>
              </a:cxn>
              <a:cxn ang="0">
                <a:pos x="2832" y="0"/>
              </a:cxn>
              <a:cxn ang="0">
                <a:pos x="3465" y="2619"/>
              </a:cxn>
              <a:cxn ang="0">
                <a:pos x="0" y="4080"/>
              </a:cxn>
            </a:cxnLst>
            <a:rect l="0" t="0" r="0" b="0"/>
            <a:pathLst>
              <a:path w="3504" h="4128">
                <a:moveTo>
                  <a:pt x="0" y="4080"/>
                </a:moveTo>
                <a:lnTo>
                  <a:pt x="0" y="4128"/>
                </a:lnTo>
                <a:lnTo>
                  <a:pt x="3504" y="2640"/>
                </a:lnTo>
                <a:lnTo>
                  <a:pt x="2880" y="0"/>
                </a:lnTo>
                <a:lnTo>
                  <a:pt x="2832" y="0"/>
                </a:lnTo>
                <a:lnTo>
                  <a:pt x="3465" y="2619"/>
                </a:lnTo>
                <a:lnTo>
                  <a:pt x="0" y="4080"/>
                </a:lnTo>
                <a:close/>
              </a:path>
            </a:pathLst>
          </a:custGeom>
          <a:noFill/>
          <a:ln w="3175" cap="flat" cmpd="sng" algn="ctr">
            <a:solidFill>
              <a:schemeClr val="accent2">
                <a:alpha val="53000"/>
              </a:schemeClr>
            </a:solid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3" name="Freeform 12"/>
          <p:cNvSpPr>
            <a:spLocks/>
          </p:cNvSpPr>
          <p:nvPr/>
        </p:nvSpPr>
        <p:spPr bwMode="auto">
          <a:xfrm rot="5236414">
            <a:off x="4462128" y="1483600"/>
            <a:ext cx="4114800" cy="118872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6" name="Freeform 15"/>
          <p:cNvSpPr>
            <a:spLocks/>
          </p:cNvSpPr>
          <p:nvPr/>
        </p:nvSpPr>
        <p:spPr bwMode="auto">
          <a:xfrm>
            <a:off x="5943600" y="0"/>
            <a:ext cx="2743200" cy="4267200"/>
          </a:xfrm>
          <a:custGeom>
            <a:avLst>
              <a:gd name="A1" fmla="val 0"/>
              <a:gd name="A2" fmla="val 0"/>
              <a:gd name="A3" fmla="val 0"/>
              <a:gd name="A4" fmla="val 0"/>
              <a:gd name="A5" fmla="val 0"/>
              <a:gd name="A6" fmla="val 0"/>
              <a:gd name="A7" fmla="val 0"/>
              <a:gd name="A8" fmla="val 0"/>
            </a:avLst>
            <a:gdLst/>
            <a:ahLst/>
            <a:cxnLst>
              <a:cxn ang="0">
                <a:pos x="1104" y="0"/>
              </a:cxn>
              <a:cxn ang="0">
                <a:pos x="1728" y="0"/>
              </a:cxn>
              <a:cxn ang="0">
                <a:pos x="0" y="2688"/>
              </a:cxn>
              <a:cxn ang="0">
                <a:pos x="1104" y="0"/>
              </a:cxn>
            </a:cxnLst>
            <a:rect l="0" t="0" r="0" b="0"/>
            <a:pathLst>
              <a:path w="1728" h="2688">
                <a:moveTo>
                  <a:pt x="1104" y="0"/>
                </a:moveTo>
                <a:lnTo>
                  <a:pt x="1728" y="0"/>
                </a:lnTo>
                <a:lnTo>
                  <a:pt x="0" y="2688"/>
                </a:lnTo>
                <a:lnTo>
                  <a:pt x="110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7" name="Freeform 16"/>
          <p:cNvSpPr>
            <a:spLocks/>
          </p:cNvSpPr>
          <p:nvPr/>
        </p:nvSpPr>
        <p:spPr bwMode="auto">
          <a:xfrm>
            <a:off x="5943600" y="4267200"/>
            <a:ext cx="3200400" cy="1143000"/>
          </a:xfrm>
          <a:custGeom>
            <a:avLst>
              <a:gd name="A1" fmla="val 0"/>
              <a:gd name="A2" fmla="val 0"/>
              <a:gd name="A3" fmla="val 0"/>
              <a:gd name="A4" fmla="val 0"/>
              <a:gd name="A5" fmla="val 0"/>
              <a:gd name="A6" fmla="val 0"/>
              <a:gd name="A7" fmla="val 0"/>
              <a:gd name="A8" fmla="val 0"/>
            </a:avLst>
            <a:gdLst/>
            <a:ahLst/>
            <a:cxnLst>
              <a:cxn ang="0">
                <a:pos x="0" y="0"/>
              </a:cxn>
              <a:cxn ang="0">
                <a:pos x="2016" y="240"/>
              </a:cxn>
              <a:cxn ang="0">
                <a:pos x="2016" y="720"/>
              </a:cxn>
              <a:cxn ang="0">
                <a:pos x="0" y="0"/>
              </a:cxn>
            </a:cxnLst>
            <a:rect l="0" t="0" r="0" b="0"/>
            <a:pathLst>
              <a:path w="2016" h="720">
                <a:moveTo>
                  <a:pt x="0" y="0"/>
                </a:moveTo>
                <a:lnTo>
                  <a:pt x="2016" y="240"/>
                </a:lnTo>
                <a:lnTo>
                  <a:pt x="2016" y="720"/>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8" name="Freeform 17"/>
          <p:cNvSpPr>
            <a:spLocks/>
          </p:cNvSpPr>
          <p:nvPr/>
        </p:nvSpPr>
        <p:spPr bwMode="auto">
          <a:xfrm>
            <a:off x="5943600" y="0"/>
            <a:ext cx="1371600" cy="4267200"/>
          </a:xfrm>
          <a:custGeom>
            <a:avLst>
              <a:gd name="A1" fmla="val 0"/>
              <a:gd name="A2" fmla="val 0"/>
              <a:gd name="A3" fmla="val 0"/>
              <a:gd name="A4" fmla="val 0"/>
              <a:gd name="A5" fmla="val 0"/>
              <a:gd name="A6" fmla="val 0"/>
              <a:gd name="A7" fmla="val 0"/>
              <a:gd name="A8" fmla="val 0"/>
            </a:avLst>
            <a:gdLst/>
            <a:ahLst/>
            <a:cxnLst>
              <a:cxn ang="0">
                <a:pos x="864" y="0"/>
              </a:cxn>
              <a:cxn ang="0">
                <a:pos x="0" y="2688"/>
              </a:cxn>
              <a:cxn ang="0">
                <a:pos x="768" y="0"/>
              </a:cxn>
              <a:cxn ang="0">
                <a:pos x="864" y="0"/>
              </a:cxn>
            </a:cxnLst>
            <a:rect l="0" t="0" r="0" b="0"/>
            <a:pathLst>
              <a:path w="864" h="2688">
                <a:moveTo>
                  <a:pt x="864" y="0"/>
                </a:moveTo>
                <a:lnTo>
                  <a:pt x="0" y="2688"/>
                </a:lnTo>
                <a:lnTo>
                  <a:pt x="768" y="0"/>
                </a:lnTo>
                <a:lnTo>
                  <a:pt x="86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9" name="Freeform 18"/>
          <p:cNvSpPr>
            <a:spLocks/>
          </p:cNvSpPr>
          <p:nvPr/>
        </p:nvSpPr>
        <p:spPr bwMode="auto">
          <a:xfrm>
            <a:off x="5948363" y="4246563"/>
            <a:ext cx="2090737" cy="2611437"/>
          </a:xfrm>
          <a:custGeom>
            <a:avLst>
              <a:gd name="A1" fmla="val 0"/>
              <a:gd name="A2" fmla="val 0"/>
              <a:gd name="A3" fmla="val 0"/>
              <a:gd name="A4" fmla="val 0"/>
              <a:gd name="A5" fmla="val 0"/>
              <a:gd name="A6" fmla="val 0"/>
              <a:gd name="A7" fmla="val 0"/>
              <a:gd name="A8" fmla="val 0"/>
            </a:avLst>
            <a:gdLst/>
            <a:ahLst/>
            <a:cxnLst>
              <a:cxn ang="0">
                <a:pos x="1071" y="1645"/>
              </a:cxn>
              <a:cxn ang="0">
                <a:pos x="1317" y="1645"/>
              </a:cxn>
              <a:cxn ang="0">
                <a:pos x="0" y="0"/>
              </a:cxn>
              <a:cxn ang="0">
                <a:pos x="1071" y="1645"/>
              </a:cxn>
            </a:cxnLst>
            <a:rect l="0" t="0" r="0" b="0"/>
            <a:pathLst>
              <a:path w="1317" h="1645">
                <a:moveTo>
                  <a:pt x="1071" y="1645"/>
                </a:moveTo>
                <a:lnTo>
                  <a:pt x="1317" y="1645"/>
                </a:lnTo>
                <a:lnTo>
                  <a:pt x="0" y="0"/>
                </a:lnTo>
                <a:lnTo>
                  <a:pt x="1071" y="1645"/>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0" name="Freeform 19"/>
          <p:cNvSpPr>
            <a:spLocks/>
          </p:cNvSpPr>
          <p:nvPr/>
        </p:nvSpPr>
        <p:spPr bwMode="auto">
          <a:xfrm>
            <a:off x="5943600" y="4267200"/>
            <a:ext cx="1600200" cy="2590800"/>
          </a:xfrm>
          <a:custGeom>
            <a:avLst>
              <a:gd name="A1" fmla="val 0"/>
              <a:gd name="A2" fmla="val 0"/>
              <a:gd name="A3" fmla="val 0"/>
              <a:gd name="A4" fmla="val 0"/>
              <a:gd name="A5" fmla="val 0"/>
              <a:gd name="A6" fmla="val 0"/>
              <a:gd name="A7" fmla="val 0"/>
              <a:gd name="A8" fmla="val 0"/>
            </a:avLst>
            <a:gdLst/>
            <a:ahLst/>
            <a:cxnLst>
              <a:cxn ang="0">
                <a:pos x="1008" y="1632"/>
              </a:cxn>
              <a:cxn ang="0">
                <a:pos x="0" y="0"/>
              </a:cxn>
              <a:cxn ang="0">
                <a:pos x="960" y="1632"/>
              </a:cxn>
              <a:cxn ang="0">
                <a:pos x="1008" y="1632"/>
              </a:cxn>
            </a:cxnLst>
            <a:rect l="0" t="0" r="0" b="0"/>
            <a:pathLst>
              <a:path w="1008" h="1632">
                <a:moveTo>
                  <a:pt x="1008" y="1632"/>
                </a:moveTo>
                <a:lnTo>
                  <a:pt x="0" y="0"/>
                </a:lnTo>
                <a:lnTo>
                  <a:pt x="960" y="1632"/>
                </a:lnTo>
                <a:lnTo>
                  <a:pt x="1008"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1" name="Freeform 20"/>
          <p:cNvSpPr>
            <a:spLocks/>
          </p:cNvSpPr>
          <p:nvPr/>
        </p:nvSpPr>
        <p:spPr bwMode="auto">
          <a:xfrm>
            <a:off x="5943600" y="1371600"/>
            <a:ext cx="3200400" cy="2895600"/>
          </a:xfrm>
          <a:custGeom>
            <a:avLst>
              <a:gd name="A1" fmla="val 0"/>
              <a:gd name="A2" fmla="val 0"/>
              <a:gd name="A3" fmla="val 0"/>
              <a:gd name="A4" fmla="val 0"/>
              <a:gd name="A5" fmla="val 0"/>
              <a:gd name="A6" fmla="val 0"/>
              <a:gd name="A7" fmla="val 0"/>
              <a:gd name="A8" fmla="val 0"/>
            </a:avLst>
            <a:gdLst/>
            <a:ahLst/>
            <a:cxnLst>
              <a:cxn ang="0">
                <a:pos x="2016" y="0"/>
              </a:cxn>
              <a:cxn ang="0">
                <a:pos x="2016" y="144"/>
              </a:cxn>
              <a:cxn ang="0">
                <a:pos x="0" y="1824"/>
              </a:cxn>
              <a:cxn ang="0">
                <a:pos x="2016" y="0"/>
              </a:cxn>
            </a:cxnLst>
            <a:rect l="0" t="0" r="0" b="0"/>
            <a:pathLst>
              <a:path w="2016" h="1824">
                <a:moveTo>
                  <a:pt x="2016" y="0"/>
                </a:moveTo>
                <a:lnTo>
                  <a:pt x="2016" y="144"/>
                </a:lnTo>
                <a:lnTo>
                  <a:pt x="0" y="1824"/>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2" name="Freeform 21"/>
          <p:cNvSpPr>
            <a:spLocks/>
          </p:cNvSpPr>
          <p:nvPr/>
        </p:nvSpPr>
        <p:spPr bwMode="auto">
          <a:xfrm>
            <a:off x="5943600" y="1752600"/>
            <a:ext cx="3200400" cy="2514600"/>
          </a:xfrm>
          <a:custGeom>
            <a:avLst>
              <a:gd name="A1" fmla="val 0"/>
              <a:gd name="A2" fmla="val 0"/>
              <a:gd name="A3" fmla="val 0"/>
              <a:gd name="A4" fmla="val 0"/>
              <a:gd name="A5" fmla="val 0"/>
              <a:gd name="A6" fmla="val 0"/>
              <a:gd name="A7" fmla="val 0"/>
              <a:gd name="A8" fmla="val 0"/>
            </a:avLst>
            <a:gdLst/>
            <a:ahLst/>
            <a:cxnLst>
              <a:cxn ang="0">
                <a:pos x="2016" y="0"/>
              </a:cxn>
              <a:cxn ang="0">
                <a:pos x="0" y="1584"/>
              </a:cxn>
              <a:cxn ang="0">
                <a:pos x="2016" y="48"/>
              </a:cxn>
              <a:cxn ang="0">
                <a:pos x="2016" y="0"/>
              </a:cxn>
            </a:cxnLst>
            <a:rect l="0" t="0" r="0" b="0"/>
            <a:pathLst>
              <a:path w="2016" h="1584">
                <a:moveTo>
                  <a:pt x="2016" y="0"/>
                </a:moveTo>
                <a:lnTo>
                  <a:pt x="0" y="1584"/>
                </a:lnTo>
                <a:lnTo>
                  <a:pt x="2016" y="48"/>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3" name="Freeform 22"/>
          <p:cNvSpPr>
            <a:spLocks/>
          </p:cNvSpPr>
          <p:nvPr/>
        </p:nvSpPr>
        <p:spPr bwMode="auto">
          <a:xfrm>
            <a:off x="990600" y="4267200"/>
            <a:ext cx="4953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120" y="0"/>
              </a:cxn>
              <a:cxn ang="0">
                <a:pos x="1056" y="1632"/>
              </a:cxn>
              <a:cxn ang="0">
                <a:pos x="0" y="1632"/>
              </a:cxn>
            </a:cxnLst>
            <a:rect l="0" t="0" r="0" b="0"/>
            <a:pathLst>
              <a:path w="3120" h="1632">
                <a:moveTo>
                  <a:pt x="0" y="1632"/>
                </a:moveTo>
                <a:lnTo>
                  <a:pt x="3120" y="0"/>
                </a:lnTo>
                <a:lnTo>
                  <a:pt x="1056"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4" name="Freeform 23"/>
          <p:cNvSpPr>
            <a:spLocks/>
          </p:cNvSpPr>
          <p:nvPr/>
        </p:nvSpPr>
        <p:spPr bwMode="auto">
          <a:xfrm>
            <a:off x="533400" y="4267200"/>
            <a:ext cx="5334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360" y="0"/>
              </a:cxn>
              <a:cxn ang="0">
                <a:pos x="144" y="1632"/>
              </a:cxn>
              <a:cxn ang="0">
                <a:pos x="0" y="1632"/>
              </a:cxn>
            </a:cxnLst>
            <a:rect l="0" t="0" r="0" b="0"/>
            <a:pathLst>
              <a:path w="3360" h="1632">
                <a:moveTo>
                  <a:pt x="0" y="1632"/>
                </a:moveTo>
                <a:lnTo>
                  <a:pt x="3360" y="0"/>
                </a:lnTo>
                <a:lnTo>
                  <a:pt x="144"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5" name="Freeform 24"/>
          <p:cNvSpPr>
            <a:spLocks/>
          </p:cNvSpPr>
          <p:nvPr/>
        </p:nvSpPr>
        <p:spPr bwMode="auto">
          <a:xfrm>
            <a:off x="366824" y="2438400"/>
            <a:ext cx="5638800" cy="1828800"/>
          </a:xfrm>
          <a:custGeom>
            <a:avLst>
              <a:gd name="A1" fmla="val 0"/>
              <a:gd name="A2" fmla="val 0"/>
              <a:gd name="A3" fmla="val 0"/>
              <a:gd name="A4" fmla="val 0"/>
              <a:gd name="A5" fmla="val 0"/>
              <a:gd name="A6" fmla="val 0"/>
              <a:gd name="A7" fmla="val 0"/>
              <a:gd name="A8" fmla="val 0"/>
            </a:avLst>
            <a:gdLst/>
            <a:ahLst/>
            <a:cxnLst>
              <a:cxn ang="0">
                <a:pos x="0" y="0"/>
              </a:cxn>
              <a:cxn ang="0">
                <a:pos x="3552" y="1152"/>
              </a:cxn>
              <a:cxn ang="0">
                <a:pos x="0" y="384"/>
              </a:cxn>
              <a:cxn ang="0">
                <a:pos x="0" y="0"/>
              </a:cxn>
            </a:cxnLst>
            <a:rect l="0" t="0" r="0" b="0"/>
            <a:pathLst>
              <a:path w="3552" h="1152">
                <a:moveTo>
                  <a:pt x="0" y="0"/>
                </a:moveTo>
                <a:lnTo>
                  <a:pt x="3504" y="1152"/>
                </a:lnTo>
                <a:lnTo>
                  <a:pt x="0" y="384"/>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6" name="Freeform 25"/>
          <p:cNvSpPr>
            <a:spLocks/>
          </p:cNvSpPr>
          <p:nvPr/>
        </p:nvSpPr>
        <p:spPr bwMode="auto">
          <a:xfrm>
            <a:off x="366824" y="2133600"/>
            <a:ext cx="5638800" cy="213360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7" name="Freeform 26"/>
          <p:cNvSpPr>
            <a:spLocks/>
          </p:cNvSpPr>
          <p:nvPr/>
        </p:nvSpPr>
        <p:spPr bwMode="auto">
          <a:xfrm>
            <a:off x="4572000" y="4267200"/>
            <a:ext cx="1371600" cy="2590800"/>
          </a:xfrm>
          <a:custGeom>
            <a:avLst>
              <a:gd name="A1" fmla="val 0"/>
              <a:gd name="A2" fmla="val 0"/>
              <a:gd name="A3" fmla="val 0"/>
              <a:gd name="A4" fmla="val 0"/>
              <a:gd name="A5" fmla="val 0"/>
              <a:gd name="A6" fmla="val 0"/>
              <a:gd name="A7" fmla="val 0"/>
              <a:gd name="A8" fmla="val 0"/>
            </a:avLst>
            <a:gdLst/>
            <a:ahLst/>
            <a:cxnLst>
              <a:cxn ang="0">
                <a:pos x="0" y="1632"/>
              </a:cxn>
              <a:cxn ang="0">
                <a:pos x="96" y="1632"/>
              </a:cxn>
              <a:cxn ang="0">
                <a:pos x="864" y="0"/>
              </a:cxn>
              <a:cxn ang="0">
                <a:pos x="0" y="1632"/>
              </a:cxn>
            </a:cxnLst>
            <a:rect l="0" t="0" r="0" b="0"/>
            <a:pathLst>
              <a:path w="864" h="1632">
                <a:moveTo>
                  <a:pt x="0" y="1632"/>
                </a:moveTo>
                <a:lnTo>
                  <a:pt x="96" y="1632"/>
                </a:lnTo>
                <a:lnTo>
                  <a:pt x="864" y="0"/>
                </a:lnTo>
                <a:lnTo>
                  <a:pt x="0" y="1632"/>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3" name="Text Placeholder 2"/>
          <p:cNvSpPr>
            <a:spLocks noGrp="1"/>
          </p:cNvSpPr>
          <p:nvPr>
            <p:ph type="body" idx="1"/>
          </p:nvPr>
        </p:nvSpPr>
        <p:spPr>
          <a:xfrm>
            <a:off x="706902" y="1351672"/>
            <a:ext cx="5718048" cy="977486"/>
          </a:xfrm>
        </p:spPr>
        <p:txBody>
          <a:bodyPr lIns="82296" tIns="45720" bIns="0" anchor="t"/>
          <a:lstStyle>
            <a:lvl1pPr marL="54864" indent="0">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BA0EA866-10CB-427F-B803-EB8D498D0201}" type="datetimeFigureOut">
              <a:rPr lang="en-US" smtClean="0"/>
              <a:pPr/>
              <a:t>4/28/2020</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E7390601-BC51-4E98-984A-C321DEA0B0E2}" type="slidenum">
              <a:rPr lang="en-US" smtClean="0"/>
              <a:pPr/>
              <a:t>‹#›</a:t>
            </a:fld>
            <a:endParaRPr lang="en-US"/>
          </a:p>
        </p:txBody>
      </p:sp>
      <p:sp>
        <p:nvSpPr>
          <p:cNvPr id="7" name="Rectangle 6"/>
          <p:cNvSpPr/>
          <p:nvPr/>
        </p:nvSpPr>
        <p:spPr>
          <a:xfrm>
            <a:off x="363160" y="402264"/>
            <a:ext cx="8503920" cy="886265"/>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706902" y="512064"/>
            <a:ext cx="8156448" cy="777240"/>
          </a:xfrm>
        </p:spPr>
        <p:txBody>
          <a:bodyPr tIns="64008"/>
          <a:lstStyle>
            <a:lvl1pPr algn="l">
              <a:buNone/>
              <a:defRPr sz="3800" b="0" cap="none" spc="-150" baseline="0"/>
            </a:lvl1pPr>
            <a:extLst/>
          </a:lstStyle>
          <a:p>
            <a:r>
              <a:rPr kumimoji="0" lang="en-US" smtClean="0"/>
              <a:t>Click to edit Master title style</a:t>
            </a:r>
            <a:endParaRPr kumimoji="0" lang="en-US"/>
          </a:p>
        </p:txBody>
      </p:sp>
      <p:sp>
        <p:nvSpPr>
          <p:cNvPr id="8" name="Rectangle 7"/>
          <p:cNvSpPr/>
          <p:nvPr/>
        </p:nvSpPr>
        <p:spPr>
          <a:xfrm flipH="1">
            <a:off x="371538"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9" name="Rectangle 8"/>
          <p:cNvSpPr/>
          <p:nvPr/>
        </p:nvSpPr>
        <p:spPr>
          <a:xfrm flipH="1">
            <a:off x="411109"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0" name="Rectangle 9"/>
          <p:cNvSpPr/>
          <p:nvPr/>
        </p:nvSpPr>
        <p:spPr>
          <a:xfrm flipH="1">
            <a:off x="448450"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Rectangle 10"/>
          <p:cNvSpPr/>
          <p:nvPr/>
        </p:nvSpPr>
        <p:spPr>
          <a:xfrm flipH="1">
            <a:off x="476702"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2" name="Rectangle 11"/>
          <p:cNvSpPr/>
          <p:nvPr/>
        </p:nvSpPr>
        <p:spPr>
          <a:xfrm>
            <a:off x="500478" y="680477"/>
            <a:ext cx="36576"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512064"/>
            <a:ext cx="8229600" cy="9144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64344" y="1770501"/>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55344" y="1770501"/>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BA0EA866-10CB-427F-B803-EB8D498D0201}" type="datetimeFigureOut">
              <a:rPr lang="en-US" smtClean="0"/>
              <a:pPr/>
              <a:t>4/28/2020</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E7390601-BC51-4E98-984A-C321DEA0B0E2}"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5" name="Rectangle 24"/>
          <p:cNvSpPr/>
          <p:nvPr/>
        </p:nvSpPr>
        <p:spPr>
          <a:xfrm>
            <a:off x="0" y="402265"/>
            <a:ext cx="8867080" cy="886265"/>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504824" y="512064"/>
            <a:ext cx="7772400" cy="914400"/>
          </a:xfrm>
        </p:spPr>
        <p:txBody>
          <a:bodyPr anchor="t"/>
          <a:lstStyle>
            <a:lvl1pPr>
              <a:defRPr sz="400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09750"/>
            <a:ext cx="4040188" cy="639762"/>
          </a:xfrm>
        </p:spPr>
        <p:txBody>
          <a:bodyPr anchor="ctr"/>
          <a:lstStyle>
            <a:lvl1pPr marL="73152" indent="0" algn="l">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09750"/>
            <a:ext cx="4041775" cy="639762"/>
          </a:xfrm>
        </p:spPr>
        <p:txBody>
          <a:bodyPr anchor="ctr"/>
          <a:lstStyle>
            <a:lvl1pPr marL="73152" indent="0">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459037"/>
            <a:ext cx="4040188" cy="3959352"/>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459037"/>
            <a:ext cx="4041775" cy="3959352"/>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BA0EA866-10CB-427F-B803-EB8D498D0201}" type="datetimeFigureOut">
              <a:rPr lang="en-US" smtClean="0"/>
              <a:pPr/>
              <a:t>4/28/2020</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E7390601-BC51-4E98-984A-C321DEA0B0E2}" type="slidenum">
              <a:rPr lang="en-US" smtClean="0"/>
              <a:pPr/>
              <a:t>‹#›</a:t>
            </a:fld>
            <a:endParaRPr lang="en-US"/>
          </a:p>
        </p:txBody>
      </p:sp>
      <p:sp>
        <p:nvSpPr>
          <p:cNvPr id="16" name="Rectangle 15"/>
          <p:cNvSpPr/>
          <p:nvPr/>
        </p:nvSpPr>
        <p:spPr>
          <a:xfrm>
            <a:off x="87790" y="680477"/>
            <a:ext cx="45720"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7" name="Rectangle 16"/>
          <p:cNvSpPr/>
          <p:nvPr/>
        </p:nvSpPr>
        <p:spPr>
          <a:xfrm>
            <a:off x="47305"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8" name="Rectangle 17"/>
          <p:cNvSpPr/>
          <p:nvPr/>
        </p:nvSpPr>
        <p:spPr>
          <a:xfrm>
            <a:off x="28252"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9" name="Rectangle 18"/>
          <p:cNvSpPr/>
          <p:nvPr/>
        </p:nvSpPr>
        <p:spPr>
          <a:xfrm>
            <a:off x="0"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0" name="Rectangle 19"/>
          <p:cNvSpPr/>
          <p:nvPr/>
        </p:nvSpPr>
        <p:spPr>
          <a:xfrm flipH="1">
            <a:off x="149770"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1" name="Rectangle 20"/>
          <p:cNvSpPr/>
          <p:nvPr/>
        </p:nvSpPr>
        <p:spPr>
          <a:xfrm flipH="1">
            <a:off x="189341"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2" name="Rectangle 21"/>
          <p:cNvSpPr/>
          <p:nvPr/>
        </p:nvSpPr>
        <p:spPr>
          <a:xfrm flipH="1">
            <a:off x="226682"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9" name="Rectangle 28"/>
          <p:cNvSpPr/>
          <p:nvPr/>
        </p:nvSpPr>
        <p:spPr>
          <a:xfrm flipH="1">
            <a:off x="254934"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30" name="Rectangle 29"/>
          <p:cNvSpPr/>
          <p:nvPr/>
        </p:nvSpPr>
        <p:spPr>
          <a:xfrm>
            <a:off x="278710" y="680477"/>
            <a:ext cx="36576"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914400" y="512064"/>
            <a:ext cx="7772400" cy="914400"/>
          </a:xfrm>
        </p:spPr>
        <p:txBody>
          <a:bodyPr/>
          <a:lstStyle>
            <a:lvl1pPr>
              <a:defRPr sz="4000" cap="none" baseline="0"/>
            </a:lvl1pPr>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BA0EA866-10CB-427F-B803-EB8D498D0201}" type="datetimeFigureOut">
              <a:rPr lang="en-US" smtClean="0"/>
              <a:pPr/>
              <a:t>4/28/2020</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E7390601-BC51-4E98-984A-C321DEA0B0E2}"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BA0EA866-10CB-427F-B803-EB8D498D0201}" type="datetimeFigureOut">
              <a:rPr lang="en-US" smtClean="0"/>
              <a:pPr/>
              <a:t>4/28/2020</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E7390601-BC51-4E98-984A-C321DEA0B0E2}"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273050"/>
            <a:ext cx="8229600" cy="1162050"/>
          </a:xfrm>
        </p:spPr>
        <p:txBody>
          <a:bodyPr anchor="ctr"/>
          <a:lstStyle>
            <a:lvl1pPr algn="l">
              <a:buNone/>
              <a:defRPr sz="3600" b="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435100"/>
            <a:ext cx="2514600" cy="4572000"/>
          </a:xfrm>
        </p:spPr>
        <p:txBody>
          <a:bodyPr/>
          <a:lstStyle>
            <a:lvl1pPr marL="54864" indent="0">
              <a:buNone/>
              <a:defRPr sz="18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429000" y="1435100"/>
            <a:ext cx="5486400"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BA0EA866-10CB-427F-B803-EB8D498D0201}" type="datetimeFigureOut">
              <a:rPr lang="en-US" smtClean="0"/>
              <a:pPr/>
              <a:t>4/28/2020</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E7390601-BC51-4E98-984A-C321DEA0B0E2}"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8" name="Rectangle 7"/>
          <p:cNvSpPr/>
          <p:nvPr/>
        </p:nvSpPr>
        <p:spPr>
          <a:xfrm>
            <a:off x="368032" y="0"/>
            <a:ext cx="8778240" cy="1878037"/>
          </a:xfrm>
          <a:prstGeom prst="rect">
            <a:avLst/>
          </a:prstGeom>
          <a:solidFill>
            <a:srgbClr val="000000">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cxnSp>
        <p:nvCxnSpPr>
          <p:cNvPr id="9" name="Straight Connector 8"/>
          <p:cNvCxnSpPr/>
          <p:nvPr/>
        </p:nvCxnSpPr>
        <p:spPr>
          <a:xfrm flipV="1">
            <a:off x="363195" y="1885028"/>
            <a:ext cx="8782622" cy="0"/>
          </a:xfrm>
          <a:prstGeom prst="line">
            <a:avLst/>
          </a:prstGeom>
          <a:noFill/>
          <a:ln w="19050" cap="flat" cmpd="sng" algn="ctr">
            <a:solidFill>
              <a:srgbClr val="FFFFFF">
                <a:alpha val="100000"/>
              </a:srgbClr>
            </a:solidFill>
            <a:prstDash val="solid"/>
            <a:miter lim="800000"/>
          </a:ln>
          <a:effectLst/>
        </p:spPr>
        <p:style>
          <a:lnRef idx="2">
            <a:schemeClr val="accent1"/>
          </a:lnRef>
          <a:fillRef idx="0">
            <a:schemeClr val="accent1"/>
          </a:fillRef>
          <a:effectRef idx="1">
            <a:schemeClr val="accent1"/>
          </a:effectRef>
          <a:fontRef idx="minor">
            <a:schemeClr val="tx1"/>
          </a:fontRef>
        </p:style>
      </p:cxnSp>
      <p:grpSp>
        <p:nvGrpSpPr>
          <p:cNvPr id="10" name="Group 9"/>
          <p:cNvGrpSpPr/>
          <p:nvPr/>
        </p:nvGrpSpPr>
        <p:grpSpPr>
          <a:xfrm rot="5400000">
            <a:off x="8514581" y="1219200"/>
            <a:ext cx="132763" cy="128466"/>
            <a:chOff x="6668087" y="1297746"/>
            <a:chExt cx="161840" cy="156602"/>
          </a:xfrm>
        </p:grpSpPr>
        <p:cxnSp>
          <p:nvCxnSpPr>
            <p:cNvPr id="15" name="Straight Connector 14"/>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2" name="Title 1"/>
          <p:cNvSpPr>
            <a:spLocks noGrp="1"/>
          </p:cNvSpPr>
          <p:nvPr>
            <p:ph type="title"/>
          </p:nvPr>
        </p:nvSpPr>
        <p:spPr bwMode="grayWhite">
          <a:xfrm>
            <a:off x="914400" y="441251"/>
            <a:ext cx="6858000" cy="701749"/>
          </a:xfrm>
        </p:spPr>
        <p:txBody>
          <a:bodyPr anchor="b"/>
          <a:lstStyle>
            <a:lvl1pPr algn="l">
              <a:buNone/>
              <a:defRPr sz="2100" b="0"/>
            </a:lvl1pPr>
            <a:extLst/>
          </a:lstStyle>
          <a:p>
            <a:r>
              <a:rPr kumimoji="0" lang="en-US" smtClean="0"/>
              <a:t>Click to edit Master title style</a:t>
            </a:r>
            <a:endParaRPr kumimoji="0" lang="en-US"/>
          </a:p>
        </p:txBody>
      </p:sp>
      <p:sp>
        <p:nvSpPr>
          <p:cNvPr id="3" name="Picture Placeholder 2"/>
          <p:cNvSpPr>
            <a:spLocks noGrp="1"/>
          </p:cNvSpPr>
          <p:nvPr>
            <p:ph type="pic" idx="1"/>
          </p:nvPr>
        </p:nvSpPr>
        <p:spPr>
          <a:xfrm>
            <a:off x="368032" y="1893781"/>
            <a:ext cx="8778240" cy="4960144"/>
          </a:xfrm>
          <a:solidFill>
            <a:schemeClr val="bg2"/>
          </a:solidFill>
        </p:spPr>
        <p:txBody>
          <a:bodyPr/>
          <a:lstStyle>
            <a:lvl1pPr marL="0" indent="0">
              <a:buNone/>
              <a:defRPr sz="3200"/>
            </a:lvl1pPr>
            <a:extLst/>
          </a:lstStyle>
          <a:p>
            <a:r>
              <a:rPr kumimoji="0" lang="en-US" smtClean="0"/>
              <a:t>Click icon to add picture</a:t>
            </a:r>
            <a:endParaRPr kumimoji="0" lang="en-US"/>
          </a:p>
        </p:txBody>
      </p:sp>
      <p:sp>
        <p:nvSpPr>
          <p:cNvPr id="4" name="Text Placeholder 3"/>
          <p:cNvSpPr>
            <a:spLocks noGrp="1"/>
          </p:cNvSpPr>
          <p:nvPr>
            <p:ph type="body" sz="half" idx="2"/>
          </p:nvPr>
        </p:nvSpPr>
        <p:spPr bwMode="grayWhite">
          <a:xfrm>
            <a:off x="914400" y="1150144"/>
            <a:ext cx="6858000" cy="685800"/>
          </a:xfrm>
        </p:spPr>
        <p:txBody>
          <a:bodyPr/>
          <a:lstStyle>
            <a:lvl1pPr marL="27432" indent="0">
              <a:spcBef>
                <a:spcPts val="0"/>
              </a:spcBef>
              <a:buNone/>
              <a:defRPr sz="1400">
                <a:solidFill>
                  <a:srgbClr val="FFFFFF"/>
                </a:solidFill>
              </a:defRPr>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grpSp>
        <p:nvGrpSpPr>
          <p:cNvPr id="14" name="Group 13"/>
          <p:cNvGrpSpPr/>
          <p:nvPr/>
        </p:nvGrpSpPr>
        <p:grpSpPr>
          <a:xfrm rot="5400000">
            <a:off x="8666981" y="1371600"/>
            <a:ext cx="132763" cy="128466"/>
            <a:chOff x="6668087" y="1297746"/>
            <a:chExt cx="161840" cy="156602"/>
          </a:xfrm>
        </p:grpSpPr>
        <p:cxnSp>
          <p:nvCxnSpPr>
            <p:cNvPr id="11" name="Straight Connector 10"/>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3" name="Straight Connector 12"/>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grpSp>
        <p:nvGrpSpPr>
          <p:cNvPr id="18" name="Group 17"/>
          <p:cNvGrpSpPr/>
          <p:nvPr/>
        </p:nvGrpSpPr>
        <p:grpSpPr>
          <a:xfrm rot="5400000">
            <a:off x="8320088" y="1474763"/>
            <a:ext cx="132763" cy="128466"/>
            <a:chOff x="6668087" y="1297746"/>
            <a:chExt cx="161840" cy="156602"/>
          </a:xfrm>
        </p:grpSpPr>
        <p:cxnSp>
          <p:nvCxnSpPr>
            <p:cNvPr id="19" name="Straight Connector 18"/>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5" name="Date Placeholder 4"/>
          <p:cNvSpPr>
            <a:spLocks noGrp="1"/>
          </p:cNvSpPr>
          <p:nvPr>
            <p:ph type="dt" sz="half" idx="10"/>
          </p:nvPr>
        </p:nvSpPr>
        <p:spPr>
          <a:xfrm>
            <a:off x="6477000" y="55499"/>
            <a:ext cx="2133600" cy="365125"/>
          </a:xfrm>
        </p:spPr>
        <p:txBody>
          <a:bodyPr/>
          <a:lstStyle>
            <a:extLst/>
          </a:lstStyle>
          <a:p>
            <a:fld id="{BA0EA866-10CB-427F-B803-EB8D498D0201}" type="datetimeFigureOut">
              <a:rPr lang="en-US" smtClean="0"/>
              <a:pPr/>
              <a:t>4/28/2020</a:t>
            </a:fld>
            <a:endParaRPr lang="en-US"/>
          </a:p>
        </p:txBody>
      </p:sp>
      <p:sp>
        <p:nvSpPr>
          <p:cNvPr id="6" name="Footer Placeholder 5"/>
          <p:cNvSpPr>
            <a:spLocks noGrp="1"/>
          </p:cNvSpPr>
          <p:nvPr>
            <p:ph type="ftr" sz="quarter" idx="11"/>
          </p:nvPr>
        </p:nvSpPr>
        <p:spPr>
          <a:xfrm>
            <a:off x="914400" y="55499"/>
            <a:ext cx="5562600" cy="365125"/>
          </a:xfrm>
        </p:spPr>
        <p:txBody>
          <a:bodyPr/>
          <a:lstStyle>
            <a:extLst/>
          </a:lstStyle>
          <a:p>
            <a:endParaRPr lang="en-US"/>
          </a:p>
        </p:txBody>
      </p:sp>
      <p:sp>
        <p:nvSpPr>
          <p:cNvPr id="7" name="Slide Number Placeholder 6"/>
          <p:cNvSpPr>
            <a:spLocks noGrp="1"/>
          </p:cNvSpPr>
          <p:nvPr>
            <p:ph type="sldNum" sz="quarter" idx="12"/>
          </p:nvPr>
        </p:nvSpPr>
        <p:spPr>
          <a:xfrm>
            <a:off x="8610600" y="55499"/>
            <a:ext cx="457200" cy="365125"/>
          </a:xfrm>
        </p:spPr>
        <p:txBody>
          <a:bodyPr/>
          <a:lstStyle>
            <a:extLst/>
          </a:lstStyle>
          <a:p>
            <a:fld id="{E7390601-BC51-4E98-984A-C321DEA0B0E2}"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Rectangle 6"/>
          <p:cNvSpPr/>
          <p:nvPr/>
        </p:nvSpPr>
        <p:spPr>
          <a:xfrm>
            <a:off x="0" y="-1"/>
            <a:ext cx="365760" cy="6854456"/>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Rectangle 7"/>
          <p:cNvSpPr/>
          <p:nvPr/>
        </p:nvSpPr>
        <p:spPr>
          <a:xfrm>
            <a:off x="255291" y="5047394"/>
            <a:ext cx="73152" cy="169164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Rectangle 8"/>
          <p:cNvSpPr/>
          <p:nvPr/>
        </p:nvSpPr>
        <p:spPr>
          <a:xfrm>
            <a:off x="255291" y="4796819"/>
            <a:ext cx="73152"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Rectangle 9"/>
          <p:cNvSpPr/>
          <p:nvPr/>
        </p:nvSpPr>
        <p:spPr>
          <a:xfrm>
            <a:off x="255291" y="4637685"/>
            <a:ext cx="73152" cy="137160"/>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Rectangle 10"/>
          <p:cNvSpPr/>
          <p:nvPr/>
        </p:nvSpPr>
        <p:spPr>
          <a:xfrm>
            <a:off x="255291" y="4542559"/>
            <a:ext cx="73152" cy="7315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2" name="Rectangle 11"/>
          <p:cNvSpPr/>
          <p:nvPr/>
        </p:nvSpPr>
        <p:spPr>
          <a:xfrm>
            <a:off x="309558" y="680477"/>
            <a:ext cx="45720"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5" name="Rectangle 14"/>
          <p:cNvSpPr/>
          <p:nvPr/>
        </p:nvSpPr>
        <p:spPr>
          <a:xfrm>
            <a:off x="269073" y="680477"/>
            <a:ext cx="27432"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6" name="Rectangle 15"/>
          <p:cNvSpPr/>
          <p:nvPr/>
        </p:nvSpPr>
        <p:spPr>
          <a:xfrm>
            <a:off x="250020" y="680477"/>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7" name="Rectangle 16"/>
          <p:cNvSpPr/>
          <p:nvPr/>
        </p:nvSpPr>
        <p:spPr>
          <a:xfrm>
            <a:off x="221768" y="680477"/>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2" name="Title Placeholder 21"/>
          <p:cNvSpPr>
            <a:spLocks noGrp="1"/>
          </p:cNvSpPr>
          <p:nvPr>
            <p:ph type="title"/>
          </p:nvPr>
        </p:nvSpPr>
        <p:spPr>
          <a:xfrm>
            <a:off x="914400" y="512064"/>
            <a:ext cx="7772400" cy="914400"/>
          </a:xfrm>
          <a:prstGeom prst="rect">
            <a:avLst/>
          </a:prstGeom>
        </p:spPr>
        <p:txBody>
          <a:bodyPr vert="horz" anchor="t">
            <a:noAutofit/>
          </a:bodyPr>
          <a:lstStyle>
            <a:extLst/>
          </a:lstStyle>
          <a:p>
            <a:r>
              <a:rPr kumimoji="0" lang="en-US" smtClean="0"/>
              <a:t>Click to edit Master title style</a:t>
            </a:r>
            <a:endParaRPr kumimoji="0" lang="en-US"/>
          </a:p>
        </p:txBody>
      </p:sp>
      <p:sp>
        <p:nvSpPr>
          <p:cNvPr id="13" name="Text Placeholder 12"/>
          <p:cNvSpPr>
            <a:spLocks noGrp="1"/>
          </p:cNvSpPr>
          <p:nvPr>
            <p:ph type="body" idx="1"/>
          </p:nvPr>
        </p:nvSpPr>
        <p:spPr>
          <a:xfrm>
            <a:off x="914400" y="1783560"/>
            <a:ext cx="7772400" cy="4572000"/>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477000" y="6416675"/>
            <a:ext cx="2133600" cy="365125"/>
          </a:xfrm>
          <a:prstGeom prst="rect">
            <a:avLst/>
          </a:prstGeom>
        </p:spPr>
        <p:txBody>
          <a:bodyPr vert="horz" anchor="b"/>
          <a:lstStyle>
            <a:lvl1pPr algn="l" eaLnBrk="1" latinLnBrk="0" hangingPunct="1">
              <a:defRPr kumimoji="0" sz="1100">
                <a:solidFill>
                  <a:schemeClr val="tx2"/>
                </a:solidFill>
              </a:defRPr>
            </a:lvl1pPr>
            <a:extLst/>
          </a:lstStyle>
          <a:p>
            <a:fld id="{BA0EA866-10CB-427F-B803-EB8D498D0201}" type="datetimeFigureOut">
              <a:rPr lang="en-US" smtClean="0"/>
              <a:pPr/>
              <a:t>4/28/2020</a:t>
            </a:fld>
            <a:endParaRPr lang="en-US"/>
          </a:p>
        </p:txBody>
      </p:sp>
      <p:sp>
        <p:nvSpPr>
          <p:cNvPr id="3" name="Footer Placeholder 2"/>
          <p:cNvSpPr>
            <a:spLocks noGrp="1"/>
          </p:cNvSpPr>
          <p:nvPr>
            <p:ph type="ftr" sz="quarter" idx="3"/>
          </p:nvPr>
        </p:nvSpPr>
        <p:spPr>
          <a:xfrm>
            <a:off x="914400" y="6416675"/>
            <a:ext cx="5562600" cy="365125"/>
          </a:xfrm>
          <a:prstGeom prst="rect">
            <a:avLst/>
          </a:prstGeom>
        </p:spPr>
        <p:txBody>
          <a:bodyPr vert="horz" anchor="b"/>
          <a:lstStyle>
            <a:lvl1pPr algn="r" eaLnBrk="1" latinLnBrk="0" hangingPunct="1">
              <a:defRPr kumimoji="0" sz="1100">
                <a:solidFill>
                  <a:schemeClr val="tx2"/>
                </a:solidFill>
              </a:defRPr>
            </a:lvl1pPr>
            <a:extLst/>
          </a:lstStyle>
          <a:p>
            <a:endParaRPr lang="en-US"/>
          </a:p>
        </p:txBody>
      </p:sp>
      <p:sp>
        <p:nvSpPr>
          <p:cNvPr id="23" name="Slide Number Placeholder 22"/>
          <p:cNvSpPr>
            <a:spLocks noGrp="1"/>
          </p:cNvSpPr>
          <p:nvPr>
            <p:ph type="sldNum" sz="quarter" idx="4"/>
          </p:nvPr>
        </p:nvSpPr>
        <p:spPr>
          <a:xfrm>
            <a:off x="8610600" y="6416675"/>
            <a:ext cx="457200" cy="365125"/>
          </a:xfrm>
          <a:prstGeom prst="rect">
            <a:avLst/>
          </a:prstGeom>
        </p:spPr>
        <p:txBody>
          <a:bodyPr vert="horz" anchor="b"/>
          <a:lstStyle>
            <a:lvl1pPr algn="l" eaLnBrk="1" latinLnBrk="0" hangingPunct="1">
              <a:defRPr kumimoji="0" sz="1200">
                <a:solidFill>
                  <a:schemeClr val="tx2"/>
                </a:solidFill>
              </a:defRPr>
            </a:lvl1pPr>
            <a:extLst/>
          </a:lstStyle>
          <a:p>
            <a:fld id="{E7390601-BC51-4E98-984A-C321DEA0B0E2}"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 id="2147483696" r:id="rId12"/>
  </p:sldLayoutIdLst>
  <p:txStyles>
    <p:titleStyle>
      <a:lvl1pPr algn="l" rtl="0" eaLnBrk="1" latinLnBrk="0" hangingPunct="1">
        <a:spcBef>
          <a:spcPct val="0"/>
        </a:spcBef>
        <a:buNone/>
        <a:defRPr kumimoji="0" sz="4000" kern="1200" spc="-100" baseline="0">
          <a:solidFill>
            <a:schemeClr val="tx2">
              <a:satMod val="200000"/>
            </a:schemeClr>
          </a:solidFill>
          <a:latin typeface="+mj-lt"/>
          <a:ea typeface="+mj-ea"/>
          <a:cs typeface="+mj-cs"/>
        </a:defRPr>
      </a:lvl1pPr>
      <a:extLst/>
    </p:titleStyle>
    <p:bodyStyle>
      <a:lvl1pPr marL="411480" indent="-342900" algn="l" rtl="0" eaLnBrk="1" latinLnBrk="0" hangingPunct="1">
        <a:spcBef>
          <a:spcPts val="700"/>
        </a:spcBef>
        <a:buClr>
          <a:schemeClr val="tx2"/>
        </a:buClr>
        <a:buSzPct val="95000"/>
        <a:buFont typeface="Wingdings"/>
        <a:buChar char=""/>
        <a:defRPr kumimoji="0" sz="3000" kern="1200">
          <a:solidFill>
            <a:schemeClr val="tx1"/>
          </a:solidFill>
          <a:latin typeface="+mn-lt"/>
          <a:ea typeface="+mn-ea"/>
          <a:cs typeface="+mn-cs"/>
        </a:defRPr>
      </a:lvl1pPr>
      <a:lvl2pPr marL="740664" indent="-285750" algn="l" rtl="0" eaLnBrk="1" latinLnBrk="0" hangingPunct="1">
        <a:spcBef>
          <a:spcPct val="20000"/>
        </a:spcBef>
        <a:buClr>
          <a:schemeClr val="accent2"/>
        </a:buClr>
        <a:buSzPct val="90000"/>
        <a:buFont typeface="Wingdings"/>
        <a:buChar char=""/>
        <a:defRPr kumimoji="0" sz="2600" kern="1200">
          <a:solidFill>
            <a:schemeClr val="tx1"/>
          </a:solidFill>
          <a:latin typeface="+mn-lt"/>
          <a:ea typeface="+mn-ea"/>
          <a:cs typeface="+mn-cs"/>
        </a:defRPr>
      </a:lvl2pPr>
      <a:lvl3pPr marL="996696" indent="-228600" algn="l" rtl="0" eaLnBrk="1" latinLnBrk="0" hangingPunct="1">
        <a:spcBef>
          <a:spcPct val="20000"/>
        </a:spcBef>
        <a:buClr>
          <a:schemeClr val="accent2"/>
        </a:buClr>
        <a:buFont typeface="Wingdings 2"/>
        <a:buChar char=""/>
        <a:defRPr kumimoji="0" sz="2400" kern="1200">
          <a:solidFill>
            <a:schemeClr val="tx1"/>
          </a:solidFill>
          <a:latin typeface="+mn-lt"/>
          <a:ea typeface="+mn-ea"/>
          <a:cs typeface="+mn-cs"/>
        </a:defRPr>
      </a:lvl3pPr>
      <a:lvl4pPr marL="1261872" indent="-228600" algn="l" rtl="0" eaLnBrk="1" latinLnBrk="0" hangingPunct="1">
        <a:spcBef>
          <a:spcPct val="20000"/>
        </a:spcBef>
        <a:buClr>
          <a:schemeClr val="accent3"/>
        </a:buClr>
        <a:buFont typeface="Wingdings 3"/>
        <a:buChar char=""/>
        <a:defRPr kumimoji="0" sz="2200" kern="1200">
          <a:solidFill>
            <a:schemeClr val="tx1"/>
          </a:solidFill>
          <a:latin typeface="+mn-lt"/>
          <a:ea typeface="+mn-ea"/>
          <a:cs typeface="+mn-cs"/>
        </a:defRPr>
      </a:lvl4pPr>
      <a:lvl5pPr marL="1481328" indent="-210312" algn="l" rtl="0" eaLnBrk="1" latinLnBrk="0" hangingPunct="1">
        <a:spcBef>
          <a:spcPct val="20000"/>
        </a:spcBef>
        <a:buClr>
          <a:schemeClr val="accent3"/>
        </a:buClr>
        <a:buFont typeface="Wingdings 2"/>
        <a:buChar char=""/>
        <a:defRPr kumimoji="0" sz="2000" kern="1200">
          <a:solidFill>
            <a:schemeClr val="tx1"/>
          </a:solidFill>
          <a:latin typeface="+mn-lt"/>
          <a:ea typeface="+mn-ea"/>
          <a:cs typeface="+mn-cs"/>
        </a:defRPr>
      </a:lvl5pPr>
      <a:lvl6pPr marL="1709928" indent="-210312" algn="l" rtl="0" eaLnBrk="1" latinLnBrk="0" hangingPunct="1">
        <a:spcBef>
          <a:spcPct val="20000"/>
        </a:spcBef>
        <a:buClr>
          <a:schemeClr val="accent3"/>
        </a:buClr>
        <a:buFont typeface="Wingdings 2"/>
        <a:buChar char=""/>
        <a:defRPr kumimoji="0" sz="1800" kern="1200">
          <a:solidFill>
            <a:schemeClr val="tx1"/>
          </a:solidFill>
          <a:latin typeface="+mn-lt"/>
          <a:ea typeface="+mn-ea"/>
          <a:cs typeface="+mn-cs"/>
        </a:defRPr>
      </a:lvl6pPr>
      <a:lvl7pPr marL="1901952"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7pPr>
      <a:lvl8pPr marL="2093976"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8pPr>
      <a:lvl9pPr marL="2286000"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0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2.xml.rels><?xml version="1.0" encoding="UTF-8" standalone="yes"?>
<Relationships xmlns="http://schemas.openxmlformats.org/package/2006/relationships"><Relationship Id="rId2" Type="http://schemas.openxmlformats.org/officeDocument/2006/relationships/image" Target="../media/image88.png"/><Relationship Id="rId1" Type="http://schemas.openxmlformats.org/officeDocument/2006/relationships/slideLayout" Target="../slideLayouts/slideLayout2.xml"/></Relationships>
</file>

<file path=ppt/slides/_rels/slide10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4.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image" Target="../media/image89.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22.jpeg"/><Relationship Id="rId1" Type="http://schemas.openxmlformats.org/officeDocument/2006/relationships/slideLayout" Target="../slideLayouts/slideLayout2.xml"/><Relationship Id="rId4" Type="http://schemas.openxmlformats.org/officeDocument/2006/relationships/image" Target="../media/image24.jpe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image" Target="../media/image25.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image" Target="../media/image27.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image" Target="../media/image29.jpeg"/><Relationship Id="rId1" Type="http://schemas.openxmlformats.org/officeDocument/2006/relationships/slideLayout" Target="../slideLayouts/slideLayout2.xml"/><Relationship Id="rId4" Type="http://schemas.openxmlformats.org/officeDocument/2006/relationships/image" Target="../media/image31.jpeg"/></Relationships>
</file>

<file path=ppt/slides/_rels/slide26.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image" Target="../media/image32.jpeg"/><Relationship Id="rId1" Type="http://schemas.openxmlformats.org/officeDocument/2006/relationships/slideLayout" Target="../slideLayouts/slideLayout2.xml"/><Relationship Id="rId4" Type="http://schemas.openxmlformats.org/officeDocument/2006/relationships/image" Target="../media/image34.jpeg"/></Relationships>
</file>

<file path=ppt/slides/_rels/slide27.xml.rels><?xml version="1.0" encoding="UTF-8" standalone="yes"?>
<Relationships xmlns="http://schemas.openxmlformats.org/package/2006/relationships"><Relationship Id="rId2" Type="http://schemas.openxmlformats.org/officeDocument/2006/relationships/image" Target="../media/image35.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36.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37.jpe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39.jpeg"/><Relationship Id="rId2" Type="http://schemas.openxmlformats.org/officeDocument/2006/relationships/image" Target="../media/image38.jpe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40.jpeg"/><Relationship Id="rId2" Type="http://schemas.openxmlformats.org/officeDocument/2006/relationships/image" Target="../media/image2.jpeg"/><Relationship Id="rId1" Type="http://schemas.openxmlformats.org/officeDocument/2006/relationships/slideLayout" Target="../slideLayouts/slideLayout2.xml"/><Relationship Id="rId4" Type="http://schemas.openxmlformats.org/officeDocument/2006/relationships/image" Target="../media/image41.jpeg"/></Relationships>
</file>

<file path=ppt/slides/_rels/slide34.xml.rels><?xml version="1.0" encoding="UTF-8" standalone="yes"?>
<Relationships xmlns="http://schemas.openxmlformats.org/package/2006/relationships"><Relationship Id="rId2" Type="http://schemas.openxmlformats.org/officeDocument/2006/relationships/image" Target="../media/image42.jpe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43.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image" Target="../media/image47.png"/><Relationship Id="rId1" Type="http://schemas.openxmlformats.org/officeDocument/2006/relationships/slideLayout" Target="../slideLayouts/slideLayout2.xml"/><Relationship Id="rId4" Type="http://schemas.openxmlformats.org/officeDocument/2006/relationships/image" Target="../media/image49.png"/></Relationships>
</file>

<file path=ppt/slides/_rels/slide44.xml.rels><?xml version="1.0" encoding="UTF-8" standalone="yes"?>
<Relationships xmlns="http://schemas.openxmlformats.org/package/2006/relationships"><Relationship Id="rId3" Type="http://schemas.openxmlformats.org/officeDocument/2006/relationships/image" Target="../media/image51.jpeg"/><Relationship Id="rId2" Type="http://schemas.openxmlformats.org/officeDocument/2006/relationships/image" Target="../media/image50.png"/><Relationship Id="rId1" Type="http://schemas.openxmlformats.org/officeDocument/2006/relationships/slideLayout" Target="../slideLayouts/slideLayout2.xml"/><Relationship Id="rId4" Type="http://schemas.microsoft.com/office/2007/relationships/hdphoto" Target="../media/hdphoto2.wdp"/></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52.jpe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48.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image" Target="../media/image54.png"/><Relationship Id="rId1" Type="http://schemas.openxmlformats.org/officeDocument/2006/relationships/slideLayout" Target="../slideLayouts/slideLayout5.xml"/></Relationships>
</file>

<file path=ppt/slides/_rels/slide49.xml.rels><?xml version="1.0" encoding="UTF-8" standalone="yes"?>
<Relationships xmlns="http://schemas.openxmlformats.org/package/2006/relationships"><Relationship Id="rId3" Type="http://schemas.openxmlformats.org/officeDocument/2006/relationships/image" Target="../media/image56.jpeg"/><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image" Target="../media/image57.jpeg"/><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51.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4.xml"/><Relationship Id="rId1" Type="http://schemas.openxmlformats.org/officeDocument/2006/relationships/slideLayout" Target="../slideLayouts/slideLayout1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3" Type="http://schemas.openxmlformats.org/officeDocument/2006/relationships/image" Target="../media/image61.gif"/><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54.xml.rels><?xml version="1.0" encoding="UTF-8" standalone="yes"?>
<Relationships xmlns="http://schemas.openxmlformats.org/package/2006/relationships"><Relationship Id="rId3" Type="http://schemas.openxmlformats.org/officeDocument/2006/relationships/image" Target="../media/image58.jpg"/><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3" Type="http://schemas.openxmlformats.org/officeDocument/2006/relationships/image" Target="../media/image62.jpg"/><Relationship Id="rId2" Type="http://schemas.openxmlformats.org/officeDocument/2006/relationships/notesSlide" Target="../notesSlides/notesSlide7.xml"/><Relationship Id="rId1" Type="http://schemas.openxmlformats.org/officeDocument/2006/relationships/slideLayout" Target="../slideLayouts/slideLayout12.xml"/></Relationships>
</file>

<file path=ppt/slides/_rels/slide57.xml.rels><?xml version="1.0" encoding="UTF-8" standalone="yes"?>
<Relationships xmlns="http://schemas.openxmlformats.org/package/2006/relationships"><Relationship Id="rId2" Type="http://schemas.openxmlformats.org/officeDocument/2006/relationships/image" Target="../media/image63.jpeg"/><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3" Type="http://schemas.openxmlformats.org/officeDocument/2006/relationships/image" Target="../media/image64.jpg"/><Relationship Id="rId2" Type="http://schemas.openxmlformats.org/officeDocument/2006/relationships/notesSlide" Target="../notesSlides/notesSlide8.xml"/><Relationship Id="rId1" Type="http://schemas.openxmlformats.org/officeDocument/2006/relationships/slideLayout" Target="../slideLayouts/slideLayout1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6.xml"/></Relationships>
</file>

<file path=ppt/slides/_rels/slide60.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image" Target="../media/image65.jpg"/><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62.xml.rels><?xml version="1.0" encoding="UTF-8" standalone="yes"?>
<Relationships xmlns="http://schemas.openxmlformats.org/package/2006/relationships"><Relationship Id="rId3" Type="http://schemas.openxmlformats.org/officeDocument/2006/relationships/image" Target="../media/image67.jpeg"/><Relationship Id="rId2" Type="http://schemas.openxmlformats.org/officeDocument/2006/relationships/image" Target="../media/image66.jpeg"/><Relationship Id="rId1" Type="http://schemas.openxmlformats.org/officeDocument/2006/relationships/slideLayout" Target="../slideLayouts/slideLayout2.xml"/><Relationship Id="rId4" Type="http://schemas.openxmlformats.org/officeDocument/2006/relationships/image" Target="../media/image68.png"/></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3" Type="http://schemas.openxmlformats.org/officeDocument/2006/relationships/image" Target="../media/image69.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66.xml.rels><?xml version="1.0" encoding="UTF-8" standalone="yes"?>
<Relationships xmlns="http://schemas.openxmlformats.org/package/2006/relationships"><Relationship Id="rId3" Type="http://schemas.openxmlformats.org/officeDocument/2006/relationships/image" Target="../media/image70.png"/><Relationship Id="rId2" Type="http://schemas.openxmlformats.org/officeDocument/2006/relationships/notesSlide" Target="../notesSlides/notesSlide11.xml"/><Relationship Id="rId1" Type="http://schemas.openxmlformats.org/officeDocument/2006/relationships/slideLayout" Target="../slideLayouts/slideLayout12.xml"/></Relationships>
</file>

<file path=ppt/slides/_rels/slide67.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68.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3" Type="http://schemas.openxmlformats.org/officeDocument/2006/relationships/image" Target="../media/image72.jpeg"/><Relationship Id="rId2" Type="http://schemas.openxmlformats.org/officeDocument/2006/relationships/image" Target="../media/image71.jpeg"/><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3" Type="http://schemas.openxmlformats.org/officeDocument/2006/relationships/image" Target="../media/image74.jpeg"/><Relationship Id="rId2" Type="http://schemas.openxmlformats.org/officeDocument/2006/relationships/image" Target="../media/image73.jpeg"/><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2" Type="http://schemas.openxmlformats.org/officeDocument/2006/relationships/image" Target="../media/image75.jpeg"/><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2" Type="http://schemas.openxmlformats.org/officeDocument/2006/relationships/image" Target="../media/image76.jpeg"/><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2" Type="http://schemas.openxmlformats.org/officeDocument/2006/relationships/image" Target="../media/image77.jpeg"/><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2" Type="http://schemas.openxmlformats.org/officeDocument/2006/relationships/image" Target="../media/image78.jpeg"/><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2" Type="http://schemas.openxmlformats.org/officeDocument/2006/relationships/image" Target="../media/image79.jp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2" Type="http://schemas.openxmlformats.org/officeDocument/2006/relationships/image" Target="../media/image80.jpeg"/><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3.xml.rels><?xml version="1.0" encoding="UTF-8" standalone="yes"?>
<Relationships xmlns="http://schemas.openxmlformats.org/package/2006/relationships"><Relationship Id="rId2" Type="http://schemas.openxmlformats.org/officeDocument/2006/relationships/image" Target="../media/image81.png"/><Relationship Id="rId1" Type="http://schemas.openxmlformats.org/officeDocument/2006/relationships/slideLayout" Target="../slideLayouts/slideLayout7.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2" Type="http://schemas.openxmlformats.org/officeDocument/2006/relationships/image" Target="../media/image82.jpeg"/><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3" Type="http://schemas.openxmlformats.org/officeDocument/2006/relationships/image" Target="../media/image84.jpeg"/><Relationship Id="rId2" Type="http://schemas.openxmlformats.org/officeDocument/2006/relationships/image" Target="../media/image83.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2" Type="http://schemas.openxmlformats.org/officeDocument/2006/relationships/image" Target="../media/image85.jpeg"/><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2" Type="http://schemas.openxmlformats.org/officeDocument/2006/relationships/image" Target="../media/image86.png"/><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8.xml.rels><?xml version="1.0" encoding="UTF-8" standalone="yes"?>
<Relationships xmlns="http://schemas.openxmlformats.org/package/2006/relationships"><Relationship Id="rId2" Type="http://schemas.openxmlformats.org/officeDocument/2006/relationships/image" Target="../media/image87.png"/><Relationship Id="rId1" Type="http://schemas.openxmlformats.org/officeDocument/2006/relationships/slideLayout" Target="../slideLayouts/slideLayout2.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dirty="0" smtClean="0"/>
              <a:t/>
            </a:r>
            <a:br>
              <a:rPr lang="en-US" dirty="0" smtClean="0"/>
            </a:br>
            <a:r>
              <a:rPr lang="en-US" dirty="0" smtClean="0"/>
              <a:t/>
            </a:r>
            <a:br>
              <a:rPr lang="en-US" dirty="0" smtClean="0"/>
            </a:br>
            <a:r>
              <a:rPr lang="en-US" sz="3600" dirty="0" err="1" smtClean="0">
                <a:solidFill>
                  <a:schemeClr val="tx1"/>
                </a:solidFill>
              </a:rPr>
              <a:t>dR.Nur</a:t>
            </a:r>
            <a:r>
              <a:rPr lang="en-US" sz="3600" dirty="0" smtClean="0">
                <a:solidFill>
                  <a:schemeClr val="tx1"/>
                </a:solidFill>
              </a:rPr>
              <a:t> </a:t>
            </a:r>
            <a:r>
              <a:rPr lang="en-US" sz="3600" dirty="0" err="1" smtClean="0">
                <a:solidFill>
                  <a:schemeClr val="tx1"/>
                </a:solidFill>
              </a:rPr>
              <a:t>Shani</a:t>
            </a:r>
            <a:r>
              <a:rPr lang="en-US" sz="3600" dirty="0" smtClean="0">
                <a:solidFill>
                  <a:schemeClr val="tx1"/>
                </a:solidFill>
              </a:rPr>
              <a:t> </a:t>
            </a:r>
            <a:r>
              <a:rPr lang="en-US" sz="3600" dirty="0" err="1" smtClean="0">
                <a:solidFill>
                  <a:schemeClr val="tx1"/>
                </a:solidFill>
              </a:rPr>
              <a:t>Meida,SP.M.,M.Kes</a:t>
            </a:r>
            <a:r>
              <a:rPr lang="en-US" sz="3600" dirty="0" smtClean="0">
                <a:solidFill>
                  <a:schemeClr val="tx1"/>
                </a:solidFill>
              </a:rPr>
              <a:t/>
            </a:r>
            <a:br>
              <a:rPr lang="en-US" sz="3600" dirty="0" smtClean="0">
                <a:solidFill>
                  <a:schemeClr val="tx1"/>
                </a:solidFill>
              </a:rPr>
            </a:br>
            <a:r>
              <a:rPr lang="en-US" dirty="0" smtClean="0"/>
              <a:t/>
            </a:r>
            <a:br>
              <a:rPr lang="en-US" dirty="0" smtClean="0"/>
            </a:br>
            <a:r>
              <a:rPr lang="en-US" dirty="0" smtClean="0"/>
              <a:t/>
            </a:r>
            <a:br>
              <a:rPr lang="en-US" dirty="0" smtClean="0"/>
            </a:br>
            <a:endParaRPr lang="en-US" dirty="0"/>
          </a:p>
        </p:txBody>
      </p:sp>
      <p:sp>
        <p:nvSpPr>
          <p:cNvPr id="3" name="Subtitle 2"/>
          <p:cNvSpPr>
            <a:spLocks noGrp="1"/>
          </p:cNvSpPr>
          <p:nvPr>
            <p:ph type="subTitle" idx="1"/>
          </p:nvPr>
        </p:nvSpPr>
        <p:spPr/>
        <p:txBody>
          <a:bodyPr>
            <a:noAutofit/>
          </a:bodyPr>
          <a:lstStyle/>
          <a:p>
            <a:r>
              <a:rPr lang="en-US" sz="4800" dirty="0" smtClean="0">
                <a:solidFill>
                  <a:schemeClr val="accent1"/>
                </a:solidFill>
              </a:rPr>
              <a:t>ORBITA, PALPEBRA, SKLERA, KONJUNGTIVA, AIRMATA</a:t>
            </a:r>
            <a:r>
              <a:rPr lang="en-US" sz="4800" dirty="0" smtClean="0"/>
              <a:t/>
            </a:r>
            <a:br>
              <a:rPr lang="en-US" sz="4800" dirty="0" smtClean="0"/>
            </a:br>
            <a:endParaRPr lang="en-US" sz="4800" dirty="0"/>
          </a:p>
        </p:txBody>
      </p:sp>
      <p:pic>
        <p:nvPicPr>
          <p:cNvPr id="5122" name="Picture 2" descr="D:\mydocument\gbr palp, orbita\palp.jpeg"/>
          <p:cNvPicPr>
            <a:picLocks noChangeAspect="1" noChangeArrowheads="1"/>
          </p:cNvPicPr>
          <p:nvPr/>
        </p:nvPicPr>
        <p:blipFill>
          <a:blip r:embed="rId2"/>
          <a:srcRect/>
          <a:stretch>
            <a:fillRect/>
          </a:stretch>
        </p:blipFill>
        <p:spPr bwMode="auto">
          <a:xfrm>
            <a:off x="5181600" y="3200400"/>
            <a:ext cx="2466975" cy="1847850"/>
          </a:xfrm>
          <a:prstGeom prst="rect">
            <a:avLst/>
          </a:prstGeom>
          <a:noFill/>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Pemeriksaan</a:t>
            </a:r>
            <a:r>
              <a:rPr lang="en-US" dirty="0" smtClean="0"/>
              <a:t> </a:t>
            </a:r>
            <a:r>
              <a:rPr lang="en-US" dirty="0" err="1" smtClean="0"/>
              <a:t>segmen</a:t>
            </a:r>
            <a:r>
              <a:rPr lang="en-US" dirty="0" smtClean="0"/>
              <a:t> anterior</a:t>
            </a:r>
            <a:endParaRPr lang="en-US" dirty="0"/>
          </a:p>
        </p:txBody>
      </p:sp>
      <p:pic>
        <p:nvPicPr>
          <p:cNvPr id="4" name="Picture 6" descr="D:\mydocument\KULIAH UKDI\FOTO2 MATA\senter.jpg"/>
          <p:cNvPicPr>
            <a:picLocks noGrp="1" noChangeAspect="1" noChangeArrowheads="1"/>
          </p:cNvPicPr>
          <p:nvPr>
            <p:ph idx="1"/>
          </p:nvPr>
        </p:nvPicPr>
        <p:blipFill>
          <a:blip r:embed="rId2"/>
          <a:srcRect/>
          <a:stretch>
            <a:fillRect/>
          </a:stretch>
        </p:blipFill>
        <p:spPr bwMode="auto">
          <a:xfrm>
            <a:off x="4876800" y="2690132"/>
            <a:ext cx="3886200" cy="2567668"/>
          </a:xfrm>
          <a:prstGeom prst="rect">
            <a:avLst/>
          </a:prstGeom>
          <a:noFill/>
        </p:spPr>
      </p:pic>
      <p:pic>
        <p:nvPicPr>
          <p:cNvPr id="5" name="Picture 2" descr="D:\mydocument\gbr palp, orbita\palp.jpeg"/>
          <p:cNvPicPr>
            <a:picLocks noChangeAspect="1" noChangeArrowheads="1"/>
          </p:cNvPicPr>
          <p:nvPr/>
        </p:nvPicPr>
        <p:blipFill>
          <a:blip r:embed="rId3"/>
          <a:srcRect/>
          <a:stretch>
            <a:fillRect/>
          </a:stretch>
        </p:blipFill>
        <p:spPr bwMode="auto">
          <a:xfrm>
            <a:off x="909785" y="2724150"/>
            <a:ext cx="3586015" cy="2686050"/>
          </a:xfrm>
          <a:prstGeom prst="rect">
            <a:avLst/>
          </a:prstGeom>
          <a:noFill/>
        </p:spPr>
      </p:pic>
    </p:spTree>
    <p:extLst>
      <p:ext uri="{BB962C8B-B14F-4D97-AF65-F5344CB8AC3E}">
        <p14:creationId xmlns:p14="http://schemas.microsoft.com/office/powerpoint/2010/main" val="1698386587"/>
      </p:ext>
    </p:extLst>
  </p:cSld>
  <p:clrMapOvr>
    <a:masterClrMapping/>
  </p:clrMapOvr>
  <p:timing>
    <p:tnLst>
      <p:par>
        <p:cTn id="1" dur="indefinite" restart="never" nodeType="tmRoot"/>
      </p:par>
    </p:tn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49ADC321-AEE6-4F80-99F7-F363F660B2BD}"/>
              </a:ext>
            </a:extLst>
          </p:cNvPr>
          <p:cNvSpPr>
            <a:spLocks noGrp="1"/>
          </p:cNvSpPr>
          <p:nvPr>
            <p:ph type="title"/>
          </p:nvPr>
        </p:nvSpPr>
        <p:spPr/>
        <p:txBody>
          <a:bodyPr/>
          <a:lstStyle/>
          <a:p>
            <a:r>
              <a:rPr lang="en-US" dirty="0" err="1"/>
              <a:t>Obstruksi</a:t>
            </a:r>
            <a:r>
              <a:rPr lang="en-US" dirty="0"/>
              <a:t> </a:t>
            </a:r>
            <a:r>
              <a:rPr lang="en-US" dirty="0" err="1"/>
              <a:t>Duktus</a:t>
            </a:r>
            <a:r>
              <a:rPr lang="en-US" dirty="0"/>
              <a:t> </a:t>
            </a:r>
            <a:r>
              <a:rPr lang="en-US" dirty="0" err="1"/>
              <a:t>Nasolakrimalis</a:t>
            </a:r>
            <a:r>
              <a:rPr lang="en-US" dirty="0"/>
              <a:t> (ODNL)</a:t>
            </a:r>
            <a:endParaRPr lang="en-ID" dirty="0"/>
          </a:p>
        </p:txBody>
      </p:sp>
      <p:sp>
        <p:nvSpPr>
          <p:cNvPr id="3" name="Text Placeholder 2">
            <a:extLst>
              <a:ext uri="{FF2B5EF4-FFF2-40B4-BE49-F238E27FC236}">
                <a16:creationId xmlns:a16="http://schemas.microsoft.com/office/drawing/2014/main" xmlns="" id="{34F30D07-ED94-46FA-B613-A930C2861881}"/>
              </a:ext>
            </a:extLst>
          </p:cNvPr>
          <p:cNvSpPr>
            <a:spLocks noGrp="1"/>
          </p:cNvSpPr>
          <p:nvPr>
            <p:ph type="body" idx="1"/>
          </p:nvPr>
        </p:nvSpPr>
        <p:spPr/>
        <p:txBody>
          <a:bodyPr/>
          <a:lstStyle/>
          <a:p>
            <a:r>
              <a:rPr lang="en-US" dirty="0" err="1">
                <a:solidFill>
                  <a:schemeClr val="accent3"/>
                </a:solidFill>
              </a:rPr>
              <a:t>Kongenital</a:t>
            </a:r>
            <a:r>
              <a:rPr lang="en-US" dirty="0">
                <a:solidFill>
                  <a:schemeClr val="accent3"/>
                </a:solidFill>
              </a:rPr>
              <a:t> </a:t>
            </a:r>
            <a:endParaRPr lang="en-ID" dirty="0">
              <a:solidFill>
                <a:schemeClr val="accent3"/>
              </a:solidFill>
            </a:endParaRPr>
          </a:p>
        </p:txBody>
      </p:sp>
      <p:sp>
        <p:nvSpPr>
          <p:cNvPr id="4" name="Content Placeholder 3">
            <a:extLst>
              <a:ext uri="{FF2B5EF4-FFF2-40B4-BE49-F238E27FC236}">
                <a16:creationId xmlns:a16="http://schemas.microsoft.com/office/drawing/2014/main" xmlns="" id="{7B4B5202-028F-4774-983E-693F3C272106}"/>
              </a:ext>
            </a:extLst>
          </p:cNvPr>
          <p:cNvSpPr>
            <a:spLocks noGrp="1"/>
          </p:cNvSpPr>
          <p:nvPr>
            <p:ph sz="half" idx="2"/>
          </p:nvPr>
        </p:nvSpPr>
        <p:spPr/>
        <p:txBody>
          <a:bodyPr/>
          <a:lstStyle/>
          <a:p>
            <a:r>
              <a:rPr lang="en-US" dirty="0"/>
              <a:t>Stenosis/atresia punctum</a:t>
            </a:r>
          </a:p>
          <a:p>
            <a:r>
              <a:rPr lang="en-US" dirty="0" err="1"/>
              <a:t>Kanalikula</a:t>
            </a:r>
            <a:r>
              <a:rPr lang="en-US" dirty="0"/>
              <a:t> </a:t>
            </a:r>
            <a:r>
              <a:rPr lang="en-US" dirty="0" err="1"/>
              <a:t>kongenital</a:t>
            </a:r>
            <a:r>
              <a:rPr lang="en-US" dirty="0"/>
              <a:t>, </a:t>
            </a:r>
            <a:r>
              <a:rPr lang="en-US" dirty="0" err="1"/>
              <a:t>malformasi</a:t>
            </a:r>
            <a:r>
              <a:rPr lang="en-US" dirty="0"/>
              <a:t> nasal</a:t>
            </a:r>
          </a:p>
          <a:p>
            <a:r>
              <a:rPr lang="en-US" dirty="0" err="1"/>
              <a:t>Abnormalitas</a:t>
            </a:r>
            <a:r>
              <a:rPr lang="en-US" dirty="0"/>
              <a:t> </a:t>
            </a:r>
            <a:r>
              <a:rPr lang="en-US" dirty="0" err="1"/>
              <a:t>kraniofasial</a:t>
            </a:r>
            <a:endParaRPr lang="en-ID" dirty="0"/>
          </a:p>
        </p:txBody>
      </p:sp>
      <p:sp>
        <p:nvSpPr>
          <p:cNvPr id="5" name="Text Placeholder 4">
            <a:extLst>
              <a:ext uri="{FF2B5EF4-FFF2-40B4-BE49-F238E27FC236}">
                <a16:creationId xmlns:a16="http://schemas.microsoft.com/office/drawing/2014/main" xmlns="" id="{2370C392-A74B-4E87-BD40-2A2020596AD0}"/>
              </a:ext>
            </a:extLst>
          </p:cNvPr>
          <p:cNvSpPr>
            <a:spLocks noGrp="1"/>
          </p:cNvSpPr>
          <p:nvPr>
            <p:ph type="body" sz="quarter" idx="3"/>
          </p:nvPr>
        </p:nvSpPr>
        <p:spPr/>
        <p:txBody>
          <a:bodyPr/>
          <a:lstStyle/>
          <a:p>
            <a:r>
              <a:rPr lang="en-US" dirty="0" err="1">
                <a:solidFill>
                  <a:schemeClr val="accent3"/>
                </a:solidFill>
              </a:rPr>
              <a:t>Didapat</a:t>
            </a:r>
            <a:r>
              <a:rPr lang="en-US" dirty="0">
                <a:solidFill>
                  <a:schemeClr val="accent3"/>
                </a:solidFill>
              </a:rPr>
              <a:t> </a:t>
            </a:r>
            <a:endParaRPr lang="en-ID" dirty="0">
              <a:solidFill>
                <a:schemeClr val="accent3"/>
              </a:solidFill>
            </a:endParaRPr>
          </a:p>
        </p:txBody>
      </p:sp>
      <p:sp>
        <p:nvSpPr>
          <p:cNvPr id="6" name="Content Placeholder 5">
            <a:extLst>
              <a:ext uri="{FF2B5EF4-FFF2-40B4-BE49-F238E27FC236}">
                <a16:creationId xmlns:a16="http://schemas.microsoft.com/office/drawing/2014/main" xmlns="" id="{857E916E-87EF-4D29-A946-71782C04DE5A}"/>
              </a:ext>
            </a:extLst>
          </p:cNvPr>
          <p:cNvSpPr>
            <a:spLocks noGrp="1"/>
          </p:cNvSpPr>
          <p:nvPr>
            <p:ph sz="quarter" idx="4"/>
          </p:nvPr>
        </p:nvSpPr>
        <p:spPr/>
        <p:txBody>
          <a:bodyPr/>
          <a:lstStyle/>
          <a:p>
            <a:r>
              <a:rPr lang="en-US" dirty="0"/>
              <a:t>Primer (</a:t>
            </a:r>
            <a:r>
              <a:rPr lang="en-US" dirty="0" err="1"/>
              <a:t>diakibatkan</a:t>
            </a:r>
            <a:r>
              <a:rPr lang="en-US" dirty="0"/>
              <a:t> oleh </a:t>
            </a:r>
            <a:r>
              <a:rPr lang="en-US" dirty="0" err="1"/>
              <a:t>inflamasi</a:t>
            </a:r>
            <a:r>
              <a:rPr lang="en-US" dirty="0"/>
              <a:t> </a:t>
            </a:r>
            <a:r>
              <a:rPr lang="en-US" dirty="0" err="1"/>
              <a:t>atau</a:t>
            </a:r>
            <a:r>
              <a:rPr lang="en-US" dirty="0"/>
              <a:t> fibrosis </a:t>
            </a:r>
            <a:r>
              <a:rPr lang="en-US" dirty="0" err="1"/>
              <a:t>tanpa</a:t>
            </a:r>
            <a:r>
              <a:rPr lang="en-US" dirty="0"/>
              <a:t> </a:t>
            </a:r>
            <a:r>
              <a:rPr lang="en-US" dirty="0" err="1"/>
              <a:t>penyebab</a:t>
            </a:r>
            <a:r>
              <a:rPr lang="en-US" dirty="0"/>
              <a:t> yang </a:t>
            </a:r>
            <a:r>
              <a:rPr lang="en-US" dirty="0" err="1"/>
              <a:t>diketahui</a:t>
            </a:r>
            <a:r>
              <a:rPr lang="en-US" dirty="0"/>
              <a:t>)</a:t>
            </a:r>
          </a:p>
          <a:p>
            <a:r>
              <a:rPr lang="en-US" dirty="0" err="1"/>
              <a:t>Sekunder</a:t>
            </a:r>
            <a:r>
              <a:rPr lang="en-US" dirty="0"/>
              <a:t> (</a:t>
            </a:r>
            <a:r>
              <a:rPr lang="en-US" dirty="0" err="1"/>
              <a:t>disebabkan</a:t>
            </a:r>
            <a:r>
              <a:rPr lang="en-US" dirty="0"/>
              <a:t> oleh </a:t>
            </a:r>
            <a:r>
              <a:rPr lang="en-US" dirty="0" err="1"/>
              <a:t>infeksi</a:t>
            </a:r>
            <a:r>
              <a:rPr lang="en-US" dirty="0"/>
              <a:t>, </a:t>
            </a:r>
            <a:r>
              <a:rPr lang="en-US" dirty="0" err="1"/>
              <a:t>inflamasi</a:t>
            </a:r>
            <a:r>
              <a:rPr lang="en-US" dirty="0"/>
              <a:t>, </a:t>
            </a:r>
            <a:r>
              <a:rPr lang="en-US" dirty="0" err="1"/>
              <a:t>neoplasma</a:t>
            </a:r>
            <a:r>
              <a:rPr lang="en-US" dirty="0"/>
              <a:t>, trauma </a:t>
            </a:r>
            <a:r>
              <a:rPr lang="en-US" dirty="0" err="1"/>
              <a:t>atau</a:t>
            </a:r>
            <a:r>
              <a:rPr lang="en-US" dirty="0"/>
              <a:t> factor </a:t>
            </a:r>
            <a:r>
              <a:rPr lang="en-US" dirty="0" err="1"/>
              <a:t>mekanik</a:t>
            </a:r>
            <a:r>
              <a:rPr lang="en-US" dirty="0"/>
              <a:t>)</a:t>
            </a:r>
            <a:endParaRPr lang="en-ID" dirty="0"/>
          </a:p>
        </p:txBody>
      </p:sp>
    </p:spTree>
    <p:extLst>
      <p:ext uri="{BB962C8B-B14F-4D97-AF65-F5344CB8AC3E}">
        <p14:creationId xmlns:p14="http://schemas.microsoft.com/office/powerpoint/2010/main" val="4004513471"/>
      </p:ext>
    </p:extLst>
  </p:cSld>
  <p:clrMapOvr>
    <a:masterClrMapping/>
  </p:clrMapOvr>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8D81760D-DE52-418D-85B5-6EA762932142}"/>
              </a:ext>
            </a:extLst>
          </p:cNvPr>
          <p:cNvSpPr>
            <a:spLocks noGrp="1"/>
          </p:cNvSpPr>
          <p:nvPr>
            <p:ph type="title"/>
          </p:nvPr>
        </p:nvSpPr>
        <p:spPr/>
        <p:txBody>
          <a:bodyPr/>
          <a:lstStyle/>
          <a:p>
            <a:r>
              <a:rPr lang="en-US" dirty="0" err="1"/>
              <a:t>Terapi</a:t>
            </a:r>
            <a:endParaRPr lang="en-ID" dirty="0"/>
          </a:p>
        </p:txBody>
      </p:sp>
      <p:sp>
        <p:nvSpPr>
          <p:cNvPr id="3" name="Content Placeholder 2">
            <a:extLst>
              <a:ext uri="{FF2B5EF4-FFF2-40B4-BE49-F238E27FC236}">
                <a16:creationId xmlns:a16="http://schemas.microsoft.com/office/drawing/2014/main" xmlns="" id="{83BC94DE-D441-4A0C-9BAF-02CAFDF8A424}"/>
              </a:ext>
            </a:extLst>
          </p:cNvPr>
          <p:cNvSpPr>
            <a:spLocks noGrp="1"/>
          </p:cNvSpPr>
          <p:nvPr>
            <p:ph idx="1"/>
          </p:nvPr>
        </p:nvSpPr>
        <p:spPr/>
        <p:txBody>
          <a:bodyPr/>
          <a:lstStyle/>
          <a:p>
            <a:r>
              <a:rPr lang="en-US" dirty="0"/>
              <a:t>Massage </a:t>
            </a:r>
            <a:r>
              <a:rPr lang="en-US" dirty="0" err="1"/>
              <a:t>daerah</a:t>
            </a:r>
            <a:r>
              <a:rPr lang="en-US" dirty="0"/>
              <a:t> </a:t>
            </a:r>
            <a:r>
              <a:rPr lang="en-US" dirty="0" err="1"/>
              <a:t>lakrimal</a:t>
            </a:r>
            <a:r>
              <a:rPr lang="en-US" dirty="0"/>
              <a:t> </a:t>
            </a:r>
            <a:r>
              <a:rPr lang="en-US" dirty="0" err="1"/>
              <a:t>menjadi</a:t>
            </a:r>
            <a:r>
              <a:rPr lang="en-US" dirty="0"/>
              <a:t> </a:t>
            </a:r>
            <a:r>
              <a:rPr lang="en-US" dirty="0" err="1"/>
              <a:t>pilihan</a:t>
            </a:r>
            <a:r>
              <a:rPr lang="en-US" dirty="0"/>
              <a:t> </a:t>
            </a:r>
            <a:r>
              <a:rPr lang="en-US" dirty="0" err="1"/>
              <a:t>pertama</a:t>
            </a:r>
            <a:r>
              <a:rPr lang="en-US" dirty="0"/>
              <a:t> </a:t>
            </a:r>
          </a:p>
          <a:p>
            <a:pPr marL="0" indent="0">
              <a:buNone/>
            </a:pPr>
            <a:r>
              <a:rPr lang="en-US" dirty="0"/>
              <a:t>Massage </a:t>
            </a:r>
            <a:r>
              <a:rPr lang="en-US" dirty="0" err="1"/>
              <a:t>dengan</a:t>
            </a:r>
            <a:r>
              <a:rPr lang="en-US" dirty="0"/>
              <a:t> </a:t>
            </a:r>
            <a:r>
              <a:rPr lang="en-US" dirty="0" err="1"/>
              <a:t>tekanan</a:t>
            </a:r>
            <a:r>
              <a:rPr lang="en-US" dirty="0"/>
              <a:t> pada </a:t>
            </a:r>
            <a:r>
              <a:rPr lang="en-US" dirty="0" err="1"/>
              <a:t>pangkal</a:t>
            </a:r>
            <a:r>
              <a:rPr lang="en-US" dirty="0"/>
              <a:t> </a:t>
            </a:r>
            <a:r>
              <a:rPr lang="en-US" dirty="0" err="1"/>
              <a:t>hidung</a:t>
            </a:r>
            <a:r>
              <a:rPr lang="en-US" dirty="0"/>
              <a:t> </a:t>
            </a:r>
            <a:r>
              <a:rPr lang="en-US" dirty="0" err="1"/>
              <a:t>ke</a:t>
            </a:r>
            <a:r>
              <a:rPr lang="en-US" dirty="0"/>
              <a:t> </a:t>
            </a:r>
            <a:r>
              <a:rPr lang="en-US" dirty="0" err="1"/>
              <a:t>arah</a:t>
            </a:r>
            <a:r>
              <a:rPr lang="en-US" dirty="0"/>
              <a:t> inferior</a:t>
            </a:r>
          </a:p>
          <a:p>
            <a:r>
              <a:rPr lang="en-US" dirty="0"/>
              <a:t>Probing </a:t>
            </a:r>
            <a:endParaRPr lang="en-ID" dirty="0"/>
          </a:p>
        </p:txBody>
      </p:sp>
    </p:spTree>
    <p:extLst>
      <p:ext uri="{BB962C8B-B14F-4D97-AF65-F5344CB8AC3E}">
        <p14:creationId xmlns:p14="http://schemas.microsoft.com/office/powerpoint/2010/main" val="2089085303"/>
      </p:ext>
    </p:extLst>
  </p:cSld>
  <p:clrMapOvr>
    <a:masterClrMapping/>
  </p:clrMapOvr>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1769A61E-BCE4-4C3D-B66C-24F5ED6147FE}"/>
              </a:ext>
            </a:extLst>
          </p:cNvPr>
          <p:cNvSpPr>
            <a:spLocks noGrp="1"/>
          </p:cNvSpPr>
          <p:nvPr>
            <p:ph type="title"/>
          </p:nvPr>
        </p:nvSpPr>
        <p:spPr/>
        <p:txBody>
          <a:bodyPr/>
          <a:lstStyle/>
          <a:p>
            <a:r>
              <a:rPr lang="en-US" dirty="0" err="1"/>
              <a:t>Operasi</a:t>
            </a:r>
            <a:r>
              <a:rPr lang="en-US" dirty="0"/>
              <a:t> DCR</a:t>
            </a:r>
            <a:endParaRPr lang="en-ID" dirty="0"/>
          </a:p>
        </p:txBody>
      </p:sp>
      <p:sp>
        <p:nvSpPr>
          <p:cNvPr id="3" name="Content Placeholder 2">
            <a:extLst>
              <a:ext uri="{FF2B5EF4-FFF2-40B4-BE49-F238E27FC236}">
                <a16:creationId xmlns:a16="http://schemas.microsoft.com/office/drawing/2014/main" xmlns="" id="{480A8DAD-7916-4340-8DAB-4423DDD4B4A7}"/>
              </a:ext>
            </a:extLst>
          </p:cNvPr>
          <p:cNvSpPr>
            <a:spLocks noGrp="1"/>
          </p:cNvSpPr>
          <p:nvPr>
            <p:ph idx="1"/>
          </p:nvPr>
        </p:nvSpPr>
        <p:spPr/>
        <p:txBody>
          <a:bodyPr/>
          <a:lstStyle/>
          <a:p>
            <a:endParaRPr lang="en-ID"/>
          </a:p>
        </p:txBody>
      </p:sp>
      <p:pic>
        <p:nvPicPr>
          <p:cNvPr id="4" name="Picture 3">
            <a:extLst>
              <a:ext uri="{FF2B5EF4-FFF2-40B4-BE49-F238E27FC236}">
                <a16:creationId xmlns:a16="http://schemas.microsoft.com/office/drawing/2014/main" xmlns="" id="{8D7D4F4D-3896-4F1E-8CE2-69DF06E4E76E}"/>
              </a:ext>
            </a:extLst>
          </p:cNvPr>
          <p:cNvPicPr>
            <a:picLocks noChangeAspect="1"/>
          </p:cNvPicPr>
          <p:nvPr/>
        </p:nvPicPr>
        <p:blipFill rotWithShape="1">
          <a:blip r:embed="rId2"/>
          <a:srcRect l="3914" t="24640" r="27499" b="9911"/>
          <a:stretch/>
        </p:blipFill>
        <p:spPr>
          <a:xfrm>
            <a:off x="628650" y="1758156"/>
            <a:ext cx="6271592" cy="4486276"/>
          </a:xfrm>
          <a:prstGeom prst="rect">
            <a:avLst/>
          </a:prstGeom>
        </p:spPr>
      </p:pic>
    </p:spTree>
    <p:extLst>
      <p:ext uri="{BB962C8B-B14F-4D97-AF65-F5344CB8AC3E}">
        <p14:creationId xmlns:p14="http://schemas.microsoft.com/office/powerpoint/2010/main" val="793001669"/>
      </p:ext>
    </p:extLst>
  </p:cSld>
  <p:clrMapOvr>
    <a:masterClrMapping/>
  </p:clrMapOvr>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DD68DF4-7737-4423-AA76-A43C473A0309}"/>
              </a:ext>
            </a:extLst>
          </p:cNvPr>
          <p:cNvSpPr>
            <a:spLocks noGrp="1"/>
          </p:cNvSpPr>
          <p:nvPr>
            <p:ph type="title"/>
          </p:nvPr>
        </p:nvSpPr>
        <p:spPr/>
        <p:txBody>
          <a:bodyPr/>
          <a:lstStyle/>
          <a:p>
            <a:r>
              <a:rPr lang="en-US" dirty="0" err="1"/>
              <a:t>Komplikasi</a:t>
            </a:r>
            <a:r>
              <a:rPr lang="en-US" dirty="0"/>
              <a:t> </a:t>
            </a:r>
            <a:endParaRPr lang="en-ID" dirty="0"/>
          </a:p>
        </p:txBody>
      </p:sp>
      <p:sp>
        <p:nvSpPr>
          <p:cNvPr id="3" name="Content Placeholder 2">
            <a:extLst>
              <a:ext uri="{FF2B5EF4-FFF2-40B4-BE49-F238E27FC236}">
                <a16:creationId xmlns:a16="http://schemas.microsoft.com/office/drawing/2014/main" xmlns="" id="{0D1434B2-2C79-4FF4-B9CE-9AE61DD538A2}"/>
              </a:ext>
            </a:extLst>
          </p:cNvPr>
          <p:cNvSpPr>
            <a:spLocks noGrp="1"/>
          </p:cNvSpPr>
          <p:nvPr>
            <p:ph idx="1"/>
          </p:nvPr>
        </p:nvSpPr>
        <p:spPr/>
        <p:txBody>
          <a:bodyPr/>
          <a:lstStyle/>
          <a:p>
            <a:r>
              <a:rPr lang="en-US" dirty="0" err="1" smtClean="0"/>
              <a:t>Komplikasi</a:t>
            </a:r>
            <a:r>
              <a:rPr lang="en-US" dirty="0" smtClean="0"/>
              <a:t> </a:t>
            </a:r>
            <a:r>
              <a:rPr lang="en-US" dirty="0" err="1"/>
              <a:t>dari</a:t>
            </a:r>
            <a:r>
              <a:rPr lang="en-US" dirty="0"/>
              <a:t> </a:t>
            </a:r>
            <a:r>
              <a:rPr lang="en-US" dirty="0" err="1"/>
              <a:t>dilakukannya</a:t>
            </a:r>
            <a:r>
              <a:rPr lang="en-US" dirty="0"/>
              <a:t> DCR </a:t>
            </a:r>
            <a:r>
              <a:rPr lang="en-US" dirty="0" err="1"/>
              <a:t>adalah</a:t>
            </a:r>
            <a:r>
              <a:rPr lang="en-US" dirty="0"/>
              <a:t> </a:t>
            </a:r>
            <a:r>
              <a:rPr lang="en-US" dirty="0" err="1"/>
              <a:t>perdarahan</a:t>
            </a:r>
            <a:r>
              <a:rPr lang="en-US" dirty="0"/>
              <a:t> </a:t>
            </a:r>
            <a:r>
              <a:rPr lang="en-US" dirty="0" err="1"/>
              <a:t>pasca</a:t>
            </a:r>
            <a:r>
              <a:rPr lang="en-US" dirty="0"/>
              <a:t> </a:t>
            </a:r>
            <a:r>
              <a:rPr lang="en-US" dirty="0" err="1"/>
              <a:t>operasi</a:t>
            </a:r>
            <a:r>
              <a:rPr lang="en-US" dirty="0"/>
              <a:t>, </a:t>
            </a:r>
            <a:r>
              <a:rPr lang="en-US" dirty="0" err="1"/>
              <a:t>nyeri</a:t>
            </a:r>
            <a:r>
              <a:rPr lang="en-US" dirty="0"/>
              <a:t> </a:t>
            </a:r>
            <a:r>
              <a:rPr lang="en-US" dirty="0" err="1"/>
              <a:t>transien</a:t>
            </a:r>
            <a:r>
              <a:rPr lang="en-US" dirty="0"/>
              <a:t> pada </a:t>
            </a:r>
            <a:r>
              <a:rPr lang="en-US" dirty="0" err="1"/>
              <a:t>segmen</a:t>
            </a:r>
            <a:r>
              <a:rPr lang="en-US" dirty="0"/>
              <a:t> superior </a:t>
            </a:r>
            <a:r>
              <a:rPr lang="en-US" dirty="0" err="1"/>
              <a:t>os</a:t>
            </a:r>
            <a:r>
              <a:rPr lang="en-US" dirty="0"/>
              <a:t> maxilla, hematoma </a:t>
            </a:r>
            <a:r>
              <a:rPr lang="en-US" dirty="0" err="1"/>
              <a:t>subkutaneus</a:t>
            </a:r>
            <a:r>
              <a:rPr lang="en-US" dirty="0"/>
              <a:t> periorbita, </a:t>
            </a:r>
            <a:r>
              <a:rPr lang="en-US" dirty="0" err="1"/>
              <a:t>infeksi</a:t>
            </a:r>
            <a:r>
              <a:rPr lang="en-US" dirty="0"/>
              <a:t> dan </a:t>
            </a:r>
            <a:r>
              <a:rPr lang="en-US" dirty="0" err="1"/>
              <a:t>sikatrik</a:t>
            </a:r>
            <a:r>
              <a:rPr lang="en-US" dirty="0"/>
              <a:t> </a:t>
            </a:r>
            <a:r>
              <a:rPr lang="en-US" dirty="0" err="1"/>
              <a:t>pasca</a:t>
            </a:r>
            <a:r>
              <a:rPr lang="en-US" dirty="0"/>
              <a:t> </a:t>
            </a:r>
            <a:r>
              <a:rPr lang="en-US" dirty="0" err="1"/>
              <a:t>operasi</a:t>
            </a:r>
            <a:r>
              <a:rPr lang="en-US" dirty="0"/>
              <a:t> </a:t>
            </a:r>
            <a:endParaRPr lang="en-ID" dirty="0"/>
          </a:p>
        </p:txBody>
      </p:sp>
    </p:spTree>
    <p:extLst>
      <p:ext uri="{BB962C8B-B14F-4D97-AF65-F5344CB8AC3E}">
        <p14:creationId xmlns:p14="http://schemas.microsoft.com/office/powerpoint/2010/main" val="2209567038"/>
      </p:ext>
    </p:extLst>
  </p:cSld>
  <p:clrMapOvr>
    <a:masterClrMapping/>
  </p:clrMapOvr>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Trauma </a:t>
            </a:r>
            <a:r>
              <a:rPr lang="en-US" dirty="0" err="1" smtClean="0"/>
              <a:t>canalis</a:t>
            </a:r>
            <a:r>
              <a:rPr lang="en-US" dirty="0" smtClean="0"/>
              <a:t> </a:t>
            </a:r>
            <a:r>
              <a:rPr lang="en-US" dirty="0" err="1" smtClean="0"/>
              <a:t>lakrimalis</a:t>
            </a:r>
            <a:endParaRPr lang="en-US" dirty="0"/>
          </a:p>
        </p:txBody>
      </p:sp>
      <p:pic>
        <p:nvPicPr>
          <p:cNvPr id="4" name="Picture 4" descr="COPY0464"/>
          <p:cNvPicPr>
            <a:picLocks noGrp="1" noChangeAspect="1" noChangeArrowheads="1"/>
          </p:cNvPicPr>
          <p:nvPr>
            <p:ph idx="1"/>
          </p:nvPr>
        </p:nvPicPr>
        <p:blipFill>
          <a:blip r:embed="rId2" cstate="print"/>
          <a:srcRect/>
          <a:stretch>
            <a:fillRect/>
          </a:stretch>
        </p:blipFill>
        <p:spPr bwMode="auto">
          <a:xfrm>
            <a:off x="990600" y="2667000"/>
            <a:ext cx="3847540" cy="2667000"/>
          </a:xfrm>
          <a:prstGeom prst="rect">
            <a:avLst/>
          </a:prstGeom>
          <a:noFill/>
        </p:spPr>
      </p:pic>
      <p:pic>
        <p:nvPicPr>
          <p:cNvPr id="14338" name="Picture 2" descr="D:\mydocument\gbr palp, orbita\avulsi.jpg"/>
          <p:cNvPicPr>
            <a:picLocks noChangeAspect="1" noChangeArrowheads="1"/>
          </p:cNvPicPr>
          <p:nvPr/>
        </p:nvPicPr>
        <p:blipFill>
          <a:blip r:embed="rId3"/>
          <a:srcRect/>
          <a:stretch>
            <a:fillRect/>
          </a:stretch>
        </p:blipFill>
        <p:spPr bwMode="auto">
          <a:xfrm>
            <a:off x="5181599" y="2590800"/>
            <a:ext cx="3094075" cy="2743200"/>
          </a:xfrm>
          <a:prstGeom prst="rect">
            <a:avLst/>
          </a:prstGeom>
          <a:noFill/>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ORBITA</a:t>
            </a:r>
            <a:endParaRPr lang="en-US" dirty="0"/>
          </a:p>
        </p:txBody>
      </p:sp>
      <p:sp>
        <p:nvSpPr>
          <p:cNvPr id="3" name="Content Placeholder 2"/>
          <p:cNvSpPr>
            <a:spLocks noGrp="1"/>
          </p:cNvSpPr>
          <p:nvPr>
            <p:ph idx="1"/>
          </p:nvPr>
        </p:nvSpPr>
        <p:spPr/>
        <p:txBody>
          <a:bodyPr/>
          <a:lstStyle/>
          <a:p>
            <a:r>
              <a:rPr lang="en-US" dirty="0" err="1" smtClean="0"/>
              <a:t>Rongga</a:t>
            </a:r>
            <a:r>
              <a:rPr lang="en-US" dirty="0" smtClean="0"/>
              <a:t>  </a:t>
            </a:r>
            <a:r>
              <a:rPr lang="en-US" dirty="0" err="1" smtClean="0"/>
              <a:t>berbentuk</a:t>
            </a:r>
            <a:r>
              <a:rPr lang="en-US" dirty="0" smtClean="0"/>
              <a:t>  </a:t>
            </a:r>
            <a:r>
              <a:rPr lang="en-US" dirty="0" err="1" smtClean="0"/>
              <a:t>piramid</a:t>
            </a:r>
            <a:r>
              <a:rPr lang="en-US" dirty="0" smtClean="0"/>
              <a:t>  </a:t>
            </a:r>
            <a:r>
              <a:rPr lang="en-US" dirty="0" err="1" smtClean="0"/>
              <a:t>dgn</a:t>
            </a:r>
            <a:r>
              <a:rPr lang="en-US" dirty="0" smtClean="0"/>
              <a:t>  basis </a:t>
            </a:r>
            <a:r>
              <a:rPr lang="en-US" dirty="0" err="1" smtClean="0"/>
              <a:t>di</a:t>
            </a:r>
            <a:r>
              <a:rPr lang="en-US" dirty="0" smtClean="0"/>
              <a:t>  </a:t>
            </a:r>
            <a:r>
              <a:rPr lang="en-US" dirty="0" err="1" smtClean="0"/>
              <a:t>depan</a:t>
            </a:r>
            <a:r>
              <a:rPr lang="en-US" dirty="0" smtClean="0"/>
              <a:t>  &amp;  </a:t>
            </a:r>
            <a:r>
              <a:rPr lang="en-US" dirty="0" err="1" smtClean="0"/>
              <a:t>apeks</a:t>
            </a:r>
            <a:r>
              <a:rPr lang="en-US" dirty="0" smtClean="0"/>
              <a:t>  </a:t>
            </a:r>
            <a:r>
              <a:rPr lang="en-US" dirty="0" err="1" smtClean="0"/>
              <a:t>di</a:t>
            </a:r>
            <a:r>
              <a:rPr lang="en-US" dirty="0" smtClean="0"/>
              <a:t> </a:t>
            </a:r>
            <a:r>
              <a:rPr lang="en-US" dirty="0" err="1" smtClean="0"/>
              <a:t>belakang</a:t>
            </a:r>
            <a:endParaRPr lang="en-US" dirty="0" smtClean="0"/>
          </a:p>
          <a:p>
            <a:endParaRPr lang="en-US" dirty="0" smtClean="0"/>
          </a:p>
          <a:p>
            <a:r>
              <a:rPr lang="en-US" dirty="0" err="1" smtClean="0"/>
              <a:t>Orbita</a:t>
            </a:r>
            <a:r>
              <a:rPr lang="en-US" dirty="0" smtClean="0"/>
              <a:t>  </a:t>
            </a:r>
            <a:r>
              <a:rPr lang="en-US" dirty="0" err="1" smtClean="0"/>
              <a:t>ini</a:t>
            </a:r>
            <a:r>
              <a:rPr lang="en-US" dirty="0" smtClean="0"/>
              <a:t>  </a:t>
            </a:r>
            <a:r>
              <a:rPr lang="en-US" dirty="0" err="1" smtClean="0"/>
              <a:t>dipakai</a:t>
            </a:r>
            <a:r>
              <a:rPr lang="en-US" dirty="0" smtClean="0"/>
              <a:t>  </a:t>
            </a:r>
            <a:r>
              <a:rPr lang="en-US" dirty="0" err="1" smtClean="0"/>
              <a:t>utk</a:t>
            </a:r>
            <a:r>
              <a:rPr lang="en-US" dirty="0" smtClean="0"/>
              <a:t>  </a:t>
            </a:r>
            <a:r>
              <a:rPr lang="en-US" dirty="0" err="1" smtClean="0"/>
              <a:t>menempatkan</a:t>
            </a:r>
            <a:r>
              <a:rPr lang="en-US" dirty="0" smtClean="0"/>
              <a:t> bola </a:t>
            </a:r>
            <a:r>
              <a:rPr lang="en-US" dirty="0" err="1" smtClean="0"/>
              <a:t>mata</a:t>
            </a:r>
            <a:r>
              <a:rPr lang="en-US" dirty="0" smtClean="0"/>
              <a:t>  &amp;  </a:t>
            </a:r>
            <a:r>
              <a:rPr lang="en-US" dirty="0" err="1" smtClean="0"/>
              <a:t>sebagai</a:t>
            </a:r>
            <a:r>
              <a:rPr lang="en-US" dirty="0" smtClean="0"/>
              <a:t>  </a:t>
            </a:r>
            <a:r>
              <a:rPr lang="en-US" dirty="0" err="1" smtClean="0"/>
              <a:t>pelindung</a:t>
            </a:r>
            <a:r>
              <a:rPr lang="en-US" dirty="0" smtClean="0"/>
              <a:t> </a:t>
            </a:r>
            <a:r>
              <a:rPr lang="en-US" dirty="0" err="1" smtClean="0"/>
              <a:t>dari</a:t>
            </a:r>
            <a:r>
              <a:rPr lang="en-US" dirty="0" smtClean="0"/>
              <a:t> </a:t>
            </a:r>
            <a:r>
              <a:rPr lang="en-US" dirty="0" err="1" smtClean="0"/>
              <a:t>dalam</a:t>
            </a:r>
            <a:r>
              <a:rPr lang="en-US" dirty="0" smtClean="0"/>
              <a:t>  &amp;  </a:t>
            </a:r>
            <a:r>
              <a:rPr lang="en-US" dirty="0" err="1" smtClean="0"/>
              <a:t>belakang</a:t>
            </a:r>
            <a:r>
              <a:rPr lang="en-US" dirty="0" smtClean="0"/>
              <a:t>,  </a:t>
            </a:r>
            <a:r>
              <a:rPr lang="en-US" dirty="0" err="1" smtClean="0"/>
              <a:t>dari</a:t>
            </a:r>
            <a:r>
              <a:rPr lang="en-US" dirty="0" smtClean="0"/>
              <a:t>  </a:t>
            </a:r>
            <a:r>
              <a:rPr lang="en-US" dirty="0" err="1" smtClean="0"/>
              <a:t>depan</a:t>
            </a:r>
            <a:r>
              <a:rPr lang="en-US" dirty="0" smtClean="0"/>
              <a:t> </a:t>
            </a:r>
            <a:r>
              <a:rPr lang="en-US" dirty="0" err="1" smtClean="0"/>
              <a:t>dilindungi</a:t>
            </a:r>
            <a:r>
              <a:rPr lang="en-US" dirty="0" smtClean="0"/>
              <a:t>  </a:t>
            </a:r>
            <a:r>
              <a:rPr lang="en-US" dirty="0" err="1" smtClean="0"/>
              <a:t>oleh</a:t>
            </a:r>
            <a:r>
              <a:rPr lang="en-US" dirty="0" smtClean="0"/>
              <a:t>  </a:t>
            </a:r>
            <a:r>
              <a:rPr lang="en-US" i="1" dirty="0" err="1" smtClean="0"/>
              <a:t>Palpebra</a:t>
            </a:r>
            <a:endParaRPr lang="en-US" i="1" dirty="0" smtClean="0"/>
          </a:p>
          <a:p>
            <a:endParaRPr lang="en-US" dirty="0" smtClean="0"/>
          </a:p>
          <a:p>
            <a:endParaRPr lang="en-US" dirty="0"/>
          </a:p>
        </p:txBody>
      </p:sp>
      <p:pic>
        <p:nvPicPr>
          <p:cNvPr id="4" name="Picture 2" descr="D:\mydocument\gbr palp, orbita\orbita.jpeg"/>
          <p:cNvPicPr>
            <a:picLocks noChangeAspect="1" noChangeArrowheads="1"/>
          </p:cNvPicPr>
          <p:nvPr/>
        </p:nvPicPr>
        <p:blipFill>
          <a:blip r:embed="rId2"/>
          <a:srcRect/>
          <a:stretch>
            <a:fillRect/>
          </a:stretch>
        </p:blipFill>
        <p:spPr bwMode="auto">
          <a:xfrm>
            <a:off x="6553200" y="228600"/>
            <a:ext cx="2333105" cy="1087464"/>
          </a:xfrm>
          <a:prstGeom prst="rect">
            <a:avLst/>
          </a:prstGeom>
          <a:noFill/>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Orbita</a:t>
            </a:r>
            <a:endParaRPr lang="en-US" dirty="0"/>
          </a:p>
        </p:txBody>
      </p:sp>
      <p:pic>
        <p:nvPicPr>
          <p:cNvPr id="10242" name="Picture 2" descr="D:\mydocument\gbr palp, orbita\orbita2.jpeg"/>
          <p:cNvPicPr>
            <a:picLocks noGrp="1" noChangeAspect="1" noChangeArrowheads="1"/>
          </p:cNvPicPr>
          <p:nvPr>
            <p:ph idx="1"/>
          </p:nvPr>
        </p:nvPicPr>
        <p:blipFill>
          <a:blip r:embed="rId2"/>
          <a:srcRect/>
          <a:stretch>
            <a:fillRect/>
          </a:stretch>
        </p:blipFill>
        <p:spPr bwMode="auto">
          <a:xfrm>
            <a:off x="1828800" y="1752600"/>
            <a:ext cx="5405539" cy="4039624"/>
          </a:xfrm>
          <a:prstGeom prst="rect">
            <a:avLst/>
          </a:prstGeom>
          <a:noFill/>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Fraktur</a:t>
            </a:r>
            <a:r>
              <a:rPr lang="en-US" dirty="0" smtClean="0"/>
              <a:t> </a:t>
            </a:r>
            <a:r>
              <a:rPr lang="en-US" dirty="0" err="1" smtClean="0"/>
              <a:t>orbita</a:t>
            </a:r>
            <a:endParaRPr lang="en-US" dirty="0"/>
          </a:p>
        </p:txBody>
      </p:sp>
      <p:pic>
        <p:nvPicPr>
          <p:cNvPr id="4" name="Content Placeholder 3" descr="D:\mydocument\gbr palp, orbita\blow out2.jpg"/>
          <p:cNvPicPr>
            <a:picLocks noGrp="1" noChangeAspect="1" noChangeArrowheads="1"/>
          </p:cNvPicPr>
          <p:nvPr>
            <p:ph idx="1"/>
          </p:nvPr>
        </p:nvPicPr>
        <p:blipFill>
          <a:blip r:embed="rId2"/>
          <a:srcRect/>
          <a:stretch>
            <a:fillRect/>
          </a:stretch>
        </p:blipFill>
        <p:spPr bwMode="auto">
          <a:xfrm>
            <a:off x="707173" y="2438400"/>
            <a:ext cx="3833697" cy="2819400"/>
          </a:xfrm>
          <a:prstGeom prst="rect">
            <a:avLst/>
          </a:prstGeom>
          <a:noFill/>
        </p:spPr>
      </p:pic>
      <p:pic>
        <p:nvPicPr>
          <p:cNvPr id="5" name="Picture 3" descr="D:\mydocument\gbr palp, orbita\fraktur.jpeg"/>
          <p:cNvPicPr>
            <a:picLocks noChangeAspect="1" noChangeArrowheads="1"/>
          </p:cNvPicPr>
          <p:nvPr/>
        </p:nvPicPr>
        <p:blipFill>
          <a:blip r:embed="rId3"/>
          <a:srcRect/>
          <a:stretch>
            <a:fillRect/>
          </a:stretch>
        </p:blipFill>
        <p:spPr bwMode="auto">
          <a:xfrm>
            <a:off x="4800601" y="2438400"/>
            <a:ext cx="3903786" cy="2819400"/>
          </a:xfrm>
          <a:prstGeom prst="rect">
            <a:avLst/>
          </a:prstGeom>
          <a:noFill/>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Fraktur</a:t>
            </a:r>
            <a:r>
              <a:rPr lang="en-US" dirty="0" smtClean="0"/>
              <a:t> </a:t>
            </a:r>
            <a:r>
              <a:rPr lang="en-US" dirty="0" err="1" smtClean="0"/>
              <a:t>orbita</a:t>
            </a:r>
            <a:endParaRPr lang="en-US" dirty="0"/>
          </a:p>
        </p:txBody>
      </p:sp>
      <p:pic>
        <p:nvPicPr>
          <p:cNvPr id="1026" name="Picture 2" descr="D:\mydocument\gbr palp, orbita\fraktr2.jpeg"/>
          <p:cNvPicPr>
            <a:picLocks noGrp="1" noChangeAspect="1" noChangeArrowheads="1"/>
          </p:cNvPicPr>
          <p:nvPr>
            <p:ph idx="1"/>
          </p:nvPr>
        </p:nvPicPr>
        <p:blipFill>
          <a:blip r:embed="rId2"/>
          <a:srcRect/>
          <a:stretch>
            <a:fillRect/>
          </a:stretch>
        </p:blipFill>
        <p:spPr bwMode="auto">
          <a:xfrm>
            <a:off x="3200400" y="1752600"/>
            <a:ext cx="3352800" cy="4301067"/>
          </a:xfrm>
          <a:prstGeom prst="rect">
            <a:avLst/>
          </a:prstGeom>
          <a:noFill/>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Ruptur</a:t>
            </a:r>
            <a:r>
              <a:rPr lang="en-US" dirty="0" smtClean="0"/>
              <a:t> </a:t>
            </a:r>
            <a:r>
              <a:rPr lang="en-US" dirty="0" err="1" smtClean="0"/>
              <a:t>orbita</a:t>
            </a:r>
            <a:endParaRPr lang="en-US" dirty="0"/>
          </a:p>
        </p:txBody>
      </p:sp>
      <p:pic>
        <p:nvPicPr>
          <p:cNvPr id="2050" name="Picture 2" descr="D:\mydocument\gbr palp, orbita\ruptur.jpg"/>
          <p:cNvPicPr>
            <a:picLocks noGrp="1" noChangeAspect="1" noChangeArrowheads="1"/>
          </p:cNvPicPr>
          <p:nvPr>
            <p:ph idx="1"/>
          </p:nvPr>
        </p:nvPicPr>
        <p:blipFill>
          <a:blip r:embed="rId2"/>
          <a:srcRect/>
          <a:stretch>
            <a:fillRect/>
          </a:stretch>
        </p:blipFill>
        <p:spPr bwMode="auto">
          <a:xfrm>
            <a:off x="838200" y="2095500"/>
            <a:ext cx="3403600" cy="2552700"/>
          </a:xfrm>
          <a:prstGeom prst="rect">
            <a:avLst/>
          </a:prstGeom>
          <a:noFill/>
        </p:spPr>
      </p:pic>
      <p:pic>
        <p:nvPicPr>
          <p:cNvPr id="2051" name="Picture 3" descr="D:\mydocument\gbr palp, orbita\ruptur2.jpg"/>
          <p:cNvPicPr>
            <a:picLocks noChangeAspect="1" noChangeArrowheads="1"/>
          </p:cNvPicPr>
          <p:nvPr/>
        </p:nvPicPr>
        <p:blipFill>
          <a:blip r:embed="rId3"/>
          <a:srcRect/>
          <a:stretch>
            <a:fillRect/>
          </a:stretch>
        </p:blipFill>
        <p:spPr bwMode="auto">
          <a:xfrm>
            <a:off x="4648200" y="2286000"/>
            <a:ext cx="4114800" cy="2057400"/>
          </a:xfrm>
          <a:prstGeom prst="rect">
            <a:avLst/>
          </a:prstGeom>
          <a:noFill/>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PALPEBRA</a:t>
            </a:r>
            <a:endParaRPr lang="en-US" dirty="0"/>
          </a:p>
        </p:txBody>
      </p:sp>
      <p:sp>
        <p:nvSpPr>
          <p:cNvPr id="3" name="Content Placeholder 2"/>
          <p:cNvSpPr>
            <a:spLocks noGrp="1"/>
          </p:cNvSpPr>
          <p:nvPr>
            <p:ph idx="1"/>
          </p:nvPr>
        </p:nvSpPr>
        <p:spPr>
          <a:xfrm>
            <a:off x="914400" y="1981200"/>
            <a:ext cx="7772400" cy="4374360"/>
          </a:xfrm>
        </p:spPr>
        <p:txBody>
          <a:bodyPr>
            <a:normAutofit fontScale="62500" lnSpcReduction="20000"/>
          </a:bodyPr>
          <a:lstStyle/>
          <a:p>
            <a:pPr>
              <a:lnSpc>
                <a:spcPct val="90000"/>
              </a:lnSpc>
            </a:pPr>
            <a:r>
              <a:rPr lang="en-US" sz="4700" dirty="0" err="1" smtClean="0"/>
              <a:t>Lipatan</a:t>
            </a:r>
            <a:r>
              <a:rPr lang="en-US" sz="4700" dirty="0" smtClean="0"/>
              <a:t>  </a:t>
            </a:r>
            <a:r>
              <a:rPr lang="en-US" sz="4700" dirty="0" err="1" smtClean="0"/>
              <a:t>jaringan</a:t>
            </a:r>
            <a:r>
              <a:rPr lang="en-US" sz="4700" dirty="0" smtClean="0"/>
              <a:t>  </a:t>
            </a:r>
            <a:r>
              <a:rPr lang="en-US" sz="4700" dirty="0" err="1" smtClean="0"/>
              <a:t>tipis</a:t>
            </a:r>
            <a:r>
              <a:rPr lang="en-US" sz="4700" dirty="0" smtClean="0"/>
              <a:t>  </a:t>
            </a:r>
            <a:r>
              <a:rPr lang="en-US" sz="4700" dirty="0" err="1" smtClean="0"/>
              <a:t>yg</a:t>
            </a:r>
            <a:r>
              <a:rPr lang="en-US" sz="4700" dirty="0" smtClean="0"/>
              <a:t>  </a:t>
            </a:r>
            <a:r>
              <a:rPr lang="en-US" sz="4700" dirty="0" err="1" smtClean="0"/>
              <a:t>mudah</a:t>
            </a:r>
            <a:r>
              <a:rPr lang="en-US" sz="4700" dirty="0" smtClean="0"/>
              <a:t>  </a:t>
            </a:r>
            <a:r>
              <a:rPr lang="en-US" sz="4700" dirty="0" err="1" smtClean="0"/>
              <a:t>bergerak</a:t>
            </a:r>
            <a:r>
              <a:rPr lang="en-US" sz="4700" dirty="0" smtClean="0"/>
              <a:t>.</a:t>
            </a:r>
          </a:p>
          <a:p>
            <a:pPr>
              <a:lnSpc>
                <a:spcPct val="90000"/>
              </a:lnSpc>
            </a:pPr>
            <a:endParaRPr lang="en-US" sz="4700" dirty="0" smtClean="0"/>
          </a:p>
          <a:p>
            <a:pPr>
              <a:lnSpc>
                <a:spcPct val="90000"/>
              </a:lnSpc>
            </a:pPr>
            <a:r>
              <a:rPr lang="en-US" sz="4700" dirty="0" err="1" smtClean="0"/>
              <a:t>Berperan</a:t>
            </a:r>
            <a:r>
              <a:rPr lang="en-US" sz="4700" dirty="0" smtClean="0"/>
              <a:t>  </a:t>
            </a:r>
            <a:r>
              <a:rPr lang="en-US" sz="4700" dirty="0" err="1" smtClean="0"/>
              <a:t>melindungi</a:t>
            </a:r>
            <a:r>
              <a:rPr lang="en-US" sz="4700" dirty="0" smtClean="0"/>
              <a:t>  bola </a:t>
            </a:r>
            <a:r>
              <a:rPr lang="en-US" sz="4700" dirty="0" err="1" smtClean="0"/>
              <a:t>mata</a:t>
            </a:r>
            <a:r>
              <a:rPr lang="en-US" sz="4700" dirty="0" smtClean="0"/>
              <a:t>  </a:t>
            </a:r>
            <a:r>
              <a:rPr lang="en-US" sz="4700" dirty="0" err="1" smtClean="0"/>
              <a:t>dari</a:t>
            </a:r>
            <a:r>
              <a:rPr lang="en-US" sz="4700" dirty="0" smtClean="0"/>
              <a:t> </a:t>
            </a:r>
            <a:r>
              <a:rPr lang="en-US" sz="4700" dirty="0" err="1" smtClean="0"/>
              <a:t>depan</a:t>
            </a:r>
            <a:r>
              <a:rPr lang="en-US" sz="4700" dirty="0" smtClean="0"/>
              <a:t> .</a:t>
            </a:r>
          </a:p>
          <a:p>
            <a:pPr>
              <a:lnSpc>
                <a:spcPct val="90000"/>
              </a:lnSpc>
            </a:pPr>
            <a:endParaRPr lang="en-US" sz="4700" dirty="0" smtClean="0"/>
          </a:p>
          <a:p>
            <a:pPr>
              <a:lnSpc>
                <a:spcPct val="90000"/>
              </a:lnSpc>
            </a:pPr>
            <a:r>
              <a:rPr lang="en-US" sz="4700" dirty="0" err="1" smtClean="0"/>
              <a:t>Kulit</a:t>
            </a:r>
            <a:r>
              <a:rPr lang="en-US" sz="4700" dirty="0" smtClean="0"/>
              <a:t>  </a:t>
            </a:r>
            <a:r>
              <a:rPr lang="en-US" sz="4700" dirty="0" err="1" smtClean="0"/>
              <a:t>palpebra</a:t>
            </a:r>
            <a:r>
              <a:rPr lang="en-US" sz="4700" dirty="0" smtClean="0"/>
              <a:t>  </a:t>
            </a:r>
            <a:r>
              <a:rPr lang="en-US" sz="4700" dirty="0" err="1" smtClean="0"/>
              <a:t>sangat</a:t>
            </a:r>
            <a:r>
              <a:rPr lang="en-US" sz="4700" dirty="0" smtClean="0"/>
              <a:t>  </a:t>
            </a:r>
            <a:r>
              <a:rPr lang="en-US" sz="4700" dirty="0" err="1" smtClean="0"/>
              <a:t>tipis</a:t>
            </a:r>
            <a:r>
              <a:rPr lang="en-US" sz="4700" dirty="0" smtClean="0"/>
              <a:t> </a:t>
            </a:r>
            <a:r>
              <a:rPr lang="en-US" sz="4700" dirty="0" smtClean="0">
                <a:sym typeface="Wingdings" pitchFamily="2" charset="2"/>
              </a:rPr>
              <a:t> </a:t>
            </a:r>
            <a:r>
              <a:rPr lang="en-US" sz="4700" dirty="0" err="1" smtClean="0">
                <a:sym typeface="Wingdings" pitchFamily="2" charset="2"/>
              </a:rPr>
              <a:t>mudah</a:t>
            </a:r>
            <a:r>
              <a:rPr lang="en-US" sz="4700" dirty="0" smtClean="0">
                <a:sym typeface="Wingdings" pitchFamily="2" charset="2"/>
              </a:rPr>
              <a:t> </a:t>
            </a:r>
            <a:r>
              <a:rPr lang="en-US" sz="4700" dirty="0" err="1" smtClean="0">
                <a:sym typeface="Wingdings" pitchFamily="2" charset="2"/>
              </a:rPr>
              <a:t>membengkak</a:t>
            </a:r>
            <a:endParaRPr lang="en-US" sz="4700" dirty="0" smtClean="0"/>
          </a:p>
          <a:p>
            <a:pPr>
              <a:lnSpc>
                <a:spcPct val="90000"/>
              </a:lnSpc>
            </a:pPr>
            <a:endParaRPr lang="en-US" sz="4700" dirty="0" smtClean="0"/>
          </a:p>
          <a:p>
            <a:pPr>
              <a:lnSpc>
                <a:spcPct val="90000"/>
              </a:lnSpc>
            </a:pPr>
            <a:r>
              <a:rPr lang="en-US" sz="4700" dirty="0" err="1" smtClean="0"/>
              <a:t>Pada</a:t>
            </a:r>
            <a:r>
              <a:rPr lang="en-US" sz="4700" dirty="0" smtClean="0"/>
              <a:t>  </a:t>
            </a:r>
            <a:r>
              <a:rPr lang="en-US" sz="4700" dirty="0" err="1" smtClean="0"/>
              <a:t>tepi</a:t>
            </a:r>
            <a:r>
              <a:rPr lang="en-US" sz="4700" dirty="0" smtClean="0"/>
              <a:t>  </a:t>
            </a:r>
            <a:r>
              <a:rPr lang="en-US" sz="4700" dirty="0" err="1" smtClean="0"/>
              <a:t>palpebra</a:t>
            </a:r>
            <a:r>
              <a:rPr lang="en-US" sz="4700" dirty="0" smtClean="0"/>
              <a:t>  </a:t>
            </a:r>
            <a:r>
              <a:rPr lang="en-US" sz="4700" dirty="0" err="1" smtClean="0"/>
              <a:t>terdapat</a:t>
            </a:r>
            <a:r>
              <a:rPr lang="en-US" sz="4700" dirty="0" smtClean="0"/>
              <a:t>  </a:t>
            </a:r>
            <a:r>
              <a:rPr lang="en-US" sz="4700" i="1" dirty="0" err="1" smtClean="0"/>
              <a:t>silia</a:t>
            </a:r>
            <a:r>
              <a:rPr lang="en-US" sz="4700" i="1" dirty="0" smtClean="0">
                <a:sym typeface="Wingdings" pitchFamily="2" charset="2"/>
              </a:rPr>
              <a:t> </a:t>
            </a:r>
            <a:r>
              <a:rPr lang="en-US" sz="4700" i="1" dirty="0" err="1" smtClean="0">
                <a:sym typeface="Wingdings" pitchFamily="2" charset="2"/>
              </a:rPr>
              <a:t>proteksi</a:t>
            </a:r>
            <a:endParaRPr lang="en-US" sz="4700" i="1" dirty="0" smtClean="0"/>
          </a:p>
          <a:p>
            <a:pPr>
              <a:lnSpc>
                <a:spcPct val="90000"/>
              </a:lnSpc>
            </a:pPr>
            <a:endParaRPr lang="en-US" sz="2800" i="1" dirty="0" smtClean="0"/>
          </a:p>
          <a:p>
            <a:pPr>
              <a:lnSpc>
                <a:spcPct val="90000"/>
              </a:lnSpc>
            </a:pPr>
            <a:endParaRPr lang="en-US" sz="2800" dirty="0" smtClean="0"/>
          </a:p>
          <a:p>
            <a:endParaRPr lang="en-US" dirty="0" smtClean="0"/>
          </a:p>
          <a:p>
            <a:endParaRPr lang="en-US" dirty="0"/>
          </a:p>
        </p:txBody>
      </p:sp>
      <p:pic>
        <p:nvPicPr>
          <p:cNvPr id="14338" name="Picture 2" descr="D:\mydocument\gbr palp, orbita\palp5.jpeg"/>
          <p:cNvPicPr>
            <a:picLocks noChangeAspect="1" noChangeArrowheads="1"/>
          </p:cNvPicPr>
          <p:nvPr/>
        </p:nvPicPr>
        <p:blipFill>
          <a:blip r:embed="rId2"/>
          <a:srcRect/>
          <a:stretch>
            <a:fillRect/>
          </a:stretch>
        </p:blipFill>
        <p:spPr bwMode="auto">
          <a:xfrm>
            <a:off x="7162800" y="169572"/>
            <a:ext cx="1676400" cy="1865290"/>
          </a:xfrm>
          <a:prstGeom prst="rect">
            <a:avLst/>
          </a:prstGeom>
          <a:noFill/>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a:xfrm>
            <a:off x="914400" y="1447800"/>
            <a:ext cx="7772400" cy="4907760"/>
          </a:xfrm>
        </p:spPr>
        <p:txBody>
          <a:bodyPr/>
          <a:lstStyle/>
          <a:p>
            <a:pPr>
              <a:lnSpc>
                <a:spcPct val="90000"/>
              </a:lnSpc>
            </a:pPr>
            <a:r>
              <a:rPr lang="en-US" sz="3200" dirty="0" smtClean="0"/>
              <a:t>Di </a:t>
            </a:r>
            <a:r>
              <a:rPr lang="en-US" sz="3200" dirty="0" err="1" smtClean="0"/>
              <a:t>dalam</a:t>
            </a:r>
            <a:r>
              <a:rPr lang="en-US" sz="3200" dirty="0" smtClean="0"/>
              <a:t> </a:t>
            </a:r>
            <a:r>
              <a:rPr lang="en-US" sz="3200" dirty="0" err="1" smtClean="0"/>
              <a:t>palpebra</a:t>
            </a:r>
            <a:r>
              <a:rPr lang="en-US" sz="3200" dirty="0" smtClean="0"/>
              <a:t> </a:t>
            </a:r>
            <a:r>
              <a:rPr lang="en-US" sz="3200" dirty="0" smtClean="0">
                <a:sym typeface="Wingdings" pitchFamily="2" charset="2"/>
              </a:rPr>
              <a:t> t</a:t>
            </a:r>
            <a:r>
              <a:rPr lang="en-US" sz="3200" dirty="0" smtClean="0"/>
              <a:t>arsus (</a:t>
            </a:r>
            <a:r>
              <a:rPr lang="en-US" sz="3200" dirty="0" err="1" smtClean="0"/>
              <a:t>jaringan</a:t>
            </a:r>
            <a:r>
              <a:rPr lang="en-US" sz="3200" dirty="0" smtClean="0"/>
              <a:t> </a:t>
            </a:r>
            <a:r>
              <a:rPr lang="en-US" sz="3200" dirty="0" err="1" smtClean="0"/>
              <a:t>ikat</a:t>
            </a:r>
            <a:r>
              <a:rPr lang="en-US" sz="3200" dirty="0" smtClean="0"/>
              <a:t> </a:t>
            </a:r>
            <a:r>
              <a:rPr lang="en-US" sz="3200" dirty="0" err="1" smtClean="0"/>
              <a:t>padat</a:t>
            </a:r>
            <a:r>
              <a:rPr lang="en-US" sz="3200" dirty="0" smtClean="0"/>
              <a:t> </a:t>
            </a:r>
            <a:r>
              <a:rPr lang="en-US" sz="3200" dirty="0" err="1" smtClean="0"/>
              <a:t>dan</a:t>
            </a:r>
            <a:r>
              <a:rPr lang="en-US" sz="3200" dirty="0" smtClean="0"/>
              <a:t> </a:t>
            </a:r>
            <a:r>
              <a:rPr lang="en-US" sz="3200" dirty="0" err="1" smtClean="0"/>
              <a:t>elastik</a:t>
            </a:r>
            <a:r>
              <a:rPr lang="en-US" sz="3200" dirty="0" smtClean="0"/>
              <a:t>)</a:t>
            </a:r>
            <a:endParaRPr lang="en-US" sz="3200" i="1" dirty="0" smtClean="0"/>
          </a:p>
          <a:p>
            <a:pPr>
              <a:lnSpc>
                <a:spcPct val="90000"/>
              </a:lnSpc>
            </a:pPr>
            <a:r>
              <a:rPr lang="en-US" sz="3200" dirty="0" err="1" smtClean="0"/>
              <a:t>Bagian</a:t>
            </a:r>
            <a:r>
              <a:rPr lang="en-US" sz="3200" dirty="0" smtClean="0"/>
              <a:t> </a:t>
            </a:r>
            <a:r>
              <a:rPr lang="en-US" sz="3200" dirty="0" err="1" smtClean="0"/>
              <a:t>belakang</a:t>
            </a:r>
            <a:r>
              <a:rPr lang="en-US" sz="3200" dirty="0" smtClean="0"/>
              <a:t>  </a:t>
            </a:r>
            <a:r>
              <a:rPr lang="en-US" sz="3200" dirty="0" err="1" smtClean="0"/>
              <a:t>palpebra</a:t>
            </a:r>
            <a:r>
              <a:rPr lang="en-US" sz="3200" dirty="0" smtClean="0"/>
              <a:t> </a:t>
            </a:r>
            <a:r>
              <a:rPr lang="en-US" sz="3200" dirty="0" err="1" smtClean="0"/>
              <a:t>ditutup</a:t>
            </a:r>
            <a:r>
              <a:rPr lang="en-US" sz="3200" dirty="0" smtClean="0"/>
              <a:t> </a:t>
            </a:r>
            <a:r>
              <a:rPr lang="en-US" sz="3200" dirty="0" err="1" smtClean="0"/>
              <a:t>oleh</a:t>
            </a:r>
            <a:r>
              <a:rPr lang="en-US" sz="3200" dirty="0" smtClean="0"/>
              <a:t> </a:t>
            </a:r>
            <a:r>
              <a:rPr lang="en-US" sz="3200" dirty="0" err="1" smtClean="0"/>
              <a:t>konjungtiva</a:t>
            </a:r>
            <a:endParaRPr lang="en-US" sz="3200" dirty="0" smtClean="0"/>
          </a:p>
          <a:p>
            <a:pPr>
              <a:lnSpc>
                <a:spcPct val="90000"/>
              </a:lnSpc>
            </a:pPr>
            <a:endParaRPr lang="en-US" sz="3200" dirty="0" smtClean="0"/>
          </a:p>
          <a:p>
            <a:pPr>
              <a:lnSpc>
                <a:spcPct val="90000"/>
              </a:lnSpc>
              <a:buFont typeface="Wingdings" pitchFamily="2" charset="2"/>
              <a:buNone/>
            </a:pPr>
            <a:r>
              <a:rPr lang="en-US" sz="3200" dirty="0" smtClean="0"/>
              <a:t>	</a:t>
            </a:r>
            <a:br>
              <a:rPr lang="en-US" sz="3200" dirty="0" smtClean="0"/>
            </a:br>
            <a:endParaRPr lang="en-US" dirty="0"/>
          </a:p>
        </p:txBody>
      </p:sp>
      <p:pic>
        <p:nvPicPr>
          <p:cNvPr id="13315" name="Picture 3" descr="D:\mydocument\gbr palp, orbita\palp7.jpeg"/>
          <p:cNvPicPr>
            <a:picLocks noChangeAspect="1" noChangeArrowheads="1"/>
          </p:cNvPicPr>
          <p:nvPr/>
        </p:nvPicPr>
        <p:blipFill>
          <a:blip r:embed="rId2"/>
          <a:srcRect/>
          <a:stretch>
            <a:fillRect/>
          </a:stretch>
        </p:blipFill>
        <p:spPr bwMode="auto">
          <a:xfrm>
            <a:off x="4800600" y="3505200"/>
            <a:ext cx="3505200" cy="3012734"/>
          </a:xfrm>
          <a:prstGeom prst="rect">
            <a:avLst/>
          </a:prstGeom>
          <a:noFill/>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Kelenjar</a:t>
            </a:r>
            <a:r>
              <a:rPr lang="en-US" dirty="0" smtClean="0"/>
              <a:t>  </a:t>
            </a:r>
            <a:r>
              <a:rPr lang="en-US" dirty="0" err="1" smtClean="0"/>
              <a:t>di</a:t>
            </a:r>
            <a:r>
              <a:rPr lang="en-US" dirty="0" smtClean="0"/>
              <a:t> </a:t>
            </a:r>
            <a:r>
              <a:rPr lang="en-US" dirty="0" err="1" smtClean="0"/>
              <a:t>palpebra</a:t>
            </a:r>
            <a:endParaRPr lang="en-US" dirty="0"/>
          </a:p>
        </p:txBody>
      </p:sp>
      <p:sp>
        <p:nvSpPr>
          <p:cNvPr id="3" name="Content Placeholder 2"/>
          <p:cNvSpPr>
            <a:spLocks noGrp="1"/>
          </p:cNvSpPr>
          <p:nvPr>
            <p:ph idx="1"/>
          </p:nvPr>
        </p:nvSpPr>
        <p:spPr/>
        <p:txBody>
          <a:bodyPr>
            <a:normAutofit/>
          </a:bodyPr>
          <a:lstStyle/>
          <a:p>
            <a:pPr marL="582930" indent="-514350">
              <a:buFont typeface="+mj-lt"/>
              <a:buAutoNum type="arabicPeriod"/>
            </a:pPr>
            <a:r>
              <a:rPr lang="en-US" sz="3600" dirty="0" err="1" smtClean="0"/>
              <a:t>Kelenjar</a:t>
            </a:r>
            <a:r>
              <a:rPr lang="en-US" sz="3600" dirty="0" smtClean="0"/>
              <a:t> </a:t>
            </a:r>
            <a:r>
              <a:rPr lang="en-US" sz="3600" dirty="0" err="1" smtClean="0"/>
              <a:t>Meibom</a:t>
            </a:r>
            <a:r>
              <a:rPr lang="en-US" sz="3600" dirty="0" smtClean="0"/>
              <a:t> </a:t>
            </a:r>
          </a:p>
          <a:p>
            <a:pPr marL="582930" indent="-514350">
              <a:buFont typeface="+mj-lt"/>
              <a:buAutoNum type="arabicPeriod"/>
            </a:pPr>
            <a:r>
              <a:rPr lang="en-US" sz="3600" dirty="0" err="1" smtClean="0"/>
              <a:t>Kelenjar</a:t>
            </a:r>
            <a:r>
              <a:rPr lang="en-US" sz="3600" dirty="0" smtClean="0"/>
              <a:t> </a:t>
            </a:r>
            <a:r>
              <a:rPr lang="en-US" sz="3600" dirty="0" err="1" smtClean="0"/>
              <a:t>Zeis</a:t>
            </a:r>
            <a:endParaRPr lang="en-US" sz="3600" dirty="0" smtClean="0"/>
          </a:p>
          <a:p>
            <a:pPr marL="582930" indent="-514350">
              <a:buFont typeface="+mj-lt"/>
              <a:buAutoNum type="arabicPeriod"/>
            </a:pPr>
            <a:r>
              <a:rPr lang="en-US" sz="3600" dirty="0" err="1" smtClean="0"/>
              <a:t>Kelenjar</a:t>
            </a:r>
            <a:r>
              <a:rPr lang="en-US" sz="3600" dirty="0" smtClean="0"/>
              <a:t> Moll</a:t>
            </a:r>
          </a:p>
          <a:p>
            <a:pPr marL="582930" indent="-514350">
              <a:buFont typeface="+mj-lt"/>
              <a:buAutoNum type="arabicPeriod"/>
            </a:pPr>
            <a:r>
              <a:rPr lang="en-US" sz="3600" dirty="0" err="1" smtClean="0"/>
              <a:t>Kelenjar</a:t>
            </a:r>
            <a:r>
              <a:rPr lang="en-US" sz="3600" dirty="0" smtClean="0"/>
              <a:t>  Krause</a:t>
            </a:r>
          </a:p>
          <a:p>
            <a:pPr marL="582930" indent="-514350">
              <a:buFont typeface="+mj-lt"/>
              <a:buAutoNum type="arabicPeriod"/>
            </a:pPr>
            <a:r>
              <a:rPr lang="en-US" sz="3600" dirty="0" err="1" smtClean="0"/>
              <a:t>Kelenjar</a:t>
            </a:r>
            <a:r>
              <a:rPr lang="en-US" sz="3600" dirty="0" smtClean="0"/>
              <a:t> </a:t>
            </a:r>
            <a:r>
              <a:rPr lang="en-US" sz="3600" dirty="0" err="1" smtClean="0"/>
              <a:t>Wolfring</a:t>
            </a:r>
            <a:endParaRPr lang="en-US" sz="3600" dirty="0"/>
          </a:p>
        </p:txBody>
      </p:sp>
      <p:pic>
        <p:nvPicPr>
          <p:cNvPr id="4" name="Picture 2" descr="D:\mydocument\gbr palp, orbita\palp6.jpeg"/>
          <p:cNvPicPr>
            <a:picLocks noChangeAspect="1" noChangeArrowheads="1"/>
          </p:cNvPicPr>
          <p:nvPr/>
        </p:nvPicPr>
        <p:blipFill>
          <a:blip r:embed="rId2"/>
          <a:srcRect/>
          <a:stretch>
            <a:fillRect/>
          </a:stretch>
        </p:blipFill>
        <p:spPr bwMode="auto">
          <a:xfrm>
            <a:off x="5018011" y="3505200"/>
            <a:ext cx="4112134" cy="3276600"/>
          </a:xfrm>
          <a:prstGeom prst="rect">
            <a:avLst/>
          </a:prstGeom>
          <a:noFill/>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Kelainan</a:t>
            </a:r>
            <a:r>
              <a:rPr lang="en-US" dirty="0" smtClean="0"/>
              <a:t> </a:t>
            </a:r>
            <a:r>
              <a:rPr lang="en-US" dirty="0" err="1" smtClean="0"/>
              <a:t>palpebra</a:t>
            </a:r>
            <a:endParaRPr lang="en-US" dirty="0"/>
          </a:p>
        </p:txBody>
      </p:sp>
      <p:sp>
        <p:nvSpPr>
          <p:cNvPr id="3" name="Content Placeholder 2"/>
          <p:cNvSpPr>
            <a:spLocks noGrp="1"/>
          </p:cNvSpPr>
          <p:nvPr>
            <p:ph idx="1"/>
          </p:nvPr>
        </p:nvSpPr>
        <p:spPr/>
        <p:txBody>
          <a:bodyPr>
            <a:normAutofit/>
          </a:bodyPr>
          <a:lstStyle/>
          <a:p>
            <a:pPr marL="582930" indent="-514350">
              <a:buFont typeface="+mj-lt"/>
              <a:buAutoNum type="arabicPeriod"/>
            </a:pPr>
            <a:r>
              <a:rPr lang="en-US" sz="4000" dirty="0" err="1" smtClean="0"/>
              <a:t>Kongenital</a:t>
            </a:r>
            <a:endParaRPr lang="en-US" sz="4000" dirty="0" smtClean="0"/>
          </a:p>
          <a:p>
            <a:pPr marL="582930" indent="-514350">
              <a:buFont typeface="+mj-lt"/>
              <a:buAutoNum type="arabicPeriod"/>
            </a:pPr>
            <a:r>
              <a:rPr lang="en-US" sz="4000" dirty="0" smtClean="0"/>
              <a:t>Trauma</a:t>
            </a:r>
          </a:p>
          <a:p>
            <a:pPr marL="582930" indent="-514350">
              <a:buFont typeface="+mj-lt"/>
              <a:buAutoNum type="arabicPeriod"/>
            </a:pPr>
            <a:r>
              <a:rPr lang="en-US" sz="4000" dirty="0" smtClean="0"/>
              <a:t>Tumor</a:t>
            </a:r>
          </a:p>
          <a:p>
            <a:pPr marL="582930" indent="-514350">
              <a:buFont typeface="+mj-lt"/>
              <a:buAutoNum type="arabicPeriod"/>
            </a:pPr>
            <a:r>
              <a:rPr lang="en-US" sz="4000" dirty="0" err="1" smtClean="0"/>
              <a:t>Infeksi</a:t>
            </a:r>
            <a:endParaRPr lang="en-US" sz="4000" dirty="0" smtClean="0"/>
          </a:p>
          <a:p>
            <a:pPr marL="582930" indent="-514350">
              <a:buFont typeface="+mj-lt"/>
              <a:buAutoNum type="arabicPeriod"/>
            </a:pPr>
            <a:r>
              <a:rPr lang="en-US" sz="4000" dirty="0" err="1" smtClean="0"/>
              <a:t>Degenerasi</a:t>
            </a:r>
            <a:endParaRPr lang="en-US" sz="4000"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id-ID"/>
          </a:p>
        </p:txBody>
      </p:sp>
      <p:sp>
        <p:nvSpPr>
          <p:cNvPr id="3" name="Content Placeholder 2"/>
          <p:cNvSpPr>
            <a:spLocks noGrp="1"/>
          </p:cNvSpPr>
          <p:nvPr>
            <p:ph idx="1"/>
          </p:nvPr>
        </p:nvSpPr>
        <p:spPr/>
        <p:txBody>
          <a:bodyPr>
            <a:normAutofit fontScale="85000" lnSpcReduction="20000"/>
          </a:bodyPr>
          <a:lstStyle/>
          <a:p>
            <a:r>
              <a:rPr lang="id-ID" dirty="0" smtClean="0"/>
              <a:t>TIU : Mahasiswa mampu menjelaskan kelainan orbita, palpebra, sklera, konjungtiva dan air mata.</a:t>
            </a:r>
          </a:p>
          <a:p>
            <a:endParaRPr lang="id-ID" dirty="0"/>
          </a:p>
          <a:p>
            <a:r>
              <a:rPr lang="id-ID" dirty="0" smtClean="0"/>
              <a:t>TIK :</a:t>
            </a:r>
          </a:p>
          <a:p>
            <a:r>
              <a:rPr lang="id-ID" dirty="0" smtClean="0"/>
              <a:t>Mahasiswa mampu menjelaskan anatomi fisiologi orbita, palpebra, sklera, konjungtiva dan air mata.</a:t>
            </a:r>
          </a:p>
          <a:p>
            <a:r>
              <a:rPr lang="id-ID" dirty="0" smtClean="0"/>
              <a:t>Mahasiswa mampu menjelaskan </a:t>
            </a:r>
            <a:r>
              <a:rPr lang="id-ID" dirty="0"/>
              <a:t>pemeriksaan  mata untuk menilai kelainan orbita, palpebra, sklera, konjungtiva dan air </a:t>
            </a:r>
            <a:r>
              <a:rPr lang="id-ID" dirty="0" smtClean="0"/>
              <a:t>mata.</a:t>
            </a:r>
          </a:p>
          <a:p>
            <a:r>
              <a:rPr lang="id-ID" dirty="0" smtClean="0"/>
              <a:t>Mahasiswa mampu menjelaskan </a:t>
            </a:r>
            <a:r>
              <a:rPr lang="id-ID" dirty="0"/>
              <a:t>kelainan orbita, palpebra, sklera, konjungtiva dan air </a:t>
            </a:r>
            <a:r>
              <a:rPr lang="id-ID" dirty="0" smtClean="0"/>
              <a:t>mata beserta ciri ciri spesifik dan terapinya.</a:t>
            </a:r>
            <a:endParaRPr lang="id-ID" dirty="0"/>
          </a:p>
        </p:txBody>
      </p:sp>
    </p:spTree>
    <p:extLst>
      <p:ext uri="{BB962C8B-B14F-4D97-AF65-F5344CB8AC3E}">
        <p14:creationId xmlns:p14="http://schemas.microsoft.com/office/powerpoint/2010/main" val="137888679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457200"/>
            <a:ext cx="7772400" cy="914400"/>
          </a:xfrm>
        </p:spPr>
        <p:txBody>
          <a:bodyPr/>
          <a:lstStyle/>
          <a:p>
            <a:r>
              <a:rPr lang="en-US" dirty="0" err="1" smtClean="0"/>
              <a:t>Kelainan</a:t>
            </a:r>
            <a:r>
              <a:rPr lang="en-US" dirty="0" smtClean="0"/>
              <a:t> </a:t>
            </a:r>
            <a:r>
              <a:rPr lang="en-US" dirty="0" err="1" smtClean="0"/>
              <a:t>kongenital</a:t>
            </a:r>
            <a:r>
              <a:rPr lang="en-US" dirty="0" smtClean="0"/>
              <a:t> </a:t>
            </a:r>
            <a:r>
              <a:rPr lang="en-US" dirty="0" err="1" smtClean="0"/>
              <a:t>Palpebra</a:t>
            </a:r>
            <a:r>
              <a:rPr lang="en-US" dirty="0" smtClean="0"/>
              <a:t/>
            </a:r>
            <a:br>
              <a:rPr lang="en-US" dirty="0" smtClean="0"/>
            </a:br>
            <a:r>
              <a:rPr lang="en-US" sz="3200" dirty="0" smtClean="0"/>
              <a:t>(</a:t>
            </a:r>
            <a:r>
              <a:rPr lang="en-US" sz="3200" dirty="0" err="1" smtClean="0"/>
              <a:t>Epiblefaron</a:t>
            </a:r>
            <a:r>
              <a:rPr lang="en-US" sz="3200" dirty="0" smtClean="0"/>
              <a:t>, </a:t>
            </a:r>
            <a:r>
              <a:rPr lang="en-US" sz="3200" dirty="0" err="1" smtClean="0"/>
              <a:t>epikantus</a:t>
            </a:r>
            <a:r>
              <a:rPr lang="en-US" sz="3200" dirty="0" smtClean="0"/>
              <a:t>)</a:t>
            </a:r>
            <a:endParaRPr lang="en-US" sz="3200" dirty="0"/>
          </a:p>
        </p:txBody>
      </p:sp>
      <p:pic>
        <p:nvPicPr>
          <p:cNvPr id="19458" name="Picture 2" descr="D:\mydocument\gbr palp, orbita\epiblefaron.jpg"/>
          <p:cNvPicPr>
            <a:picLocks noGrp="1" noChangeAspect="1" noChangeArrowheads="1"/>
          </p:cNvPicPr>
          <p:nvPr>
            <p:ph idx="1"/>
          </p:nvPr>
        </p:nvPicPr>
        <p:blipFill>
          <a:blip r:embed="rId2"/>
          <a:srcRect/>
          <a:stretch>
            <a:fillRect/>
          </a:stretch>
        </p:blipFill>
        <p:spPr bwMode="auto">
          <a:xfrm>
            <a:off x="762000" y="2895600"/>
            <a:ext cx="3322608" cy="2201227"/>
          </a:xfrm>
          <a:prstGeom prst="rect">
            <a:avLst/>
          </a:prstGeom>
          <a:noFill/>
        </p:spPr>
      </p:pic>
      <p:pic>
        <p:nvPicPr>
          <p:cNvPr id="19459" name="Picture 3" descr="D:\mydocument\gbr palp, orbita\epikantus.jpg"/>
          <p:cNvPicPr>
            <a:picLocks noChangeAspect="1" noChangeArrowheads="1"/>
          </p:cNvPicPr>
          <p:nvPr/>
        </p:nvPicPr>
        <p:blipFill>
          <a:blip r:embed="rId3"/>
          <a:srcRect/>
          <a:stretch>
            <a:fillRect/>
          </a:stretch>
        </p:blipFill>
        <p:spPr bwMode="auto">
          <a:xfrm>
            <a:off x="4419600" y="3124200"/>
            <a:ext cx="4204138" cy="1905000"/>
          </a:xfrm>
          <a:prstGeom prst="rect">
            <a:avLst/>
          </a:prstGeom>
          <a:noFill/>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Kelainan</a:t>
            </a:r>
            <a:r>
              <a:rPr lang="en-US" dirty="0" smtClean="0"/>
              <a:t> </a:t>
            </a:r>
            <a:r>
              <a:rPr lang="en-US" dirty="0" err="1" smtClean="0"/>
              <a:t>kongenital</a:t>
            </a:r>
            <a:r>
              <a:rPr lang="en-US" dirty="0" smtClean="0"/>
              <a:t> </a:t>
            </a:r>
            <a:r>
              <a:rPr lang="en-US" dirty="0" err="1" smtClean="0"/>
              <a:t>Palpebra</a:t>
            </a:r>
            <a:r>
              <a:rPr lang="en-US" dirty="0" smtClean="0"/>
              <a:t/>
            </a:r>
            <a:br>
              <a:rPr lang="en-US" dirty="0" smtClean="0"/>
            </a:br>
            <a:r>
              <a:rPr lang="en-US" sz="2400" dirty="0" smtClean="0"/>
              <a:t>(</a:t>
            </a:r>
            <a:r>
              <a:rPr lang="en-US" sz="2400" dirty="0" err="1" smtClean="0"/>
              <a:t>blefarofimosis</a:t>
            </a:r>
            <a:r>
              <a:rPr lang="en-US" sz="2400" dirty="0" smtClean="0"/>
              <a:t>, , </a:t>
            </a:r>
            <a:r>
              <a:rPr lang="en-US" sz="2400" dirty="0" err="1" smtClean="0"/>
              <a:t>distikiasis</a:t>
            </a:r>
            <a:r>
              <a:rPr lang="en-US" sz="2400" dirty="0" smtClean="0"/>
              <a:t>, </a:t>
            </a:r>
            <a:r>
              <a:rPr lang="en-US" sz="2400" dirty="0" err="1" smtClean="0"/>
              <a:t>angkiloblefaron</a:t>
            </a:r>
            <a:r>
              <a:rPr lang="en-US" sz="2400" dirty="0" smtClean="0"/>
              <a:t>)</a:t>
            </a:r>
            <a:endParaRPr lang="en-US" sz="2400" dirty="0"/>
          </a:p>
        </p:txBody>
      </p:sp>
      <p:pic>
        <p:nvPicPr>
          <p:cNvPr id="4098" name="Picture 2" descr="D:\mydocument\gbr palp, orbita\distikiasis.jpg"/>
          <p:cNvPicPr>
            <a:picLocks noChangeAspect="1" noChangeArrowheads="1"/>
          </p:cNvPicPr>
          <p:nvPr/>
        </p:nvPicPr>
        <p:blipFill>
          <a:blip r:embed="rId2"/>
          <a:srcRect/>
          <a:stretch>
            <a:fillRect/>
          </a:stretch>
        </p:blipFill>
        <p:spPr bwMode="auto">
          <a:xfrm>
            <a:off x="1219200" y="4191000"/>
            <a:ext cx="3589638" cy="2441482"/>
          </a:xfrm>
          <a:prstGeom prst="rect">
            <a:avLst/>
          </a:prstGeom>
          <a:noFill/>
        </p:spPr>
      </p:pic>
      <p:pic>
        <p:nvPicPr>
          <p:cNvPr id="5" name="Picture 5" descr="D:\mydocument\gbr palp, orbita\angkilo.jpg"/>
          <p:cNvPicPr>
            <a:picLocks noChangeAspect="1" noChangeArrowheads="1"/>
          </p:cNvPicPr>
          <p:nvPr/>
        </p:nvPicPr>
        <p:blipFill>
          <a:blip r:embed="rId3"/>
          <a:srcRect/>
          <a:stretch>
            <a:fillRect/>
          </a:stretch>
        </p:blipFill>
        <p:spPr bwMode="auto">
          <a:xfrm rot="16200000">
            <a:off x="5067417" y="2933585"/>
            <a:ext cx="3591561" cy="2448792"/>
          </a:xfrm>
          <a:prstGeom prst="rect">
            <a:avLst/>
          </a:prstGeom>
          <a:noFill/>
        </p:spPr>
      </p:pic>
      <p:pic>
        <p:nvPicPr>
          <p:cNvPr id="4099" name="Picture 3" descr="D:\mydocument\gbr palp, orbita\blefaropimosis.jpg"/>
          <p:cNvPicPr>
            <a:picLocks noGrp="1" noChangeAspect="1" noChangeArrowheads="1"/>
          </p:cNvPicPr>
          <p:nvPr>
            <p:ph idx="1"/>
          </p:nvPr>
        </p:nvPicPr>
        <p:blipFill>
          <a:blip r:embed="rId4"/>
          <a:srcRect/>
          <a:stretch>
            <a:fillRect/>
          </a:stretch>
        </p:blipFill>
        <p:spPr bwMode="auto">
          <a:xfrm>
            <a:off x="1143000" y="2057400"/>
            <a:ext cx="3860333" cy="1676400"/>
          </a:xfrm>
          <a:prstGeom prst="rect">
            <a:avLst/>
          </a:prstGeom>
          <a:noFill/>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Kelainan</a:t>
            </a:r>
            <a:r>
              <a:rPr lang="en-US" dirty="0" smtClean="0"/>
              <a:t> </a:t>
            </a:r>
            <a:r>
              <a:rPr lang="en-US" dirty="0" err="1" smtClean="0"/>
              <a:t>kongenital</a:t>
            </a:r>
            <a:r>
              <a:rPr lang="en-US" dirty="0" smtClean="0"/>
              <a:t> </a:t>
            </a:r>
            <a:r>
              <a:rPr lang="en-US" dirty="0" err="1" smtClean="0"/>
              <a:t>Palpebra</a:t>
            </a:r>
            <a:r>
              <a:rPr lang="en-US" dirty="0" smtClean="0"/>
              <a:t/>
            </a:r>
            <a:br>
              <a:rPr lang="en-US" dirty="0" smtClean="0"/>
            </a:br>
            <a:endParaRPr lang="en-US" dirty="0"/>
          </a:p>
        </p:txBody>
      </p:sp>
      <p:sp>
        <p:nvSpPr>
          <p:cNvPr id="3" name="Content Placeholder 2"/>
          <p:cNvSpPr>
            <a:spLocks noGrp="1"/>
          </p:cNvSpPr>
          <p:nvPr>
            <p:ph idx="1"/>
          </p:nvPr>
        </p:nvSpPr>
        <p:spPr/>
        <p:txBody>
          <a:bodyPr>
            <a:normAutofit/>
          </a:bodyPr>
          <a:lstStyle/>
          <a:p>
            <a:r>
              <a:rPr lang="en-US" dirty="0" err="1" smtClean="0"/>
              <a:t>Epiblefaron</a:t>
            </a:r>
            <a:r>
              <a:rPr lang="en-US" dirty="0" smtClean="0"/>
              <a:t> = </a:t>
            </a:r>
            <a:r>
              <a:rPr lang="en-US" dirty="0" err="1" smtClean="0"/>
              <a:t>lipatan</a:t>
            </a:r>
            <a:r>
              <a:rPr lang="en-US" dirty="0" smtClean="0"/>
              <a:t> horizontal </a:t>
            </a:r>
            <a:r>
              <a:rPr lang="en-US" dirty="0" err="1" smtClean="0"/>
              <a:t>kulit</a:t>
            </a:r>
            <a:r>
              <a:rPr lang="en-US" dirty="0" smtClean="0"/>
              <a:t> </a:t>
            </a:r>
            <a:r>
              <a:rPr lang="en-US" dirty="0" err="1" smtClean="0"/>
              <a:t>melewati</a:t>
            </a:r>
            <a:r>
              <a:rPr lang="en-US" dirty="0" smtClean="0"/>
              <a:t> </a:t>
            </a:r>
            <a:r>
              <a:rPr lang="en-US" dirty="0" err="1" smtClean="0"/>
              <a:t>margo</a:t>
            </a:r>
            <a:r>
              <a:rPr lang="en-US" dirty="0" smtClean="0"/>
              <a:t> </a:t>
            </a:r>
            <a:r>
              <a:rPr lang="en-US" dirty="0" err="1" smtClean="0"/>
              <a:t>palpebra</a:t>
            </a:r>
            <a:endParaRPr lang="en-US" dirty="0" smtClean="0"/>
          </a:p>
          <a:p>
            <a:r>
              <a:rPr lang="en-US" dirty="0" err="1" smtClean="0"/>
              <a:t>Epikantus</a:t>
            </a:r>
            <a:r>
              <a:rPr lang="en-US" dirty="0" smtClean="0"/>
              <a:t> = </a:t>
            </a:r>
            <a:r>
              <a:rPr lang="en-US" dirty="0" err="1" smtClean="0"/>
              <a:t>ada</a:t>
            </a:r>
            <a:r>
              <a:rPr lang="en-US" dirty="0" smtClean="0"/>
              <a:t> </a:t>
            </a:r>
            <a:r>
              <a:rPr lang="en-US" dirty="0" err="1" smtClean="0"/>
              <a:t>lipatan</a:t>
            </a:r>
            <a:r>
              <a:rPr lang="en-US" dirty="0" smtClean="0"/>
              <a:t> </a:t>
            </a:r>
            <a:r>
              <a:rPr lang="en-US" dirty="0" err="1" smtClean="0"/>
              <a:t>kulit</a:t>
            </a:r>
            <a:r>
              <a:rPr lang="en-US" dirty="0" smtClean="0"/>
              <a:t> </a:t>
            </a:r>
            <a:r>
              <a:rPr lang="en-US" dirty="0" err="1" smtClean="0"/>
              <a:t>vertikal</a:t>
            </a:r>
            <a:r>
              <a:rPr lang="en-US" dirty="0" smtClean="0"/>
              <a:t> </a:t>
            </a:r>
            <a:r>
              <a:rPr lang="en-US" dirty="0" err="1" smtClean="0"/>
              <a:t>sisi</a:t>
            </a:r>
            <a:r>
              <a:rPr lang="en-US" dirty="0" smtClean="0"/>
              <a:t> </a:t>
            </a:r>
            <a:r>
              <a:rPr lang="en-US" dirty="0" err="1" smtClean="0"/>
              <a:t>hidung</a:t>
            </a:r>
            <a:endParaRPr lang="en-US" dirty="0" smtClean="0"/>
          </a:p>
          <a:p>
            <a:r>
              <a:rPr lang="en-US" dirty="0" err="1" smtClean="0"/>
              <a:t>Blefarofimosis</a:t>
            </a:r>
            <a:r>
              <a:rPr lang="en-US" dirty="0" smtClean="0"/>
              <a:t>  = </a:t>
            </a:r>
            <a:r>
              <a:rPr lang="en-US" dirty="0" err="1" smtClean="0"/>
              <a:t>celah</a:t>
            </a:r>
            <a:r>
              <a:rPr lang="en-US" dirty="0" smtClean="0"/>
              <a:t> </a:t>
            </a:r>
            <a:r>
              <a:rPr lang="en-US" dirty="0" err="1" smtClean="0"/>
              <a:t>palpebra</a:t>
            </a:r>
            <a:r>
              <a:rPr lang="en-US" dirty="0" smtClean="0"/>
              <a:t> </a:t>
            </a:r>
            <a:r>
              <a:rPr lang="en-US" dirty="0" err="1" smtClean="0"/>
              <a:t>sempit</a:t>
            </a:r>
            <a:endParaRPr lang="en-US" dirty="0" smtClean="0"/>
          </a:p>
          <a:p>
            <a:r>
              <a:rPr lang="en-US" dirty="0" err="1" smtClean="0"/>
              <a:t>Angkiloblefaron</a:t>
            </a:r>
            <a:r>
              <a:rPr lang="en-US" dirty="0" smtClean="0"/>
              <a:t> – </a:t>
            </a:r>
            <a:r>
              <a:rPr lang="en-US" dirty="0" err="1" smtClean="0"/>
              <a:t>ada</a:t>
            </a:r>
            <a:r>
              <a:rPr lang="en-US" dirty="0" smtClean="0"/>
              <a:t> </a:t>
            </a:r>
            <a:r>
              <a:rPr lang="en-US" dirty="0" err="1" smtClean="0"/>
              <a:t>perlekatan</a:t>
            </a:r>
            <a:r>
              <a:rPr lang="en-US" dirty="0" smtClean="0"/>
              <a:t> </a:t>
            </a:r>
            <a:r>
              <a:rPr lang="en-US" dirty="0" err="1" smtClean="0"/>
              <a:t>margo</a:t>
            </a:r>
            <a:r>
              <a:rPr lang="en-US" dirty="0" smtClean="0"/>
              <a:t> </a:t>
            </a:r>
            <a:r>
              <a:rPr lang="en-US" dirty="0" err="1" smtClean="0"/>
              <a:t>palpebra</a:t>
            </a:r>
            <a:r>
              <a:rPr lang="en-US" dirty="0" smtClean="0"/>
              <a:t> superior </a:t>
            </a:r>
            <a:r>
              <a:rPr lang="en-US" dirty="0" err="1" smtClean="0"/>
              <a:t>dan</a:t>
            </a:r>
            <a:r>
              <a:rPr lang="en-US" dirty="0" smtClean="0"/>
              <a:t> inferior</a:t>
            </a:r>
          </a:p>
          <a:p>
            <a:r>
              <a:rPr lang="en-US" dirty="0" err="1" smtClean="0"/>
              <a:t>Distikiasis</a:t>
            </a:r>
            <a:r>
              <a:rPr lang="en-US" dirty="0" smtClean="0"/>
              <a:t> = </a:t>
            </a:r>
            <a:r>
              <a:rPr lang="en-US" dirty="0" err="1" smtClean="0"/>
              <a:t>adanya</a:t>
            </a:r>
            <a:r>
              <a:rPr lang="en-US" dirty="0" smtClean="0"/>
              <a:t> </a:t>
            </a:r>
            <a:r>
              <a:rPr lang="en-US" dirty="0" err="1" smtClean="0"/>
              <a:t>baris</a:t>
            </a:r>
            <a:r>
              <a:rPr lang="en-US" dirty="0" smtClean="0"/>
              <a:t> </a:t>
            </a:r>
            <a:r>
              <a:rPr lang="en-US" dirty="0" err="1" smtClean="0"/>
              <a:t>bulu</a:t>
            </a:r>
            <a:r>
              <a:rPr lang="en-US" dirty="0" smtClean="0"/>
              <a:t> </a:t>
            </a:r>
            <a:r>
              <a:rPr lang="en-US" dirty="0" err="1" smtClean="0"/>
              <a:t>mata</a:t>
            </a:r>
            <a:r>
              <a:rPr lang="en-US" dirty="0" smtClean="0"/>
              <a:t> </a:t>
            </a:r>
            <a:r>
              <a:rPr lang="en-US" dirty="0" err="1" smtClean="0"/>
              <a:t>ganda</a:t>
            </a:r>
            <a:endParaRPr lang="en-US" dirty="0"/>
          </a:p>
        </p:txBody>
      </p:sp>
    </p:spTree>
    <p:extLst>
      <p:ext uri="{BB962C8B-B14F-4D97-AF65-F5344CB8AC3E}">
        <p14:creationId xmlns:p14="http://schemas.microsoft.com/office/powerpoint/2010/main" val="1051944655"/>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Entropion</a:t>
            </a:r>
            <a:r>
              <a:rPr lang="en-US" dirty="0" smtClean="0"/>
              <a:t>     </a:t>
            </a:r>
            <a:r>
              <a:rPr lang="en-US" dirty="0" err="1" smtClean="0"/>
              <a:t>ektropion</a:t>
            </a:r>
            <a:endParaRPr lang="en-US" dirty="0"/>
          </a:p>
        </p:txBody>
      </p:sp>
      <p:pic>
        <p:nvPicPr>
          <p:cNvPr id="16386" name="Picture 2" descr="D:\mydocument\gbr palp, orbita\ektropion.jpg"/>
          <p:cNvPicPr>
            <a:picLocks noGrp="1" noChangeAspect="1" noChangeArrowheads="1"/>
          </p:cNvPicPr>
          <p:nvPr>
            <p:ph idx="1"/>
          </p:nvPr>
        </p:nvPicPr>
        <p:blipFill>
          <a:blip r:embed="rId2"/>
          <a:srcRect/>
          <a:stretch>
            <a:fillRect/>
          </a:stretch>
        </p:blipFill>
        <p:spPr bwMode="auto">
          <a:xfrm>
            <a:off x="4648200" y="2590800"/>
            <a:ext cx="2860401" cy="2209800"/>
          </a:xfrm>
          <a:prstGeom prst="rect">
            <a:avLst/>
          </a:prstGeom>
          <a:noFill/>
        </p:spPr>
      </p:pic>
      <p:pic>
        <p:nvPicPr>
          <p:cNvPr id="16387" name="Picture 3" descr="D:\mydocument\gbr palp, orbita\entropion.jpg"/>
          <p:cNvPicPr>
            <a:picLocks noChangeAspect="1" noChangeArrowheads="1"/>
          </p:cNvPicPr>
          <p:nvPr/>
        </p:nvPicPr>
        <p:blipFill>
          <a:blip r:embed="rId3"/>
          <a:srcRect/>
          <a:stretch>
            <a:fillRect/>
          </a:stretch>
        </p:blipFill>
        <p:spPr bwMode="auto">
          <a:xfrm>
            <a:off x="990600" y="2667000"/>
            <a:ext cx="3106273" cy="2133601"/>
          </a:xfrm>
          <a:prstGeom prst="rect">
            <a:avLst/>
          </a:prstGeom>
          <a:noFill/>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Trauma </a:t>
            </a:r>
            <a:r>
              <a:rPr lang="en-US" dirty="0" err="1" smtClean="0"/>
              <a:t>palpebra</a:t>
            </a:r>
            <a:endParaRPr lang="en-US" dirty="0"/>
          </a:p>
        </p:txBody>
      </p:sp>
      <p:pic>
        <p:nvPicPr>
          <p:cNvPr id="7170" name="Picture 2" descr="D:\mydocument\gbr palp, orbita\avulsi.jpg"/>
          <p:cNvPicPr>
            <a:picLocks noGrp="1" noChangeAspect="1" noChangeArrowheads="1"/>
          </p:cNvPicPr>
          <p:nvPr>
            <p:ph idx="1"/>
          </p:nvPr>
        </p:nvPicPr>
        <p:blipFill>
          <a:blip r:embed="rId2"/>
          <a:srcRect/>
          <a:stretch>
            <a:fillRect/>
          </a:stretch>
        </p:blipFill>
        <p:spPr bwMode="auto">
          <a:xfrm>
            <a:off x="1369828" y="2362200"/>
            <a:ext cx="3094074" cy="2743200"/>
          </a:xfrm>
          <a:prstGeom prst="rect">
            <a:avLst/>
          </a:prstGeom>
          <a:noFill/>
        </p:spPr>
      </p:pic>
      <p:pic>
        <p:nvPicPr>
          <p:cNvPr id="7171" name="Picture 3" descr="D:\mydocument\gbr palp, orbita\trauma palp.jpeg"/>
          <p:cNvPicPr>
            <a:picLocks noChangeAspect="1" noChangeArrowheads="1"/>
          </p:cNvPicPr>
          <p:nvPr/>
        </p:nvPicPr>
        <p:blipFill>
          <a:blip r:embed="rId3"/>
          <a:srcRect/>
          <a:stretch>
            <a:fillRect/>
          </a:stretch>
        </p:blipFill>
        <p:spPr bwMode="auto">
          <a:xfrm>
            <a:off x="4851400" y="2514600"/>
            <a:ext cx="3352800" cy="2514600"/>
          </a:xfrm>
          <a:prstGeom prst="rect">
            <a:avLst/>
          </a:prstGeom>
          <a:noFill/>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Tumor </a:t>
            </a:r>
            <a:r>
              <a:rPr lang="en-US" dirty="0" err="1" smtClean="0"/>
              <a:t>palpebra</a:t>
            </a:r>
            <a:r>
              <a:rPr lang="en-US" dirty="0" smtClean="0"/>
              <a:t/>
            </a:r>
            <a:br>
              <a:rPr lang="en-US" dirty="0" smtClean="0"/>
            </a:br>
            <a:r>
              <a:rPr lang="en-US" sz="2400" dirty="0" smtClean="0"/>
              <a:t>(</a:t>
            </a:r>
            <a:r>
              <a:rPr lang="en-US" sz="2400" dirty="0" err="1" smtClean="0"/>
              <a:t>hemangioma</a:t>
            </a:r>
            <a:r>
              <a:rPr lang="en-US" sz="2400" dirty="0" smtClean="0"/>
              <a:t>, nevus, basal </a:t>
            </a:r>
            <a:r>
              <a:rPr lang="en-US" sz="2400" dirty="0" err="1" smtClean="0"/>
              <a:t>sel</a:t>
            </a:r>
            <a:r>
              <a:rPr lang="en-US" sz="2400" dirty="0" smtClean="0"/>
              <a:t> Ca)</a:t>
            </a:r>
            <a:endParaRPr lang="en-US" sz="2400" dirty="0"/>
          </a:p>
        </p:txBody>
      </p:sp>
      <p:pic>
        <p:nvPicPr>
          <p:cNvPr id="8194" name="Picture 2" descr="D:\mydocument\gbr palp, orbita\hemangioma.jpg"/>
          <p:cNvPicPr>
            <a:picLocks noGrp="1" noChangeAspect="1" noChangeArrowheads="1"/>
          </p:cNvPicPr>
          <p:nvPr>
            <p:ph idx="1"/>
          </p:nvPr>
        </p:nvPicPr>
        <p:blipFill>
          <a:blip r:embed="rId2"/>
          <a:srcRect/>
          <a:stretch>
            <a:fillRect/>
          </a:stretch>
        </p:blipFill>
        <p:spPr bwMode="auto">
          <a:xfrm>
            <a:off x="1752600" y="2057400"/>
            <a:ext cx="2105025" cy="2171700"/>
          </a:xfrm>
          <a:prstGeom prst="rect">
            <a:avLst/>
          </a:prstGeom>
          <a:noFill/>
        </p:spPr>
      </p:pic>
      <p:pic>
        <p:nvPicPr>
          <p:cNvPr id="8195" name="Picture 3" descr="D:\mydocument\gbr palp, orbita\nevus.jpg"/>
          <p:cNvPicPr>
            <a:picLocks noChangeAspect="1" noChangeArrowheads="1"/>
          </p:cNvPicPr>
          <p:nvPr/>
        </p:nvPicPr>
        <p:blipFill>
          <a:blip r:embed="rId3"/>
          <a:srcRect/>
          <a:stretch>
            <a:fillRect/>
          </a:stretch>
        </p:blipFill>
        <p:spPr bwMode="auto">
          <a:xfrm>
            <a:off x="1600200" y="4724400"/>
            <a:ext cx="2476500" cy="1847850"/>
          </a:xfrm>
          <a:prstGeom prst="rect">
            <a:avLst/>
          </a:prstGeom>
          <a:noFill/>
        </p:spPr>
      </p:pic>
      <p:pic>
        <p:nvPicPr>
          <p:cNvPr id="8198" name="Picture 6" descr="D:\mydocument\gbr palp, orbita\bcc.jpeg"/>
          <p:cNvPicPr>
            <a:picLocks noChangeAspect="1" noChangeArrowheads="1"/>
          </p:cNvPicPr>
          <p:nvPr/>
        </p:nvPicPr>
        <p:blipFill>
          <a:blip r:embed="rId4"/>
          <a:srcRect/>
          <a:stretch>
            <a:fillRect/>
          </a:stretch>
        </p:blipFill>
        <p:spPr bwMode="auto">
          <a:xfrm>
            <a:off x="4800600" y="2590800"/>
            <a:ext cx="3520849" cy="3505200"/>
          </a:xfrm>
          <a:prstGeom prst="rect">
            <a:avLst/>
          </a:prstGeom>
          <a:noFill/>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Infeksi</a:t>
            </a:r>
            <a:r>
              <a:rPr lang="en-US" dirty="0" smtClean="0"/>
              <a:t> </a:t>
            </a:r>
            <a:r>
              <a:rPr lang="en-US" dirty="0" err="1" smtClean="0"/>
              <a:t>palpebra</a:t>
            </a:r>
            <a:r>
              <a:rPr lang="en-US" dirty="0" smtClean="0"/>
              <a:t/>
            </a:r>
            <a:br>
              <a:rPr lang="en-US" dirty="0" smtClean="0"/>
            </a:br>
            <a:r>
              <a:rPr lang="en-US" sz="3200" dirty="0" smtClean="0"/>
              <a:t>(</a:t>
            </a:r>
            <a:r>
              <a:rPr lang="en-US" sz="3200" dirty="0" err="1" smtClean="0"/>
              <a:t>Blefaritis</a:t>
            </a:r>
            <a:r>
              <a:rPr lang="en-US" sz="3200" dirty="0" smtClean="0"/>
              <a:t>, </a:t>
            </a:r>
            <a:r>
              <a:rPr lang="en-US" sz="3200" dirty="0" err="1" smtClean="0"/>
              <a:t>hordeolum</a:t>
            </a:r>
            <a:r>
              <a:rPr lang="en-US" sz="3200" dirty="0" smtClean="0"/>
              <a:t>, HZO)</a:t>
            </a:r>
            <a:endParaRPr lang="en-US" sz="3200" dirty="0"/>
          </a:p>
        </p:txBody>
      </p:sp>
      <p:pic>
        <p:nvPicPr>
          <p:cNvPr id="19458" name="Picture 2" descr="D:\mydocument\gbr palp, orbita\blefaritis2.jpeg"/>
          <p:cNvPicPr>
            <a:picLocks noGrp="1" noChangeAspect="1" noChangeArrowheads="1"/>
          </p:cNvPicPr>
          <p:nvPr>
            <p:ph idx="1"/>
          </p:nvPr>
        </p:nvPicPr>
        <p:blipFill>
          <a:blip r:embed="rId2"/>
          <a:srcRect/>
          <a:stretch>
            <a:fillRect/>
          </a:stretch>
        </p:blipFill>
        <p:spPr bwMode="auto">
          <a:xfrm>
            <a:off x="1447800" y="2362200"/>
            <a:ext cx="2793207" cy="1752600"/>
          </a:xfrm>
          <a:prstGeom prst="rect">
            <a:avLst/>
          </a:prstGeom>
          <a:noFill/>
        </p:spPr>
      </p:pic>
      <p:pic>
        <p:nvPicPr>
          <p:cNvPr id="9218" name="Picture 2" descr="D:\mydocument\gbr palp, orbita\hordeolum.jpeg"/>
          <p:cNvPicPr>
            <a:picLocks noChangeAspect="1" noChangeArrowheads="1"/>
          </p:cNvPicPr>
          <p:nvPr/>
        </p:nvPicPr>
        <p:blipFill>
          <a:blip r:embed="rId3"/>
          <a:srcRect/>
          <a:stretch>
            <a:fillRect/>
          </a:stretch>
        </p:blipFill>
        <p:spPr bwMode="auto">
          <a:xfrm>
            <a:off x="1447800" y="4419600"/>
            <a:ext cx="2754824" cy="2057400"/>
          </a:xfrm>
          <a:prstGeom prst="rect">
            <a:avLst/>
          </a:prstGeom>
          <a:noFill/>
        </p:spPr>
      </p:pic>
      <p:pic>
        <p:nvPicPr>
          <p:cNvPr id="9219" name="Picture 3" descr="D:\mydocument\gbr palp, orbita\hzo.jpg"/>
          <p:cNvPicPr>
            <a:picLocks noChangeAspect="1" noChangeArrowheads="1"/>
          </p:cNvPicPr>
          <p:nvPr/>
        </p:nvPicPr>
        <p:blipFill>
          <a:blip r:embed="rId4"/>
          <a:srcRect/>
          <a:stretch>
            <a:fillRect/>
          </a:stretch>
        </p:blipFill>
        <p:spPr bwMode="auto">
          <a:xfrm>
            <a:off x="4800600" y="2590800"/>
            <a:ext cx="3648594" cy="3505200"/>
          </a:xfrm>
          <a:prstGeom prst="rect">
            <a:avLst/>
          </a:prstGeom>
          <a:noFill/>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d-ID" dirty="0" smtClean="0"/>
              <a:t>Infeksi palpebra</a:t>
            </a:r>
            <a:endParaRPr lang="en-US" dirty="0"/>
          </a:p>
        </p:txBody>
      </p:sp>
      <p:sp>
        <p:nvSpPr>
          <p:cNvPr id="3" name="Content Placeholder 2"/>
          <p:cNvSpPr>
            <a:spLocks noGrp="1"/>
          </p:cNvSpPr>
          <p:nvPr>
            <p:ph idx="1"/>
          </p:nvPr>
        </p:nvSpPr>
        <p:spPr/>
        <p:txBody>
          <a:bodyPr/>
          <a:lstStyle/>
          <a:p>
            <a:pPr>
              <a:buNone/>
            </a:pPr>
            <a:r>
              <a:rPr lang="en-US" dirty="0" err="1" smtClean="0"/>
              <a:t>Trakoma</a:t>
            </a:r>
            <a:r>
              <a:rPr lang="en-US" dirty="0" smtClean="0"/>
              <a:t> </a:t>
            </a:r>
          </a:p>
          <a:p>
            <a:pPr marL="68580" indent="0">
              <a:buNone/>
            </a:pPr>
            <a:r>
              <a:rPr lang="id-ID" dirty="0" smtClean="0"/>
              <a:t>     </a:t>
            </a:r>
            <a:r>
              <a:rPr lang="en-US" dirty="0" err="1" smtClean="0"/>
              <a:t>Penyebab</a:t>
            </a:r>
            <a:r>
              <a:rPr lang="en-US" dirty="0" smtClean="0"/>
              <a:t> : </a:t>
            </a:r>
            <a:r>
              <a:rPr lang="en-US" dirty="0" err="1" smtClean="0"/>
              <a:t>chlamidia</a:t>
            </a:r>
            <a:r>
              <a:rPr lang="en-US" dirty="0" smtClean="0"/>
              <a:t> trachomatis</a:t>
            </a:r>
          </a:p>
          <a:p>
            <a:r>
              <a:rPr lang="en-US" dirty="0" smtClean="0"/>
              <a:t>Stadium :</a:t>
            </a:r>
          </a:p>
          <a:p>
            <a:r>
              <a:rPr lang="en-US" dirty="0" smtClean="0"/>
              <a:t>TF (</a:t>
            </a:r>
            <a:r>
              <a:rPr lang="en-US" dirty="0" err="1" smtClean="0"/>
              <a:t>trakoma</a:t>
            </a:r>
            <a:r>
              <a:rPr lang="en-US" dirty="0" smtClean="0"/>
              <a:t> </a:t>
            </a:r>
            <a:r>
              <a:rPr lang="en-US" dirty="0" err="1" smtClean="0"/>
              <a:t>folikel</a:t>
            </a:r>
            <a:r>
              <a:rPr lang="en-US" dirty="0" smtClean="0"/>
              <a:t>)</a:t>
            </a:r>
          </a:p>
          <a:p>
            <a:r>
              <a:rPr lang="en-US" dirty="0" smtClean="0"/>
              <a:t>TI (</a:t>
            </a:r>
            <a:r>
              <a:rPr lang="en-US" dirty="0" err="1" smtClean="0"/>
              <a:t>trakoma</a:t>
            </a:r>
            <a:r>
              <a:rPr lang="en-US" dirty="0" smtClean="0"/>
              <a:t> </a:t>
            </a:r>
            <a:r>
              <a:rPr lang="en-US" dirty="0" err="1" smtClean="0"/>
              <a:t>infiltrasi</a:t>
            </a:r>
            <a:r>
              <a:rPr lang="en-US" dirty="0" smtClean="0"/>
              <a:t>)</a:t>
            </a:r>
          </a:p>
          <a:p>
            <a:r>
              <a:rPr lang="en-US" dirty="0" smtClean="0"/>
              <a:t>TS (</a:t>
            </a:r>
            <a:r>
              <a:rPr lang="en-US" dirty="0" err="1" smtClean="0"/>
              <a:t>trakoma</a:t>
            </a:r>
            <a:r>
              <a:rPr lang="en-US" dirty="0" smtClean="0"/>
              <a:t> </a:t>
            </a:r>
            <a:r>
              <a:rPr lang="en-US" dirty="0" err="1" smtClean="0"/>
              <a:t>sikatrik</a:t>
            </a:r>
            <a:r>
              <a:rPr lang="en-US" dirty="0" smtClean="0"/>
              <a:t>)</a:t>
            </a:r>
          </a:p>
          <a:p>
            <a:r>
              <a:rPr lang="en-US" dirty="0" smtClean="0"/>
              <a:t>TT (</a:t>
            </a:r>
            <a:r>
              <a:rPr lang="en-US" dirty="0" err="1" smtClean="0"/>
              <a:t>trakoma</a:t>
            </a:r>
            <a:r>
              <a:rPr lang="en-US" dirty="0" smtClean="0"/>
              <a:t> </a:t>
            </a:r>
            <a:r>
              <a:rPr lang="en-US" dirty="0" err="1" smtClean="0"/>
              <a:t>trikiasis</a:t>
            </a:r>
            <a:r>
              <a:rPr lang="en-US" dirty="0" smtClean="0"/>
              <a:t>)</a:t>
            </a:r>
          </a:p>
          <a:p>
            <a:r>
              <a:rPr lang="en-US" dirty="0" smtClean="0"/>
              <a:t>CO (corneal opacity) </a:t>
            </a:r>
            <a:endParaRPr lang="en-US" dirty="0"/>
          </a:p>
        </p:txBody>
      </p:sp>
      <p:pic>
        <p:nvPicPr>
          <p:cNvPr id="4" name="Picture 2" descr="D:\mydocument\KULIAH UKDI\FOTO2 MATA\trichiasis3.jpg"/>
          <p:cNvPicPr>
            <a:picLocks noChangeAspect="1" noChangeArrowheads="1"/>
          </p:cNvPicPr>
          <p:nvPr/>
        </p:nvPicPr>
        <p:blipFill>
          <a:blip r:embed="rId2"/>
          <a:srcRect/>
          <a:stretch>
            <a:fillRect/>
          </a:stretch>
        </p:blipFill>
        <p:spPr bwMode="auto">
          <a:xfrm>
            <a:off x="5622700" y="3276600"/>
            <a:ext cx="3137079" cy="2819400"/>
          </a:xfrm>
          <a:prstGeom prst="rect">
            <a:avLst/>
          </a:prstGeom>
          <a:noFill/>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512064"/>
            <a:ext cx="7772400" cy="914400"/>
          </a:xfrm>
        </p:spPr>
        <p:txBody>
          <a:bodyPr/>
          <a:lstStyle/>
          <a:p>
            <a:r>
              <a:rPr lang="en-US" dirty="0" err="1" smtClean="0"/>
              <a:t>Degenerasi</a:t>
            </a:r>
            <a:r>
              <a:rPr lang="en-US" dirty="0" smtClean="0"/>
              <a:t> </a:t>
            </a:r>
            <a:br>
              <a:rPr lang="en-US" dirty="0" smtClean="0"/>
            </a:br>
            <a:r>
              <a:rPr lang="en-US" sz="3200" dirty="0" smtClean="0"/>
              <a:t>(</a:t>
            </a:r>
            <a:r>
              <a:rPr lang="en-US" sz="3200" dirty="0" err="1" smtClean="0"/>
              <a:t>Blefarokalasis</a:t>
            </a:r>
            <a:r>
              <a:rPr lang="en-US" sz="3200" dirty="0" smtClean="0"/>
              <a:t>)</a:t>
            </a:r>
            <a:br>
              <a:rPr lang="en-US" sz="3200" dirty="0" smtClean="0"/>
            </a:br>
            <a:endParaRPr lang="en-US" sz="3200" dirty="0"/>
          </a:p>
        </p:txBody>
      </p:sp>
      <p:pic>
        <p:nvPicPr>
          <p:cNvPr id="15363" name="Picture 3" descr="D:\mydocument\gbr palp, orbita\blefarokalasis.jpg"/>
          <p:cNvPicPr>
            <a:picLocks noGrp="1" noChangeAspect="1" noChangeArrowheads="1"/>
          </p:cNvPicPr>
          <p:nvPr>
            <p:ph idx="1"/>
          </p:nvPr>
        </p:nvPicPr>
        <p:blipFill>
          <a:blip r:embed="rId2"/>
          <a:srcRect/>
          <a:stretch>
            <a:fillRect/>
          </a:stretch>
        </p:blipFill>
        <p:spPr bwMode="auto">
          <a:xfrm>
            <a:off x="2590800" y="2667000"/>
            <a:ext cx="3595687" cy="2693295"/>
          </a:xfrm>
          <a:prstGeom prst="rect">
            <a:avLst/>
          </a:prstGeom>
          <a:noFill/>
        </p:spPr>
      </p:pic>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err="1" smtClean="0"/>
              <a:t>Dinding</a:t>
            </a:r>
            <a:r>
              <a:rPr lang="en-US" b="1" dirty="0" smtClean="0"/>
              <a:t> bola </a:t>
            </a:r>
            <a:r>
              <a:rPr lang="en-US" b="1" dirty="0" err="1" smtClean="0"/>
              <a:t>mata</a:t>
            </a:r>
            <a:r>
              <a:rPr lang="en-US" b="1" dirty="0" smtClean="0"/>
              <a:t/>
            </a:r>
            <a:br>
              <a:rPr lang="en-US" b="1" dirty="0" smtClean="0"/>
            </a:br>
            <a:endParaRPr lang="en-US" dirty="0"/>
          </a:p>
        </p:txBody>
      </p:sp>
      <p:sp>
        <p:nvSpPr>
          <p:cNvPr id="3" name="Content Placeholder 2"/>
          <p:cNvSpPr>
            <a:spLocks noGrp="1"/>
          </p:cNvSpPr>
          <p:nvPr>
            <p:ph idx="1"/>
          </p:nvPr>
        </p:nvSpPr>
        <p:spPr>
          <a:xfrm>
            <a:off x="914400" y="1981200"/>
            <a:ext cx="7772400" cy="4876800"/>
          </a:xfrm>
        </p:spPr>
        <p:txBody>
          <a:bodyPr>
            <a:normAutofit fontScale="92500" lnSpcReduction="10000"/>
          </a:bodyPr>
          <a:lstStyle/>
          <a:p>
            <a:pPr marL="609600" indent="-609600">
              <a:lnSpc>
                <a:spcPct val="80000"/>
              </a:lnSpc>
              <a:buFontTx/>
              <a:buAutoNum type="alphaUcPeriod"/>
            </a:pPr>
            <a:endParaRPr lang="en-US" sz="3200" b="1" dirty="0" smtClean="0"/>
          </a:p>
          <a:p>
            <a:pPr marL="609600" indent="-609600">
              <a:lnSpc>
                <a:spcPct val="80000"/>
              </a:lnSpc>
              <a:buFontTx/>
              <a:buNone/>
            </a:pPr>
            <a:r>
              <a:rPr lang="en-US" sz="3200" dirty="0" smtClean="0"/>
              <a:t>	1. </a:t>
            </a:r>
            <a:r>
              <a:rPr lang="en-US" sz="3200" dirty="0" err="1" smtClean="0"/>
              <a:t>Tunika</a:t>
            </a:r>
            <a:r>
              <a:rPr lang="en-US" sz="3200" dirty="0" smtClean="0"/>
              <a:t>  </a:t>
            </a:r>
            <a:r>
              <a:rPr lang="en-US" sz="3200" dirty="0" err="1" smtClean="0"/>
              <a:t>fibrosa</a:t>
            </a:r>
            <a:r>
              <a:rPr lang="en-US" sz="3200" dirty="0" smtClean="0"/>
              <a:t>  </a:t>
            </a:r>
            <a:r>
              <a:rPr lang="en-US" sz="3200" dirty="0" err="1" smtClean="0"/>
              <a:t>terdiri</a:t>
            </a:r>
            <a:r>
              <a:rPr lang="en-US" sz="3200" dirty="0" smtClean="0"/>
              <a:t>  </a:t>
            </a:r>
            <a:r>
              <a:rPr lang="en-US" sz="3200" dirty="0" err="1" smtClean="0"/>
              <a:t>dari</a:t>
            </a:r>
            <a:r>
              <a:rPr lang="en-US" sz="3200" dirty="0" smtClean="0"/>
              <a:t>   :</a:t>
            </a:r>
          </a:p>
          <a:p>
            <a:pPr marL="609600" indent="-609600">
              <a:lnSpc>
                <a:spcPct val="80000"/>
              </a:lnSpc>
              <a:buFontTx/>
              <a:buNone/>
            </a:pPr>
            <a:r>
              <a:rPr lang="en-US" sz="3200" dirty="0" smtClean="0"/>
              <a:t>			- </a:t>
            </a:r>
            <a:r>
              <a:rPr lang="en-US" sz="3200" dirty="0" err="1" smtClean="0"/>
              <a:t>Kornea</a:t>
            </a:r>
            <a:endParaRPr lang="en-US" sz="3200" dirty="0" smtClean="0"/>
          </a:p>
          <a:p>
            <a:pPr marL="609600" indent="-609600">
              <a:lnSpc>
                <a:spcPct val="80000"/>
              </a:lnSpc>
              <a:buFontTx/>
              <a:buNone/>
            </a:pPr>
            <a:r>
              <a:rPr lang="en-US" sz="3200" dirty="0" smtClean="0"/>
              <a:t>			- </a:t>
            </a:r>
            <a:r>
              <a:rPr lang="en-US" sz="3200" dirty="0" err="1" smtClean="0"/>
              <a:t>Sklera</a:t>
            </a:r>
            <a:endParaRPr lang="en-US" sz="3200" dirty="0" smtClean="0"/>
          </a:p>
          <a:p>
            <a:pPr marL="609600" indent="-609600">
              <a:lnSpc>
                <a:spcPct val="80000"/>
              </a:lnSpc>
              <a:buFontTx/>
              <a:buNone/>
            </a:pPr>
            <a:r>
              <a:rPr lang="en-US" sz="3200" dirty="0" smtClean="0"/>
              <a:t>	2. </a:t>
            </a:r>
            <a:r>
              <a:rPr lang="en-US" sz="3200" dirty="0" err="1" smtClean="0"/>
              <a:t>Tunika</a:t>
            </a:r>
            <a:r>
              <a:rPr lang="en-US" sz="3200" dirty="0" smtClean="0"/>
              <a:t>  </a:t>
            </a:r>
            <a:r>
              <a:rPr lang="en-US" sz="3200" dirty="0" err="1" smtClean="0"/>
              <a:t>vaskulosa</a:t>
            </a:r>
            <a:r>
              <a:rPr lang="en-US" sz="3200" dirty="0" smtClean="0"/>
              <a:t>  /  </a:t>
            </a:r>
            <a:r>
              <a:rPr lang="en-US" sz="3200" dirty="0" err="1" smtClean="0"/>
              <a:t>Uvea</a:t>
            </a:r>
            <a:r>
              <a:rPr lang="en-US" sz="3200" dirty="0" smtClean="0"/>
              <a:t>  </a:t>
            </a:r>
            <a:r>
              <a:rPr lang="en-US" sz="3200" dirty="0" err="1" smtClean="0"/>
              <a:t>terdiri</a:t>
            </a:r>
            <a:r>
              <a:rPr lang="en-US" sz="3200" dirty="0" smtClean="0"/>
              <a:t>  </a:t>
            </a:r>
            <a:r>
              <a:rPr lang="en-US" sz="3200" dirty="0" err="1" smtClean="0"/>
              <a:t>dari</a:t>
            </a:r>
            <a:r>
              <a:rPr lang="en-US" sz="3200" dirty="0" smtClean="0"/>
              <a:t>   :</a:t>
            </a:r>
          </a:p>
          <a:p>
            <a:pPr marL="609600" indent="-609600">
              <a:lnSpc>
                <a:spcPct val="80000"/>
              </a:lnSpc>
              <a:buFontTx/>
              <a:buNone/>
            </a:pPr>
            <a:r>
              <a:rPr lang="en-US" sz="3200" dirty="0" smtClean="0"/>
              <a:t>			- Iris</a:t>
            </a:r>
          </a:p>
          <a:p>
            <a:pPr marL="609600" indent="-609600">
              <a:lnSpc>
                <a:spcPct val="80000"/>
              </a:lnSpc>
              <a:buFontTx/>
              <a:buNone/>
            </a:pPr>
            <a:r>
              <a:rPr lang="en-US" sz="3200" dirty="0" smtClean="0"/>
              <a:t>			- </a:t>
            </a:r>
            <a:r>
              <a:rPr lang="en-US" sz="3200" dirty="0" err="1" smtClean="0"/>
              <a:t>Badan</a:t>
            </a:r>
            <a:r>
              <a:rPr lang="en-US" sz="3200" dirty="0" smtClean="0"/>
              <a:t>  </a:t>
            </a:r>
            <a:r>
              <a:rPr lang="en-US" sz="3200" dirty="0" err="1" smtClean="0"/>
              <a:t>siliar</a:t>
            </a:r>
            <a:endParaRPr lang="en-US" sz="3200" dirty="0" smtClean="0"/>
          </a:p>
          <a:p>
            <a:pPr marL="609600" indent="-609600">
              <a:lnSpc>
                <a:spcPct val="80000"/>
              </a:lnSpc>
              <a:buFontTx/>
              <a:buNone/>
            </a:pPr>
            <a:r>
              <a:rPr lang="en-US" sz="3200" dirty="0" smtClean="0"/>
              <a:t>			- </a:t>
            </a:r>
            <a:r>
              <a:rPr lang="en-US" sz="3200" dirty="0" err="1" smtClean="0"/>
              <a:t>Koroid</a:t>
            </a:r>
            <a:endParaRPr lang="en-US" sz="3200" dirty="0" smtClean="0"/>
          </a:p>
          <a:p>
            <a:pPr marL="609600" indent="-609600">
              <a:lnSpc>
                <a:spcPct val="80000"/>
              </a:lnSpc>
              <a:buFontTx/>
              <a:buNone/>
            </a:pPr>
            <a:r>
              <a:rPr lang="en-US" sz="3200" dirty="0" smtClean="0"/>
              <a:t>	3. </a:t>
            </a:r>
            <a:r>
              <a:rPr lang="en-US" sz="3200" dirty="0" err="1" smtClean="0"/>
              <a:t>Tunika</a:t>
            </a:r>
            <a:r>
              <a:rPr lang="en-US" sz="3200" dirty="0" smtClean="0"/>
              <a:t>  nervosa  </a:t>
            </a:r>
            <a:r>
              <a:rPr lang="en-US" sz="3200" dirty="0" err="1" smtClean="0"/>
              <a:t>terdiri</a:t>
            </a:r>
            <a:r>
              <a:rPr lang="en-US" sz="3200" dirty="0" smtClean="0"/>
              <a:t>  </a:t>
            </a:r>
            <a:r>
              <a:rPr lang="en-US" sz="3200" dirty="0" err="1" smtClean="0"/>
              <a:t>dari</a:t>
            </a:r>
            <a:r>
              <a:rPr lang="en-US" sz="3200" dirty="0" smtClean="0"/>
              <a:t>    :</a:t>
            </a:r>
          </a:p>
          <a:p>
            <a:pPr marL="609600" indent="-609600">
              <a:lnSpc>
                <a:spcPct val="80000"/>
              </a:lnSpc>
              <a:buFontTx/>
              <a:buNone/>
            </a:pPr>
            <a:r>
              <a:rPr lang="en-US" sz="3200" dirty="0" smtClean="0"/>
              <a:t>			- Retina</a:t>
            </a:r>
          </a:p>
          <a:p>
            <a:pPr marL="609600" indent="-609600">
              <a:lnSpc>
                <a:spcPct val="80000"/>
              </a:lnSpc>
              <a:buFontTx/>
              <a:buNone/>
            </a:pPr>
            <a:r>
              <a:rPr lang="en-US" sz="3200" dirty="0" smtClean="0"/>
              <a:t>			- </a:t>
            </a:r>
            <a:r>
              <a:rPr lang="en-US" sz="3200" dirty="0" err="1" smtClean="0"/>
              <a:t>Epitel</a:t>
            </a:r>
            <a:r>
              <a:rPr lang="en-US" sz="3200" dirty="0" smtClean="0"/>
              <a:t>  </a:t>
            </a:r>
            <a:r>
              <a:rPr lang="en-US" sz="3200" dirty="0" err="1" smtClean="0"/>
              <a:t>pigmen</a:t>
            </a:r>
            <a:endParaRPr lang="en-US" sz="3200" dirty="0" smtClean="0"/>
          </a:p>
          <a:p>
            <a:endParaRPr lang="en-US" dirty="0"/>
          </a:p>
        </p:txBody>
      </p:sp>
      <p:pic>
        <p:nvPicPr>
          <p:cNvPr id="4" name="Picture 2" descr="D:\mydocument\KULIAH UKDI\FOTO2 MATA\anatomi mata.jpg"/>
          <p:cNvPicPr>
            <a:picLocks noChangeAspect="1" noChangeArrowheads="1"/>
          </p:cNvPicPr>
          <p:nvPr/>
        </p:nvPicPr>
        <p:blipFill>
          <a:blip r:embed="rId2"/>
          <a:srcRect/>
          <a:stretch>
            <a:fillRect/>
          </a:stretch>
        </p:blipFill>
        <p:spPr bwMode="auto">
          <a:xfrm>
            <a:off x="6172200" y="228600"/>
            <a:ext cx="2743200" cy="1993161"/>
          </a:xfrm>
          <a:prstGeom prst="rect">
            <a:avLst/>
          </a:prstGeom>
          <a:noFill/>
        </p:spPr>
      </p:pic>
    </p:spTree>
    <p:extLst>
      <p:ext uri="{BB962C8B-B14F-4D97-AF65-F5344CB8AC3E}">
        <p14:creationId xmlns:p14="http://schemas.microsoft.com/office/powerpoint/2010/main" val="79140331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Mata </a:t>
            </a:r>
            <a:r>
              <a:rPr lang="en-US" dirty="0" smtClean="0">
                <a:sym typeface="Wingdings" pitchFamily="2" charset="2"/>
              </a:rPr>
              <a:t> bola </a:t>
            </a:r>
            <a:r>
              <a:rPr lang="en-US" dirty="0" err="1" smtClean="0">
                <a:sym typeface="Wingdings" pitchFamily="2" charset="2"/>
              </a:rPr>
              <a:t>mata</a:t>
            </a:r>
            <a:r>
              <a:rPr lang="en-US" dirty="0" smtClean="0">
                <a:sym typeface="Wingdings" pitchFamily="2" charset="2"/>
              </a:rPr>
              <a:t/>
            </a:r>
            <a:br>
              <a:rPr lang="en-US" dirty="0" smtClean="0">
                <a:sym typeface="Wingdings" pitchFamily="2" charset="2"/>
              </a:rPr>
            </a:br>
            <a:endParaRPr lang="en-US" dirty="0"/>
          </a:p>
        </p:txBody>
      </p:sp>
      <p:sp>
        <p:nvSpPr>
          <p:cNvPr id="3" name="Content Placeholder 2"/>
          <p:cNvSpPr>
            <a:spLocks noGrp="1"/>
          </p:cNvSpPr>
          <p:nvPr>
            <p:ph idx="1"/>
          </p:nvPr>
        </p:nvSpPr>
        <p:spPr>
          <a:xfrm>
            <a:off x="914400" y="2286000"/>
            <a:ext cx="7772400" cy="4069560"/>
          </a:xfrm>
        </p:spPr>
        <p:txBody>
          <a:bodyPr/>
          <a:lstStyle/>
          <a:p>
            <a:pPr>
              <a:buNone/>
            </a:pPr>
            <a:r>
              <a:rPr lang="en-US" dirty="0" err="1" smtClean="0">
                <a:sym typeface="Wingdings" pitchFamily="2" charset="2"/>
              </a:rPr>
              <a:t>Terdiri</a:t>
            </a:r>
            <a:r>
              <a:rPr lang="en-US" dirty="0" smtClean="0">
                <a:sym typeface="Wingdings" pitchFamily="2" charset="2"/>
              </a:rPr>
              <a:t> </a:t>
            </a:r>
            <a:r>
              <a:rPr lang="en-US" dirty="0" err="1" smtClean="0">
                <a:sym typeface="Wingdings" pitchFamily="2" charset="2"/>
              </a:rPr>
              <a:t>dari</a:t>
            </a:r>
            <a:r>
              <a:rPr lang="en-US" dirty="0" smtClean="0">
                <a:sym typeface="Wingdings" pitchFamily="2" charset="2"/>
              </a:rPr>
              <a:t> 2 </a:t>
            </a:r>
            <a:r>
              <a:rPr lang="en-US" dirty="0" err="1" smtClean="0">
                <a:sym typeface="Wingdings" pitchFamily="2" charset="2"/>
              </a:rPr>
              <a:t>segmen</a:t>
            </a:r>
            <a:r>
              <a:rPr lang="en-US" dirty="0" smtClean="0">
                <a:sym typeface="Wingdings" pitchFamily="2" charset="2"/>
              </a:rPr>
              <a:t> bola :</a:t>
            </a:r>
          </a:p>
          <a:p>
            <a:pPr marL="582930" indent="-514350">
              <a:buFont typeface="+mj-lt"/>
              <a:buAutoNum type="arabicPeriod"/>
            </a:pPr>
            <a:r>
              <a:rPr lang="en-US" dirty="0" smtClean="0">
                <a:sym typeface="Wingdings" pitchFamily="2" charset="2"/>
              </a:rPr>
              <a:t>Bola </a:t>
            </a:r>
            <a:r>
              <a:rPr lang="en-US" dirty="0" err="1" smtClean="0">
                <a:sym typeface="Wingdings" pitchFamily="2" charset="2"/>
              </a:rPr>
              <a:t>besar</a:t>
            </a:r>
            <a:r>
              <a:rPr lang="en-US" dirty="0" smtClean="0">
                <a:sym typeface="Wingdings" pitchFamily="2" charset="2"/>
              </a:rPr>
              <a:t> ( </a:t>
            </a:r>
            <a:r>
              <a:rPr lang="en-US" dirty="0" err="1" smtClean="0">
                <a:sym typeface="Wingdings" pitchFamily="2" charset="2"/>
              </a:rPr>
              <a:t>sklera</a:t>
            </a:r>
            <a:r>
              <a:rPr lang="en-US" dirty="0" smtClean="0">
                <a:sym typeface="Wingdings" pitchFamily="2" charset="2"/>
              </a:rPr>
              <a:t> )</a:t>
            </a:r>
          </a:p>
          <a:p>
            <a:pPr marL="582930" indent="-514350">
              <a:buFont typeface="+mj-lt"/>
              <a:buAutoNum type="arabicPeriod"/>
            </a:pPr>
            <a:r>
              <a:rPr lang="en-US" dirty="0" smtClean="0">
                <a:sym typeface="Wingdings" pitchFamily="2" charset="2"/>
              </a:rPr>
              <a:t>Bola </a:t>
            </a:r>
            <a:r>
              <a:rPr lang="en-US" dirty="0" err="1" smtClean="0">
                <a:sym typeface="Wingdings" pitchFamily="2" charset="2"/>
              </a:rPr>
              <a:t>kecil</a:t>
            </a:r>
            <a:r>
              <a:rPr lang="en-US" dirty="0" smtClean="0">
                <a:sym typeface="Wingdings" pitchFamily="2" charset="2"/>
              </a:rPr>
              <a:t> ( </a:t>
            </a:r>
            <a:r>
              <a:rPr lang="en-US" dirty="0" err="1" smtClean="0">
                <a:sym typeface="Wingdings" pitchFamily="2" charset="2"/>
              </a:rPr>
              <a:t>kornea</a:t>
            </a:r>
            <a:r>
              <a:rPr lang="en-US" dirty="0" smtClean="0">
                <a:sym typeface="Wingdings" pitchFamily="2" charset="2"/>
              </a:rPr>
              <a:t> ) </a:t>
            </a:r>
            <a:endParaRPr lang="en-US" dirty="0"/>
          </a:p>
        </p:txBody>
      </p:sp>
      <p:pic>
        <p:nvPicPr>
          <p:cNvPr id="4" name="Picture 3"/>
          <p:cNvPicPr>
            <a:picLocks noChangeAspect="1" noChangeArrowheads="1"/>
          </p:cNvPicPr>
          <p:nvPr/>
        </p:nvPicPr>
        <p:blipFill>
          <a:blip r:embed="rId2" cstate="print"/>
          <a:srcRect/>
          <a:stretch>
            <a:fillRect/>
          </a:stretch>
        </p:blipFill>
        <p:spPr>
          <a:xfrm>
            <a:off x="5466080" y="2438400"/>
            <a:ext cx="3677920" cy="3245224"/>
          </a:xfrm>
          <a:prstGeom prst="rect">
            <a:avLst/>
          </a:prstGeom>
          <a:noFill/>
          <a:ln/>
        </p:spPr>
      </p:pic>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SKLERA</a:t>
            </a:r>
            <a:endParaRPr lang="en-US" dirty="0"/>
          </a:p>
        </p:txBody>
      </p:sp>
      <p:sp>
        <p:nvSpPr>
          <p:cNvPr id="3" name="Content Placeholder 2"/>
          <p:cNvSpPr>
            <a:spLocks noGrp="1"/>
          </p:cNvSpPr>
          <p:nvPr>
            <p:ph idx="1"/>
          </p:nvPr>
        </p:nvSpPr>
        <p:spPr/>
        <p:txBody>
          <a:bodyPr/>
          <a:lstStyle/>
          <a:p>
            <a:r>
              <a:rPr lang="en-US" dirty="0" err="1" smtClean="0"/>
              <a:t>Merupakan</a:t>
            </a:r>
            <a:r>
              <a:rPr lang="en-US" dirty="0" smtClean="0"/>
              <a:t> </a:t>
            </a:r>
            <a:r>
              <a:rPr lang="en-US" dirty="0" err="1" smtClean="0"/>
              <a:t>lanjutan</a:t>
            </a:r>
            <a:r>
              <a:rPr lang="en-US" dirty="0" smtClean="0"/>
              <a:t> </a:t>
            </a:r>
            <a:r>
              <a:rPr lang="en-US" dirty="0" err="1" smtClean="0"/>
              <a:t>kornea</a:t>
            </a:r>
            <a:r>
              <a:rPr lang="en-US" dirty="0" smtClean="0"/>
              <a:t> (</a:t>
            </a:r>
            <a:r>
              <a:rPr lang="en-US" dirty="0" err="1" smtClean="0"/>
              <a:t>dengan</a:t>
            </a:r>
            <a:r>
              <a:rPr lang="en-US" dirty="0" smtClean="0"/>
              <a:t> </a:t>
            </a:r>
            <a:r>
              <a:rPr lang="en-US" dirty="0" err="1" smtClean="0"/>
              <a:t>batas</a:t>
            </a:r>
            <a:r>
              <a:rPr lang="en-US" dirty="0" smtClean="0"/>
              <a:t> </a:t>
            </a:r>
            <a:r>
              <a:rPr lang="en-US" dirty="0" err="1" smtClean="0"/>
              <a:t>limbus</a:t>
            </a:r>
            <a:r>
              <a:rPr lang="en-US" dirty="0" smtClean="0"/>
              <a:t>)</a:t>
            </a:r>
          </a:p>
          <a:p>
            <a:r>
              <a:rPr lang="en-US" dirty="0" err="1" smtClean="0"/>
              <a:t>Tersusun</a:t>
            </a:r>
            <a:r>
              <a:rPr lang="en-US" dirty="0" smtClean="0"/>
              <a:t> </a:t>
            </a:r>
            <a:r>
              <a:rPr lang="en-US" dirty="0" err="1" smtClean="0"/>
              <a:t>dari</a:t>
            </a:r>
            <a:r>
              <a:rPr lang="en-US" dirty="0" smtClean="0"/>
              <a:t> </a:t>
            </a:r>
            <a:r>
              <a:rPr lang="en-US" dirty="0" err="1" smtClean="0"/>
              <a:t>jaringan</a:t>
            </a:r>
            <a:r>
              <a:rPr lang="en-US" dirty="0" smtClean="0"/>
              <a:t> </a:t>
            </a:r>
            <a:r>
              <a:rPr lang="en-US" dirty="0" err="1" smtClean="0"/>
              <a:t>fibrosa</a:t>
            </a:r>
            <a:r>
              <a:rPr lang="en-US" dirty="0" smtClean="0"/>
              <a:t> </a:t>
            </a:r>
            <a:r>
              <a:rPr lang="en-US" dirty="0" err="1" smtClean="0"/>
              <a:t>padat</a:t>
            </a:r>
            <a:endParaRPr lang="en-US" dirty="0" smtClean="0"/>
          </a:p>
          <a:p>
            <a:r>
              <a:rPr lang="en-US" dirty="0" err="1" smtClean="0"/>
              <a:t>Dinding</a:t>
            </a:r>
            <a:r>
              <a:rPr lang="en-US" dirty="0" smtClean="0"/>
              <a:t> bola </a:t>
            </a:r>
            <a:r>
              <a:rPr lang="en-US" dirty="0" err="1" smtClean="0"/>
              <a:t>mata</a:t>
            </a:r>
            <a:r>
              <a:rPr lang="en-US" dirty="0" smtClean="0"/>
              <a:t> yang paling </a:t>
            </a:r>
            <a:r>
              <a:rPr lang="en-US" dirty="0" err="1" smtClean="0"/>
              <a:t>keras</a:t>
            </a:r>
            <a:endParaRPr lang="en-US" dirty="0" smtClean="0"/>
          </a:p>
          <a:p>
            <a:r>
              <a:rPr lang="en-US" dirty="0" err="1" smtClean="0"/>
              <a:t>Tebal</a:t>
            </a:r>
            <a:r>
              <a:rPr lang="en-US" dirty="0" smtClean="0"/>
              <a:t> 0,5 – 1 mm.</a:t>
            </a:r>
          </a:p>
          <a:p>
            <a:endParaRPr lang="en-US" dirty="0" smtClean="0"/>
          </a:p>
          <a:p>
            <a:pPr>
              <a:buNone/>
            </a:pPr>
            <a:endParaRPr lang="en-US" dirty="0"/>
          </a:p>
        </p:txBody>
      </p:sp>
      <p:pic>
        <p:nvPicPr>
          <p:cNvPr id="4" name="Picture 2" descr="D:\mydocument\gbr palp, orbita\anat sklera.jpeg"/>
          <p:cNvPicPr>
            <a:picLocks noChangeAspect="1" noChangeArrowheads="1"/>
          </p:cNvPicPr>
          <p:nvPr/>
        </p:nvPicPr>
        <p:blipFill>
          <a:blip r:embed="rId2"/>
          <a:srcRect/>
          <a:stretch>
            <a:fillRect/>
          </a:stretch>
        </p:blipFill>
        <p:spPr bwMode="auto">
          <a:xfrm>
            <a:off x="5190698" y="4191000"/>
            <a:ext cx="3419902" cy="2362200"/>
          </a:xfrm>
          <a:prstGeom prst="rect">
            <a:avLst/>
          </a:prstGeom>
          <a:noFill/>
        </p:spPr>
      </p:pic>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Skleritis</a:t>
            </a:r>
            <a:r>
              <a:rPr lang="en-US" dirty="0" smtClean="0"/>
              <a:t>       </a:t>
            </a:r>
            <a:r>
              <a:rPr lang="en-US" dirty="0" err="1" smtClean="0"/>
              <a:t>Episkleritis</a:t>
            </a:r>
            <a:endParaRPr lang="en-US" dirty="0"/>
          </a:p>
        </p:txBody>
      </p:sp>
      <p:pic>
        <p:nvPicPr>
          <p:cNvPr id="3074" name="Picture 2" descr="D:\mydocument\gbr palp, orbita\skleritis.jpeg"/>
          <p:cNvPicPr>
            <a:picLocks noGrp="1" noChangeAspect="1" noChangeArrowheads="1"/>
          </p:cNvPicPr>
          <p:nvPr>
            <p:ph idx="1"/>
          </p:nvPr>
        </p:nvPicPr>
        <p:blipFill>
          <a:blip r:embed="rId2"/>
          <a:srcRect/>
          <a:stretch>
            <a:fillRect/>
          </a:stretch>
        </p:blipFill>
        <p:spPr bwMode="auto">
          <a:xfrm>
            <a:off x="838200" y="2362200"/>
            <a:ext cx="3795623" cy="2514600"/>
          </a:xfrm>
          <a:prstGeom prst="rect">
            <a:avLst/>
          </a:prstGeom>
          <a:noFill/>
        </p:spPr>
      </p:pic>
      <p:pic>
        <p:nvPicPr>
          <p:cNvPr id="4098" name="Picture 2" descr="D:\mydocument\KULIAH UKDI\FOTO2 MATA\episkleritis.jpg"/>
          <p:cNvPicPr>
            <a:picLocks noChangeAspect="1" noChangeArrowheads="1"/>
          </p:cNvPicPr>
          <p:nvPr/>
        </p:nvPicPr>
        <p:blipFill>
          <a:blip r:embed="rId3"/>
          <a:srcRect/>
          <a:stretch>
            <a:fillRect/>
          </a:stretch>
        </p:blipFill>
        <p:spPr bwMode="auto">
          <a:xfrm>
            <a:off x="5167281" y="2405634"/>
            <a:ext cx="3214719" cy="2394966"/>
          </a:xfrm>
          <a:prstGeom prst="rect">
            <a:avLst/>
          </a:prstGeom>
          <a:noFill/>
        </p:spPr>
      </p:pic>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KONJUNGTIVA</a:t>
            </a:r>
            <a:endParaRPr lang="en-US" dirty="0"/>
          </a:p>
        </p:txBody>
      </p:sp>
      <p:sp>
        <p:nvSpPr>
          <p:cNvPr id="3" name="Content Placeholder 2"/>
          <p:cNvSpPr>
            <a:spLocks noGrp="1"/>
          </p:cNvSpPr>
          <p:nvPr>
            <p:ph idx="1"/>
          </p:nvPr>
        </p:nvSpPr>
        <p:spPr/>
        <p:txBody>
          <a:bodyPr>
            <a:normAutofit/>
          </a:bodyPr>
          <a:lstStyle/>
          <a:p>
            <a:pPr>
              <a:lnSpc>
                <a:spcPct val="90000"/>
              </a:lnSpc>
            </a:pPr>
            <a:r>
              <a:rPr lang="en-US" sz="2800" dirty="0" err="1" smtClean="0"/>
              <a:t>Membran</a:t>
            </a:r>
            <a:r>
              <a:rPr lang="en-US" sz="2800" dirty="0" smtClean="0"/>
              <a:t>  </a:t>
            </a:r>
            <a:r>
              <a:rPr lang="en-US" sz="2800" dirty="0" err="1" smtClean="0"/>
              <a:t>mukosa</a:t>
            </a:r>
            <a:r>
              <a:rPr lang="en-US" sz="2800" dirty="0" smtClean="0"/>
              <a:t>  </a:t>
            </a:r>
            <a:r>
              <a:rPr lang="en-US" sz="2800" dirty="0" err="1" smtClean="0"/>
              <a:t>yg</a:t>
            </a:r>
            <a:r>
              <a:rPr lang="en-US" sz="2800" dirty="0" smtClean="0"/>
              <a:t>  </a:t>
            </a:r>
            <a:r>
              <a:rPr lang="en-US" sz="2800" dirty="0" err="1" smtClean="0"/>
              <a:t>tipis</a:t>
            </a:r>
            <a:r>
              <a:rPr lang="en-US" sz="2800" dirty="0" smtClean="0"/>
              <a:t>  </a:t>
            </a:r>
            <a:r>
              <a:rPr lang="en-US" sz="2800" dirty="0" err="1" smtClean="0"/>
              <a:t>yg</a:t>
            </a:r>
            <a:r>
              <a:rPr lang="en-US" sz="2800" dirty="0" smtClean="0"/>
              <a:t>  </a:t>
            </a:r>
            <a:r>
              <a:rPr lang="en-US" sz="2800" dirty="0" err="1" smtClean="0"/>
              <a:t>melapisi</a:t>
            </a:r>
            <a:r>
              <a:rPr lang="en-US" sz="2800" dirty="0" smtClean="0"/>
              <a:t>  </a:t>
            </a:r>
          </a:p>
          <a:p>
            <a:pPr>
              <a:lnSpc>
                <a:spcPct val="90000"/>
              </a:lnSpc>
              <a:buNone/>
            </a:pPr>
            <a:r>
              <a:rPr lang="en-US" sz="2800" dirty="0" smtClean="0"/>
              <a:t>	</a:t>
            </a:r>
            <a:r>
              <a:rPr lang="en-US" sz="2800" dirty="0" err="1" smtClean="0"/>
              <a:t>palpebra</a:t>
            </a:r>
            <a:r>
              <a:rPr lang="en-US" sz="2800" dirty="0" smtClean="0"/>
              <a:t> </a:t>
            </a:r>
            <a:r>
              <a:rPr lang="en-US" sz="2800" dirty="0" err="1" smtClean="0"/>
              <a:t>bagian</a:t>
            </a:r>
            <a:r>
              <a:rPr lang="en-US" sz="2800" dirty="0" smtClean="0"/>
              <a:t>  </a:t>
            </a:r>
            <a:r>
              <a:rPr lang="en-US" sz="2800" dirty="0" err="1" smtClean="0"/>
              <a:t>dalam</a:t>
            </a:r>
            <a:r>
              <a:rPr lang="en-US" sz="2800" dirty="0" smtClean="0"/>
              <a:t>  </a:t>
            </a:r>
            <a:r>
              <a:rPr lang="en-US" sz="2800" dirty="0" err="1" smtClean="0"/>
              <a:t>dan</a:t>
            </a:r>
            <a:r>
              <a:rPr lang="en-US" sz="2800" dirty="0" smtClean="0"/>
              <a:t>  </a:t>
            </a:r>
            <a:r>
              <a:rPr lang="en-US" sz="2800" dirty="0" err="1" smtClean="0"/>
              <a:t>sklera</a:t>
            </a:r>
            <a:endParaRPr lang="en-US" sz="2800" dirty="0" smtClean="0"/>
          </a:p>
          <a:p>
            <a:pPr>
              <a:lnSpc>
                <a:spcPct val="90000"/>
              </a:lnSpc>
            </a:pPr>
            <a:endParaRPr lang="en-US" sz="2800" dirty="0" smtClean="0"/>
          </a:p>
          <a:p>
            <a:pPr>
              <a:lnSpc>
                <a:spcPct val="90000"/>
              </a:lnSpc>
            </a:pPr>
            <a:r>
              <a:rPr lang="en-US" sz="2800" dirty="0" err="1" smtClean="0"/>
              <a:t>Pembuluh</a:t>
            </a:r>
            <a:r>
              <a:rPr lang="en-US" sz="2800" dirty="0" smtClean="0"/>
              <a:t>  </a:t>
            </a:r>
            <a:r>
              <a:rPr lang="en-US" sz="2800" dirty="0" err="1" smtClean="0"/>
              <a:t>darah</a:t>
            </a:r>
            <a:r>
              <a:rPr lang="en-US" sz="2800" dirty="0" smtClean="0"/>
              <a:t>  yang </a:t>
            </a:r>
            <a:r>
              <a:rPr lang="en-US" sz="2800" dirty="0" err="1" smtClean="0"/>
              <a:t>ke</a:t>
            </a:r>
            <a:r>
              <a:rPr lang="en-US" sz="2800" dirty="0" smtClean="0"/>
              <a:t> </a:t>
            </a:r>
            <a:r>
              <a:rPr lang="en-US" sz="2800" dirty="0" err="1" smtClean="0"/>
              <a:t>konjungtiva</a:t>
            </a:r>
            <a:r>
              <a:rPr lang="en-US" sz="2800" dirty="0" smtClean="0"/>
              <a:t> </a:t>
            </a:r>
            <a:r>
              <a:rPr lang="en-US" sz="2800" dirty="0" err="1" smtClean="0"/>
              <a:t>berasal</a:t>
            </a:r>
            <a:r>
              <a:rPr lang="en-US" sz="2800" dirty="0" smtClean="0"/>
              <a:t> </a:t>
            </a:r>
            <a:r>
              <a:rPr lang="en-US" sz="2800" dirty="0" err="1" smtClean="0"/>
              <a:t>dari</a:t>
            </a:r>
            <a:r>
              <a:rPr lang="en-US" sz="2800" dirty="0" smtClean="0"/>
              <a:t>  : </a:t>
            </a:r>
          </a:p>
          <a:p>
            <a:pPr>
              <a:lnSpc>
                <a:spcPct val="90000"/>
              </a:lnSpc>
              <a:buFont typeface="Wingdings" pitchFamily="2" charset="2"/>
              <a:buNone/>
            </a:pPr>
            <a:r>
              <a:rPr lang="en-US" sz="2800" dirty="0" smtClean="0"/>
              <a:t>	1. A  </a:t>
            </a:r>
            <a:r>
              <a:rPr lang="en-US" sz="2800" dirty="0" err="1" smtClean="0"/>
              <a:t>siliaris</a:t>
            </a:r>
            <a:r>
              <a:rPr lang="en-US" sz="2800" dirty="0" smtClean="0"/>
              <a:t>  anterior</a:t>
            </a:r>
          </a:p>
          <a:p>
            <a:pPr>
              <a:lnSpc>
                <a:spcPct val="90000"/>
              </a:lnSpc>
              <a:buFont typeface="Wingdings" pitchFamily="2" charset="2"/>
              <a:buNone/>
            </a:pPr>
            <a:r>
              <a:rPr lang="en-US" sz="2800" dirty="0" smtClean="0"/>
              <a:t>	2. A  </a:t>
            </a:r>
            <a:r>
              <a:rPr lang="en-US" sz="2800" dirty="0" err="1" smtClean="0"/>
              <a:t>siliaris</a:t>
            </a:r>
            <a:r>
              <a:rPr lang="en-US" sz="2800" dirty="0" smtClean="0"/>
              <a:t>  </a:t>
            </a:r>
            <a:r>
              <a:rPr lang="en-US" sz="2800" dirty="0" err="1" smtClean="0"/>
              <a:t>palpebralis</a:t>
            </a:r>
            <a:endParaRPr lang="en-US" sz="2800" dirty="0" smtClean="0"/>
          </a:p>
          <a:p>
            <a:endParaRPr lang="en-US" sz="2800" dirty="0" smtClean="0"/>
          </a:p>
          <a:p>
            <a:endParaRPr lang="en-US" sz="2800" dirty="0" smtClean="0"/>
          </a:p>
          <a:p>
            <a:pPr>
              <a:lnSpc>
                <a:spcPct val="90000"/>
              </a:lnSpc>
            </a:pPr>
            <a:endParaRPr lang="en-US" sz="2800" dirty="0" smtClean="0"/>
          </a:p>
          <a:p>
            <a:pPr>
              <a:lnSpc>
                <a:spcPct val="90000"/>
              </a:lnSpc>
            </a:pPr>
            <a:endParaRPr lang="en-US" sz="2800" dirty="0" smtClean="0"/>
          </a:p>
        </p:txBody>
      </p:sp>
      <p:pic>
        <p:nvPicPr>
          <p:cNvPr id="4" name="Picture 2" descr="D:\mydocument\gbr palp, orbita\palp.jpeg"/>
          <p:cNvPicPr>
            <a:picLocks noChangeAspect="1" noChangeArrowheads="1"/>
          </p:cNvPicPr>
          <p:nvPr/>
        </p:nvPicPr>
        <p:blipFill>
          <a:blip r:embed="rId2"/>
          <a:srcRect/>
          <a:stretch>
            <a:fillRect/>
          </a:stretch>
        </p:blipFill>
        <p:spPr bwMode="auto">
          <a:xfrm>
            <a:off x="5181600" y="3886200"/>
            <a:ext cx="3586015" cy="2686050"/>
          </a:xfrm>
          <a:prstGeom prst="rect">
            <a:avLst/>
          </a:prstGeom>
          <a:noFill/>
        </p:spPr>
      </p:pic>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a:lnSpc>
                <a:spcPct val="90000"/>
              </a:lnSpc>
            </a:pPr>
            <a:r>
              <a:rPr lang="en-US" sz="3200" dirty="0" err="1" smtClean="0"/>
              <a:t>Konjungtiva</a:t>
            </a:r>
            <a:r>
              <a:rPr lang="en-US" sz="3200" dirty="0" smtClean="0"/>
              <a:t>  </a:t>
            </a:r>
            <a:r>
              <a:rPr lang="en-US" sz="3200" dirty="0" err="1" smtClean="0"/>
              <a:t>terbagi</a:t>
            </a:r>
            <a:r>
              <a:rPr lang="en-US" sz="3200" dirty="0" smtClean="0"/>
              <a:t>  </a:t>
            </a:r>
            <a:r>
              <a:rPr lang="en-US" sz="3200" dirty="0" err="1" smtClean="0"/>
              <a:t>menjadi</a:t>
            </a:r>
            <a:r>
              <a:rPr lang="en-US" sz="3200" dirty="0" smtClean="0"/>
              <a:t>  3,  </a:t>
            </a:r>
            <a:r>
              <a:rPr lang="en-US" sz="3200" dirty="0" err="1" smtClean="0"/>
              <a:t>yaitu</a:t>
            </a:r>
            <a:r>
              <a:rPr lang="en-US" sz="3200" dirty="0" smtClean="0"/>
              <a:t>   :  </a:t>
            </a:r>
          </a:p>
          <a:p>
            <a:pPr>
              <a:lnSpc>
                <a:spcPct val="90000"/>
              </a:lnSpc>
              <a:buFont typeface="Wingdings" pitchFamily="2" charset="2"/>
              <a:buNone/>
            </a:pPr>
            <a:r>
              <a:rPr lang="en-US" sz="3200" dirty="0" smtClean="0"/>
              <a:t>	1. </a:t>
            </a:r>
            <a:r>
              <a:rPr lang="en-US" sz="3200" dirty="0" err="1" smtClean="0"/>
              <a:t>Konjungtiva</a:t>
            </a:r>
            <a:r>
              <a:rPr lang="en-US" sz="3200" dirty="0" smtClean="0"/>
              <a:t>  </a:t>
            </a:r>
            <a:r>
              <a:rPr lang="en-US" sz="3200" dirty="0" err="1" smtClean="0"/>
              <a:t>bulbi</a:t>
            </a:r>
            <a:endParaRPr lang="en-US" sz="3200" dirty="0" smtClean="0"/>
          </a:p>
          <a:p>
            <a:pPr>
              <a:lnSpc>
                <a:spcPct val="90000"/>
              </a:lnSpc>
              <a:buFont typeface="Wingdings" pitchFamily="2" charset="2"/>
              <a:buNone/>
            </a:pPr>
            <a:r>
              <a:rPr lang="en-US" sz="3200" dirty="0" smtClean="0"/>
              <a:t>	2. </a:t>
            </a:r>
            <a:r>
              <a:rPr lang="en-US" sz="3200" dirty="0" err="1" smtClean="0"/>
              <a:t>Konjungtiva</a:t>
            </a:r>
            <a:r>
              <a:rPr lang="en-US" sz="3200" dirty="0" smtClean="0"/>
              <a:t>  </a:t>
            </a:r>
            <a:r>
              <a:rPr lang="en-US" sz="3200" dirty="0" err="1" smtClean="0"/>
              <a:t>palpebra</a:t>
            </a:r>
            <a:endParaRPr lang="en-US" sz="3200" dirty="0" smtClean="0"/>
          </a:p>
          <a:p>
            <a:pPr>
              <a:lnSpc>
                <a:spcPct val="90000"/>
              </a:lnSpc>
              <a:buFont typeface="Wingdings" pitchFamily="2" charset="2"/>
              <a:buNone/>
            </a:pPr>
            <a:r>
              <a:rPr lang="en-US" sz="3200" dirty="0" smtClean="0"/>
              <a:t>	3. </a:t>
            </a:r>
            <a:r>
              <a:rPr lang="en-US" sz="3200" dirty="0" err="1" smtClean="0"/>
              <a:t>Konjungtiva</a:t>
            </a:r>
            <a:r>
              <a:rPr lang="en-US" sz="3200" dirty="0" smtClean="0"/>
              <a:t>  </a:t>
            </a:r>
            <a:r>
              <a:rPr lang="en-US" sz="3200" dirty="0" err="1" smtClean="0"/>
              <a:t>forniks</a:t>
            </a:r>
            <a:endParaRPr lang="en-US" sz="3200" dirty="0" smtClean="0"/>
          </a:p>
          <a:p>
            <a:pPr>
              <a:lnSpc>
                <a:spcPct val="90000"/>
              </a:lnSpc>
              <a:buFont typeface="Wingdings" pitchFamily="2" charset="2"/>
              <a:buNone/>
            </a:pPr>
            <a:endParaRPr lang="en-US" sz="3200" dirty="0" smtClean="0"/>
          </a:p>
          <a:p>
            <a:endParaRPr lang="en-US" dirty="0"/>
          </a:p>
        </p:txBody>
      </p:sp>
      <p:pic>
        <p:nvPicPr>
          <p:cNvPr id="4" name="Picture 2" descr="D:\mydocument\gbr palp, orbita\palp.jpeg"/>
          <p:cNvPicPr>
            <a:picLocks noChangeAspect="1" noChangeArrowheads="1"/>
          </p:cNvPicPr>
          <p:nvPr/>
        </p:nvPicPr>
        <p:blipFill>
          <a:blip r:embed="rId2"/>
          <a:srcRect/>
          <a:stretch>
            <a:fillRect/>
          </a:stretch>
        </p:blipFill>
        <p:spPr bwMode="auto">
          <a:xfrm>
            <a:off x="762000" y="4419600"/>
            <a:ext cx="2466975" cy="1847850"/>
          </a:xfrm>
          <a:prstGeom prst="rect">
            <a:avLst/>
          </a:prstGeom>
          <a:noFill/>
        </p:spPr>
      </p:pic>
      <p:pic>
        <p:nvPicPr>
          <p:cNvPr id="5" name="Picture 3" descr="D:\mydocument\gbr palp, orbita\palp2.jpeg"/>
          <p:cNvPicPr>
            <a:picLocks noChangeAspect="1" noChangeArrowheads="1"/>
          </p:cNvPicPr>
          <p:nvPr/>
        </p:nvPicPr>
        <p:blipFill>
          <a:blip r:embed="rId3"/>
          <a:srcRect/>
          <a:stretch>
            <a:fillRect/>
          </a:stretch>
        </p:blipFill>
        <p:spPr bwMode="auto">
          <a:xfrm>
            <a:off x="3352800" y="4419600"/>
            <a:ext cx="2743825" cy="1819275"/>
          </a:xfrm>
          <a:prstGeom prst="rect">
            <a:avLst/>
          </a:prstGeom>
          <a:noFill/>
        </p:spPr>
      </p:pic>
      <p:pic>
        <p:nvPicPr>
          <p:cNvPr id="6" name="Picture 4" descr="D:\mydocument\gbr palp, orbita\palp3.jpeg"/>
          <p:cNvPicPr>
            <a:picLocks noChangeAspect="1" noChangeArrowheads="1"/>
          </p:cNvPicPr>
          <p:nvPr/>
        </p:nvPicPr>
        <p:blipFill>
          <a:blip r:embed="rId4"/>
          <a:srcRect/>
          <a:stretch>
            <a:fillRect/>
          </a:stretch>
        </p:blipFill>
        <p:spPr bwMode="auto">
          <a:xfrm>
            <a:off x="6248400" y="4419600"/>
            <a:ext cx="2609850" cy="1752600"/>
          </a:xfrm>
          <a:prstGeom prst="rect">
            <a:avLst/>
          </a:prstGeom>
          <a:noFill/>
        </p:spPr>
      </p:pic>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685800" y="2546161"/>
            <a:ext cx="7772400" cy="1470025"/>
          </a:xfrm>
          <a:prstGeom prst="rect">
            <a:avLst/>
          </a:prstGeom>
        </p:spPr>
        <p:txBody>
          <a:bodyPr vert="horz" lIns="91440" tIns="45720" rIns="91440" bIns="45720" rtlCol="0" anchor="ctr">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endParaRPr lang="id-ID" sz="7200" b="1" dirty="0" smtClean="0"/>
          </a:p>
          <a:p>
            <a:r>
              <a:rPr lang="id-ID" sz="7200" b="1" dirty="0" smtClean="0"/>
              <a:t>SUBCONJUNGTIVA HEMORRHAGE</a:t>
            </a:r>
            <a:endParaRPr lang="en-US" sz="7200" dirty="0"/>
          </a:p>
        </p:txBody>
      </p:sp>
      <p:pic>
        <p:nvPicPr>
          <p:cNvPr id="3" name="Content Placeholder 2" descr="D:\mydocument\gbr palp, orbita\subkonjungtiva bleed.jpg"/>
          <p:cNvPicPr>
            <a:picLocks noGrp="1" noChangeAspect="1" noChangeArrowheads="1"/>
          </p:cNvPicPr>
          <p:nvPr>
            <p:ph idx="1"/>
          </p:nvPr>
        </p:nvPicPr>
        <p:blipFill>
          <a:blip r:embed="rId2"/>
          <a:srcRect/>
          <a:stretch>
            <a:fillRect/>
          </a:stretch>
        </p:blipFill>
        <p:spPr bwMode="auto">
          <a:xfrm>
            <a:off x="5334000" y="228600"/>
            <a:ext cx="3680604" cy="2438400"/>
          </a:xfrm>
          <a:prstGeom prst="rect">
            <a:avLst/>
          </a:prstGeom>
          <a:noFill/>
        </p:spPr>
      </p:pic>
    </p:spTree>
    <p:extLst>
      <p:ext uri="{BB962C8B-B14F-4D97-AF65-F5344CB8AC3E}">
        <p14:creationId xmlns:p14="http://schemas.microsoft.com/office/powerpoint/2010/main" val="1993419363"/>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186688"/>
            <a:ext cx="8229600" cy="5532859"/>
          </a:xfrm>
        </p:spPr>
        <p:txBody>
          <a:bodyPr>
            <a:normAutofit lnSpcReduction="10000"/>
          </a:bodyPr>
          <a:lstStyle/>
          <a:p>
            <a:pPr marL="0" indent="0" algn="ctr">
              <a:buNone/>
            </a:pPr>
            <a:r>
              <a:rPr lang="en-US" dirty="0" smtClean="0"/>
              <a:t>M</a:t>
            </a:r>
            <a:r>
              <a:rPr lang="id-ID" dirty="0" smtClean="0"/>
              <a:t>erupakan perdarahan </a:t>
            </a:r>
            <a:r>
              <a:rPr lang="id-ID" dirty="0"/>
              <a:t>akibat </a:t>
            </a:r>
            <a:r>
              <a:rPr lang="id-ID" dirty="0" smtClean="0"/>
              <a:t>rapuhnya pembuluh darah konjungtiva</a:t>
            </a:r>
            <a:r>
              <a:rPr lang="id-ID" dirty="0"/>
              <a:t>.</a:t>
            </a:r>
            <a:r>
              <a:rPr lang="en-US" dirty="0" smtClean="0">
                <a:effectLst/>
              </a:rPr>
              <a:t> </a:t>
            </a:r>
          </a:p>
          <a:p>
            <a:pPr marL="0" indent="0" algn="ctr">
              <a:buNone/>
            </a:pPr>
            <a:r>
              <a:rPr lang="en-US" dirty="0" err="1" smtClean="0">
                <a:effectLst/>
              </a:rPr>
              <a:t>Dapat</a:t>
            </a:r>
            <a:r>
              <a:rPr lang="en-US" dirty="0" smtClean="0">
                <a:effectLst/>
              </a:rPr>
              <a:t> </a:t>
            </a:r>
            <a:r>
              <a:rPr lang="en-US" dirty="0" err="1" smtClean="0">
                <a:effectLst/>
              </a:rPr>
              <a:t>terjadi</a:t>
            </a:r>
            <a:r>
              <a:rPr lang="en-US" dirty="0" smtClean="0">
                <a:effectLst/>
              </a:rPr>
              <a:t> </a:t>
            </a:r>
            <a:r>
              <a:rPr lang="en-US" dirty="0" err="1" smtClean="0"/>
              <a:t>didaerah</a:t>
            </a:r>
            <a:r>
              <a:rPr lang="en-US" dirty="0" smtClean="0"/>
              <a:t> </a:t>
            </a:r>
            <a:r>
              <a:rPr lang="en-US" dirty="0" err="1" smtClean="0"/>
              <a:t>antara</a:t>
            </a:r>
            <a:r>
              <a:rPr lang="en-US" dirty="0" smtClean="0"/>
              <a:t> </a:t>
            </a:r>
            <a:r>
              <a:rPr lang="en-US" dirty="0" err="1" smtClean="0"/>
              <a:t>konjungtiva</a:t>
            </a:r>
            <a:r>
              <a:rPr lang="en-US" dirty="0" smtClean="0"/>
              <a:t> </a:t>
            </a:r>
            <a:r>
              <a:rPr lang="en-US" dirty="0" err="1" smtClean="0"/>
              <a:t>dan</a:t>
            </a:r>
            <a:r>
              <a:rPr lang="en-US" dirty="0" smtClean="0"/>
              <a:t> sclera </a:t>
            </a:r>
            <a:r>
              <a:rPr lang="en-US" dirty="0" err="1" smtClean="0"/>
              <a:t>sehingga</a:t>
            </a:r>
            <a:r>
              <a:rPr lang="en-US" dirty="0" smtClean="0"/>
              <a:t> </a:t>
            </a:r>
            <a:r>
              <a:rPr lang="en-US" dirty="0" err="1" smtClean="0"/>
              <a:t>mata</a:t>
            </a:r>
            <a:r>
              <a:rPr lang="en-US" dirty="0" smtClean="0"/>
              <a:t> </a:t>
            </a:r>
            <a:r>
              <a:rPr lang="en-US" dirty="0" err="1" smtClean="0"/>
              <a:t>akan</a:t>
            </a:r>
            <a:r>
              <a:rPr lang="en-US" dirty="0" smtClean="0"/>
              <a:t> </a:t>
            </a:r>
            <a:r>
              <a:rPr lang="en-US" dirty="0" err="1" smtClean="0"/>
              <a:t>mendadak</a:t>
            </a:r>
            <a:r>
              <a:rPr lang="en-US" dirty="0" smtClean="0"/>
              <a:t> </a:t>
            </a:r>
            <a:r>
              <a:rPr lang="en-US" dirty="0" err="1" smtClean="0"/>
              <a:t>terlihat</a:t>
            </a:r>
            <a:r>
              <a:rPr lang="en-US" dirty="0" smtClean="0"/>
              <a:t> </a:t>
            </a:r>
            <a:r>
              <a:rPr lang="en-US" dirty="0" err="1" smtClean="0"/>
              <a:t>merah</a:t>
            </a:r>
            <a:r>
              <a:rPr lang="en-US" dirty="0" smtClean="0"/>
              <a:t>.</a:t>
            </a:r>
            <a:endParaRPr lang="en-US" dirty="0" smtClean="0">
              <a:effectLst/>
            </a:endParaRPr>
          </a:p>
          <a:p>
            <a:pPr marL="0" indent="0">
              <a:buNone/>
            </a:pPr>
            <a:endParaRPr lang="en-US" dirty="0" smtClean="0"/>
          </a:p>
          <a:p>
            <a:pPr marL="0" indent="0">
              <a:buNone/>
            </a:pPr>
            <a:endParaRPr lang="en-US" dirty="0"/>
          </a:p>
          <a:p>
            <a:r>
              <a:rPr lang="id-ID" sz="2000" dirty="0"/>
              <a:t>Bleeding In The </a:t>
            </a:r>
            <a:r>
              <a:rPr lang="id-ID" sz="2000" dirty="0" smtClean="0"/>
              <a:t>Eye</a:t>
            </a:r>
          </a:p>
          <a:p>
            <a:r>
              <a:rPr lang="id-ID" sz="2000" dirty="0" smtClean="0"/>
              <a:t>Bleeding Under The Conjunctiva </a:t>
            </a:r>
            <a:endParaRPr lang="en-US" sz="2000" dirty="0"/>
          </a:p>
          <a:p>
            <a:pPr lvl="0"/>
            <a:r>
              <a:rPr lang="en-US" sz="2000" dirty="0" smtClean="0"/>
              <a:t>T</a:t>
            </a:r>
            <a:r>
              <a:rPr lang="x-none" sz="2000" dirty="0" smtClean="0"/>
              <a:t>he injury</a:t>
            </a:r>
            <a:endParaRPr lang="en-US" sz="2000" dirty="0"/>
          </a:p>
          <a:p>
            <a:r>
              <a:rPr lang="en-US" sz="2000" dirty="0" smtClean="0"/>
              <a:t>B</a:t>
            </a:r>
            <a:r>
              <a:rPr lang="id-ID" sz="2000" dirty="0" smtClean="0"/>
              <a:t>loodshot eye</a:t>
            </a:r>
          </a:p>
          <a:p>
            <a:r>
              <a:rPr lang="en-US" sz="2000" dirty="0" smtClean="0"/>
              <a:t>R</a:t>
            </a:r>
            <a:r>
              <a:rPr lang="id-ID" sz="2000" dirty="0" smtClean="0"/>
              <a:t>upture blood vessels</a:t>
            </a:r>
          </a:p>
          <a:p>
            <a:r>
              <a:rPr lang="en-US" sz="2000" dirty="0" smtClean="0"/>
              <a:t>P</a:t>
            </a:r>
            <a:r>
              <a:rPr lang="id-ID" sz="2000" dirty="0" smtClean="0"/>
              <a:t>ink eye</a:t>
            </a:r>
            <a:r>
              <a:rPr lang="id-ID" sz="2000" dirty="0"/>
              <a:t> </a:t>
            </a:r>
            <a:endParaRPr lang="en-US" sz="2000" dirty="0"/>
          </a:p>
          <a:p>
            <a:pPr marL="0" indent="0">
              <a:buNone/>
            </a:pPr>
            <a:endParaRPr lang="en-US" dirty="0"/>
          </a:p>
        </p:txBody>
      </p:sp>
      <p:sp>
        <p:nvSpPr>
          <p:cNvPr id="4" name="Title 1"/>
          <p:cNvSpPr txBox="1">
            <a:spLocks/>
          </p:cNvSpPr>
          <p:nvPr/>
        </p:nvSpPr>
        <p:spPr>
          <a:xfrm>
            <a:off x="457200" y="124625"/>
            <a:ext cx="8229600" cy="882909"/>
          </a:xfrm>
          <a:prstGeom prst="rect">
            <a:avLst/>
          </a:prstGeom>
        </p:spPr>
        <p:style>
          <a:lnRef idx="1">
            <a:schemeClr val="accent4"/>
          </a:lnRef>
          <a:fillRef idx="2">
            <a:schemeClr val="accent4"/>
          </a:fillRef>
          <a:effectRef idx="1">
            <a:schemeClr val="accent4"/>
          </a:effectRef>
          <a:fontRef idx="minor">
            <a:schemeClr val="dk1"/>
          </a:fontRef>
        </p:style>
        <p:txBody>
          <a:bodyPr vert="horz" lIns="91440" tIns="45720" rIns="91440" bIns="45720" rtlCol="0" anchor="ctr">
            <a:normAutofit/>
          </a:bodyPr>
          <a:lstStyle>
            <a:lvl1pPr algn="ctr" defTabSz="457200" rtl="0" eaLnBrk="1" latinLnBrk="0" hangingPunct="1">
              <a:spcBef>
                <a:spcPct val="0"/>
              </a:spcBef>
              <a:buNone/>
              <a:defRPr sz="4400" kern="1200">
                <a:solidFill>
                  <a:schemeClr val="dk1"/>
                </a:solidFill>
                <a:latin typeface="+mn-lt"/>
                <a:ea typeface="+mn-ea"/>
                <a:cs typeface="+mn-cs"/>
              </a:defRPr>
            </a:lvl1pPr>
            <a:lvl2pPr>
              <a:defRPr>
                <a:solidFill>
                  <a:schemeClr val="dk1"/>
                </a:solidFill>
                <a:latin typeface="+mn-lt"/>
                <a:ea typeface="+mn-ea"/>
                <a:cs typeface="+mn-cs"/>
              </a:defRPr>
            </a:lvl2pPr>
            <a:lvl3pPr>
              <a:defRPr>
                <a:solidFill>
                  <a:schemeClr val="dk1"/>
                </a:solidFill>
                <a:latin typeface="+mn-lt"/>
                <a:ea typeface="+mn-ea"/>
                <a:cs typeface="+mn-cs"/>
              </a:defRPr>
            </a:lvl3pPr>
            <a:lvl4pPr>
              <a:defRPr>
                <a:solidFill>
                  <a:schemeClr val="dk1"/>
                </a:solidFill>
                <a:latin typeface="+mn-lt"/>
                <a:ea typeface="+mn-ea"/>
                <a:cs typeface="+mn-cs"/>
              </a:defRPr>
            </a:lvl4pPr>
            <a:lvl5pPr>
              <a:defRPr>
                <a:solidFill>
                  <a:schemeClr val="dk1"/>
                </a:solidFill>
                <a:latin typeface="+mn-lt"/>
                <a:ea typeface="+mn-ea"/>
                <a:cs typeface="+mn-cs"/>
              </a:defRPr>
            </a:lvl5pPr>
            <a:lvl6pPr>
              <a:defRPr>
                <a:solidFill>
                  <a:schemeClr val="dk1"/>
                </a:solidFill>
                <a:latin typeface="+mn-lt"/>
                <a:ea typeface="+mn-ea"/>
                <a:cs typeface="+mn-cs"/>
              </a:defRPr>
            </a:lvl6pPr>
            <a:lvl7pPr>
              <a:defRPr>
                <a:solidFill>
                  <a:schemeClr val="dk1"/>
                </a:solidFill>
                <a:latin typeface="+mn-lt"/>
                <a:ea typeface="+mn-ea"/>
                <a:cs typeface="+mn-cs"/>
              </a:defRPr>
            </a:lvl7pPr>
            <a:lvl8pPr>
              <a:defRPr>
                <a:solidFill>
                  <a:schemeClr val="dk1"/>
                </a:solidFill>
                <a:latin typeface="+mn-lt"/>
                <a:ea typeface="+mn-ea"/>
                <a:cs typeface="+mn-cs"/>
              </a:defRPr>
            </a:lvl8pPr>
            <a:lvl9pPr>
              <a:defRPr>
                <a:solidFill>
                  <a:schemeClr val="dk1"/>
                </a:solidFill>
                <a:latin typeface="+mn-lt"/>
                <a:ea typeface="+mn-ea"/>
                <a:cs typeface="+mn-cs"/>
              </a:defRPr>
            </a:lvl9pPr>
          </a:lstStyle>
          <a:p>
            <a:r>
              <a:rPr lang="en-US" dirty="0" smtClean="0"/>
              <a:t>D</a:t>
            </a:r>
            <a:r>
              <a:rPr lang="id-ID" dirty="0" smtClean="0"/>
              <a:t>efinisi</a:t>
            </a:r>
            <a:endParaRPr lang="en-US" dirty="0"/>
          </a:p>
        </p:txBody>
      </p:sp>
      <p:pic>
        <p:nvPicPr>
          <p:cNvPr id="7" name="Picture 6" descr="Macintosh HD:Users:nastyainashanumpinasti:Downloads:0b564952-56f0-410b-92fb-a30c318153a2.JPG"/>
          <p:cNvPicPr/>
          <p:nvPr/>
        </p:nvPicPr>
        <p:blipFill rotWithShape="1">
          <a:blip r:embed="rId2">
            <a:extLst>
              <a:ext uri="{BEBA8EAE-BF5A-486C-A8C5-ECC9F3942E4B}">
                <a14:imgProps xmlns:a14="http://schemas.microsoft.com/office/drawing/2010/main">
                  <a14:imgLayer r:embed="rId3">
                    <a14:imgEffect>
                      <a14:sharpenSoften amount="50000"/>
                    </a14:imgEffect>
                    <a14:imgEffect>
                      <a14:brightnessContrast bright="40000" contrast="40000"/>
                    </a14:imgEffect>
                  </a14:imgLayer>
                </a14:imgProps>
              </a:ext>
              <a:ext uri="{28A0092B-C50C-407E-A947-70E740481C1C}">
                <a14:useLocalDpi xmlns:a14="http://schemas.microsoft.com/office/drawing/2010/main" val="0"/>
              </a:ext>
            </a:extLst>
          </a:blip>
          <a:srcRect l="20232" t="66094" r="55393" b="17289"/>
          <a:stretch/>
        </p:blipFill>
        <p:spPr bwMode="auto">
          <a:xfrm>
            <a:off x="5538165" y="4203539"/>
            <a:ext cx="3214397" cy="2421144"/>
          </a:xfrm>
          <a:prstGeom prst="rect">
            <a:avLst/>
          </a:prstGeom>
          <a:noFill/>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467290698"/>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err="1" smtClean="0"/>
              <a:t>Nyeri</a:t>
            </a:r>
            <a:r>
              <a:rPr lang="en-US" dirty="0" smtClean="0"/>
              <a:t> (</a:t>
            </a:r>
            <a:r>
              <a:rPr lang="en-US" dirty="0" err="1" smtClean="0"/>
              <a:t>jarang</a:t>
            </a:r>
            <a:r>
              <a:rPr lang="en-US" dirty="0" smtClean="0"/>
              <a:t>)</a:t>
            </a:r>
          </a:p>
          <a:p>
            <a:r>
              <a:rPr lang="en-US" dirty="0" smtClean="0"/>
              <a:t>Rasa </a:t>
            </a:r>
            <a:r>
              <a:rPr lang="en-US" dirty="0" err="1" smtClean="0"/>
              <a:t>tidak</a:t>
            </a:r>
            <a:r>
              <a:rPr lang="en-US" dirty="0" smtClean="0"/>
              <a:t> </a:t>
            </a:r>
            <a:r>
              <a:rPr lang="en-US" dirty="0" err="1" smtClean="0"/>
              <a:t>nyaman</a:t>
            </a:r>
            <a:endParaRPr lang="en-US" dirty="0" smtClean="0"/>
          </a:p>
          <a:p>
            <a:r>
              <a:rPr lang="en-US" dirty="0" err="1" smtClean="0"/>
              <a:t>Tidak</a:t>
            </a:r>
            <a:r>
              <a:rPr lang="en-US" dirty="0" smtClean="0"/>
              <a:t> </a:t>
            </a:r>
            <a:r>
              <a:rPr lang="en-US" dirty="0" err="1" smtClean="0"/>
              <a:t>terdapat</a:t>
            </a:r>
            <a:r>
              <a:rPr lang="en-US" dirty="0" smtClean="0"/>
              <a:t> </a:t>
            </a:r>
            <a:r>
              <a:rPr lang="en-US" dirty="0" err="1" smtClean="0"/>
              <a:t>peradangan</a:t>
            </a:r>
            <a:endParaRPr lang="en-US" dirty="0" smtClean="0"/>
          </a:p>
          <a:p>
            <a:r>
              <a:rPr lang="en-US" dirty="0" err="1" smtClean="0"/>
              <a:t>Terlihat</a:t>
            </a:r>
            <a:r>
              <a:rPr lang="en-US" dirty="0" smtClean="0"/>
              <a:t> </a:t>
            </a:r>
            <a:r>
              <a:rPr lang="en-US" dirty="0" err="1" smtClean="0"/>
              <a:t>dalam</a:t>
            </a:r>
            <a:r>
              <a:rPr lang="en-US" dirty="0" smtClean="0"/>
              <a:t> 24 jam </a:t>
            </a:r>
            <a:r>
              <a:rPr lang="en-US" dirty="0" err="1" smtClean="0"/>
              <a:t>pertama</a:t>
            </a:r>
            <a:endParaRPr lang="en-US" dirty="0" smtClean="0"/>
          </a:p>
          <a:p>
            <a:r>
              <a:rPr lang="en-US" dirty="0" err="1" smtClean="0"/>
              <a:t>Adanya</a:t>
            </a:r>
            <a:r>
              <a:rPr lang="en-US" dirty="0" smtClean="0"/>
              <a:t> </a:t>
            </a:r>
            <a:r>
              <a:rPr lang="en-US" dirty="0" err="1" smtClean="0"/>
              <a:t>perdarahan</a:t>
            </a:r>
            <a:r>
              <a:rPr lang="en-US" dirty="0" smtClean="0"/>
              <a:t> </a:t>
            </a:r>
            <a:r>
              <a:rPr lang="en-US" dirty="0" err="1" smtClean="0"/>
              <a:t>pada</a:t>
            </a:r>
            <a:r>
              <a:rPr lang="en-US" dirty="0" smtClean="0"/>
              <a:t> </a:t>
            </a:r>
            <a:r>
              <a:rPr lang="en-US" dirty="0" err="1" smtClean="0"/>
              <a:t>sklera</a:t>
            </a:r>
            <a:endParaRPr lang="en-US" dirty="0" smtClean="0"/>
          </a:p>
          <a:p>
            <a:pPr lvl="1"/>
            <a:r>
              <a:rPr lang="en-US" dirty="0" err="1" smtClean="0"/>
              <a:t>Merah</a:t>
            </a:r>
            <a:r>
              <a:rPr lang="en-US" dirty="0" smtClean="0"/>
              <a:t> </a:t>
            </a:r>
            <a:r>
              <a:rPr lang="en-US" dirty="0" err="1" smtClean="0"/>
              <a:t>tua</a:t>
            </a:r>
            <a:r>
              <a:rPr lang="en-US" dirty="0" smtClean="0"/>
              <a:t> (</a:t>
            </a:r>
            <a:r>
              <a:rPr lang="en-US" dirty="0" err="1" smtClean="0"/>
              <a:t>tebal</a:t>
            </a:r>
            <a:r>
              <a:rPr lang="en-US" dirty="0" smtClean="0"/>
              <a:t>)</a:t>
            </a:r>
          </a:p>
          <a:p>
            <a:pPr lvl="1"/>
            <a:r>
              <a:rPr lang="en-US" dirty="0" err="1" smtClean="0"/>
              <a:t>Merah</a:t>
            </a:r>
            <a:r>
              <a:rPr lang="en-US" dirty="0" smtClean="0"/>
              <a:t> </a:t>
            </a:r>
            <a:r>
              <a:rPr lang="en-US" dirty="0" err="1" smtClean="0"/>
              <a:t>muda</a:t>
            </a:r>
            <a:r>
              <a:rPr lang="en-US" dirty="0" smtClean="0"/>
              <a:t> (tipis)</a:t>
            </a:r>
          </a:p>
        </p:txBody>
      </p:sp>
      <p:sp>
        <p:nvSpPr>
          <p:cNvPr id="4" name="Title 1"/>
          <p:cNvSpPr txBox="1">
            <a:spLocks/>
          </p:cNvSpPr>
          <p:nvPr/>
        </p:nvSpPr>
        <p:spPr>
          <a:xfrm>
            <a:off x="457200" y="124625"/>
            <a:ext cx="8229600" cy="882909"/>
          </a:xfrm>
          <a:prstGeom prst="rect">
            <a:avLst/>
          </a:prstGeom>
        </p:spPr>
        <p:style>
          <a:lnRef idx="1">
            <a:schemeClr val="accent4"/>
          </a:lnRef>
          <a:fillRef idx="2">
            <a:schemeClr val="accent4"/>
          </a:fillRef>
          <a:effectRef idx="1">
            <a:schemeClr val="accent4"/>
          </a:effectRef>
          <a:fontRef idx="minor">
            <a:schemeClr val="dk1"/>
          </a:fontRef>
        </p:style>
        <p:txBody>
          <a:bodyPr vert="horz" lIns="91440" tIns="45720" rIns="91440" bIns="45720" rtlCol="0" anchor="ctr">
            <a:normAutofit/>
          </a:bodyPr>
          <a:lstStyle>
            <a:lvl1pPr algn="ctr" defTabSz="457200" rtl="0" eaLnBrk="1" latinLnBrk="0" hangingPunct="1">
              <a:spcBef>
                <a:spcPct val="0"/>
              </a:spcBef>
              <a:buNone/>
              <a:defRPr sz="4400" kern="1200">
                <a:solidFill>
                  <a:schemeClr val="dk1"/>
                </a:solidFill>
                <a:latin typeface="+mn-lt"/>
                <a:ea typeface="+mn-ea"/>
                <a:cs typeface="+mn-cs"/>
              </a:defRPr>
            </a:lvl1pPr>
            <a:lvl2pPr>
              <a:defRPr>
                <a:solidFill>
                  <a:schemeClr val="dk1"/>
                </a:solidFill>
                <a:latin typeface="+mn-lt"/>
                <a:ea typeface="+mn-ea"/>
                <a:cs typeface="+mn-cs"/>
              </a:defRPr>
            </a:lvl2pPr>
            <a:lvl3pPr>
              <a:defRPr>
                <a:solidFill>
                  <a:schemeClr val="dk1"/>
                </a:solidFill>
                <a:latin typeface="+mn-lt"/>
                <a:ea typeface="+mn-ea"/>
                <a:cs typeface="+mn-cs"/>
              </a:defRPr>
            </a:lvl3pPr>
            <a:lvl4pPr>
              <a:defRPr>
                <a:solidFill>
                  <a:schemeClr val="dk1"/>
                </a:solidFill>
                <a:latin typeface="+mn-lt"/>
                <a:ea typeface="+mn-ea"/>
                <a:cs typeface="+mn-cs"/>
              </a:defRPr>
            </a:lvl4pPr>
            <a:lvl5pPr>
              <a:defRPr>
                <a:solidFill>
                  <a:schemeClr val="dk1"/>
                </a:solidFill>
                <a:latin typeface="+mn-lt"/>
                <a:ea typeface="+mn-ea"/>
                <a:cs typeface="+mn-cs"/>
              </a:defRPr>
            </a:lvl5pPr>
            <a:lvl6pPr>
              <a:defRPr>
                <a:solidFill>
                  <a:schemeClr val="dk1"/>
                </a:solidFill>
                <a:latin typeface="+mn-lt"/>
                <a:ea typeface="+mn-ea"/>
                <a:cs typeface="+mn-cs"/>
              </a:defRPr>
            </a:lvl6pPr>
            <a:lvl7pPr>
              <a:defRPr>
                <a:solidFill>
                  <a:schemeClr val="dk1"/>
                </a:solidFill>
                <a:latin typeface="+mn-lt"/>
                <a:ea typeface="+mn-ea"/>
                <a:cs typeface="+mn-cs"/>
              </a:defRPr>
            </a:lvl7pPr>
            <a:lvl8pPr>
              <a:defRPr>
                <a:solidFill>
                  <a:schemeClr val="dk1"/>
                </a:solidFill>
                <a:latin typeface="+mn-lt"/>
                <a:ea typeface="+mn-ea"/>
                <a:cs typeface="+mn-cs"/>
              </a:defRPr>
            </a:lvl8pPr>
            <a:lvl9pPr>
              <a:defRPr>
                <a:solidFill>
                  <a:schemeClr val="dk1"/>
                </a:solidFill>
                <a:latin typeface="+mn-lt"/>
                <a:ea typeface="+mn-ea"/>
                <a:cs typeface="+mn-cs"/>
              </a:defRPr>
            </a:lvl9pPr>
          </a:lstStyle>
          <a:p>
            <a:r>
              <a:rPr lang="en-US" dirty="0" smtClean="0"/>
              <a:t>M</a:t>
            </a:r>
            <a:r>
              <a:rPr lang="x-none" dirty="0" smtClean="0"/>
              <a:t>anifestasi klinis</a:t>
            </a:r>
            <a:endParaRPr lang="en-US" dirty="0"/>
          </a:p>
        </p:txBody>
      </p:sp>
    </p:spTree>
    <p:extLst>
      <p:ext uri="{BB962C8B-B14F-4D97-AF65-F5344CB8AC3E}">
        <p14:creationId xmlns:p14="http://schemas.microsoft.com/office/powerpoint/2010/main" val="3184639703"/>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en-US" sz="2800" dirty="0" err="1" smtClean="0"/>
              <a:t>Manuver</a:t>
            </a:r>
            <a:r>
              <a:rPr lang="en-US" sz="2800" dirty="0" smtClean="0"/>
              <a:t> </a:t>
            </a:r>
            <a:r>
              <a:rPr lang="en-US" sz="2800" dirty="0" err="1" smtClean="0"/>
              <a:t>valsava</a:t>
            </a:r>
            <a:r>
              <a:rPr lang="en-US" sz="2800" dirty="0" smtClean="0"/>
              <a:t> (</a:t>
            </a:r>
            <a:r>
              <a:rPr lang="en-US" sz="2800" dirty="0" err="1" smtClean="0"/>
              <a:t>batuk</a:t>
            </a:r>
            <a:r>
              <a:rPr lang="en-US" sz="2800" dirty="0" smtClean="0"/>
              <a:t>, </a:t>
            </a:r>
            <a:r>
              <a:rPr lang="en-US" sz="2800" dirty="0" err="1" smtClean="0"/>
              <a:t>tegang</a:t>
            </a:r>
            <a:r>
              <a:rPr lang="en-US" sz="2800" dirty="0" smtClean="0"/>
              <a:t>, </a:t>
            </a:r>
            <a:r>
              <a:rPr lang="en-US" sz="2800" dirty="0" err="1" smtClean="0"/>
              <a:t>muntah</a:t>
            </a:r>
            <a:r>
              <a:rPr lang="en-US" sz="2800" dirty="0" smtClean="0"/>
              <a:t>, </a:t>
            </a:r>
            <a:r>
              <a:rPr lang="en-US" sz="2800" dirty="0" err="1" smtClean="0"/>
              <a:t>bersin</a:t>
            </a:r>
            <a:r>
              <a:rPr lang="en-US" sz="2800" dirty="0" smtClean="0"/>
              <a:t>)</a:t>
            </a:r>
          </a:p>
          <a:p>
            <a:r>
              <a:rPr lang="en-US" sz="2800" dirty="0" err="1" smtClean="0"/>
              <a:t>Traumatik</a:t>
            </a:r>
            <a:endParaRPr lang="en-US" sz="2800" dirty="0" smtClean="0"/>
          </a:p>
          <a:p>
            <a:r>
              <a:rPr lang="en-US" sz="2800" dirty="0" err="1" smtClean="0"/>
              <a:t>Gangguan</a:t>
            </a:r>
            <a:r>
              <a:rPr lang="en-US" sz="2800" dirty="0" smtClean="0"/>
              <a:t> </a:t>
            </a:r>
            <a:r>
              <a:rPr lang="en-US" sz="2800" dirty="0" err="1" smtClean="0"/>
              <a:t>perdarahan</a:t>
            </a:r>
            <a:r>
              <a:rPr lang="en-US" sz="2800" dirty="0" smtClean="0"/>
              <a:t> </a:t>
            </a:r>
          </a:p>
          <a:p>
            <a:r>
              <a:rPr lang="en-US" sz="2800" dirty="0" err="1" smtClean="0"/>
              <a:t>Penggunaan</a:t>
            </a:r>
            <a:r>
              <a:rPr lang="en-US" sz="2800" dirty="0" smtClean="0"/>
              <a:t> </a:t>
            </a:r>
            <a:r>
              <a:rPr lang="en-US" sz="2800" dirty="0" err="1" smtClean="0"/>
              <a:t>obat</a:t>
            </a:r>
            <a:r>
              <a:rPr lang="en-US" sz="2800" dirty="0" smtClean="0"/>
              <a:t> </a:t>
            </a:r>
            <a:r>
              <a:rPr lang="mr-IN" sz="2800" dirty="0" smtClean="0"/>
              <a:t>–</a:t>
            </a:r>
            <a:r>
              <a:rPr lang="en-US" sz="2800" dirty="0" smtClean="0"/>
              <a:t> </a:t>
            </a:r>
            <a:r>
              <a:rPr lang="en-US" sz="2800" dirty="0" err="1" smtClean="0"/>
              <a:t>obatan</a:t>
            </a:r>
            <a:r>
              <a:rPr lang="en-US" sz="2800" dirty="0" smtClean="0"/>
              <a:t> </a:t>
            </a:r>
            <a:r>
              <a:rPr lang="en-US" sz="2800" dirty="0" err="1" smtClean="0"/>
              <a:t>penyebab</a:t>
            </a:r>
            <a:r>
              <a:rPr lang="en-US" sz="2800" dirty="0" smtClean="0"/>
              <a:t> </a:t>
            </a:r>
            <a:r>
              <a:rPr lang="en-US" sz="2800" dirty="0" err="1" smtClean="0"/>
              <a:t>terjadinya</a:t>
            </a:r>
            <a:r>
              <a:rPr lang="en-US" sz="2800" dirty="0" smtClean="0"/>
              <a:t> </a:t>
            </a:r>
            <a:r>
              <a:rPr lang="en-US" sz="2800" dirty="0" err="1" smtClean="0"/>
              <a:t>perdarahan</a:t>
            </a:r>
            <a:r>
              <a:rPr lang="en-US" sz="2800" dirty="0" smtClean="0"/>
              <a:t>  </a:t>
            </a:r>
          </a:p>
          <a:p>
            <a:r>
              <a:rPr lang="en-US" sz="2800" dirty="0" err="1" smtClean="0"/>
              <a:t>Penggunaan</a:t>
            </a:r>
            <a:r>
              <a:rPr lang="en-US" sz="2800" dirty="0" smtClean="0"/>
              <a:t> </a:t>
            </a:r>
            <a:r>
              <a:rPr lang="en-US" sz="2800" dirty="0" err="1" smtClean="0"/>
              <a:t>lensa</a:t>
            </a:r>
            <a:r>
              <a:rPr lang="en-US" sz="2800" dirty="0" smtClean="0"/>
              <a:t> </a:t>
            </a:r>
            <a:r>
              <a:rPr lang="en-US" sz="2800" dirty="0" err="1" smtClean="0"/>
              <a:t>kontak</a:t>
            </a:r>
            <a:endParaRPr lang="en-US" sz="2800" dirty="0" smtClean="0"/>
          </a:p>
          <a:p>
            <a:r>
              <a:rPr lang="en-US" sz="2800" dirty="0" err="1" smtClean="0"/>
              <a:t>Operasi</a:t>
            </a:r>
            <a:r>
              <a:rPr lang="en-US" sz="2800" dirty="0" smtClean="0"/>
              <a:t> </a:t>
            </a:r>
            <a:r>
              <a:rPr lang="en-US" sz="2800" dirty="0" err="1" smtClean="0"/>
              <a:t>mata</a:t>
            </a:r>
            <a:r>
              <a:rPr lang="en-US" sz="2800" dirty="0" smtClean="0"/>
              <a:t> </a:t>
            </a:r>
          </a:p>
          <a:p>
            <a:endParaRPr lang="en-US" sz="2800" dirty="0" smtClean="0"/>
          </a:p>
        </p:txBody>
      </p:sp>
      <p:sp>
        <p:nvSpPr>
          <p:cNvPr id="5" name="Title 1"/>
          <p:cNvSpPr txBox="1">
            <a:spLocks/>
          </p:cNvSpPr>
          <p:nvPr/>
        </p:nvSpPr>
        <p:spPr>
          <a:xfrm>
            <a:off x="457200" y="124625"/>
            <a:ext cx="8229600" cy="882909"/>
          </a:xfrm>
          <a:prstGeom prst="rect">
            <a:avLst/>
          </a:prstGeom>
        </p:spPr>
        <p:style>
          <a:lnRef idx="1">
            <a:schemeClr val="accent4"/>
          </a:lnRef>
          <a:fillRef idx="2">
            <a:schemeClr val="accent4"/>
          </a:fillRef>
          <a:effectRef idx="1">
            <a:schemeClr val="accent4"/>
          </a:effectRef>
          <a:fontRef idx="minor">
            <a:schemeClr val="dk1"/>
          </a:fontRef>
        </p:style>
        <p:txBody>
          <a:bodyPr vert="horz" lIns="91440" tIns="45720" rIns="91440" bIns="45720" rtlCol="0" anchor="ctr">
            <a:normAutofit/>
          </a:bodyPr>
          <a:lstStyle>
            <a:lvl1pPr algn="ctr" defTabSz="457200" rtl="0" eaLnBrk="1" latinLnBrk="0" hangingPunct="1">
              <a:spcBef>
                <a:spcPct val="0"/>
              </a:spcBef>
              <a:buNone/>
              <a:defRPr sz="4400" kern="1200">
                <a:solidFill>
                  <a:schemeClr val="dk1"/>
                </a:solidFill>
                <a:latin typeface="+mn-lt"/>
                <a:ea typeface="+mn-ea"/>
                <a:cs typeface="+mn-cs"/>
              </a:defRPr>
            </a:lvl1pPr>
            <a:lvl2pPr>
              <a:defRPr>
                <a:solidFill>
                  <a:schemeClr val="dk1"/>
                </a:solidFill>
                <a:latin typeface="+mn-lt"/>
                <a:ea typeface="+mn-ea"/>
                <a:cs typeface="+mn-cs"/>
              </a:defRPr>
            </a:lvl2pPr>
            <a:lvl3pPr>
              <a:defRPr>
                <a:solidFill>
                  <a:schemeClr val="dk1"/>
                </a:solidFill>
                <a:latin typeface="+mn-lt"/>
                <a:ea typeface="+mn-ea"/>
                <a:cs typeface="+mn-cs"/>
              </a:defRPr>
            </a:lvl3pPr>
            <a:lvl4pPr>
              <a:defRPr>
                <a:solidFill>
                  <a:schemeClr val="dk1"/>
                </a:solidFill>
                <a:latin typeface="+mn-lt"/>
                <a:ea typeface="+mn-ea"/>
                <a:cs typeface="+mn-cs"/>
              </a:defRPr>
            </a:lvl4pPr>
            <a:lvl5pPr>
              <a:defRPr>
                <a:solidFill>
                  <a:schemeClr val="dk1"/>
                </a:solidFill>
                <a:latin typeface="+mn-lt"/>
                <a:ea typeface="+mn-ea"/>
                <a:cs typeface="+mn-cs"/>
              </a:defRPr>
            </a:lvl5pPr>
            <a:lvl6pPr>
              <a:defRPr>
                <a:solidFill>
                  <a:schemeClr val="dk1"/>
                </a:solidFill>
                <a:latin typeface="+mn-lt"/>
                <a:ea typeface="+mn-ea"/>
                <a:cs typeface="+mn-cs"/>
              </a:defRPr>
            </a:lvl6pPr>
            <a:lvl7pPr>
              <a:defRPr>
                <a:solidFill>
                  <a:schemeClr val="dk1"/>
                </a:solidFill>
                <a:latin typeface="+mn-lt"/>
                <a:ea typeface="+mn-ea"/>
                <a:cs typeface="+mn-cs"/>
              </a:defRPr>
            </a:lvl7pPr>
            <a:lvl8pPr>
              <a:defRPr>
                <a:solidFill>
                  <a:schemeClr val="dk1"/>
                </a:solidFill>
                <a:latin typeface="+mn-lt"/>
                <a:ea typeface="+mn-ea"/>
                <a:cs typeface="+mn-cs"/>
              </a:defRPr>
            </a:lvl8pPr>
            <a:lvl9pPr>
              <a:defRPr>
                <a:solidFill>
                  <a:schemeClr val="dk1"/>
                </a:solidFill>
                <a:latin typeface="+mn-lt"/>
                <a:ea typeface="+mn-ea"/>
                <a:cs typeface="+mn-cs"/>
              </a:defRPr>
            </a:lvl9pPr>
          </a:lstStyle>
          <a:p>
            <a:r>
              <a:rPr lang="en-US" dirty="0" smtClean="0"/>
              <a:t>E</a:t>
            </a:r>
            <a:r>
              <a:rPr lang="id-ID" dirty="0" smtClean="0"/>
              <a:t>tiologi </a:t>
            </a:r>
            <a:endParaRPr lang="en-US" dirty="0"/>
          </a:p>
        </p:txBody>
      </p:sp>
    </p:spTree>
    <p:extLst>
      <p:ext uri="{BB962C8B-B14F-4D97-AF65-F5344CB8AC3E}">
        <p14:creationId xmlns:p14="http://schemas.microsoft.com/office/powerpoint/2010/main" val="449220363"/>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err="1" smtClean="0"/>
              <a:t>Dapat</a:t>
            </a:r>
            <a:r>
              <a:rPr lang="en-US" dirty="0" smtClean="0"/>
              <a:t> </a:t>
            </a:r>
            <a:r>
              <a:rPr lang="en-US" dirty="0" err="1" smtClean="0"/>
              <a:t>terjadi</a:t>
            </a:r>
            <a:r>
              <a:rPr lang="en-US" dirty="0" smtClean="0"/>
              <a:t> </a:t>
            </a:r>
            <a:r>
              <a:rPr lang="en-US" dirty="0" err="1" smtClean="0"/>
              <a:t>disemua</a:t>
            </a:r>
            <a:r>
              <a:rPr lang="en-US" dirty="0" smtClean="0"/>
              <a:t> </a:t>
            </a:r>
            <a:r>
              <a:rPr lang="en-US" dirty="0" err="1" smtClean="0"/>
              <a:t>usia</a:t>
            </a:r>
            <a:endParaRPr lang="en-US" dirty="0" smtClean="0"/>
          </a:p>
          <a:p>
            <a:r>
              <a:rPr lang="en-US" dirty="0" smtClean="0"/>
              <a:t>Unilateral ( 90% )</a:t>
            </a:r>
          </a:p>
          <a:p>
            <a:r>
              <a:rPr lang="en-US" dirty="0" err="1" smtClean="0"/>
              <a:t>Tipe</a:t>
            </a:r>
            <a:r>
              <a:rPr lang="en-US" dirty="0" smtClean="0"/>
              <a:t> </a:t>
            </a:r>
            <a:r>
              <a:rPr lang="en-US" dirty="0" err="1" smtClean="0"/>
              <a:t>spontan</a:t>
            </a:r>
            <a:r>
              <a:rPr lang="en-US" dirty="0" smtClean="0"/>
              <a:t> (64.3 %)</a:t>
            </a:r>
          </a:p>
          <a:p>
            <a:r>
              <a:rPr lang="en-US" dirty="0" err="1" smtClean="0"/>
              <a:t>Hubungan</a:t>
            </a:r>
            <a:r>
              <a:rPr lang="en-US" dirty="0" smtClean="0"/>
              <a:t> </a:t>
            </a:r>
            <a:r>
              <a:rPr lang="en-US" dirty="0" err="1" smtClean="0"/>
              <a:t>dengan</a:t>
            </a:r>
            <a:r>
              <a:rPr lang="en-US" dirty="0" smtClean="0"/>
              <a:t> </a:t>
            </a:r>
            <a:r>
              <a:rPr lang="en-US" dirty="0" err="1" smtClean="0"/>
              <a:t>hipertensi</a:t>
            </a:r>
            <a:r>
              <a:rPr lang="en-US" dirty="0" smtClean="0"/>
              <a:t> ( 14.3 %)</a:t>
            </a:r>
            <a:endParaRPr lang="en-US" dirty="0"/>
          </a:p>
        </p:txBody>
      </p:sp>
      <p:sp>
        <p:nvSpPr>
          <p:cNvPr id="4" name="Title 1"/>
          <p:cNvSpPr txBox="1">
            <a:spLocks/>
          </p:cNvSpPr>
          <p:nvPr/>
        </p:nvSpPr>
        <p:spPr>
          <a:xfrm>
            <a:off x="457200" y="124625"/>
            <a:ext cx="8229600" cy="882909"/>
          </a:xfrm>
          <a:prstGeom prst="rect">
            <a:avLst/>
          </a:prstGeom>
        </p:spPr>
        <p:style>
          <a:lnRef idx="1">
            <a:schemeClr val="accent4"/>
          </a:lnRef>
          <a:fillRef idx="2">
            <a:schemeClr val="accent4"/>
          </a:fillRef>
          <a:effectRef idx="1">
            <a:schemeClr val="accent4"/>
          </a:effectRef>
          <a:fontRef idx="minor">
            <a:schemeClr val="dk1"/>
          </a:fontRef>
        </p:style>
        <p:txBody>
          <a:bodyPr vert="horz" lIns="91440" tIns="45720" rIns="91440" bIns="45720" rtlCol="0" anchor="ctr">
            <a:normAutofit/>
          </a:bodyPr>
          <a:lstStyle>
            <a:lvl1pPr algn="ctr" defTabSz="457200" rtl="0" eaLnBrk="1" latinLnBrk="0" hangingPunct="1">
              <a:spcBef>
                <a:spcPct val="0"/>
              </a:spcBef>
              <a:buNone/>
              <a:defRPr sz="4400" kern="1200">
                <a:solidFill>
                  <a:schemeClr val="dk1"/>
                </a:solidFill>
                <a:latin typeface="+mn-lt"/>
                <a:ea typeface="+mn-ea"/>
                <a:cs typeface="+mn-cs"/>
              </a:defRPr>
            </a:lvl1pPr>
            <a:lvl2pPr>
              <a:defRPr>
                <a:solidFill>
                  <a:schemeClr val="dk1"/>
                </a:solidFill>
                <a:latin typeface="+mn-lt"/>
                <a:ea typeface="+mn-ea"/>
                <a:cs typeface="+mn-cs"/>
              </a:defRPr>
            </a:lvl2pPr>
            <a:lvl3pPr>
              <a:defRPr>
                <a:solidFill>
                  <a:schemeClr val="dk1"/>
                </a:solidFill>
                <a:latin typeface="+mn-lt"/>
                <a:ea typeface="+mn-ea"/>
                <a:cs typeface="+mn-cs"/>
              </a:defRPr>
            </a:lvl3pPr>
            <a:lvl4pPr>
              <a:defRPr>
                <a:solidFill>
                  <a:schemeClr val="dk1"/>
                </a:solidFill>
                <a:latin typeface="+mn-lt"/>
                <a:ea typeface="+mn-ea"/>
                <a:cs typeface="+mn-cs"/>
              </a:defRPr>
            </a:lvl4pPr>
            <a:lvl5pPr>
              <a:defRPr>
                <a:solidFill>
                  <a:schemeClr val="dk1"/>
                </a:solidFill>
                <a:latin typeface="+mn-lt"/>
                <a:ea typeface="+mn-ea"/>
                <a:cs typeface="+mn-cs"/>
              </a:defRPr>
            </a:lvl5pPr>
            <a:lvl6pPr>
              <a:defRPr>
                <a:solidFill>
                  <a:schemeClr val="dk1"/>
                </a:solidFill>
                <a:latin typeface="+mn-lt"/>
                <a:ea typeface="+mn-ea"/>
                <a:cs typeface="+mn-cs"/>
              </a:defRPr>
            </a:lvl6pPr>
            <a:lvl7pPr>
              <a:defRPr>
                <a:solidFill>
                  <a:schemeClr val="dk1"/>
                </a:solidFill>
                <a:latin typeface="+mn-lt"/>
                <a:ea typeface="+mn-ea"/>
                <a:cs typeface="+mn-cs"/>
              </a:defRPr>
            </a:lvl7pPr>
            <a:lvl8pPr>
              <a:defRPr>
                <a:solidFill>
                  <a:schemeClr val="dk1"/>
                </a:solidFill>
                <a:latin typeface="+mn-lt"/>
                <a:ea typeface="+mn-ea"/>
                <a:cs typeface="+mn-cs"/>
              </a:defRPr>
            </a:lvl8pPr>
            <a:lvl9pPr>
              <a:defRPr>
                <a:solidFill>
                  <a:schemeClr val="dk1"/>
                </a:solidFill>
                <a:latin typeface="+mn-lt"/>
                <a:ea typeface="+mn-ea"/>
                <a:cs typeface="+mn-cs"/>
              </a:defRPr>
            </a:lvl9pPr>
          </a:lstStyle>
          <a:p>
            <a:r>
              <a:rPr lang="en-US" dirty="0" smtClean="0"/>
              <a:t>E</a:t>
            </a:r>
            <a:r>
              <a:rPr lang="x-none" dirty="0" smtClean="0"/>
              <a:t>pidemiologi </a:t>
            </a:r>
            <a:endParaRPr lang="en-US" dirty="0"/>
          </a:p>
        </p:txBody>
      </p:sp>
    </p:spTree>
    <p:extLst>
      <p:ext uri="{BB962C8B-B14F-4D97-AF65-F5344CB8AC3E}">
        <p14:creationId xmlns:p14="http://schemas.microsoft.com/office/powerpoint/2010/main" val="1320447947"/>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endParaRPr lang="en-US"/>
          </a:p>
        </p:txBody>
      </p:sp>
      <p:pic>
        <p:nvPicPr>
          <p:cNvPr id="5" name="Picture 4" descr="Screen Shot 2020-04-13 at 15.21.31.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447288"/>
            <a:ext cx="9144000" cy="5006432"/>
          </a:xfrm>
          <a:prstGeom prst="rect">
            <a:avLst/>
          </a:prstGeom>
        </p:spPr>
      </p:pic>
      <p:sp>
        <p:nvSpPr>
          <p:cNvPr id="6" name="Title 1"/>
          <p:cNvSpPr txBox="1">
            <a:spLocks/>
          </p:cNvSpPr>
          <p:nvPr/>
        </p:nvSpPr>
        <p:spPr>
          <a:xfrm>
            <a:off x="457200" y="124625"/>
            <a:ext cx="8229600" cy="882909"/>
          </a:xfrm>
          <a:prstGeom prst="rect">
            <a:avLst/>
          </a:prstGeom>
        </p:spPr>
        <p:style>
          <a:lnRef idx="1">
            <a:schemeClr val="accent4"/>
          </a:lnRef>
          <a:fillRef idx="2">
            <a:schemeClr val="accent4"/>
          </a:fillRef>
          <a:effectRef idx="1">
            <a:schemeClr val="accent4"/>
          </a:effectRef>
          <a:fontRef idx="minor">
            <a:schemeClr val="dk1"/>
          </a:fontRef>
        </p:style>
        <p:txBody>
          <a:bodyPr vert="horz" lIns="91440" tIns="45720" rIns="91440" bIns="45720" rtlCol="0" anchor="ctr">
            <a:normAutofit/>
          </a:bodyPr>
          <a:lstStyle>
            <a:lvl1pPr algn="ctr" defTabSz="457200" rtl="0" eaLnBrk="1" latinLnBrk="0" hangingPunct="1">
              <a:spcBef>
                <a:spcPct val="0"/>
              </a:spcBef>
              <a:buNone/>
              <a:defRPr sz="4400" kern="1200">
                <a:solidFill>
                  <a:schemeClr val="dk1"/>
                </a:solidFill>
                <a:latin typeface="+mn-lt"/>
                <a:ea typeface="+mn-ea"/>
                <a:cs typeface="+mn-cs"/>
              </a:defRPr>
            </a:lvl1pPr>
            <a:lvl2pPr>
              <a:defRPr>
                <a:solidFill>
                  <a:schemeClr val="dk1"/>
                </a:solidFill>
                <a:latin typeface="+mn-lt"/>
                <a:ea typeface="+mn-ea"/>
                <a:cs typeface="+mn-cs"/>
              </a:defRPr>
            </a:lvl2pPr>
            <a:lvl3pPr>
              <a:defRPr>
                <a:solidFill>
                  <a:schemeClr val="dk1"/>
                </a:solidFill>
                <a:latin typeface="+mn-lt"/>
                <a:ea typeface="+mn-ea"/>
                <a:cs typeface="+mn-cs"/>
              </a:defRPr>
            </a:lvl3pPr>
            <a:lvl4pPr>
              <a:defRPr>
                <a:solidFill>
                  <a:schemeClr val="dk1"/>
                </a:solidFill>
                <a:latin typeface="+mn-lt"/>
                <a:ea typeface="+mn-ea"/>
                <a:cs typeface="+mn-cs"/>
              </a:defRPr>
            </a:lvl4pPr>
            <a:lvl5pPr>
              <a:defRPr>
                <a:solidFill>
                  <a:schemeClr val="dk1"/>
                </a:solidFill>
                <a:latin typeface="+mn-lt"/>
                <a:ea typeface="+mn-ea"/>
                <a:cs typeface="+mn-cs"/>
              </a:defRPr>
            </a:lvl5pPr>
            <a:lvl6pPr>
              <a:defRPr>
                <a:solidFill>
                  <a:schemeClr val="dk1"/>
                </a:solidFill>
                <a:latin typeface="+mn-lt"/>
                <a:ea typeface="+mn-ea"/>
                <a:cs typeface="+mn-cs"/>
              </a:defRPr>
            </a:lvl6pPr>
            <a:lvl7pPr>
              <a:defRPr>
                <a:solidFill>
                  <a:schemeClr val="dk1"/>
                </a:solidFill>
                <a:latin typeface="+mn-lt"/>
                <a:ea typeface="+mn-ea"/>
                <a:cs typeface="+mn-cs"/>
              </a:defRPr>
            </a:lvl7pPr>
            <a:lvl8pPr>
              <a:defRPr>
                <a:solidFill>
                  <a:schemeClr val="dk1"/>
                </a:solidFill>
                <a:latin typeface="+mn-lt"/>
                <a:ea typeface="+mn-ea"/>
                <a:cs typeface="+mn-cs"/>
              </a:defRPr>
            </a:lvl8pPr>
            <a:lvl9pPr>
              <a:defRPr>
                <a:solidFill>
                  <a:schemeClr val="dk1"/>
                </a:solidFill>
                <a:latin typeface="+mn-lt"/>
                <a:ea typeface="+mn-ea"/>
                <a:cs typeface="+mn-cs"/>
              </a:defRPr>
            </a:lvl9pPr>
          </a:lstStyle>
          <a:p>
            <a:r>
              <a:rPr lang="x-none" dirty="0" smtClean="0"/>
              <a:t>klasifikasi</a:t>
            </a:r>
            <a:endParaRPr lang="en-US" dirty="0"/>
          </a:p>
        </p:txBody>
      </p:sp>
    </p:spTree>
    <p:extLst>
      <p:ext uri="{BB962C8B-B14F-4D97-AF65-F5344CB8AC3E}">
        <p14:creationId xmlns:p14="http://schemas.microsoft.com/office/powerpoint/2010/main" val="18805453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Anatomi</a:t>
            </a:r>
            <a:r>
              <a:rPr lang="en-US" dirty="0" smtClean="0"/>
              <a:t> </a:t>
            </a:r>
            <a:r>
              <a:rPr lang="en-US" dirty="0" err="1" smtClean="0"/>
              <a:t>mata</a:t>
            </a:r>
            <a:endParaRPr lang="en-US" dirty="0"/>
          </a:p>
        </p:txBody>
      </p:sp>
      <p:pic>
        <p:nvPicPr>
          <p:cNvPr id="2050" name="Picture 2" descr="D:\mydocument\KULIAH UKDI\FOTO2 MATA\anatomi mata.jpg"/>
          <p:cNvPicPr>
            <a:picLocks noGrp="1" noChangeAspect="1" noChangeArrowheads="1"/>
          </p:cNvPicPr>
          <p:nvPr>
            <p:ph idx="1"/>
          </p:nvPr>
        </p:nvPicPr>
        <p:blipFill>
          <a:blip r:embed="rId2"/>
          <a:srcRect/>
          <a:stretch>
            <a:fillRect/>
          </a:stretch>
        </p:blipFill>
        <p:spPr bwMode="auto">
          <a:xfrm>
            <a:off x="1981200" y="2057400"/>
            <a:ext cx="5809409" cy="4221014"/>
          </a:xfrm>
          <a:prstGeom prst="rect">
            <a:avLst/>
          </a:prstGeom>
          <a:noFill/>
        </p:spPr>
      </p:pic>
    </p:spTree>
    <p:extLst>
      <p:ext uri="{BB962C8B-B14F-4D97-AF65-F5344CB8AC3E}">
        <p14:creationId xmlns:p14="http://schemas.microsoft.com/office/powerpoint/2010/main" val="3909740439"/>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4" name="Picture 3" descr="Screen Shot 2020-04-13 at 15.41.01.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26909" y="0"/>
            <a:ext cx="7442190" cy="6858000"/>
          </a:xfrm>
          <a:prstGeom prst="rect">
            <a:avLst/>
          </a:prstGeom>
        </p:spPr>
      </p:pic>
    </p:spTree>
    <p:extLst>
      <p:ext uri="{BB962C8B-B14F-4D97-AF65-F5344CB8AC3E}">
        <p14:creationId xmlns:p14="http://schemas.microsoft.com/office/powerpoint/2010/main" val="2468255999"/>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IMG_6147.PNG"/>
          <p:cNvPicPr>
            <a:picLocks noChangeAspect="1"/>
          </p:cNvPicPr>
          <p:nvPr/>
        </p:nvPicPr>
        <p:blipFill rotWithShape="1">
          <a:blip r:embed="rId2">
            <a:extLst>
              <a:ext uri="{28A0092B-C50C-407E-A947-70E740481C1C}">
                <a14:useLocalDpi xmlns:a14="http://schemas.microsoft.com/office/drawing/2010/main" val="0"/>
              </a:ext>
            </a:extLst>
          </a:blip>
          <a:srcRect t="18735" b="34966"/>
          <a:stretch/>
        </p:blipFill>
        <p:spPr>
          <a:xfrm>
            <a:off x="981047" y="0"/>
            <a:ext cx="6685302" cy="6698823"/>
          </a:xfrm>
          <a:prstGeom prst="rect">
            <a:avLst/>
          </a:prstGeom>
        </p:spPr>
      </p:pic>
    </p:spTree>
    <p:extLst>
      <p:ext uri="{BB962C8B-B14F-4D97-AF65-F5344CB8AC3E}">
        <p14:creationId xmlns:p14="http://schemas.microsoft.com/office/powerpoint/2010/main" val="3743643458"/>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8101" y="1600200"/>
            <a:ext cx="4358449" cy="4525963"/>
          </a:xfrm>
        </p:spPr>
        <p:txBody>
          <a:bodyPr/>
          <a:lstStyle/>
          <a:p>
            <a:r>
              <a:rPr lang="en-US" dirty="0" smtClean="0"/>
              <a:t>Trauma </a:t>
            </a:r>
          </a:p>
          <a:p>
            <a:r>
              <a:rPr lang="en-US" dirty="0" err="1" smtClean="0"/>
              <a:t>Cedera</a:t>
            </a:r>
            <a:r>
              <a:rPr lang="en-US" dirty="0" smtClean="0"/>
              <a:t> orbital</a:t>
            </a:r>
          </a:p>
          <a:p>
            <a:r>
              <a:rPr lang="en-US" dirty="0" err="1" smtClean="0"/>
              <a:t>Penggunaan</a:t>
            </a:r>
            <a:r>
              <a:rPr lang="en-US" dirty="0" smtClean="0"/>
              <a:t> </a:t>
            </a:r>
            <a:r>
              <a:rPr lang="en-US" dirty="0" err="1" smtClean="0"/>
              <a:t>lensa</a:t>
            </a:r>
            <a:r>
              <a:rPr lang="en-US" dirty="0" smtClean="0"/>
              <a:t> </a:t>
            </a:r>
            <a:r>
              <a:rPr lang="en-US" dirty="0" err="1" smtClean="0"/>
              <a:t>kontak</a:t>
            </a:r>
            <a:endParaRPr lang="en-US" dirty="0" smtClean="0"/>
          </a:p>
          <a:p>
            <a:r>
              <a:rPr lang="en-US" dirty="0" err="1" smtClean="0"/>
              <a:t>Hipertensi</a:t>
            </a:r>
            <a:endParaRPr lang="en-US" dirty="0" smtClean="0"/>
          </a:p>
          <a:p>
            <a:r>
              <a:rPr lang="en-US" dirty="0" err="1" smtClean="0"/>
              <a:t>Atherosklerotik</a:t>
            </a:r>
            <a:r>
              <a:rPr lang="en-US" dirty="0" smtClean="0"/>
              <a:t> </a:t>
            </a:r>
          </a:p>
          <a:p>
            <a:r>
              <a:rPr lang="en-US" dirty="0" smtClean="0"/>
              <a:t>DM</a:t>
            </a:r>
          </a:p>
          <a:p>
            <a:endParaRPr lang="en-US" dirty="0"/>
          </a:p>
        </p:txBody>
      </p:sp>
      <p:sp>
        <p:nvSpPr>
          <p:cNvPr id="4" name="Title 1"/>
          <p:cNvSpPr txBox="1">
            <a:spLocks/>
          </p:cNvSpPr>
          <p:nvPr/>
        </p:nvSpPr>
        <p:spPr>
          <a:xfrm>
            <a:off x="457200" y="124625"/>
            <a:ext cx="8229600" cy="882909"/>
          </a:xfrm>
          <a:prstGeom prst="rect">
            <a:avLst/>
          </a:prstGeom>
        </p:spPr>
        <p:style>
          <a:lnRef idx="1">
            <a:schemeClr val="accent4"/>
          </a:lnRef>
          <a:fillRef idx="2">
            <a:schemeClr val="accent4"/>
          </a:fillRef>
          <a:effectRef idx="1">
            <a:schemeClr val="accent4"/>
          </a:effectRef>
          <a:fontRef idx="minor">
            <a:schemeClr val="dk1"/>
          </a:fontRef>
        </p:style>
        <p:txBody>
          <a:bodyPr vert="horz" lIns="91440" tIns="45720" rIns="91440" bIns="45720" rtlCol="0" anchor="ctr">
            <a:normAutofit/>
          </a:bodyPr>
          <a:lstStyle>
            <a:lvl1pPr algn="ctr" defTabSz="457200" rtl="0" eaLnBrk="1" latinLnBrk="0" hangingPunct="1">
              <a:spcBef>
                <a:spcPct val="0"/>
              </a:spcBef>
              <a:buNone/>
              <a:defRPr sz="4400" kern="1200">
                <a:solidFill>
                  <a:schemeClr val="dk1"/>
                </a:solidFill>
                <a:latin typeface="+mn-lt"/>
                <a:ea typeface="+mn-ea"/>
                <a:cs typeface="+mn-cs"/>
              </a:defRPr>
            </a:lvl1pPr>
            <a:lvl2pPr>
              <a:defRPr>
                <a:solidFill>
                  <a:schemeClr val="dk1"/>
                </a:solidFill>
                <a:latin typeface="+mn-lt"/>
                <a:ea typeface="+mn-ea"/>
                <a:cs typeface="+mn-cs"/>
              </a:defRPr>
            </a:lvl2pPr>
            <a:lvl3pPr>
              <a:defRPr>
                <a:solidFill>
                  <a:schemeClr val="dk1"/>
                </a:solidFill>
                <a:latin typeface="+mn-lt"/>
                <a:ea typeface="+mn-ea"/>
                <a:cs typeface="+mn-cs"/>
              </a:defRPr>
            </a:lvl3pPr>
            <a:lvl4pPr>
              <a:defRPr>
                <a:solidFill>
                  <a:schemeClr val="dk1"/>
                </a:solidFill>
                <a:latin typeface="+mn-lt"/>
                <a:ea typeface="+mn-ea"/>
                <a:cs typeface="+mn-cs"/>
              </a:defRPr>
            </a:lvl4pPr>
            <a:lvl5pPr>
              <a:defRPr>
                <a:solidFill>
                  <a:schemeClr val="dk1"/>
                </a:solidFill>
                <a:latin typeface="+mn-lt"/>
                <a:ea typeface="+mn-ea"/>
                <a:cs typeface="+mn-cs"/>
              </a:defRPr>
            </a:lvl5pPr>
            <a:lvl6pPr>
              <a:defRPr>
                <a:solidFill>
                  <a:schemeClr val="dk1"/>
                </a:solidFill>
                <a:latin typeface="+mn-lt"/>
                <a:ea typeface="+mn-ea"/>
                <a:cs typeface="+mn-cs"/>
              </a:defRPr>
            </a:lvl6pPr>
            <a:lvl7pPr>
              <a:defRPr>
                <a:solidFill>
                  <a:schemeClr val="dk1"/>
                </a:solidFill>
                <a:latin typeface="+mn-lt"/>
                <a:ea typeface="+mn-ea"/>
                <a:cs typeface="+mn-cs"/>
              </a:defRPr>
            </a:lvl7pPr>
            <a:lvl8pPr>
              <a:defRPr>
                <a:solidFill>
                  <a:schemeClr val="dk1"/>
                </a:solidFill>
                <a:latin typeface="+mn-lt"/>
                <a:ea typeface="+mn-ea"/>
                <a:cs typeface="+mn-cs"/>
              </a:defRPr>
            </a:lvl8pPr>
            <a:lvl9pPr>
              <a:defRPr>
                <a:solidFill>
                  <a:schemeClr val="dk1"/>
                </a:solidFill>
                <a:latin typeface="+mn-lt"/>
                <a:ea typeface="+mn-ea"/>
                <a:cs typeface="+mn-cs"/>
              </a:defRPr>
            </a:lvl9pPr>
          </a:lstStyle>
          <a:p>
            <a:r>
              <a:rPr lang="en-US" dirty="0" err="1" smtClean="0"/>
              <a:t>Faktor</a:t>
            </a:r>
            <a:r>
              <a:rPr lang="en-US" dirty="0" smtClean="0"/>
              <a:t> </a:t>
            </a:r>
            <a:r>
              <a:rPr lang="en-US" dirty="0" err="1" smtClean="0"/>
              <a:t>risiko</a:t>
            </a:r>
            <a:endParaRPr lang="en-US" dirty="0"/>
          </a:p>
        </p:txBody>
      </p:sp>
      <p:sp>
        <p:nvSpPr>
          <p:cNvPr id="5" name="Content Placeholder 2"/>
          <p:cNvSpPr txBox="1">
            <a:spLocks/>
          </p:cNvSpPr>
          <p:nvPr/>
        </p:nvSpPr>
        <p:spPr>
          <a:xfrm>
            <a:off x="4645866" y="1752600"/>
            <a:ext cx="4358449" cy="4525963"/>
          </a:xfrm>
          <a:prstGeom prst="rect">
            <a:avLst/>
          </a:prstGeom>
        </p:spPr>
        <p:txBody>
          <a:bodyPr vert="horz" lIns="91440" tIns="45720" rIns="91440" bIns="45720" rtlCol="0">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dirty="0" err="1" smtClean="0"/>
              <a:t>Operasi</a:t>
            </a:r>
            <a:r>
              <a:rPr lang="en-US" dirty="0" smtClean="0"/>
              <a:t> </a:t>
            </a:r>
            <a:r>
              <a:rPr lang="en-US" dirty="0" err="1" smtClean="0"/>
              <a:t>mata</a:t>
            </a:r>
            <a:endParaRPr lang="en-US" dirty="0" smtClean="0"/>
          </a:p>
          <a:p>
            <a:r>
              <a:rPr lang="en-US" dirty="0" err="1" smtClean="0"/>
              <a:t>Kondisi</a:t>
            </a:r>
            <a:r>
              <a:rPr lang="en-US" dirty="0" smtClean="0"/>
              <a:t> lain</a:t>
            </a:r>
          </a:p>
          <a:p>
            <a:pPr lvl="1"/>
            <a:r>
              <a:rPr lang="en-US" dirty="0" smtClean="0"/>
              <a:t> post </a:t>
            </a:r>
            <a:r>
              <a:rPr lang="en-US" dirty="0" err="1" smtClean="0"/>
              <a:t>partus</a:t>
            </a:r>
            <a:endParaRPr lang="en-US" dirty="0" smtClean="0"/>
          </a:p>
          <a:p>
            <a:pPr lvl="1"/>
            <a:endParaRPr lang="en-US" dirty="0"/>
          </a:p>
        </p:txBody>
      </p:sp>
    </p:spTree>
    <p:extLst>
      <p:ext uri="{BB962C8B-B14F-4D97-AF65-F5344CB8AC3E}">
        <p14:creationId xmlns:p14="http://schemas.microsoft.com/office/powerpoint/2010/main" val="114079934"/>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52669" y="3502970"/>
            <a:ext cx="3218481" cy="1143000"/>
          </a:xfrm>
        </p:spPr>
        <p:txBody>
          <a:bodyPr/>
          <a:lstStyle/>
          <a:p>
            <a:r>
              <a:rPr lang="en-US" dirty="0" smtClean="0"/>
              <a:t>Risk factor</a:t>
            </a:r>
            <a:endParaRPr lang="en-US" dirty="0"/>
          </a:p>
        </p:txBody>
      </p:sp>
      <p:sp>
        <p:nvSpPr>
          <p:cNvPr id="3" name="Content Placeholder 2"/>
          <p:cNvSpPr>
            <a:spLocks noGrp="1"/>
          </p:cNvSpPr>
          <p:nvPr>
            <p:ph idx="1"/>
          </p:nvPr>
        </p:nvSpPr>
        <p:spPr>
          <a:xfrm>
            <a:off x="457200" y="1600200"/>
            <a:ext cx="4481927" cy="4525963"/>
          </a:xfrm>
        </p:spPr>
        <p:txBody>
          <a:bodyPr/>
          <a:lstStyle/>
          <a:p>
            <a:endParaRPr lang="en-US" dirty="0"/>
          </a:p>
        </p:txBody>
      </p:sp>
      <p:pic>
        <p:nvPicPr>
          <p:cNvPr id="4" name="Picture 3" descr="Screen Shot 2020-04-13 at 16.10.53.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17515" y="4939914"/>
            <a:ext cx="9144000" cy="2372497"/>
          </a:xfrm>
          <a:prstGeom prst="rect">
            <a:avLst/>
          </a:prstGeom>
        </p:spPr>
      </p:pic>
      <p:pic>
        <p:nvPicPr>
          <p:cNvPr id="5" name="Picture 4" descr="Screen Shot 2020-04-13 at 16.11.38.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5730823" cy="2588960"/>
          </a:xfrm>
          <a:prstGeom prst="rect">
            <a:avLst/>
          </a:prstGeom>
        </p:spPr>
      </p:pic>
      <p:pic>
        <p:nvPicPr>
          <p:cNvPr id="6" name="Picture 5" descr="Screen Shot 2020-04-13 at 16.16.34.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939127" y="1227875"/>
            <a:ext cx="4383271" cy="3418095"/>
          </a:xfrm>
          <a:prstGeom prst="rect">
            <a:avLst/>
          </a:prstGeom>
        </p:spPr>
      </p:pic>
    </p:spTree>
    <p:extLst>
      <p:ext uri="{BB962C8B-B14F-4D97-AF65-F5344CB8AC3E}">
        <p14:creationId xmlns:p14="http://schemas.microsoft.com/office/powerpoint/2010/main" val="547529850"/>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600200"/>
            <a:ext cx="8229600" cy="5148884"/>
          </a:xfrm>
        </p:spPr>
        <p:txBody>
          <a:bodyPr>
            <a:normAutofit/>
          </a:bodyPr>
          <a:lstStyle/>
          <a:p>
            <a:pPr marL="0" indent="0">
              <a:buNone/>
            </a:pPr>
            <a:r>
              <a:rPr lang="id-ID" b="1" dirty="0"/>
              <a:t>Non </a:t>
            </a:r>
            <a:r>
              <a:rPr lang="x-none" b="1" dirty="0" smtClean="0"/>
              <a:t>Farmakologi</a:t>
            </a:r>
            <a:endParaRPr lang="en-US" b="1" dirty="0"/>
          </a:p>
          <a:p>
            <a:r>
              <a:rPr lang="id-ID" dirty="0" smtClean="0"/>
              <a:t>Edukasi</a:t>
            </a:r>
          </a:p>
          <a:p>
            <a:r>
              <a:rPr lang="en-US" dirty="0" smtClean="0"/>
              <a:t>K</a:t>
            </a:r>
            <a:r>
              <a:rPr lang="id-ID" dirty="0" smtClean="0"/>
              <a:t>ompres dingin</a:t>
            </a:r>
          </a:p>
          <a:p>
            <a:r>
              <a:rPr lang="en-US" dirty="0" smtClean="0"/>
              <a:t>S</a:t>
            </a:r>
            <a:r>
              <a:rPr lang="id-ID" dirty="0" smtClean="0"/>
              <a:t>ayatan untuk drainase perdarahan (Sp.M)</a:t>
            </a:r>
          </a:p>
          <a:p>
            <a:pPr marL="0" indent="0">
              <a:buNone/>
            </a:pPr>
            <a:r>
              <a:rPr lang="id-ID" dirty="0" smtClean="0"/>
              <a:t> </a:t>
            </a:r>
          </a:p>
          <a:p>
            <a:pPr marL="0" indent="0">
              <a:buNone/>
            </a:pPr>
            <a:r>
              <a:rPr lang="x-none" b="1" dirty="0" smtClean="0"/>
              <a:t>Farmakologi</a:t>
            </a:r>
            <a:endParaRPr lang="en-US" b="1" dirty="0" smtClean="0"/>
          </a:p>
          <a:p>
            <a:r>
              <a:rPr lang="en-US" dirty="0" smtClean="0"/>
              <a:t>V</a:t>
            </a:r>
            <a:r>
              <a:rPr lang="id-ID" dirty="0" smtClean="0"/>
              <a:t>asacon (vasoconstriktor)</a:t>
            </a:r>
          </a:p>
          <a:p>
            <a:r>
              <a:rPr lang="en-US" dirty="0" smtClean="0"/>
              <a:t>A</a:t>
            </a:r>
            <a:r>
              <a:rPr lang="id-ID" dirty="0" smtClean="0"/>
              <a:t>rtificial tears </a:t>
            </a:r>
          </a:p>
        </p:txBody>
      </p:sp>
      <p:sp>
        <p:nvSpPr>
          <p:cNvPr id="4" name="Title 1"/>
          <p:cNvSpPr txBox="1">
            <a:spLocks/>
          </p:cNvSpPr>
          <p:nvPr/>
        </p:nvSpPr>
        <p:spPr>
          <a:xfrm>
            <a:off x="457200" y="124625"/>
            <a:ext cx="8229600" cy="882909"/>
          </a:xfrm>
          <a:prstGeom prst="rect">
            <a:avLst/>
          </a:prstGeom>
        </p:spPr>
        <p:style>
          <a:lnRef idx="1">
            <a:schemeClr val="accent4"/>
          </a:lnRef>
          <a:fillRef idx="2">
            <a:schemeClr val="accent4"/>
          </a:fillRef>
          <a:effectRef idx="1">
            <a:schemeClr val="accent4"/>
          </a:effectRef>
          <a:fontRef idx="minor">
            <a:schemeClr val="dk1"/>
          </a:fontRef>
        </p:style>
        <p:txBody>
          <a:bodyPr vert="horz" lIns="91440" tIns="45720" rIns="91440" bIns="45720" rtlCol="0" anchor="ctr">
            <a:normAutofit/>
          </a:bodyPr>
          <a:lstStyle>
            <a:lvl1pPr algn="ctr" defTabSz="457200" rtl="0" eaLnBrk="1" latinLnBrk="0" hangingPunct="1">
              <a:spcBef>
                <a:spcPct val="0"/>
              </a:spcBef>
              <a:buNone/>
              <a:defRPr sz="4400" kern="1200">
                <a:solidFill>
                  <a:schemeClr val="dk1"/>
                </a:solidFill>
                <a:latin typeface="+mn-lt"/>
                <a:ea typeface="+mn-ea"/>
                <a:cs typeface="+mn-cs"/>
              </a:defRPr>
            </a:lvl1pPr>
            <a:lvl2pPr>
              <a:defRPr>
                <a:solidFill>
                  <a:schemeClr val="dk1"/>
                </a:solidFill>
                <a:latin typeface="+mn-lt"/>
                <a:ea typeface="+mn-ea"/>
                <a:cs typeface="+mn-cs"/>
              </a:defRPr>
            </a:lvl2pPr>
            <a:lvl3pPr>
              <a:defRPr>
                <a:solidFill>
                  <a:schemeClr val="dk1"/>
                </a:solidFill>
                <a:latin typeface="+mn-lt"/>
                <a:ea typeface="+mn-ea"/>
                <a:cs typeface="+mn-cs"/>
              </a:defRPr>
            </a:lvl3pPr>
            <a:lvl4pPr>
              <a:defRPr>
                <a:solidFill>
                  <a:schemeClr val="dk1"/>
                </a:solidFill>
                <a:latin typeface="+mn-lt"/>
                <a:ea typeface="+mn-ea"/>
                <a:cs typeface="+mn-cs"/>
              </a:defRPr>
            </a:lvl4pPr>
            <a:lvl5pPr>
              <a:defRPr>
                <a:solidFill>
                  <a:schemeClr val="dk1"/>
                </a:solidFill>
                <a:latin typeface="+mn-lt"/>
                <a:ea typeface="+mn-ea"/>
                <a:cs typeface="+mn-cs"/>
              </a:defRPr>
            </a:lvl5pPr>
            <a:lvl6pPr>
              <a:defRPr>
                <a:solidFill>
                  <a:schemeClr val="dk1"/>
                </a:solidFill>
                <a:latin typeface="+mn-lt"/>
                <a:ea typeface="+mn-ea"/>
                <a:cs typeface="+mn-cs"/>
              </a:defRPr>
            </a:lvl6pPr>
            <a:lvl7pPr>
              <a:defRPr>
                <a:solidFill>
                  <a:schemeClr val="dk1"/>
                </a:solidFill>
                <a:latin typeface="+mn-lt"/>
                <a:ea typeface="+mn-ea"/>
                <a:cs typeface="+mn-cs"/>
              </a:defRPr>
            </a:lvl7pPr>
            <a:lvl8pPr>
              <a:defRPr>
                <a:solidFill>
                  <a:schemeClr val="dk1"/>
                </a:solidFill>
                <a:latin typeface="+mn-lt"/>
                <a:ea typeface="+mn-ea"/>
                <a:cs typeface="+mn-cs"/>
              </a:defRPr>
            </a:lvl8pPr>
            <a:lvl9pPr>
              <a:defRPr>
                <a:solidFill>
                  <a:schemeClr val="dk1"/>
                </a:solidFill>
                <a:latin typeface="+mn-lt"/>
                <a:ea typeface="+mn-ea"/>
                <a:cs typeface="+mn-cs"/>
              </a:defRPr>
            </a:lvl9pPr>
          </a:lstStyle>
          <a:p>
            <a:r>
              <a:rPr lang="en-US" dirty="0" err="1" smtClean="0"/>
              <a:t>Tatalaksana</a:t>
            </a:r>
            <a:r>
              <a:rPr lang="en-US" dirty="0" smtClean="0"/>
              <a:t> </a:t>
            </a:r>
            <a:endParaRPr lang="en-US" dirty="0"/>
          </a:p>
        </p:txBody>
      </p:sp>
      <p:pic>
        <p:nvPicPr>
          <p:cNvPr id="8" name="Picture 7"/>
          <p:cNvPicPr>
            <a:picLocks noChangeAspect="1"/>
          </p:cNvPicPr>
          <p:nvPr/>
        </p:nvPicPr>
        <p:blipFill rotWithShape="1">
          <a:blip r:embed="rId2"/>
          <a:srcRect l="37091" t="14690" r="39245" b="18200"/>
          <a:stretch/>
        </p:blipFill>
        <p:spPr>
          <a:xfrm>
            <a:off x="6747200" y="3886382"/>
            <a:ext cx="934905" cy="2651353"/>
          </a:xfrm>
          <a:prstGeom prst="rect">
            <a:avLst/>
          </a:prstGeom>
        </p:spPr>
      </p:pic>
      <p:pic>
        <p:nvPicPr>
          <p:cNvPr id="9" name="Picture 8"/>
          <p:cNvPicPr>
            <a:picLocks noChangeAspect="1"/>
          </p:cNvPicPr>
          <p:nvPr/>
        </p:nvPicPr>
        <p:blipFill rotWithShape="1">
          <a:blip r:embed="rId3">
            <a:extLst>
              <a:ext uri="{BEBA8EAE-BF5A-486C-A8C5-ECC9F3942E4B}">
                <a14:imgProps xmlns:a14="http://schemas.microsoft.com/office/drawing/2010/main">
                  <a14:imgLayer r:embed="rId4">
                    <a14:imgEffect>
                      <a14:sharpenSoften amount="50000"/>
                    </a14:imgEffect>
                  </a14:imgLayer>
                </a14:imgProps>
              </a:ext>
            </a:extLst>
          </a:blip>
          <a:srcRect l="38892" t="23333" r="41560" b="21029"/>
          <a:stretch/>
        </p:blipFill>
        <p:spPr>
          <a:xfrm>
            <a:off x="7797096" y="3886382"/>
            <a:ext cx="1346904" cy="2862702"/>
          </a:xfrm>
          <a:prstGeom prst="rect">
            <a:avLst/>
          </a:prstGeom>
        </p:spPr>
      </p:pic>
    </p:spTree>
    <p:extLst>
      <p:ext uri="{BB962C8B-B14F-4D97-AF65-F5344CB8AC3E}">
        <p14:creationId xmlns:p14="http://schemas.microsoft.com/office/powerpoint/2010/main" val="376044423"/>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id-ID"/>
          </a:p>
        </p:txBody>
      </p:sp>
      <p:sp>
        <p:nvSpPr>
          <p:cNvPr id="3" name="Content Placeholder 2"/>
          <p:cNvSpPr>
            <a:spLocks noGrp="1"/>
          </p:cNvSpPr>
          <p:nvPr>
            <p:ph idx="1"/>
          </p:nvPr>
        </p:nvSpPr>
        <p:spPr/>
        <p:txBody>
          <a:bodyPr/>
          <a:lstStyle/>
          <a:p>
            <a:pPr marL="68580" indent="0" algn="ctr">
              <a:buNone/>
            </a:pPr>
            <a:r>
              <a:rPr lang="id-ID" sz="6000" b="1" dirty="0" smtClean="0"/>
              <a:t>konjungtivitis</a:t>
            </a:r>
            <a:endParaRPr lang="id-ID" sz="6000" b="1" dirty="0"/>
          </a:p>
        </p:txBody>
      </p:sp>
    </p:spTree>
    <p:extLst>
      <p:ext uri="{BB962C8B-B14F-4D97-AF65-F5344CB8AC3E}">
        <p14:creationId xmlns:p14="http://schemas.microsoft.com/office/powerpoint/2010/main" val="2823826348"/>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Konjungtivitis</a:t>
            </a:r>
            <a:endParaRPr lang="en-US" dirty="0"/>
          </a:p>
        </p:txBody>
      </p:sp>
      <p:sp>
        <p:nvSpPr>
          <p:cNvPr id="3" name="Content Placeholder 2"/>
          <p:cNvSpPr>
            <a:spLocks noGrp="1"/>
          </p:cNvSpPr>
          <p:nvPr>
            <p:ph idx="1"/>
          </p:nvPr>
        </p:nvSpPr>
        <p:spPr/>
        <p:txBody>
          <a:bodyPr/>
          <a:lstStyle/>
          <a:p>
            <a:pPr>
              <a:buNone/>
            </a:pPr>
            <a:r>
              <a:rPr lang="en-US" dirty="0" err="1" smtClean="0"/>
              <a:t>Penyebab</a:t>
            </a:r>
            <a:r>
              <a:rPr lang="en-US" dirty="0" smtClean="0"/>
              <a:t> :</a:t>
            </a:r>
          </a:p>
          <a:p>
            <a:r>
              <a:rPr lang="en-US" dirty="0" smtClean="0"/>
              <a:t>Virus</a:t>
            </a:r>
          </a:p>
          <a:p>
            <a:r>
              <a:rPr lang="en-US" dirty="0" err="1" smtClean="0"/>
              <a:t>Bakteri</a:t>
            </a:r>
            <a:endParaRPr lang="en-US" dirty="0" smtClean="0"/>
          </a:p>
          <a:p>
            <a:r>
              <a:rPr lang="en-US" dirty="0" err="1" smtClean="0"/>
              <a:t>Alergi</a:t>
            </a:r>
            <a:endParaRPr lang="en-US" dirty="0" smtClean="0"/>
          </a:p>
          <a:p>
            <a:endParaRPr lang="en-US" dirty="0" smtClean="0"/>
          </a:p>
          <a:p>
            <a:endParaRPr lang="en-US" dirty="0" smtClean="0"/>
          </a:p>
          <a:p>
            <a:r>
              <a:rPr lang="en-US" dirty="0" err="1" smtClean="0"/>
              <a:t>Ciri</a:t>
            </a:r>
            <a:r>
              <a:rPr lang="en-US" dirty="0" smtClean="0"/>
              <a:t> : </a:t>
            </a:r>
            <a:r>
              <a:rPr lang="en-US" dirty="0" err="1" smtClean="0"/>
              <a:t>konjungtiva</a:t>
            </a:r>
            <a:r>
              <a:rPr lang="en-US" dirty="0" smtClean="0"/>
              <a:t> </a:t>
            </a:r>
            <a:r>
              <a:rPr lang="en-US" dirty="0" err="1" smtClean="0"/>
              <a:t>injeksi</a:t>
            </a:r>
            <a:r>
              <a:rPr lang="en-US" dirty="0" smtClean="0"/>
              <a:t> +</a:t>
            </a:r>
          </a:p>
          <a:p>
            <a:endParaRPr lang="en-US" dirty="0"/>
          </a:p>
        </p:txBody>
      </p:sp>
      <p:pic>
        <p:nvPicPr>
          <p:cNvPr id="4" name="Picture 2" descr="D:\mydocument\gbr palp, orbita\konjitis.jpeg"/>
          <p:cNvPicPr>
            <a:picLocks noChangeAspect="1" noChangeArrowheads="1"/>
          </p:cNvPicPr>
          <p:nvPr/>
        </p:nvPicPr>
        <p:blipFill>
          <a:blip r:embed="rId2"/>
          <a:stretch>
            <a:fillRect/>
          </a:stretch>
        </p:blipFill>
        <p:spPr bwMode="auto">
          <a:xfrm>
            <a:off x="4114800" y="1981200"/>
            <a:ext cx="3657600" cy="2335794"/>
          </a:xfrm>
          <a:prstGeom prst="rect">
            <a:avLst/>
          </a:prstGeom>
          <a:noFill/>
        </p:spPr>
      </p:pic>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Shape 138"/>
        <p:cNvGrpSpPr/>
        <p:nvPr/>
      </p:nvGrpSpPr>
      <p:grpSpPr>
        <a:xfrm>
          <a:off x="0" y="0"/>
          <a:ext cx="0" cy="0"/>
          <a:chOff x="0" y="0"/>
          <a:chExt cx="0" cy="0"/>
        </a:xfrm>
      </p:grpSpPr>
      <p:sp>
        <p:nvSpPr>
          <p:cNvPr id="139" name="Shape 139"/>
          <p:cNvSpPr txBox="1">
            <a:spLocks noGrp="1"/>
          </p:cNvSpPr>
          <p:nvPr>
            <p:ph type="title"/>
          </p:nvPr>
        </p:nvSpPr>
        <p:spPr>
          <a:xfrm>
            <a:off x="1104900" y="368100"/>
            <a:ext cx="6724500" cy="998800"/>
          </a:xfrm>
          <a:prstGeom prst="rect">
            <a:avLst/>
          </a:prstGeom>
        </p:spPr>
        <p:txBody>
          <a:bodyPr spcFirstLastPara="1" wrap="square" lIns="91425" tIns="91425" rIns="91425" bIns="91425" anchor="ctr" anchorCtr="0">
            <a:noAutofit/>
          </a:bodyPr>
          <a:lstStyle/>
          <a:p>
            <a:pPr marL="0" lvl="0" indent="0">
              <a:spcBef>
                <a:spcPts val="0"/>
              </a:spcBef>
              <a:spcAft>
                <a:spcPts val="0"/>
              </a:spcAft>
              <a:buNone/>
            </a:pPr>
            <a:r>
              <a:rPr lang="en" dirty="0" smtClean="0"/>
              <a:t>Anatomi</a:t>
            </a:r>
            <a:endParaRPr dirty="0"/>
          </a:p>
        </p:txBody>
      </p:sp>
      <p:sp>
        <p:nvSpPr>
          <p:cNvPr id="140" name="Shape 140"/>
          <p:cNvSpPr txBox="1">
            <a:spLocks noGrp="1"/>
          </p:cNvSpPr>
          <p:nvPr>
            <p:ph type="body" idx="1"/>
          </p:nvPr>
        </p:nvSpPr>
        <p:spPr>
          <a:xfrm>
            <a:off x="76200" y="1600200"/>
            <a:ext cx="4495800" cy="4864400"/>
          </a:xfrm>
          <a:prstGeom prst="rect">
            <a:avLst/>
          </a:prstGeom>
        </p:spPr>
        <p:txBody>
          <a:bodyPr spcFirstLastPara="1" wrap="square" lIns="91425" tIns="91425" rIns="91425" bIns="91425" anchor="t" anchorCtr="0">
            <a:noAutofit/>
          </a:bodyPr>
          <a:lstStyle/>
          <a:p>
            <a:r>
              <a:rPr lang="en-US" sz="1600" dirty="0"/>
              <a:t>K</a:t>
            </a:r>
            <a:r>
              <a:rPr lang="id-ID" sz="1800" b="1" dirty="0" smtClean="0">
                <a:solidFill>
                  <a:schemeClr val="bg2">
                    <a:lumMod val="75000"/>
                  </a:schemeClr>
                </a:solidFill>
              </a:rPr>
              <a:t>onjungtiva </a:t>
            </a:r>
            <a:r>
              <a:rPr lang="en-US" sz="1800" b="1" dirty="0" smtClean="0">
                <a:solidFill>
                  <a:schemeClr val="bg2">
                    <a:lumMod val="75000"/>
                  </a:schemeClr>
                </a:solidFill>
                <a:sym typeface="Wingdings" pitchFamily="2" charset="2"/>
              </a:rPr>
              <a:t></a:t>
            </a:r>
            <a:r>
              <a:rPr lang="id-ID" sz="1800" b="1" dirty="0" smtClean="0">
                <a:solidFill>
                  <a:schemeClr val="bg2">
                    <a:lumMod val="75000"/>
                  </a:schemeClr>
                </a:solidFill>
              </a:rPr>
              <a:t> </a:t>
            </a:r>
            <a:r>
              <a:rPr lang="id-ID" sz="1800" b="1" dirty="0">
                <a:solidFill>
                  <a:schemeClr val="bg2">
                    <a:lumMod val="75000"/>
                  </a:schemeClr>
                </a:solidFill>
              </a:rPr>
              <a:t>membran mukosa yang </a:t>
            </a:r>
            <a:r>
              <a:rPr lang="id-ID" sz="1800" b="1" dirty="0" smtClean="0">
                <a:solidFill>
                  <a:schemeClr val="bg2">
                    <a:lumMod val="75000"/>
                  </a:schemeClr>
                </a:solidFill>
              </a:rPr>
              <a:t>transparan</a:t>
            </a:r>
            <a:r>
              <a:rPr lang="en-US" sz="1800" b="1" dirty="0">
                <a:solidFill>
                  <a:schemeClr val="bg2">
                    <a:lumMod val="75000"/>
                  </a:schemeClr>
                </a:solidFill>
              </a:rPr>
              <a:t> </a:t>
            </a:r>
            <a:r>
              <a:rPr lang="id-ID" sz="1800" b="1" dirty="0" smtClean="0">
                <a:solidFill>
                  <a:schemeClr val="bg2">
                    <a:lumMod val="75000"/>
                  </a:schemeClr>
                </a:solidFill>
              </a:rPr>
              <a:t>dan </a:t>
            </a:r>
            <a:r>
              <a:rPr lang="id-ID" sz="1800" b="1" dirty="0">
                <a:solidFill>
                  <a:schemeClr val="bg2">
                    <a:lumMod val="75000"/>
                  </a:schemeClr>
                </a:solidFill>
              </a:rPr>
              <a:t>tipis yang membungkus permukaan posterior kelopak mata (</a:t>
            </a:r>
            <a:r>
              <a:rPr lang="id-ID" sz="1800" b="1" dirty="0" smtClean="0">
                <a:solidFill>
                  <a:schemeClr val="bg2">
                    <a:lumMod val="75000"/>
                  </a:schemeClr>
                </a:solidFill>
              </a:rPr>
              <a:t>konjungtiva</a:t>
            </a:r>
            <a:r>
              <a:rPr lang="en-US" sz="1800" b="1" dirty="0">
                <a:solidFill>
                  <a:schemeClr val="bg2">
                    <a:lumMod val="75000"/>
                  </a:schemeClr>
                </a:solidFill>
              </a:rPr>
              <a:t> </a:t>
            </a:r>
            <a:r>
              <a:rPr lang="id-ID" sz="1800" b="1" dirty="0" smtClean="0">
                <a:solidFill>
                  <a:schemeClr val="bg2">
                    <a:lumMod val="75000"/>
                  </a:schemeClr>
                </a:solidFill>
              </a:rPr>
              <a:t>palpebralis</a:t>
            </a:r>
            <a:r>
              <a:rPr lang="id-ID" sz="1800" b="1" dirty="0">
                <a:solidFill>
                  <a:schemeClr val="bg2">
                    <a:lumMod val="75000"/>
                  </a:schemeClr>
                </a:solidFill>
              </a:rPr>
              <a:t>) dan permukaan anterior sklera (konjungtiva bulbaris</a:t>
            </a:r>
            <a:r>
              <a:rPr lang="id-ID" sz="1800" b="1" dirty="0" smtClean="0">
                <a:solidFill>
                  <a:schemeClr val="bg2">
                    <a:lumMod val="75000"/>
                  </a:schemeClr>
                </a:solidFill>
              </a:rPr>
              <a:t>)</a:t>
            </a:r>
            <a:endParaRPr lang="en-US" sz="1800" b="1" dirty="0" smtClean="0">
              <a:solidFill>
                <a:schemeClr val="bg2">
                  <a:lumMod val="75000"/>
                </a:schemeClr>
              </a:solidFill>
            </a:endParaRPr>
          </a:p>
          <a:p>
            <a:endParaRPr lang="en-US" sz="1800" b="1" dirty="0" smtClean="0">
              <a:solidFill>
                <a:schemeClr val="bg2">
                  <a:lumMod val="75000"/>
                </a:schemeClr>
              </a:solidFill>
            </a:endParaRPr>
          </a:p>
          <a:p>
            <a:r>
              <a:rPr lang="id-ID" sz="1800" b="1" dirty="0">
                <a:solidFill>
                  <a:schemeClr val="bg2">
                    <a:lumMod val="75000"/>
                  </a:schemeClr>
                </a:solidFill>
              </a:rPr>
              <a:t>Aliran darah konjungtiva berasal dari arteri siliaris anterior dan arteri </a:t>
            </a:r>
            <a:r>
              <a:rPr lang="id-ID" sz="1800" b="1" dirty="0" smtClean="0">
                <a:solidFill>
                  <a:schemeClr val="bg2">
                    <a:lumMod val="75000"/>
                  </a:schemeClr>
                </a:solidFill>
              </a:rPr>
              <a:t>palpebralis</a:t>
            </a:r>
            <a:endParaRPr lang="en-US" sz="1800" b="1" dirty="0" smtClean="0">
              <a:solidFill>
                <a:schemeClr val="bg2">
                  <a:lumMod val="75000"/>
                </a:schemeClr>
              </a:solidFill>
            </a:endParaRPr>
          </a:p>
          <a:p>
            <a:endParaRPr lang="en-US" sz="1800" b="1" dirty="0" smtClean="0">
              <a:solidFill>
                <a:schemeClr val="bg2">
                  <a:lumMod val="75000"/>
                </a:schemeClr>
              </a:solidFill>
            </a:endParaRPr>
          </a:p>
          <a:p>
            <a:r>
              <a:rPr lang="id-ID" sz="1800" b="1" dirty="0">
                <a:solidFill>
                  <a:schemeClr val="bg2">
                    <a:lumMod val="75000"/>
                  </a:schemeClr>
                </a:solidFill>
              </a:rPr>
              <a:t>Konjungtiva menerima persarafan dari percabangan pertama (oftalmik) nervus </a:t>
            </a:r>
            <a:r>
              <a:rPr lang="id-ID" sz="1800" b="1" dirty="0" smtClean="0">
                <a:solidFill>
                  <a:schemeClr val="bg2">
                    <a:lumMod val="75000"/>
                  </a:schemeClr>
                </a:solidFill>
              </a:rPr>
              <a:t>tr</a:t>
            </a:r>
            <a:r>
              <a:rPr lang="id-ID" sz="1600" dirty="0" smtClean="0"/>
              <a:t>igeminus</a:t>
            </a:r>
            <a:endParaRPr sz="1600" dirty="0"/>
          </a:p>
        </p:txBody>
      </p:sp>
      <p:sp>
        <p:nvSpPr>
          <p:cNvPr id="141" name="Shape 141"/>
          <p:cNvSpPr txBox="1">
            <a:spLocks noGrp="1"/>
          </p:cNvSpPr>
          <p:nvPr>
            <p:ph type="sldNum" idx="12"/>
          </p:nvPr>
        </p:nvSpPr>
        <p:spPr>
          <a:xfrm>
            <a:off x="0" y="0"/>
            <a:ext cx="594900" cy="975600"/>
          </a:xfrm>
          <a:prstGeom prst="rect">
            <a:avLst/>
          </a:prstGeom>
        </p:spPr>
        <p:txBody>
          <a:bodyPr spcFirstLastPara="1" wrap="square" lIns="91425" tIns="91425" rIns="91425" bIns="91425" anchor="ctr" anchorCtr="0">
            <a:noAutofit/>
          </a:bodyPr>
          <a:lstStyle/>
          <a:p>
            <a:pPr marL="0" lvl="0" indent="0">
              <a:spcBef>
                <a:spcPts val="0"/>
              </a:spcBef>
              <a:spcAft>
                <a:spcPts val="0"/>
              </a:spcAft>
              <a:buNone/>
            </a:pPr>
            <a:endParaRPr dirty="0"/>
          </a:p>
        </p:txBody>
      </p:sp>
      <p:pic>
        <p:nvPicPr>
          <p:cNvPr id="2" name="Picture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105400" y="1397000"/>
            <a:ext cx="3317082" cy="5054600"/>
          </a:xfrm>
          <a:prstGeom prst="rect">
            <a:avLst/>
          </a:prstGeom>
        </p:spPr>
      </p:pic>
    </p:spTree>
    <p:extLst>
      <p:ext uri="{BB962C8B-B14F-4D97-AF65-F5344CB8AC3E}">
        <p14:creationId xmlns:p14="http://schemas.microsoft.com/office/powerpoint/2010/main" val="3080147241"/>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251520" y="0"/>
            <a:ext cx="4088552" cy="1143000"/>
          </a:xfrm>
        </p:spPr>
        <p:txBody>
          <a:bodyPr>
            <a:normAutofit/>
          </a:bodyPr>
          <a:lstStyle/>
          <a:p>
            <a:pPr algn="l"/>
            <a:r>
              <a:rPr lang="en-ID" sz="3200" b="1" dirty="0" err="1" smtClean="0">
                <a:solidFill>
                  <a:schemeClr val="tx2">
                    <a:lumMod val="75000"/>
                  </a:schemeClr>
                </a:solidFill>
                <a:effectLst>
                  <a:outerShdw blurRad="38100" dist="38100" dir="2700000" algn="tl">
                    <a:srgbClr val="000000">
                      <a:alpha val="43137"/>
                    </a:srgbClr>
                  </a:outerShdw>
                </a:effectLst>
              </a:rPr>
              <a:t>Anatomi</a:t>
            </a:r>
            <a:r>
              <a:rPr lang="en-ID" sz="3200" b="1" dirty="0" smtClean="0">
                <a:solidFill>
                  <a:schemeClr val="tx2">
                    <a:lumMod val="75000"/>
                  </a:schemeClr>
                </a:solidFill>
                <a:effectLst>
                  <a:outerShdw blurRad="38100" dist="38100" dir="2700000" algn="tl">
                    <a:srgbClr val="000000">
                      <a:alpha val="43137"/>
                    </a:srgbClr>
                  </a:outerShdw>
                </a:effectLst>
              </a:rPr>
              <a:t> </a:t>
            </a:r>
            <a:r>
              <a:rPr lang="en-ID" sz="3200" b="1" dirty="0" err="1" smtClean="0">
                <a:solidFill>
                  <a:schemeClr val="tx2">
                    <a:lumMod val="75000"/>
                  </a:schemeClr>
                </a:solidFill>
                <a:effectLst>
                  <a:outerShdw blurRad="38100" dist="38100" dir="2700000" algn="tl">
                    <a:srgbClr val="000000">
                      <a:alpha val="43137"/>
                    </a:srgbClr>
                  </a:outerShdw>
                </a:effectLst>
              </a:rPr>
              <a:t>Konjungtiva</a:t>
            </a:r>
            <a:endParaRPr lang="en-US" sz="3200" b="1" dirty="0">
              <a:solidFill>
                <a:schemeClr val="tx2">
                  <a:lumMod val="75000"/>
                </a:schemeClr>
              </a:solidFill>
              <a:effectLst>
                <a:outerShdw blurRad="38100" dist="38100" dir="2700000" algn="tl">
                  <a:srgbClr val="000000">
                    <a:alpha val="43137"/>
                  </a:srgbClr>
                </a:outerShdw>
              </a:effectLst>
            </a:endParaRPr>
          </a:p>
        </p:txBody>
      </p:sp>
      <p:sp>
        <p:nvSpPr>
          <p:cNvPr id="7" name="Text Placeholder 6"/>
          <p:cNvSpPr>
            <a:spLocks noGrp="1"/>
          </p:cNvSpPr>
          <p:nvPr>
            <p:ph type="body" idx="1"/>
          </p:nvPr>
        </p:nvSpPr>
        <p:spPr>
          <a:xfrm>
            <a:off x="-4549" y="3022600"/>
            <a:ext cx="4040188" cy="639763"/>
          </a:xfrm>
        </p:spPr>
        <p:txBody>
          <a:bodyPr>
            <a:normAutofit fontScale="85000" lnSpcReduction="20000"/>
          </a:bodyPr>
          <a:lstStyle/>
          <a:p>
            <a:r>
              <a:rPr lang="en-US" dirty="0" err="1" smtClean="0"/>
              <a:t>Konjungtiva</a:t>
            </a:r>
            <a:r>
              <a:rPr lang="en-US" dirty="0" smtClean="0"/>
              <a:t> </a:t>
            </a:r>
            <a:r>
              <a:rPr lang="en-US" dirty="0" err="1" smtClean="0"/>
              <a:t>terdiri</a:t>
            </a:r>
            <a:r>
              <a:rPr lang="en-US" dirty="0" smtClean="0"/>
              <a:t> </a:t>
            </a:r>
            <a:r>
              <a:rPr lang="en-US" dirty="0" err="1" smtClean="0"/>
              <a:t>atas</a:t>
            </a:r>
            <a:r>
              <a:rPr lang="en-US" dirty="0" smtClean="0"/>
              <a:t> 3 </a:t>
            </a:r>
            <a:r>
              <a:rPr lang="en-US" dirty="0" err="1" smtClean="0"/>
              <a:t>bagian</a:t>
            </a:r>
            <a:r>
              <a:rPr lang="en-US" dirty="0" smtClean="0"/>
              <a:t> </a:t>
            </a:r>
            <a:r>
              <a:rPr lang="en-US" dirty="0" err="1" smtClean="0"/>
              <a:t>yaitu</a:t>
            </a:r>
            <a:r>
              <a:rPr lang="en-US" dirty="0" smtClean="0"/>
              <a:t>:</a:t>
            </a:r>
          </a:p>
          <a:p>
            <a:endParaRPr lang="en-US" dirty="0"/>
          </a:p>
        </p:txBody>
      </p:sp>
      <p:sp>
        <p:nvSpPr>
          <p:cNvPr id="8" name="Content Placeholder 7"/>
          <p:cNvSpPr>
            <a:spLocks noGrp="1"/>
          </p:cNvSpPr>
          <p:nvPr>
            <p:ph sz="half" idx="2"/>
          </p:nvPr>
        </p:nvSpPr>
        <p:spPr>
          <a:xfrm>
            <a:off x="0" y="1905000"/>
            <a:ext cx="4040188" cy="3951288"/>
          </a:xfrm>
        </p:spPr>
        <p:txBody>
          <a:bodyPr>
            <a:normAutofit/>
          </a:bodyPr>
          <a:lstStyle/>
          <a:p>
            <a:pPr marL="0" indent="0" algn="just">
              <a:buNone/>
            </a:pPr>
            <a:endParaRPr lang="en-ID" sz="2000" dirty="0" smtClean="0">
              <a:latin typeface="Bahnschrift Light Condensed" panose="020B0502040204020203" pitchFamily="34" charset="0"/>
            </a:endParaRPr>
          </a:p>
          <a:p>
            <a:pPr marL="0" indent="0" algn="just">
              <a:buNone/>
            </a:pPr>
            <a:endParaRPr lang="en-ID" sz="2000" dirty="0">
              <a:latin typeface="Bahnschrift Light Condensed" panose="020B0502040204020203" pitchFamily="34" charset="0"/>
            </a:endParaRPr>
          </a:p>
          <a:p>
            <a:pPr marL="0" indent="0" algn="just">
              <a:buNone/>
            </a:pPr>
            <a:endParaRPr lang="en-ID" sz="2000" dirty="0" smtClean="0">
              <a:latin typeface="Bahnschrift Light Condensed" panose="020B0502040204020203" pitchFamily="34" charset="0"/>
            </a:endParaRPr>
          </a:p>
          <a:p>
            <a:pPr marL="0" indent="0" algn="just">
              <a:buNone/>
            </a:pPr>
            <a:r>
              <a:rPr lang="en-ID" sz="2000" dirty="0" smtClean="0">
                <a:latin typeface="Bahnschrift Light Condensed" panose="020B0502040204020203" pitchFamily="34" charset="0"/>
              </a:rPr>
              <a:t>1</a:t>
            </a:r>
            <a:r>
              <a:rPr lang="en-ID" sz="2000" dirty="0">
                <a:latin typeface="Bahnschrift Light Condensed" panose="020B0502040204020203" pitchFamily="34" charset="0"/>
              </a:rPr>
              <a:t>. </a:t>
            </a:r>
            <a:r>
              <a:rPr lang="en-ID" sz="2000" dirty="0" err="1">
                <a:latin typeface="Bahnschrift Light Condensed" panose="020B0502040204020203" pitchFamily="34" charset="0"/>
              </a:rPr>
              <a:t>Konjungtiva</a:t>
            </a:r>
            <a:r>
              <a:rPr lang="en-ID" sz="2000" dirty="0">
                <a:latin typeface="Bahnschrift Light Condensed" panose="020B0502040204020203" pitchFamily="34" charset="0"/>
              </a:rPr>
              <a:t> tarsal yang </a:t>
            </a:r>
            <a:r>
              <a:rPr lang="en-ID" sz="2000" dirty="0" err="1">
                <a:latin typeface="Bahnschrift Light Condensed" panose="020B0502040204020203" pitchFamily="34" charset="0"/>
              </a:rPr>
              <a:t>menutupi</a:t>
            </a:r>
            <a:r>
              <a:rPr lang="en-ID" sz="2000" dirty="0">
                <a:latin typeface="Bahnschrift Light Condensed" panose="020B0502040204020203" pitchFamily="34" charset="0"/>
              </a:rPr>
              <a:t> tarsus</a:t>
            </a:r>
            <a:endParaRPr lang="en-US" sz="2000" dirty="0">
              <a:latin typeface="Bahnschrift Light Condensed" panose="020B0502040204020203" pitchFamily="34" charset="0"/>
            </a:endParaRPr>
          </a:p>
          <a:p>
            <a:pPr marL="0" indent="0" algn="just">
              <a:buNone/>
            </a:pPr>
            <a:r>
              <a:rPr lang="en-ID" sz="2000" dirty="0">
                <a:latin typeface="Bahnschrift Light Condensed" panose="020B0502040204020203" pitchFamily="34" charset="0"/>
              </a:rPr>
              <a:t>2. </a:t>
            </a:r>
            <a:r>
              <a:rPr lang="en-ID" sz="2000" dirty="0" err="1">
                <a:latin typeface="Bahnschrift Light Condensed" panose="020B0502040204020203" pitchFamily="34" charset="0"/>
              </a:rPr>
              <a:t>Konjungtiva</a:t>
            </a:r>
            <a:r>
              <a:rPr lang="en-ID" sz="2000" dirty="0">
                <a:latin typeface="Bahnschrift Light Condensed" panose="020B0502040204020203" pitchFamily="34" charset="0"/>
              </a:rPr>
              <a:t> bulbi yang </a:t>
            </a:r>
            <a:r>
              <a:rPr lang="en-ID" sz="2000" dirty="0" err="1">
                <a:latin typeface="Bahnschrift Light Condensed" panose="020B0502040204020203" pitchFamily="34" charset="0"/>
              </a:rPr>
              <a:t>menutupi</a:t>
            </a:r>
            <a:r>
              <a:rPr lang="en-ID" sz="2000" dirty="0">
                <a:latin typeface="Bahnschrift Light Condensed" panose="020B0502040204020203" pitchFamily="34" charset="0"/>
              </a:rPr>
              <a:t> </a:t>
            </a:r>
            <a:r>
              <a:rPr lang="en-ID" sz="2000" dirty="0" err="1">
                <a:latin typeface="Bahnschrift Light Condensed" panose="020B0502040204020203" pitchFamily="34" charset="0"/>
              </a:rPr>
              <a:t>sklera</a:t>
            </a:r>
            <a:endParaRPr lang="en-US" sz="2000" dirty="0">
              <a:latin typeface="Bahnschrift Light Condensed" panose="020B0502040204020203" pitchFamily="34" charset="0"/>
            </a:endParaRPr>
          </a:p>
          <a:p>
            <a:pPr marL="0" indent="0" algn="just">
              <a:buNone/>
            </a:pPr>
            <a:r>
              <a:rPr lang="en-ID" sz="2000" dirty="0" smtClean="0">
                <a:latin typeface="Bahnschrift Light Condensed" panose="020B0502040204020203" pitchFamily="34" charset="0"/>
              </a:rPr>
              <a:t>3.Konjungtiva </a:t>
            </a:r>
            <a:r>
              <a:rPr lang="en-ID" sz="2000" dirty="0" err="1">
                <a:latin typeface="Bahnschrift Light Condensed" panose="020B0502040204020203" pitchFamily="34" charset="0"/>
              </a:rPr>
              <a:t>fornises</a:t>
            </a:r>
            <a:r>
              <a:rPr lang="en-ID" sz="2000" dirty="0">
                <a:latin typeface="Bahnschrift Light Condensed" panose="020B0502040204020203" pitchFamily="34" charset="0"/>
              </a:rPr>
              <a:t> </a:t>
            </a:r>
            <a:r>
              <a:rPr lang="en-ID" sz="2000" dirty="0" err="1">
                <a:latin typeface="Bahnschrift Light Condensed" panose="020B0502040204020203" pitchFamily="34" charset="0"/>
              </a:rPr>
              <a:t>atau</a:t>
            </a:r>
            <a:r>
              <a:rPr lang="en-ID" sz="2000" dirty="0">
                <a:latin typeface="Bahnschrift Light Condensed" panose="020B0502040204020203" pitchFamily="34" charset="0"/>
              </a:rPr>
              <a:t> </a:t>
            </a:r>
            <a:r>
              <a:rPr lang="en-ID" sz="2000" dirty="0" err="1">
                <a:latin typeface="Bahnschrift Light Condensed" panose="020B0502040204020203" pitchFamily="34" charset="0"/>
              </a:rPr>
              <a:t>forniks</a:t>
            </a:r>
            <a:r>
              <a:rPr lang="en-ID" sz="2000" dirty="0">
                <a:latin typeface="Bahnschrift Light Condensed" panose="020B0502040204020203" pitchFamily="34" charset="0"/>
              </a:rPr>
              <a:t> </a:t>
            </a:r>
            <a:r>
              <a:rPr lang="en-ID" sz="2000" dirty="0" err="1">
                <a:latin typeface="Bahnschrift Light Condensed" panose="020B0502040204020203" pitchFamily="34" charset="0"/>
              </a:rPr>
              <a:t>konjungtiva</a:t>
            </a:r>
            <a:r>
              <a:rPr lang="en-ID" sz="2000" dirty="0">
                <a:latin typeface="Bahnschrift Light Condensed" panose="020B0502040204020203" pitchFamily="34" charset="0"/>
              </a:rPr>
              <a:t> yang </a:t>
            </a:r>
            <a:r>
              <a:rPr lang="en-ID" sz="2000" dirty="0" err="1">
                <a:latin typeface="Bahnschrift Light Condensed" panose="020B0502040204020203" pitchFamily="34" charset="0"/>
              </a:rPr>
              <a:t>merupakan</a:t>
            </a:r>
            <a:r>
              <a:rPr lang="en-ID" sz="2000" dirty="0">
                <a:latin typeface="Bahnschrift Light Condensed" panose="020B0502040204020203" pitchFamily="34" charset="0"/>
              </a:rPr>
              <a:t> </a:t>
            </a:r>
            <a:r>
              <a:rPr lang="en-ID" sz="2000" dirty="0" err="1" smtClean="0">
                <a:latin typeface="Bahnschrift Light Condensed" panose="020B0502040204020203" pitchFamily="34" charset="0"/>
              </a:rPr>
              <a:t>peralihan</a:t>
            </a:r>
            <a:r>
              <a:rPr lang="en-ID" sz="2000" dirty="0" smtClean="0">
                <a:latin typeface="Bahnschrift Light Condensed" panose="020B0502040204020203" pitchFamily="34" charset="0"/>
              </a:rPr>
              <a:t> </a:t>
            </a:r>
            <a:r>
              <a:rPr lang="en-ID" sz="2000" dirty="0" err="1">
                <a:latin typeface="Bahnschrift Light Condensed" panose="020B0502040204020203" pitchFamily="34" charset="0"/>
              </a:rPr>
              <a:t>konjungtiva</a:t>
            </a:r>
            <a:r>
              <a:rPr lang="en-ID" sz="2000" dirty="0">
                <a:latin typeface="Bahnschrift Light Condensed" panose="020B0502040204020203" pitchFamily="34" charset="0"/>
              </a:rPr>
              <a:t> tarsal </a:t>
            </a:r>
            <a:r>
              <a:rPr lang="en-ID" sz="2000" dirty="0" err="1">
                <a:latin typeface="Bahnschrift Light Condensed" panose="020B0502040204020203" pitchFamily="34" charset="0"/>
              </a:rPr>
              <a:t>dengan</a:t>
            </a:r>
            <a:r>
              <a:rPr lang="en-ID" sz="2000" dirty="0">
                <a:latin typeface="Bahnschrift Light Condensed" panose="020B0502040204020203" pitchFamily="34" charset="0"/>
              </a:rPr>
              <a:t> </a:t>
            </a:r>
            <a:r>
              <a:rPr lang="en-ID" sz="2000" dirty="0" err="1">
                <a:latin typeface="Bahnschrift Light Condensed" panose="020B0502040204020203" pitchFamily="34" charset="0"/>
              </a:rPr>
              <a:t>konjungtiva</a:t>
            </a:r>
            <a:r>
              <a:rPr lang="en-ID" sz="2000" dirty="0">
                <a:latin typeface="Bahnschrift Light Condensed" panose="020B0502040204020203" pitchFamily="34" charset="0"/>
              </a:rPr>
              <a:t> bulbi.</a:t>
            </a:r>
            <a:endParaRPr lang="en-US" sz="2000" dirty="0">
              <a:latin typeface="Bahnschrift Light Condensed" panose="020B0502040204020203" pitchFamily="34" charset="0"/>
            </a:endParaRPr>
          </a:p>
          <a:p>
            <a:endParaRPr lang="en-US" dirty="0"/>
          </a:p>
        </p:txBody>
      </p:sp>
      <p:pic>
        <p:nvPicPr>
          <p:cNvPr id="13" name="Picture 2"/>
          <p:cNvPicPr>
            <a:picLocks noGrp="1" noChangeAspect="1" noChangeArrowheads="1"/>
          </p:cNvPicPr>
          <p:nvPr>
            <p:ph idx="1"/>
          </p:nvPr>
        </p:nvPicPr>
        <p:blipFill rotWithShape="1">
          <a:blip r:embed="rId2">
            <a:extLst>
              <a:ext uri="{28A0092B-C50C-407E-A947-70E740481C1C}">
                <a14:useLocalDpi xmlns:a14="http://schemas.microsoft.com/office/drawing/2010/main" val="0"/>
              </a:ext>
            </a:extLst>
          </a:blip>
          <a:srcRect l="3070" r="2343" b="5717"/>
          <a:stretch/>
        </p:blipFill>
        <p:spPr bwMode="auto">
          <a:xfrm>
            <a:off x="4652836" y="586853"/>
            <a:ext cx="4478654" cy="627114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1" name="Picture 5"/>
          <p:cNvPicPr>
            <a:picLocks noChangeAspect="1" noChangeArrowheads="1"/>
          </p:cNvPicPr>
          <p:nvPr/>
        </p:nvPicPr>
        <p:blipFill rotWithShape="1">
          <a:blip r:embed="rId3">
            <a:extLst>
              <a:ext uri="{28A0092B-C50C-407E-A947-70E740481C1C}">
                <a14:useLocalDpi xmlns:a14="http://schemas.microsoft.com/office/drawing/2010/main" val="0"/>
              </a:ext>
            </a:extLst>
          </a:blip>
          <a:srcRect l="9374" t="9167" r="10626" b="6111"/>
          <a:stretch/>
        </p:blipFill>
        <p:spPr bwMode="auto">
          <a:xfrm>
            <a:off x="4572000" y="15543"/>
            <a:ext cx="4559490" cy="505978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899805208"/>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Shape 138"/>
        <p:cNvGrpSpPr/>
        <p:nvPr/>
      </p:nvGrpSpPr>
      <p:grpSpPr>
        <a:xfrm>
          <a:off x="0" y="0"/>
          <a:ext cx="0" cy="0"/>
          <a:chOff x="0" y="0"/>
          <a:chExt cx="0" cy="0"/>
        </a:xfrm>
      </p:grpSpPr>
      <p:sp>
        <p:nvSpPr>
          <p:cNvPr id="139" name="Shape 139"/>
          <p:cNvSpPr txBox="1">
            <a:spLocks noGrp="1"/>
          </p:cNvSpPr>
          <p:nvPr>
            <p:ph type="title"/>
          </p:nvPr>
        </p:nvSpPr>
        <p:spPr>
          <a:xfrm>
            <a:off x="1104900" y="368100"/>
            <a:ext cx="6724500" cy="998800"/>
          </a:xfrm>
          <a:prstGeom prst="rect">
            <a:avLst/>
          </a:prstGeom>
        </p:spPr>
        <p:txBody>
          <a:bodyPr spcFirstLastPara="1" wrap="square" lIns="91425" tIns="91425" rIns="91425" bIns="91425" anchor="ctr" anchorCtr="0">
            <a:noAutofit/>
          </a:bodyPr>
          <a:lstStyle/>
          <a:p>
            <a:pPr marL="0" lvl="0" indent="0">
              <a:spcBef>
                <a:spcPts val="0"/>
              </a:spcBef>
              <a:spcAft>
                <a:spcPts val="0"/>
              </a:spcAft>
              <a:buNone/>
            </a:pPr>
            <a:r>
              <a:rPr lang="en" dirty="0" smtClean="0"/>
              <a:t>Anatomi</a:t>
            </a:r>
            <a:endParaRPr dirty="0"/>
          </a:p>
        </p:txBody>
      </p:sp>
      <p:sp>
        <p:nvSpPr>
          <p:cNvPr id="140" name="Shape 140"/>
          <p:cNvSpPr txBox="1">
            <a:spLocks noGrp="1"/>
          </p:cNvSpPr>
          <p:nvPr>
            <p:ph type="body" idx="1"/>
          </p:nvPr>
        </p:nvSpPr>
        <p:spPr>
          <a:xfrm>
            <a:off x="228600" y="1498600"/>
            <a:ext cx="4038600" cy="4864400"/>
          </a:xfrm>
          <a:prstGeom prst="rect">
            <a:avLst/>
          </a:prstGeom>
        </p:spPr>
        <p:txBody>
          <a:bodyPr spcFirstLastPara="1" wrap="square" lIns="91425" tIns="91425" rIns="91425" bIns="91425" anchor="t" anchorCtr="0">
            <a:noAutofit/>
          </a:bodyPr>
          <a:lstStyle/>
          <a:p>
            <a:r>
              <a:rPr lang="id-ID" sz="1600" dirty="0">
                <a:solidFill>
                  <a:srgbClr val="002060"/>
                </a:solidFill>
              </a:rPr>
              <a:t>Fungsi dari konjungtiva adalah memproduksi air mata, menyediakan kebutuhan oksigen ke kornea ketika mata sedang </a:t>
            </a:r>
            <a:r>
              <a:rPr lang="id-ID" sz="1600" dirty="0" smtClean="0">
                <a:solidFill>
                  <a:srgbClr val="002060"/>
                </a:solidFill>
              </a:rPr>
              <a:t>terbuka</a:t>
            </a:r>
            <a:endParaRPr lang="en-US" sz="1600" dirty="0" smtClean="0">
              <a:solidFill>
                <a:srgbClr val="002060"/>
              </a:solidFill>
            </a:endParaRPr>
          </a:p>
          <a:p>
            <a:endParaRPr lang="en-US" sz="1600" dirty="0" smtClean="0">
              <a:solidFill>
                <a:srgbClr val="002060"/>
              </a:solidFill>
            </a:endParaRPr>
          </a:p>
          <a:p>
            <a:r>
              <a:rPr lang="en-US" sz="1600" dirty="0">
                <a:solidFill>
                  <a:srgbClr val="002060"/>
                </a:solidFill>
              </a:rPr>
              <a:t>M</a:t>
            </a:r>
            <a:r>
              <a:rPr lang="id-ID" sz="1600" dirty="0" smtClean="0">
                <a:solidFill>
                  <a:srgbClr val="002060"/>
                </a:solidFill>
              </a:rPr>
              <a:t>elindungi</a:t>
            </a:r>
            <a:r>
              <a:rPr lang="en-US" sz="1600" dirty="0" smtClean="0">
                <a:solidFill>
                  <a:srgbClr val="002060"/>
                </a:solidFill>
              </a:rPr>
              <a:t> </a:t>
            </a:r>
            <a:r>
              <a:rPr lang="id-ID" sz="1600" dirty="0" smtClean="0">
                <a:solidFill>
                  <a:srgbClr val="002060"/>
                </a:solidFill>
              </a:rPr>
              <a:t>dengan </a:t>
            </a:r>
            <a:r>
              <a:rPr lang="id-ID" sz="1600" dirty="0">
                <a:solidFill>
                  <a:srgbClr val="002060"/>
                </a:solidFill>
              </a:rPr>
              <a:t>mekanisme pertahanan nonspesifik yang berupa barier epitel, </a:t>
            </a:r>
            <a:r>
              <a:rPr lang="id-ID" sz="1600" dirty="0" smtClean="0">
                <a:solidFill>
                  <a:srgbClr val="002060"/>
                </a:solidFill>
              </a:rPr>
              <a:t>aktivitas</a:t>
            </a:r>
            <a:r>
              <a:rPr lang="en-US" sz="1600" dirty="0" smtClean="0">
                <a:solidFill>
                  <a:srgbClr val="002060"/>
                </a:solidFill>
              </a:rPr>
              <a:t> </a:t>
            </a:r>
            <a:r>
              <a:rPr lang="id-ID" sz="1600" dirty="0" smtClean="0">
                <a:solidFill>
                  <a:srgbClr val="002060"/>
                </a:solidFill>
              </a:rPr>
              <a:t>lakrimasi</a:t>
            </a:r>
            <a:r>
              <a:rPr lang="id-ID" sz="1600" dirty="0">
                <a:solidFill>
                  <a:srgbClr val="002060"/>
                </a:solidFill>
              </a:rPr>
              <a:t>, dan menyuplai darah</a:t>
            </a:r>
            <a:endParaRPr sz="1600" dirty="0">
              <a:solidFill>
                <a:srgbClr val="002060"/>
              </a:solidFill>
            </a:endParaRPr>
          </a:p>
        </p:txBody>
      </p:sp>
      <p:sp>
        <p:nvSpPr>
          <p:cNvPr id="141" name="Shape 141"/>
          <p:cNvSpPr txBox="1">
            <a:spLocks noGrp="1"/>
          </p:cNvSpPr>
          <p:nvPr>
            <p:ph type="sldNum" idx="12"/>
          </p:nvPr>
        </p:nvSpPr>
        <p:spPr>
          <a:xfrm>
            <a:off x="0" y="0"/>
            <a:ext cx="594900" cy="975600"/>
          </a:xfrm>
          <a:prstGeom prst="rect">
            <a:avLst/>
          </a:prstGeom>
        </p:spPr>
        <p:txBody>
          <a:bodyPr spcFirstLastPara="1" wrap="square" lIns="91425" tIns="91425" rIns="91425" bIns="91425" anchor="ctr" anchorCtr="0">
            <a:noAutofit/>
          </a:bodyPr>
          <a:lstStyle/>
          <a:p>
            <a:pPr marL="0" lvl="0" indent="0">
              <a:spcBef>
                <a:spcPts val="0"/>
              </a:spcBef>
              <a:spcAft>
                <a:spcPts val="0"/>
              </a:spcAft>
              <a:buNone/>
            </a:pPr>
            <a:endParaRPr dirty="0"/>
          </a:p>
        </p:txBody>
      </p:sp>
      <p:pic>
        <p:nvPicPr>
          <p:cNvPr id="5" name="Picture 4" descr="Anatomi Konj"/>
          <p:cNvPicPr/>
          <p:nvPr/>
        </p:nvPicPr>
        <p:blipFill>
          <a:blip r:embed="rId3">
            <a:extLst>
              <a:ext uri="{28A0092B-C50C-407E-A947-70E740481C1C}">
                <a14:useLocalDpi xmlns:a14="http://schemas.microsoft.com/office/drawing/2010/main" val="0"/>
              </a:ext>
            </a:extLst>
          </a:blip>
          <a:srcRect/>
          <a:stretch>
            <a:fillRect/>
          </a:stretch>
        </p:blipFill>
        <p:spPr bwMode="auto">
          <a:xfrm>
            <a:off x="4495801" y="1608764"/>
            <a:ext cx="4237075" cy="4519133"/>
          </a:xfrm>
          <a:prstGeom prst="rect">
            <a:avLst/>
          </a:prstGeom>
          <a:noFill/>
          <a:ln>
            <a:noFill/>
          </a:ln>
        </p:spPr>
      </p:pic>
    </p:spTree>
    <p:extLst>
      <p:ext uri="{BB962C8B-B14F-4D97-AF65-F5344CB8AC3E}">
        <p14:creationId xmlns:p14="http://schemas.microsoft.com/office/powerpoint/2010/main" val="176627158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Anatomi</a:t>
            </a:r>
            <a:r>
              <a:rPr lang="en-US" dirty="0" smtClean="0"/>
              <a:t> </a:t>
            </a:r>
            <a:r>
              <a:rPr lang="en-US" dirty="0" err="1" smtClean="0"/>
              <a:t>mata</a:t>
            </a:r>
            <a:endParaRPr lang="en-US" dirty="0"/>
          </a:p>
        </p:txBody>
      </p:sp>
      <p:pic>
        <p:nvPicPr>
          <p:cNvPr id="3074" name="Picture 2" descr="D:\mydocument\KULIAH UKDI\FOTO2 MATA\mata-med refrakta.jpeg"/>
          <p:cNvPicPr>
            <a:picLocks noGrp="1" noChangeAspect="1" noChangeArrowheads="1"/>
          </p:cNvPicPr>
          <p:nvPr>
            <p:ph idx="1"/>
          </p:nvPr>
        </p:nvPicPr>
        <p:blipFill>
          <a:blip r:embed="rId2"/>
          <a:srcRect/>
          <a:stretch>
            <a:fillRect/>
          </a:stretch>
        </p:blipFill>
        <p:spPr bwMode="auto">
          <a:xfrm>
            <a:off x="1905000" y="1752600"/>
            <a:ext cx="5879841" cy="4801870"/>
          </a:xfrm>
          <a:prstGeom prst="rect">
            <a:avLst/>
          </a:prstGeom>
          <a:noFill/>
        </p:spPr>
      </p:pic>
    </p:spTree>
    <p:extLst>
      <p:ext uri="{BB962C8B-B14F-4D97-AF65-F5344CB8AC3E}">
        <p14:creationId xmlns:p14="http://schemas.microsoft.com/office/powerpoint/2010/main" val="1774501349"/>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Shape 138"/>
        <p:cNvGrpSpPr/>
        <p:nvPr/>
      </p:nvGrpSpPr>
      <p:grpSpPr>
        <a:xfrm>
          <a:off x="0" y="0"/>
          <a:ext cx="0" cy="0"/>
          <a:chOff x="0" y="0"/>
          <a:chExt cx="0" cy="0"/>
        </a:xfrm>
      </p:grpSpPr>
      <p:sp>
        <p:nvSpPr>
          <p:cNvPr id="139" name="Shape 139"/>
          <p:cNvSpPr txBox="1">
            <a:spLocks noGrp="1"/>
          </p:cNvSpPr>
          <p:nvPr>
            <p:ph type="title"/>
          </p:nvPr>
        </p:nvSpPr>
        <p:spPr>
          <a:xfrm>
            <a:off x="1104900" y="368100"/>
            <a:ext cx="6724500" cy="998800"/>
          </a:xfrm>
          <a:prstGeom prst="rect">
            <a:avLst/>
          </a:prstGeom>
        </p:spPr>
        <p:txBody>
          <a:bodyPr spcFirstLastPara="1" wrap="square" lIns="91425" tIns="91425" rIns="91425" bIns="91425" anchor="ctr" anchorCtr="0">
            <a:noAutofit/>
          </a:bodyPr>
          <a:lstStyle/>
          <a:p>
            <a:pPr marL="0" lvl="0" indent="0">
              <a:spcBef>
                <a:spcPts val="0"/>
              </a:spcBef>
              <a:spcAft>
                <a:spcPts val="0"/>
              </a:spcAft>
              <a:buNone/>
            </a:pPr>
            <a:r>
              <a:rPr lang="en" dirty="0" smtClean="0"/>
              <a:t>Definisi</a:t>
            </a:r>
            <a:endParaRPr dirty="0"/>
          </a:p>
        </p:txBody>
      </p:sp>
      <p:sp>
        <p:nvSpPr>
          <p:cNvPr id="140" name="Shape 140"/>
          <p:cNvSpPr txBox="1">
            <a:spLocks noGrp="1"/>
          </p:cNvSpPr>
          <p:nvPr>
            <p:ph type="body" idx="1"/>
          </p:nvPr>
        </p:nvSpPr>
        <p:spPr>
          <a:xfrm>
            <a:off x="0" y="1600200"/>
            <a:ext cx="4770474" cy="4864400"/>
          </a:xfrm>
          <a:prstGeom prst="rect">
            <a:avLst/>
          </a:prstGeom>
        </p:spPr>
        <p:txBody>
          <a:bodyPr spcFirstLastPara="1" wrap="square" lIns="91425" tIns="91425" rIns="91425" bIns="91425" anchor="t" anchorCtr="0">
            <a:noAutofit/>
          </a:bodyPr>
          <a:lstStyle/>
          <a:p>
            <a:r>
              <a:rPr lang="id-ID" sz="1800" dirty="0">
                <a:solidFill>
                  <a:schemeClr val="bg2">
                    <a:lumMod val="75000"/>
                  </a:schemeClr>
                </a:solidFill>
              </a:rPr>
              <a:t>K</a:t>
            </a:r>
            <a:r>
              <a:rPr lang="id-ID" sz="1800" b="1" dirty="0">
                <a:solidFill>
                  <a:schemeClr val="bg2">
                    <a:lumMod val="75000"/>
                  </a:schemeClr>
                </a:solidFill>
              </a:rPr>
              <a:t>onjungtivitis adalah peradangan pada konjungtiva dan penyakit ini adalah penyakit mata yang paling umum di dunia. Karena lokasinya, konjungtiva terpajan oleh banyak mikroorganisme dan faktor-faktor lingkungan lain yang mengganggu (Vaughan, 2010</a:t>
            </a:r>
            <a:r>
              <a:rPr lang="id-ID" sz="1800" b="1" dirty="0" smtClean="0">
                <a:solidFill>
                  <a:schemeClr val="bg2">
                    <a:lumMod val="75000"/>
                  </a:schemeClr>
                </a:solidFill>
              </a:rPr>
              <a:t>)</a:t>
            </a:r>
            <a:endParaRPr lang="en-US" sz="1800" b="1" dirty="0" smtClean="0">
              <a:solidFill>
                <a:schemeClr val="bg2">
                  <a:lumMod val="75000"/>
                </a:schemeClr>
              </a:solidFill>
            </a:endParaRPr>
          </a:p>
          <a:p>
            <a:endParaRPr lang="en-US" sz="1800" b="1" dirty="0">
              <a:solidFill>
                <a:schemeClr val="bg2">
                  <a:lumMod val="75000"/>
                </a:schemeClr>
              </a:solidFill>
            </a:endParaRPr>
          </a:p>
          <a:p>
            <a:r>
              <a:rPr lang="id-ID" sz="1800" b="1" dirty="0">
                <a:solidFill>
                  <a:schemeClr val="bg2">
                    <a:lumMod val="75000"/>
                  </a:schemeClr>
                </a:solidFill>
              </a:rPr>
              <a:t>Penyakit ini bervariasi mulai dari hiperemia ringan dengan mata berair sampai konjungtivitis berat dengan banyak sekret purulen kental (</a:t>
            </a:r>
            <a:r>
              <a:rPr lang="id-ID" sz="1800" dirty="0">
                <a:solidFill>
                  <a:schemeClr val="bg2">
                    <a:lumMod val="75000"/>
                  </a:schemeClr>
                </a:solidFill>
              </a:rPr>
              <a:t>Hurwitz, 2009)</a:t>
            </a:r>
            <a:endParaRPr sz="1800" dirty="0">
              <a:solidFill>
                <a:schemeClr val="bg2">
                  <a:lumMod val="75000"/>
                </a:schemeClr>
              </a:solidFill>
            </a:endParaRPr>
          </a:p>
        </p:txBody>
      </p:sp>
      <p:sp>
        <p:nvSpPr>
          <p:cNvPr id="141" name="Shape 141"/>
          <p:cNvSpPr txBox="1">
            <a:spLocks noGrp="1"/>
          </p:cNvSpPr>
          <p:nvPr>
            <p:ph type="sldNum" idx="12"/>
          </p:nvPr>
        </p:nvSpPr>
        <p:spPr>
          <a:xfrm>
            <a:off x="0" y="0"/>
            <a:ext cx="594900" cy="975600"/>
          </a:xfrm>
          <a:prstGeom prst="rect">
            <a:avLst/>
          </a:prstGeom>
        </p:spPr>
        <p:txBody>
          <a:bodyPr spcFirstLastPara="1" wrap="square" lIns="91425" tIns="91425" rIns="91425" bIns="91425" anchor="ctr" anchorCtr="0">
            <a:noAutofit/>
          </a:bodyPr>
          <a:lstStyle/>
          <a:p>
            <a:pPr marL="0" lvl="0" indent="0">
              <a:spcBef>
                <a:spcPts val="0"/>
              </a:spcBef>
              <a:spcAft>
                <a:spcPts val="0"/>
              </a:spcAft>
              <a:buNone/>
            </a:pPr>
            <a:endParaRPr dirty="0"/>
          </a:p>
        </p:txBody>
      </p:sp>
      <p:pic>
        <p:nvPicPr>
          <p:cNvPr id="5" name="Picture 4" descr="Konj_Inj"/>
          <p:cNvPicPr/>
          <p:nvPr/>
        </p:nvPicPr>
        <p:blipFill>
          <a:blip r:embed="rId3">
            <a:extLst>
              <a:ext uri="{28A0092B-C50C-407E-A947-70E740481C1C}">
                <a14:useLocalDpi xmlns:a14="http://schemas.microsoft.com/office/drawing/2010/main" val="0"/>
              </a:ext>
            </a:extLst>
          </a:blip>
          <a:srcRect/>
          <a:stretch>
            <a:fillRect/>
          </a:stretch>
        </p:blipFill>
        <p:spPr bwMode="auto">
          <a:xfrm>
            <a:off x="4648200" y="1498600"/>
            <a:ext cx="4419600" cy="4955048"/>
          </a:xfrm>
          <a:prstGeom prst="rect">
            <a:avLst/>
          </a:prstGeom>
          <a:noFill/>
          <a:ln>
            <a:noFill/>
          </a:ln>
        </p:spPr>
      </p:pic>
    </p:spTree>
    <p:extLst>
      <p:ext uri="{BB962C8B-B14F-4D97-AF65-F5344CB8AC3E}">
        <p14:creationId xmlns:p14="http://schemas.microsoft.com/office/powerpoint/2010/main" val="600525922"/>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Shape 138"/>
        <p:cNvGrpSpPr/>
        <p:nvPr/>
      </p:nvGrpSpPr>
      <p:grpSpPr>
        <a:xfrm>
          <a:off x="0" y="0"/>
          <a:ext cx="0" cy="0"/>
          <a:chOff x="0" y="0"/>
          <a:chExt cx="0" cy="0"/>
        </a:xfrm>
      </p:grpSpPr>
      <p:sp>
        <p:nvSpPr>
          <p:cNvPr id="139" name="Shape 139"/>
          <p:cNvSpPr txBox="1">
            <a:spLocks noGrp="1"/>
          </p:cNvSpPr>
          <p:nvPr>
            <p:ph type="title"/>
          </p:nvPr>
        </p:nvSpPr>
        <p:spPr>
          <a:xfrm>
            <a:off x="1104900" y="368100"/>
            <a:ext cx="6724500" cy="998800"/>
          </a:xfrm>
          <a:prstGeom prst="rect">
            <a:avLst/>
          </a:prstGeom>
        </p:spPr>
        <p:txBody>
          <a:bodyPr spcFirstLastPara="1" wrap="square" lIns="91425" tIns="91425" rIns="91425" bIns="91425" anchor="ctr" anchorCtr="0">
            <a:noAutofit/>
          </a:bodyPr>
          <a:lstStyle/>
          <a:p>
            <a:pPr marL="0" lvl="0" indent="0">
              <a:spcBef>
                <a:spcPts val="0"/>
              </a:spcBef>
              <a:spcAft>
                <a:spcPts val="0"/>
              </a:spcAft>
              <a:buNone/>
            </a:pPr>
            <a:r>
              <a:rPr lang="en" dirty="0" smtClean="0"/>
              <a:t>Klasifikasi</a:t>
            </a:r>
            <a:endParaRPr dirty="0"/>
          </a:p>
        </p:txBody>
      </p:sp>
      <p:sp>
        <p:nvSpPr>
          <p:cNvPr id="140" name="Shape 140"/>
          <p:cNvSpPr txBox="1">
            <a:spLocks noGrp="1"/>
          </p:cNvSpPr>
          <p:nvPr>
            <p:ph type="body" idx="1"/>
          </p:nvPr>
        </p:nvSpPr>
        <p:spPr>
          <a:xfrm>
            <a:off x="1066800" y="1397000"/>
            <a:ext cx="7581900" cy="4864400"/>
          </a:xfrm>
          <a:prstGeom prst="rect">
            <a:avLst/>
          </a:prstGeom>
        </p:spPr>
        <p:txBody>
          <a:bodyPr spcFirstLastPara="1" wrap="square" lIns="91425" tIns="91425" rIns="91425" bIns="91425" anchor="t" anchorCtr="0">
            <a:noAutofit/>
          </a:bodyPr>
          <a:lstStyle/>
          <a:p>
            <a:endParaRPr sz="1600" dirty="0"/>
          </a:p>
        </p:txBody>
      </p:sp>
      <p:sp>
        <p:nvSpPr>
          <p:cNvPr id="141" name="Shape 141"/>
          <p:cNvSpPr txBox="1">
            <a:spLocks noGrp="1"/>
          </p:cNvSpPr>
          <p:nvPr>
            <p:ph type="sldNum" idx="12"/>
          </p:nvPr>
        </p:nvSpPr>
        <p:spPr>
          <a:xfrm>
            <a:off x="0" y="0"/>
            <a:ext cx="594900" cy="975600"/>
          </a:xfrm>
          <a:prstGeom prst="rect">
            <a:avLst/>
          </a:prstGeom>
        </p:spPr>
        <p:txBody>
          <a:bodyPr spcFirstLastPara="1" wrap="square" lIns="91425" tIns="91425" rIns="91425" bIns="91425" anchor="ctr" anchorCtr="0">
            <a:noAutofit/>
          </a:bodyPr>
          <a:lstStyle/>
          <a:p>
            <a:pPr marL="0" lvl="0" indent="0">
              <a:spcBef>
                <a:spcPts val="0"/>
              </a:spcBef>
              <a:spcAft>
                <a:spcPts val="0"/>
              </a:spcAft>
              <a:buNone/>
            </a:pPr>
            <a:endParaRPr dirty="0"/>
          </a:p>
        </p:txBody>
      </p:sp>
      <p:graphicFrame>
        <p:nvGraphicFramePr>
          <p:cNvPr id="2" name="Diagram 1"/>
          <p:cNvGraphicFramePr/>
          <p:nvPr>
            <p:extLst>
              <p:ext uri="{D42A27DB-BD31-4B8C-83A1-F6EECF244321}">
                <p14:modId xmlns:p14="http://schemas.microsoft.com/office/powerpoint/2010/main" val="1767742045"/>
              </p:ext>
            </p:extLst>
          </p:nvPr>
        </p:nvGraphicFramePr>
        <p:xfrm>
          <a:off x="762000" y="1498600"/>
          <a:ext cx="7696200" cy="48768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008177352"/>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Konjungtivitis</a:t>
            </a:r>
            <a:r>
              <a:rPr lang="en-US" dirty="0" smtClean="0"/>
              <a:t> </a:t>
            </a:r>
            <a:r>
              <a:rPr lang="en-US" dirty="0" err="1" smtClean="0"/>
              <a:t>bakteri</a:t>
            </a:r>
            <a:endParaRPr lang="en-US" dirty="0"/>
          </a:p>
        </p:txBody>
      </p:sp>
      <p:sp>
        <p:nvSpPr>
          <p:cNvPr id="3" name="Content Placeholder 2"/>
          <p:cNvSpPr>
            <a:spLocks noGrp="1"/>
          </p:cNvSpPr>
          <p:nvPr>
            <p:ph idx="1"/>
          </p:nvPr>
        </p:nvSpPr>
        <p:spPr/>
        <p:txBody>
          <a:bodyPr/>
          <a:lstStyle/>
          <a:p>
            <a:r>
              <a:rPr lang="en-US" dirty="0" err="1" smtClean="0"/>
              <a:t>Penyebab</a:t>
            </a:r>
            <a:r>
              <a:rPr lang="en-US" dirty="0" smtClean="0"/>
              <a:t> : </a:t>
            </a:r>
            <a:r>
              <a:rPr lang="en-US" dirty="0" err="1" smtClean="0"/>
              <a:t>staphilokokus</a:t>
            </a:r>
            <a:r>
              <a:rPr lang="en-US" dirty="0" smtClean="0"/>
              <a:t>, </a:t>
            </a:r>
            <a:r>
              <a:rPr lang="en-US" dirty="0" err="1" smtClean="0"/>
              <a:t>streptokokus</a:t>
            </a:r>
            <a:endParaRPr lang="en-US" dirty="0" smtClean="0"/>
          </a:p>
          <a:p>
            <a:r>
              <a:rPr lang="en-US" dirty="0" err="1" smtClean="0"/>
              <a:t>Gejala</a:t>
            </a:r>
            <a:r>
              <a:rPr lang="en-US" dirty="0" smtClean="0"/>
              <a:t> : </a:t>
            </a:r>
            <a:r>
              <a:rPr lang="en-US" dirty="0" err="1" smtClean="0"/>
              <a:t>akut</a:t>
            </a:r>
            <a:r>
              <a:rPr lang="en-US" dirty="0" smtClean="0"/>
              <a:t>, </a:t>
            </a:r>
            <a:r>
              <a:rPr lang="en-US" dirty="0" err="1" smtClean="0"/>
              <a:t>sensasi</a:t>
            </a:r>
            <a:r>
              <a:rPr lang="en-US" dirty="0" smtClean="0"/>
              <a:t> </a:t>
            </a:r>
            <a:r>
              <a:rPr lang="en-US" dirty="0" err="1" smtClean="0"/>
              <a:t>benda</a:t>
            </a:r>
            <a:r>
              <a:rPr lang="en-US" dirty="0" smtClean="0"/>
              <a:t> </a:t>
            </a:r>
            <a:r>
              <a:rPr lang="en-US" dirty="0" err="1" smtClean="0"/>
              <a:t>asing</a:t>
            </a:r>
            <a:r>
              <a:rPr lang="en-US" dirty="0" smtClean="0"/>
              <a:t>, </a:t>
            </a:r>
            <a:r>
              <a:rPr lang="en-US" dirty="0" err="1" smtClean="0"/>
              <a:t>sensasi</a:t>
            </a:r>
            <a:r>
              <a:rPr lang="en-US" dirty="0" smtClean="0"/>
              <a:t> </a:t>
            </a:r>
            <a:r>
              <a:rPr lang="en-US" dirty="0" err="1" smtClean="0"/>
              <a:t>terbakar</a:t>
            </a:r>
            <a:r>
              <a:rPr lang="en-US" dirty="0" smtClean="0"/>
              <a:t>, </a:t>
            </a:r>
            <a:r>
              <a:rPr lang="en-US" dirty="0" err="1" smtClean="0"/>
              <a:t>sekret</a:t>
            </a:r>
            <a:r>
              <a:rPr lang="en-US" dirty="0" smtClean="0"/>
              <a:t> </a:t>
            </a:r>
            <a:r>
              <a:rPr lang="en-US" dirty="0" err="1" smtClean="0"/>
              <a:t>mukopurulen</a:t>
            </a:r>
            <a:r>
              <a:rPr lang="en-US" dirty="0" smtClean="0"/>
              <a:t>.</a:t>
            </a:r>
            <a:endParaRPr lang="id-ID" smtClean="0"/>
          </a:p>
          <a:p>
            <a:pPr marL="68580" indent="0">
              <a:buNone/>
            </a:pPr>
            <a:endParaRPr lang="en-US" dirty="0"/>
          </a:p>
        </p:txBody>
      </p:sp>
    </p:spTree>
    <p:extLst>
      <p:ext uri="{BB962C8B-B14F-4D97-AF65-F5344CB8AC3E}">
        <p14:creationId xmlns:p14="http://schemas.microsoft.com/office/powerpoint/2010/main" val="1082841075"/>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Shape 138"/>
        <p:cNvGrpSpPr/>
        <p:nvPr/>
      </p:nvGrpSpPr>
      <p:grpSpPr>
        <a:xfrm>
          <a:off x="0" y="0"/>
          <a:ext cx="0" cy="0"/>
          <a:chOff x="0" y="0"/>
          <a:chExt cx="0" cy="0"/>
        </a:xfrm>
      </p:grpSpPr>
      <p:sp>
        <p:nvSpPr>
          <p:cNvPr id="139" name="Shape 139"/>
          <p:cNvSpPr txBox="1">
            <a:spLocks noGrp="1"/>
          </p:cNvSpPr>
          <p:nvPr>
            <p:ph type="title"/>
          </p:nvPr>
        </p:nvSpPr>
        <p:spPr>
          <a:xfrm>
            <a:off x="1104900" y="368100"/>
            <a:ext cx="6724500" cy="998800"/>
          </a:xfrm>
          <a:prstGeom prst="rect">
            <a:avLst/>
          </a:prstGeom>
        </p:spPr>
        <p:txBody>
          <a:bodyPr spcFirstLastPara="1" wrap="square" lIns="91425" tIns="91425" rIns="91425" bIns="91425" anchor="ctr" anchorCtr="0">
            <a:noAutofit/>
          </a:bodyPr>
          <a:lstStyle/>
          <a:p>
            <a:pPr marL="0" lvl="0" indent="0">
              <a:spcBef>
                <a:spcPts val="0"/>
              </a:spcBef>
              <a:spcAft>
                <a:spcPts val="0"/>
              </a:spcAft>
              <a:buNone/>
            </a:pPr>
            <a:r>
              <a:rPr lang="en" dirty="0" smtClean="0"/>
              <a:t>Klasifikasi - Bakterial</a:t>
            </a:r>
            <a:endParaRPr dirty="0"/>
          </a:p>
        </p:txBody>
      </p:sp>
      <p:sp>
        <p:nvSpPr>
          <p:cNvPr id="140" name="Shape 140"/>
          <p:cNvSpPr txBox="1">
            <a:spLocks noGrp="1"/>
          </p:cNvSpPr>
          <p:nvPr>
            <p:ph type="body" idx="1"/>
          </p:nvPr>
        </p:nvSpPr>
        <p:spPr>
          <a:xfrm>
            <a:off x="152400" y="1498600"/>
            <a:ext cx="5562600" cy="4864400"/>
          </a:xfrm>
          <a:prstGeom prst="rect">
            <a:avLst/>
          </a:prstGeom>
        </p:spPr>
        <p:txBody>
          <a:bodyPr spcFirstLastPara="1" wrap="square" lIns="91425" tIns="91425" rIns="91425" bIns="91425" anchor="t" anchorCtr="0">
            <a:noAutofit/>
          </a:bodyPr>
          <a:lstStyle/>
          <a:p>
            <a:r>
              <a:rPr lang="id-ID" sz="2000" b="1" dirty="0">
                <a:solidFill>
                  <a:schemeClr val="bg2">
                    <a:lumMod val="75000"/>
                  </a:schemeClr>
                </a:solidFill>
              </a:rPr>
              <a:t>Konjungtivitis Bakteri adalah inflamasi konjungtiva yang disebabkan oleh bakteri. Pada konjungtivitis ini biasanya pasien datang dengan keluhan mata merah, sekret pada mata dan iritasi mata (James, 2005</a:t>
            </a:r>
            <a:r>
              <a:rPr lang="id-ID" sz="2000" b="1" dirty="0" smtClean="0">
                <a:solidFill>
                  <a:schemeClr val="bg2">
                    <a:lumMod val="75000"/>
                  </a:schemeClr>
                </a:solidFill>
              </a:rPr>
              <a:t>)</a:t>
            </a:r>
            <a:endParaRPr lang="en-US" sz="2000" b="1" dirty="0" smtClean="0">
              <a:solidFill>
                <a:schemeClr val="bg2">
                  <a:lumMod val="75000"/>
                </a:schemeClr>
              </a:solidFill>
            </a:endParaRPr>
          </a:p>
          <a:p>
            <a:endParaRPr lang="en-US" sz="2000" b="1" dirty="0">
              <a:solidFill>
                <a:schemeClr val="bg2">
                  <a:lumMod val="75000"/>
                </a:schemeClr>
              </a:solidFill>
            </a:endParaRPr>
          </a:p>
          <a:p>
            <a:r>
              <a:rPr lang="id-ID" sz="2000" b="1" dirty="0">
                <a:solidFill>
                  <a:schemeClr val="bg2">
                    <a:lumMod val="75000"/>
                  </a:schemeClr>
                </a:solidFill>
              </a:rPr>
              <a:t>Konjungtivitis bakterial biasanya mulai pada satu mata kemudian mengenai mata yang sebelah melalui tangan dan dapat menyebar ke orang lain. Penyakit ini biasanya terjadi pada orang yang  terlalu sering kontak dengan penderita, sinusitis dan keadaan imunodefisiensi (Marlin, 2009)</a:t>
            </a:r>
            <a:endParaRPr sz="2000" b="1" dirty="0">
              <a:solidFill>
                <a:schemeClr val="bg2">
                  <a:lumMod val="75000"/>
                </a:schemeClr>
              </a:solidFill>
            </a:endParaRPr>
          </a:p>
        </p:txBody>
      </p:sp>
      <p:sp>
        <p:nvSpPr>
          <p:cNvPr id="141" name="Shape 141"/>
          <p:cNvSpPr txBox="1">
            <a:spLocks noGrp="1"/>
          </p:cNvSpPr>
          <p:nvPr>
            <p:ph type="sldNum" idx="12"/>
          </p:nvPr>
        </p:nvSpPr>
        <p:spPr>
          <a:xfrm>
            <a:off x="0" y="0"/>
            <a:ext cx="594900" cy="975600"/>
          </a:xfrm>
          <a:prstGeom prst="rect">
            <a:avLst/>
          </a:prstGeom>
        </p:spPr>
        <p:txBody>
          <a:bodyPr spcFirstLastPara="1" wrap="square" lIns="91425" tIns="91425" rIns="91425" bIns="91425" anchor="ctr" anchorCtr="0">
            <a:noAutofit/>
          </a:bodyPr>
          <a:lstStyle/>
          <a:p>
            <a:pPr marL="0" lvl="0" indent="0">
              <a:spcBef>
                <a:spcPts val="0"/>
              </a:spcBef>
              <a:spcAft>
                <a:spcPts val="0"/>
              </a:spcAft>
              <a:buNone/>
            </a:pPr>
            <a:endParaRPr dirty="0"/>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883349" y="1511004"/>
            <a:ext cx="3048000" cy="4800600"/>
          </a:xfrm>
          <a:prstGeom prst="rect">
            <a:avLst/>
          </a:prstGeom>
        </p:spPr>
      </p:pic>
    </p:spTree>
    <p:extLst>
      <p:ext uri="{BB962C8B-B14F-4D97-AF65-F5344CB8AC3E}">
        <p14:creationId xmlns:p14="http://schemas.microsoft.com/office/powerpoint/2010/main" val="2250297566"/>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Shape 138"/>
        <p:cNvGrpSpPr/>
        <p:nvPr/>
      </p:nvGrpSpPr>
      <p:grpSpPr>
        <a:xfrm>
          <a:off x="0" y="0"/>
          <a:ext cx="0" cy="0"/>
          <a:chOff x="0" y="0"/>
          <a:chExt cx="0" cy="0"/>
        </a:xfrm>
      </p:grpSpPr>
      <p:sp>
        <p:nvSpPr>
          <p:cNvPr id="139" name="Shape 139"/>
          <p:cNvSpPr txBox="1">
            <a:spLocks noGrp="1"/>
          </p:cNvSpPr>
          <p:nvPr>
            <p:ph type="title"/>
          </p:nvPr>
        </p:nvSpPr>
        <p:spPr>
          <a:xfrm>
            <a:off x="1104900" y="368100"/>
            <a:ext cx="6724500" cy="998800"/>
          </a:xfrm>
          <a:prstGeom prst="rect">
            <a:avLst/>
          </a:prstGeom>
        </p:spPr>
        <p:txBody>
          <a:bodyPr spcFirstLastPara="1" wrap="square" lIns="91425" tIns="91425" rIns="91425" bIns="91425" anchor="ctr" anchorCtr="0">
            <a:noAutofit/>
          </a:bodyPr>
          <a:lstStyle/>
          <a:p>
            <a:pPr marL="0" lvl="0" indent="0">
              <a:spcBef>
                <a:spcPts val="0"/>
              </a:spcBef>
              <a:spcAft>
                <a:spcPts val="0"/>
              </a:spcAft>
              <a:buNone/>
            </a:pPr>
            <a:r>
              <a:rPr lang="en" dirty="0" smtClean="0"/>
              <a:t>Klasifikasi - Bakterial</a:t>
            </a:r>
            <a:endParaRPr dirty="0"/>
          </a:p>
        </p:txBody>
      </p:sp>
      <p:sp>
        <p:nvSpPr>
          <p:cNvPr id="140" name="Shape 140"/>
          <p:cNvSpPr txBox="1">
            <a:spLocks noGrp="1"/>
          </p:cNvSpPr>
          <p:nvPr>
            <p:ph type="body" idx="1"/>
          </p:nvPr>
        </p:nvSpPr>
        <p:spPr>
          <a:xfrm>
            <a:off x="152400" y="1498600"/>
            <a:ext cx="5562600" cy="4864400"/>
          </a:xfrm>
          <a:prstGeom prst="rect">
            <a:avLst/>
          </a:prstGeom>
        </p:spPr>
        <p:txBody>
          <a:bodyPr spcFirstLastPara="1" wrap="square" lIns="91425" tIns="91425" rIns="91425" bIns="91425" anchor="t" anchorCtr="0">
            <a:noAutofit/>
          </a:bodyPr>
          <a:lstStyle/>
          <a:p>
            <a:r>
              <a:rPr lang="id-ID" sz="2000" b="1" dirty="0">
                <a:solidFill>
                  <a:schemeClr val="bg2">
                    <a:lumMod val="75000"/>
                  </a:schemeClr>
                </a:solidFill>
              </a:rPr>
              <a:t>Perubahan pada mekanisme pertahanan tubuh ataupun pada jumlah koloni flora normal tersebut dapat menyebabkan infeksi klinis. Perubahan pada flora normal dapat terjadi karena adanya kontaminasi eksternal, penyebaran dari organ sekitar ataupun melalui aliran darah (Rapuano, 2008</a:t>
            </a:r>
            <a:r>
              <a:rPr lang="id-ID" sz="2000" b="1" dirty="0" smtClean="0">
                <a:solidFill>
                  <a:schemeClr val="bg2">
                    <a:lumMod val="75000"/>
                  </a:schemeClr>
                </a:solidFill>
              </a:rPr>
              <a:t>)</a:t>
            </a:r>
            <a:endParaRPr lang="en-US" sz="2000" b="1" dirty="0" smtClean="0">
              <a:solidFill>
                <a:schemeClr val="bg2">
                  <a:lumMod val="75000"/>
                </a:schemeClr>
              </a:solidFill>
            </a:endParaRPr>
          </a:p>
          <a:p>
            <a:endParaRPr lang="en-US" sz="2000" b="1" dirty="0">
              <a:solidFill>
                <a:schemeClr val="bg2">
                  <a:lumMod val="75000"/>
                </a:schemeClr>
              </a:solidFill>
            </a:endParaRPr>
          </a:p>
          <a:p>
            <a:r>
              <a:rPr lang="id-ID" sz="2000" b="1" dirty="0">
                <a:solidFill>
                  <a:schemeClr val="bg2">
                    <a:lumMod val="75000"/>
                  </a:schemeClr>
                </a:solidFill>
              </a:rPr>
              <a:t>Adanya gangguan atau kerusakan pada mekanisme pertahanan </a:t>
            </a:r>
            <a:r>
              <a:rPr lang="en-US" sz="2000" b="1" dirty="0" smtClean="0">
                <a:solidFill>
                  <a:schemeClr val="bg2">
                    <a:lumMod val="75000"/>
                  </a:schemeClr>
                </a:solidFill>
              </a:rPr>
              <a:t>primer </a:t>
            </a:r>
            <a:r>
              <a:rPr lang="en-US" sz="2000" b="1" dirty="0" err="1" smtClean="0">
                <a:solidFill>
                  <a:schemeClr val="bg2">
                    <a:lumMod val="75000"/>
                  </a:schemeClr>
                </a:solidFill>
              </a:rPr>
              <a:t>dan</a:t>
            </a:r>
            <a:r>
              <a:rPr lang="en-US" sz="2000" b="1" dirty="0" smtClean="0">
                <a:solidFill>
                  <a:schemeClr val="bg2">
                    <a:lumMod val="75000"/>
                  </a:schemeClr>
                </a:solidFill>
              </a:rPr>
              <a:t> </a:t>
            </a:r>
            <a:r>
              <a:rPr lang="en-US" sz="2000" b="1" dirty="0" err="1" smtClean="0">
                <a:solidFill>
                  <a:schemeClr val="bg2">
                    <a:lumMod val="75000"/>
                  </a:schemeClr>
                </a:solidFill>
              </a:rPr>
              <a:t>sekunder</a:t>
            </a:r>
            <a:r>
              <a:rPr lang="id-ID" sz="2000" b="1" dirty="0" smtClean="0">
                <a:solidFill>
                  <a:schemeClr val="bg2">
                    <a:lumMod val="75000"/>
                  </a:schemeClr>
                </a:solidFill>
              </a:rPr>
              <a:t> </a:t>
            </a:r>
            <a:r>
              <a:rPr lang="id-ID" sz="2000" b="1" dirty="0">
                <a:solidFill>
                  <a:schemeClr val="bg2">
                    <a:lumMod val="75000"/>
                  </a:schemeClr>
                </a:solidFill>
              </a:rPr>
              <a:t>dapat menyebabkan infeksi pada konjungtiva (Amadi, 2009)</a:t>
            </a:r>
            <a:endParaRPr sz="2000" b="1" dirty="0">
              <a:solidFill>
                <a:schemeClr val="bg2">
                  <a:lumMod val="75000"/>
                </a:schemeClr>
              </a:solidFill>
            </a:endParaRPr>
          </a:p>
        </p:txBody>
      </p:sp>
      <p:sp>
        <p:nvSpPr>
          <p:cNvPr id="141" name="Shape 141"/>
          <p:cNvSpPr txBox="1">
            <a:spLocks noGrp="1"/>
          </p:cNvSpPr>
          <p:nvPr>
            <p:ph type="sldNum" idx="12"/>
          </p:nvPr>
        </p:nvSpPr>
        <p:spPr>
          <a:xfrm>
            <a:off x="0" y="0"/>
            <a:ext cx="594900" cy="975600"/>
          </a:xfrm>
          <a:prstGeom prst="rect">
            <a:avLst/>
          </a:prstGeom>
        </p:spPr>
        <p:txBody>
          <a:bodyPr spcFirstLastPara="1" wrap="square" lIns="91425" tIns="91425" rIns="91425" bIns="91425" anchor="ctr" anchorCtr="0">
            <a:noAutofit/>
          </a:bodyPr>
          <a:lstStyle/>
          <a:p>
            <a:pPr marL="0" lvl="0" indent="0">
              <a:spcBef>
                <a:spcPts val="0"/>
              </a:spcBef>
              <a:spcAft>
                <a:spcPts val="0"/>
              </a:spcAft>
              <a:buNone/>
            </a:pPr>
            <a:endParaRPr dirty="0"/>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172200" y="2413000"/>
            <a:ext cx="2438400" cy="2337207"/>
          </a:xfrm>
          <a:prstGeom prst="rect">
            <a:avLst/>
          </a:prstGeom>
        </p:spPr>
      </p:pic>
    </p:spTree>
    <p:extLst>
      <p:ext uri="{BB962C8B-B14F-4D97-AF65-F5344CB8AC3E}">
        <p14:creationId xmlns:p14="http://schemas.microsoft.com/office/powerpoint/2010/main" val="4092146259"/>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Konjungtivitis</a:t>
            </a:r>
            <a:r>
              <a:rPr lang="en-US" dirty="0" smtClean="0"/>
              <a:t> virus</a:t>
            </a:r>
            <a:endParaRPr lang="en-US" dirty="0"/>
          </a:p>
        </p:txBody>
      </p:sp>
      <p:sp>
        <p:nvSpPr>
          <p:cNvPr id="3" name="Content Placeholder 2"/>
          <p:cNvSpPr>
            <a:spLocks noGrp="1"/>
          </p:cNvSpPr>
          <p:nvPr>
            <p:ph idx="1"/>
          </p:nvPr>
        </p:nvSpPr>
        <p:spPr/>
        <p:txBody>
          <a:bodyPr>
            <a:normAutofit lnSpcReduction="10000"/>
          </a:bodyPr>
          <a:lstStyle/>
          <a:p>
            <a:pPr>
              <a:buNone/>
            </a:pPr>
            <a:endParaRPr lang="en-US" dirty="0" smtClean="0"/>
          </a:p>
          <a:p>
            <a:r>
              <a:rPr lang="en-US" dirty="0" err="1" smtClean="0"/>
              <a:t>Penyebab</a:t>
            </a:r>
            <a:r>
              <a:rPr lang="en-US" dirty="0" smtClean="0"/>
              <a:t> : adenovirus , </a:t>
            </a:r>
            <a:r>
              <a:rPr lang="en-US" dirty="0" err="1" smtClean="0"/>
              <a:t>sekret</a:t>
            </a:r>
            <a:r>
              <a:rPr lang="en-US" dirty="0" smtClean="0"/>
              <a:t> </a:t>
            </a:r>
            <a:r>
              <a:rPr lang="en-US" dirty="0" err="1" smtClean="0"/>
              <a:t>mukous</a:t>
            </a:r>
            <a:r>
              <a:rPr lang="en-US" dirty="0" smtClean="0"/>
              <a:t>.</a:t>
            </a:r>
          </a:p>
          <a:p>
            <a:r>
              <a:rPr lang="en-US" dirty="0" err="1" smtClean="0"/>
              <a:t>Demam</a:t>
            </a:r>
            <a:r>
              <a:rPr lang="id-ID" dirty="0" smtClean="0"/>
              <a:t> </a:t>
            </a:r>
            <a:r>
              <a:rPr lang="en-US" dirty="0" smtClean="0"/>
              <a:t> </a:t>
            </a:r>
            <a:r>
              <a:rPr lang="en-US" dirty="0" err="1" smtClean="0"/>
              <a:t>faringokonjungtiva</a:t>
            </a:r>
            <a:r>
              <a:rPr lang="en-US" dirty="0" smtClean="0"/>
              <a:t> (</a:t>
            </a:r>
            <a:r>
              <a:rPr lang="en-US" dirty="0" err="1" smtClean="0"/>
              <a:t>demam</a:t>
            </a:r>
            <a:r>
              <a:rPr lang="en-US" dirty="0" smtClean="0"/>
              <a:t>, </a:t>
            </a:r>
            <a:r>
              <a:rPr lang="en-US" dirty="0" err="1" smtClean="0"/>
              <a:t>faringitis</a:t>
            </a:r>
            <a:r>
              <a:rPr lang="en-US" dirty="0" smtClean="0"/>
              <a:t>, </a:t>
            </a:r>
            <a:r>
              <a:rPr lang="en-US" dirty="0" err="1" smtClean="0"/>
              <a:t>konjungtivitis</a:t>
            </a:r>
            <a:r>
              <a:rPr lang="en-US" dirty="0" smtClean="0"/>
              <a:t>), </a:t>
            </a:r>
            <a:r>
              <a:rPr lang="en-US" dirty="0" err="1" smtClean="0"/>
              <a:t>ada</a:t>
            </a:r>
            <a:r>
              <a:rPr lang="en-US" dirty="0" smtClean="0"/>
              <a:t> </a:t>
            </a:r>
            <a:r>
              <a:rPr lang="en-US" dirty="0" err="1" smtClean="0"/>
              <a:t>limfadenopa</a:t>
            </a:r>
            <a:r>
              <a:rPr lang="id-ID" dirty="0" smtClean="0"/>
              <a:t>t</a:t>
            </a:r>
            <a:r>
              <a:rPr lang="en-US" dirty="0" smtClean="0"/>
              <a:t>i </a:t>
            </a:r>
            <a:r>
              <a:rPr lang="en-US" dirty="0" err="1" smtClean="0"/>
              <a:t>preaurikuler</a:t>
            </a:r>
            <a:r>
              <a:rPr lang="en-US" dirty="0" smtClean="0"/>
              <a:t> </a:t>
            </a:r>
            <a:r>
              <a:rPr lang="id-ID" dirty="0" smtClean="0"/>
              <a:t> </a:t>
            </a:r>
            <a:r>
              <a:rPr lang="en-US" dirty="0" err="1" smtClean="0"/>
              <a:t>tanpa</a:t>
            </a:r>
            <a:r>
              <a:rPr lang="en-US" dirty="0" smtClean="0"/>
              <a:t> </a:t>
            </a:r>
            <a:r>
              <a:rPr lang="en-US" dirty="0" err="1" smtClean="0"/>
              <a:t>nyeri</a:t>
            </a:r>
            <a:endParaRPr lang="en-US" dirty="0" smtClean="0"/>
          </a:p>
          <a:p>
            <a:r>
              <a:rPr lang="en-US" dirty="0" err="1" smtClean="0"/>
              <a:t>Keratokonjungtivitis</a:t>
            </a:r>
            <a:r>
              <a:rPr lang="en-US" dirty="0" smtClean="0"/>
              <a:t> </a:t>
            </a:r>
            <a:r>
              <a:rPr lang="en-US" dirty="0" err="1" smtClean="0"/>
              <a:t>epidemika</a:t>
            </a:r>
            <a:r>
              <a:rPr lang="en-US" dirty="0" smtClean="0"/>
              <a:t> (</a:t>
            </a:r>
            <a:r>
              <a:rPr lang="en-US" dirty="0" err="1" smtClean="0"/>
              <a:t>gejala</a:t>
            </a:r>
            <a:r>
              <a:rPr lang="en-US" dirty="0" smtClean="0"/>
              <a:t> </a:t>
            </a:r>
            <a:r>
              <a:rPr lang="en-US" dirty="0" err="1" smtClean="0"/>
              <a:t>hiperemi</a:t>
            </a:r>
            <a:r>
              <a:rPr lang="en-US" dirty="0" smtClean="0"/>
              <a:t> </a:t>
            </a:r>
            <a:r>
              <a:rPr lang="en-US" dirty="0" err="1" smtClean="0"/>
              <a:t>akut</a:t>
            </a:r>
            <a:r>
              <a:rPr lang="en-US" dirty="0" smtClean="0"/>
              <a:t>, </a:t>
            </a:r>
            <a:r>
              <a:rPr lang="en-US" dirty="0" err="1" smtClean="0"/>
              <a:t>nrocos</a:t>
            </a:r>
            <a:r>
              <a:rPr lang="en-US" dirty="0" smtClean="0"/>
              <a:t>, rasa </a:t>
            </a:r>
            <a:r>
              <a:rPr lang="en-US" dirty="0" err="1" smtClean="0"/>
              <a:t>tdk</a:t>
            </a:r>
            <a:r>
              <a:rPr lang="en-US" dirty="0" smtClean="0"/>
              <a:t> </a:t>
            </a:r>
            <a:r>
              <a:rPr lang="en-US" dirty="0" err="1" smtClean="0"/>
              <a:t>nyaman</a:t>
            </a:r>
            <a:r>
              <a:rPr lang="en-US" dirty="0" smtClean="0"/>
              <a:t>, </a:t>
            </a:r>
            <a:r>
              <a:rPr lang="en-US" dirty="0" err="1" smtClean="0"/>
              <a:t>fotofobia,edem</a:t>
            </a:r>
            <a:r>
              <a:rPr lang="en-US" dirty="0" smtClean="0"/>
              <a:t> </a:t>
            </a:r>
            <a:r>
              <a:rPr lang="en-US" dirty="0" err="1" smtClean="0"/>
              <a:t>palpebra</a:t>
            </a:r>
            <a:r>
              <a:rPr lang="en-US" dirty="0" smtClean="0"/>
              <a:t>)</a:t>
            </a:r>
          </a:p>
          <a:p>
            <a:r>
              <a:rPr lang="en-US" dirty="0" err="1" smtClean="0"/>
              <a:t>Konjungtivitis</a:t>
            </a:r>
            <a:r>
              <a:rPr lang="en-US" dirty="0" smtClean="0"/>
              <a:t> </a:t>
            </a:r>
            <a:r>
              <a:rPr lang="en-US" dirty="0" err="1" smtClean="0"/>
              <a:t>hemoragik</a:t>
            </a:r>
            <a:r>
              <a:rPr lang="en-US" dirty="0" smtClean="0"/>
              <a:t> </a:t>
            </a:r>
            <a:r>
              <a:rPr lang="en-US" dirty="0" err="1" smtClean="0"/>
              <a:t>akut</a:t>
            </a:r>
            <a:r>
              <a:rPr lang="en-US" dirty="0" smtClean="0"/>
              <a:t> (</a:t>
            </a:r>
            <a:r>
              <a:rPr lang="en-US" dirty="0" err="1" smtClean="0"/>
              <a:t>gejala</a:t>
            </a:r>
            <a:r>
              <a:rPr lang="en-US" dirty="0" smtClean="0"/>
              <a:t> </a:t>
            </a:r>
            <a:r>
              <a:rPr lang="en-US" dirty="0" err="1" smtClean="0"/>
              <a:t>nrocos</a:t>
            </a:r>
            <a:r>
              <a:rPr lang="en-US" dirty="0" smtClean="0"/>
              <a:t>, </a:t>
            </a:r>
            <a:r>
              <a:rPr lang="en-US" dirty="0" err="1" smtClean="0"/>
              <a:t>folikel</a:t>
            </a:r>
            <a:r>
              <a:rPr lang="en-US" dirty="0" smtClean="0"/>
              <a:t> </a:t>
            </a:r>
            <a:r>
              <a:rPr lang="en-US" dirty="0" err="1" smtClean="0"/>
              <a:t>palpebra</a:t>
            </a:r>
            <a:r>
              <a:rPr lang="en-US" dirty="0" smtClean="0"/>
              <a:t>, </a:t>
            </a:r>
            <a:r>
              <a:rPr lang="en-US" dirty="0" err="1" smtClean="0"/>
              <a:t>perdarahan</a:t>
            </a:r>
            <a:r>
              <a:rPr lang="en-US" dirty="0" smtClean="0"/>
              <a:t> </a:t>
            </a:r>
            <a:r>
              <a:rPr lang="en-US" dirty="0" err="1" smtClean="0"/>
              <a:t>subkonjungtiva</a:t>
            </a:r>
            <a:r>
              <a:rPr lang="en-US" dirty="0" smtClean="0"/>
              <a:t>)</a:t>
            </a:r>
            <a:endParaRPr lang="en-US" dirty="0"/>
          </a:p>
        </p:txBody>
      </p:sp>
    </p:spTree>
    <p:extLst>
      <p:ext uri="{BB962C8B-B14F-4D97-AF65-F5344CB8AC3E}">
        <p14:creationId xmlns:p14="http://schemas.microsoft.com/office/powerpoint/2010/main" val="182965106"/>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Shape 138"/>
        <p:cNvGrpSpPr/>
        <p:nvPr/>
      </p:nvGrpSpPr>
      <p:grpSpPr>
        <a:xfrm>
          <a:off x="0" y="0"/>
          <a:ext cx="0" cy="0"/>
          <a:chOff x="0" y="0"/>
          <a:chExt cx="0" cy="0"/>
        </a:xfrm>
      </p:grpSpPr>
      <p:sp>
        <p:nvSpPr>
          <p:cNvPr id="139" name="Shape 139"/>
          <p:cNvSpPr txBox="1">
            <a:spLocks noGrp="1"/>
          </p:cNvSpPr>
          <p:nvPr>
            <p:ph type="title"/>
          </p:nvPr>
        </p:nvSpPr>
        <p:spPr>
          <a:xfrm>
            <a:off x="1104900" y="368100"/>
            <a:ext cx="6724500" cy="998800"/>
          </a:xfrm>
          <a:prstGeom prst="rect">
            <a:avLst/>
          </a:prstGeom>
        </p:spPr>
        <p:txBody>
          <a:bodyPr spcFirstLastPara="1" wrap="square" lIns="91425" tIns="91425" rIns="91425" bIns="91425" anchor="ctr" anchorCtr="0">
            <a:noAutofit/>
          </a:bodyPr>
          <a:lstStyle/>
          <a:p>
            <a:pPr marL="0" lvl="0" indent="0">
              <a:spcBef>
                <a:spcPts val="0"/>
              </a:spcBef>
              <a:spcAft>
                <a:spcPts val="0"/>
              </a:spcAft>
              <a:buNone/>
            </a:pPr>
            <a:r>
              <a:rPr lang="en" dirty="0" smtClean="0"/>
              <a:t>Klasifikasi - Viral</a:t>
            </a:r>
            <a:endParaRPr dirty="0"/>
          </a:p>
        </p:txBody>
      </p:sp>
      <p:sp>
        <p:nvSpPr>
          <p:cNvPr id="140" name="Shape 140"/>
          <p:cNvSpPr txBox="1">
            <a:spLocks noGrp="1"/>
          </p:cNvSpPr>
          <p:nvPr>
            <p:ph type="body" idx="1"/>
          </p:nvPr>
        </p:nvSpPr>
        <p:spPr>
          <a:xfrm>
            <a:off x="228600" y="1320041"/>
            <a:ext cx="4956544" cy="7823200"/>
          </a:xfrm>
          <a:prstGeom prst="rect">
            <a:avLst/>
          </a:prstGeom>
        </p:spPr>
        <p:txBody>
          <a:bodyPr spcFirstLastPara="1" wrap="square" lIns="91425" tIns="91425" rIns="91425" bIns="91425" anchor="t" anchorCtr="0">
            <a:noAutofit/>
          </a:bodyPr>
          <a:lstStyle/>
          <a:p>
            <a:pPr algn="just"/>
            <a:r>
              <a:rPr lang="id-ID" sz="1800" b="1" dirty="0">
                <a:solidFill>
                  <a:schemeClr val="bg2">
                    <a:lumMod val="75000"/>
                  </a:schemeClr>
                </a:solidFill>
              </a:rPr>
              <a:t>Konjungtivitis viral adalah penyakit umum yang dapat disebabkan oleh berbagai jenis virus, dan berkisar antara penyakit berat yang dapat menimbulkan cacat hingga infeksi ringan yang dapat sembuh sendiri dan dapat berlangsung lebih lama daripada konjungtivitis </a:t>
            </a:r>
            <a:r>
              <a:rPr lang="id-ID" sz="1800" b="1" dirty="0" smtClean="0">
                <a:solidFill>
                  <a:schemeClr val="bg2">
                    <a:lumMod val="75000"/>
                  </a:schemeClr>
                </a:solidFill>
              </a:rPr>
              <a:t>bakteri</a:t>
            </a:r>
            <a:r>
              <a:rPr lang="en-US" sz="1800" b="1" dirty="0" smtClean="0">
                <a:solidFill>
                  <a:schemeClr val="bg2">
                    <a:lumMod val="75000"/>
                  </a:schemeClr>
                </a:solidFill>
              </a:rPr>
              <a:t>.</a:t>
            </a:r>
            <a:endParaRPr lang="id-ID" sz="1800" b="1" dirty="0" smtClean="0">
              <a:solidFill>
                <a:schemeClr val="bg2">
                  <a:lumMod val="75000"/>
                </a:schemeClr>
              </a:solidFill>
            </a:endParaRPr>
          </a:p>
          <a:p>
            <a:pPr algn="just"/>
            <a:endParaRPr lang="en-US" sz="1800" b="1" dirty="0" smtClean="0">
              <a:solidFill>
                <a:schemeClr val="bg2">
                  <a:lumMod val="75000"/>
                </a:schemeClr>
              </a:solidFill>
            </a:endParaRPr>
          </a:p>
          <a:p>
            <a:pPr algn="just"/>
            <a:r>
              <a:rPr lang="en-US" sz="1800" b="1" dirty="0" err="1" smtClean="0">
                <a:solidFill>
                  <a:schemeClr val="bg2">
                    <a:lumMod val="75000"/>
                  </a:schemeClr>
                </a:solidFill>
              </a:rPr>
              <a:t>Jenis</a:t>
            </a:r>
            <a:r>
              <a:rPr lang="en-US" sz="1800" b="1" dirty="0" smtClean="0">
                <a:solidFill>
                  <a:schemeClr val="bg2">
                    <a:lumMod val="75000"/>
                  </a:schemeClr>
                </a:solidFill>
              </a:rPr>
              <a:t> </a:t>
            </a:r>
            <a:r>
              <a:rPr lang="en-US" sz="1800" b="1" dirty="0" err="1">
                <a:solidFill>
                  <a:schemeClr val="bg2">
                    <a:lumMod val="75000"/>
                  </a:schemeClr>
                </a:solidFill>
              </a:rPr>
              <a:t>konjungtivitis</a:t>
            </a:r>
            <a:r>
              <a:rPr lang="en-US" sz="1800" b="1" dirty="0">
                <a:solidFill>
                  <a:schemeClr val="bg2">
                    <a:lumMod val="75000"/>
                  </a:schemeClr>
                </a:solidFill>
              </a:rPr>
              <a:t> </a:t>
            </a:r>
            <a:r>
              <a:rPr lang="en-US" sz="1800" b="1" dirty="0" err="1">
                <a:solidFill>
                  <a:schemeClr val="bg2">
                    <a:lumMod val="75000"/>
                  </a:schemeClr>
                </a:solidFill>
              </a:rPr>
              <a:t>ini</a:t>
            </a:r>
            <a:r>
              <a:rPr lang="en-US" sz="1800" b="1" dirty="0">
                <a:solidFill>
                  <a:schemeClr val="bg2">
                    <a:lumMod val="75000"/>
                  </a:schemeClr>
                </a:solidFill>
              </a:rPr>
              <a:t> </a:t>
            </a:r>
            <a:r>
              <a:rPr lang="en-US" sz="1800" b="1" dirty="0" err="1">
                <a:solidFill>
                  <a:schemeClr val="bg2">
                    <a:lumMod val="75000"/>
                  </a:schemeClr>
                </a:solidFill>
              </a:rPr>
              <a:t>adalah</a:t>
            </a:r>
            <a:r>
              <a:rPr lang="en-US" sz="1800" b="1" dirty="0">
                <a:solidFill>
                  <a:schemeClr val="bg2">
                    <a:lumMod val="75000"/>
                  </a:schemeClr>
                </a:solidFill>
              </a:rPr>
              <a:t> </a:t>
            </a:r>
            <a:r>
              <a:rPr lang="en-US" sz="1800" b="1" dirty="0" err="1">
                <a:solidFill>
                  <a:schemeClr val="bg2">
                    <a:lumMod val="75000"/>
                  </a:schemeClr>
                </a:solidFill>
              </a:rPr>
              <a:t>akibat</a:t>
            </a:r>
            <a:r>
              <a:rPr lang="en-US" sz="1800" b="1" dirty="0">
                <a:solidFill>
                  <a:schemeClr val="bg2">
                    <a:lumMod val="75000"/>
                  </a:schemeClr>
                </a:solidFill>
              </a:rPr>
              <a:t> </a:t>
            </a:r>
            <a:r>
              <a:rPr lang="en-US" sz="1800" b="1" dirty="0" err="1">
                <a:solidFill>
                  <a:schemeClr val="bg2">
                    <a:lumMod val="75000"/>
                  </a:schemeClr>
                </a:solidFill>
              </a:rPr>
              <a:t>infeksi</a:t>
            </a:r>
            <a:r>
              <a:rPr lang="en-US" sz="1800" b="1" dirty="0">
                <a:solidFill>
                  <a:schemeClr val="bg2">
                    <a:lumMod val="75000"/>
                  </a:schemeClr>
                </a:solidFill>
              </a:rPr>
              <a:t> human adenovirus ( yang paling </a:t>
            </a:r>
            <a:r>
              <a:rPr lang="en-US" sz="1800" b="1" dirty="0" err="1">
                <a:solidFill>
                  <a:schemeClr val="bg2">
                    <a:lumMod val="75000"/>
                  </a:schemeClr>
                </a:solidFill>
              </a:rPr>
              <a:t>sering</a:t>
            </a:r>
            <a:r>
              <a:rPr lang="en-US" sz="1800" b="1" dirty="0">
                <a:solidFill>
                  <a:schemeClr val="bg2">
                    <a:lumMod val="75000"/>
                  </a:schemeClr>
                </a:solidFill>
              </a:rPr>
              <a:t> </a:t>
            </a:r>
            <a:r>
              <a:rPr lang="en-US" sz="1800" b="1" dirty="0" err="1">
                <a:solidFill>
                  <a:schemeClr val="bg2">
                    <a:lumMod val="75000"/>
                  </a:schemeClr>
                </a:solidFill>
              </a:rPr>
              <a:t>adalah</a:t>
            </a:r>
            <a:r>
              <a:rPr lang="en-US" sz="1800" b="1" dirty="0">
                <a:solidFill>
                  <a:schemeClr val="bg2">
                    <a:lumMod val="75000"/>
                  </a:schemeClr>
                </a:solidFill>
              </a:rPr>
              <a:t> </a:t>
            </a:r>
            <a:r>
              <a:rPr lang="en-US" sz="1800" b="1" dirty="0" err="1">
                <a:solidFill>
                  <a:schemeClr val="bg2">
                    <a:lumMod val="75000"/>
                  </a:schemeClr>
                </a:solidFill>
              </a:rPr>
              <a:t>keratokonjungtivitis</a:t>
            </a:r>
            <a:r>
              <a:rPr lang="en-US" sz="1800" b="1" dirty="0">
                <a:solidFill>
                  <a:schemeClr val="bg2">
                    <a:lumMod val="75000"/>
                  </a:schemeClr>
                </a:solidFill>
              </a:rPr>
              <a:t> </a:t>
            </a:r>
            <a:r>
              <a:rPr lang="en-US" sz="1800" b="1" dirty="0" err="1">
                <a:solidFill>
                  <a:schemeClr val="bg2">
                    <a:lumMod val="75000"/>
                  </a:schemeClr>
                </a:solidFill>
              </a:rPr>
              <a:t>epidermika</a:t>
            </a:r>
            <a:r>
              <a:rPr lang="en-US" sz="1800" b="1" dirty="0">
                <a:solidFill>
                  <a:schemeClr val="bg2">
                    <a:lumMod val="75000"/>
                  </a:schemeClr>
                </a:solidFill>
              </a:rPr>
              <a:t> ) </a:t>
            </a:r>
            <a:r>
              <a:rPr lang="en-US" sz="1800" b="1" dirty="0" err="1">
                <a:solidFill>
                  <a:schemeClr val="bg2">
                    <a:lumMod val="75000"/>
                  </a:schemeClr>
                </a:solidFill>
              </a:rPr>
              <a:t>atau</a:t>
            </a:r>
            <a:r>
              <a:rPr lang="en-US" sz="1800" b="1" dirty="0">
                <a:solidFill>
                  <a:schemeClr val="bg2">
                    <a:lumMod val="75000"/>
                  </a:schemeClr>
                </a:solidFill>
              </a:rPr>
              <a:t> </a:t>
            </a:r>
            <a:r>
              <a:rPr lang="en-US" sz="1800" b="1" dirty="0" err="1">
                <a:solidFill>
                  <a:schemeClr val="bg2">
                    <a:lumMod val="75000"/>
                  </a:schemeClr>
                </a:solidFill>
              </a:rPr>
              <a:t>dari</a:t>
            </a:r>
            <a:r>
              <a:rPr lang="en-US" sz="1800" b="1" dirty="0">
                <a:solidFill>
                  <a:schemeClr val="bg2">
                    <a:lumMod val="75000"/>
                  </a:schemeClr>
                </a:solidFill>
              </a:rPr>
              <a:t> </a:t>
            </a:r>
            <a:r>
              <a:rPr lang="en-US" sz="1800" b="1" dirty="0" err="1">
                <a:solidFill>
                  <a:schemeClr val="bg2">
                    <a:lumMod val="75000"/>
                  </a:schemeClr>
                </a:solidFill>
              </a:rPr>
              <a:t>penyakit</a:t>
            </a:r>
            <a:r>
              <a:rPr lang="en-US" sz="1800" b="1" dirty="0">
                <a:solidFill>
                  <a:schemeClr val="bg2">
                    <a:lumMod val="75000"/>
                  </a:schemeClr>
                </a:solidFill>
              </a:rPr>
              <a:t> virus </a:t>
            </a:r>
            <a:r>
              <a:rPr lang="en-US" sz="1800" b="1" dirty="0" err="1">
                <a:solidFill>
                  <a:schemeClr val="bg2">
                    <a:lumMod val="75000"/>
                  </a:schemeClr>
                </a:solidFill>
              </a:rPr>
              <a:t>sistemik</a:t>
            </a:r>
            <a:r>
              <a:rPr lang="en-US" sz="1800" b="1" dirty="0">
                <a:solidFill>
                  <a:schemeClr val="bg2">
                    <a:lumMod val="75000"/>
                  </a:schemeClr>
                </a:solidFill>
              </a:rPr>
              <a:t> </a:t>
            </a:r>
            <a:r>
              <a:rPr lang="en-US" sz="1800" b="1" dirty="0" err="1">
                <a:solidFill>
                  <a:schemeClr val="bg2">
                    <a:lumMod val="75000"/>
                  </a:schemeClr>
                </a:solidFill>
              </a:rPr>
              <a:t>seperti</a:t>
            </a:r>
            <a:r>
              <a:rPr lang="en-US" sz="1800" b="1" dirty="0">
                <a:solidFill>
                  <a:schemeClr val="bg2">
                    <a:lumMod val="75000"/>
                  </a:schemeClr>
                </a:solidFill>
              </a:rPr>
              <a:t> mumps </a:t>
            </a:r>
            <a:r>
              <a:rPr lang="en-US" sz="1800" b="1" dirty="0" err="1">
                <a:solidFill>
                  <a:schemeClr val="bg2">
                    <a:lumMod val="75000"/>
                  </a:schemeClr>
                </a:solidFill>
              </a:rPr>
              <a:t>dan</a:t>
            </a:r>
            <a:r>
              <a:rPr lang="en-US" sz="1800" b="1" dirty="0">
                <a:solidFill>
                  <a:schemeClr val="bg2">
                    <a:lumMod val="75000"/>
                  </a:schemeClr>
                </a:solidFill>
              </a:rPr>
              <a:t> </a:t>
            </a:r>
            <a:r>
              <a:rPr lang="en-US" sz="1800" b="1" dirty="0" err="1">
                <a:solidFill>
                  <a:schemeClr val="bg2">
                    <a:lumMod val="75000"/>
                  </a:schemeClr>
                </a:solidFill>
              </a:rPr>
              <a:t>mononukleosis</a:t>
            </a:r>
            <a:r>
              <a:rPr lang="en-US" sz="1800" b="1" dirty="0">
                <a:solidFill>
                  <a:schemeClr val="bg2">
                    <a:lumMod val="75000"/>
                  </a:schemeClr>
                </a:solidFill>
              </a:rPr>
              <a:t>. </a:t>
            </a:r>
            <a:r>
              <a:rPr lang="en-US" sz="1800" b="1" dirty="0" err="1">
                <a:solidFill>
                  <a:schemeClr val="bg2">
                    <a:lumMod val="75000"/>
                  </a:schemeClr>
                </a:solidFill>
              </a:rPr>
              <a:t>Biasanya</a:t>
            </a:r>
            <a:r>
              <a:rPr lang="en-US" sz="1800" b="1" dirty="0">
                <a:solidFill>
                  <a:schemeClr val="bg2">
                    <a:lumMod val="75000"/>
                  </a:schemeClr>
                </a:solidFill>
              </a:rPr>
              <a:t> </a:t>
            </a:r>
            <a:r>
              <a:rPr lang="en-US" sz="1800" b="1" dirty="0" err="1">
                <a:solidFill>
                  <a:schemeClr val="bg2">
                    <a:lumMod val="75000"/>
                  </a:schemeClr>
                </a:solidFill>
              </a:rPr>
              <a:t>disertai</a:t>
            </a:r>
            <a:r>
              <a:rPr lang="en-US" sz="1800" b="1" dirty="0">
                <a:solidFill>
                  <a:schemeClr val="bg2">
                    <a:lumMod val="75000"/>
                  </a:schemeClr>
                </a:solidFill>
              </a:rPr>
              <a:t> </a:t>
            </a:r>
            <a:r>
              <a:rPr lang="en-US" sz="1800" b="1" dirty="0" err="1">
                <a:solidFill>
                  <a:schemeClr val="bg2">
                    <a:lumMod val="75000"/>
                  </a:schemeClr>
                </a:solidFill>
              </a:rPr>
              <a:t>dengan</a:t>
            </a:r>
            <a:r>
              <a:rPr lang="en-US" sz="1800" b="1" dirty="0">
                <a:solidFill>
                  <a:schemeClr val="bg2">
                    <a:lumMod val="75000"/>
                  </a:schemeClr>
                </a:solidFill>
              </a:rPr>
              <a:t> </a:t>
            </a:r>
            <a:r>
              <a:rPr lang="en-US" sz="1800" b="1" dirty="0" err="1">
                <a:solidFill>
                  <a:schemeClr val="bg2">
                    <a:lumMod val="75000"/>
                  </a:schemeClr>
                </a:solidFill>
              </a:rPr>
              <a:t>pembentukan</a:t>
            </a:r>
            <a:r>
              <a:rPr lang="en-US" sz="1800" b="1" dirty="0">
                <a:solidFill>
                  <a:schemeClr val="bg2">
                    <a:lumMod val="75000"/>
                  </a:schemeClr>
                </a:solidFill>
              </a:rPr>
              <a:t> </a:t>
            </a:r>
            <a:r>
              <a:rPr lang="en-US" sz="1800" b="1" dirty="0" err="1">
                <a:solidFill>
                  <a:schemeClr val="bg2">
                    <a:lumMod val="75000"/>
                  </a:schemeClr>
                </a:solidFill>
              </a:rPr>
              <a:t>folikel</a:t>
            </a:r>
            <a:r>
              <a:rPr lang="en-US" sz="1800" b="1" dirty="0">
                <a:solidFill>
                  <a:schemeClr val="bg2">
                    <a:lumMod val="75000"/>
                  </a:schemeClr>
                </a:solidFill>
              </a:rPr>
              <a:t> </a:t>
            </a:r>
            <a:r>
              <a:rPr lang="en-US" sz="1800" b="1" dirty="0" err="1">
                <a:solidFill>
                  <a:schemeClr val="bg2">
                    <a:lumMod val="75000"/>
                  </a:schemeClr>
                </a:solidFill>
              </a:rPr>
              <a:t>sehingga</a:t>
            </a:r>
            <a:r>
              <a:rPr lang="en-US" sz="1800" b="1" dirty="0">
                <a:solidFill>
                  <a:schemeClr val="bg2">
                    <a:lumMod val="75000"/>
                  </a:schemeClr>
                </a:solidFill>
              </a:rPr>
              <a:t> </a:t>
            </a:r>
            <a:r>
              <a:rPr lang="en-US" sz="1800" b="1" dirty="0" err="1">
                <a:solidFill>
                  <a:schemeClr val="bg2">
                    <a:lumMod val="75000"/>
                  </a:schemeClr>
                </a:solidFill>
              </a:rPr>
              <a:t>disebut</a:t>
            </a:r>
            <a:r>
              <a:rPr lang="en-US" sz="1800" b="1" dirty="0">
                <a:solidFill>
                  <a:schemeClr val="bg2">
                    <a:lumMod val="75000"/>
                  </a:schemeClr>
                </a:solidFill>
              </a:rPr>
              <a:t> </a:t>
            </a:r>
            <a:r>
              <a:rPr lang="en-US" sz="1800" b="1" dirty="0" err="1">
                <a:solidFill>
                  <a:schemeClr val="bg2">
                    <a:lumMod val="75000"/>
                  </a:schemeClr>
                </a:solidFill>
              </a:rPr>
              <a:t>juga</a:t>
            </a:r>
            <a:r>
              <a:rPr lang="en-US" sz="1800" b="1" dirty="0">
                <a:solidFill>
                  <a:schemeClr val="bg2">
                    <a:lumMod val="75000"/>
                  </a:schemeClr>
                </a:solidFill>
              </a:rPr>
              <a:t> </a:t>
            </a:r>
            <a:r>
              <a:rPr lang="en-US" sz="1800" b="1" dirty="0" err="1">
                <a:solidFill>
                  <a:schemeClr val="bg2">
                    <a:lumMod val="75000"/>
                  </a:schemeClr>
                </a:solidFill>
              </a:rPr>
              <a:t>konjungtivitis</a:t>
            </a:r>
            <a:r>
              <a:rPr lang="en-US" sz="1800" b="1" dirty="0">
                <a:solidFill>
                  <a:schemeClr val="bg2">
                    <a:lumMod val="75000"/>
                  </a:schemeClr>
                </a:solidFill>
              </a:rPr>
              <a:t> </a:t>
            </a:r>
            <a:r>
              <a:rPr lang="en-US" sz="1800" b="1" dirty="0" err="1">
                <a:solidFill>
                  <a:schemeClr val="bg2">
                    <a:lumMod val="75000"/>
                  </a:schemeClr>
                </a:solidFill>
              </a:rPr>
              <a:t>folikularis</a:t>
            </a:r>
            <a:r>
              <a:rPr lang="en-US" sz="1800" b="1" dirty="0">
                <a:solidFill>
                  <a:schemeClr val="bg2">
                    <a:lumMod val="75000"/>
                  </a:schemeClr>
                </a:solidFill>
              </a:rPr>
              <a:t>. Mata yang lain </a:t>
            </a:r>
            <a:r>
              <a:rPr lang="en-US" sz="1800" b="1" dirty="0" err="1">
                <a:solidFill>
                  <a:schemeClr val="bg2">
                    <a:lumMod val="75000"/>
                  </a:schemeClr>
                </a:solidFill>
              </a:rPr>
              <a:t>biasanya</a:t>
            </a:r>
            <a:r>
              <a:rPr lang="en-US" sz="1800" b="1" dirty="0">
                <a:solidFill>
                  <a:schemeClr val="bg2">
                    <a:lumMod val="75000"/>
                  </a:schemeClr>
                </a:solidFill>
              </a:rPr>
              <a:t> </a:t>
            </a:r>
            <a:r>
              <a:rPr lang="en-US" sz="1800" b="1" dirty="0" err="1">
                <a:solidFill>
                  <a:schemeClr val="bg2">
                    <a:lumMod val="75000"/>
                  </a:schemeClr>
                </a:solidFill>
              </a:rPr>
              <a:t>tertular</a:t>
            </a:r>
            <a:r>
              <a:rPr lang="en-US" sz="1800" b="1" dirty="0">
                <a:solidFill>
                  <a:schemeClr val="bg2">
                    <a:lumMod val="75000"/>
                  </a:schemeClr>
                </a:solidFill>
              </a:rPr>
              <a:t> </a:t>
            </a:r>
            <a:r>
              <a:rPr lang="en-US" sz="1800" b="1" dirty="0" err="1">
                <a:solidFill>
                  <a:schemeClr val="bg2">
                    <a:lumMod val="75000"/>
                  </a:schemeClr>
                </a:solidFill>
              </a:rPr>
              <a:t>dalam</a:t>
            </a:r>
            <a:r>
              <a:rPr lang="en-US" sz="1800" b="1" dirty="0">
                <a:solidFill>
                  <a:schemeClr val="bg2">
                    <a:lumMod val="75000"/>
                  </a:schemeClr>
                </a:solidFill>
              </a:rPr>
              <a:t> 24-48 jam.</a:t>
            </a:r>
          </a:p>
          <a:p>
            <a:pPr algn="just"/>
            <a:endParaRPr sz="1600" dirty="0"/>
          </a:p>
        </p:txBody>
      </p:sp>
      <p:sp>
        <p:nvSpPr>
          <p:cNvPr id="141" name="Shape 141"/>
          <p:cNvSpPr txBox="1">
            <a:spLocks noGrp="1"/>
          </p:cNvSpPr>
          <p:nvPr>
            <p:ph type="sldNum" idx="12"/>
          </p:nvPr>
        </p:nvSpPr>
        <p:spPr>
          <a:xfrm>
            <a:off x="0" y="0"/>
            <a:ext cx="594900" cy="975600"/>
          </a:xfrm>
          <a:prstGeom prst="rect">
            <a:avLst/>
          </a:prstGeom>
        </p:spPr>
        <p:txBody>
          <a:bodyPr spcFirstLastPara="1" wrap="square" lIns="91425" tIns="91425" rIns="91425" bIns="91425" anchor="ctr" anchorCtr="0">
            <a:noAutofit/>
          </a:bodyPr>
          <a:lstStyle/>
          <a:p>
            <a:pPr marL="0" lvl="0" indent="0">
              <a:spcBef>
                <a:spcPts val="0"/>
              </a:spcBef>
              <a:spcAft>
                <a:spcPts val="0"/>
              </a:spcAft>
              <a:buNone/>
            </a:pPr>
            <a:endParaRPr dirty="0"/>
          </a:p>
        </p:txBody>
      </p:sp>
      <p:pic>
        <p:nvPicPr>
          <p:cNvPr id="2" name="Picture 1"/>
          <p:cNvPicPr>
            <a:picLocks noChangeAspect="1"/>
          </p:cNvPicPr>
          <p:nvPr/>
        </p:nvPicPr>
        <p:blipFill rotWithShape="1">
          <a:blip r:embed="rId3" cstate="print">
            <a:extLst>
              <a:ext uri="{28A0092B-C50C-407E-A947-70E740481C1C}">
                <a14:useLocalDpi xmlns:a14="http://schemas.microsoft.com/office/drawing/2010/main" val="0"/>
              </a:ext>
            </a:extLst>
          </a:blip>
          <a:srcRect t="7895"/>
          <a:stretch/>
        </p:blipFill>
        <p:spPr>
          <a:xfrm>
            <a:off x="5185144" y="1397001"/>
            <a:ext cx="3962400" cy="5202983"/>
          </a:xfrm>
          <a:prstGeom prst="rect">
            <a:avLst/>
          </a:prstGeom>
        </p:spPr>
      </p:pic>
    </p:spTree>
    <p:extLst>
      <p:ext uri="{BB962C8B-B14F-4D97-AF65-F5344CB8AC3E}">
        <p14:creationId xmlns:p14="http://schemas.microsoft.com/office/powerpoint/2010/main" val="1316379680"/>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Konjungtivitis</a:t>
            </a:r>
            <a:r>
              <a:rPr lang="en-US" dirty="0" smtClean="0"/>
              <a:t> vernal</a:t>
            </a:r>
            <a:endParaRPr lang="en-US" dirty="0"/>
          </a:p>
        </p:txBody>
      </p:sp>
      <p:sp>
        <p:nvSpPr>
          <p:cNvPr id="3" name="Content Placeholder 2"/>
          <p:cNvSpPr>
            <a:spLocks noGrp="1"/>
          </p:cNvSpPr>
          <p:nvPr>
            <p:ph idx="1"/>
          </p:nvPr>
        </p:nvSpPr>
        <p:spPr>
          <a:xfrm>
            <a:off x="914400" y="2133600"/>
            <a:ext cx="7772400" cy="4221960"/>
          </a:xfrm>
        </p:spPr>
        <p:txBody>
          <a:bodyPr/>
          <a:lstStyle/>
          <a:p>
            <a:pPr>
              <a:buNone/>
            </a:pPr>
            <a:r>
              <a:rPr lang="en-US" sz="3600" dirty="0" err="1" smtClean="0"/>
              <a:t>Ciri-ciri</a:t>
            </a:r>
            <a:r>
              <a:rPr lang="en-US" sz="3600" dirty="0" smtClean="0"/>
              <a:t> :</a:t>
            </a:r>
          </a:p>
          <a:p>
            <a:pPr>
              <a:buNone/>
            </a:pPr>
            <a:endParaRPr lang="en-US" dirty="0" smtClean="0"/>
          </a:p>
          <a:p>
            <a:r>
              <a:rPr lang="en-US" dirty="0" err="1" smtClean="0"/>
              <a:t>Mengenai</a:t>
            </a:r>
            <a:r>
              <a:rPr lang="en-US" dirty="0" smtClean="0"/>
              <a:t> </a:t>
            </a:r>
            <a:r>
              <a:rPr lang="en-US" dirty="0" err="1" smtClean="0"/>
              <a:t>anak-anak</a:t>
            </a:r>
            <a:r>
              <a:rPr lang="en-US" dirty="0" smtClean="0"/>
              <a:t> </a:t>
            </a:r>
            <a:r>
              <a:rPr lang="en-US" dirty="0" err="1" smtClean="0"/>
              <a:t>serta</a:t>
            </a:r>
            <a:r>
              <a:rPr lang="en-US" dirty="0" smtClean="0"/>
              <a:t> </a:t>
            </a:r>
            <a:r>
              <a:rPr lang="en-US" dirty="0" err="1" smtClean="0"/>
              <a:t>dewasa</a:t>
            </a:r>
            <a:r>
              <a:rPr lang="en-US" dirty="0" smtClean="0"/>
              <a:t> </a:t>
            </a:r>
            <a:r>
              <a:rPr lang="en-US" dirty="0" err="1" smtClean="0"/>
              <a:t>muda</a:t>
            </a:r>
            <a:endParaRPr lang="en-US" dirty="0" smtClean="0"/>
          </a:p>
          <a:p>
            <a:r>
              <a:rPr lang="en-US" dirty="0" err="1" smtClean="0"/>
              <a:t>Riwayat</a:t>
            </a:r>
            <a:r>
              <a:rPr lang="en-US" dirty="0" smtClean="0"/>
              <a:t> </a:t>
            </a:r>
            <a:r>
              <a:rPr lang="en-US" dirty="0" err="1" smtClean="0"/>
              <a:t>atopi</a:t>
            </a:r>
            <a:endParaRPr lang="en-US" dirty="0" smtClean="0"/>
          </a:p>
          <a:p>
            <a:r>
              <a:rPr lang="en-US" dirty="0" err="1" smtClean="0"/>
              <a:t>Gejala</a:t>
            </a:r>
            <a:r>
              <a:rPr lang="en-US" dirty="0" smtClean="0"/>
              <a:t> : </a:t>
            </a:r>
            <a:r>
              <a:rPr lang="en-US" dirty="0" err="1" smtClean="0"/>
              <a:t>gatal</a:t>
            </a:r>
            <a:r>
              <a:rPr lang="en-US" dirty="0" smtClean="0"/>
              <a:t>, </a:t>
            </a:r>
            <a:r>
              <a:rPr lang="en-US" dirty="0" err="1" smtClean="0"/>
              <a:t>kumat-kumatan</a:t>
            </a:r>
            <a:r>
              <a:rPr lang="en-US" dirty="0" smtClean="0"/>
              <a:t>, </a:t>
            </a:r>
            <a:r>
              <a:rPr lang="en-US" dirty="0" err="1" smtClean="0"/>
              <a:t>merah</a:t>
            </a:r>
            <a:r>
              <a:rPr lang="en-US" dirty="0" smtClean="0"/>
              <a:t>, </a:t>
            </a:r>
            <a:r>
              <a:rPr lang="en-US" dirty="0" err="1" smtClean="0"/>
              <a:t>lakrimasi</a:t>
            </a:r>
            <a:r>
              <a:rPr lang="en-US" dirty="0" smtClean="0"/>
              <a:t>, </a:t>
            </a:r>
            <a:r>
              <a:rPr lang="en-US" dirty="0" err="1" smtClean="0"/>
              <a:t>fotofobia</a:t>
            </a:r>
            <a:r>
              <a:rPr lang="en-US" dirty="0" smtClean="0"/>
              <a:t>, </a:t>
            </a:r>
            <a:r>
              <a:rPr lang="en-US" dirty="0" err="1" smtClean="0"/>
              <a:t>sensasi</a:t>
            </a:r>
            <a:r>
              <a:rPr lang="en-US" dirty="0" smtClean="0"/>
              <a:t> </a:t>
            </a:r>
            <a:r>
              <a:rPr lang="en-US" dirty="0" err="1" smtClean="0"/>
              <a:t>benda</a:t>
            </a:r>
            <a:r>
              <a:rPr lang="en-US" dirty="0" smtClean="0"/>
              <a:t> </a:t>
            </a:r>
            <a:r>
              <a:rPr lang="en-US" dirty="0" err="1" smtClean="0"/>
              <a:t>asing</a:t>
            </a:r>
            <a:endParaRPr lang="en-US" dirty="0" smtClean="0"/>
          </a:p>
          <a:p>
            <a:r>
              <a:rPr lang="en-US" dirty="0" err="1" smtClean="0"/>
              <a:t>Terdapat</a:t>
            </a:r>
            <a:r>
              <a:rPr lang="en-US" dirty="0" smtClean="0"/>
              <a:t> GIANT PAPIL / COBBLE STONE</a:t>
            </a:r>
          </a:p>
          <a:p>
            <a:endParaRPr lang="en-US" dirty="0"/>
          </a:p>
        </p:txBody>
      </p:sp>
      <p:pic>
        <p:nvPicPr>
          <p:cNvPr id="2050" name="Picture 2" descr="D:\mydocument\KULIAH UKDI\FOTO2 MATA\vernal.jpeg"/>
          <p:cNvPicPr>
            <a:picLocks noChangeAspect="1" noChangeArrowheads="1"/>
          </p:cNvPicPr>
          <p:nvPr/>
        </p:nvPicPr>
        <p:blipFill>
          <a:blip r:embed="rId2"/>
          <a:srcRect/>
          <a:stretch>
            <a:fillRect/>
          </a:stretch>
        </p:blipFill>
        <p:spPr bwMode="auto">
          <a:xfrm>
            <a:off x="6734175" y="685800"/>
            <a:ext cx="2409825" cy="1895475"/>
          </a:xfrm>
          <a:prstGeom prst="rect">
            <a:avLst/>
          </a:prstGeom>
          <a:noFill/>
        </p:spPr>
      </p:pic>
    </p:spTree>
    <p:extLst>
      <p:ext uri="{BB962C8B-B14F-4D97-AF65-F5344CB8AC3E}">
        <p14:creationId xmlns:p14="http://schemas.microsoft.com/office/powerpoint/2010/main" val="2386959048"/>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Shape 138"/>
        <p:cNvGrpSpPr/>
        <p:nvPr/>
      </p:nvGrpSpPr>
      <p:grpSpPr>
        <a:xfrm>
          <a:off x="0" y="0"/>
          <a:ext cx="0" cy="0"/>
          <a:chOff x="0" y="0"/>
          <a:chExt cx="0" cy="0"/>
        </a:xfrm>
      </p:grpSpPr>
      <p:sp>
        <p:nvSpPr>
          <p:cNvPr id="139" name="Shape 139"/>
          <p:cNvSpPr txBox="1">
            <a:spLocks noGrp="1"/>
          </p:cNvSpPr>
          <p:nvPr>
            <p:ph type="title"/>
          </p:nvPr>
        </p:nvSpPr>
        <p:spPr>
          <a:xfrm>
            <a:off x="1104900" y="368100"/>
            <a:ext cx="6724500" cy="998800"/>
          </a:xfrm>
          <a:prstGeom prst="rect">
            <a:avLst/>
          </a:prstGeom>
        </p:spPr>
        <p:txBody>
          <a:bodyPr spcFirstLastPara="1" wrap="square" lIns="91425" tIns="91425" rIns="91425" bIns="91425" anchor="ctr" anchorCtr="0">
            <a:noAutofit/>
          </a:bodyPr>
          <a:lstStyle/>
          <a:p>
            <a:pPr marL="0" lvl="0" indent="0">
              <a:spcBef>
                <a:spcPts val="0"/>
              </a:spcBef>
              <a:spcAft>
                <a:spcPts val="0"/>
              </a:spcAft>
              <a:buNone/>
            </a:pPr>
            <a:r>
              <a:rPr lang="en" dirty="0" smtClean="0"/>
              <a:t>Klasifikasi - Alergi</a:t>
            </a:r>
            <a:endParaRPr dirty="0"/>
          </a:p>
        </p:txBody>
      </p:sp>
      <p:sp>
        <p:nvSpPr>
          <p:cNvPr id="140" name="Shape 140"/>
          <p:cNvSpPr txBox="1">
            <a:spLocks noGrp="1"/>
          </p:cNvSpPr>
          <p:nvPr>
            <p:ph type="body" idx="1"/>
          </p:nvPr>
        </p:nvSpPr>
        <p:spPr>
          <a:xfrm>
            <a:off x="0" y="1561949"/>
            <a:ext cx="4724400" cy="4864400"/>
          </a:xfrm>
          <a:prstGeom prst="rect">
            <a:avLst/>
          </a:prstGeom>
        </p:spPr>
        <p:txBody>
          <a:bodyPr spcFirstLastPara="1" wrap="square" lIns="91425" tIns="91425" rIns="91425" bIns="91425" anchor="t" anchorCtr="0">
            <a:noAutofit/>
          </a:bodyPr>
          <a:lstStyle/>
          <a:p>
            <a:r>
              <a:rPr lang="id-ID" sz="2000" dirty="0">
                <a:solidFill>
                  <a:schemeClr val="bg2">
                    <a:lumMod val="75000"/>
                  </a:schemeClr>
                </a:solidFill>
              </a:rPr>
              <a:t>Konjungtivitis alergi adalah bentuk alergi pada mata yang paing sering dan disebabkan oleh reaksi inflamasi pada konjungtiva yang diperantarai oleh sistem imun (Cuvillo et al, 2009</a:t>
            </a:r>
            <a:r>
              <a:rPr lang="id-ID" sz="2000" dirty="0" smtClean="0">
                <a:solidFill>
                  <a:schemeClr val="bg2">
                    <a:lumMod val="75000"/>
                  </a:schemeClr>
                </a:solidFill>
              </a:rPr>
              <a:t>)</a:t>
            </a:r>
            <a:endParaRPr lang="en-US" sz="2000" dirty="0" smtClean="0">
              <a:solidFill>
                <a:schemeClr val="bg2">
                  <a:lumMod val="75000"/>
                </a:schemeClr>
              </a:solidFill>
            </a:endParaRPr>
          </a:p>
          <a:p>
            <a:endParaRPr lang="en-US" sz="2000" dirty="0">
              <a:solidFill>
                <a:schemeClr val="bg2">
                  <a:lumMod val="75000"/>
                </a:schemeClr>
              </a:solidFill>
            </a:endParaRPr>
          </a:p>
          <a:p>
            <a:r>
              <a:rPr lang="id-ID" sz="2000" dirty="0">
                <a:solidFill>
                  <a:schemeClr val="bg2">
                    <a:lumMod val="75000"/>
                  </a:schemeClr>
                </a:solidFill>
              </a:rPr>
              <a:t>Reaksi hipersensitivitas yang paling sering terlibat pada alergi di konjungtiva adalah reaksi hipersensitivitas tipe 1 (Majmudar, 2010)</a:t>
            </a:r>
            <a:endParaRPr sz="2000" dirty="0">
              <a:solidFill>
                <a:schemeClr val="bg2">
                  <a:lumMod val="75000"/>
                </a:schemeClr>
              </a:solidFill>
            </a:endParaRPr>
          </a:p>
        </p:txBody>
      </p:sp>
      <p:sp>
        <p:nvSpPr>
          <p:cNvPr id="141" name="Shape 141"/>
          <p:cNvSpPr txBox="1">
            <a:spLocks noGrp="1"/>
          </p:cNvSpPr>
          <p:nvPr>
            <p:ph type="sldNum" idx="12"/>
          </p:nvPr>
        </p:nvSpPr>
        <p:spPr>
          <a:xfrm>
            <a:off x="0" y="0"/>
            <a:ext cx="594900" cy="975600"/>
          </a:xfrm>
          <a:prstGeom prst="rect">
            <a:avLst/>
          </a:prstGeom>
        </p:spPr>
        <p:txBody>
          <a:bodyPr spcFirstLastPara="1" wrap="square" lIns="91425" tIns="91425" rIns="91425" bIns="91425" anchor="ctr" anchorCtr="0">
            <a:noAutofit/>
          </a:bodyPr>
          <a:lstStyle/>
          <a:p>
            <a:pPr marL="0" lvl="0" indent="0">
              <a:spcBef>
                <a:spcPts val="0"/>
              </a:spcBef>
              <a:spcAft>
                <a:spcPts val="0"/>
              </a:spcAft>
              <a:buNone/>
            </a:pPr>
            <a:endParaRPr dirty="0"/>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72001" y="1905000"/>
            <a:ext cx="4280709" cy="4064000"/>
          </a:xfrm>
          <a:prstGeom prst="rect">
            <a:avLst/>
          </a:prstGeom>
        </p:spPr>
      </p:pic>
    </p:spTree>
    <p:extLst>
      <p:ext uri="{BB962C8B-B14F-4D97-AF65-F5344CB8AC3E}">
        <p14:creationId xmlns:p14="http://schemas.microsoft.com/office/powerpoint/2010/main" val="828661885"/>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93204" y="332656"/>
            <a:ext cx="8229600" cy="1143000"/>
          </a:xfrm>
        </p:spPr>
        <p:txBody>
          <a:bodyPr>
            <a:normAutofit/>
          </a:bodyPr>
          <a:lstStyle/>
          <a:p>
            <a:pPr algn="l"/>
            <a:r>
              <a:rPr lang="en-ID" sz="3600" b="1" dirty="0" err="1" smtClean="0">
                <a:solidFill>
                  <a:schemeClr val="tx2">
                    <a:lumMod val="75000"/>
                  </a:schemeClr>
                </a:solidFill>
              </a:rPr>
              <a:t>Etiologi</a:t>
            </a:r>
            <a:endParaRPr lang="en-US" sz="3600" b="1" dirty="0">
              <a:solidFill>
                <a:schemeClr val="tx2">
                  <a:lumMod val="75000"/>
                </a:schemeClr>
              </a:solidFill>
            </a:endParaRPr>
          </a:p>
        </p:txBody>
      </p:sp>
      <p:sp>
        <p:nvSpPr>
          <p:cNvPr id="3" name="Content Placeholder 2"/>
          <p:cNvSpPr>
            <a:spLocks noGrp="1"/>
          </p:cNvSpPr>
          <p:nvPr>
            <p:ph idx="1"/>
          </p:nvPr>
        </p:nvSpPr>
        <p:spPr>
          <a:xfrm>
            <a:off x="643558" y="3429001"/>
            <a:ext cx="8229600" cy="4525963"/>
          </a:xfrm>
        </p:spPr>
        <p:txBody>
          <a:bodyPr>
            <a:normAutofit/>
          </a:bodyPr>
          <a:lstStyle/>
          <a:p>
            <a:pPr marL="0" indent="0">
              <a:buNone/>
            </a:pPr>
            <a:endParaRPr lang="en-US" sz="2000" dirty="0" smtClean="0"/>
          </a:p>
          <a:p>
            <a:pPr marL="0" indent="0">
              <a:buNone/>
            </a:pPr>
            <a:r>
              <a:rPr lang="en-US" sz="2000" dirty="0" smtClean="0">
                <a:latin typeface="Bahnschrift Light Condensed" panose="020B0502040204020203" pitchFamily="34" charset="0"/>
              </a:rPr>
              <a:t>Hal </a:t>
            </a:r>
            <a:r>
              <a:rPr lang="en-US" sz="2000" dirty="0" err="1">
                <a:latin typeface="Bahnschrift Light Condensed" panose="020B0502040204020203" pitchFamily="34" charset="0"/>
              </a:rPr>
              <a:t>ini</a:t>
            </a:r>
            <a:r>
              <a:rPr lang="en-US" sz="2000" dirty="0">
                <a:latin typeface="Bahnschrift Light Condensed" panose="020B0502040204020203" pitchFamily="34" charset="0"/>
              </a:rPr>
              <a:t> </a:t>
            </a:r>
            <a:r>
              <a:rPr lang="en-US" sz="2000" dirty="0" err="1">
                <a:latin typeface="Bahnschrift Light Condensed" panose="020B0502040204020203" pitchFamily="34" charset="0"/>
              </a:rPr>
              <a:t>didasarkan</a:t>
            </a:r>
            <a:r>
              <a:rPr lang="en-US" sz="2000" dirty="0">
                <a:latin typeface="Bahnschrift Light Condensed" panose="020B0502040204020203" pitchFamily="34" charset="0"/>
              </a:rPr>
              <a:t> </a:t>
            </a:r>
            <a:r>
              <a:rPr lang="en-US" sz="2000" dirty="0" err="1">
                <a:latin typeface="Bahnschrift Light Condensed" panose="020B0502040204020203" pitchFamily="34" charset="0"/>
              </a:rPr>
              <a:t>pada</a:t>
            </a:r>
            <a:r>
              <a:rPr lang="en-US" sz="2000" dirty="0">
                <a:latin typeface="Bahnschrift Light Condensed" panose="020B0502040204020203" pitchFamily="34" charset="0"/>
              </a:rPr>
              <a:t> </a:t>
            </a:r>
            <a:r>
              <a:rPr lang="en-US" sz="2000" dirty="0" err="1">
                <a:latin typeface="Bahnschrift Light Condensed" panose="020B0502040204020203" pitchFamily="34" charset="0"/>
              </a:rPr>
              <a:t>beberapa</a:t>
            </a:r>
            <a:r>
              <a:rPr lang="en-US" sz="2000" dirty="0">
                <a:latin typeface="Bahnschrift Light Condensed" panose="020B0502040204020203" pitchFamily="34" charset="0"/>
              </a:rPr>
              <a:t> </a:t>
            </a:r>
            <a:r>
              <a:rPr lang="en-US" sz="2000" dirty="0" err="1">
                <a:latin typeface="Bahnschrift Light Condensed" panose="020B0502040204020203" pitchFamily="34" charset="0"/>
              </a:rPr>
              <a:t>pemikiran</a:t>
            </a:r>
            <a:r>
              <a:rPr lang="en-US" sz="2000" dirty="0">
                <a:latin typeface="Bahnschrift Light Condensed" panose="020B0502040204020203" pitchFamily="34" charset="0"/>
              </a:rPr>
              <a:t> : </a:t>
            </a:r>
          </a:p>
          <a:p>
            <a:pPr marL="0" indent="0">
              <a:buNone/>
            </a:pPr>
            <a:r>
              <a:rPr lang="en-US" sz="2000" dirty="0">
                <a:latin typeface="Bahnschrift Light Condensed" panose="020B0502040204020203" pitchFamily="34" charset="0"/>
              </a:rPr>
              <a:t>a. </a:t>
            </a:r>
            <a:r>
              <a:rPr lang="en-US" sz="2000" dirty="0" err="1">
                <a:latin typeface="Bahnschrift Light Condensed" panose="020B0502040204020203" pitchFamily="34" charset="0"/>
              </a:rPr>
              <a:t>Konjungtivitis</a:t>
            </a:r>
            <a:r>
              <a:rPr lang="en-US" sz="2000" dirty="0">
                <a:latin typeface="Bahnschrift Light Condensed" panose="020B0502040204020203" pitchFamily="34" charset="0"/>
              </a:rPr>
              <a:t> yang </a:t>
            </a:r>
            <a:r>
              <a:rPr lang="en-US" sz="2000" dirty="0" err="1">
                <a:latin typeface="Bahnschrift Light Condensed" panose="020B0502040204020203" pitchFamily="34" charset="0"/>
              </a:rPr>
              <a:t>kambuh</a:t>
            </a:r>
            <a:r>
              <a:rPr lang="en-US" sz="2000" dirty="0">
                <a:latin typeface="Bahnschrift Light Condensed" panose="020B0502040204020203" pitchFamily="34" charset="0"/>
              </a:rPr>
              <a:t> </a:t>
            </a:r>
            <a:r>
              <a:rPr lang="en-US" sz="2000" dirty="0" err="1">
                <a:latin typeface="Bahnschrift Light Condensed" panose="020B0502040204020203" pitchFamily="34" charset="0"/>
              </a:rPr>
              <a:t>secara</a:t>
            </a:r>
            <a:r>
              <a:rPr lang="en-US" sz="2000" dirty="0">
                <a:latin typeface="Bahnschrift Light Condensed" panose="020B0502040204020203" pitchFamily="34" charset="0"/>
              </a:rPr>
              <a:t> </a:t>
            </a:r>
            <a:r>
              <a:rPr lang="en-US" sz="2000" dirty="0" err="1" smtClean="0">
                <a:latin typeface="Bahnschrift Light Condensed" panose="020B0502040204020203" pitchFamily="34" charset="0"/>
              </a:rPr>
              <a:t>musiman</a:t>
            </a:r>
            <a:endParaRPr lang="en-US" sz="2000" dirty="0">
              <a:latin typeface="Bahnschrift Light Condensed" panose="020B0502040204020203" pitchFamily="34" charset="0"/>
            </a:endParaRPr>
          </a:p>
          <a:p>
            <a:pPr marL="0" indent="0">
              <a:buNone/>
            </a:pPr>
            <a:r>
              <a:rPr lang="en-US" sz="2000" dirty="0">
                <a:latin typeface="Bahnschrift Light Condensed" panose="020B0502040204020203" pitchFamily="34" charset="0"/>
              </a:rPr>
              <a:t>b. </a:t>
            </a:r>
            <a:r>
              <a:rPr lang="en-US" sz="2000" dirty="0" err="1">
                <a:latin typeface="Bahnschrift Light Condensed" panose="020B0502040204020203" pitchFamily="34" charset="0"/>
              </a:rPr>
              <a:t>Pada</a:t>
            </a:r>
            <a:r>
              <a:rPr lang="en-US" sz="2000" dirty="0">
                <a:latin typeface="Bahnschrift Light Condensed" panose="020B0502040204020203" pitchFamily="34" charset="0"/>
              </a:rPr>
              <a:t> </a:t>
            </a:r>
            <a:r>
              <a:rPr lang="en-US" sz="2000" dirty="0" err="1">
                <a:latin typeface="Bahnschrift Light Condensed" panose="020B0502040204020203" pitchFamily="34" charset="0"/>
              </a:rPr>
              <a:t>pemeriksaan</a:t>
            </a:r>
            <a:r>
              <a:rPr lang="en-US" sz="2000" dirty="0">
                <a:latin typeface="Bahnschrift Light Condensed" panose="020B0502040204020203" pitchFamily="34" charset="0"/>
              </a:rPr>
              <a:t> </a:t>
            </a:r>
            <a:r>
              <a:rPr lang="en-US" sz="2000" i="1" dirty="0">
                <a:latin typeface="Bahnschrift Light Condensed" panose="020B0502040204020203" pitchFamily="34" charset="0"/>
              </a:rPr>
              <a:t>scraping </a:t>
            </a:r>
            <a:r>
              <a:rPr lang="en-US" sz="2000" i="1" dirty="0" smtClean="0">
                <a:latin typeface="Bahnschrift Light Condensed" panose="020B0502040204020203" pitchFamily="34" charset="0"/>
              </a:rPr>
              <a:t> </a:t>
            </a:r>
            <a:r>
              <a:rPr lang="en-US" sz="2000" dirty="0" err="1" smtClean="0">
                <a:latin typeface="Bahnschrift Light Condensed" panose="020B0502040204020203" pitchFamily="34" charset="0"/>
              </a:rPr>
              <a:t>konjungtiva</a:t>
            </a:r>
            <a:r>
              <a:rPr lang="en-US" sz="2000" dirty="0">
                <a:latin typeface="Bahnschrift Light Condensed" panose="020B0502040204020203" pitchFamily="34" charset="0"/>
              </a:rPr>
              <a:t>, </a:t>
            </a:r>
            <a:r>
              <a:rPr lang="en-US" sz="2000" dirty="0" err="1">
                <a:latin typeface="Bahnschrift Light Condensed" panose="020B0502040204020203" pitchFamily="34" charset="0"/>
              </a:rPr>
              <a:t>didapatkan</a:t>
            </a:r>
            <a:r>
              <a:rPr lang="en-US" sz="2000" dirty="0">
                <a:latin typeface="Bahnschrift Light Condensed" panose="020B0502040204020203" pitchFamily="34" charset="0"/>
              </a:rPr>
              <a:t> </a:t>
            </a:r>
            <a:r>
              <a:rPr lang="en-US" sz="2000" dirty="0" err="1">
                <a:latin typeface="Bahnschrift Light Condensed" panose="020B0502040204020203" pitchFamily="34" charset="0"/>
              </a:rPr>
              <a:t>eosinofil</a:t>
            </a:r>
            <a:r>
              <a:rPr lang="en-US" sz="2000" dirty="0">
                <a:latin typeface="Bahnschrift Light Condensed" panose="020B0502040204020203" pitchFamily="34" charset="0"/>
              </a:rPr>
              <a:t>.</a:t>
            </a:r>
          </a:p>
          <a:p>
            <a:pPr marL="0" indent="0">
              <a:buNone/>
            </a:pPr>
            <a:r>
              <a:rPr lang="en-US" sz="2000" dirty="0">
                <a:latin typeface="Bahnschrift Light Condensed" panose="020B0502040204020203" pitchFamily="34" charset="0"/>
              </a:rPr>
              <a:t>c. </a:t>
            </a:r>
            <a:r>
              <a:rPr lang="en-US" sz="2000" dirty="0" err="1">
                <a:latin typeface="Bahnschrift Light Condensed" panose="020B0502040204020203" pitchFamily="34" charset="0"/>
              </a:rPr>
              <a:t>Lebih</a:t>
            </a:r>
            <a:r>
              <a:rPr lang="en-US" sz="2000" dirty="0">
                <a:latin typeface="Bahnschrift Light Condensed" panose="020B0502040204020203" pitchFamily="34" charset="0"/>
              </a:rPr>
              <a:t> </a:t>
            </a:r>
            <a:r>
              <a:rPr lang="en-US" sz="2000" dirty="0" err="1">
                <a:latin typeface="Bahnschrift Light Condensed" panose="020B0502040204020203" pitchFamily="34" charset="0"/>
              </a:rPr>
              <a:t>sering</a:t>
            </a:r>
            <a:r>
              <a:rPr lang="en-US" sz="2000" dirty="0">
                <a:latin typeface="Bahnschrift Light Condensed" panose="020B0502040204020203" pitchFamily="34" charset="0"/>
              </a:rPr>
              <a:t> </a:t>
            </a:r>
            <a:r>
              <a:rPr lang="en-US" sz="2000" dirty="0" err="1">
                <a:latin typeface="Bahnschrift Light Condensed" panose="020B0502040204020203" pitchFamily="34" charset="0"/>
              </a:rPr>
              <a:t>diderita</a:t>
            </a:r>
            <a:r>
              <a:rPr lang="en-US" sz="2000" dirty="0">
                <a:latin typeface="Bahnschrift Light Condensed" panose="020B0502040204020203" pitchFamily="34" charset="0"/>
              </a:rPr>
              <a:t> </a:t>
            </a:r>
            <a:r>
              <a:rPr lang="en-US" sz="2000" dirty="0" err="1">
                <a:latin typeface="Bahnschrift Light Condensed" panose="020B0502040204020203" pitchFamily="34" charset="0"/>
              </a:rPr>
              <a:t>oleh</a:t>
            </a:r>
            <a:r>
              <a:rPr lang="en-US" sz="2000" dirty="0">
                <a:latin typeface="Bahnschrift Light Condensed" panose="020B0502040204020203" pitchFamily="34" charset="0"/>
              </a:rPr>
              <a:t> </a:t>
            </a:r>
            <a:r>
              <a:rPr lang="en-US" sz="2000" dirty="0" err="1">
                <a:latin typeface="Bahnschrift Light Condensed" panose="020B0502040204020203" pitchFamily="34" charset="0"/>
              </a:rPr>
              <a:t>anak</a:t>
            </a:r>
            <a:r>
              <a:rPr lang="en-US" sz="2000" dirty="0">
                <a:latin typeface="Bahnschrift Light Condensed" panose="020B0502040204020203" pitchFamily="34" charset="0"/>
              </a:rPr>
              <a:t> </a:t>
            </a:r>
            <a:r>
              <a:rPr lang="en-US" sz="2000" dirty="0" err="1">
                <a:latin typeface="Bahnschrift Light Condensed" panose="020B0502040204020203" pitchFamily="34" charset="0"/>
              </a:rPr>
              <a:t>dan</a:t>
            </a:r>
            <a:r>
              <a:rPr lang="en-US" sz="2000" dirty="0">
                <a:latin typeface="Bahnschrift Light Condensed" panose="020B0502040204020203" pitchFamily="34" charset="0"/>
              </a:rPr>
              <a:t> </a:t>
            </a:r>
            <a:r>
              <a:rPr lang="en-US" sz="2000" dirty="0" err="1">
                <a:latin typeface="Bahnschrift Light Condensed" panose="020B0502040204020203" pitchFamily="34" charset="0"/>
              </a:rPr>
              <a:t>usia</a:t>
            </a:r>
            <a:r>
              <a:rPr lang="en-US" sz="2000" dirty="0">
                <a:latin typeface="Bahnschrift Light Condensed" panose="020B0502040204020203" pitchFamily="34" charset="0"/>
              </a:rPr>
              <a:t> </a:t>
            </a:r>
            <a:r>
              <a:rPr lang="en-US" sz="2000" dirty="0" err="1" smtClean="0">
                <a:latin typeface="Bahnschrift Light Condensed" panose="020B0502040204020203" pitchFamily="34" charset="0"/>
              </a:rPr>
              <a:t>muda</a:t>
            </a:r>
            <a:endParaRPr lang="en-US" dirty="0">
              <a:latin typeface="Bahnschrift Light Condensed" panose="020B0502040204020203" pitchFamily="34" charset="0"/>
            </a:endParaRPr>
          </a:p>
          <a:p>
            <a:pPr marL="0" indent="0">
              <a:buNone/>
            </a:pPr>
            <a:endParaRPr lang="en-US" dirty="0"/>
          </a:p>
        </p:txBody>
      </p:sp>
      <p:sp>
        <p:nvSpPr>
          <p:cNvPr id="4" name="Rectangle 3"/>
          <p:cNvSpPr/>
          <p:nvPr/>
        </p:nvSpPr>
        <p:spPr>
          <a:xfrm>
            <a:off x="611560" y="1706457"/>
            <a:ext cx="7992888" cy="1446550"/>
          </a:xfrm>
          <a:prstGeom prst="rect">
            <a:avLst/>
          </a:prstGeom>
          <a:solidFill>
            <a:schemeClr val="accent1">
              <a:lumMod val="75000"/>
            </a:schemeClr>
          </a:solidFill>
          <a:ln>
            <a:noFill/>
          </a:ln>
        </p:spPr>
        <p:style>
          <a:lnRef idx="1">
            <a:schemeClr val="accent1"/>
          </a:lnRef>
          <a:fillRef idx="3">
            <a:schemeClr val="accent1"/>
          </a:fillRef>
          <a:effectRef idx="2">
            <a:schemeClr val="accent1"/>
          </a:effectRef>
          <a:fontRef idx="minor">
            <a:schemeClr val="lt1"/>
          </a:fontRef>
        </p:style>
        <p:txBody>
          <a:bodyPr wrap="square">
            <a:spAutoFit/>
          </a:bodyPr>
          <a:lstStyle/>
          <a:p>
            <a:r>
              <a:rPr lang="en-US" sz="2400" b="1" dirty="0" err="1" smtClean="0"/>
              <a:t>Reaksi</a:t>
            </a:r>
            <a:r>
              <a:rPr lang="en-US" sz="2400" b="1" dirty="0" smtClean="0"/>
              <a:t> </a:t>
            </a:r>
            <a:r>
              <a:rPr lang="en-US" sz="2400" b="1" dirty="0" err="1" smtClean="0"/>
              <a:t>alergi</a:t>
            </a:r>
            <a:r>
              <a:rPr lang="en-US" sz="2400" b="1" dirty="0" smtClean="0"/>
              <a:t> yang </a:t>
            </a:r>
            <a:r>
              <a:rPr lang="en-US" sz="2400" b="1" dirty="0" err="1" smtClean="0"/>
              <a:t>didasari</a:t>
            </a:r>
            <a:r>
              <a:rPr lang="en-US" sz="2400" b="1" dirty="0" smtClean="0"/>
              <a:t> </a:t>
            </a:r>
            <a:r>
              <a:rPr lang="en-US" sz="2400" b="1" dirty="0" err="1" smtClean="0"/>
              <a:t>oleh</a:t>
            </a:r>
            <a:r>
              <a:rPr lang="en-US" sz="2400" b="1" dirty="0" smtClean="0"/>
              <a:t> </a:t>
            </a:r>
            <a:r>
              <a:rPr lang="en-US" sz="2400" b="1" dirty="0" err="1" smtClean="0"/>
              <a:t>hipersentivitas</a:t>
            </a:r>
            <a:r>
              <a:rPr lang="en-US" sz="2400" b="1" dirty="0" smtClean="0"/>
              <a:t> </a:t>
            </a:r>
            <a:r>
              <a:rPr lang="en-US" sz="2400" b="1" dirty="0" err="1" smtClean="0"/>
              <a:t>tipe</a:t>
            </a:r>
            <a:r>
              <a:rPr lang="en-US" sz="2400" b="1" dirty="0" smtClean="0"/>
              <a:t> I </a:t>
            </a:r>
            <a:r>
              <a:rPr lang="en-US" sz="2400" b="1" dirty="0" err="1" smtClean="0"/>
              <a:t>dan</a:t>
            </a:r>
            <a:r>
              <a:rPr lang="en-US" sz="2400" b="1" dirty="0" smtClean="0"/>
              <a:t> IV</a:t>
            </a:r>
          </a:p>
          <a:p>
            <a:pPr algn="ctr"/>
            <a:endParaRPr lang="en-US" sz="2400" b="1" dirty="0" smtClean="0"/>
          </a:p>
          <a:p>
            <a:pPr algn="ctr"/>
            <a:r>
              <a:rPr lang="en-US" sz="2000" dirty="0" err="1"/>
              <a:t>A</a:t>
            </a:r>
            <a:r>
              <a:rPr lang="en-US" sz="2000" dirty="0" err="1" smtClean="0"/>
              <a:t>lergen</a:t>
            </a:r>
            <a:r>
              <a:rPr lang="en-US" sz="2000" dirty="0" smtClean="0"/>
              <a:t> </a:t>
            </a:r>
            <a:r>
              <a:rPr lang="en-US" sz="2000" dirty="0" err="1" smtClean="0"/>
              <a:t>berupa</a:t>
            </a:r>
            <a:r>
              <a:rPr lang="en-US" sz="2000" dirty="0" smtClean="0"/>
              <a:t> : </a:t>
            </a:r>
            <a:r>
              <a:rPr lang="en-US" sz="2000" dirty="0" err="1" smtClean="0"/>
              <a:t>serbuk</a:t>
            </a:r>
            <a:r>
              <a:rPr lang="en-US" sz="2000" dirty="0" smtClean="0"/>
              <a:t> sari, </a:t>
            </a:r>
            <a:r>
              <a:rPr lang="en-US" sz="2000" dirty="0" err="1" smtClean="0"/>
              <a:t>debu</a:t>
            </a:r>
            <a:r>
              <a:rPr lang="en-US" sz="2000" dirty="0" smtClean="0"/>
              <a:t>, </a:t>
            </a:r>
            <a:r>
              <a:rPr lang="en-US" sz="2000" dirty="0" err="1" smtClean="0"/>
              <a:t>tungau</a:t>
            </a:r>
            <a:r>
              <a:rPr lang="en-US" sz="2000" dirty="0" smtClean="0"/>
              <a:t> </a:t>
            </a:r>
            <a:r>
              <a:rPr lang="en-US" sz="2000" dirty="0" err="1" smtClean="0"/>
              <a:t>debu</a:t>
            </a:r>
            <a:r>
              <a:rPr lang="en-US" sz="2000" dirty="0" smtClean="0"/>
              <a:t> </a:t>
            </a:r>
            <a:r>
              <a:rPr lang="en-US" sz="2000" dirty="0" err="1" smtClean="0"/>
              <a:t>rumah</a:t>
            </a:r>
            <a:r>
              <a:rPr lang="en-US" sz="2000" dirty="0" smtClean="0"/>
              <a:t>, </a:t>
            </a:r>
            <a:r>
              <a:rPr lang="en-US" sz="2000" dirty="0" err="1" smtClean="0"/>
              <a:t>bulu</a:t>
            </a:r>
            <a:r>
              <a:rPr lang="en-US" sz="2000" dirty="0" smtClean="0"/>
              <a:t> </a:t>
            </a:r>
            <a:r>
              <a:rPr lang="en-US" sz="2000" dirty="0" err="1" smtClean="0"/>
              <a:t>kucing</a:t>
            </a:r>
            <a:r>
              <a:rPr lang="en-US" sz="2000" dirty="0" smtClean="0"/>
              <a:t>, </a:t>
            </a:r>
            <a:r>
              <a:rPr lang="en-US" sz="2000" dirty="0" err="1" smtClean="0"/>
              <a:t>makanan</a:t>
            </a:r>
            <a:r>
              <a:rPr lang="en-US" sz="2000" dirty="0" smtClean="0"/>
              <a:t>, </a:t>
            </a:r>
            <a:r>
              <a:rPr lang="en-US" sz="2000" dirty="0" err="1" smtClean="0"/>
              <a:t>faktor</a:t>
            </a:r>
            <a:r>
              <a:rPr lang="en-US" sz="2000" dirty="0" smtClean="0"/>
              <a:t> </a:t>
            </a:r>
            <a:r>
              <a:rPr lang="en-US" sz="2000" dirty="0" err="1" smtClean="0"/>
              <a:t>fisik</a:t>
            </a:r>
            <a:r>
              <a:rPr lang="en-US" sz="2000" dirty="0" smtClean="0"/>
              <a:t> </a:t>
            </a:r>
            <a:r>
              <a:rPr lang="en-US" sz="2000" dirty="0" err="1" smtClean="0"/>
              <a:t>berupa</a:t>
            </a:r>
            <a:r>
              <a:rPr lang="en-US" sz="2000" dirty="0" smtClean="0"/>
              <a:t> </a:t>
            </a:r>
            <a:r>
              <a:rPr lang="en-US" sz="2000" dirty="0" err="1" smtClean="0"/>
              <a:t>panas</a:t>
            </a:r>
            <a:r>
              <a:rPr lang="en-US" sz="2000" dirty="0" smtClean="0"/>
              <a:t> </a:t>
            </a:r>
            <a:r>
              <a:rPr lang="en-US" sz="2000" dirty="0" err="1" smtClean="0"/>
              <a:t>sinar</a:t>
            </a:r>
            <a:r>
              <a:rPr lang="en-US" sz="2000" dirty="0" smtClean="0"/>
              <a:t> </a:t>
            </a:r>
            <a:r>
              <a:rPr lang="en-US" sz="2000" dirty="0" err="1" smtClean="0"/>
              <a:t>matahari</a:t>
            </a:r>
            <a:r>
              <a:rPr lang="en-US" sz="2000" dirty="0" smtClean="0"/>
              <a:t> </a:t>
            </a:r>
            <a:r>
              <a:rPr lang="en-US" sz="2000" dirty="0" err="1" smtClean="0"/>
              <a:t>atau</a:t>
            </a:r>
            <a:r>
              <a:rPr lang="en-US" sz="2000" dirty="0" smtClean="0"/>
              <a:t> </a:t>
            </a:r>
            <a:r>
              <a:rPr lang="en-US" sz="2000" dirty="0" err="1" smtClean="0"/>
              <a:t>angin</a:t>
            </a:r>
            <a:endParaRPr lang="en-US" sz="2000" dirty="0"/>
          </a:p>
        </p:txBody>
      </p:sp>
    </p:spTree>
    <p:extLst>
      <p:ext uri="{BB962C8B-B14F-4D97-AF65-F5344CB8AC3E}">
        <p14:creationId xmlns:p14="http://schemas.microsoft.com/office/powerpoint/2010/main" val="364250411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512763"/>
            <a:ext cx="7772400" cy="914400"/>
          </a:xfrm>
        </p:spPr>
        <p:txBody>
          <a:bodyPr/>
          <a:lstStyle/>
          <a:p>
            <a:pPr eaLnBrk="1" fontAlgn="auto" hangingPunct="1">
              <a:spcAft>
                <a:spcPts val="0"/>
              </a:spcAft>
              <a:defRPr/>
            </a:pPr>
            <a:r>
              <a:rPr lang="en-US" dirty="0" smtClean="0">
                <a:solidFill>
                  <a:schemeClr val="tx2">
                    <a:satMod val="200000"/>
                  </a:schemeClr>
                </a:solidFill>
              </a:rPr>
              <a:t>Bola </a:t>
            </a:r>
            <a:r>
              <a:rPr lang="en-US" dirty="0" err="1" smtClean="0">
                <a:solidFill>
                  <a:schemeClr val="tx2">
                    <a:satMod val="200000"/>
                  </a:schemeClr>
                </a:solidFill>
              </a:rPr>
              <a:t>mata</a:t>
            </a:r>
            <a:r>
              <a:rPr lang="en-US" dirty="0" smtClean="0">
                <a:solidFill>
                  <a:schemeClr val="tx2">
                    <a:satMod val="200000"/>
                  </a:schemeClr>
                </a:solidFill>
              </a:rPr>
              <a:t> </a:t>
            </a:r>
            <a:r>
              <a:rPr lang="en-US" dirty="0" err="1" smtClean="0">
                <a:solidFill>
                  <a:schemeClr val="tx2">
                    <a:satMod val="200000"/>
                  </a:schemeClr>
                </a:solidFill>
              </a:rPr>
              <a:t>sbg</a:t>
            </a:r>
            <a:r>
              <a:rPr lang="en-US" dirty="0" smtClean="0">
                <a:solidFill>
                  <a:schemeClr val="tx2">
                    <a:satMod val="200000"/>
                  </a:schemeClr>
                </a:solidFill>
              </a:rPr>
              <a:t> </a:t>
            </a:r>
            <a:br>
              <a:rPr lang="en-US" dirty="0" smtClean="0">
                <a:solidFill>
                  <a:schemeClr val="tx2">
                    <a:satMod val="200000"/>
                  </a:schemeClr>
                </a:solidFill>
              </a:rPr>
            </a:br>
            <a:r>
              <a:rPr lang="en-US" dirty="0" err="1" smtClean="0">
                <a:solidFill>
                  <a:schemeClr val="tx2">
                    <a:satMod val="200000"/>
                  </a:schemeClr>
                </a:solidFill>
              </a:rPr>
              <a:t>sistem</a:t>
            </a:r>
            <a:r>
              <a:rPr lang="en-US" dirty="0" smtClean="0">
                <a:solidFill>
                  <a:schemeClr val="tx2">
                    <a:satMod val="200000"/>
                  </a:schemeClr>
                </a:solidFill>
              </a:rPr>
              <a:t> </a:t>
            </a:r>
            <a:r>
              <a:rPr lang="en-US" dirty="0" err="1" smtClean="0">
                <a:solidFill>
                  <a:schemeClr val="tx2">
                    <a:satMod val="200000"/>
                  </a:schemeClr>
                </a:solidFill>
              </a:rPr>
              <a:t>kamera</a:t>
            </a:r>
            <a:endParaRPr lang="en-US" dirty="0">
              <a:solidFill>
                <a:schemeClr val="tx2">
                  <a:satMod val="200000"/>
                </a:schemeClr>
              </a:solidFill>
            </a:endParaRPr>
          </a:p>
        </p:txBody>
      </p:sp>
      <p:graphicFrame>
        <p:nvGraphicFramePr>
          <p:cNvPr id="3" name="Table 2"/>
          <p:cNvGraphicFramePr>
            <a:graphicFrameLocks noGrp="1"/>
          </p:cNvGraphicFramePr>
          <p:nvPr/>
        </p:nvGraphicFramePr>
        <p:xfrm>
          <a:off x="1143000" y="2514600"/>
          <a:ext cx="6477000" cy="4114800"/>
        </p:xfrm>
        <a:graphic>
          <a:graphicData uri="http://schemas.openxmlformats.org/drawingml/2006/table">
            <a:tbl>
              <a:tblPr firstRow="1" bandRow="1">
                <a:tableStyleId>{5C22544A-7EE6-4342-B048-85BDC9FD1C3A}</a:tableStyleId>
              </a:tblPr>
              <a:tblGrid>
                <a:gridCol w="1457325"/>
                <a:gridCol w="2860675"/>
                <a:gridCol w="2159000"/>
              </a:tblGrid>
              <a:tr h="822960">
                <a:tc>
                  <a:txBody>
                    <a:bodyPr/>
                    <a:lstStyle/>
                    <a:p>
                      <a:r>
                        <a:rPr lang="en-US" dirty="0" smtClean="0"/>
                        <a:t>NO</a:t>
                      </a:r>
                      <a:endParaRPr lang="en-US" dirty="0"/>
                    </a:p>
                  </a:txBody>
                  <a:tcPr/>
                </a:tc>
                <a:tc>
                  <a:txBody>
                    <a:bodyPr/>
                    <a:lstStyle/>
                    <a:p>
                      <a:r>
                        <a:rPr lang="en-US" dirty="0" smtClean="0"/>
                        <a:t>BOLA MATA</a:t>
                      </a:r>
                      <a:endParaRPr lang="en-US" dirty="0"/>
                    </a:p>
                  </a:txBody>
                  <a:tcPr/>
                </a:tc>
                <a:tc>
                  <a:txBody>
                    <a:bodyPr/>
                    <a:lstStyle/>
                    <a:p>
                      <a:r>
                        <a:rPr lang="en-US" dirty="0" smtClean="0"/>
                        <a:t>KAMERA</a:t>
                      </a:r>
                      <a:endParaRPr lang="en-US" dirty="0"/>
                    </a:p>
                  </a:txBody>
                  <a:tcPr/>
                </a:tc>
              </a:tr>
              <a:tr h="822960">
                <a:tc>
                  <a:txBody>
                    <a:bodyPr/>
                    <a:lstStyle/>
                    <a:p>
                      <a:r>
                        <a:rPr lang="en-US" dirty="0" smtClean="0"/>
                        <a:t>1</a:t>
                      </a:r>
                      <a:endParaRPr lang="en-US" dirty="0"/>
                    </a:p>
                  </a:txBody>
                  <a:tcPr/>
                </a:tc>
                <a:tc>
                  <a:txBody>
                    <a:bodyPr/>
                    <a:lstStyle/>
                    <a:p>
                      <a:r>
                        <a:rPr lang="en-US" dirty="0" err="1" smtClean="0"/>
                        <a:t>Kornea</a:t>
                      </a:r>
                      <a:r>
                        <a:rPr lang="en-US" dirty="0" smtClean="0"/>
                        <a:t>, humor </a:t>
                      </a:r>
                      <a:r>
                        <a:rPr lang="en-US" dirty="0" err="1" smtClean="0"/>
                        <a:t>akuos</a:t>
                      </a:r>
                      <a:r>
                        <a:rPr lang="en-US" dirty="0" smtClean="0"/>
                        <a:t>, </a:t>
                      </a:r>
                      <a:r>
                        <a:rPr lang="en-US" dirty="0" err="1" smtClean="0"/>
                        <a:t>lensa</a:t>
                      </a:r>
                      <a:r>
                        <a:rPr lang="en-US" dirty="0" smtClean="0"/>
                        <a:t> </a:t>
                      </a:r>
                      <a:r>
                        <a:rPr lang="en-US" dirty="0" err="1" smtClean="0"/>
                        <a:t>dan</a:t>
                      </a:r>
                      <a:r>
                        <a:rPr lang="en-US" dirty="0" smtClean="0"/>
                        <a:t> </a:t>
                      </a:r>
                      <a:r>
                        <a:rPr lang="en-US" dirty="0" err="1" smtClean="0"/>
                        <a:t>badan</a:t>
                      </a:r>
                      <a:r>
                        <a:rPr lang="en-US" dirty="0" smtClean="0"/>
                        <a:t> </a:t>
                      </a:r>
                      <a:r>
                        <a:rPr lang="en-US" dirty="0" err="1" smtClean="0"/>
                        <a:t>kaca</a:t>
                      </a:r>
                      <a:endParaRPr lang="en-US" dirty="0"/>
                    </a:p>
                  </a:txBody>
                  <a:tcPr/>
                </a:tc>
                <a:tc>
                  <a:txBody>
                    <a:bodyPr/>
                    <a:lstStyle/>
                    <a:p>
                      <a:r>
                        <a:rPr lang="en-US" dirty="0" err="1" smtClean="0"/>
                        <a:t>Lensa</a:t>
                      </a:r>
                      <a:endParaRPr lang="en-US" dirty="0"/>
                    </a:p>
                  </a:txBody>
                  <a:tcPr/>
                </a:tc>
              </a:tr>
              <a:tr h="822960">
                <a:tc>
                  <a:txBody>
                    <a:bodyPr/>
                    <a:lstStyle/>
                    <a:p>
                      <a:r>
                        <a:rPr lang="en-US" dirty="0" smtClean="0"/>
                        <a:t>2</a:t>
                      </a:r>
                      <a:endParaRPr lang="en-US" dirty="0"/>
                    </a:p>
                  </a:txBody>
                  <a:tcPr/>
                </a:tc>
                <a:tc>
                  <a:txBody>
                    <a:bodyPr/>
                    <a:lstStyle/>
                    <a:p>
                      <a:r>
                        <a:rPr lang="en-US" dirty="0" err="1" smtClean="0"/>
                        <a:t>Palpebra</a:t>
                      </a:r>
                      <a:r>
                        <a:rPr lang="en-US" dirty="0" smtClean="0"/>
                        <a:t> </a:t>
                      </a:r>
                      <a:r>
                        <a:rPr lang="en-US" dirty="0" err="1" smtClean="0"/>
                        <a:t>dan</a:t>
                      </a:r>
                      <a:r>
                        <a:rPr lang="en-US" dirty="0" smtClean="0"/>
                        <a:t>  pupil</a:t>
                      </a:r>
                      <a:endParaRPr lang="en-US" dirty="0"/>
                    </a:p>
                  </a:txBody>
                  <a:tcPr/>
                </a:tc>
                <a:tc>
                  <a:txBody>
                    <a:bodyPr/>
                    <a:lstStyle/>
                    <a:p>
                      <a:r>
                        <a:rPr lang="en-US" dirty="0" err="1" smtClean="0"/>
                        <a:t>Diafragma</a:t>
                      </a:r>
                      <a:endParaRPr lang="en-US" dirty="0"/>
                    </a:p>
                  </a:txBody>
                  <a:tcPr/>
                </a:tc>
              </a:tr>
              <a:tr h="822960">
                <a:tc>
                  <a:txBody>
                    <a:bodyPr/>
                    <a:lstStyle/>
                    <a:p>
                      <a:r>
                        <a:rPr lang="en-US" dirty="0" smtClean="0"/>
                        <a:t>3</a:t>
                      </a:r>
                      <a:endParaRPr lang="en-US" dirty="0"/>
                    </a:p>
                  </a:txBody>
                  <a:tcPr/>
                </a:tc>
                <a:tc>
                  <a:txBody>
                    <a:bodyPr/>
                    <a:lstStyle/>
                    <a:p>
                      <a:r>
                        <a:rPr lang="en-US" dirty="0" smtClean="0"/>
                        <a:t>Retina</a:t>
                      </a:r>
                      <a:endParaRPr lang="en-US" dirty="0"/>
                    </a:p>
                  </a:txBody>
                  <a:tcPr/>
                </a:tc>
                <a:tc>
                  <a:txBody>
                    <a:bodyPr/>
                    <a:lstStyle/>
                    <a:p>
                      <a:r>
                        <a:rPr lang="en-US" dirty="0" err="1" smtClean="0"/>
                        <a:t>Pilem</a:t>
                      </a:r>
                      <a:endParaRPr lang="en-US" dirty="0"/>
                    </a:p>
                  </a:txBody>
                  <a:tcPr/>
                </a:tc>
              </a:tr>
              <a:tr h="822960">
                <a:tc>
                  <a:txBody>
                    <a:bodyPr/>
                    <a:lstStyle/>
                    <a:p>
                      <a:r>
                        <a:rPr lang="en-US" dirty="0" smtClean="0"/>
                        <a:t>4</a:t>
                      </a:r>
                      <a:endParaRPr lang="en-US" dirty="0"/>
                    </a:p>
                  </a:txBody>
                  <a:tcPr/>
                </a:tc>
                <a:tc>
                  <a:txBody>
                    <a:bodyPr/>
                    <a:lstStyle/>
                    <a:p>
                      <a:r>
                        <a:rPr lang="en-US" dirty="0" smtClean="0"/>
                        <a:t>N. </a:t>
                      </a:r>
                      <a:r>
                        <a:rPr lang="en-US" dirty="0" err="1" smtClean="0"/>
                        <a:t>optikus</a:t>
                      </a:r>
                      <a:endParaRPr lang="en-US" dirty="0"/>
                    </a:p>
                  </a:txBody>
                  <a:tcPr/>
                </a:tc>
                <a:tc>
                  <a:txBody>
                    <a:bodyPr/>
                    <a:lstStyle/>
                    <a:p>
                      <a:r>
                        <a:rPr lang="en-US" dirty="0" err="1" smtClean="0"/>
                        <a:t>Kabel</a:t>
                      </a:r>
                      <a:endParaRPr lang="en-US" dirty="0"/>
                    </a:p>
                  </a:txBody>
                  <a:tcPr/>
                </a:tc>
              </a:tr>
            </a:tbl>
          </a:graphicData>
        </a:graphic>
      </p:graphicFrame>
      <p:pic>
        <p:nvPicPr>
          <p:cNvPr id="12317" name="Picture 3" descr="D:\mydocument\KULIAH UKDI\FOTO2 MATA\mata camera.jpe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791200" y="228600"/>
            <a:ext cx="1676400" cy="2066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728656070"/>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6" name="Content Placeholder 5"/>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1684" y="-20584"/>
            <a:ext cx="9165684" cy="6858000"/>
          </a:xfrm>
        </p:spPr>
      </p:pic>
      <p:graphicFrame>
        <p:nvGraphicFramePr>
          <p:cNvPr id="7" name="Chart 6"/>
          <p:cNvGraphicFramePr/>
          <p:nvPr>
            <p:extLst>
              <p:ext uri="{D42A27DB-BD31-4B8C-83A1-F6EECF244321}">
                <p14:modId xmlns:p14="http://schemas.microsoft.com/office/powerpoint/2010/main" val="2905290896"/>
              </p:ext>
            </p:extLst>
          </p:nvPr>
        </p:nvGraphicFramePr>
        <p:xfrm>
          <a:off x="8024" y="1844824"/>
          <a:ext cx="3240360" cy="1944216"/>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4073589798"/>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pPr algn="l"/>
            <a:r>
              <a:rPr lang="en-ID" b="1" dirty="0" err="1" smtClean="0">
                <a:solidFill>
                  <a:schemeClr val="tx2">
                    <a:lumMod val="75000"/>
                  </a:schemeClr>
                </a:solidFill>
                <a:latin typeface="Bahnschrift Light Condensed" panose="020B0502040204020203" pitchFamily="34" charset="0"/>
              </a:rPr>
              <a:t>Klasifikasi</a:t>
            </a:r>
            <a:endParaRPr lang="en-US" b="1" dirty="0">
              <a:solidFill>
                <a:schemeClr val="tx2">
                  <a:lumMod val="75000"/>
                </a:schemeClr>
              </a:solidFill>
              <a:latin typeface="Bahnschrift Light Condensed" panose="020B0502040204020203" pitchFamily="34" charset="0"/>
            </a:endParaRPr>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40451325"/>
              </p:ext>
            </p:extLst>
          </p:nvPr>
        </p:nvGraphicFramePr>
        <p:xfrm>
          <a:off x="539554" y="1701800"/>
          <a:ext cx="3422847" cy="35274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1" name="Rectangle 10"/>
          <p:cNvSpPr/>
          <p:nvPr/>
        </p:nvSpPr>
        <p:spPr>
          <a:xfrm>
            <a:off x="4283968" y="1421758"/>
            <a:ext cx="4572000" cy="3046988"/>
          </a:xfrm>
          <a:prstGeom prst="rect">
            <a:avLst/>
          </a:prstGeom>
        </p:spPr>
        <p:txBody>
          <a:bodyPr>
            <a:spAutoFit/>
          </a:bodyPr>
          <a:lstStyle/>
          <a:p>
            <a:pPr marL="285750" indent="-285750">
              <a:buFont typeface="Arial" panose="020B0604020202020204" pitchFamily="34" charset="0"/>
              <a:buChar char="•"/>
            </a:pPr>
            <a:r>
              <a:rPr lang="en-US" sz="2400" b="1" dirty="0" err="1" smtClean="0">
                <a:solidFill>
                  <a:schemeClr val="tx2">
                    <a:lumMod val="75000"/>
                  </a:schemeClr>
                </a:solidFill>
              </a:rPr>
              <a:t>Bentuk</a:t>
            </a:r>
            <a:r>
              <a:rPr lang="en-US" sz="2400" b="1" dirty="0" smtClean="0">
                <a:solidFill>
                  <a:schemeClr val="tx2">
                    <a:lumMod val="75000"/>
                  </a:schemeClr>
                </a:solidFill>
              </a:rPr>
              <a:t> </a:t>
            </a:r>
            <a:r>
              <a:rPr lang="en-US" sz="2400" b="1" dirty="0" err="1" smtClean="0">
                <a:solidFill>
                  <a:schemeClr val="tx2">
                    <a:lumMod val="75000"/>
                  </a:schemeClr>
                </a:solidFill>
              </a:rPr>
              <a:t>palpebra</a:t>
            </a:r>
            <a:r>
              <a:rPr lang="en-US" sz="2400" b="1" dirty="0" smtClean="0">
                <a:solidFill>
                  <a:schemeClr val="tx2">
                    <a:lumMod val="75000"/>
                  </a:schemeClr>
                </a:solidFill>
              </a:rPr>
              <a:t> </a:t>
            </a:r>
          </a:p>
          <a:p>
            <a:pPr algn="just"/>
            <a:r>
              <a:rPr lang="en-US" dirty="0" err="1" smtClean="0"/>
              <a:t>Pada</a:t>
            </a:r>
            <a:r>
              <a:rPr lang="en-US" dirty="0" smtClean="0"/>
              <a:t> </a:t>
            </a:r>
            <a:r>
              <a:rPr lang="en-US" dirty="0" err="1" smtClean="0"/>
              <a:t>konjungtiva</a:t>
            </a:r>
            <a:r>
              <a:rPr lang="en-US" dirty="0" smtClean="0"/>
              <a:t> </a:t>
            </a:r>
            <a:r>
              <a:rPr lang="en-US" dirty="0" err="1"/>
              <a:t>palpebra</a:t>
            </a:r>
            <a:r>
              <a:rPr lang="en-US" dirty="0"/>
              <a:t> superior </a:t>
            </a:r>
            <a:r>
              <a:rPr lang="en-US" dirty="0" err="1" smtClean="0"/>
              <a:t>yaitu</a:t>
            </a:r>
            <a:r>
              <a:rPr lang="en-US" dirty="0" smtClean="0"/>
              <a:t> </a:t>
            </a:r>
            <a:r>
              <a:rPr lang="en-US" dirty="0" err="1" smtClean="0"/>
              <a:t>terdapat</a:t>
            </a:r>
            <a:r>
              <a:rPr lang="en-US" dirty="0" smtClean="0"/>
              <a:t> </a:t>
            </a:r>
            <a:r>
              <a:rPr lang="en-US" dirty="0" err="1" smtClean="0"/>
              <a:t>pertumbuhan</a:t>
            </a:r>
            <a:r>
              <a:rPr lang="en-US" dirty="0" smtClean="0"/>
              <a:t> </a:t>
            </a:r>
            <a:r>
              <a:rPr lang="en-US" dirty="0" err="1"/>
              <a:t>papil</a:t>
            </a:r>
            <a:r>
              <a:rPr lang="en-US" dirty="0"/>
              <a:t> yang </a:t>
            </a:r>
            <a:r>
              <a:rPr lang="en-US" dirty="0" err="1"/>
              <a:t>besar</a:t>
            </a:r>
            <a:r>
              <a:rPr lang="en-US" dirty="0"/>
              <a:t> yang </a:t>
            </a:r>
            <a:r>
              <a:rPr lang="en-US" dirty="0" err="1"/>
              <a:t>disebut</a:t>
            </a:r>
            <a:r>
              <a:rPr lang="en-US" dirty="0"/>
              <a:t> </a:t>
            </a:r>
            <a:r>
              <a:rPr lang="en-US" b="1" i="1" dirty="0"/>
              <a:t>cobble </a:t>
            </a:r>
            <a:r>
              <a:rPr lang="en-US" b="1" i="1" dirty="0" smtClean="0"/>
              <a:t>stone</a:t>
            </a:r>
            <a:endParaRPr lang="en-US" b="1" dirty="0" smtClean="0"/>
          </a:p>
          <a:p>
            <a:pPr algn="just"/>
            <a:endParaRPr lang="en-ID" dirty="0"/>
          </a:p>
          <a:p>
            <a:pPr marL="285750" indent="-285750" algn="just">
              <a:buFont typeface="Arial" panose="020B0604020202020204" pitchFamily="34" charset="0"/>
              <a:buChar char="•"/>
            </a:pPr>
            <a:r>
              <a:rPr lang="en-US" sz="2400" b="1" dirty="0" err="1">
                <a:solidFill>
                  <a:schemeClr val="tx2">
                    <a:lumMod val="75000"/>
                  </a:schemeClr>
                </a:solidFill>
              </a:rPr>
              <a:t>B</a:t>
            </a:r>
            <a:r>
              <a:rPr lang="en-US" sz="2400" b="1" dirty="0" err="1" smtClean="0">
                <a:solidFill>
                  <a:schemeClr val="tx2">
                    <a:lumMod val="75000"/>
                  </a:schemeClr>
                </a:solidFill>
              </a:rPr>
              <a:t>entuk</a:t>
            </a:r>
            <a:r>
              <a:rPr lang="en-US" sz="2400" b="1" dirty="0" smtClean="0">
                <a:solidFill>
                  <a:schemeClr val="tx2">
                    <a:lumMod val="75000"/>
                  </a:schemeClr>
                </a:solidFill>
              </a:rPr>
              <a:t> </a:t>
            </a:r>
            <a:r>
              <a:rPr lang="en-US" sz="2400" b="1" dirty="0" err="1">
                <a:solidFill>
                  <a:schemeClr val="tx2">
                    <a:lumMod val="75000"/>
                  </a:schemeClr>
                </a:solidFill>
              </a:rPr>
              <a:t>limbal</a:t>
            </a:r>
            <a:r>
              <a:rPr lang="en-US" sz="2400" b="1" dirty="0">
                <a:solidFill>
                  <a:schemeClr val="tx2">
                    <a:lumMod val="75000"/>
                  </a:schemeClr>
                </a:solidFill>
              </a:rPr>
              <a:t> </a:t>
            </a:r>
            <a:endParaRPr lang="en-US" sz="2400" b="1" dirty="0" smtClean="0">
              <a:solidFill>
                <a:schemeClr val="tx2">
                  <a:lumMod val="75000"/>
                </a:schemeClr>
              </a:solidFill>
            </a:endParaRPr>
          </a:p>
          <a:p>
            <a:pPr algn="just"/>
            <a:r>
              <a:rPr lang="en-US" dirty="0" err="1" smtClean="0"/>
              <a:t>Hipertrofi</a:t>
            </a:r>
            <a:r>
              <a:rPr lang="en-US" dirty="0" smtClean="0"/>
              <a:t> </a:t>
            </a:r>
            <a:r>
              <a:rPr lang="en-US" dirty="0"/>
              <a:t>limbus </a:t>
            </a:r>
            <a:r>
              <a:rPr lang="en-US" dirty="0" err="1"/>
              <a:t>ini</a:t>
            </a:r>
            <a:r>
              <a:rPr lang="en-US" dirty="0"/>
              <a:t> </a:t>
            </a:r>
            <a:r>
              <a:rPr lang="en-US" dirty="0" err="1" smtClean="0"/>
              <a:t>disertai</a:t>
            </a:r>
            <a:r>
              <a:rPr lang="en-US" dirty="0" smtClean="0"/>
              <a:t> </a:t>
            </a:r>
            <a:r>
              <a:rPr lang="en-US" dirty="0" err="1" smtClean="0"/>
              <a:t>bintik-bintik</a:t>
            </a:r>
            <a:r>
              <a:rPr lang="en-US" dirty="0" smtClean="0"/>
              <a:t> </a:t>
            </a:r>
            <a:r>
              <a:rPr lang="en-US" dirty="0"/>
              <a:t>yang </a:t>
            </a:r>
            <a:r>
              <a:rPr lang="en-US" dirty="0" err="1"/>
              <a:t>sedikit</a:t>
            </a:r>
            <a:r>
              <a:rPr lang="en-US" dirty="0"/>
              <a:t> </a:t>
            </a:r>
            <a:r>
              <a:rPr lang="en-US" dirty="0" err="1"/>
              <a:t>menonjol</a:t>
            </a:r>
            <a:r>
              <a:rPr lang="en-US" dirty="0"/>
              <a:t>, </a:t>
            </a:r>
            <a:r>
              <a:rPr lang="en-US" dirty="0" err="1"/>
              <a:t>keputihan</a:t>
            </a:r>
            <a:r>
              <a:rPr lang="en-US" dirty="0"/>
              <a:t>, yang </a:t>
            </a:r>
            <a:r>
              <a:rPr lang="en-US" dirty="0" err="1"/>
              <a:t>dikenal</a:t>
            </a:r>
            <a:r>
              <a:rPr lang="en-US" dirty="0"/>
              <a:t> </a:t>
            </a:r>
            <a:r>
              <a:rPr lang="en-US" dirty="0" err="1" smtClean="0"/>
              <a:t>sebagai</a:t>
            </a:r>
            <a:r>
              <a:rPr lang="en-US" dirty="0" smtClean="0"/>
              <a:t> </a:t>
            </a:r>
            <a:r>
              <a:rPr lang="en-US" b="1" i="1" dirty="0" smtClean="0"/>
              <a:t>Horner-</a:t>
            </a:r>
            <a:r>
              <a:rPr lang="en-US" b="1" i="1" dirty="0" err="1" smtClean="0"/>
              <a:t>Trantas</a:t>
            </a:r>
            <a:r>
              <a:rPr lang="en-US" b="1" i="1" dirty="0" smtClean="0"/>
              <a:t> </a:t>
            </a:r>
            <a:r>
              <a:rPr lang="en-US" b="1" i="1" dirty="0"/>
              <a:t>dots</a:t>
            </a:r>
            <a:r>
              <a:rPr lang="en-US" i="1" dirty="0"/>
              <a:t> </a:t>
            </a:r>
            <a:endParaRPr lang="en-US" dirty="0" smtClean="0">
              <a:effectLst/>
            </a:endParaRPr>
          </a:p>
          <a:p>
            <a:pPr marL="285750" indent="-285750">
              <a:buFont typeface="Arial" panose="020B0604020202020204" pitchFamily="34" charset="0"/>
              <a:buChar char="•"/>
            </a:pPr>
            <a:endParaRPr lang="en-US" dirty="0"/>
          </a:p>
        </p:txBody>
      </p:sp>
    </p:spTree>
    <p:extLst>
      <p:ext uri="{BB962C8B-B14F-4D97-AF65-F5344CB8AC3E}">
        <p14:creationId xmlns:p14="http://schemas.microsoft.com/office/powerpoint/2010/main" val="3849539900"/>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Content Placeholder 8" descr="Vernal-Keratoconjuctivitis-tranta-cobblestone.jpg"/>
          <p:cNvPicPr>
            <a:picLocks noGrp="1"/>
          </p:cNvPicPr>
          <p:nvPr>
            <p:ph idx="1"/>
          </p:nvPr>
        </p:nvPicPr>
        <p:blipFill>
          <a:blip r:embed="rId2" cstate="print">
            <a:extLst>
              <a:ext uri="{28A0092B-C50C-407E-A947-70E740481C1C}">
                <a14:useLocalDpi xmlns:a14="http://schemas.microsoft.com/office/drawing/2010/main" val="0"/>
              </a:ext>
            </a:extLst>
          </a:blip>
          <a:stretch>
            <a:fillRect/>
          </a:stretch>
        </p:blipFill>
        <p:spPr>
          <a:xfrm>
            <a:off x="467544" y="620688"/>
            <a:ext cx="3456384" cy="2736304"/>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10" name="Picture 9" descr="clip_image006.jpg"/>
          <p:cNvPicPr/>
          <p:nvPr/>
        </p:nvPicPr>
        <p:blipFill>
          <a:blip r:embed="rId3" cstate="print"/>
          <a:stretch>
            <a:fillRect/>
          </a:stretch>
        </p:blipFill>
        <p:spPr>
          <a:xfrm>
            <a:off x="2948345" y="4111725"/>
            <a:ext cx="3497242" cy="2713991"/>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11" name="Rectangle 10"/>
          <p:cNvSpPr/>
          <p:nvPr/>
        </p:nvSpPr>
        <p:spPr>
          <a:xfrm>
            <a:off x="323528" y="188641"/>
            <a:ext cx="7470576" cy="369332"/>
          </a:xfrm>
          <a:prstGeom prst="rect">
            <a:avLst/>
          </a:prstGeom>
        </p:spPr>
        <p:txBody>
          <a:bodyPr wrap="square">
            <a:spAutoFit/>
          </a:bodyPr>
          <a:lstStyle/>
          <a:p>
            <a:r>
              <a:rPr lang="en-US" dirty="0" err="1" smtClean="0">
                <a:effectLst>
                  <a:outerShdw blurRad="38100" dist="38100" dir="2700000" algn="tl">
                    <a:srgbClr val="000000">
                      <a:alpha val="43137"/>
                    </a:srgbClr>
                  </a:outerShdw>
                </a:effectLst>
              </a:rPr>
              <a:t>Konjungtivitis</a:t>
            </a:r>
            <a:r>
              <a:rPr lang="en-US" dirty="0" smtClean="0">
                <a:effectLst>
                  <a:outerShdw blurRad="38100" dist="38100" dir="2700000" algn="tl">
                    <a:srgbClr val="000000">
                      <a:alpha val="43137"/>
                    </a:srgbClr>
                  </a:outerShdw>
                </a:effectLst>
              </a:rPr>
              <a:t> Vernal </a:t>
            </a:r>
            <a:r>
              <a:rPr lang="en-US" dirty="0" err="1" smtClean="0">
                <a:effectLst>
                  <a:outerShdw blurRad="38100" dist="38100" dir="2700000" algn="tl">
                    <a:srgbClr val="000000">
                      <a:alpha val="43137"/>
                    </a:srgbClr>
                  </a:outerShdw>
                </a:effectLst>
              </a:rPr>
              <a:t>Palpebra</a:t>
            </a:r>
            <a:r>
              <a:rPr lang="en-US" dirty="0" smtClean="0">
                <a:effectLst>
                  <a:outerShdw blurRad="38100" dist="38100" dir="2700000" algn="tl">
                    <a:srgbClr val="000000">
                      <a:alpha val="43137"/>
                    </a:srgbClr>
                  </a:outerShdw>
                </a:effectLst>
              </a:rPr>
              <a:t> </a:t>
            </a:r>
            <a:r>
              <a:rPr lang="en-US" dirty="0" err="1" smtClean="0">
                <a:effectLst>
                  <a:outerShdw blurRad="38100" dist="38100" dir="2700000" algn="tl">
                    <a:srgbClr val="000000">
                      <a:alpha val="43137"/>
                    </a:srgbClr>
                  </a:outerShdw>
                </a:effectLst>
              </a:rPr>
              <a:t>dengan</a:t>
            </a:r>
            <a:r>
              <a:rPr lang="en-US" dirty="0" smtClean="0">
                <a:effectLst>
                  <a:outerShdw blurRad="38100" dist="38100" dir="2700000" algn="tl">
                    <a:srgbClr val="000000">
                      <a:alpha val="43137"/>
                    </a:srgbClr>
                  </a:outerShdw>
                </a:effectLst>
              </a:rPr>
              <a:t> </a:t>
            </a:r>
            <a:r>
              <a:rPr lang="en-US" dirty="0" err="1" smtClean="0">
                <a:effectLst>
                  <a:outerShdw blurRad="38100" dist="38100" dir="2700000" algn="tl">
                    <a:srgbClr val="000000">
                      <a:alpha val="43137"/>
                    </a:srgbClr>
                  </a:outerShdw>
                </a:effectLst>
              </a:rPr>
              <a:t>Tanda</a:t>
            </a:r>
            <a:r>
              <a:rPr lang="en-US" dirty="0" smtClean="0">
                <a:effectLst>
                  <a:outerShdw blurRad="38100" dist="38100" dir="2700000" algn="tl">
                    <a:srgbClr val="000000">
                      <a:alpha val="43137"/>
                    </a:srgbClr>
                  </a:outerShdw>
                </a:effectLst>
              </a:rPr>
              <a:t> </a:t>
            </a:r>
            <a:r>
              <a:rPr lang="en-US" i="1" dirty="0" smtClean="0">
                <a:effectLst>
                  <a:outerShdw blurRad="38100" dist="38100" dir="2700000" algn="tl">
                    <a:srgbClr val="000000">
                      <a:alpha val="43137"/>
                    </a:srgbClr>
                  </a:outerShdw>
                </a:effectLst>
              </a:rPr>
              <a:t>cobble stone</a:t>
            </a:r>
            <a:endParaRPr lang="en-US" dirty="0">
              <a:effectLst>
                <a:outerShdw blurRad="38100" dist="38100" dir="2700000" algn="tl">
                  <a:srgbClr val="000000">
                    <a:alpha val="43137"/>
                  </a:srgbClr>
                </a:outerShdw>
              </a:effectLst>
            </a:endParaRPr>
          </a:p>
        </p:txBody>
      </p:sp>
      <p:sp>
        <p:nvSpPr>
          <p:cNvPr id="12" name="Rectangle 11"/>
          <p:cNvSpPr/>
          <p:nvPr/>
        </p:nvSpPr>
        <p:spPr>
          <a:xfrm>
            <a:off x="323528" y="3645025"/>
            <a:ext cx="6678488" cy="646331"/>
          </a:xfrm>
          <a:prstGeom prst="rect">
            <a:avLst/>
          </a:prstGeom>
        </p:spPr>
        <p:txBody>
          <a:bodyPr wrap="square">
            <a:spAutoFit/>
          </a:bodyPr>
          <a:lstStyle/>
          <a:p>
            <a:r>
              <a:rPr lang="en-US" dirty="0" err="1" smtClean="0">
                <a:effectLst>
                  <a:outerShdw blurRad="38100" dist="38100" dir="2700000" algn="tl">
                    <a:srgbClr val="000000">
                      <a:alpha val="43137"/>
                    </a:srgbClr>
                  </a:outerShdw>
                </a:effectLst>
              </a:rPr>
              <a:t>Konjungtivitis</a:t>
            </a:r>
            <a:r>
              <a:rPr lang="en-US" dirty="0" smtClean="0">
                <a:effectLst>
                  <a:outerShdw blurRad="38100" dist="38100" dir="2700000" algn="tl">
                    <a:srgbClr val="000000">
                      <a:alpha val="43137"/>
                    </a:srgbClr>
                  </a:outerShdw>
                </a:effectLst>
              </a:rPr>
              <a:t> Vernal </a:t>
            </a:r>
            <a:r>
              <a:rPr lang="en-US" dirty="0" err="1" smtClean="0">
                <a:effectLst>
                  <a:outerShdw blurRad="38100" dist="38100" dir="2700000" algn="tl">
                    <a:srgbClr val="000000">
                      <a:alpha val="43137"/>
                    </a:srgbClr>
                  </a:outerShdw>
                </a:effectLst>
              </a:rPr>
              <a:t>Limbal</a:t>
            </a:r>
            <a:r>
              <a:rPr lang="en-US" dirty="0" smtClean="0">
                <a:effectLst>
                  <a:outerShdw blurRad="38100" dist="38100" dir="2700000" algn="tl">
                    <a:srgbClr val="000000">
                      <a:alpha val="43137"/>
                    </a:srgbClr>
                  </a:outerShdw>
                </a:effectLst>
              </a:rPr>
              <a:t> </a:t>
            </a:r>
            <a:r>
              <a:rPr lang="en-US" dirty="0" err="1" smtClean="0">
                <a:effectLst>
                  <a:outerShdw blurRad="38100" dist="38100" dir="2700000" algn="tl">
                    <a:srgbClr val="000000">
                      <a:alpha val="43137"/>
                    </a:srgbClr>
                  </a:outerShdw>
                </a:effectLst>
              </a:rPr>
              <a:t>dengan</a:t>
            </a:r>
            <a:r>
              <a:rPr lang="en-US" dirty="0" smtClean="0">
                <a:effectLst>
                  <a:outerShdw blurRad="38100" dist="38100" dir="2700000" algn="tl">
                    <a:srgbClr val="000000">
                      <a:alpha val="43137"/>
                    </a:srgbClr>
                  </a:outerShdw>
                </a:effectLst>
              </a:rPr>
              <a:t> </a:t>
            </a:r>
            <a:r>
              <a:rPr lang="en-US" dirty="0" err="1" smtClean="0">
                <a:effectLst>
                  <a:outerShdw blurRad="38100" dist="38100" dir="2700000" algn="tl">
                    <a:srgbClr val="000000">
                      <a:alpha val="43137"/>
                    </a:srgbClr>
                  </a:outerShdw>
                </a:effectLst>
              </a:rPr>
              <a:t>Tanda</a:t>
            </a:r>
            <a:r>
              <a:rPr lang="en-US" dirty="0" smtClean="0">
                <a:effectLst>
                  <a:outerShdw blurRad="38100" dist="38100" dir="2700000" algn="tl">
                    <a:srgbClr val="000000">
                      <a:alpha val="43137"/>
                    </a:srgbClr>
                  </a:outerShdw>
                </a:effectLst>
              </a:rPr>
              <a:t> </a:t>
            </a:r>
            <a:r>
              <a:rPr lang="en-US" i="1" dirty="0" err="1" smtClean="0">
                <a:effectLst>
                  <a:outerShdw blurRad="38100" dist="38100" dir="2700000" algn="tl">
                    <a:srgbClr val="000000">
                      <a:alpha val="43137"/>
                    </a:srgbClr>
                  </a:outerShdw>
                </a:effectLst>
              </a:rPr>
              <a:t>Trantas</a:t>
            </a:r>
            <a:r>
              <a:rPr lang="en-US" i="1" dirty="0" smtClean="0">
                <a:effectLst>
                  <a:outerShdw blurRad="38100" dist="38100" dir="2700000" algn="tl">
                    <a:srgbClr val="000000">
                      <a:alpha val="43137"/>
                    </a:srgbClr>
                  </a:outerShdw>
                </a:effectLst>
              </a:rPr>
              <a:t> Dot</a:t>
            </a:r>
            <a:endParaRPr lang="en-US" dirty="0" smtClean="0">
              <a:effectLst>
                <a:outerShdw blurRad="38100" dist="38100" dir="2700000" algn="tl">
                  <a:srgbClr val="000000">
                    <a:alpha val="43137"/>
                  </a:srgbClr>
                </a:outerShdw>
              </a:effectLst>
            </a:endParaRPr>
          </a:p>
          <a:p>
            <a:r>
              <a:rPr lang="en-ID" dirty="0" smtClean="0">
                <a:effectLst>
                  <a:outerShdw blurRad="38100" dist="38100" dir="2700000" algn="tl">
                    <a:srgbClr val="000000">
                      <a:alpha val="43137"/>
                    </a:srgbClr>
                  </a:outerShdw>
                </a:effectLst>
              </a:rPr>
              <a:t> </a:t>
            </a:r>
            <a:endParaRPr lang="en-US" dirty="0">
              <a:effectLst>
                <a:outerShdw blurRad="38100" dist="38100" dir="2700000" algn="tl">
                  <a:srgbClr val="000000">
                    <a:alpha val="43137"/>
                  </a:srgbClr>
                </a:outerShdw>
              </a:effectLst>
            </a:endParaRPr>
          </a:p>
        </p:txBody>
      </p:sp>
      <p:pic>
        <p:nvPicPr>
          <p:cNvPr id="2050" name="Picture 2"/>
          <p:cNvPicPr>
            <a:picLocks noChangeAspect="1" noChangeArrowheads="1"/>
          </p:cNvPicPr>
          <p:nvPr/>
        </p:nvPicPr>
        <p:blipFill rotWithShape="1">
          <a:blip r:embed="rId4">
            <a:extLst>
              <a:ext uri="{28A0092B-C50C-407E-A947-70E740481C1C}">
                <a14:useLocalDpi xmlns:a14="http://schemas.microsoft.com/office/drawing/2010/main" val="0"/>
              </a:ext>
            </a:extLst>
          </a:blip>
          <a:srcRect l="42167" t="33594" r="23133" b="23371"/>
          <a:stretch/>
        </p:blipFill>
        <p:spPr bwMode="auto">
          <a:xfrm>
            <a:off x="4696966" y="612304"/>
            <a:ext cx="3657600" cy="2744688"/>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a:extLst/>
        </p:spPr>
      </p:pic>
    </p:spTree>
    <p:extLst>
      <p:ext uri="{BB962C8B-B14F-4D97-AF65-F5344CB8AC3E}">
        <p14:creationId xmlns:p14="http://schemas.microsoft.com/office/powerpoint/2010/main" val="89041965"/>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228600"/>
            <a:ext cx="6724500" cy="998800"/>
          </a:xfrm>
        </p:spPr>
        <p:txBody>
          <a:bodyPr/>
          <a:lstStyle/>
          <a:p>
            <a:r>
              <a:rPr lang="en-US" dirty="0" err="1" smtClean="0">
                <a:solidFill>
                  <a:schemeClr val="accent2">
                    <a:lumMod val="75000"/>
                  </a:schemeClr>
                </a:solidFill>
              </a:rPr>
              <a:t>Tipe</a:t>
            </a:r>
            <a:r>
              <a:rPr lang="en-US" dirty="0" smtClean="0">
                <a:solidFill>
                  <a:schemeClr val="accent2">
                    <a:lumMod val="75000"/>
                  </a:schemeClr>
                </a:solidFill>
              </a:rPr>
              <a:t> </a:t>
            </a:r>
            <a:r>
              <a:rPr lang="en-US" dirty="0" err="1" smtClean="0">
                <a:solidFill>
                  <a:schemeClr val="accent2">
                    <a:lumMod val="75000"/>
                  </a:schemeClr>
                </a:solidFill>
              </a:rPr>
              <a:t>Konjtivitis</a:t>
            </a:r>
            <a:r>
              <a:rPr lang="en-US" dirty="0" smtClean="0">
                <a:solidFill>
                  <a:schemeClr val="accent2">
                    <a:lumMod val="75000"/>
                  </a:schemeClr>
                </a:solidFill>
              </a:rPr>
              <a:t> Vernal</a:t>
            </a:r>
            <a:endParaRPr lang="en-US" dirty="0">
              <a:solidFill>
                <a:schemeClr val="accent2">
                  <a:lumMod val="75000"/>
                </a:schemeClr>
              </a:solidFill>
            </a:endParaRPr>
          </a:p>
        </p:txBody>
      </p:sp>
      <p:sp>
        <p:nvSpPr>
          <p:cNvPr id="3" name="Content Placeholder 2"/>
          <p:cNvSpPr>
            <a:spLocks noGrp="1"/>
          </p:cNvSpPr>
          <p:nvPr>
            <p:ph idx="1"/>
          </p:nvPr>
        </p:nvSpPr>
        <p:spPr>
          <a:xfrm>
            <a:off x="1137" y="584200"/>
            <a:ext cx="9049603" cy="5791200"/>
          </a:xfrm>
        </p:spPr>
        <p:txBody>
          <a:bodyPr/>
          <a:lstStyle/>
          <a:p>
            <a:pPr lvl="0" algn="just"/>
            <a:r>
              <a:rPr lang="en-US" sz="1800" dirty="0">
                <a:latin typeface="+mj-lt"/>
              </a:rPr>
              <a:t>a.       Contact </a:t>
            </a:r>
            <a:r>
              <a:rPr lang="en-US" sz="1800" dirty="0" err="1">
                <a:latin typeface="+mj-lt"/>
              </a:rPr>
              <a:t>dermatoconjunctivitis</a:t>
            </a:r>
            <a:r>
              <a:rPr lang="en-US" sz="1800" dirty="0">
                <a:latin typeface="+mj-lt"/>
              </a:rPr>
              <a:t>.</a:t>
            </a:r>
          </a:p>
          <a:p>
            <a:pPr marL="38100" indent="0" algn="just">
              <a:buNone/>
            </a:pPr>
            <a:r>
              <a:rPr lang="en-US" sz="1800" dirty="0" err="1" smtClean="0">
                <a:latin typeface="+mj-lt"/>
              </a:rPr>
              <a:t>Konjungtivitis</a:t>
            </a:r>
            <a:r>
              <a:rPr lang="en-US" sz="1800" dirty="0" smtClean="0">
                <a:latin typeface="+mj-lt"/>
              </a:rPr>
              <a:t> </a:t>
            </a:r>
            <a:r>
              <a:rPr lang="en-US" sz="1800" dirty="0" err="1">
                <a:latin typeface="+mj-lt"/>
              </a:rPr>
              <a:t>alergi</a:t>
            </a:r>
            <a:r>
              <a:rPr lang="en-US" sz="1800" dirty="0">
                <a:latin typeface="+mj-lt"/>
              </a:rPr>
              <a:t> </a:t>
            </a:r>
            <a:r>
              <a:rPr lang="en-US" sz="1800" dirty="0" err="1">
                <a:latin typeface="+mj-lt"/>
              </a:rPr>
              <a:t>tipe</a:t>
            </a:r>
            <a:r>
              <a:rPr lang="en-US" sz="1800" dirty="0">
                <a:latin typeface="+mj-lt"/>
              </a:rPr>
              <a:t> </a:t>
            </a:r>
            <a:r>
              <a:rPr lang="en-US" sz="1800" dirty="0" err="1">
                <a:latin typeface="+mj-lt"/>
              </a:rPr>
              <a:t>ini</a:t>
            </a:r>
            <a:r>
              <a:rPr lang="en-US" sz="1800" dirty="0">
                <a:latin typeface="+mj-lt"/>
              </a:rPr>
              <a:t> </a:t>
            </a:r>
            <a:r>
              <a:rPr lang="en-US" sz="1800" dirty="0" err="1">
                <a:latin typeface="+mj-lt"/>
              </a:rPr>
              <a:t>umumnya</a:t>
            </a:r>
            <a:r>
              <a:rPr lang="en-US" sz="1800" dirty="0">
                <a:latin typeface="+mj-lt"/>
              </a:rPr>
              <a:t> </a:t>
            </a:r>
            <a:r>
              <a:rPr lang="en-US" sz="1800" dirty="0" err="1">
                <a:latin typeface="+mj-lt"/>
              </a:rPr>
              <a:t>disebabkan</a:t>
            </a:r>
            <a:r>
              <a:rPr lang="en-US" sz="1800" dirty="0">
                <a:latin typeface="+mj-lt"/>
              </a:rPr>
              <a:t> </a:t>
            </a:r>
            <a:r>
              <a:rPr lang="en-US" sz="1800" dirty="0" err="1">
                <a:latin typeface="+mj-lt"/>
              </a:rPr>
              <a:t>oleh</a:t>
            </a:r>
            <a:r>
              <a:rPr lang="en-US" sz="1800" dirty="0">
                <a:latin typeface="+mj-lt"/>
              </a:rPr>
              <a:t> </a:t>
            </a:r>
            <a:r>
              <a:rPr lang="en-US" sz="1800" dirty="0" err="1">
                <a:latin typeface="+mj-lt"/>
              </a:rPr>
              <a:t>obat</a:t>
            </a:r>
            <a:r>
              <a:rPr lang="en-US" sz="1800" dirty="0">
                <a:latin typeface="+mj-lt"/>
              </a:rPr>
              <a:t> </a:t>
            </a:r>
            <a:r>
              <a:rPr lang="en-US" sz="1800" dirty="0" err="1">
                <a:latin typeface="+mj-lt"/>
              </a:rPr>
              <a:t>tetes</a:t>
            </a:r>
            <a:r>
              <a:rPr lang="en-US" sz="1800" dirty="0">
                <a:latin typeface="+mj-lt"/>
              </a:rPr>
              <a:t> </a:t>
            </a:r>
            <a:r>
              <a:rPr lang="en-US" sz="1800" dirty="0" err="1">
                <a:latin typeface="+mj-lt"/>
              </a:rPr>
              <a:t>mata</a:t>
            </a:r>
            <a:r>
              <a:rPr lang="en-US" sz="1800" dirty="0">
                <a:latin typeface="+mj-lt"/>
              </a:rPr>
              <a:t>. </a:t>
            </a:r>
            <a:r>
              <a:rPr lang="en-US" sz="1800" dirty="0" err="1">
                <a:latin typeface="+mj-lt"/>
              </a:rPr>
              <a:t>Selain</a:t>
            </a:r>
            <a:r>
              <a:rPr lang="en-US" sz="1800" dirty="0">
                <a:latin typeface="+mj-lt"/>
              </a:rPr>
              <a:t> </a:t>
            </a:r>
            <a:r>
              <a:rPr lang="en-US" sz="1800" dirty="0" err="1">
                <a:latin typeface="+mj-lt"/>
              </a:rPr>
              <a:t>itu</a:t>
            </a:r>
            <a:r>
              <a:rPr lang="en-US" sz="1800" dirty="0">
                <a:latin typeface="+mj-lt"/>
              </a:rPr>
              <a:t>, </a:t>
            </a:r>
            <a:r>
              <a:rPr lang="en-US" sz="1800" dirty="0" err="1">
                <a:latin typeface="+mj-lt"/>
              </a:rPr>
              <a:t>penggunaan</a:t>
            </a:r>
            <a:r>
              <a:rPr lang="en-US" sz="1800" dirty="0">
                <a:latin typeface="+mj-lt"/>
              </a:rPr>
              <a:t> </a:t>
            </a:r>
            <a:r>
              <a:rPr lang="en-US" sz="1800" dirty="0" err="1">
                <a:latin typeface="+mj-lt"/>
              </a:rPr>
              <a:t>riasan</a:t>
            </a:r>
            <a:r>
              <a:rPr lang="en-US" sz="1800" dirty="0">
                <a:latin typeface="+mj-lt"/>
              </a:rPr>
              <a:t> </a:t>
            </a:r>
            <a:r>
              <a:rPr lang="en-US" sz="1800" dirty="0" err="1">
                <a:latin typeface="+mj-lt"/>
              </a:rPr>
              <a:t>wajah</a:t>
            </a:r>
            <a:r>
              <a:rPr lang="en-US" sz="1800" dirty="0">
                <a:latin typeface="+mj-lt"/>
              </a:rPr>
              <a:t> </a:t>
            </a:r>
            <a:r>
              <a:rPr lang="en-US" sz="1800" dirty="0" err="1">
                <a:latin typeface="+mj-lt"/>
              </a:rPr>
              <a:t>dan</a:t>
            </a:r>
            <a:r>
              <a:rPr lang="en-US" sz="1800" dirty="0">
                <a:latin typeface="+mj-lt"/>
              </a:rPr>
              <a:t> </a:t>
            </a:r>
            <a:r>
              <a:rPr lang="en-US" sz="1800" dirty="0" err="1">
                <a:latin typeface="+mj-lt"/>
              </a:rPr>
              <a:t>paparan</a:t>
            </a:r>
            <a:r>
              <a:rPr lang="en-US" sz="1800" dirty="0">
                <a:latin typeface="+mj-lt"/>
              </a:rPr>
              <a:t> </a:t>
            </a:r>
            <a:r>
              <a:rPr lang="en-US" sz="1800" dirty="0" err="1">
                <a:latin typeface="+mj-lt"/>
              </a:rPr>
              <a:t>zat</a:t>
            </a:r>
            <a:r>
              <a:rPr lang="en-US" sz="1800" dirty="0">
                <a:latin typeface="+mj-lt"/>
              </a:rPr>
              <a:t> </a:t>
            </a:r>
            <a:r>
              <a:rPr lang="en-US" sz="1800" dirty="0" err="1">
                <a:latin typeface="+mj-lt"/>
              </a:rPr>
              <a:t>kimia</a:t>
            </a:r>
            <a:r>
              <a:rPr lang="en-US" sz="1800" dirty="0">
                <a:latin typeface="+mj-lt"/>
              </a:rPr>
              <a:t> </a:t>
            </a:r>
            <a:r>
              <a:rPr lang="en-US" sz="1800" dirty="0" err="1">
                <a:latin typeface="+mj-lt"/>
              </a:rPr>
              <a:t>juga</a:t>
            </a:r>
            <a:r>
              <a:rPr lang="en-US" sz="1800" dirty="0">
                <a:latin typeface="+mj-lt"/>
              </a:rPr>
              <a:t> </a:t>
            </a:r>
            <a:r>
              <a:rPr lang="en-US" sz="1800" dirty="0" err="1">
                <a:latin typeface="+mj-lt"/>
              </a:rPr>
              <a:t>bisa</a:t>
            </a:r>
            <a:r>
              <a:rPr lang="en-US" sz="1800" dirty="0">
                <a:latin typeface="+mj-lt"/>
              </a:rPr>
              <a:t> </a:t>
            </a:r>
            <a:r>
              <a:rPr lang="en-US" sz="1800" dirty="0" err="1">
                <a:latin typeface="+mj-lt"/>
              </a:rPr>
              <a:t>menyebabkan</a:t>
            </a:r>
            <a:r>
              <a:rPr lang="en-US" sz="1800" dirty="0">
                <a:latin typeface="+mj-lt"/>
              </a:rPr>
              <a:t> </a:t>
            </a:r>
            <a:r>
              <a:rPr lang="en-US" sz="1800" dirty="0" err="1">
                <a:latin typeface="+mj-lt"/>
              </a:rPr>
              <a:t>terjadinya</a:t>
            </a:r>
            <a:r>
              <a:rPr lang="en-US" sz="1800" dirty="0">
                <a:latin typeface="+mj-lt"/>
              </a:rPr>
              <a:t> </a:t>
            </a:r>
            <a:r>
              <a:rPr lang="en-US" sz="1800" dirty="0" err="1">
                <a:latin typeface="+mj-lt"/>
              </a:rPr>
              <a:t>kondisi</a:t>
            </a:r>
            <a:r>
              <a:rPr lang="en-US" sz="1800" dirty="0">
                <a:latin typeface="+mj-lt"/>
              </a:rPr>
              <a:t> </a:t>
            </a:r>
            <a:r>
              <a:rPr lang="en-US" sz="1800" dirty="0" err="1">
                <a:latin typeface="+mj-lt"/>
              </a:rPr>
              <a:t>ini</a:t>
            </a:r>
            <a:r>
              <a:rPr lang="en-US" sz="1800" dirty="0" smtClean="0">
                <a:latin typeface="+mj-lt"/>
              </a:rPr>
              <a:t>.</a:t>
            </a:r>
            <a:endParaRPr lang="en-US" sz="1800" dirty="0">
              <a:latin typeface="+mj-lt"/>
            </a:endParaRPr>
          </a:p>
          <a:p>
            <a:pPr lvl="0" algn="just"/>
            <a:r>
              <a:rPr lang="en-US" sz="1800" dirty="0">
                <a:latin typeface="+mj-lt"/>
              </a:rPr>
              <a:t>b.      </a:t>
            </a:r>
            <a:r>
              <a:rPr lang="en-US" sz="1800" dirty="0" err="1">
                <a:latin typeface="+mj-lt"/>
              </a:rPr>
              <a:t>Konjungtivitis</a:t>
            </a:r>
            <a:r>
              <a:rPr lang="en-US" sz="1800" dirty="0">
                <a:latin typeface="+mj-lt"/>
              </a:rPr>
              <a:t> </a:t>
            </a:r>
            <a:r>
              <a:rPr lang="en-US" sz="1800" dirty="0" err="1">
                <a:latin typeface="+mj-lt"/>
              </a:rPr>
              <a:t>papiler</a:t>
            </a:r>
            <a:r>
              <a:rPr lang="en-US" sz="1800" dirty="0">
                <a:latin typeface="+mj-lt"/>
              </a:rPr>
              <a:t> </a:t>
            </a:r>
            <a:r>
              <a:rPr lang="en-US" sz="1800" dirty="0" err="1">
                <a:latin typeface="+mj-lt"/>
              </a:rPr>
              <a:t>raksasa</a:t>
            </a:r>
            <a:r>
              <a:rPr lang="en-US" sz="1800" dirty="0" smtClean="0">
                <a:latin typeface="+mj-lt"/>
              </a:rPr>
              <a:t>.</a:t>
            </a:r>
            <a:endParaRPr lang="en-US" sz="1800" dirty="0">
              <a:latin typeface="+mj-lt"/>
            </a:endParaRPr>
          </a:p>
          <a:p>
            <a:pPr marL="38100" indent="0" algn="just">
              <a:buNone/>
            </a:pPr>
            <a:r>
              <a:rPr lang="en-US" sz="1800" dirty="0" err="1">
                <a:latin typeface="+mj-lt"/>
              </a:rPr>
              <a:t>Penyebab</a:t>
            </a:r>
            <a:r>
              <a:rPr lang="en-US" sz="1800" dirty="0">
                <a:latin typeface="+mj-lt"/>
              </a:rPr>
              <a:t> </a:t>
            </a:r>
            <a:r>
              <a:rPr lang="en-US" sz="1800" dirty="0" err="1">
                <a:latin typeface="+mj-lt"/>
              </a:rPr>
              <a:t>terjadinya</a:t>
            </a:r>
            <a:r>
              <a:rPr lang="en-US" sz="1800" dirty="0">
                <a:latin typeface="+mj-lt"/>
              </a:rPr>
              <a:t> </a:t>
            </a:r>
            <a:r>
              <a:rPr lang="en-US" sz="1800" dirty="0" err="1">
                <a:latin typeface="+mj-lt"/>
              </a:rPr>
              <a:t>konjungtivitis</a:t>
            </a:r>
            <a:r>
              <a:rPr lang="en-US" sz="1800" dirty="0">
                <a:latin typeface="+mj-lt"/>
              </a:rPr>
              <a:t> </a:t>
            </a:r>
            <a:r>
              <a:rPr lang="en-US" sz="1800" dirty="0" err="1">
                <a:latin typeface="+mj-lt"/>
              </a:rPr>
              <a:t>papiler</a:t>
            </a:r>
            <a:r>
              <a:rPr lang="en-US" sz="1800" dirty="0">
                <a:latin typeface="+mj-lt"/>
              </a:rPr>
              <a:t> </a:t>
            </a:r>
            <a:r>
              <a:rPr lang="en-US" sz="1800" dirty="0" err="1">
                <a:latin typeface="+mj-lt"/>
              </a:rPr>
              <a:t>raksasa</a:t>
            </a:r>
            <a:r>
              <a:rPr lang="en-US" sz="1800" dirty="0">
                <a:latin typeface="+mj-lt"/>
              </a:rPr>
              <a:t> </a:t>
            </a:r>
            <a:r>
              <a:rPr lang="en-US" sz="1800" dirty="0" err="1">
                <a:latin typeface="+mj-lt"/>
              </a:rPr>
              <a:t>adalah</a:t>
            </a:r>
            <a:r>
              <a:rPr lang="en-US" sz="1800" dirty="0">
                <a:latin typeface="+mj-lt"/>
              </a:rPr>
              <a:t> </a:t>
            </a:r>
            <a:r>
              <a:rPr lang="en-US" sz="1800" dirty="0" err="1">
                <a:latin typeface="+mj-lt"/>
              </a:rPr>
              <a:t>lensa</a:t>
            </a:r>
            <a:r>
              <a:rPr lang="en-US" sz="1800" dirty="0">
                <a:latin typeface="+mj-lt"/>
              </a:rPr>
              <a:t> </a:t>
            </a:r>
            <a:r>
              <a:rPr lang="en-US" sz="1800" dirty="0" err="1">
                <a:latin typeface="+mj-lt"/>
              </a:rPr>
              <a:t>kontak</a:t>
            </a:r>
            <a:r>
              <a:rPr lang="en-US" sz="1800" dirty="0">
                <a:latin typeface="+mj-lt"/>
              </a:rPr>
              <a:t>, </a:t>
            </a:r>
            <a:r>
              <a:rPr lang="en-US" sz="1800" dirty="0" err="1">
                <a:latin typeface="+mj-lt"/>
              </a:rPr>
              <a:t>bagian</a:t>
            </a:r>
            <a:r>
              <a:rPr lang="en-US" sz="1800" dirty="0">
                <a:latin typeface="+mj-lt"/>
              </a:rPr>
              <a:t> </a:t>
            </a:r>
            <a:r>
              <a:rPr lang="en-US" sz="1800" dirty="0" err="1">
                <a:latin typeface="+mj-lt"/>
              </a:rPr>
              <a:t>mata</a:t>
            </a:r>
            <a:r>
              <a:rPr lang="en-US" sz="1800" dirty="0">
                <a:latin typeface="+mj-lt"/>
              </a:rPr>
              <a:t> </a:t>
            </a:r>
            <a:r>
              <a:rPr lang="en-US" sz="1800" dirty="0" err="1">
                <a:latin typeface="+mj-lt"/>
              </a:rPr>
              <a:t>buatan</a:t>
            </a:r>
            <a:r>
              <a:rPr lang="en-US" sz="1800" dirty="0">
                <a:latin typeface="+mj-lt"/>
              </a:rPr>
              <a:t> </a:t>
            </a:r>
            <a:r>
              <a:rPr lang="en-US" sz="1800" dirty="0" err="1">
                <a:latin typeface="+mj-lt"/>
              </a:rPr>
              <a:t>atau</a:t>
            </a:r>
            <a:r>
              <a:rPr lang="en-US" sz="1800" dirty="0">
                <a:latin typeface="+mj-lt"/>
              </a:rPr>
              <a:t> </a:t>
            </a:r>
            <a:r>
              <a:rPr lang="en-US" sz="1800" dirty="0" err="1">
                <a:latin typeface="+mj-lt"/>
              </a:rPr>
              <a:t>prostesis</a:t>
            </a:r>
            <a:r>
              <a:rPr lang="en-US" sz="1800" dirty="0">
                <a:latin typeface="+mj-lt"/>
              </a:rPr>
              <a:t> yang </a:t>
            </a:r>
            <a:r>
              <a:rPr lang="en-US" sz="1800" dirty="0" err="1">
                <a:latin typeface="+mj-lt"/>
              </a:rPr>
              <a:t>dipasang</a:t>
            </a:r>
            <a:r>
              <a:rPr lang="en-US" sz="1800" dirty="0">
                <a:latin typeface="+mj-lt"/>
              </a:rPr>
              <a:t> </a:t>
            </a:r>
            <a:r>
              <a:rPr lang="en-US" sz="1800" dirty="0" err="1">
                <a:latin typeface="+mj-lt"/>
              </a:rPr>
              <a:t>saat</a:t>
            </a:r>
            <a:r>
              <a:rPr lang="en-US" sz="1800" dirty="0">
                <a:latin typeface="+mj-lt"/>
              </a:rPr>
              <a:t> </a:t>
            </a:r>
            <a:r>
              <a:rPr lang="en-US" sz="1800" dirty="0" err="1">
                <a:latin typeface="+mj-lt"/>
              </a:rPr>
              <a:t>operasi</a:t>
            </a:r>
            <a:r>
              <a:rPr lang="en-US" sz="1800" dirty="0">
                <a:latin typeface="+mj-lt"/>
              </a:rPr>
              <a:t> </a:t>
            </a:r>
            <a:r>
              <a:rPr lang="en-US" sz="1800" dirty="0" err="1">
                <a:latin typeface="+mj-lt"/>
              </a:rPr>
              <a:t>mata</a:t>
            </a:r>
            <a:r>
              <a:rPr lang="en-US" sz="1800" dirty="0">
                <a:latin typeface="+mj-lt"/>
              </a:rPr>
              <a:t>, </a:t>
            </a:r>
            <a:r>
              <a:rPr lang="en-US" sz="1800" dirty="0" err="1">
                <a:latin typeface="+mj-lt"/>
              </a:rPr>
              <a:t>serta</a:t>
            </a:r>
            <a:r>
              <a:rPr lang="en-US" sz="1800" dirty="0">
                <a:latin typeface="+mj-lt"/>
              </a:rPr>
              <a:t> </a:t>
            </a:r>
            <a:r>
              <a:rPr lang="en-US" sz="1800" dirty="0" err="1">
                <a:latin typeface="+mj-lt"/>
              </a:rPr>
              <a:t>jahitan</a:t>
            </a:r>
            <a:r>
              <a:rPr lang="en-US" sz="1800" dirty="0">
                <a:latin typeface="+mj-lt"/>
              </a:rPr>
              <a:t> yang </a:t>
            </a:r>
            <a:r>
              <a:rPr lang="en-US" sz="1800" dirty="0" err="1">
                <a:latin typeface="+mj-lt"/>
              </a:rPr>
              <a:t>digunakan</a:t>
            </a:r>
            <a:r>
              <a:rPr lang="en-US" sz="1800" dirty="0">
                <a:latin typeface="+mj-lt"/>
              </a:rPr>
              <a:t> </a:t>
            </a:r>
            <a:r>
              <a:rPr lang="en-US" sz="1800" dirty="0" err="1">
                <a:latin typeface="+mj-lt"/>
              </a:rPr>
              <a:t>pada</a:t>
            </a:r>
            <a:r>
              <a:rPr lang="en-US" sz="1800" dirty="0">
                <a:latin typeface="+mj-lt"/>
              </a:rPr>
              <a:t> </a:t>
            </a:r>
            <a:r>
              <a:rPr lang="en-US" sz="1800" dirty="0" err="1">
                <a:latin typeface="+mj-lt"/>
              </a:rPr>
              <a:t>operasi</a:t>
            </a:r>
            <a:r>
              <a:rPr lang="en-US" sz="1800" dirty="0">
                <a:latin typeface="+mj-lt"/>
              </a:rPr>
              <a:t> </a:t>
            </a:r>
            <a:r>
              <a:rPr lang="en-US" sz="1800" dirty="0" err="1">
                <a:latin typeface="+mj-lt"/>
              </a:rPr>
              <a:t>mata</a:t>
            </a:r>
            <a:r>
              <a:rPr lang="en-US" sz="1800" dirty="0">
                <a:latin typeface="+mj-lt"/>
              </a:rPr>
              <a:t>. </a:t>
            </a:r>
            <a:r>
              <a:rPr lang="en-US" sz="1800" dirty="0" err="1">
                <a:latin typeface="+mj-lt"/>
              </a:rPr>
              <a:t>Diperkirakan</a:t>
            </a:r>
            <a:r>
              <a:rPr lang="en-US" sz="1800" dirty="0">
                <a:latin typeface="+mj-lt"/>
              </a:rPr>
              <a:t> </a:t>
            </a:r>
            <a:r>
              <a:rPr lang="en-US" sz="1800" dirty="0" err="1">
                <a:latin typeface="+mj-lt"/>
              </a:rPr>
              <a:t>sekitar</a:t>
            </a:r>
            <a:r>
              <a:rPr lang="en-US" sz="1800" dirty="0">
                <a:latin typeface="+mj-lt"/>
              </a:rPr>
              <a:t> </a:t>
            </a:r>
            <a:r>
              <a:rPr lang="en-US" sz="1800" dirty="0" err="1">
                <a:latin typeface="+mj-lt"/>
              </a:rPr>
              <a:t>satu</a:t>
            </a:r>
            <a:r>
              <a:rPr lang="en-US" sz="1800" dirty="0">
                <a:latin typeface="+mj-lt"/>
              </a:rPr>
              <a:t> </a:t>
            </a:r>
            <a:r>
              <a:rPr lang="en-US" sz="1800" dirty="0" err="1">
                <a:latin typeface="+mj-lt"/>
              </a:rPr>
              <a:t>persen</a:t>
            </a:r>
            <a:r>
              <a:rPr lang="en-US" sz="1800" dirty="0">
                <a:latin typeface="+mj-lt"/>
              </a:rPr>
              <a:t> orang yang </a:t>
            </a:r>
            <a:r>
              <a:rPr lang="en-US" sz="1800" dirty="0" err="1">
                <a:latin typeface="+mj-lt"/>
              </a:rPr>
              <a:t>menggunakan</a:t>
            </a:r>
            <a:r>
              <a:rPr lang="en-US" sz="1800" dirty="0">
                <a:latin typeface="+mj-lt"/>
              </a:rPr>
              <a:t> </a:t>
            </a:r>
            <a:r>
              <a:rPr lang="en-US" sz="1800" dirty="0" err="1">
                <a:latin typeface="+mj-lt"/>
              </a:rPr>
              <a:t>lensa</a:t>
            </a:r>
            <a:r>
              <a:rPr lang="en-US" sz="1800" dirty="0">
                <a:latin typeface="+mj-lt"/>
              </a:rPr>
              <a:t> </a:t>
            </a:r>
            <a:r>
              <a:rPr lang="en-US" sz="1800" dirty="0" err="1">
                <a:latin typeface="+mj-lt"/>
              </a:rPr>
              <a:t>kontak</a:t>
            </a:r>
            <a:r>
              <a:rPr lang="en-US" sz="1800" dirty="0">
                <a:latin typeface="+mj-lt"/>
              </a:rPr>
              <a:t> </a:t>
            </a:r>
            <a:r>
              <a:rPr lang="en-US" sz="1800" dirty="0" err="1">
                <a:latin typeface="+mj-lt"/>
              </a:rPr>
              <a:t>keras</a:t>
            </a:r>
            <a:r>
              <a:rPr lang="en-US" sz="1800" dirty="0">
                <a:latin typeface="+mj-lt"/>
              </a:rPr>
              <a:t> </a:t>
            </a:r>
            <a:r>
              <a:rPr lang="en-US" sz="1800" dirty="0" err="1">
                <a:latin typeface="+mj-lt"/>
              </a:rPr>
              <a:t>dan</a:t>
            </a:r>
            <a:r>
              <a:rPr lang="en-US" sz="1800" dirty="0">
                <a:latin typeface="+mj-lt"/>
              </a:rPr>
              <a:t> </a:t>
            </a:r>
            <a:r>
              <a:rPr lang="en-US" sz="1800" dirty="0" err="1">
                <a:latin typeface="+mj-lt"/>
              </a:rPr>
              <a:t>tiga</a:t>
            </a:r>
            <a:r>
              <a:rPr lang="en-US" sz="1800" dirty="0">
                <a:latin typeface="+mj-lt"/>
              </a:rPr>
              <a:t> </a:t>
            </a:r>
            <a:r>
              <a:rPr lang="en-US" sz="1800" dirty="0" err="1">
                <a:latin typeface="+mj-lt"/>
              </a:rPr>
              <a:t>persen</a:t>
            </a:r>
            <a:r>
              <a:rPr lang="en-US" sz="1800" dirty="0">
                <a:latin typeface="+mj-lt"/>
              </a:rPr>
              <a:t> </a:t>
            </a:r>
            <a:r>
              <a:rPr lang="en-US" sz="1800" dirty="0" err="1">
                <a:latin typeface="+mj-lt"/>
              </a:rPr>
              <a:t>pengguna</a:t>
            </a:r>
            <a:r>
              <a:rPr lang="en-US" sz="1800" dirty="0">
                <a:latin typeface="+mj-lt"/>
              </a:rPr>
              <a:t> </a:t>
            </a:r>
            <a:r>
              <a:rPr lang="en-US" sz="1800" dirty="0" err="1">
                <a:latin typeface="+mj-lt"/>
              </a:rPr>
              <a:t>lensa</a:t>
            </a:r>
            <a:r>
              <a:rPr lang="en-US" sz="1800" dirty="0">
                <a:latin typeface="+mj-lt"/>
              </a:rPr>
              <a:t> </a:t>
            </a:r>
            <a:r>
              <a:rPr lang="en-US" sz="1800" dirty="0" err="1">
                <a:latin typeface="+mj-lt"/>
              </a:rPr>
              <a:t>kontak</a:t>
            </a:r>
            <a:r>
              <a:rPr lang="en-US" sz="1800" dirty="0">
                <a:latin typeface="+mj-lt"/>
              </a:rPr>
              <a:t> </a:t>
            </a:r>
            <a:r>
              <a:rPr lang="en-US" sz="1800" dirty="0" err="1">
                <a:latin typeface="+mj-lt"/>
              </a:rPr>
              <a:t>lunak</a:t>
            </a:r>
            <a:r>
              <a:rPr lang="en-US" sz="1800" dirty="0">
                <a:latin typeface="+mj-lt"/>
              </a:rPr>
              <a:t> </a:t>
            </a:r>
            <a:r>
              <a:rPr lang="en-US" sz="1800" dirty="0" err="1">
                <a:latin typeface="+mj-lt"/>
              </a:rPr>
              <a:t>terkena</a:t>
            </a:r>
            <a:r>
              <a:rPr lang="en-US" sz="1800" dirty="0">
                <a:latin typeface="+mj-lt"/>
              </a:rPr>
              <a:t> </a:t>
            </a:r>
            <a:r>
              <a:rPr lang="en-US" sz="1800" dirty="0" err="1">
                <a:latin typeface="+mj-lt"/>
              </a:rPr>
              <a:t>konjungtivitis</a:t>
            </a:r>
            <a:r>
              <a:rPr lang="en-US" sz="1800" dirty="0">
                <a:latin typeface="+mj-lt"/>
              </a:rPr>
              <a:t> </a:t>
            </a:r>
            <a:r>
              <a:rPr lang="en-US" sz="1800" dirty="0" err="1">
                <a:latin typeface="+mj-lt"/>
              </a:rPr>
              <a:t>papiler</a:t>
            </a:r>
            <a:r>
              <a:rPr lang="en-US" sz="1800" dirty="0">
                <a:latin typeface="+mj-lt"/>
              </a:rPr>
              <a:t> </a:t>
            </a:r>
            <a:r>
              <a:rPr lang="en-US" sz="1800" dirty="0" err="1">
                <a:latin typeface="+mj-lt"/>
              </a:rPr>
              <a:t>raksasa</a:t>
            </a:r>
            <a:r>
              <a:rPr lang="en-US" sz="1800" dirty="0" smtClean="0">
                <a:latin typeface="+mj-lt"/>
              </a:rPr>
              <a:t>.</a:t>
            </a:r>
            <a:endParaRPr lang="en-US" sz="1800" dirty="0">
              <a:latin typeface="+mj-lt"/>
            </a:endParaRPr>
          </a:p>
          <a:p>
            <a:pPr lvl="0" algn="just"/>
            <a:r>
              <a:rPr lang="en-US" sz="1800" dirty="0">
                <a:latin typeface="+mj-lt"/>
              </a:rPr>
              <a:t>c.       </a:t>
            </a:r>
            <a:r>
              <a:rPr lang="en-US" sz="1800" dirty="0" err="1">
                <a:latin typeface="+mj-lt"/>
              </a:rPr>
              <a:t>Konjungtivitis</a:t>
            </a:r>
            <a:r>
              <a:rPr lang="en-US" sz="1800" dirty="0">
                <a:latin typeface="+mj-lt"/>
              </a:rPr>
              <a:t> </a:t>
            </a:r>
            <a:r>
              <a:rPr lang="en-US" sz="1800" dirty="0" err="1">
                <a:latin typeface="+mj-lt"/>
              </a:rPr>
              <a:t>alergi</a:t>
            </a:r>
            <a:r>
              <a:rPr lang="en-US" sz="1800" dirty="0">
                <a:latin typeface="+mj-lt"/>
              </a:rPr>
              <a:t> </a:t>
            </a:r>
            <a:r>
              <a:rPr lang="en-US" sz="1800" dirty="0" err="1">
                <a:latin typeface="+mj-lt"/>
              </a:rPr>
              <a:t>menahun</a:t>
            </a:r>
            <a:r>
              <a:rPr lang="en-US" sz="1800" dirty="0" smtClean="0">
                <a:latin typeface="+mj-lt"/>
              </a:rPr>
              <a:t>.</a:t>
            </a:r>
            <a:endParaRPr lang="en-US" sz="1800" dirty="0">
              <a:latin typeface="+mj-lt"/>
            </a:endParaRPr>
          </a:p>
          <a:p>
            <a:pPr marL="38100" indent="0" algn="just">
              <a:buNone/>
            </a:pPr>
            <a:r>
              <a:rPr lang="en-US" sz="1800" dirty="0">
                <a:latin typeface="+mj-lt"/>
              </a:rPr>
              <a:t>Orang-orang yang </a:t>
            </a:r>
            <a:r>
              <a:rPr lang="en-US" sz="1800" dirty="0" err="1">
                <a:latin typeface="+mj-lt"/>
              </a:rPr>
              <a:t>memiliki</a:t>
            </a:r>
            <a:r>
              <a:rPr lang="en-US" sz="1800" dirty="0">
                <a:latin typeface="+mj-lt"/>
              </a:rPr>
              <a:t> </a:t>
            </a:r>
            <a:r>
              <a:rPr lang="en-US" sz="1800" dirty="0" err="1">
                <a:latin typeface="+mj-lt"/>
              </a:rPr>
              <a:t>alergi</a:t>
            </a:r>
            <a:r>
              <a:rPr lang="en-US" sz="1800" dirty="0">
                <a:latin typeface="+mj-lt"/>
              </a:rPr>
              <a:t> lain, </a:t>
            </a:r>
            <a:r>
              <a:rPr lang="en-US" sz="1800" dirty="0" err="1">
                <a:latin typeface="+mj-lt"/>
              </a:rPr>
              <a:t>seperti</a:t>
            </a:r>
            <a:r>
              <a:rPr lang="en-US" sz="1800" dirty="0">
                <a:latin typeface="+mj-lt"/>
              </a:rPr>
              <a:t> </a:t>
            </a:r>
            <a:r>
              <a:rPr lang="en-US" sz="1800" dirty="0" err="1">
                <a:latin typeface="+mj-lt"/>
              </a:rPr>
              <a:t>asma</a:t>
            </a:r>
            <a:r>
              <a:rPr lang="en-US" sz="1800" dirty="0">
                <a:latin typeface="+mj-lt"/>
              </a:rPr>
              <a:t> </a:t>
            </a:r>
            <a:r>
              <a:rPr lang="en-US" sz="1800" dirty="0" err="1">
                <a:latin typeface="+mj-lt"/>
              </a:rPr>
              <a:t>dan</a:t>
            </a:r>
            <a:r>
              <a:rPr lang="en-US" sz="1800" dirty="0">
                <a:latin typeface="+mj-lt"/>
              </a:rPr>
              <a:t> rhinitis </a:t>
            </a:r>
            <a:r>
              <a:rPr lang="en-US" sz="1800" dirty="0" err="1">
                <a:latin typeface="+mj-lt"/>
              </a:rPr>
              <a:t>alergi</a:t>
            </a:r>
            <a:r>
              <a:rPr lang="en-US" sz="1800" dirty="0">
                <a:latin typeface="+mj-lt"/>
              </a:rPr>
              <a:t>, </a:t>
            </a:r>
            <a:r>
              <a:rPr lang="en-US" sz="1800" dirty="0" err="1">
                <a:latin typeface="+mj-lt"/>
              </a:rPr>
              <a:t>lebih</a:t>
            </a:r>
            <a:r>
              <a:rPr lang="en-US" sz="1800" dirty="0">
                <a:latin typeface="+mj-lt"/>
              </a:rPr>
              <a:t> </a:t>
            </a:r>
            <a:r>
              <a:rPr lang="en-US" sz="1800" dirty="0" err="1">
                <a:latin typeface="+mj-lt"/>
              </a:rPr>
              <a:t>sering</a:t>
            </a:r>
            <a:r>
              <a:rPr lang="en-US" sz="1800" dirty="0">
                <a:latin typeface="+mj-lt"/>
              </a:rPr>
              <a:t> </a:t>
            </a:r>
            <a:r>
              <a:rPr lang="en-US" sz="1800" dirty="0" err="1">
                <a:latin typeface="+mj-lt"/>
              </a:rPr>
              <a:t>menderita</a:t>
            </a:r>
            <a:r>
              <a:rPr lang="en-US" sz="1800" dirty="0">
                <a:latin typeface="+mj-lt"/>
              </a:rPr>
              <a:t> </a:t>
            </a:r>
            <a:r>
              <a:rPr lang="en-US" sz="1800" dirty="0" err="1">
                <a:latin typeface="+mj-lt"/>
              </a:rPr>
              <a:t>konjungtivitis</a:t>
            </a:r>
            <a:r>
              <a:rPr lang="en-US" sz="1800" dirty="0">
                <a:latin typeface="+mj-lt"/>
              </a:rPr>
              <a:t> </a:t>
            </a:r>
            <a:r>
              <a:rPr lang="en-US" sz="1800" dirty="0" err="1">
                <a:latin typeface="+mj-lt"/>
              </a:rPr>
              <a:t>tipe</a:t>
            </a:r>
            <a:r>
              <a:rPr lang="en-US" sz="1800" dirty="0">
                <a:latin typeface="+mj-lt"/>
              </a:rPr>
              <a:t> </a:t>
            </a:r>
            <a:r>
              <a:rPr lang="en-US" sz="1800" dirty="0" err="1">
                <a:latin typeface="+mj-lt"/>
              </a:rPr>
              <a:t>ini</a:t>
            </a:r>
            <a:r>
              <a:rPr lang="en-US" sz="1800" dirty="0">
                <a:latin typeface="+mj-lt"/>
              </a:rPr>
              <a:t>. </a:t>
            </a:r>
            <a:r>
              <a:rPr lang="en-US" sz="1800" dirty="0" err="1">
                <a:latin typeface="+mj-lt"/>
              </a:rPr>
              <a:t>Konjungtivitis</a:t>
            </a:r>
            <a:r>
              <a:rPr lang="en-US" sz="1800" dirty="0">
                <a:latin typeface="+mj-lt"/>
              </a:rPr>
              <a:t> </a:t>
            </a:r>
            <a:r>
              <a:rPr lang="en-US" sz="1800" dirty="0" err="1">
                <a:latin typeface="+mj-lt"/>
              </a:rPr>
              <a:t>alergi</a:t>
            </a:r>
            <a:r>
              <a:rPr lang="en-US" sz="1800" dirty="0">
                <a:latin typeface="+mj-lt"/>
              </a:rPr>
              <a:t> </a:t>
            </a:r>
            <a:r>
              <a:rPr lang="en-US" sz="1800" dirty="0" err="1">
                <a:latin typeface="+mj-lt"/>
              </a:rPr>
              <a:t>menahun</a:t>
            </a:r>
            <a:r>
              <a:rPr lang="en-US" sz="1800" dirty="0">
                <a:latin typeface="+mj-lt"/>
              </a:rPr>
              <a:t> </a:t>
            </a:r>
            <a:r>
              <a:rPr lang="en-US" sz="1800" dirty="0" err="1">
                <a:latin typeface="+mj-lt"/>
              </a:rPr>
              <a:t>biasanya</a:t>
            </a:r>
            <a:r>
              <a:rPr lang="en-US" sz="1800" dirty="0">
                <a:latin typeface="+mj-lt"/>
              </a:rPr>
              <a:t> </a:t>
            </a:r>
            <a:r>
              <a:rPr lang="en-US" sz="1800" dirty="0" err="1">
                <a:latin typeface="+mj-lt"/>
              </a:rPr>
              <a:t>disebabkan</a:t>
            </a:r>
            <a:r>
              <a:rPr lang="en-US" sz="1800" dirty="0">
                <a:latin typeface="+mj-lt"/>
              </a:rPr>
              <a:t> </a:t>
            </a:r>
            <a:r>
              <a:rPr lang="en-US" sz="1800" dirty="0" err="1">
                <a:latin typeface="+mj-lt"/>
              </a:rPr>
              <a:t>oleh</a:t>
            </a:r>
            <a:r>
              <a:rPr lang="en-US" sz="1800" dirty="0">
                <a:latin typeface="+mj-lt"/>
              </a:rPr>
              <a:t> </a:t>
            </a:r>
            <a:r>
              <a:rPr lang="en-US" sz="1800" dirty="0" err="1">
                <a:latin typeface="+mj-lt"/>
              </a:rPr>
              <a:t>tungau</a:t>
            </a:r>
            <a:r>
              <a:rPr lang="en-US" sz="1800" dirty="0">
                <a:latin typeface="+mj-lt"/>
              </a:rPr>
              <a:t> </a:t>
            </a:r>
            <a:r>
              <a:rPr lang="en-US" sz="1800" dirty="0" err="1">
                <a:latin typeface="+mj-lt"/>
              </a:rPr>
              <a:t>debu</a:t>
            </a:r>
            <a:r>
              <a:rPr lang="en-US" sz="1800" dirty="0">
                <a:latin typeface="+mj-lt"/>
              </a:rPr>
              <a:t>, </a:t>
            </a:r>
            <a:r>
              <a:rPr lang="en-US" sz="1800" dirty="0" err="1">
                <a:latin typeface="+mj-lt"/>
              </a:rPr>
              <a:t>kelupasan</a:t>
            </a:r>
            <a:r>
              <a:rPr lang="en-US" sz="1800" dirty="0">
                <a:latin typeface="+mj-lt"/>
              </a:rPr>
              <a:t> </a:t>
            </a:r>
            <a:r>
              <a:rPr lang="en-US" sz="1800" dirty="0" err="1">
                <a:latin typeface="+mj-lt"/>
              </a:rPr>
              <a:t>kulit</a:t>
            </a:r>
            <a:r>
              <a:rPr lang="en-US" sz="1800" dirty="0">
                <a:latin typeface="+mj-lt"/>
              </a:rPr>
              <a:t> </a:t>
            </a:r>
            <a:r>
              <a:rPr lang="en-US" sz="1800" dirty="0" err="1">
                <a:latin typeface="+mj-lt"/>
              </a:rPr>
              <a:t>mati</a:t>
            </a:r>
            <a:r>
              <a:rPr lang="en-US" sz="1800" dirty="0">
                <a:latin typeface="+mj-lt"/>
              </a:rPr>
              <a:t> </a:t>
            </a:r>
            <a:r>
              <a:rPr lang="en-US" sz="1800" dirty="0" err="1">
                <a:latin typeface="+mj-lt"/>
              </a:rPr>
              <a:t>hewan</a:t>
            </a:r>
            <a:r>
              <a:rPr lang="en-US" sz="1800" dirty="0">
                <a:latin typeface="+mj-lt"/>
              </a:rPr>
              <a:t>, </a:t>
            </a:r>
            <a:r>
              <a:rPr lang="en-US" sz="1800" dirty="0" err="1">
                <a:latin typeface="+mj-lt"/>
              </a:rPr>
              <a:t>dan</a:t>
            </a:r>
            <a:r>
              <a:rPr lang="en-US" sz="1800" dirty="0">
                <a:latin typeface="+mj-lt"/>
              </a:rPr>
              <a:t> </a:t>
            </a:r>
            <a:r>
              <a:rPr lang="en-US" sz="1800" dirty="0" err="1">
                <a:latin typeface="+mj-lt"/>
              </a:rPr>
              <a:t>serbuk</a:t>
            </a:r>
            <a:r>
              <a:rPr lang="en-US" sz="1800" dirty="0">
                <a:latin typeface="+mj-lt"/>
              </a:rPr>
              <a:t> sari </a:t>
            </a:r>
            <a:r>
              <a:rPr lang="en-US" sz="1800" dirty="0" err="1">
                <a:latin typeface="+mj-lt"/>
              </a:rPr>
              <a:t>dari</a:t>
            </a:r>
            <a:r>
              <a:rPr lang="en-US" sz="1800" dirty="0">
                <a:latin typeface="+mj-lt"/>
              </a:rPr>
              <a:t> </a:t>
            </a:r>
            <a:r>
              <a:rPr lang="en-US" sz="1800" dirty="0" err="1">
                <a:latin typeface="+mj-lt"/>
              </a:rPr>
              <a:t>pohon</a:t>
            </a:r>
            <a:r>
              <a:rPr lang="en-US" sz="1800" dirty="0">
                <a:latin typeface="+mj-lt"/>
              </a:rPr>
              <a:t>, </a:t>
            </a:r>
            <a:r>
              <a:rPr lang="en-US" sz="1800" dirty="0" err="1">
                <a:latin typeface="+mj-lt"/>
              </a:rPr>
              <a:t>bunga</a:t>
            </a:r>
            <a:r>
              <a:rPr lang="en-US" sz="1800" dirty="0">
                <a:latin typeface="+mj-lt"/>
              </a:rPr>
              <a:t> </a:t>
            </a:r>
            <a:r>
              <a:rPr lang="en-US" sz="1800" dirty="0" err="1">
                <a:latin typeface="+mj-lt"/>
              </a:rPr>
              <a:t>atau</a:t>
            </a:r>
            <a:r>
              <a:rPr lang="en-US" sz="1800" dirty="0">
                <a:latin typeface="+mj-lt"/>
              </a:rPr>
              <a:t> </a:t>
            </a:r>
            <a:r>
              <a:rPr lang="en-US" sz="1800" dirty="0" err="1">
                <a:latin typeface="+mj-lt"/>
              </a:rPr>
              <a:t>rumput</a:t>
            </a:r>
            <a:r>
              <a:rPr lang="en-US" sz="1800" dirty="0">
                <a:latin typeface="+mj-lt"/>
              </a:rPr>
              <a:t>.</a:t>
            </a:r>
          </a:p>
          <a:p>
            <a:pPr marL="38100" indent="0">
              <a:buNone/>
            </a:pPr>
            <a:endParaRPr lang="en-US" sz="1800" dirty="0"/>
          </a:p>
        </p:txBody>
      </p:sp>
      <p:sp>
        <p:nvSpPr>
          <p:cNvPr id="4" name="Slide Number Placeholder 3"/>
          <p:cNvSpPr>
            <a:spLocks noGrp="1"/>
          </p:cNvSpPr>
          <p:nvPr>
            <p:ph type="sldNum" sz="quarter" idx="12"/>
          </p:nvPr>
        </p:nvSpPr>
        <p:spPr/>
        <p:txBody>
          <a:bodyPr/>
          <a:lstStyle/>
          <a:p>
            <a:fld id="{0400BC5C-DD8D-42E7-8B18-ED66D7BEE4A8}" type="slidenum">
              <a:rPr lang="en-US" smtClean="0"/>
              <a:t>63</a:t>
            </a:fld>
            <a:endParaRPr lang="en-US"/>
          </a:p>
        </p:txBody>
      </p:sp>
    </p:spTree>
    <p:extLst>
      <p:ext uri="{BB962C8B-B14F-4D97-AF65-F5344CB8AC3E}">
        <p14:creationId xmlns:p14="http://schemas.microsoft.com/office/powerpoint/2010/main" val="2396160563"/>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709" y="9945"/>
            <a:ext cx="8229600" cy="1143000"/>
          </a:xfrm>
        </p:spPr>
        <p:txBody>
          <a:bodyPr>
            <a:normAutofit/>
          </a:bodyPr>
          <a:lstStyle/>
          <a:p>
            <a:pPr algn="l"/>
            <a:r>
              <a:rPr lang="en-ID" sz="3600" b="1" dirty="0" err="1" smtClean="0">
                <a:solidFill>
                  <a:schemeClr val="tx2">
                    <a:lumMod val="75000"/>
                  </a:schemeClr>
                </a:solidFill>
              </a:rPr>
              <a:t>Patofisiologi</a:t>
            </a:r>
            <a:r>
              <a:rPr lang="en-ID" sz="3600" b="1" dirty="0" smtClean="0">
                <a:solidFill>
                  <a:schemeClr val="tx2">
                    <a:lumMod val="75000"/>
                  </a:schemeClr>
                </a:solidFill>
              </a:rPr>
              <a:t> </a:t>
            </a:r>
            <a:endParaRPr lang="en-US" sz="3600" b="1" dirty="0">
              <a:solidFill>
                <a:schemeClr val="tx2">
                  <a:lumMod val="75000"/>
                </a:schemeClr>
              </a:solidFill>
            </a:endParaRPr>
          </a:p>
        </p:txBody>
      </p:sp>
      <p:pic>
        <p:nvPicPr>
          <p:cNvPr id="5" name="Content Placeholder 4"/>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2843809" y="0"/>
            <a:ext cx="6300193" cy="7029400"/>
          </a:xfrm>
        </p:spPr>
      </p:pic>
    </p:spTree>
    <p:extLst>
      <p:ext uri="{BB962C8B-B14F-4D97-AF65-F5344CB8AC3E}">
        <p14:creationId xmlns:p14="http://schemas.microsoft.com/office/powerpoint/2010/main" val="823028455"/>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l"/>
            <a:r>
              <a:rPr lang="en-ID" sz="4000" b="1" dirty="0" err="1" smtClean="0">
                <a:solidFill>
                  <a:schemeClr val="tx2">
                    <a:lumMod val="75000"/>
                  </a:schemeClr>
                </a:solidFill>
              </a:rPr>
              <a:t>Manifestasi</a:t>
            </a:r>
            <a:r>
              <a:rPr lang="en-ID" sz="4000" b="1" dirty="0" smtClean="0">
                <a:solidFill>
                  <a:schemeClr val="tx2">
                    <a:lumMod val="75000"/>
                  </a:schemeClr>
                </a:solidFill>
              </a:rPr>
              <a:t> </a:t>
            </a:r>
            <a:r>
              <a:rPr lang="en-ID" sz="4000" b="1" dirty="0" err="1" smtClean="0">
                <a:solidFill>
                  <a:schemeClr val="tx2">
                    <a:lumMod val="75000"/>
                  </a:schemeClr>
                </a:solidFill>
              </a:rPr>
              <a:t>Klinis</a:t>
            </a:r>
            <a:r>
              <a:rPr lang="en-ID" sz="4000" b="1" dirty="0" smtClean="0">
                <a:solidFill>
                  <a:schemeClr val="tx2">
                    <a:lumMod val="75000"/>
                  </a:schemeClr>
                </a:solidFill>
              </a:rPr>
              <a:t> </a:t>
            </a:r>
            <a:r>
              <a:rPr lang="en-ID" sz="3600" b="1" dirty="0" smtClean="0">
                <a:solidFill>
                  <a:schemeClr val="tx2">
                    <a:lumMod val="75000"/>
                  </a:schemeClr>
                </a:solidFill>
              </a:rPr>
              <a:t/>
            </a:r>
            <a:br>
              <a:rPr lang="en-ID" sz="3600" b="1" dirty="0" smtClean="0">
                <a:solidFill>
                  <a:schemeClr val="tx2">
                    <a:lumMod val="75000"/>
                  </a:schemeClr>
                </a:solidFill>
              </a:rPr>
            </a:br>
            <a:r>
              <a:rPr lang="en-ID" sz="2700" b="1" dirty="0" err="1" smtClean="0">
                <a:solidFill>
                  <a:schemeClr val="tx2">
                    <a:lumMod val="75000"/>
                  </a:schemeClr>
                </a:solidFill>
              </a:rPr>
              <a:t>Konjungtivitis</a:t>
            </a:r>
            <a:r>
              <a:rPr lang="en-ID" sz="2700" b="1" dirty="0" smtClean="0">
                <a:solidFill>
                  <a:schemeClr val="tx2">
                    <a:lumMod val="75000"/>
                  </a:schemeClr>
                </a:solidFill>
              </a:rPr>
              <a:t> Vernal </a:t>
            </a:r>
            <a:endParaRPr lang="en-US" sz="3600" b="1" dirty="0">
              <a:solidFill>
                <a:schemeClr val="tx2">
                  <a:lumMod val="75000"/>
                </a:schemeClr>
              </a:solidFill>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314406474"/>
              </p:ext>
            </p:extLst>
          </p:nvPr>
        </p:nvGraphicFramePr>
        <p:xfrm>
          <a:off x="467544" y="1484785"/>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123973286"/>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Shape 138"/>
        <p:cNvGrpSpPr/>
        <p:nvPr/>
      </p:nvGrpSpPr>
      <p:grpSpPr>
        <a:xfrm>
          <a:off x="0" y="0"/>
          <a:ext cx="0" cy="0"/>
          <a:chOff x="0" y="0"/>
          <a:chExt cx="0" cy="0"/>
        </a:xfrm>
      </p:grpSpPr>
      <p:sp>
        <p:nvSpPr>
          <p:cNvPr id="139" name="Shape 139"/>
          <p:cNvSpPr txBox="1">
            <a:spLocks noGrp="1"/>
          </p:cNvSpPr>
          <p:nvPr>
            <p:ph type="title"/>
          </p:nvPr>
        </p:nvSpPr>
        <p:spPr>
          <a:xfrm>
            <a:off x="1104900" y="368100"/>
            <a:ext cx="6724500" cy="998800"/>
          </a:xfrm>
          <a:prstGeom prst="rect">
            <a:avLst/>
          </a:prstGeom>
        </p:spPr>
        <p:txBody>
          <a:bodyPr spcFirstLastPara="1" wrap="square" lIns="91425" tIns="91425" rIns="91425" bIns="91425" anchor="ctr" anchorCtr="0">
            <a:noAutofit/>
          </a:bodyPr>
          <a:lstStyle/>
          <a:p>
            <a:pPr marL="0" lvl="0" indent="0">
              <a:spcBef>
                <a:spcPts val="0"/>
              </a:spcBef>
              <a:spcAft>
                <a:spcPts val="0"/>
              </a:spcAft>
              <a:buNone/>
            </a:pPr>
            <a:r>
              <a:rPr lang="en" dirty="0" smtClean="0"/>
              <a:t>Penegakan Diagnosis</a:t>
            </a:r>
            <a:endParaRPr dirty="0"/>
          </a:p>
        </p:txBody>
      </p:sp>
      <p:sp>
        <p:nvSpPr>
          <p:cNvPr id="140" name="Shape 140"/>
          <p:cNvSpPr txBox="1">
            <a:spLocks noGrp="1"/>
          </p:cNvSpPr>
          <p:nvPr>
            <p:ph type="body" idx="1"/>
          </p:nvPr>
        </p:nvSpPr>
        <p:spPr>
          <a:xfrm>
            <a:off x="266700" y="1295400"/>
            <a:ext cx="8534400" cy="4864400"/>
          </a:xfrm>
          <a:prstGeom prst="rect">
            <a:avLst/>
          </a:prstGeom>
        </p:spPr>
        <p:txBody>
          <a:bodyPr spcFirstLastPara="1" wrap="square" lIns="91425" tIns="91425" rIns="91425" bIns="91425" anchor="t" anchorCtr="0">
            <a:noAutofit/>
          </a:bodyPr>
          <a:lstStyle/>
          <a:p>
            <a:r>
              <a:rPr lang="en-US" sz="1800" dirty="0" err="1">
                <a:solidFill>
                  <a:schemeClr val="bg2">
                    <a:lumMod val="75000"/>
                  </a:schemeClr>
                </a:solidFill>
              </a:rPr>
              <a:t>Keluhan</a:t>
            </a:r>
            <a:r>
              <a:rPr lang="en-US" sz="1800" dirty="0">
                <a:solidFill>
                  <a:schemeClr val="bg2">
                    <a:lumMod val="75000"/>
                  </a:schemeClr>
                </a:solidFill>
              </a:rPr>
              <a:t> </a:t>
            </a:r>
            <a:r>
              <a:rPr lang="en-US" sz="1800" dirty="0" err="1">
                <a:solidFill>
                  <a:schemeClr val="bg2">
                    <a:lumMod val="75000"/>
                  </a:schemeClr>
                </a:solidFill>
              </a:rPr>
              <a:t>utama</a:t>
            </a:r>
            <a:r>
              <a:rPr lang="en-US" sz="1800" dirty="0">
                <a:solidFill>
                  <a:schemeClr val="bg2">
                    <a:lumMod val="75000"/>
                  </a:schemeClr>
                </a:solidFill>
              </a:rPr>
              <a:t> </a:t>
            </a:r>
            <a:r>
              <a:rPr lang="en-US" sz="1800" dirty="0" err="1">
                <a:solidFill>
                  <a:schemeClr val="bg2">
                    <a:lumMod val="75000"/>
                  </a:schemeClr>
                </a:solidFill>
              </a:rPr>
              <a:t>pasien</a:t>
            </a:r>
            <a:r>
              <a:rPr lang="en-US" sz="1800" dirty="0">
                <a:solidFill>
                  <a:schemeClr val="bg2">
                    <a:lumMod val="75000"/>
                  </a:schemeClr>
                </a:solidFill>
              </a:rPr>
              <a:t> </a:t>
            </a:r>
            <a:r>
              <a:rPr lang="en-US" sz="1800" dirty="0" err="1">
                <a:solidFill>
                  <a:schemeClr val="bg2">
                    <a:lumMod val="75000"/>
                  </a:schemeClr>
                </a:solidFill>
              </a:rPr>
              <a:t>konjungtivitis</a:t>
            </a:r>
            <a:r>
              <a:rPr lang="en-US" sz="1800" dirty="0">
                <a:solidFill>
                  <a:schemeClr val="bg2">
                    <a:lumMod val="75000"/>
                  </a:schemeClr>
                </a:solidFill>
              </a:rPr>
              <a:t> </a:t>
            </a:r>
            <a:r>
              <a:rPr lang="en-US" sz="1800" dirty="0" err="1">
                <a:solidFill>
                  <a:schemeClr val="bg2">
                    <a:lumMod val="75000"/>
                  </a:schemeClr>
                </a:solidFill>
              </a:rPr>
              <a:t>adalah</a:t>
            </a:r>
            <a:r>
              <a:rPr lang="en-US" sz="1800" dirty="0">
                <a:solidFill>
                  <a:schemeClr val="bg2">
                    <a:lumMod val="75000"/>
                  </a:schemeClr>
                </a:solidFill>
              </a:rPr>
              <a:t> </a:t>
            </a:r>
            <a:r>
              <a:rPr lang="en-US" sz="1800" dirty="0" err="1">
                <a:solidFill>
                  <a:schemeClr val="bg2">
                    <a:lumMod val="75000"/>
                  </a:schemeClr>
                </a:solidFill>
              </a:rPr>
              <a:t>mata</a:t>
            </a:r>
            <a:r>
              <a:rPr lang="en-US" sz="1800" dirty="0">
                <a:solidFill>
                  <a:schemeClr val="bg2">
                    <a:lumMod val="75000"/>
                  </a:schemeClr>
                </a:solidFill>
              </a:rPr>
              <a:t> </a:t>
            </a:r>
            <a:r>
              <a:rPr lang="en-US" sz="1800" dirty="0" err="1">
                <a:solidFill>
                  <a:schemeClr val="bg2">
                    <a:lumMod val="75000"/>
                  </a:schemeClr>
                </a:solidFill>
              </a:rPr>
              <a:t>merah</a:t>
            </a:r>
            <a:r>
              <a:rPr lang="en-US" sz="1800" dirty="0">
                <a:solidFill>
                  <a:schemeClr val="bg2">
                    <a:lumMod val="75000"/>
                  </a:schemeClr>
                </a:solidFill>
              </a:rPr>
              <a:t>. </a:t>
            </a:r>
            <a:r>
              <a:rPr lang="en-US" sz="1800" dirty="0" err="1">
                <a:solidFill>
                  <a:schemeClr val="bg2">
                    <a:lumMod val="75000"/>
                  </a:schemeClr>
                </a:solidFill>
              </a:rPr>
              <a:t>Keluhan</a:t>
            </a:r>
            <a:r>
              <a:rPr lang="en-US" sz="1800" dirty="0">
                <a:solidFill>
                  <a:schemeClr val="bg2">
                    <a:lumMod val="75000"/>
                  </a:schemeClr>
                </a:solidFill>
              </a:rPr>
              <a:t> </a:t>
            </a:r>
            <a:r>
              <a:rPr lang="en-US" sz="1800" dirty="0" err="1">
                <a:solidFill>
                  <a:schemeClr val="bg2">
                    <a:lumMod val="75000"/>
                  </a:schemeClr>
                </a:solidFill>
              </a:rPr>
              <a:t>disertai</a:t>
            </a:r>
            <a:r>
              <a:rPr lang="en-US" sz="1800" dirty="0">
                <a:solidFill>
                  <a:schemeClr val="bg2">
                    <a:lumMod val="75000"/>
                  </a:schemeClr>
                </a:solidFill>
              </a:rPr>
              <a:t> rasa </a:t>
            </a:r>
            <a:r>
              <a:rPr lang="en-US" sz="1800" dirty="0" err="1">
                <a:solidFill>
                  <a:schemeClr val="bg2">
                    <a:lumMod val="75000"/>
                  </a:schemeClr>
                </a:solidFill>
              </a:rPr>
              <a:t>gatal</a:t>
            </a:r>
            <a:r>
              <a:rPr lang="en-US" sz="1800" dirty="0">
                <a:solidFill>
                  <a:schemeClr val="bg2">
                    <a:lumMod val="75000"/>
                  </a:schemeClr>
                </a:solidFill>
              </a:rPr>
              <a:t>, rasa </a:t>
            </a:r>
            <a:r>
              <a:rPr lang="en-US" sz="1800" dirty="0" err="1">
                <a:solidFill>
                  <a:schemeClr val="bg2">
                    <a:lumMod val="75000"/>
                  </a:schemeClr>
                </a:solidFill>
              </a:rPr>
              <a:t>panas</a:t>
            </a:r>
            <a:r>
              <a:rPr lang="en-US" sz="1800" dirty="0">
                <a:solidFill>
                  <a:schemeClr val="bg2">
                    <a:lumMod val="75000"/>
                  </a:schemeClr>
                </a:solidFill>
              </a:rPr>
              <a:t> </a:t>
            </a:r>
            <a:r>
              <a:rPr lang="en-US" sz="1800" dirty="0" err="1">
                <a:solidFill>
                  <a:schemeClr val="bg2">
                    <a:lumMod val="75000"/>
                  </a:schemeClr>
                </a:solidFill>
              </a:rPr>
              <a:t>terbakar</a:t>
            </a:r>
            <a:r>
              <a:rPr lang="en-US" sz="1800" dirty="0">
                <a:solidFill>
                  <a:schemeClr val="bg2">
                    <a:lumMod val="75000"/>
                  </a:schemeClr>
                </a:solidFill>
              </a:rPr>
              <a:t>, rasa </a:t>
            </a:r>
            <a:r>
              <a:rPr lang="en-US" sz="1800" dirty="0" err="1">
                <a:solidFill>
                  <a:schemeClr val="bg2">
                    <a:lumMod val="75000"/>
                  </a:schemeClr>
                </a:solidFill>
              </a:rPr>
              <a:t>mata</a:t>
            </a:r>
            <a:r>
              <a:rPr lang="en-US" sz="1800" dirty="0">
                <a:solidFill>
                  <a:schemeClr val="bg2">
                    <a:lumMod val="75000"/>
                  </a:schemeClr>
                </a:solidFill>
              </a:rPr>
              <a:t> </a:t>
            </a:r>
            <a:r>
              <a:rPr lang="en-US" sz="1800" dirty="0" err="1">
                <a:solidFill>
                  <a:schemeClr val="bg2">
                    <a:lumMod val="75000"/>
                  </a:schemeClr>
                </a:solidFill>
              </a:rPr>
              <a:t>mengganjal</a:t>
            </a:r>
            <a:r>
              <a:rPr lang="en-US" sz="1800" dirty="0">
                <a:solidFill>
                  <a:schemeClr val="bg2">
                    <a:lumMod val="75000"/>
                  </a:schemeClr>
                </a:solidFill>
              </a:rPr>
              <a:t>, </a:t>
            </a:r>
            <a:r>
              <a:rPr lang="en-US" sz="1800" dirty="0" err="1">
                <a:solidFill>
                  <a:schemeClr val="bg2">
                    <a:lumMod val="75000"/>
                  </a:schemeClr>
                </a:solidFill>
              </a:rPr>
              <a:t>silau</a:t>
            </a:r>
            <a:r>
              <a:rPr lang="en-US" sz="1800" dirty="0">
                <a:solidFill>
                  <a:schemeClr val="bg2">
                    <a:lumMod val="75000"/>
                  </a:schemeClr>
                </a:solidFill>
              </a:rPr>
              <a:t>, </a:t>
            </a:r>
            <a:r>
              <a:rPr lang="en-US" sz="1800" dirty="0" err="1">
                <a:solidFill>
                  <a:schemeClr val="bg2">
                    <a:lumMod val="75000"/>
                  </a:schemeClr>
                </a:solidFill>
              </a:rPr>
              <a:t>penurunan</a:t>
            </a:r>
            <a:r>
              <a:rPr lang="en-US" sz="1800" dirty="0">
                <a:solidFill>
                  <a:schemeClr val="bg2">
                    <a:lumMod val="75000"/>
                  </a:schemeClr>
                </a:solidFill>
              </a:rPr>
              <a:t> </a:t>
            </a:r>
            <a:r>
              <a:rPr lang="en-US" sz="1800" dirty="0" err="1">
                <a:solidFill>
                  <a:schemeClr val="bg2">
                    <a:lumMod val="75000"/>
                  </a:schemeClr>
                </a:solidFill>
              </a:rPr>
              <a:t>tajam</a:t>
            </a:r>
            <a:r>
              <a:rPr lang="en-US" sz="1800" dirty="0">
                <a:solidFill>
                  <a:schemeClr val="bg2">
                    <a:lumMod val="75000"/>
                  </a:schemeClr>
                </a:solidFill>
              </a:rPr>
              <a:t> </a:t>
            </a:r>
            <a:r>
              <a:rPr lang="en-US" sz="1800" dirty="0" err="1">
                <a:solidFill>
                  <a:schemeClr val="bg2">
                    <a:lumMod val="75000"/>
                  </a:schemeClr>
                </a:solidFill>
              </a:rPr>
              <a:t>penglihatan</a:t>
            </a:r>
            <a:r>
              <a:rPr lang="en-US" sz="1800" dirty="0">
                <a:solidFill>
                  <a:schemeClr val="bg2">
                    <a:lumMod val="75000"/>
                  </a:schemeClr>
                </a:solidFill>
              </a:rPr>
              <a:t>, </a:t>
            </a:r>
            <a:r>
              <a:rPr lang="en-US" sz="1800" dirty="0" err="1">
                <a:solidFill>
                  <a:schemeClr val="bg2">
                    <a:lumMod val="75000"/>
                  </a:schemeClr>
                </a:solidFill>
              </a:rPr>
              <a:t>sekret</a:t>
            </a:r>
            <a:r>
              <a:rPr lang="en-US" sz="1800" dirty="0">
                <a:solidFill>
                  <a:schemeClr val="bg2">
                    <a:lumMod val="75000"/>
                  </a:schemeClr>
                </a:solidFill>
              </a:rPr>
              <a:t> </a:t>
            </a:r>
            <a:r>
              <a:rPr lang="en-US" sz="1800" dirty="0" err="1">
                <a:solidFill>
                  <a:schemeClr val="bg2">
                    <a:lumMod val="75000"/>
                  </a:schemeClr>
                </a:solidFill>
              </a:rPr>
              <a:t>mata</a:t>
            </a:r>
            <a:r>
              <a:rPr lang="en-US" sz="1800" dirty="0">
                <a:solidFill>
                  <a:schemeClr val="bg2">
                    <a:lumMod val="75000"/>
                  </a:schemeClr>
                </a:solidFill>
              </a:rPr>
              <a:t>, </a:t>
            </a:r>
            <a:r>
              <a:rPr lang="en-US" sz="1800" dirty="0" err="1">
                <a:solidFill>
                  <a:schemeClr val="bg2">
                    <a:lumMod val="75000"/>
                  </a:schemeClr>
                </a:solidFill>
              </a:rPr>
              <a:t>riwayat</a:t>
            </a:r>
            <a:r>
              <a:rPr lang="en-US" sz="1800" dirty="0">
                <a:solidFill>
                  <a:schemeClr val="bg2">
                    <a:lumMod val="75000"/>
                  </a:schemeClr>
                </a:solidFill>
              </a:rPr>
              <a:t> </a:t>
            </a:r>
            <a:r>
              <a:rPr lang="en-US" sz="1800" dirty="0" err="1">
                <a:solidFill>
                  <a:schemeClr val="bg2">
                    <a:lumMod val="75000"/>
                  </a:schemeClr>
                </a:solidFill>
              </a:rPr>
              <a:t>alergi</a:t>
            </a:r>
            <a:r>
              <a:rPr lang="en-US" sz="1800" dirty="0">
                <a:solidFill>
                  <a:schemeClr val="bg2">
                    <a:lumMod val="75000"/>
                  </a:schemeClr>
                </a:solidFill>
              </a:rPr>
              <a:t>, </a:t>
            </a:r>
            <a:r>
              <a:rPr lang="en-US" sz="1800" dirty="0" err="1">
                <a:solidFill>
                  <a:schemeClr val="bg2">
                    <a:lumMod val="75000"/>
                  </a:schemeClr>
                </a:solidFill>
              </a:rPr>
              <a:t>dan</a:t>
            </a:r>
            <a:r>
              <a:rPr lang="en-US" sz="1800" dirty="0">
                <a:solidFill>
                  <a:schemeClr val="bg2">
                    <a:lumMod val="75000"/>
                  </a:schemeClr>
                </a:solidFill>
              </a:rPr>
              <a:t> </a:t>
            </a:r>
            <a:r>
              <a:rPr lang="en-US" sz="1800" dirty="0" err="1">
                <a:solidFill>
                  <a:schemeClr val="bg2">
                    <a:lumMod val="75000"/>
                  </a:schemeClr>
                </a:solidFill>
              </a:rPr>
              <a:t>riwayat</a:t>
            </a:r>
            <a:r>
              <a:rPr lang="en-US" sz="1800" dirty="0">
                <a:solidFill>
                  <a:schemeClr val="bg2">
                    <a:lumMod val="75000"/>
                  </a:schemeClr>
                </a:solidFill>
              </a:rPr>
              <a:t> </a:t>
            </a:r>
            <a:r>
              <a:rPr lang="en-US" sz="1800" dirty="0" err="1">
                <a:solidFill>
                  <a:schemeClr val="bg2">
                    <a:lumMod val="75000"/>
                  </a:schemeClr>
                </a:solidFill>
              </a:rPr>
              <a:t>paparan</a:t>
            </a:r>
            <a:r>
              <a:rPr lang="en-US" sz="1800" dirty="0" smtClean="0">
                <a:solidFill>
                  <a:schemeClr val="bg2">
                    <a:lumMod val="75000"/>
                  </a:schemeClr>
                </a:solidFill>
              </a:rPr>
              <a:t>.</a:t>
            </a:r>
            <a:endParaRPr lang="en-US" sz="1800" dirty="0">
              <a:solidFill>
                <a:schemeClr val="bg2">
                  <a:lumMod val="75000"/>
                </a:schemeClr>
              </a:solidFill>
            </a:endParaRPr>
          </a:p>
          <a:p>
            <a:r>
              <a:rPr lang="en-US" sz="1800" dirty="0" err="1">
                <a:solidFill>
                  <a:schemeClr val="bg2">
                    <a:lumMod val="75000"/>
                  </a:schemeClr>
                </a:solidFill>
              </a:rPr>
              <a:t>Pemeriksaan</a:t>
            </a:r>
            <a:r>
              <a:rPr lang="en-US" sz="1800" dirty="0">
                <a:solidFill>
                  <a:schemeClr val="bg2">
                    <a:lumMod val="75000"/>
                  </a:schemeClr>
                </a:solidFill>
              </a:rPr>
              <a:t> </a:t>
            </a:r>
            <a:r>
              <a:rPr lang="en-US" sz="1800" dirty="0" err="1">
                <a:solidFill>
                  <a:schemeClr val="bg2">
                    <a:lumMod val="75000"/>
                  </a:schemeClr>
                </a:solidFill>
              </a:rPr>
              <a:t>fisik</a:t>
            </a:r>
            <a:r>
              <a:rPr lang="en-US" sz="1800" dirty="0">
                <a:solidFill>
                  <a:schemeClr val="bg2">
                    <a:lumMod val="75000"/>
                  </a:schemeClr>
                </a:solidFill>
              </a:rPr>
              <a:t> yang </a:t>
            </a:r>
            <a:r>
              <a:rPr lang="en-US" sz="1800" dirty="0" err="1">
                <a:solidFill>
                  <a:schemeClr val="bg2">
                    <a:lumMod val="75000"/>
                  </a:schemeClr>
                </a:solidFill>
              </a:rPr>
              <a:t>didapat</a:t>
            </a:r>
            <a:r>
              <a:rPr lang="en-US" sz="1800" dirty="0">
                <a:solidFill>
                  <a:schemeClr val="bg2">
                    <a:lumMod val="75000"/>
                  </a:schemeClr>
                </a:solidFill>
              </a:rPr>
              <a:t> </a:t>
            </a:r>
            <a:r>
              <a:rPr lang="en-US" sz="1800" dirty="0" err="1">
                <a:solidFill>
                  <a:schemeClr val="bg2">
                    <a:lumMod val="75000"/>
                  </a:schemeClr>
                </a:solidFill>
              </a:rPr>
              <a:t>dari</a:t>
            </a:r>
            <a:r>
              <a:rPr lang="en-US" sz="1800" dirty="0">
                <a:solidFill>
                  <a:schemeClr val="bg2">
                    <a:lumMod val="75000"/>
                  </a:schemeClr>
                </a:solidFill>
              </a:rPr>
              <a:t> </a:t>
            </a:r>
            <a:r>
              <a:rPr lang="en-US" sz="1800" dirty="0" err="1">
                <a:solidFill>
                  <a:schemeClr val="bg2">
                    <a:lumMod val="75000"/>
                  </a:schemeClr>
                </a:solidFill>
              </a:rPr>
              <a:t>masing</a:t>
            </a:r>
            <a:r>
              <a:rPr lang="en-US" sz="1800" dirty="0">
                <a:solidFill>
                  <a:schemeClr val="bg2">
                    <a:lumMod val="75000"/>
                  </a:schemeClr>
                </a:solidFill>
              </a:rPr>
              <a:t> </a:t>
            </a:r>
            <a:r>
              <a:rPr lang="en-US" sz="1800" dirty="0" err="1">
                <a:solidFill>
                  <a:schemeClr val="bg2">
                    <a:lumMod val="75000"/>
                  </a:schemeClr>
                </a:solidFill>
              </a:rPr>
              <a:t>masing</a:t>
            </a:r>
            <a:r>
              <a:rPr lang="en-US" sz="1800" dirty="0">
                <a:solidFill>
                  <a:schemeClr val="bg2">
                    <a:lumMod val="75000"/>
                  </a:schemeClr>
                </a:solidFill>
              </a:rPr>
              <a:t> </a:t>
            </a:r>
            <a:r>
              <a:rPr lang="en-US" sz="1800" dirty="0" err="1">
                <a:solidFill>
                  <a:schemeClr val="bg2">
                    <a:lumMod val="75000"/>
                  </a:schemeClr>
                </a:solidFill>
              </a:rPr>
              <a:t>jenis</a:t>
            </a:r>
            <a:r>
              <a:rPr lang="en-US" sz="1800" dirty="0">
                <a:solidFill>
                  <a:schemeClr val="bg2">
                    <a:lumMod val="75000"/>
                  </a:schemeClr>
                </a:solidFill>
              </a:rPr>
              <a:t> </a:t>
            </a:r>
            <a:r>
              <a:rPr lang="en-US" sz="1800" dirty="0" err="1">
                <a:solidFill>
                  <a:schemeClr val="bg2">
                    <a:lumMod val="75000"/>
                  </a:schemeClr>
                </a:solidFill>
              </a:rPr>
              <a:t>konjungtivitis</a:t>
            </a:r>
            <a:r>
              <a:rPr lang="en-US" sz="1800" dirty="0">
                <a:solidFill>
                  <a:schemeClr val="bg2">
                    <a:lumMod val="75000"/>
                  </a:schemeClr>
                </a:solidFill>
              </a:rPr>
              <a:t> </a:t>
            </a:r>
            <a:r>
              <a:rPr lang="en-US" sz="1800" dirty="0" err="1">
                <a:solidFill>
                  <a:schemeClr val="bg2">
                    <a:lumMod val="75000"/>
                  </a:schemeClr>
                </a:solidFill>
              </a:rPr>
              <a:t>memiliki</a:t>
            </a:r>
            <a:r>
              <a:rPr lang="en-US" sz="1800" dirty="0">
                <a:solidFill>
                  <a:schemeClr val="bg2">
                    <a:lumMod val="75000"/>
                  </a:schemeClr>
                </a:solidFill>
              </a:rPr>
              <a:t> </a:t>
            </a:r>
            <a:r>
              <a:rPr lang="en-US" sz="1800" dirty="0" err="1">
                <a:solidFill>
                  <a:schemeClr val="bg2">
                    <a:lumMod val="75000"/>
                  </a:schemeClr>
                </a:solidFill>
              </a:rPr>
              <a:t>ciri</a:t>
            </a:r>
            <a:r>
              <a:rPr lang="en-US" sz="1800" dirty="0">
                <a:solidFill>
                  <a:schemeClr val="bg2">
                    <a:lumMod val="75000"/>
                  </a:schemeClr>
                </a:solidFill>
              </a:rPr>
              <a:t> </a:t>
            </a:r>
            <a:r>
              <a:rPr lang="en-US" sz="1800" dirty="0" err="1">
                <a:solidFill>
                  <a:schemeClr val="bg2">
                    <a:lumMod val="75000"/>
                  </a:schemeClr>
                </a:solidFill>
              </a:rPr>
              <a:t>khas</a:t>
            </a:r>
            <a:r>
              <a:rPr lang="en-US" sz="1800" dirty="0">
                <a:solidFill>
                  <a:schemeClr val="bg2">
                    <a:lumMod val="75000"/>
                  </a:schemeClr>
                </a:solidFill>
              </a:rPr>
              <a:t> </a:t>
            </a:r>
            <a:r>
              <a:rPr lang="en-US" sz="1800" dirty="0" err="1">
                <a:solidFill>
                  <a:schemeClr val="bg2">
                    <a:lumMod val="75000"/>
                  </a:schemeClr>
                </a:solidFill>
              </a:rPr>
              <a:t>masing</a:t>
            </a:r>
            <a:r>
              <a:rPr lang="en-US" sz="1800" dirty="0">
                <a:solidFill>
                  <a:schemeClr val="bg2">
                    <a:lumMod val="75000"/>
                  </a:schemeClr>
                </a:solidFill>
              </a:rPr>
              <a:t> </a:t>
            </a:r>
            <a:r>
              <a:rPr lang="en-US" sz="1800" dirty="0" err="1">
                <a:solidFill>
                  <a:schemeClr val="bg2">
                    <a:lumMod val="75000"/>
                  </a:schemeClr>
                </a:solidFill>
              </a:rPr>
              <a:t>masing</a:t>
            </a:r>
            <a:r>
              <a:rPr lang="en-US" sz="1800" dirty="0">
                <a:solidFill>
                  <a:schemeClr val="bg2">
                    <a:lumMod val="75000"/>
                  </a:schemeClr>
                </a:solidFill>
              </a:rPr>
              <a:t>.</a:t>
            </a:r>
            <a:endParaRPr sz="1800" dirty="0">
              <a:solidFill>
                <a:schemeClr val="bg2">
                  <a:lumMod val="75000"/>
                </a:schemeClr>
              </a:solidFill>
            </a:endParaRPr>
          </a:p>
        </p:txBody>
      </p:sp>
      <p:sp>
        <p:nvSpPr>
          <p:cNvPr id="141" name="Shape 141"/>
          <p:cNvSpPr txBox="1">
            <a:spLocks noGrp="1"/>
          </p:cNvSpPr>
          <p:nvPr>
            <p:ph type="sldNum" idx="12"/>
          </p:nvPr>
        </p:nvSpPr>
        <p:spPr>
          <a:xfrm>
            <a:off x="0" y="0"/>
            <a:ext cx="594900" cy="975600"/>
          </a:xfrm>
          <a:prstGeom prst="rect">
            <a:avLst/>
          </a:prstGeom>
        </p:spPr>
        <p:txBody>
          <a:bodyPr spcFirstLastPara="1" wrap="square" lIns="91425" tIns="91425" rIns="91425" bIns="91425" anchor="ctr" anchorCtr="0">
            <a:noAutofit/>
          </a:bodyPr>
          <a:lstStyle/>
          <a:p>
            <a:pPr marL="0" lvl="0" indent="0">
              <a:spcBef>
                <a:spcPts val="0"/>
              </a:spcBef>
              <a:spcAft>
                <a:spcPts val="0"/>
              </a:spcAft>
              <a:buNone/>
            </a:pPr>
            <a:endParaRPr dirty="0"/>
          </a:p>
        </p:txBody>
      </p:sp>
      <p:pic>
        <p:nvPicPr>
          <p:cNvPr id="5" name="Content Placeholder 4"/>
          <p:cNvPicPr>
            <a:picLocks/>
          </p:cNvPicPr>
          <p:nvPr/>
        </p:nvPicPr>
        <p:blipFill rotWithShape="1">
          <a:blip r:embed="rId3"/>
          <a:srcRect l="6072" t="37338" r="7009" b="13598"/>
          <a:stretch/>
        </p:blipFill>
        <p:spPr bwMode="auto">
          <a:xfrm>
            <a:off x="476693" y="3289220"/>
            <a:ext cx="8153400" cy="3526841"/>
          </a:xfrm>
          <a:prstGeom prst="rect">
            <a:avLst/>
          </a:prstGeom>
          <a:noFill/>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1106272684"/>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536" y="11584"/>
            <a:ext cx="8229600" cy="1143000"/>
          </a:xfrm>
        </p:spPr>
        <p:txBody>
          <a:bodyPr>
            <a:normAutofit/>
          </a:bodyPr>
          <a:lstStyle/>
          <a:p>
            <a:pPr algn="l"/>
            <a:r>
              <a:rPr lang="en-ID" sz="3200" b="1" dirty="0" err="1" smtClean="0">
                <a:solidFill>
                  <a:schemeClr val="tx2">
                    <a:lumMod val="75000"/>
                  </a:schemeClr>
                </a:solidFill>
                <a:latin typeface="Bahnschrift Light Condensed" panose="020B0502040204020203" pitchFamily="34" charset="0"/>
              </a:rPr>
              <a:t>Penegakkan</a:t>
            </a:r>
            <a:r>
              <a:rPr lang="en-ID" sz="3200" b="1" dirty="0" smtClean="0">
                <a:solidFill>
                  <a:schemeClr val="tx2">
                    <a:lumMod val="75000"/>
                  </a:schemeClr>
                </a:solidFill>
                <a:latin typeface="Bahnschrift Light Condensed" panose="020B0502040204020203" pitchFamily="34" charset="0"/>
              </a:rPr>
              <a:t> Diagnosis</a:t>
            </a:r>
            <a:endParaRPr lang="en-US" sz="3200" b="1" dirty="0">
              <a:solidFill>
                <a:schemeClr val="tx2">
                  <a:lumMod val="75000"/>
                </a:schemeClr>
              </a:solidFill>
              <a:latin typeface="Bahnschrift Light Condensed" panose="020B0502040204020203" pitchFamily="34" charset="0"/>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781669196"/>
              </p:ext>
            </p:extLst>
          </p:nvPr>
        </p:nvGraphicFramePr>
        <p:xfrm>
          <a:off x="611560" y="1484784"/>
          <a:ext cx="7823720" cy="482453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17658816"/>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536" y="260648"/>
            <a:ext cx="8229600" cy="1143000"/>
          </a:xfrm>
        </p:spPr>
        <p:txBody>
          <a:bodyPr>
            <a:normAutofit/>
          </a:bodyPr>
          <a:lstStyle/>
          <a:p>
            <a:pPr>
              <a:tabLst>
                <a:tab pos="1974850" algn="l"/>
              </a:tabLst>
            </a:pPr>
            <a:r>
              <a:rPr lang="en-ID" sz="3200" b="1" dirty="0" smtClean="0">
                <a:solidFill>
                  <a:schemeClr val="tx2">
                    <a:lumMod val="75000"/>
                  </a:schemeClr>
                </a:solidFill>
              </a:rPr>
              <a:t>Diagnosis Banding</a:t>
            </a:r>
            <a:endParaRPr lang="en-US" sz="3200" b="1" dirty="0">
              <a:solidFill>
                <a:schemeClr val="tx2">
                  <a:lumMod val="75000"/>
                </a:schemeClr>
              </a:solidFill>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835449616"/>
              </p:ext>
            </p:extLst>
          </p:nvPr>
        </p:nvGraphicFramePr>
        <p:xfrm>
          <a:off x="467544" y="1268760"/>
          <a:ext cx="8229600" cy="485740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530747301"/>
      </p:ext>
    </p:extLst>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2401" y="613485"/>
            <a:ext cx="8763000" cy="6237312"/>
          </a:xfrm>
        </p:spPr>
        <p:txBody>
          <a:bodyPr>
            <a:normAutofit fontScale="25000" lnSpcReduction="20000"/>
          </a:bodyPr>
          <a:lstStyle/>
          <a:p>
            <a:pPr marL="0" indent="0">
              <a:buNone/>
            </a:pPr>
            <a:r>
              <a:rPr lang="en-ID" sz="6400" b="1" dirty="0" err="1" smtClean="0">
                <a:solidFill>
                  <a:schemeClr val="accent5">
                    <a:lumMod val="75000"/>
                  </a:schemeClr>
                </a:solidFill>
                <a:latin typeface="Bahnschrift Light Condensed" panose="020B0502040204020203" pitchFamily="34" charset="0"/>
              </a:rPr>
              <a:t>Terapi</a:t>
            </a:r>
            <a:r>
              <a:rPr lang="en-ID" sz="6400" b="1" dirty="0" smtClean="0">
                <a:solidFill>
                  <a:schemeClr val="accent5">
                    <a:lumMod val="75000"/>
                  </a:schemeClr>
                </a:solidFill>
                <a:latin typeface="Bahnschrift Light Condensed" panose="020B0502040204020203" pitchFamily="34" charset="0"/>
              </a:rPr>
              <a:t> </a:t>
            </a:r>
            <a:r>
              <a:rPr lang="en-ID" sz="6400" b="1" dirty="0" err="1" smtClean="0">
                <a:solidFill>
                  <a:schemeClr val="accent5">
                    <a:lumMod val="75000"/>
                  </a:schemeClr>
                </a:solidFill>
                <a:latin typeface="Bahnschrift Light Condensed" panose="020B0502040204020203" pitchFamily="34" charset="0"/>
              </a:rPr>
              <a:t>Topikal</a:t>
            </a:r>
            <a:r>
              <a:rPr lang="en-ID" sz="6400" b="1" dirty="0" smtClean="0">
                <a:solidFill>
                  <a:schemeClr val="accent5">
                    <a:lumMod val="75000"/>
                  </a:schemeClr>
                </a:solidFill>
                <a:latin typeface="Bahnschrift Light Condensed" panose="020B0502040204020203" pitchFamily="34" charset="0"/>
              </a:rPr>
              <a:t> </a:t>
            </a:r>
          </a:p>
          <a:p>
            <a:pPr marL="0" indent="0">
              <a:buNone/>
            </a:pPr>
            <a:r>
              <a:rPr lang="sv-SE" sz="6400" b="1" u="sng" dirty="0" smtClean="0">
                <a:solidFill>
                  <a:schemeClr val="accent2"/>
                </a:solidFill>
                <a:latin typeface="Bahnschrift Light Condensed" panose="020B0502040204020203" pitchFamily="34" charset="0"/>
              </a:rPr>
              <a:t>pilihan </a:t>
            </a:r>
            <a:r>
              <a:rPr lang="sv-SE" sz="6400" b="1" u="sng" dirty="0">
                <a:solidFill>
                  <a:schemeClr val="accent2"/>
                </a:solidFill>
                <a:latin typeface="Bahnschrift Light Condensed" panose="020B0502040204020203" pitchFamily="34" charset="0"/>
              </a:rPr>
              <a:t>medikamentosa utama </a:t>
            </a:r>
            <a:r>
              <a:rPr lang="sv-SE" sz="6400" dirty="0" smtClean="0"/>
              <a:t>(</a:t>
            </a:r>
            <a:r>
              <a:rPr lang="sv-SE" sz="6400" i="1" dirty="0" smtClean="0">
                <a:latin typeface="Bahnschrift Light Condensed" panose="020B0502040204020203" pitchFamily="34" charset="0"/>
              </a:rPr>
              <a:t>mast </a:t>
            </a:r>
            <a:r>
              <a:rPr lang="sv-SE" sz="6400" i="1" dirty="0">
                <a:latin typeface="Bahnschrift Light Condensed" panose="020B0502040204020203" pitchFamily="34" charset="0"/>
              </a:rPr>
              <a:t>– </a:t>
            </a:r>
            <a:r>
              <a:rPr lang="sv-SE" sz="6400" i="1" dirty="0" smtClean="0">
                <a:latin typeface="Bahnschrift Light Condensed" panose="020B0502040204020203" pitchFamily="34" charset="0"/>
              </a:rPr>
              <a:t>cell </a:t>
            </a:r>
            <a:r>
              <a:rPr lang="sv-SE" sz="6400" i="1" dirty="0">
                <a:latin typeface="Bahnschrift Light Condensed" panose="020B0502040204020203" pitchFamily="34" charset="0"/>
              </a:rPr>
              <a:t>stabilizer</a:t>
            </a:r>
            <a:r>
              <a:rPr lang="sv-SE" sz="6400" dirty="0">
                <a:latin typeface="Bahnschrift Light Condensed" panose="020B0502040204020203" pitchFamily="34" charset="0"/>
              </a:rPr>
              <a:t>, </a:t>
            </a:r>
            <a:r>
              <a:rPr lang="sv-SE" sz="6400" dirty="0" smtClean="0">
                <a:latin typeface="Bahnschrift Light Condensed" panose="020B0502040204020203" pitchFamily="34" charset="0"/>
              </a:rPr>
              <a:t>anti-histamin</a:t>
            </a:r>
            <a:r>
              <a:rPr lang="sv-SE" sz="6400" dirty="0">
                <a:latin typeface="Bahnschrift Light Condensed" panose="020B0502040204020203" pitchFamily="34" charset="0"/>
              </a:rPr>
              <a:t>, NSAID, </a:t>
            </a:r>
            <a:r>
              <a:rPr lang="sv-SE" sz="6400" dirty="0" smtClean="0">
                <a:latin typeface="Bahnschrift Light Condensed" panose="020B0502040204020203" pitchFamily="34" charset="0"/>
              </a:rPr>
              <a:t>Kortikosteroid, Siklosporin)</a:t>
            </a:r>
          </a:p>
          <a:p>
            <a:pPr marL="0" indent="0">
              <a:buNone/>
            </a:pPr>
            <a:endParaRPr lang="sv-SE" sz="6400" dirty="0" smtClean="0"/>
          </a:p>
          <a:p>
            <a:pPr marL="0" indent="0">
              <a:buNone/>
            </a:pPr>
            <a:r>
              <a:rPr lang="sv-SE" sz="6400" b="1" dirty="0" smtClean="0">
                <a:solidFill>
                  <a:schemeClr val="accent2"/>
                </a:solidFill>
                <a:latin typeface="Bahnschrift Light Condensed" panose="020B0502040204020203" pitchFamily="34" charset="0"/>
              </a:rPr>
              <a:t>1.  Mast – cell stabilizer  (</a:t>
            </a:r>
            <a:r>
              <a:rPr lang="en-US" sz="6400" b="1" dirty="0" err="1" smtClean="0">
                <a:solidFill>
                  <a:schemeClr val="accent2"/>
                </a:solidFill>
                <a:latin typeface="Bahnschrift Light Condensed" panose="020B0502040204020203" pitchFamily="34" charset="0"/>
              </a:rPr>
              <a:t>lodoxamide</a:t>
            </a:r>
            <a:r>
              <a:rPr lang="en-US" sz="6400" b="1" dirty="0" smtClean="0">
                <a:solidFill>
                  <a:schemeClr val="accent2"/>
                </a:solidFill>
                <a:latin typeface="Bahnschrift Light Condensed" panose="020B0502040204020203" pitchFamily="34" charset="0"/>
              </a:rPr>
              <a:t> </a:t>
            </a:r>
            <a:r>
              <a:rPr lang="en-US" sz="6400" b="1" dirty="0" err="1" smtClean="0">
                <a:solidFill>
                  <a:schemeClr val="accent2"/>
                </a:solidFill>
                <a:latin typeface="Bahnschrift Light Condensed" panose="020B0502040204020203" pitchFamily="34" charset="0"/>
              </a:rPr>
              <a:t>dan</a:t>
            </a:r>
            <a:r>
              <a:rPr lang="en-US" sz="6400" b="1" dirty="0" smtClean="0">
                <a:solidFill>
                  <a:schemeClr val="accent2"/>
                </a:solidFill>
                <a:latin typeface="Bahnschrift Light Condensed" panose="020B0502040204020203" pitchFamily="34" charset="0"/>
              </a:rPr>
              <a:t> sodium </a:t>
            </a:r>
            <a:r>
              <a:rPr lang="en-US" sz="6400" b="1" dirty="0" err="1" smtClean="0">
                <a:solidFill>
                  <a:schemeClr val="accent2"/>
                </a:solidFill>
                <a:latin typeface="Bahnschrift Light Condensed" panose="020B0502040204020203" pitchFamily="34" charset="0"/>
              </a:rPr>
              <a:t>kromolin</a:t>
            </a:r>
            <a:r>
              <a:rPr lang="en-US" sz="6400" b="1" dirty="0" smtClean="0">
                <a:solidFill>
                  <a:schemeClr val="accent2"/>
                </a:solidFill>
                <a:latin typeface="Bahnschrift Light Condensed" panose="020B0502040204020203" pitchFamily="34" charset="0"/>
              </a:rPr>
              <a:t>)</a:t>
            </a:r>
            <a:endParaRPr lang="sv-SE" sz="6400" b="1" dirty="0" smtClean="0">
              <a:solidFill>
                <a:schemeClr val="accent2"/>
              </a:solidFill>
              <a:latin typeface="Bahnschrift Light Condensed" panose="020B0502040204020203" pitchFamily="34" charset="0"/>
            </a:endParaRPr>
          </a:p>
          <a:p>
            <a:pPr marL="0" indent="0">
              <a:buNone/>
            </a:pPr>
            <a:r>
              <a:rPr lang="sv-SE" sz="6400" dirty="0" smtClean="0">
                <a:latin typeface="Bahnschrift Light Condensed" panose="020B0502040204020203" pitchFamily="34" charset="0"/>
              </a:rPr>
              <a:t>Indikasi : konjungtivitis vernal ringan, profilaksis KV </a:t>
            </a:r>
          </a:p>
          <a:p>
            <a:pPr marL="0" indent="0">
              <a:buNone/>
            </a:pPr>
            <a:r>
              <a:rPr lang="sv-SE" sz="6400" dirty="0" smtClean="0">
                <a:latin typeface="Bahnschrift Light Condensed" panose="020B0502040204020203" pitchFamily="34" charset="0"/>
              </a:rPr>
              <a:t>4 </a:t>
            </a:r>
            <a:r>
              <a:rPr lang="sv-SE" sz="6400" dirty="0">
                <a:latin typeface="Bahnschrift Light Condensed" panose="020B0502040204020203" pitchFamily="34" charset="0"/>
              </a:rPr>
              <a:t>– 6 </a:t>
            </a:r>
            <a:r>
              <a:rPr lang="sv-SE" sz="6400" dirty="0" smtClean="0">
                <a:latin typeface="Bahnschrift Light Condensed" panose="020B0502040204020203" pitchFamily="34" charset="0"/>
              </a:rPr>
              <a:t>x/  hari, perbaikan selama </a:t>
            </a:r>
            <a:r>
              <a:rPr lang="sv-SE" sz="6400" dirty="0">
                <a:latin typeface="Bahnschrift Light Condensed" panose="020B0502040204020203" pitchFamily="34" charset="0"/>
              </a:rPr>
              <a:t>2 minggu</a:t>
            </a:r>
            <a:r>
              <a:rPr lang="sv-SE" sz="6400" dirty="0" smtClean="0">
                <a:latin typeface="Bahnschrift Light Condensed" panose="020B0502040204020203" pitchFamily="34" charset="0"/>
              </a:rPr>
              <a:t> </a:t>
            </a:r>
          </a:p>
          <a:p>
            <a:pPr marL="0" indent="0">
              <a:buNone/>
            </a:pPr>
            <a:r>
              <a:rPr lang="nn-NO" sz="6400" dirty="0" smtClean="0">
                <a:latin typeface="Bahnschrift Light Condensed" panose="020B0502040204020203" pitchFamily="34" charset="0"/>
              </a:rPr>
              <a:t>Mekanisme kerja : Memblokade kanal </a:t>
            </a:r>
            <a:r>
              <a:rPr lang="nn-NO" sz="6400" dirty="0">
                <a:latin typeface="Bahnschrift Light Condensed" panose="020B0502040204020203" pitchFamily="34" charset="0"/>
              </a:rPr>
              <a:t>kalsium </a:t>
            </a:r>
            <a:r>
              <a:rPr lang="nn-NO" sz="6400" dirty="0" smtClean="0">
                <a:latin typeface="Bahnschrift Light Condensed" panose="020B0502040204020203" pitchFamily="34" charset="0"/>
              </a:rPr>
              <a:t>pada sel </a:t>
            </a:r>
            <a:r>
              <a:rPr lang="nn-NO" sz="6400" dirty="0">
                <a:latin typeface="Bahnschrift Light Condensed" panose="020B0502040204020203" pitchFamily="34" charset="0"/>
              </a:rPr>
              <a:t>mast, </a:t>
            </a:r>
            <a:r>
              <a:rPr lang="nn-NO" sz="6400" dirty="0" smtClean="0">
                <a:latin typeface="Bahnschrift Light Condensed" panose="020B0502040204020203" pitchFamily="34" charset="0"/>
              </a:rPr>
              <a:t>mencegah terjadinya degranulasi </a:t>
            </a:r>
            <a:r>
              <a:rPr lang="nn-NO" sz="6400" dirty="0">
                <a:latin typeface="Bahnschrift Light Condensed" panose="020B0502040204020203" pitchFamily="34" charset="0"/>
              </a:rPr>
              <a:t>sel mast</a:t>
            </a:r>
            <a:r>
              <a:rPr lang="nn-NO" sz="6400" dirty="0" smtClean="0">
                <a:latin typeface="Bahnschrift Light Condensed" panose="020B0502040204020203" pitchFamily="34" charset="0"/>
              </a:rPr>
              <a:t> </a:t>
            </a:r>
          </a:p>
          <a:p>
            <a:pPr marL="0" indent="0">
              <a:buNone/>
            </a:pPr>
            <a:endParaRPr lang="nn-NO" sz="6400" dirty="0">
              <a:latin typeface="Bahnschrift Light Condensed" panose="020B0502040204020203" pitchFamily="34" charset="0"/>
            </a:endParaRPr>
          </a:p>
          <a:p>
            <a:pPr marL="0" indent="0">
              <a:buNone/>
            </a:pPr>
            <a:r>
              <a:rPr lang="en-US" sz="6400" b="1" dirty="0" smtClean="0">
                <a:solidFill>
                  <a:schemeClr val="accent2"/>
                </a:solidFill>
                <a:latin typeface="Bahnschrift Light Condensed" panose="020B0502040204020203" pitchFamily="34" charset="0"/>
              </a:rPr>
              <a:t>2.  Anti </a:t>
            </a:r>
            <a:r>
              <a:rPr lang="en-US" sz="6400" b="1" dirty="0">
                <a:solidFill>
                  <a:schemeClr val="accent2"/>
                </a:solidFill>
                <a:latin typeface="Bahnschrift Light Condensed" panose="020B0502040204020203" pitchFamily="34" charset="0"/>
              </a:rPr>
              <a:t>– </a:t>
            </a:r>
            <a:r>
              <a:rPr lang="en-US" sz="6400" b="1" dirty="0" err="1">
                <a:solidFill>
                  <a:schemeClr val="accent2"/>
                </a:solidFill>
                <a:latin typeface="Bahnschrift Light Condensed" panose="020B0502040204020203" pitchFamily="34" charset="0"/>
              </a:rPr>
              <a:t>histamin</a:t>
            </a:r>
            <a:r>
              <a:rPr lang="en-US" sz="6400" b="1" dirty="0">
                <a:solidFill>
                  <a:schemeClr val="accent2"/>
                </a:solidFill>
                <a:latin typeface="Bahnschrift Light Condensed" panose="020B0502040204020203" pitchFamily="34" charset="0"/>
              </a:rPr>
              <a:t> </a:t>
            </a:r>
            <a:r>
              <a:rPr lang="en-US" sz="6400" b="1" dirty="0" smtClean="0">
                <a:solidFill>
                  <a:schemeClr val="accent2"/>
                </a:solidFill>
                <a:latin typeface="Bahnschrift Light Condensed" panose="020B0502040204020203" pitchFamily="34" charset="0"/>
              </a:rPr>
              <a:t> (</a:t>
            </a:r>
            <a:r>
              <a:rPr lang="en-US" sz="6400" b="1" dirty="0" err="1" smtClean="0">
                <a:solidFill>
                  <a:schemeClr val="accent2"/>
                </a:solidFill>
                <a:latin typeface="Bahnschrift Light Condensed" panose="020B0502040204020203" pitchFamily="34" charset="0"/>
              </a:rPr>
              <a:t>Levocabastine</a:t>
            </a:r>
            <a:r>
              <a:rPr lang="en-US" sz="6400" b="1" dirty="0" smtClean="0">
                <a:solidFill>
                  <a:schemeClr val="accent2"/>
                </a:solidFill>
                <a:latin typeface="Bahnschrift Light Condensed" panose="020B0502040204020203" pitchFamily="34" charset="0"/>
              </a:rPr>
              <a:t> </a:t>
            </a:r>
            <a:r>
              <a:rPr lang="en-US" sz="6400" b="1" dirty="0" err="1" smtClean="0">
                <a:solidFill>
                  <a:schemeClr val="accent2"/>
                </a:solidFill>
                <a:latin typeface="Bahnschrift Light Condensed" panose="020B0502040204020203" pitchFamily="34" charset="0"/>
              </a:rPr>
              <a:t>dan</a:t>
            </a:r>
            <a:r>
              <a:rPr lang="en-US" sz="6400" b="1" dirty="0" smtClean="0">
                <a:solidFill>
                  <a:schemeClr val="accent2"/>
                </a:solidFill>
                <a:latin typeface="Bahnschrift Light Condensed" panose="020B0502040204020203" pitchFamily="34" charset="0"/>
              </a:rPr>
              <a:t> </a:t>
            </a:r>
            <a:r>
              <a:rPr lang="en-US" sz="6400" b="1" dirty="0" err="1" smtClean="0">
                <a:solidFill>
                  <a:schemeClr val="accent2"/>
                </a:solidFill>
                <a:latin typeface="Bahnschrift Light Condensed" panose="020B0502040204020203" pitchFamily="34" charset="0"/>
              </a:rPr>
              <a:t>Ketotifen</a:t>
            </a:r>
            <a:r>
              <a:rPr lang="en-US" sz="6400" b="1" dirty="0" smtClean="0">
                <a:solidFill>
                  <a:schemeClr val="accent2"/>
                </a:solidFill>
                <a:latin typeface="Bahnschrift Light Condensed" panose="020B0502040204020203" pitchFamily="34" charset="0"/>
              </a:rPr>
              <a:t>)</a:t>
            </a:r>
          </a:p>
          <a:p>
            <a:pPr marL="0" indent="0">
              <a:buNone/>
            </a:pPr>
            <a:r>
              <a:rPr lang="sv-SE" sz="6400" dirty="0" smtClean="0">
                <a:latin typeface="Bahnschrift Light Condensed" panose="020B0502040204020203" pitchFamily="34" charset="0"/>
              </a:rPr>
              <a:t>Indikasi : konjungtivitis vernal ringan</a:t>
            </a:r>
          </a:p>
          <a:p>
            <a:pPr marL="0" indent="0">
              <a:buNone/>
            </a:pPr>
            <a:r>
              <a:rPr lang="nn-NO" sz="6400" dirty="0" smtClean="0">
                <a:latin typeface="Bahnschrift Light Condensed" panose="020B0502040204020203" pitchFamily="34" charset="0"/>
              </a:rPr>
              <a:t>Mekanisme kerja : </a:t>
            </a:r>
            <a:r>
              <a:rPr lang="en-US" sz="6400" dirty="0" err="1">
                <a:latin typeface="Bahnschrift Light Condensed" panose="020B0502040204020203" pitchFamily="34" charset="0"/>
              </a:rPr>
              <a:t>memblokade</a:t>
            </a:r>
            <a:r>
              <a:rPr lang="en-US" sz="6400" dirty="0">
                <a:latin typeface="Bahnschrift Light Condensed" panose="020B0502040204020203" pitchFamily="34" charset="0"/>
              </a:rPr>
              <a:t> </a:t>
            </a:r>
            <a:r>
              <a:rPr lang="en-US" sz="6400" dirty="0" err="1">
                <a:latin typeface="Bahnschrift Light Condensed" panose="020B0502040204020203" pitchFamily="34" charset="0"/>
              </a:rPr>
              <a:t>reseptor</a:t>
            </a:r>
            <a:r>
              <a:rPr lang="en-US" sz="6400" dirty="0">
                <a:latin typeface="Bahnschrift Light Condensed" panose="020B0502040204020203" pitchFamily="34" charset="0"/>
              </a:rPr>
              <a:t> H1, </a:t>
            </a:r>
            <a:r>
              <a:rPr lang="en-US" sz="6400" dirty="0" smtClean="0">
                <a:latin typeface="Bahnschrift Light Condensed" panose="020B0502040204020203" pitchFamily="34" charset="0"/>
              </a:rPr>
              <a:t> </a:t>
            </a:r>
            <a:r>
              <a:rPr lang="en-US" sz="6400" dirty="0" err="1" smtClean="0">
                <a:latin typeface="Bahnschrift Light Condensed" panose="020B0502040204020203" pitchFamily="34" charset="0"/>
              </a:rPr>
              <a:t>mengurangi</a:t>
            </a:r>
            <a:r>
              <a:rPr lang="en-US" sz="6400" dirty="0" smtClean="0">
                <a:latin typeface="Bahnschrift Light Condensed" panose="020B0502040204020203" pitchFamily="34" charset="0"/>
              </a:rPr>
              <a:t> </a:t>
            </a:r>
            <a:r>
              <a:rPr lang="en-US" sz="6400" dirty="0">
                <a:latin typeface="Bahnschrift Light Condensed" panose="020B0502040204020203" pitchFamily="34" charset="0"/>
              </a:rPr>
              <a:t>proses </a:t>
            </a:r>
            <a:r>
              <a:rPr lang="en-US" sz="6400" dirty="0" err="1">
                <a:latin typeface="Bahnschrift Light Condensed" panose="020B0502040204020203" pitchFamily="34" charset="0"/>
              </a:rPr>
              <a:t>inflamasi</a:t>
            </a:r>
            <a:r>
              <a:rPr lang="en-US" sz="6400" dirty="0">
                <a:latin typeface="Bahnschrift Light Condensed" panose="020B0502040204020203" pitchFamily="34" charset="0"/>
              </a:rPr>
              <a:t> yang </a:t>
            </a:r>
            <a:r>
              <a:rPr lang="en-US" sz="6400" dirty="0" err="1">
                <a:latin typeface="Bahnschrift Light Condensed" panose="020B0502040204020203" pitchFamily="34" charset="0"/>
              </a:rPr>
              <a:t>sedang</a:t>
            </a:r>
            <a:r>
              <a:rPr lang="en-US" sz="6400" dirty="0">
                <a:latin typeface="Bahnschrift Light Condensed" panose="020B0502040204020203" pitchFamily="34" charset="0"/>
              </a:rPr>
              <a:t> </a:t>
            </a:r>
            <a:r>
              <a:rPr lang="en-US" sz="6400" dirty="0" err="1">
                <a:latin typeface="Bahnschrift Light Condensed" panose="020B0502040204020203" pitchFamily="34" charset="0"/>
              </a:rPr>
              <a:t>berlangsung</a:t>
            </a:r>
            <a:r>
              <a:rPr lang="en-US" sz="6400" dirty="0" smtClean="0">
                <a:latin typeface="Bahnschrift Light Condensed" panose="020B0502040204020203" pitchFamily="34" charset="0"/>
              </a:rPr>
              <a:t> </a:t>
            </a:r>
          </a:p>
          <a:p>
            <a:pPr marL="0" indent="0">
              <a:buNone/>
            </a:pPr>
            <a:endParaRPr lang="en-ID" sz="6400" dirty="0">
              <a:latin typeface="Bahnschrift Light Condensed" panose="020B0502040204020203" pitchFamily="34" charset="0"/>
            </a:endParaRPr>
          </a:p>
          <a:p>
            <a:pPr marL="0" indent="0">
              <a:buNone/>
            </a:pPr>
            <a:r>
              <a:rPr lang="en-ID" sz="6400" b="1" dirty="0" smtClean="0">
                <a:solidFill>
                  <a:schemeClr val="accent2"/>
                </a:solidFill>
                <a:latin typeface="Bahnschrift Light Condensed" panose="020B0502040204020203" pitchFamily="34" charset="0"/>
              </a:rPr>
              <a:t>3.  </a:t>
            </a:r>
            <a:r>
              <a:rPr lang="en-ID" sz="6400" b="1" dirty="0" err="1" smtClean="0">
                <a:solidFill>
                  <a:schemeClr val="accent2"/>
                </a:solidFill>
                <a:latin typeface="Bahnschrift Light Condensed" panose="020B0502040204020203" pitchFamily="34" charset="0"/>
              </a:rPr>
              <a:t>Kortikosteroid</a:t>
            </a:r>
            <a:r>
              <a:rPr lang="en-ID" sz="6400" b="1" dirty="0" smtClean="0">
                <a:solidFill>
                  <a:schemeClr val="accent2"/>
                </a:solidFill>
                <a:latin typeface="Bahnschrift Light Condensed" panose="020B0502040204020203" pitchFamily="34" charset="0"/>
              </a:rPr>
              <a:t> (</a:t>
            </a:r>
            <a:r>
              <a:rPr lang="en-US" sz="6400" b="1" dirty="0" err="1">
                <a:solidFill>
                  <a:schemeClr val="accent2"/>
                </a:solidFill>
                <a:latin typeface="Bahnschrift Light Condensed" panose="020B0502040204020203" pitchFamily="34" charset="0"/>
              </a:rPr>
              <a:t>fluorometholone</a:t>
            </a:r>
            <a:r>
              <a:rPr lang="en-US" sz="6400" b="1" dirty="0" smtClean="0">
                <a:solidFill>
                  <a:schemeClr val="accent2"/>
                </a:solidFill>
                <a:latin typeface="Bahnschrift Light Condensed" panose="020B0502040204020203" pitchFamily="34" charset="0"/>
              </a:rPr>
              <a:t> , </a:t>
            </a:r>
            <a:r>
              <a:rPr lang="en-US" sz="6400" b="1" dirty="0" err="1" smtClean="0">
                <a:solidFill>
                  <a:schemeClr val="accent2"/>
                </a:solidFill>
                <a:latin typeface="Bahnschrift Light Condensed" panose="020B0502040204020203" pitchFamily="34" charset="0"/>
              </a:rPr>
              <a:t>prednisolon</a:t>
            </a:r>
            <a:r>
              <a:rPr lang="en-US" sz="6400" b="1" dirty="0" smtClean="0">
                <a:solidFill>
                  <a:schemeClr val="accent2"/>
                </a:solidFill>
                <a:latin typeface="Bahnschrift Light Condensed" panose="020B0502040204020203" pitchFamily="34" charset="0"/>
              </a:rPr>
              <a:t>)</a:t>
            </a:r>
            <a:endParaRPr lang="en-ID" sz="6400" b="1" dirty="0" smtClean="0">
              <a:solidFill>
                <a:schemeClr val="accent2"/>
              </a:solidFill>
              <a:latin typeface="Bahnschrift Light Condensed" panose="020B0502040204020203" pitchFamily="34" charset="0"/>
            </a:endParaRPr>
          </a:p>
          <a:p>
            <a:pPr marL="0" indent="0">
              <a:buNone/>
            </a:pPr>
            <a:r>
              <a:rPr lang="sv-SE" sz="6400" dirty="0" smtClean="0">
                <a:latin typeface="Bahnschrift Light Condensed" panose="020B0502040204020203" pitchFamily="34" charset="0"/>
              </a:rPr>
              <a:t>Indikasi : konjungtivitis vernal ringan</a:t>
            </a:r>
          </a:p>
          <a:p>
            <a:pPr marL="0" indent="0">
              <a:buNone/>
            </a:pPr>
            <a:r>
              <a:rPr lang="sv-SE" sz="6400" dirty="0" smtClean="0">
                <a:latin typeface="Bahnschrift Light Condensed" panose="020B0502040204020203" pitchFamily="34" charset="0"/>
              </a:rPr>
              <a:t>Pemberian pada fase akut, dimulai steroid potensi rendah </a:t>
            </a:r>
            <a:r>
              <a:rPr lang="sv-SE" sz="6400" dirty="0" smtClean="0">
                <a:latin typeface="Bahnschrift Light Condensed" panose="020B0502040204020203" pitchFamily="34" charset="0"/>
                <a:sym typeface="Wingdings" panose="05000000000000000000" pitchFamily="2" charset="2"/>
              </a:rPr>
              <a:t> Efek samping : Glaukoma, dan katarak </a:t>
            </a:r>
          </a:p>
          <a:p>
            <a:pPr marL="0" indent="0">
              <a:buNone/>
            </a:pPr>
            <a:endParaRPr lang="sv-SE" sz="6400" dirty="0">
              <a:latin typeface="Bahnschrift Light Condensed" panose="020B0502040204020203" pitchFamily="34" charset="0"/>
              <a:sym typeface="Wingdings" panose="05000000000000000000" pitchFamily="2" charset="2"/>
            </a:endParaRPr>
          </a:p>
          <a:p>
            <a:pPr marL="0" indent="0">
              <a:buNone/>
            </a:pPr>
            <a:r>
              <a:rPr lang="sv-SE" sz="6400" b="1" dirty="0" smtClean="0">
                <a:solidFill>
                  <a:schemeClr val="accent2"/>
                </a:solidFill>
                <a:latin typeface="Bahnschrift Light Condensed" panose="020B0502040204020203" pitchFamily="34" charset="0"/>
                <a:sym typeface="Wingdings" panose="05000000000000000000" pitchFamily="2" charset="2"/>
              </a:rPr>
              <a:t>4.  Imunomodulator (Siklosporin 0,05% )</a:t>
            </a:r>
          </a:p>
          <a:p>
            <a:pPr marL="0" indent="0">
              <a:lnSpc>
                <a:spcPct val="120000"/>
              </a:lnSpc>
              <a:buNone/>
            </a:pPr>
            <a:r>
              <a:rPr lang="sv-SE" sz="6400" dirty="0" smtClean="0">
                <a:latin typeface="Bahnschrift Light Condensed" panose="020B0502040204020203" pitchFamily="34" charset="0"/>
                <a:sym typeface="Wingdings" panose="05000000000000000000" pitchFamily="2" charset="2"/>
              </a:rPr>
              <a:t>Indikasi : </a:t>
            </a:r>
            <a:r>
              <a:rPr lang="en-US" sz="6400" dirty="0" err="1">
                <a:latin typeface="Bahnschrift Light Condensed" panose="020B0502040204020203" pitchFamily="34" charset="0"/>
              </a:rPr>
              <a:t>mengatasi</a:t>
            </a:r>
            <a:r>
              <a:rPr lang="en-US" sz="6400" dirty="0">
                <a:latin typeface="Bahnschrift Light Condensed" panose="020B0502040204020203" pitchFamily="34" charset="0"/>
              </a:rPr>
              <a:t> </a:t>
            </a:r>
            <a:r>
              <a:rPr lang="en-US" sz="6400" dirty="0" err="1" smtClean="0">
                <a:latin typeface="Bahnschrift Light Condensed" panose="020B0502040204020203" pitchFamily="34" charset="0"/>
              </a:rPr>
              <a:t>konjungtivitis</a:t>
            </a:r>
            <a:r>
              <a:rPr lang="en-US" sz="6400" dirty="0" smtClean="0">
                <a:latin typeface="Bahnschrift Light Condensed" panose="020B0502040204020203" pitchFamily="34" charset="0"/>
              </a:rPr>
              <a:t> vernal </a:t>
            </a:r>
            <a:r>
              <a:rPr lang="en-US" sz="6400" dirty="0" err="1">
                <a:latin typeface="Bahnschrift Light Condensed" panose="020B0502040204020203" pitchFamily="34" charset="0"/>
              </a:rPr>
              <a:t>berulang</a:t>
            </a:r>
            <a:r>
              <a:rPr lang="en-US" sz="6400" dirty="0">
                <a:latin typeface="Bahnschrift Light Condensed" panose="020B0502040204020203" pitchFamily="34" charset="0"/>
              </a:rPr>
              <a:t> yang </a:t>
            </a:r>
            <a:r>
              <a:rPr lang="en-US" sz="6400" dirty="0" err="1">
                <a:latin typeface="Bahnschrift Light Condensed" panose="020B0502040204020203" pitchFamily="34" charset="0"/>
              </a:rPr>
              <a:t>tidak</a:t>
            </a:r>
            <a:r>
              <a:rPr lang="en-US" sz="6400" dirty="0">
                <a:latin typeface="Bahnschrift Light Condensed" panose="020B0502040204020203" pitchFamily="34" charset="0"/>
              </a:rPr>
              <a:t> </a:t>
            </a:r>
            <a:r>
              <a:rPr lang="en-US" sz="6400" dirty="0" err="1">
                <a:latin typeface="Bahnschrift Light Condensed" panose="020B0502040204020203" pitchFamily="34" charset="0"/>
              </a:rPr>
              <a:t>dapat</a:t>
            </a:r>
            <a:r>
              <a:rPr lang="en-US" sz="6400" dirty="0">
                <a:latin typeface="Bahnschrift Light Condensed" panose="020B0502040204020203" pitchFamily="34" charset="0"/>
              </a:rPr>
              <a:t> </a:t>
            </a:r>
            <a:r>
              <a:rPr lang="en-US" sz="6400" dirty="0" err="1">
                <a:latin typeface="Bahnschrift Light Condensed" panose="020B0502040204020203" pitchFamily="34" charset="0"/>
              </a:rPr>
              <a:t>diatasi</a:t>
            </a:r>
            <a:r>
              <a:rPr lang="en-US" sz="6400" dirty="0">
                <a:latin typeface="Bahnschrift Light Condensed" panose="020B0502040204020203" pitchFamily="34" charset="0"/>
              </a:rPr>
              <a:t> </a:t>
            </a:r>
            <a:r>
              <a:rPr lang="en-US" sz="6400" dirty="0" err="1">
                <a:latin typeface="Bahnschrift Light Condensed" panose="020B0502040204020203" pitchFamily="34" charset="0"/>
              </a:rPr>
              <a:t>dengan</a:t>
            </a:r>
            <a:r>
              <a:rPr lang="en-US" sz="6400" dirty="0">
                <a:latin typeface="Bahnschrift Light Condensed" panose="020B0502040204020203" pitchFamily="34" charset="0"/>
              </a:rPr>
              <a:t> </a:t>
            </a:r>
            <a:r>
              <a:rPr lang="en-US" sz="6400" dirty="0" err="1">
                <a:latin typeface="Bahnschrift Light Condensed" panose="020B0502040204020203" pitchFamily="34" charset="0"/>
              </a:rPr>
              <a:t>penggunaan</a:t>
            </a:r>
            <a:r>
              <a:rPr lang="en-US" sz="6400" dirty="0">
                <a:latin typeface="Bahnschrift Light Condensed" panose="020B0502040204020203" pitchFamily="34" charset="0"/>
              </a:rPr>
              <a:t> </a:t>
            </a:r>
            <a:r>
              <a:rPr lang="en-US" sz="6400" dirty="0" err="1">
                <a:latin typeface="Bahnschrift Light Condensed" panose="020B0502040204020203" pitchFamily="34" charset="0"/>
              </a:rPr>
              <a:t>kortikosteroid</a:t>
            </a:r>
            <a:r>
              <a:rPr lang="en-US" sz="6400" dirty="0" smtClean="0">
                <a:latin typeface="Bahnschrift Light Condensed" panose="020B0502040204020203" pitchFamily="34" charset="0"/>
              </a:rPr>
              <a:t> </a:t>
            </a:r>
            <a:br>
              <a:rPr lang="en-US" sz="6400" dirty="0" smtClean="0">
                <a:latin typeface="Bahnschrift Light Condensed" panose="020B0502040204020203" pitchFamily="34" charset="0"/>
              </a:rPr>
            </a:br>
            <a:r>
              <a:rPr lang="sv-SE" sz="6400" dirty="0" smtClean="0">
                <a:latin typeface="Bahnschrift Light Condensed" panose="020B0502040204020203" pitchFamily="34" charset="0"/>
                <a:sym typeface="Wingdings" panose="05000000000000000000" pitchFamily="2" charset="2"/>
              </a:rPr>
              <a:t>Mekanisme kerja :  </a:t>
            </a:r>
            <a:r>
              <a:rPr lang="en-US" sz="6400" dirty="0" err="1">
                <a:latin typeface="Bahnschrift Light Condensed" panose="020B0502040204020203" pitchFamily="34" charset="0"/>
                <a:sym typeface="Wingdings" panose="05000000000000000000" pitchFamily="2" charset="2"/>
              </a:rPr>
              <a:t>m</a:t>
            </a:r>
            <a:r>
              <a:rPr lang="en-US" sz="6400" dirty="0" err="1" smtClean="0">
                <a:latin typeface="Bahnschrift Light Condensed" panose="020B0502040204020203" pitchFamily="34" charset="0"/>
              </a:rPr>
              <a:t>enghambat</a:t>
            </a:r>
            <a:r>
              <a:rPr lang="en-US" sz="6400" dirty="0" smtClean="0">
                <a:latin typeface="Bahnschrift Light Condensed" panose="020B0502040204020203" pitchFamily="34" charset="0"/>
              </a:rPr>
              <a:t> </a:t>
            </a:r>
            <a:r>
              <a:rPr lang="en-US" sz="6400" dirty="0" err="1">
                <a:latin typeface="Bahnschrift Light Condensed" panose="020B0502040204020203" pitchFamily="34" charset="0"/>
              </a:rPr>
              <a:t>produksi</a:t>
            </a:r>
            <a:r>
              <a:rPr lang="en-US" sz="6400" dirty="0">
                <a:latin typeface="Bahnschrift Light Condensed" panose="020B0502040204020203" pitchFamily="34" charset="0"/>
              </a:rPr>
              <a:t> </a:t>
            </a:r>
            <a:r>
              <a:rPr lang="en-US" sz="6400" dirty="0" smtClean="0">
                <a:latin typeface="Bahnschrift Light Condensed" panose="020B0502040204020203" pitchFamily="34" charset="0"/>
              </a:rPr>
              <a:t>IL  – </a:t>
            </a:r>
            <a:r>
              <a:rPr lang="en-US" sz="6400" dirty="0">
                <a:latin typeface="Bahnschrift Light Condensed" panose="020B0502040204020203" pitchFamily="34" charset="0"/>
              </a:rPr>
              <a:t>2 </a:t>
            </a:r>
            <a:r>
              <a:rPr lang="en-US" sz="6400" dirty="0" err="1">
                <a:latin typeface="Bahnschrift Light Condensed" panose="020B0502040204020203" pitchFamily="34" charset="0"/>
              </a:rPr>
              <a:t>dan</a:t>
            </a:r>
            <a:r>
              <a:rPr lang="en-US" sz="6400" dirty="0">
                <a:latin typeface="Bahnschrift Light Condensed" panose="020B0502040204020203" pitchFamily="34" charset="0"/>
              </a:rPr>
              <a:t> </a:t>
            </a:r>
            <a:r>
              <a:rPr lang="en-US" sz="6400" dirty="0" err="1">
                <a:latin typeface="Bahnschrift Light Condensed" panose="020B0502040204020203" pitchFamily="34" charset="0"/>
              </a:rPr>
              <a:t>profilerasi</a:t>
            </a:r>
            <a:r>
              <a:rPr lang="en-US" sz="6400" dirty="0">
                <a:latin typeface="Bahnschrift Light Condensed" panose="020B0502040204020203" pitchFamily="34" charset="0"/>
              </a:rPr>
              <a:t> </a:t>
            </a:r>
            <a:r>
              <a:rPr lang="en-US" sz="6400" dirty="0" err="1">
                <a:latin typeface="Bahnschrift Light Condensed" panose="020B0502040204020203" pitchFamily="34" charset="0"/>
              </a:rPr>
              <a:t>limfosit</a:t>
            </a:r>
            <a:r>
              <a:rPr lang="en-US" sz="6400" dirty="0">
                <a:latin typeface="Bahnschrift Light Condensed" panose="020B0502040204020203" pitchFamily="34" charset="0"/>
              </a:rPr>
              <a:t> T</a:t>
            </a:r>
            <a:r>
              <a:rPr lang="en-US" sz="6400" dirty="0" smtClean="0">
                <a:latin typeface="Bahnschrift Light Condensed" panose="020B0502040204020203" pitchFamily="34" charset="0"/>
              </a:rPr>
              <a:t> </a:t>
            </a:r>
            <a:br>
              <a:rPr lang="en-US" sz="6400" dirty="0" smtClean="0">
                <a:latin typeface="Bahnschrift Light Condensed" panose="020B0502040204020203" pitchFamily="34" charset="0"/>
              </a:rPr>
            </a:br>
            <a:endParaRPr lang="sv-SE" sz="6400" dirty="0" smtClean="0">
              <a:latin typeface="Bahnschrift Light Condensed" panose="020B0502040204020203" pitchFamily="34" charset="0"/>
              <a:sym typeface="Wingdings" panose="05000000000000000000" pitchFamily="2" charset="2"/>
            </a:endParaRPr>
          </a:p>
          <a:p>
            <a:pPr marL="0" indent="0">
              <a:buNone/>
            </a:pPr>
            <a:r>
              <a:rPr lang="en-US" sz="2900" dirty="0" smtClean="0"/>
              <a:t/>
            </a:r>
            <a:br>
              <a:rPr lang="en-US" sz="2900" dirty="0" smtClean="0"/>
            </a:br>
            <a:r>
              <a:rPr lang="en-US" sz="1600" dirty="0" smtClean="0"/>
              <a:t/>
            </a:r>
            <a:br>
              <a:rPr lang="en-US" sz="1600" dirty="0" smtClean="0"/>
            </a:br>
            <a:endParaRPr lang="nn-NO" sz="1800" dirty="0" smtClean="0">
              <a:latin typeface="Bahnschrift Light Condensed" panose="020B0502040204020203" pitchFamily="34" charset="0"/>
            </a:endParaRPr>
          </a:p>
          <a:p>
            <a:pPr marL="0" indent="0">
              <a:buNone/>
            </a:pPr>
            <a:r>
              <a:rPr lang="en-US" sz="1800" dirty="0" smtClean="0"/>
              <a:t/>
            </a:r>
            <a:br>
              <a:rPr lang="en-US" sz="1800" dirty="0" smtClean="0"/>
            </a:br>
            <a:r>
              <a:rPr lang="en-US" sz="2000" dirty="0" smtClean="0"/>
              <a:t/>
            </a:r>
            <a:br>
              <a:rPr lang="en-US" sz="2000" dirty="0" smtClean="0"/>
            </a:br>
            <a:endParaRPr lang="nn-NO" sz="2000" dirty="0" smtClean="0">
              <a:latin typeface="Bahnschrift Light Condensed" panose="020B0502040204020203" pitchFamily="34" charset="0"/>
            </a:endParaRPr>
          </a:p>
          <a:p>
            <a:pPr marL="0" indent="0">
              <a:buNone/>
            </a:pPr>
            <a:r>
              <a:rPr lang="nn-NO" sz="2000" dirty="0" smtClean="0">
                <a:latin typeface="Bahnschrift Light Condensed" panose="020B0502040204020203" pitchFamily="34" charset="0"/>
              </a:rPr>
              <a:t/>
            </a:r>
            <a:br>
              <a:rPr lang="nn-NO" sz="2000" dirty="0" smtClean="0">
                <a:latin typeface="Bahnschrift Light Condensed" panose="020B0502040204020203" pitchFamily="34" charset="0"/>
              </a:rPr>
            </a:br>
            <a:r>
              <a:rPr lang="sv-SE" sz="2400" dirty="0" smtClean="0"/>
              <a:t/>
            </a:r>
            <a:br>
              <a:rPr lang="sv-SE" sz="2400" dirty="0" smtClean="0"/>
            </a:br>
            <a:r>
              <a:rPr lang="sv-SE" sz="2400" dirty="0" smtClean="0">
                <a:latin typeface="Bahnschrift Light Condensed" panose="020B0502040204020203" pitchFamily="34" charset="0"/>
              </a:rPr>
              <a:t/>
            </a:r>
            <a:br>
              <a:rPr lang="sv-SE" sz="2400" dirty="0" smtClean="0">
                <a:latin typeface="Bahnschrift Light Condensed" panose="020B0502040204020203" pitchFamily="34" charset="0"/>
              </a:rPr>
            </a:br>
            <a:endParaRPr lang="sv-SE" sz="2400" dirty="0" smtClean="0">
              <a:latin typeface="Bahnschrift Light Condensed" panose="020B0502040204020203" pitchFamily="34" charset="0"/>
            </a:endParaRPr>
          </a:p>
          <a:p>
            <a:pPr marL="0" indent="0">
              <a:buNone/>
            </a:pPr>
            <a:endParaRPr lang="en-US" dirty="0"/>
          </a:p>
        </p:txBody>
      </p:sp>
      <p:sp>
        <p:nvSpPr>
          <p:cNvPr id="4" name="Title 1"/>
          <p:cNvSpPr>
            <a:spLocks noGrp="1"/>
          </p:cNvSpPr>
          <p:nvPr>
            <p:ph type="title"/>
          </p:nvPr>
        </p:nvSpPr>
        <p:spPr>
          <a:xfrm>
            <a:off x="3203848" y="-315416"/>
            <a:ext cx="8229600" cy="1143000"/>
          </a:xfrm>
        </p:spPr>
        <p:txBody>
          <a:bodyPr>
            <a:normAutofit/>
          </a:bodyPr>
          <a:lstStyle/>
          <a:p>
            <a:pPr algn="l"/>
            <a:r>
              <a:rPr lang="en-ID" sz="2800" b="1" dirty="0" err="1" smtClean="0">
                <a:solidFill>
                  <a:schemeClr val="accent5">
                    <a:lumMod val="75000"/>
                  </a:schemeClr>
                </a:solidFill>
              </a:rPr>
              <a:t>Penatalaksanaan</a:t>
            </a:r>
            <a:r>
              <a:rPr lang="en-ID" sz="2800" b="1" dirty="0" smtClean="0">
                <a:solidFill>
                  <a:schemeClr val="accent5">
                    <a:lumMod val="75000"/>
                  </a:schemeClr>
                </a:solidFill>
              </a:rPr>
              <a:t> </a:t>
            </a:r>
            <a:r>
              <a:rPr lang="en-ID" sz="2800" b="1" dirty="0" err="1" smtClean="0">
                <a:solidFill>
                  <a:schemeClr val="accent5">
                    <a:lumMod val="75000"/>
                  </a:schemeClr>
                </a:solidFill>
              </a:rPr>
              <a:t>Konjungtivitis</a:t>
            </a:r>
            <a:r>
              <a:rPr lang="en-ID" sz="2800" b="1" dirty="0" smtClean="0">
                <a:solidFill>
                  <a:schemeClr val="accent5">
                    <a:lumMod val="75000"/>
                  </a:schemeClr>
                </a:solidFill>
              </a:rPr>
              <a:t> Vernal </a:t>
            </a:r>
            <a:endParaRPr lang="en-US" sz="2800" b="1" dirty="0">
              <a:solidFill>
                <a:schemeClr val="accent5">
                  <a:lumMod val="75000"/>
                </a:schemeClr>
              </a:solidFill>
            </a:endParaRPr>
          </a:p>
        </p:txBody>
      </p:sp>
    </p:spTree>
    <p:extLst>
      <p:ext uri="{BB962C8B-B14F-4D97-AF65-F5344CB8AC3E}">
        <p14:creationId xmlns:p14="http://schemas.microsoft.com/office/powerpoint/2010/main" val="45587222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d-ID" dirty="0" smtClean="0"/>
              <a:t>Langkah penegakan diagnosis:</a:t>
            </a:r>
            <a:endParaRPr lang="id-ID" dirty="0"/>
          </a:p>
        </p:txBody>
      </p:sp>
      <p:sp>
        <p:nvSpPr>
          <p:cNvPr id="3" name="Content Placeholder 2"/>
          <p:cNvSpPr>
            <a:spLocks noGrp="1"/>
          </p:cNvSpPr>
          <p:nvPr>
            <p:ph idx="1"/>
          </p:nvPr>
        </p:nvSpPr>
        <p:spPr/>
        <p:txBody>
          <a:bodyPr/>
          <a:lstStyle/>
          <a:p>
            <a:pPr marL="582930" indent="-514350">
              <a:buFont typeface="+mj-lt"/>
              <a:buAutoNum type="arabicPeriod"/>
            </a:pPr>
            <a:r>
              <a:rPr lang="id-ID" dirty="0" smtClean="0"/>
              <a:t>Anamnesis</a:t>
            </a:r>
          </a:p>
          <a:p>
            <a:pPr marL="582930" indent="-514350">
              <a:buFont typeface="+mj-lt"/>
              <a:buAutoNum type="arabicPeriod"/>
            </a:pPr>
            <a:r>
              <a:rPr lang="id-ID" dirty="0" smtClean="0"/>
              <a:t>Pemeriksaan</a:t>
            </a:r>
          </a:p>
          <a:p>
            <a:pPr marL="582930" indent="-514350">
              <a:buFont typeface="+mj-lt"/>
              <a:buAutoNum type="arabicPeriod"/>
            </a:pPr>
            <a:r>
              <a:rPr lang="id-ID" dirty="0" smtClean="0"/>
              <a:t>Pemeriksaan penunjang</a:t>
            </a:r>
          </a:p>
          <a:p>
            <a:pPr marL="582930" indent="-514350">
              <a:buFont typeface="+mj-lt"/>
              <a:buAutoNum type="arabicPeriod"/>
            </a:pPr>
            <a:r>
              <a:rPr lang="id-ID" dirty="0" smtClean="0"/>
              <a:t>Diagnosis  dan Differensial Diagnosis</a:t>
            </a:r>
          </a:p>
          <a:p>
            <a:pPr marL="582930" indent="-514350">
              <a:buFont typeface="+mj-lt"/>
              <a:buAutoNum type="arabicPeriod"/>
            </a:pPr>
            <a:r>
              <a:rPr lang="id-ID" dirty="0" smtClean="0"/>
              <a:t>Terapi</a:t>
            </a:r>
          </a:p>
          <a:p>
            <a:pPr marL="582930" indent="-514350">
              <a:buFont typeface="+mj-lt"/>
              <a:buAutoNum type="arabicPeriod"/>
            </a:pPr>
            <a:r>
              <a:rPr lang="id-ID" dirty="0" smtClean="0"/>
              <a:t>Edukasi</a:t>
            </a:r>
          </a:p>
          <a:p>
            <a:endParaRPr lang="id-ID" dirty="0" smtClean="0"/>
          </a:p>
          <a:p>
            <a:endParaRPr lang="id-ID" dirty="0"/>
          </a:p>
        </p:txBody>
      </p:sp>
    </p:spTree>
    <p:extLst>
      <p:ext uri="{BB962C8B-B14F-4D97-AF65-F5344CB8AC3E}">
        <p14:creationId xmlns:p14="http://schemas.microsoft.com/office/powerpoint/2010/main" val="544652523"/>
      </p:ext>
    </p:extLst>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a:r>
              <a:rPr lang="en-ID" sz="4000" b="1" dirty="0" smtClean="0">
                <a:solidFill>
                  <a:schemeClr val="tx2">
                    <a:lumMod val="75000"/>
                  </a:schemeClr>
                </a:solidFill>
              </a:rPr>
              <a:t>Prognosis</a:t>
            </a:r>
            <a:r>
              <a:rPr lang="en-ID" sz="3200" b="1" dirty="0" smtClean="0">
                <a:solidFill>
                  <a:schemeClr val="tx2">
                    <a:lumMod val="75000"/>
                  </a:schemeClr>
                </a:solidFill>
              </a:rPr>
              <a:t> </a:t>
            </a:r>
            <a:endParaRPr lang="en-US" sz="3200" b="1" dirty="0">
              <a:solidFill>
                <a:schemeClr val="tx2">
                  <a:lumMod val="75000"/>
                </a:schemeClr>
              </a:solidFill>
            </a:endParaRPr>
          </a:p>
        </p:txBody>
      </p:sp>
      <p:sp>
        <p:nvSpPr>
          <p:cNvPr id="3" name="Content Placeholder 2"/>
          <p:cNvSpPr>
            <a:spLocks noGrp="1"/>
          </p:cNvSpPr>
          <p:nvPr>
            <p:ph idx="1"/>
          </p:nvPr>
        </p:nvSpPr>
        <p:spPr/>
        <p:txBody>
          <a:bodyPr>
            <a:normAutofit fontScale="92500" lnSpcReduction="10000"/>
          </a:bodyPr>
          <a:lstStyle/>
          <a:p>
            <a:r>
              <a:rPr lang="en-US" sz="2400" b="1" i="1" dirty="0"/>
              <a:t>self-limiting </a:t>
            </a:r>
            <a:r>
              <a:rPr lang="en-US" sz="2400" b="1" i="1" dirty="0" smtClean="0"/>
              <a:t>disease</a:t>
            </a:r>
            <a:r>
              <a:rPr lang="en-US" sz="2400" i="1" dirty="0" smtClean="0"/>
              <a:t>, </a:t>
            </a:r>
            <a:r>
              <a:rPr lang="en-US" sz="2400" dirty="0" err="1"/>
              <a:t>perbaikan</a:t>
            </a:r>
            <a:r>
              <a:rPr lang="en-US" sz="2400" dirty="0"/>
              <a:t> </a:t>
            </a:r>
            <a:r>
              <a:rPr lang="en-US" sz="2400" dirty="0" err="1"/>
              <a:t>dalam</a:t>
            </a:r>
            <a:r>
              <a:rPr lang="en-US" sz="2400" dirty="0"/>
              <a:t> </a:t>
            </a:r>
            <a:r>
              <a:rPr lang="en-US" sz="2400" dirty="0" err="1"/>
              <a:t>jangka</a:t>
            </a:r>
            <a:r>
              <a:rPr lang="en-US" sz="2400" dirty="0"/>
              <a:t> </a:t>
            </a:r>
            <a:r>
              <a:rPr lang="en-US" sz="2400" dirty="0" err="1"/>
              <a:t>waktu</a:t>
            </a:r>
            <a:r>
              <a:rPr lang="en-US" sz="2400" dirty="0"/>
              <a:t> 2 – 10 </a:t>
            </a:r>
            <a:r>
              <a:rPr lang="en-US" sz="2400" dirty="0" err="1" smtClean="0"/>
              <a:t>tahun</a:t>
            </a:r>
            <a:endParaRPr lang="en-US" sz="2400" dirty="0" smtClean="0"/>
          </a:p>
          <a:p>
            <a:r>
              <a:rPr lang="en-ID" sz="2400" dirty="0" err="1" smtClean="0"/>
              <a:t>Bila</a:t>
            </a:r>
            <a:r>
              <a:rPr lang="en-ID" sz="2400" dirty="0" smtClean="0"/>
              <a:t> </a:t>
            </a:r>
            <a:r>
              <a:rPr lang="en-ID" sz="2400" dirty="0" err="1" smtClean="0"/>
              <a:t>mengenai</a:t>
            </a:r>
            <a:r>
              <a:rPr lang="en-ID" sz="2400" dirty="0" smtClean="0"/>
              <a:t> </a:t>
            </a:r>
            <a:r>
              <a:rPr lang="en-ID" sz="2400" dirty="0" err="1" smtClean="0"/>
              <a:t>kornea</a:t>
            </a:r>
            <a:r>
              <a:rPr lang="en-ID" sz="2400" dirty="0" smtClean="0"/>
              <a:t> </a:t>
            </a:r>
            <a:r>
              <a:rPr lang="en-ID" sz="2400" dirty="0" smtClean="0">
                <a:sym typeface="Wingdings" panose="05000000000000000000" pitchFamily="2" charset="2"/>
              </a:rPr>
              <a:t> </a:t>
            </a:r>
            <a:r>
              <a:rPr lang="en-ID" sz="2400" dirty="0" err="1" smtClean="0">
                <a:sym typeface="Wingdings" panose="05000000000000000000" pitchFamily="2" charset="2"/>
              </a:rPr>
              <a:t>keratokonjungtivitis</a:t>
            </a:r>
            <a:r>
              <a:rPr lang="en-ID" sz="2400" dirty="0">
                <a:sym typeface="Wingdings" panose="05000000000000000000" pitchFamily="2" charset="2"/>
              </a:rPr>
              <a:t> </a:t>
            </a:r>
            <a:r>
              <a:rPr lang="en-ID" sz="2400" dirty="0" err="1" smtClean="0">
                <a:sym typeface="Wingdings" panose="05000000000000000000" pitchFamily="2" charset="2"/>
              </a:rPr>
              <a:t>vernalis</a:t>
            </a:r>
            <a:r>
              <a:rPr lang="en-ID" sz="2400" dirty="0" smtClean="0">
                <a:sym typeface="Wingdings" panose="05000000000000000000" pitchFamily="2" charset="2"/>
              </a:rPr>
              <a:t>  </a:t>
            </a:r>
            <a:r>
              <a:rPr lang="en-ID" sz="2400" dirty="0" err="1" smtClean="0">
                <a:sym typeface="Wingdings" panose="05000000000000000000" pitchFamily="2" charset="2"/>
              </a:rPr>
              <a:t>penurunan</a:t>
            </a:r>
            <a:r>
              <a:rPr lang="en-ID" sz="2400" dirty="0" smtClean="0">
                <a:sym typeface="Wingdings" panose="05000000000000000000" pitchFamily="2" charset="2"/>
              </a:rPr>
              <a:t> </a:t>
            </a:r>
            <a:r>
              <a:rPr lang="en-ID" sz="2400" dirty="0" err="1" smtClean="0">
                <a:sym typeface="Wingdings" panose="05000000000000000000" pitchFamily="2" charset="2"/>
              </a:rPr>
              <a:t>visus</a:t>
            </a:r>
            <a:r>
              <a:rPr lang="en-ID" sz="2400" dirty="0" smtClean="0">
                <a:sym typeface="Wingdings" panose="05000000000000000000" pitchFamily="2" charset="2"/>
              </a:rPr>
              <a:t>  </a:t>
            </a:r>
            <a:r>
              <a:rPr lang="en-ID" sz="2400" dirty="0" err="1" smtClean="0">
                <a:sym typeface="Wingdings" panose="05000000000000000000" pitchFamily="2" charset="2"/>
              </a:rPr>
              <a:t>bila</a:t>
            </a:r>
            <a:r>
              <a:rPr lang="en-ID" sz="2400" dirty="0" smtClean="0">
                <a:sym typeface="Wingdings" panose="05000000000000000000" pitchFamily="2" charset="2"/>
              </a:rPr>
              <a:t> </a:t>
            </a:r>
            <a:r>
              <a:rPr lang="en-ID" sz="2400" dirty="0" err="1" smtClean="0">
                <a:sym typeface="Wingdings" panose="05000000000000000000" pitchFamily="2" charset="2"/>
              </a:rPr>
              <a:t>tdk</a:t>
            </a:r>
            <a:r>
              <a:rPr lang="en-ID" sz="2400" dirty="0" smtClean="0">
                <a:sym typeface="Wingdings" panose="05000000000000000000" pitchFamily="2" charset="2"/>
              </a:rPr>
              <a:t> </a:t>
            </a:r>
            <a:r>
              <a:rPr lang="en-ID" sz="2400" dirty="0" err="1" smtClean="0">
                <a:sym typeface="Wingdings" panose="05000000000000000000" pitchFamily="2" charset="2"/>
              </a:rPr>
              <a:t>teratasi</a:t>
            </a:r>
            <a:r>
              <a:rPr lang="en-ID" sz="2400" dirty="0" smtClean="0">
                <a:sym typeface="Wingdings" panose="05000000000000000000" pitchFamily="2" charset="2"/>
              </a:rPr>
              <a:t> prognosis </a:t>
            </a:r>
            <a:r>
              <a:rPr lang="en-ID" sz="2400" dirty="0" err="1" smtClean="0">
                <a:sym typeface="Wingdings" panose="05000000000000000000" pitchFamily="2" charset="2"/>
              </a:rPr>
              <a:t>lebih</a:t>
            </a:r>
            <a:r>
              <a:rPr lang="en-ID" sz="2400" dirty="0" smtClean="0">
                <a:sym typeface="Wingdings" panose="05000000000000000000" pitchFamily="2" charset="2"/>
              </a:rPr>
              <a:t> </a:t>
            </a:r>
            <a:r>
              <a:rPr lang="en-ID" sz="2400" dirty="0" err="1" smtClean="0">
                <a:sym typeface="Wingdings" panose="05000000000000000000" pitchFamily="2" charset="2"/>
              </a:rPr>
              <a:t>buruk</a:t>
            </a:r>
            <a:endParaRPr lang="en-ID" sz="2400" dirty="0" smtClean="0">
              <a:sym typeface="Wingdings" panose="05000000000000000000" pitchFamily="2" charset="2"/>
            </a:endParaRPr>
          </a:p>
          <a:p>
            <a:r>
              <a:rPr lang="en-US" sz="2400" dirty="0" err="1"/>
              <a:t>Bila</a:t>
            </a:r>
            <a:r>
              <a:rPr lang="en-US" sz="2400" dirty="0"/>
              <a:t> proses </a:t>
            </a:r>
            <a:r>
              <a:rPr lang="en-US" sz="2400" dirty="0" err="1"/>
              <a:t>penyakit</a:t>
            </a:r>
            <a:r>
              <a:rPr lang="en-US" sz="2400" dirty="0"/>
              <a:t> </a:t>
            </a:r>
            <a:r>
              <a:rPr lang="en-US" sz="2400" dirty="0" err="1" smtClean="0"/>
              <a:t>meluas</a:t>
            </a:r>
            <a:r>
              <a:rPr lang="en-US" sz="2400" dirty="0" smtClean="0"/>
              <a:t> </a:t>
            </a:r>
            <a:r>
              <a:rPr lang="en-US" sz="2400" dirty="0" err="1" smtClean="0"/>
              <a:t>ke</a:t>
            </a:r>
            <a:r>
              <a:rPr lang="en-US" sz="2400" dirty="0" smtClean="0"/>
              <a:t> </a:t>
            </a:r>
            <a:r>
              <a:rPr lang="en-US" sz="2400" dirty="0" err="1"/>
              <a:t>kornea</a:t>
            </a:r>
            <a:r>
              <a:rPr lang="en-US" sz="2400" dirty="0"/>
              <a:t>, </a:t>
            </a:r>
            <a:r>
              <a:rPr lang="en-US" sz="2400" dirty="0" err="1"/>
              <a:t>dapat</a:t>
            </a:r>
            <a:r>
              <a:rPr lang="en-US" sz="2400" dirty="0"/>
              <a:t> </a:t>
            </a:r>
            <a:r>
              <a:rPr lang="en-US" sz="2400" dirty="0" err="1"/>
              <a:t>terjadi</a:t>
            </a:r>
            <a:r>
              <a:rPr lang="en-US" sz="2400" dirty="0"/>
              <a:t> </a:t>
            </a:r>
            <a:r>
              <a:rPr lang="en-US" sz="2400" dirty="0" err="1"/>
              <a:t>parut</a:t>
            </a:r>
            <a:r>
              <a:rPr lang="en-US" sz="2400" dirty="0"/>
              <a:t> </a:t>
            </a:r>
            <a:r>
              <a:rPr lang="en-US" sz="2400" dirty="0" err="1"/>
              <a:t>kornea</a:t>
            </a:r>
            <a:r>
              <a:rPr lang="en-US" sz="2400" dirty="0"/>
              <a:t>, </a:t>
            </a:r>
            <a:r>
              <a:rPr lang="en-US" sz="2400" dirty="0" err="1" smtClean="0"/>
              <a:t>astigmatisme</a:t>
            </a:r>
            <a:r>
              <a:rPr lang="en-US" sz="2400" dirty="0" smtClean="0"/>
              <a:t/>
            </a:r>
            <a:br>
              <a:rPr lang="en-US" sz="2400" dirty="0" smtClean="0"/>
            </a:br>
            <a:endParaRPr lang="en-ID" sz="2400" dirty="0" smtClean="0">
              <a:sym typeface="Wingdings" panose="05000000000000000000" pitchFamily="2" charset="2"/>
            </a:endParaRPr>
          </a:p>
          <a:p>
            <a:pPr marL="0" indent="0">
              <a:buNone/>
            </a:pPr>
            <a:r>
              <a:rPr lang="en-ID" sz="2400" dirty="0" smtClean="0">
                <a:sym typeface="Wingdings" panose="05000000000000000000" pitchFamily="2" charset="2"/>
              </a:rPr>
              <a:t> </a:t>
            </a:r>
            <a:endParaRPr lang="en-US" sz="2400" dirty="0" smtClean="0"/>
          </a:p>
          <a:p>
            <a:pPr marL="0" indent="0">
              <a:buNone/>
            </a:pPr>
            <a:r>
              <a:rPr lang="en-ID" sz="2400" b="1" dirty="0" err="1" smtClean="0"/>
              <a:t>Bonini</a:t>
            </a:r>
            <a:r>
              <a:rPr lang="en-ID" sz="2400" b="1" dirty="0" smtClean="0"/>
              <a:t> </a:t>
            </a:r>
            <a:r>
              <a:rPr lang="en-ID" sz="2400" b="1" dirty="0"/>
              <a:t>et </a:t>
            </a:r>
            <a:r>
              <a:rPr lang="en-ID" sz="2400" b="1" dirty="0" smtClean="0"/>
              <a:t>al (2010) :  </a:t>
            </a:r>
          </a:p>
          <a:p>
            <a:r>
              <a:rPr lang="id-ID" sz="2400" dirty="0" smtClean="0"/>
              <a:t>ukuran </a:t>
            </a:r>
            <a:r>
              <a:rPr lang="id-ID" sz="2400" dirty="0"/>
              <a:t>papila raksasa </a:t>
            </a:r>
            <a:r>
              <a:rPr lang="en-ID" sz="2400" dirty="0" err="1" smtClean="0"/>
              <a:t>berhubungan</a:t>
            </a:r>
            <a:r>
              <a:rPr lang="en-ID" sz="2400" dirty="0" smtClean="0"/>
              <a:t> </a:t>
            </a:r>
            <a:r>
              <a:rPr lang="en-ID" sz="2400" dirty="0" err="1" smtClean="0"/>
              <a:t>dengan</a:t>
            </a:r>
            <a:r>
              <a:rPr lang="en-ID" sz="2400" dirty="0" smtClean="0"/>
              <a:t> </a:t>
            </a:r>
            <a:r>
              <a:rPr lang="en-ID" sz="2400" dirty="0" err="1" smtClean="0"/>
              <a:t>perburukan</a:t>
            </a:r>
            <a:r>
              <a:rPr lang="en-ID" sz="2400" dirty="0" smtClean="0"/>
              <a:t> </a:t>
            </a:r>
            <a:r>
              <a:rPr lang="en-ID" sz="2400" dirty="0" err="1"/>
              <a:t>progresivitas</a:t>
            </a:r>
            <a:r>
              <a:rPr lang="en-ID" sz="2400" dirty="0"/>
              <a:t> </a:t>
            </a:r>
            <a:r>
              <a:rPr lang="en-ID" sz="2400" dirty="0" err="1"/>
              <a:t>penyakit</a:t>
            </a:r>
            <a:r>
              <a:rPr lang="en-ID" sz="2400" dirty="0"/>
              <a:t>  </a:t>
            </a:r>
          </a:p>
          <a:p>
            <a:r>
              <a:rPr lang="id-ID" sz="2400" dirty="0" smtClean="0"/>
              <a:t> </a:t>
            </a:r>
            <a:r>
              <a:rPr lang="en-ID" sz="2400" dirty="0" smtClean="0"/>
              <a:t>KV </a:t>
            </a:r>
            <a:r>
              <a:rPr lang="id-ID" sz="2400" dirty="0" smtClean="0"/>
              <a:t>bentuk </a:t>
            </a:r>
            <a:r>
              <a:rPr lang="id-ID" sz="2400" dirty="0"/>
              <a:t>bulbar </a:t>
            </a:r>
            <a:r>
              <a:rPr lang="id-ID" sz="2400" dirty="0" smtClean="0"/>
              <a:t>memiliki </a:t>
            </a:r>
            <a:r>
              <a:rPr lang="id-ID" sz="2400" dirty="0"/>
              <a:t>prognosis jangka panjang yang lebih buruk daripada bentuk tarsal.</a:t>
            </a:r>
            <a:endParaRPr lang="en-US" sz="2400" dirty="0"/>
          </a:p>
          <a:p>
            <a:endParaRPr lang="en-US" dirty="0" smtClean="0"/>
          </a:p>
          <a:p>
            <a:endParaRPr lang="en-US" i="1" dirty="0" smtClean="0"/>
          </a:p>
          <a:p>
            <a:endParaRPr lang="en-US" dirty="0"/>
          </a:p>
        </p:txBody>
      </p:sp>
    </p:spTree>
    <p:extLst>
      <p:ext uri="{BB962C8B-B14F-4D97-AF65-F5344CB8AC3E}">
        <p14:creationId xmlns:p14="http://schemas.microsoft.com/office/powerpoint/2010/main" val="1575874046"/>
      </p:ext>
    </p:extLst>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Tumor </a:t>
            </a:r>
            <a:r>
              <a:rPr lang="en-US" dirty="0" err="1" smtClean="0"/>
              <a:t>konjungtiva</a:t>
            </a:r>
            <a:endParaRPr lang="en-US" dirty="0"/>
          </a:p>
        </p:txBody>
      </p:sp>
      <p:pic>
        <p:nvPicPr>
          <p:cNvPr id="6146" name="Picture 2" descr="D:\mydocument\gbr palp, orbita\nevus konj.jpeg"/>
          <p:cNvPicPr>
            <a:picLocks noGrp="1" noChangeAspect="1" noChangeArrowheads="1"/>
          </p:cNvPicPr>
          <p:nvPr>
            <p:ph idx="1"/>
          </p:nvPr>
        </p:nvPicPr>
        <p:blipFill>
          <a:blip r:embed="rId2"/>
          <a:srcRect/>
          <a:stretch>
            <a:fillRect/>
          </a:stretch>
        </p:blipFill>
        <p:spPr bwMode="auto">
          <a:xfrm>
            <a:off x="838200" y="2667000"/>
            <a:ext cx="3664262" cy="2438400"/>
          </a:xfrm>
          <a:prstGeom prst="rect">
            <a:avLst/>
          </a:prstGeom>
          <a:noFill/>
        </p:spPr>
      </p:pic>
      <p:pic>
        <p:nvPicPr>
          <p:cNvPr id="10242" name="Picture 2" descr="D:\mydocument\gbr palp, orbita\melanoma konjungtiva.jpg"/>
          <p:cNvPicPr>
            <a:picLocks noChangeAspect="1" noChangeArrowheads="1"/>
          </p:cNvPicPr>
          <p:nvPr/>
        </p:nvPicPr>
        <p:blipFill>
          <a:blip r:embed="rId3"/>
          <a:srcRect/>
          <a:stretch>
            <a:fillRect/>
          </a:stretch>
        </p:blipFill>
        <p:spPr bwMode="auto">
          <a:xfrm>
            <a:off x="4953000" y="2743200"/>
            <a:ext cx="3081130" cy="2362200"/>
          </a:xfrm>
          <a:prstGeom prst="rect">
            <a:avLst/>
          </a:prstGeom>
          <a:noFill/>
        </p:spPr>
      </p:pic>
    </p:spTree>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Pingukela</a:t>
            </a:r>
            <a:r>
              <a:rPr lang="en-US" dirty="0" smtClean="0"/>
              <a:t>, </a:t>
            </a:r>
            <a:r>
              <a:rPr lang="en-US" dirty="0" err="1" smtClean="0"/>
              <a:t>pterigium</a:t>
            </a:r>
            <a:endParaRPr lang="en-US" dirty="0"/>
          </a:p>
        </p:txBody>
      </p:sp>
      <p:pic>
        <p:nvPicPr>
          <p:cNvPr id="7170" name="Picture 2" descr="D:\mydocument\gbr palp, orbita\pingui.jpeg"/>
          <p:cNvPicPr>
            <a:picLocks noGrp="1" noChangeAspect="1" noChangeArrowheads="1"/>
          </p:cNvPicPr>
          <p:nvPr>
            <p:ph idx="1"/>
          </p:nvPr>
        </p:nvPicPr>
        <p:blipFill>
          <a:blip r:embed="rId2"/>
          <a:srcRect/>
          <a:stretch>
            <a:fillRect/>
          </a:stretch>
        </p:blipFill>
        <p:spPr bwMode="auto">
          <a:xfrm>
            <a:off x="914400" y="2590800"/>
            <a:ext cx="3393649" cy="2743200"/>
          </a:xfrm>
          <a:prstGeom prst="rect">
            <a:avLst/>
          </a:prstGeom>
          <a:noFill/>
        </p:spPr>
      </p:pic>
      <p:pic>
        <p:nvPicPr>
          <p:cNvPr id="12290" name="Picture 2" descr="D:\mydocument\gbr palp, orbita\pterg.jpeg"/>
          <p:cNvPicPr>
            <a:picLocks noChangeAspect="1" noChangeArrowheads="1"/>
          </p:cNvPicPr>
          <p:nvPr/>
        </p:nvPicPr>
        <p:blipFill>
          <a:blip r:embed="rId3"/>
          <a:srcRect/>
          <a:stretch>
            <a:fillRect/>
          </a:stretch>
        </p:blipFill>
        <p:spPr bwMode="auto">
          <a:xfrm>
            <a:off x="4953000" y="2590800"/>
            <a:ext cx="3655270" cy="2731627"/>
          </a:xfrm>
          <a:prstGeom prst="rect">
            <a:avLst/>
          </a:prstGeom>
          <a:noFill/>
        </p:spPr>
      </p:pic>
    </p:spTree>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Xerophthalmia</a:t>
            </a:r>
            <a:endParaRPr lang="en-US" dirty="0"/>
          </a:p>
        </p:txBody>
      </p:sp>
      <p:sp>
        <p:nvSpPr>
          <p:cNvPr id="3" name="Content Placeholder 2"/>
          <p:cNvSpPr>
            <a:spLocks noGrp="1"/>
          </p:cNvSpPr>
          <p:nvPr>
            <p:ph idx="1"/>
          </p:nvPr>
        </p:nvSpPr>
        <p:spPr/>
        <p:txBody>
          <a:bodyPr>
            <a:normAutofit/>
          </a:bodyPr>
          <a:lstStyle/>
          <a:p>
            <a:pPr>
              <a:buNone/>
            </a:pPr>
            <a:r>
              <a:rPr lang="en-US" dirty="0" err="1" smtClean="0"/>
              <a:t>Penyebab</a:t>
            </a:r>
            <a:r>
              <a:rPr lang="en-US" dirty="0" smtClean="0"/>
              <a:t> :</a:t>
            </a:r>
          </a:p>
          <a:p>
            <a:r>
              <a:rPr lang="en-US" dirty="0" err="1" smtClean="0"/>
              <a:t>Masukan</a:t>
            </a:r>
            <a:r>
              <a:rPr lang="en-US" dirty="0" smtClean="0"/>
              <a:t> </a:t>
            </a:r>
            <a:r>
              <a:rPr lang="en-US" dirty="0" err="1" smtClean="0"/>
              <a:t>vit</a:t>
            </a:r>
            <a:r>
              <a:rPr lang="en-US" dirty="0" smtClean="0"/>
              <a:t> A </a:t>
            </a:r>
            <a:r>
              <a:rPr lang="en-US" dirty="0" err="1" smtClean="0"/>
              <a:t>kurang</a:t>
            </a:r>
            <a:endParaRPr lang="en-US" dirty="0" smtClean="0"/>
          </a:p>
          <a:p>
            <a:r>
              <a:rPr lang="en-US" dirty="0" err="1" smtClean="0"/>
              <a:t>Gangguan</a:t>
            </a:r>
            <a:r>
              <a:rPr lang="en-US" dirty="0" smtClean="0"/>
              <a:t> </a:t>
            </a:r>
            <a:r>
              <a:rPr lang="en-US" dirty="0" err="1" smtClean="0"/>
              <a:t>absorbsi</a:t>
            </a:r>
            <a:endParaRPr lang="en-US" dirty="0" smtClean="0"/>
          </a:p>
          <a:p>
            <a:r>
              <a:rPr lang="en-US" dirty="0" err="1" smtClean="0"/>
              <a:t>Pemakaian</a:t>
            </a:r>
            <a:r>
              <a:rPr lang="en-US" dirty="0" smtClean="0"/>
              <a:t> </a:t>
            </a:r>
            <a:r>
              <a:rPr lang="en-US" dirty="0" err="1" smtClean="0"/>
              <a:t>berlebih</a:t>
            </a:r>
            <a:endParaRPr lang="en-US" dirty="0" smtClean="0"/>
          </a:p>
          <a:p>
            <a:endParaRPr lang="en-US" dirty="0" smtClean="0"/>
          </a:p>
          <a:p>
            <a:pPr>
              <a:buNone/>
            </a:pPr>
            <a:r>
              <a:rPr lang="en-US" dirty="0" err="1" smtClean="0"/>
              <a:t>Akibatnya</a:t>
            </a:r>
            <a:r>
              <a:rPr lang="en-US" dirty="0" smtClean="0"/>
              <a:t> : </a:t>
            </a:r>
          </a:p>
          <a:p>
            <a:pPr>
              <a:buNone/>
            </a:pPr>
            <a:r>
              <a:rPr lang="en-US" dirty="0" smtClean="0"/>
              <a:t>- </a:t>
            </a:r>
            <a:r>
              <a:rPr lang="en-US" dirty="0" err="1" smtClean="0"/>
              <a:t>Perubahan</a:t>
            </a:r>
            <a:r>
              <a:rPr lang="en-US" dirty="0" smtClean="0"/>
              <a:t> </a:t>
            </a:r>
            <a:r>
              <a:rPr lang="en-US" dirty="0" err="1" smtClean="0"/>
              <a:t>metaplasi</a:t>
            </a:r>
            <a:r>
              <a:rPr lang="en-US" dirty="0" smtClean="0"/>
              <a:t> </a:t>
            </a:r>
            <a:r>
              <a:rPr lang="en-US" dirty="0" err="1" smtClean="0"/>
              <a:t>skuamosa</a:t>
            </a:r>
            <a:r>
              <a:rPr lang="en-US" dirty="0" smtClean="0"/>
              <a:t> &amp; </a:t>
            </a:r>
            <a:r>
              <a:rPr lang="en-US" dirty="0" err="1" smtClean="0"/>
              <a:t>keratinisasi</a:t>
            </a:r>
            <a:endParaRPr lang="en-US" dirty="0" smtClean="0"/>
          </a:p>
          <a:p>
            <a:pPr>
              <a:buNone/>
            </a:pPr>
            <a:r>
              <a:rPr lang="en-US" dirty="0" smtClean="0"/>
              <a:t>- </a:t>
            </a:r>
            <a:r>
              <a:rPr lang="en-US" dirty="0" err="1" smtClean="0"/>
              <a:t>Perubahan</a:t>
            </a:r>
            <a:r>
              <a:rPr lang="en-US" dirty="0" smtClean="0"/>
              <a:t> </a:t>
            </a:r>
            <a:r>
              <a:rPr lang="en-US" dirty="0" err="1" smtClean="0"/>
              <a:t>membran</a:t>
            </a:r>
            <a:r>
              <a:rPr lang="en-US" dirty="0" smtClean="0"/>
              <a:t> </a:t>
            </a:r>
            <a:r>
              <a:rPr lang="en-US" dirty="0" err="1" smtClean="0"/>
              <a:t>mukosa</a:t>
            </a:r>
            <a:r>
              <a:rPr lang="en-US" dirty="0" smtClean="0"/>
              <a:t> yang normal </a:t>
            </a:r>
          </a:p>
          <a:p>
            <a:endParaRPr lang="en-US" dirty="0" smtClean="0"/>
          </a:p>
          <a:p>
            <a:endParaRPr lang="en-US" dirty="0" smtClean="0"/>
          </a:p>
          <a:p>
            <a:endParaRPr lang="en-US" dirty="0"/>
          </a:p>
        </p:txBody>
      </p:sp>
    </p:spTree>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Xerophthalmia</a:t>
            </a:r>
            <a:endParaRPr lang="en-US" dirty="0"/>
          </a:p>
        </p:txBody>
      </p:sp>
      <p:sp>
        <p:nvSpPr>
          <p:cNvPr id="3" name="Content Placeholder 2"/>
          <p:cNvSpPr>
            <a:spLocks noGrp="1"/>
          </p:cNvSpPr>
          <p:nvPr>
            <p:ph idx="1"/>
          </p:nvPr>
        </p:nvSpPr>
        <p:spPr/>
        <p:txBody>
          <a:bodyPr>
            <a:normAutofit lnSpcReduction="10000"/>
          </a:bodyPr>
          <a:lstStyle/>
          <a:p>
            <a:pPr>
              <a:buNone/>
            </a:pPr>
            <a:r>
              <a:rPr lang="en-US" dirty="0" err="1" smtClean="0"/>
              <a:t>Klasifikasi</a:t>
            </a:r>
            <a:r>
              <a:rPr lang="en-US" dirty="0" smtClean="0"/>
              <a:t> WHO :</a:t>
            </a:r>
          </a:p>
          <a:p>
            <a:r>
              <a:rPr lang="en-US" dirty="0" smtClean="0"/>
              <a:t>X1 a : </a:t>
            </a:r>
            <a:r>
              <a:rPr lang="en-US" dirty="0" err="1" smtClean="0"/>
              <a:t>xerosis</a:t>
            </a:r>
            <a:r>
              <a:rPr lang="en-US" dirty="0" smtClean="0"/>
              <a:t> </a:t>
            </a:r>
            <a:r>
              <a:rPr lang="en-US" dirty="0" err="1" smtClean="0"/>
              <a:t>konjungtiva</a:t>
            </a:r>
            <a:endParaRPr lang="en-US" dirty="0" smtClean="0"/>
          </a:p>
          <a:p>
            <a:r>
              <a:rPr lang="en-US" dirty="0" smtClean="0"/>
              <a:t>X1 b : </a:t>
            </a:r>
            <a:r>
              <a:rPr lang="en-US" dirty="0" err="1" smtClean="0"/>
              <a:t>bercak</a:t>
            </a:r>
            <a:r>
              <a:rPr lang="en-US" dirty="0" smtClean="0"/>
              <a:t> </a:t>
            </a:r>
            <a:r>
              <a:rPr lang="en-US" dirty="0" err="1" smtClean="0"/>
              <a:t>bitot</a:t>
            </a:r>
            <a:r>
              <a:rPr lang="en-US" dirty="0" smtClean="0"/>
              <a:t> + </a:t>
            </a:r>
            <a:r>
              <a:rPr lang="en-US" dirty="0" err="1" smtClean="0"/>
              <a:t>xerosis</a:t>
            </a:r>
            <a:r>
              <a:rPr lang="en-US" dirty="0" smtClean="0"/>
              <a:t> </a:t>
            </a:r>
            <a:r>
              <a:rPr lang="en-US" dirty="0" err="1" smtClean="0"/>
              <a:t>konjungtiva</a:t>
            </a:r>
            <a:endParaRPr lang="en-US" dirty="0" smtClean="0"/>
          </a:p>
          <a:p>
            <a:r>
              <a:rPr lang="en-US" dirty="0" smtClean="0"/>
              <a:t>X2    : </a:t>
            </a:r>
            <a:r>
              <a:rPr lang="en-US" dirty="0" err="1" smtClean="0"/>
              <a:t>xerosis</a:t>
            </a:r>
            <a:r>
              <a:rPr lang="en-US" dirty="0" smtClean="0"/>
              <a:t> </a:t>
            </a:r>
            <a:r>
              <a:rPr lang="en-US" dirty="0" err="1" smtClean="0"/>
              <a:t>kornea</a:t>
            </a:r>
            <a:endParaRPr lang="en-US" dirty="0" smtClean="0"/>
          </a:p>
          <a:p>
            <a:r>
              <a:rPr lang="en-US" dirty="0" smtClean="0"/>
              <a:t>X3a  : </a:t>
            </a:r>
            <a:r>
              <a:rPr lang="en-US" dirty="0" err="1" smtClean="0"/>
              <a:t>xerosis</a:t>
            </a:r>
            <a:r>
              <a:rPr lang="en-US" dirty="0" smtClean="0"/>
              <a:t> </a:t>
            </a:r>
            <a:r>
              <a:rPr lang="en-US" dirty="0" err="1" smtClean="0"/>
              <a:t>kornea</a:t>
            </a:r>
            <a:r>
              <a:rPr lang="en-US" dirty="0" smtClean="0"/>
              <a:t> + </a:t>
            </a:r>
            <a:r>
              <a:rPr lang="en-US" dirty="0" err="1" smtClean="0"/>
              <a:t>keratomalasia</a:t>
            </a:r>
            <a:r>
              <a:rPr lang="en-US" dirty="0" smtClean="0"/>
              <a:t> &lt;1/3</a:t>
            </a:r>
          </a:p>
          <a:p>
            <a:r>
              <a:rPr lang="en-US" dirty="0" smtClean="0"/>
              <a:t>X3b : </a:t>
            </a:r>
            <a:r>
              <a:rPr lang="en-US" dirty="0" err="1" smtClean="0"/>
              <a:t>xerosis</a:t>
            </a:r>
            <a:r>
              <a:rPr lang="en-US" dirty="0" smtClean="0"/>
              <a:t> </a:t>
            </a:r>
            <a:r>
              <a:rPr lang="en-US" dirty="0" err="1" smtClean="0"/>
              <a:t>kornea</a:t>
            </a:r>
            <a:r>
              <a:rPr lang="en-US" dirty="0" smtClean="0"/>
              <a:t> + </a:t>
            </a:r>
            <a:r>
              <a:rPr lang="en-US" dirty="0" err="1" smtClean="0"/>
              <a:t>keratomalasia</a:t>
            </a:r>
            <a:r>
              <a:rPr lang="en-US" dirty="0" smtClean="0"/>
              <a:t> &gt; 1/3</a:t>
            </a:r>
          </a:p>
          <a:p>
            <a:r>
              <a:rPr lang="en-US" dirty="0" err="1" smtClean="0"/>
              <a:t>Xn</a:t>
            </a:r>
            <a:r>
              <a:rPr lang="en-US" dirty="0" smtClean="0"/>
              <a:t> : night blindness (</a:t>
            </a:r>
            <a:r>
              <a:rPr lang="en-US" dirty="0" err="1" smtClean="0"/>
              <a:t>rabun</a:t>
            </a:r>
            <a:r>
              <a:rPr lang="en-US" dirty="0" smtClean="0"/>
              <a:t> </a:t>
            </a:r>
            <a:r>
              <a:rPr lang="en-US" dirty="0" err="1" smtClean="0"/>
              <a:t>senja</a:t>
            </a:r>
            <a:r>
              <a:rPr lang="en-US" dirty="0" smtClean="0"/>
              <a:t>)</a:t>
            </a:r>
          </a:p>
          <a:p>
            <a:r>
              <a:rPr lang="en-US" dirty="0" err="1" smtClean="0"/>
              <a:t>Xf</a:t>
            </a:r>
            <a:r>
              <a:rPr lang="en-US" dirty="0" smtClean="0"/>
              <a:t> : </a:t>
            </a:r>
            <a:r>
              <a:rPr lang="en-US" dirty="0" err="1" smtClean="0"/>
              <a:t>fundus</a:t>
            </a:r>
            <a:r>
              <a:rPr lang="en-US" dirty="0" smtClean="0"/>
              <a:t> </a:t>
            </a:r>
            <a:r>
              <a:rPr lang="en-US" dirty="0" err="1" smtClean="0"/>
              <a:t>xerophtalmia</a:t>
            </a:r>
            <a:r>
              <a:rPr lang="en-US" dirty="0" smtClean="0"/>
              <a:t> (</a:t>
            </a:r>
            <a:r>
              <a:rPr lang="en-US" dirty="0" err="1" smtClean="0"/>
              <a:t>bercak</a:t>
            </a:r>
            <a:r>
              <a:rPr lang="en-US" dirty="0" smtClean="0"/>
              <a:t> </a:t>
            </a:r>
            <a:r>
              <a:rPr lang="en-US" dirty="0" err="1" smtClean="0"/>
              <a:t>kuning</a:t>
            </a:r>
            <a:r>
              <a:rPr lang="en-US" dirty="0" smtClean="0"/>
              <a:t>)</a:t>
            </a:r>
          </a:p>
          <a:p>
            <a:r>
              <a:rPr lang="en-US" dirty="0" smtClean="0"/>
              <a:t>Xs : </a:t>
            </a:r>
            <a:r>
              <a:rPr lang="en-US" dirty="0" err="1" smtClean="0"/>
              <a:t>sikatrik</a:t>
            </a:r>
            <a:r>
              <a:rPr lang="en-US" dirty="0" smtClean="0"/>
              <a:t> </a:t>
            </a:r>
            <a:r>
              <a:rPr lang="en-US" dirty="0" err="1" smtClean="0"/>
              <a:t>kornea</a:t>
            </a:r>
            <a:endParaRPr lang="en-US" dirty="0" smtClean="0"/>
          </a:p>
          <a:p>
            <a:endParaRPr lang="en-US" dirty="0" smtClean="0"/>
          </a:p>
          <a:p>
            <a:endParaRPr lang="en-US" dirty="0" smtClean="0"/>
          </a:p>
          <a:p>
            <a:endParaRPr lang="en-US" dirty="0"/>
          </a:p>
        </p:txBody>
      </p:sp>
      <p:pic>
        <p:nvPicPr>
          <p:cNvPr id="2050" name="Picture 2" descr="D:\mydocument\KULIAH UKDI\FOTO2 MATA\bitot spot.jpg"/>
          <p:cNvPicPr>
            <a:picLocks noChangeAspect="1" noChangeArrowheads="1"/>
          </p:cNvPicPr>
          <p:nvPr/>
        </p:nvPicPr>
        <p:blipFill>
          <a:blip r:embed="rId2"/>
          <a:srcRect/>
          <a:stretch>
            <a:fillRect/>
          </a:stretch>
        </p:blipFill>
        <p:spPr bwMode="auto">
          <a:xfrm>
            <a:off x="5943600" y="381000"/>
            <a:ext cx="2581275" cy="1771650"/>
          </a:xfrm>
          <a:prstGeom prst="rect">
            <a:avLst/>
          </a:prstGeom>
          <a:noFill/>
        </p:spPr>
      </p:pic>
    </p:spTree>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Dry eye </a:t>
            </a:r>
            <a:r>
              <a:rPr lang="en-US" dirty="0" err="1" smtClean="0"/>
              <a:t>sindrom</a:t>
            </a:r>
            <a:endParaRPr lang="en-US" dirty="0"/>
          </a:p>
        </p:txBody>
      </p:sp>
      <p:sp>
        <p:nvSpPr>
          <p:cNvPr id="3" name="Content Placeholder 2"/>
          <p:cNvSpPr>
            <a:spLocks noGrp="1"/>
          </p:cNvSpPr>
          <p:nvPr>
            <p:ph idx="1"/>
          </p:nvPr>
        </p:nvSpPr>
        <p:spPr/>
        <p:txBody>
          <a:bodyPr>
            <a:normAutofit/>
          </a:bodyPr>
          <a:lstStyle/>
          <a:p>
            <a:pPr lvl="0">
              <a:buNone/>
            </a:pPr>
            <a:r>
              <a:rPr lang="en-US" dirty="0" err="1" smtClean="0"/>
              <a:t>Gejala</a:t>
            </a:r>
            <a:r>
              <a:rPr lang="en-US" dirty="0" smtClean="0"/>
              <a:t> :</a:t>
            </a:r>
          </a:p>
          <a:p>
            <a:pPr lvl="0"/>
            <a:r>
              <a:rPr lang="en-US" dirty="0" err="1" smtClean="0"/>
              <a:t>Kering</a:t>
            </a:r>
            <a:endParaRPr lang="en-US" dirty="0" smtClean="0"/>
          </a:p>
          <a:p>
            <a:pPr lvl="0"/>
            <a:r>
              <a:rPr lang="id-ID" dirty="0" smtClean="0"/>
              <a:t>Berpasir.</a:t>
            </a:r>
            <a:endParaRPr lang="en-US" dirty="0" smtClean="0"/>
          </a:p>
          <a:p>
            <a:pPr lvl="0"/>
            <a:r>
              <a:rPr lang="en-US" dirty="0" err="1" smtClean="0"/>
              <a:t>Seperti</a:t>
            </a:r>
            <a:r>
              <a:rPr lang="en-US" dirty="0" smtClean="0"/>
              <a:t> </a:t>
            </a:r>
            <a:r>
              <a:rPr lang="en-US" dirty="0" err="1" smtClean="0"/>
              <a:t>terbakar</a:t>
            </a:r>
            <a:endParaRPr lang="en-US" dirty="0" smtClean="0"/>
          </a:p>
          <a:p>
            <a:pPr lvl="0"/>
            <a:r>
              <a:rPr lang="id-ID" dirty="0" smtClean="0"/>
              <a:t>Menyengat. </a:t>
            </a:r>
            <a:endParaRPr lang="en-US" dirty="0" smtClean="0"/>
          </a:p>
          <a:p>
            <a:pPr lvl="0"/>
            <a:r>
              <a:rPr lang="id-ID" dirty="0" smtClean="0"/>
              <a:t>Gatal.</a:t>
            </a:r>
            <a:endParaRPr lang="en-US" dirty="0" smtClean="0"/>
          </a:p>
          <a:p>
            <a:pPr lvl="0"/>
            <a:r>
              <a:rPr lang="id-ID" dirty="0" smtClean="0"/>
              <a:t>Kemerahan.</a:t>
            </a:r>
            <a:endParaRPr lang="en-US" dirty="0" smtClean="0"/>
          </a:p>
          <a:p>
            <a:r>
              <a:rPr lang="en-US" dirty="0" err="1" smtClean="0"/>
              <a:t>Tidak</a:t>
            </a:r>
            <a:r>
              <a:rPr lang="en-US" dirty="0" smtClean="0"/>
              <a:t> </a:t>
            </a:r>
            <a:r>
              <a:rPr lang="en-US" dirty="0" err="1" smtClean="0"/>
              <a:t>nyaman</a:t>
            </a:r>
            <a:endParaRPr lang="en-US" dirty="0"/>
          </a:p>
        </p:txBody>
      </p:sp>
      <p:pic>
        <p:nvPicPr>
          <p:cNvPr id="4" name="Picture 3" descr="D:\mydocument\gbr palp, orbita\dry eye3.jpeg"/>
          <p:cNvPicPr>
            <a:picLocks noChangeAspect="1" noChangeArrowheads="1"/>
          </p:cNvPicPr>
          <p:nvPr/>
        </p:nvPicPr>
        <p:blipFill>
          <a:blip r:embed="rId2"/>
          <a:srcRect/>
          <a:stretch>
            <a:fillRect/>
          </a:stretch>
        </p:blipFill>
        <p:spPr bwMode="auto">
          <a:xfrm>
            <a:off x="5480570" y="304800"/>
            <a:ext cx="3206230" cy="2133600"/>
          </a:xfrm>
          <a:prstGeom prst="rect">
            <a:avLst/>
          </a:prstGeom>
          <a:noFill/>
        </p:spPr>
      </p:pic>
    </p:spTree>
    <p:extLst>
      <p:ext uri="{BB962C8B-B14F-4D97-AF65-F5344CB8AC3E}">
        <p14:creationId xmlns:p14="http://schemas.microsoft.com/office/powerpoint/2010/main" val="953934192"/>
      </p:ext>
    </p:extLst>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Aparatus</a:t>
            </a:r>
            <a:r>
              <a:rPr lang="en-US" dirty="0" smtClean="0"/>
              <a:t>  </a:t>
            </a:r>
            <a:r>
              <a:rPr lang="en-US" dirty="0" err="1" smtClean="0"/>
              <a:t>Lakrimalis</a:t>
            </a:r>
            <a:r>
              <a:rPr lang="en-US" sz="3600" dirty="0" smtClean="0"/>
              <a:t> </a:t>
            </a:r>
            <a:br>
              <a:rPr lang="en-US" sz="3600" dirty="0" smtClean="0"/>
            </a:br>
            <a:endParaRPr lang="en-US" dirty="0"/>
          </a:p>
        </p:txBody>
      </p:sp>
      <p:sp>
        <p:nvSpPr>
          <p:cNvPr id="3" name="Content Placeholder 2"/>
          <p:cNvSpPr>
            <a:spLocks noGrp="1"/>
          </p:cNvSpPr>
          <p:nvPr>
            <p:ph idx="1"/>
          </p:nvPr>
        </p:nvSpPr>
        <p:spPr/>
        <p:txBody>
          <a:bodyPr/>
          <a:lstStyle/>
          <a:p>
            <a:pPr>
              <a:lnSpc>
                <a:spcPct val="90000"/>
              </a:lnSpc>
              <a:buFont typeface="Wingdings" pitchFamily="2" charset="2"/>
              <a:buNone/>
            </a:pPr>
            <a:endParaRPr lang="en-US" sz="2800" dirty="0" smtClean="0"/>
          </a:p>
          <a:p>
            <a:pPr>
              <a:lnSpc>
                <a:spcPct val="90000"/>
              </a:lnSpc>
            </a:pPr>
            <a:r>
              <a:rPr lang="en-US" sz="2800" dirty="0" err="1" smtClean="0"/>
              <a:t>Terdiri</a:t>
            </a:r>
            <a:r>
              <a:rPr lang="en-US" sz="2800" dirty="0" smtClean="0"/>
              <a:t>  </a:t>
            </a:r>
            <a:r>
              <a:rPr lang="en-US" sz="2800" dirty="0" err="1" smtClean="0"/>
              <a:t>dari</a:t>
            </a:r>
            <a:r>
              <a:rPr lang="en-US" sz="2800" dirty="0" smtClean="0"/>
              <a:t>   :   </a:t>
            </a:r>
            <a:r>
              <a:rPr lang="en-US" sz="2800" dirty="0" err="1" smtClean="0"/>
              <a:t>kelenjar</a:t>
            </a:r>
            <a:r>
              <a:rPr lang="en-US" sz="2800" dirty="0" smtClean="0"/>
              <a:t>  </a:t>
            </a:r>
            <a:r>
              <a:rPr lang="en-US" sz="2800" dirty="0" err="1" smtClean="0"/>
              <a:t>lakrimalis</a:t>
            </a:r>
            <a:r>
              <a:rPr lang="en-US" sz="2800" dirty="0" smtClean="0"/>
              <a:t>,  </a:t>
            </a:r>
            <a:r>
              <a:rPr lang="en-US" sz="2800" dirty="0" err="1" smtClean="0"/>
              <a:t>kelenjar</a:t>
            </a:r>
            <a:r>
              <a:rPr lang="en-US" sz="2800" dirty="0" smtClean="0"/>
              <a:t> </a:t>
            </a:r>
            <a:r>
              <a:rPr lang="en-US" sz="2800" dirty="0" err="1" smtClean="0"/>
              <a:t>lakrimalis</a:t>
            </a:r>
            <a:r>
              <a:rPr lang="en-US" sz="2800" dirty="0" smtClean="0"/>
              <a:t>  </a:t>
            </a:r>
            <a:r>
              <a:rPr lang="en-US" sz="2800" dirty="0" err="1" smtClean="0"/>
              <a:t>asesoria</a:t>
            </a:r>
            <a:r>
              <a:rPr lang="en-US" sz="2800" dirty="0" smtClean="0"/>
              <a:t>,  </a:t>
            </a:r>
            <a:r>
              <a:rPr lang="en-US" sz="2800" dirty="0" err="1" smtClean="0"/>
              <a:t>pungtum</a:t>
            </a:r>
            <a:r>
              <a:rPr lang="en-US" sz="2800" dirty="0" smtClean="0"/>
              <a:t>  </a:t>
            </a:r>
            <a:r>
              <a:rPr lang="en-US" sz="2800" dirty="0" err="1" smtClean="0"/>
              <a:t>lakrimale</a:t>
            </a:r>
            <a:r>
              <a:rPr lang="en-US" sz="2800" dirty="0" smtClean="0"/>
              <a:t>, </a:t>
            </a:r>
            <a:r>
              <a:rPr lang="en-US" sz="2800" dirty="0" err="1" smtClean="0"/>
              <a:t>kanalikulus</a:t>
            </a:r>
            <a:r>
              <a:rPr lang="en-US" sz="2800" dirty="0" smtClean="0"/>
              <a:t>  </a:t>
            </a:r>
            <a:r>
              <a:rPr lang="en-US" sz="2800" dirty="0" err="1" smtClean="0"/>
              <a:t>lakrimalis</a:t>
            </a:r>
            <a:r>
              <a:rPr lang="en-US" sz="2800" dirty="0" smtClean="0"/>
              <a:t>,  </a:t>
            </a:r>
            <a:r>
              <a:rPr lang="en-US" sz="2800" dirty="0" err="1" smtClean="0"/>
              <a:t>sakus</a:t>
            </a:r>
            <a:r>
              <a:rPr lang="en-US" sz="2800" dirty="0" smtClean="0"/>
              <a:t>  </a:t>
            </a:r>
            <a:r>
              <a:rPr lang="en-US" sz="2800" dirty="0" err="1" smtClean="0"/>
              <a:t>lakrimalis</a:t>
            </a:r>
            <a:r>
              <a:rPr lang="en-US" sz="2800" dirty="0" smtClean="0"/>
              <a:t>,  </a:t>
            </a:r>
            <a:r>
              <a:rPr lang="en-US" sz="2800" dirty="0" err="1" smtClean="0"/>
              <a:t>duktus</a:t>
            </a:r>
            <a:r>
              <a:rPr lang="en-US" sz="2800" dirty="0" smtClean="0"/>
              <a:t> </a:t>
            </a:r>
            <a:r>
              <a:rPr lang="en-US" sz="2800" dirty="0" err="1" smtClean="0"/>
              <a:t>nasolakrimalis</a:t>
            </a:r>
            <a:endParaRPr lang="en-US" sz="2800" dirty="0" smtClean="0"/>
          </a:p>
          <a:p>
            <a:pPr>
              <a:lnSpc>
                <a:spcPct val="90000"/>
              </a:lnSpc>
              <a:buFont typeface="Wingdings" pitchFamily="2" charset="2"/>
              <a:buNone/>
            </a:pPr>
            <a:endParaRPr lang="en-US" sz="2800" dirty="0" smtClean="0"/>
          </a:p>
          <a:p>
            <a:endParaRPr lang="en-US" dirty="0"/>
          </a:p>
        </p:txBody>
      </p:sp>
      <p:pic>
        <p:nvPicPr>
          <p:cNvPr id="21506" name="Picture 2" descr="D:\mydocument\gbr palp, orbita\sal2.jpeg"/>
          <p:cNvPicPr>
            <a:picLocks noChangeAspect="1" noChangeArrowheads="1"/>
          </p:cNvPicPr>
          <p:nvPr/>
        </p:nvPicPr>
        <p:blipFill>
          <a:blip r:embed="rId2"/>
          <a:srcRect/>
          <a:stretch>
            <a:fillRect/>
          </a:stretch>
        </p:blipFill>
        <p:spPr bwMode="auto">
          <a:xfrm>
            <a:off x="5565636" y="3809999"/>
            <a:ext cx="2968764" cy="3008703"/>
          </a:xfrm>
          <a:prstGeom prst="rect">
            <a:avLst/>
          </a:prstGeom>
          <a:noFill/>
        </p:spPr>
      </p:pic>
    </p:spTree>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a:xfrm>
            <a:off x="914400" y="1295400"/>
            <a:ext cx="7772400" cy="5060160"/>
          </a:xfrm>
        </p:spPr>
        <p:txBody>
          <a:bodyPr>
            <a:normAutofit/>
          </a:bodyPr>
          <a:lstStyle/>
          <a:p>
            <a:pPr>
              <a:lnSpc>
                <a:spcPct val="90000"/>
              </a:lnSpc>
              <a:buFont typeface="Wingdings" pitchFamily="2" charset="2"/>
              <a:buNone/>
            </a:pPr>
            <a:endParaRPr lang="en-US" sz="3200" dirty="0" smtClean="0"/>
          </a:p>
          <a:p>
            <a:pPr>
              <a:lnSpc>
                <a:spcPct val="90000"/>
              </a:lnSpc>
              <a:buFont typeface="Wingdings" pitchFamily="2" charset="2"/>
              <a:buNone/>
            </a:pPr>
            <a:r>
              <a:rPr lang="en-US" dirty="0" smtClean="0"/>
              <a:t>Air  Mata</a:t>
            </a:r>
          </a:p>
          <a:p>
            <a:pPr>
              <a:lnSpc>
                <a:spcPct val="90000"/>
              </a:lnSpc>
            </a:pPr>
            <a:r>
              <a:rPr lang="en-US" sz="3200" dirty="0" err="1" smtClean="0"/>
              <a:t>Cairan</a:t>
            </a:r>
            <a:r>
              <a:rPr lang="en-US" sz="3200" dirty="0" smtClean="0"/>
              <a:t>  </a:t>
            </a:r>
            <a:r>
              <a:rPr lang="en-US" sz="3200" dirty="0" err="1" smtClean="0"/>
              <a:t>yg</a:t>
            </a:r>
            <a:r>
              <a:rPr lang="en-US" sz="3200" dirty="0" smtClean="0"/>
              <a:t>  </a:t>
            </a:r>
            <a:r>
              <a:rPr lang="en-US" sz="3200" dirty="0" err="1" smtClean="0"/>
              <a:t>membasahi</a:t>
            </a:r>
            <a:r>
              <a:rPr lang="en-US" sz="3200" dirty="0" smtClean="0"/>
              <a:t>  </a:t>
            </a:r>
            <a:r>
              <a:rPr lang="en-US" sz="3200" dirty="0" err="1" smtClean="0"/>
              <a:t>bagian</a:t>
            </a:r>
            <a:r>
              <a:rPr lang="en-US" sz="3200" dirty="0" smtClean="0"/>
              <a:t>  </a:t>
            </a:r>
            <a:r>
              <a:rPr lang="en-US" sz="3200" dirty="0" err="1" smtClean="0"/>
              <a:t>depan</a:t>
            </a:r>
            <a:r>
              <a:rPr lang="en-US" sz="3200" dirty="0" smtClean="0"/>
              <a:t> bola </a:t>
            </a:r>
            <a:r>
              <a:rPr lang="en-US" sz="3200" dirty="0" err="1" smtClean="0"/>
              <a:t>mata</a:t>
            </a:r>
            <a:r>
              <a:rPr lang="en-US" sz="3200" dirty="0" smtClean="0"/>
              <a:t> &amp;  </a:t>
            </a:r>
            <a:r>
              <a:rPr lang="en-US" sz="3200" dirty="0" err="1" smtClean="0"/>
              <a:t>konjungtiva</a:t>
            </a:r>
            <a:r>
              <a:rPr lang="en-US" sz="3200" dirty="0" smtClean="0"/>
              <a:t>  </a:t>
            </a:r>
            <a:r>
              <a:rPr lang="en-US" sz="3200" dirty="0" err="1" smtClean="0"/>
              <a:t>palpebrae</a:t>
            </a:r>
            <a:endParaRPr lang="en-US" sz="3200" dirty="0" smtClean="0"/>
          </a:p>
          <a:p>
            <a:pPr>
              <a:lnSpc>
                <a:spcPct val="90000"/>
              </a:lnSpc>
            </a:pPr>
            <a:r>
              <a:rPr lang="en-US" sz="3200" dirty="0" err="1" smtClean="0"/>
              <a:t>Sekresi</a:t>
            </a:r>
            <a:r>
              <a:rPr lang="en-US" sz="3200" dirty="0" smtClean="0"/>
              <a:t> normal 1 ml/</a:t>
            </a:r>
            <a:r>
              <a:rPr lang="en-US" sz="3200" dirty="0" err="1" smtClean="0"/>
              <a:t>hari</a:t>
            </a:r>
            <a:endParaRPr lang="en-US" sz="3200" dirty="0" smtClean="0"/>
          </a:p>
          <a:p>
            <a:pPr>
              <a:lnSpc>
                <a:spcPct val="90000"/>
              </a:lnSpc>
            </a:pPr>
            <a:r>
              <a:rPr lang="en-US" sz="3200" dirty="0" smtClean="0"/>
              <a:t>pH 7,4</a:t>
            </a:r>
          </a:p>
          <a:p>
            <a:pPr>
              <a:lnSpc>
                <a:spcPct val="90000"/>
              </a:lnSpc>
              <a:buNone/>
            </a:pPr>
            <a:endParaRPr lang="en-US" sz="3200" dirty="0" smtClean="0"/>
          </a:p>
          <a:p>
            <a:pPr>
              <a:lnSpc>
                <a:spcPct val="90000"/>
              </a:lnSpc>
            </a:pPr>
            <a:r>
              <a:rPr lang="en-US" sz="3200" dirty="0" err="1" smtClean="0"/>
              <a:t>Tebalnya</a:t>
            </a:r>
            <a:r>
              <a:rPr lang="en-US" sz="3200" dirty="0" smtClean="0"/>
              <a:t>  7-10  </a:t>
            </a:r>
            <a:r>
              <a:rPr lang="en-US" sz="3200" dirty="0" err="1" smtClean="0"/>
              <a:t>mikron</a:t>
            </a:r>
            <a:endParaRPr lang="en-US" sz="3200" dirty="0" smtClean="0"/>
          </a:p>
          <a:p>
            <a:endParaRPr lang="en-US" dirty="0"/>
          </a:p>
        </p:txBody>
      </p:sp>
      <p:pic>
        <p:nvPicPr>
          <p:cNvPr id="22530" name="Picture 2" descr="D:\mydocument\gbr palp, orbita\nangis.jpeg"/>
          <p:cNvPicPr>
            <a:picLocks noChangeAspect="1" noChangeArrowheads="1"/>
          </p:cNvPicPr>
          <p:nvPr/>
        </p:nvPicPr>
        <p:blipFill>
          <a:blip r:embed="rId2"/>
          <a:srcRect/>
          <a:stretch>
            <a:fillRect/>
          </a:stretch>
        </p:blipFill>
        <p:spPr bwMode="auto">
          <a:xfrm>
            <a:off x="6248400" y="4191000"/>
            <a:ext cx="2514600" cy="2459212"/>
          </a:xfrm>
          <a:prstGeom prst="rect">
            <a:avLst/>
          </a:prstGeom>
          <a:noFill/>
        </p:spPr>
      </p:pic>
    </p:spTree>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Fungsi</a:t>
            </a:r>
            <a:r>
              <a:rPr lang="en-US" dirty="0" smtClean="0"/>
              <a:t> air </a:t>
            </a:r>
            <a:r>
              <a:rPr lang="en-US" dirty="0" err="1" smtClean="0"/>
              <a:t>mata</a:t>
            </a:r>
            <a:endParaRPr lang="en-US" dirty="0"/>
          </a:p>
        </p:txBody>
      </p:sp>
      <p:sp>
        <p:nvSpPr>
          <p:cNvPr id="3" name="Content Placeholder 2"/>
          <p:cNvSpPr>
            <a:spLocks noGrp="1"/>
          </p:cNvSpPr>
          <p:nvPr>
            <p:ph idx="1"/>
          </p:nvPr>
        </p:nvSpPr>
        <p:spPr>
          <a:xfrm>
            <a:off x="914400" y="1447800"/>
            <a:ext cx="7772400" cy="5410200"/>
          </a:xfrm>
        </p:spPr>
        <p:txBody>
          <a:bodyPr>
            <a:normAutofit/>
          </a:bodyPr>
          <a:lstStyle/>
          <a:p>
            <a:pPr marL="582930" indent="-514350">
              <a:buFont typeface="+mj-lt"/>
              <a:buAutoNum type="arabicPeriod"/>
            </a:pPr>
            <a:r>
              <a:rPr lang="en-US" sz="3200" dirty="0" smtClean="0"/>
              <a:t>	</a:t>
            </a:r>
            <a:r>
              <a:rPr lang="en-US" sz="3200" dirty="0" err="1" smtClean="0"/>
              <a:t>Membentuk</a:t>
            </a:r>
            <a:r>
              <a:rPr lang="en-US" sz="3200" dirty="0" smtClean="0"/>
              <a:t>  &amp;  </a:t>
            </a:r>
            <a:r>
              <a:rPr lang="en-US" sz="3200" dirty="0" err="1" smtClean="0"/>
              <a:t>mempertahankan</a:t>
            </a:r>
            <a:r>
              <a:rPr lang="en-US" sz="3200" dirty="0" smtClean="0"/>
              <a:t>  	</a:t>
            </a:r>
            <a:r>
              <a:rPr lang="en-US" sz="3200" dirty="0" err="1" smtClean="0"/>
              <a:t>indeks</a:t>
            </a:r>
            <a:r>
              <a:rPr lang="en-US" sz="3200" dirty="0" smtClean="0"/>
              <a:t> bias </a:t>
            </a:r>
            <a:r>
              <a:rPr lang="en-US" sz="3200" dirty="0" err="1" smtClean="0"/>
              <a:t>pada</a:t>
            </a:r>
            <a:r>
              <a:rPr lang="en-US" sz="3200" dirty="0" smtClean="0"/>
              <a:t> </a:t>
            </a:r>
            <a:r>
              <a:rPr lang="en-US" sz="3200" dirty="0" err="1" smtClean="0"/>
              <a:t>kornea</a:t>
            </a:r>
            <a:r>
              <a:rPr lang="en-US" sz="3200" dirty="0" smtClean="0"/>
              <a:t> </a:t>
            </a:r>
          </a:p>
          <a:p>
            <a:pPr marL="582930" indent="-514350">
              <a:buFont typeface="+mj-lt"/>
              <a:buAutoNum type="arabicPeriod"/>
            </a:pPr>
            <a:r>
              <a:rPr lang="en-US" sz="3200" dirty="0" smtClean="0"/>
              <a:t>	</a:t>
            </a:r>
            <a:r>
              <a:rPr lang="en-US" sz="3200" dirty="0" err="1" smtClean="0"/>
              <a:t>Mempertahankan</a:t>
            </a:r>
            <a:r>
              <a:rPr lang="en-US" sz="3200" dirty="0" smtClean="0"/>
              <a:t>  </a:t>
            </a:r>
            <a:r>
              <a:rPr lang="en-US" sz="3200" dirty="0" err="1" smtClean="0"/>
              <a:t>kelembaban</a:t>
            </a:r>
            <a:r>
              <a:rPr lang="en-US" sz="3200" dirty="0" smtClean="0"/>
              <a:t> </a:t>
            </a:r>
          </a:p>
          <a:p>
            <a:pPr marL="582930" indent="-514350">
              <a:buFont typeface="+mj-lt"/>
              <a:buAutoNum type="arabicPeriod"/>
            </a:pPr>
            <a:r>
              <a:rPr lang="en-US" sz="3200" dirty="0" smtClean="0"/>
              <a:t>	</a:t>
            </a:r>
            <a:r>
              <a:rPr lang="en-US" sz="3200" dirty="0" err="1" smtClean="0"/>
              <a:t>Membunuh</a:t>
            </a:r>
            <a:r>
              <a:rPr lang="en-US" sz="3200" dirty="0" smtClean="0"/>
              <a:t>  </a:t>
            </a:r>
            <a:r>
              <a:rPr lang="en-US" sz="3200" dirty="0" err="1" smtClean="0"/>
              <a:t>kuman</a:t>
            </a:r>
            <a:endParaRPr lang="en-US" sz="3200" dirty="0" smtClean="0"/>
          </a:p>
          <a:p>
            <a:pPr marL="582930" indent="-514350">
              <a:buFont typeface="+mj-lt"/>
              <a:buAutoNum type="arabicPeriod"/>
            </a:pPr>
            <a:r>
              <a:rPr lang="en-US" sz="3200" dirty="0" smtClean="0"/>
              <a:t>	</a:t>
            </a:r>
            <a:r>
              <a:rPr lang="en-US" sz="3200" dirty="0" err="1" smtClean="0"/>
              <a:t>Melumasi</a:t>
            </a:r>
            <a:r>
              <a:rPr lang="en-US" sz="3200" dirty="0" smtClean="0"/>
              <a:t> </a:t>
            </a:r>
            <a:r>
              <a:rPr lang="en-US" sz="3200" dirty="0" err="1" smtClean="0"/>
              <a:t>permukaan</a:t>
            </a:r>
            <a:r>
              <a:rPr lang="en-US" sz="3200" dirty="0" smtClean="0"/>
              <a:t> </a:t>
            </a:r>
            <a:r>
              <a:rPr lang="en-US" sz="3200" dirty="0" err="1" smtClean="0"/>
              <a:t>dalam</a:t>
            </a:r>
            <a:r>
              <a:rPr lang="en-US" sz="3200" dirty="0" smtClean="0"/>
              <a:t> </a:t>
            </a:r>
            <a:r>
              <a:rPr lang="en-US" sz="3200" dirty="0" err="1" smtClean="0"/>
              <a:t>palpebra</a:t>
            </a:r>
            <a:endParaRPr lang="en-US" sz="3200" dirty="0" smtClean="0"/>
          </a:p>
          <a:p>
            <a:pPr marL="582930" indent="-514350">
              <a:buFont typeface="+mj-lt"/>
              <a:buAutoNum type="arabicPeriod"/>
            </a:pPr>
            <a:r>
              <a:rPr lang="en-US" sz="3200" dirty="0" smtClean="0"/>
              <a:t>	</a:t>
            </a:r>
            <a:r>
              <a:rPr lang="en-US" sz="3200" dirty="0" err="1" smtClean="0"/>
              <a:t>Menghantarkan</a:t>
            </a:r>
            <a:r>
              <a:rPr lang="en-US" sz="3200" dirty="0" smtClean="0"/>
              <a:t>  </a:t>
            </a:r>
            <a:r>
              <a:rPr lang="en-US" sz="3200" dirty="0" err="1" smtClean="0"/>
              <a:t>oksigen</a:t>
            </a:r>
            <a:r>
              <a:rPr lang="en-US" sz="3200" dirty="0" smtClean="0"/>
              <a:t>  </a:t>
            </a:r>
            <a:r>
              <a:rPr lang="en-US" sz="3200" dirty="0" err="1" smtClean="0"/>
              <a:t>ke</a:t>
            </a:r>
            <a:r>
              <a:rPr lang="en-US" sz="3200" dirty="0" smtClean="0"/>
              <a:t>  </a:t>
            </a:r>
            <a:r>
              <a:rPr lang="en-US" sz="3200" dirty="0" err="1" smtClean="0"/>
              <a:t>sel</a:t>
            </a:r>
            <a:r>
              <a:rPr lang="en-US" sz="3200" dirty="0" smtClean="0"/>
              <a:t>  </a:t>
            </a:r>
            <a:r>
              <a:rPr lang="en-US" sz="3200" dirty="0" err="1" smtClean="0"/>
              <a:t>epitel</a:t>
            </a:r>
            <a:r>
              <a:rPr lang="en-US" sz="3200" dirty="0" smtClean="0"/>
              <a:t>  	</a:t>
            </a:r>
            <a:r>
              <a:rPr lang="en-US" sz="3200" dirty="0" err="1" smtClean="0"/>
              <a:t>kornea</a:t>
            </a:r>
            <a:r>
              <a:rPr lang="en-US" sz="3200" dirty="0" smtClean="0"/>
              <a:t> </a:t>
            </a:r>
            <a:r>
              <a:rPr lang="en-US" sz="3200" dirty="0" err="1" smtClean="0"/>
              <a:t>dan</a:t>
            </a:r>
            <a:r>
              <a:rPr lang="en-US" sz="3200" dirty="0" smtClean="0"/>
              <a:t> </a:t>
            </a:r>
            <a:r>
              <a:rPr lang="en-US" sz="3200" dirty="0" err="1" smtClean="0"/>
              <a:t>membuang</a:t>
            </a:r>
            <a:r>
              <a:rPr lang="en-US" sz="3200" dirty="0" smtClean="0"/>
              <a:t> </a:t>
            </a:r>
            <a:r>
              <a:rPr lang="en-US" sz="3200" dirty="0" err="1" smtClean="0"/>
              <a:t>karbondioksida</a:t>
            </a:r>
            <a:endParaRPr lang="en-US" sz="3200" dirty="0" smtClean="0"/>
          </a:p>
          <a:p>
            <a:pPr marL="582930" indent="-514350">
              <a:buFont typeface="+mj-lt"/>
              <a:buAutoNum type="arabicPeriod"/>
            </a:pPr>
            <a:r>
              <a:rPr lang="en-US" sz="3200" dirty="0" smtClean="0"/>
              <a:t>	</a:t>
            </a:r>
            <a:r>
              <a:rPr lang="en-US" sz="3200" dirty="0" err="1" smtClean="0"/>
              <a:t>Membersihkan</a:t>
            </a:r>
            <a:r>
              <a:rPr lang="en-US" sz="3200" dirty="0" smtClean="0"/>
              <a:t>  </a:t>
            </a:r>
            <a:r>
              <a:rPr lang="en-US" sz="3200" dirty="0" err="1" smtClean="0"/>
              <a:t>bahan</a:t>
            </a:r>
            <a:r>
              <a:rPr lang="en-US" sz="3200" dirty="0" smtClean="0"/>
              <a:t>  </a:t>
            </a:r>
            <a:r>
              <a:rPr lang="en-US" sz="3200" dirty="0" err="1" smtClean="0"/>
              <a:t>yg</a:t>
            </a:r>
            <a:r>
              <a:rPr lang="en-US" sz="3200" dirty="0" smtClean="0"/>
              <a:t>  	</a:t>
            </a:r>
            <a:r>
              <a:rPr lang="en-US" sz="3200" dirty="0" err="1" smtClean="0"/>
              <a:t>membahayakan</a:t>
            </a:r>
            <a:r>
              <a:rPr lang="en-US" sz="3200" dirty="0" smtClean="0"/>
              <a:t>  </a:t>
            </a:r>
            <a:r>
              <a:rPr lang="en-US" sz="3200" dirty="0" err="1" smtClean="0"/>
              <a:t>mata</a:t>
            </a:r>
            <a:r>
              <a:rPr lang="en-US" sz="3200" dirty="0" smtClean="0"/>
              <a:t>	</a:t>
            </a:r>
            <a:endParaRPr lang="en-US" dirty="0"/>
          </a:p>
        </p:txBody>
      </p:sp>
    </p:spTree>
    <p:extLst>
      <p:ext uri="{BB962C8B-B14F-4D97-AF65-F5344CB8AC3E}">
        <p14:creationId xmlns:p14="http://schemas.microsoft.com/office/powerpoint/2010/main" val="2910624942"/>
      </p:ext>
    </p:extLst>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EF7F3125-AD40-46CA-8280-870B0AFF0F00}"/>
              </a:ext>
            </a:extLst>
          </p:cNvPr>
          <p:cNvSpPr>
            <a:spLocks noGrp="1"/>
          </p:cNvSpPr>
          <p:nvPr>
            <p:ph type="title"/>
          </p:nvPr>
        </p:nvSpPr>
        <p:spPr>
          <a:xfrm>
            <a:off x="108733" y="-404871"/>
            <a:ext cx="7928999" cy="970450"/>
          </a:xfrm>
        </p:spPr>
        <p:txBody>
          <a:bodyPr/>
          <a:lstStyle/>
          <a:p>
            <a:endParaRPr lang="en-US" sz="3200" dirty="0"/>
          </a:p>
        </p:txBody>
      </p:sp>
      <p:sp>
        <p:nvSpPr>
          <p:cNvPr id="3" name="Content Placeholder 2">
            <a:extLst>
              <a:ext uri="{FF2B5EF4-FFF2-40B4-BE49-F238E27FC236}">
                <a16:creationId xmlns="" xmlns:a16="http://schemas.microsoft.com/office/drawing/2014/main" id="{37814A31-AF0B-4B93-82A8-5A7F8206C6F5}"/>
              </a:ext>
            </a:extLst>
          </p:cNvPr>
          <p:cNvSpPr>
            <a:spLocks noGrp="1"/>
          </p:cNvSpPr>
          <p:nvPr>
            <p:ph idx="1"/>
          </p:nvPr>
        </p:nvSpPr>
        <p:spPr>
          <a:xfrm>
            <a:off x="236046" y="2222287"/>
            <a:ext cx="4134649" cy="4107576"/>
          </a:xfrm>
        </p:spPr>
        <p:txBody>
          <a:bodyPr>
            <a:normAutofit fontScale="92500" lnSpcReduction="10000"/>
          </a:bodyPr>
          <a:lstStyle/>
          <a:p>
            <a:pPr marL="0" indent="0">
              <a:buNone/>
            </a:pPr>
            <a:r>
              <a:rPr lang="en-US" sz="2400" dirty="0" err="1"/>
              <a:t>Anatomi</a:t>
            </a:r>
            <a:r>
              <a:rPr lang="en-US" sz="2400" dirty="0"/>
              <a:t> </a:t>
            </a:r>
            <a:r>
              <a:rPr lang="en-US" sz="2400" dirty="0" err="1"/>
              <a:t>lapisan</a:t>
            </a:r>
            <a:r>
              <a:rPr lang="en-US" sz="2400" dirty="0"/>
              <a:t> air </a:t>
            </a:r>
            <a:r>
              <a:rPr lang="en-US" sz="2400" dirty="0" err="1"/>
              <a:t>mata</a:t>
            </a:r>
            <a:endParaRPr lang="en-US" sz="2400" dirty="0"/>
          </a:p>
          <a:p>
            <a:pPr marL="0" indent="0">
              <a:buNone/>
            </a:pPr>
            <a:r>
              <a:rPr lang="en-US" sz="2400" dirty="0" err="1"/>
              <a:t>Terdiri</a:t>
            </a:r>
            <a:r>
              <a:rPr lang="en-US" sz="2400" dirty="0"/>
              <a:t> </a:t>
            </a:r>
            <a:r>
              <a:rPr lang="en-US" sz="2400" dirty="0" err="1"/>
              <a:t>dari</a:t>
            </a:r>
            <a:r>
              <a:rPr lang="en-US" sz="2400" dirty="0"/>
              <a:t> 3 </a:t>
            </a:r>
            <a:r>
              <a:rPr lang="en-US" sz="2400" dirty="0" err="1"/>
              <a:t>lapisan</a:t>
            </a:r>
            <a:r>
              <a:rPr lang="en-US" sz="2400" dirty="0"/>
              <a:t> air </a:t>
            </a:r>
            <a:r>
              <a:rPr lang="en-US" sz="2400" dirty="0" err="1"/>
              <a:t>mata</a:t>
            </a:r>
            <a:r>
              <a:rPr lang="en-US" sz="2400" dirty="0"/>
              <a:t>.</a:t>
            </a:r>
          </a:p>
          <a:p>
            <a:pPr>
              <a:buAutoNum type="arabicPeriod"/>
            </a:pPr>
            <a:r>
              <a:rPr lang="en-US" sz="2400" dirty="0" err="1"/>
              <a:t>Lapisan</a:t>
            </a:r>
            <a:r>
              <a:rPr lang="en-US" sz="2400" dirty="0"/>
              <a:t> paling </a:t>
            </a:r>
            <a:r>
              <a:rPr lang="en-US" sz="2400" dirty="0" err="1"/>
              <a:t>luar</a:t>
            </a:r>
            <a:r>
              <a:rPr lang="en-US" sz="2400" dirty="0"/>
              <a:t> : </a:t>
            </a:r>
            <a:r>
              <a:rPr lang="en-US" sz="2400" dirty="0" err="1"/>
              <a:t>lapisan</a:t>
            </a:r>
            <a:r>
              <a:rPr lang="en-US" sz="2400" dirty="0"/>
              <a:t> lipid anterior </a:t>
            </a:r>
            <a:r>
              <a:rPr lang="en-US" sz="2400" dirty="0">
                <a:sym typeface="Wingdings" panose="05000000000000000000" pitchFamily="2" charset="2"/>
              </a:rPr>
              <a:t> </a:t>
            </a:r>
            <a:r>
              <a:rPr lang="en-US" sz="2400" dirty="0" err="1">
                <a:sym typeface="Wingdings" panose="05000000000000000000" pitchFamily="2" charset="2"/>
              </a:rPr>
              <a:t>perlindungan</a:t>
            </a:r>
            <a:r>
              <a:rPr lang="en-US" sz="2400" dirty="0">
                <a:sym typeface="Wingdings" panose="05000000000000000000" pitchFamily="2" charset="2"/>
              </a:rPr>
              <a:t> </a:t>
            </a:r>
            <a:r>
              <a:rPr lang="en-US" sz="2400" dirty="0" err="1">
                <a:sym typeface="Wingdings" panose="05000000000000000000" pitchFamily="2" charset="2"/>
              </a:rPr>
              <a:t>terhadap</a:t>
            </a:r>
            <a:r>
              <a:rPr lang="en-US" sz="2400" dirty="0">
                <a:sym typeface="Wingdings" panose="05000000000000000000" pitchFamily="2" charset="2"/>
              </a:rPr>
              <a:t> </a:t>
            </a:r>
            <a:r>
              <a:rPr lang="en-US" sz="2400" dirty="0" err="1">
                <a:sym typeface="Wingdings" panose="05000000000000000000" pitchFamily="2" charset="2"/>
              </a:rPr>
              <a:t>penguapan</a:t>
            </a:r>
            <a:r>
              <a:rPr lang="en-US" sz="2400" dirty="0">
                <a:sym typeface="Wingdings" panose="05000000000000000000" pitchFamily="2" charset="2"/>
              </a:rPr>
              <a:t>.</a:t>
            </a:r>
          </a:p>
          <a:p>
            <a:pPr>
              <a:buAutoNum type="arabicPeriod"/>
            </a:pPr>
            <a:r>
              <a:rPr lang="en-US" sz="2400" dirty="0" err="1">
                <a:sym typeface="Wingdings" panose="05000000000000000000" pitchFamily="2" charset="2"/>
              </a:rPr>
              <a:t>Dibagian</a:t>
            </a:r>
            <a:r>
              <a:rPr lang="en-US" sz="2400" dirty="0">
                <a:sym typeface="Wingdings" panose="05000000000000000000" pitchFamily="2" charset="2"/>
              </a:rPr>
              <a:t> </a:t>
            </a:r>
            <a:r>
              <a:rPr lang="en-US" sz="2400" dirty="0" err="1">
                <a:sym typeface="Wingdings" panose="05000000000000000000" pitchFamily="2" charset="2"/>
              </a:rPr>
              <a:t>tengah</a:t>
            </a:r>
            <a:r>
              <a:rPr lang="en-US" sz="2400" dirty="0">
                <a:sym typeface="Wingdings" panose="05000000000000000000" pitchFamily="2" charset="2"/>
              </a:rPr>
              <a:t> : </a:t>
            </a:r>
            <a:r>
              <a:rPr lang="en-US" sz="2400" dirty="0" err="1">
                <a:sym typeface="Wingdings" panose="05000000000000000000" pitchFamily="2" charset="2"/>
              </a:rPr>
              <a:t>lapisan</a:t>
            </a:r>
            <a:r>
              <a:rPr lang="en-US" sz="2400" dirty="0">
                <a:sym typeface="Wingdings" panose="05000000000000000000" pitchFamily="2" charset="2"/>
              </a:rPr>
              <a:t> </a:t>
            </a:r>
            <a:r>
              <a:rPr lang="en-US" sz="2400" i="1" dirty="0">
                <a:sym typeface="Wingdings" panose="05000000000000000000" pitchFamily="2" charset="2"/>
              </a:rPr>
              <a:t>aqueous (</a:t>
            </a:r>
            <a:r>
              <a:rPr lang="en-US" sz="2400" i="1" dirty="0" err="1">
                <a:sym typeface="Wingdings" panose="05000000000000000000" pitchFamily="2" charset="2"/>
              </a:rPr>
              <a:t>cair</a:t>
            </a:r>
            <a:r>
              <a:rPr lang="en-US" sz="2400" i="1" dirty="0">
                <a:sym typeface="Wingdings" panose="05000000000000000000" pitchFamily="2" charset="2"/>
              </a:rPr>
              <a:t>)</a:t>
            </a:r>
            <a:r>
              <a:rPr lang="en-US" sz="2400" dirty="0">
                <a:sym typeface="Wingdings" panose="05000000000000000000" pitchFamily="2" charset="2"/>
              </a:rPr>
              <a:t>  Volume </a:t>
            </a:r>
            <a:r>
              <a:rPr lang="en-US" sz="2400" dirty="0" err="1">
                <a:sym typeface="Wingdings" panose="05000000000000000000" pitchFamily="2" charset="2"/>
              </a:rPr>
              <a:t>terbanyak</a:t>
            </a:r>
            <a:r>
              <a:rPr lang="en-US" sz="2400" dirty="0">
                <a:sym typeface="Wingdings" panose="05000000000000000000" pitchFamily="2" charset="2"/>
              </a:rPr>
              <a:t> pada </a:t>
            </a:r>
            <a:r>
              <a:rPr lang="en-US" sz="2400" dirty="0" err="1">
                <a:sym typeface="Wingdings" panose="05000000000000000000" pitchFamily="2" charset="2"/>
              </a:rPr>
              <a:t>airmata</a:t>
            </a:r>
            <a:r>
              <a:rPr lang="en-US" sz="2400" dirty="0">
                <a:sym typeface="Wingdings" panose="05000000000000000000" pitchFamily="2" charset="2"/>
              </a:rPr>
              <a:t>.</a:t>
            </a:r>
          </a:p>
          <a:p>
            <a:pPr>
              <a:buAutoNum type="arabicPeriod"/>
            </a:pPr>
            <a:r>
              <a:rPr lang="en-US" sz="2400" dirty="0" err="1">
                <a:sym typeface="Wingdings" panose="05000000000000000000" pitchFamily="2" charset="2"/>
              </a:rPr>
              <a:t>Dibagian</a:t>
            </a:r>
            <a:r>
              <a:rPr lang="en-US" sz="2400" dirty="0">
                <a:sym typeface="Wingdings" panose="05000000000000000000" pitchFamily="2" charset="2"/>
              </a:rPr>
              <a:t> </a:t>
            </a:r>
            <a:r>
              <a:rPr lang="en-US" sz="2400" dirty="0" err="1">
                <a:sym typeface="Wingdings" panose="05000000000000000000" pitchFamily="2" charset="2"/>
              </a:rPr>
              <a:t>dalam</a:t>
            </a:r>
            <a:r>
              <a:rPr lang="en-US" sz="2400" dirty="0">
                <a:sym typeface="Wingdings" panose="05000000000000000000" pitchFamily="2" charset="2"/>
              </a:rPr>
              <a:t> : </a:t>
            </a:r>
            <a:r>
              <a:rPr lang="en-US" sz="2400" dirty="0" err="1">
                <a:sym typeface="Wingdings" panose="05000000000000000000" pitchFamily="2" charset="2"/>
              </a:rPr>
              <a:t>lapisan</a:t>
            </a:r>
            <a:r>
              <a:rPr lang="en-US" sz="2400" dirty="0">
                <a:sym typeface="Wingdings" panose="05000000000000000000" pitchFamily="2" charset="2"/>
              </a:rPr>
              <a:t> mucin  </a:t>
            </a:r>
            <a:r>
              <a:rPr lang="en-US" sz="2400" dirty="0" err="1">
                <a:sym typeface="Wingdings" panose="05000000000000000000" pitchFamily="2" charset="2"/>
              </a:rPr>
              <a:t>Perlindungan</a:t>
            </a:r>
            <a:r>
              <a:rPr lang="en-US" sz="2400" dirty="0">
                <a:sym typeface="Wingdings" panose="05000000000000000000" pitchFamily="2" charset="2"/>
              </a:rPr>
              <a:t> dan </a:t>
            </a:r>
            <a:r>
              <a:rPr lang="en-US" sz="2400" dirty="0" err="1">
                <a:sym typeface="Wingdings" panose="05000000000000000000" pitchFamily="2" charset="2"/>
              </a:rPr>
              <a:t>lubrikasi</a:t>
            </a:r>
            <a:r>
              <a:rPr lang="en-US" sz="2400" dirty="0">
                <a:sym typeface="Wingdings" panose="05000000000000000000" pitchFamily="2" charset="2"/>
              </a:rPr>
              <a:t> </a:t>
            </a:r>
            <a:r>
              <a:rPr lang="en-US" sz="2400" dirty="0" err="1">
                <a:sym typeface="Wingdings" panose="05000000000000000000" pitchFamily="2" charset="2"/>
              </a:rPr>
              <a:t>thp</a:t>
            </a:r>
            <a:r>
              <a:rPr lang="en-US" sz="2400" dirty="0">
                <a:sym typeface="Wingdings" panose="05000000000000000000" pitchFamily="2" charset="2"/>
              </a:rPr>
              <a:t> </a:t>
            </a:r>
            <a:r>
              <a:rPr lang="en-US" sz="2400" dirty="0" err="1">
                <a:sym typeface="Wingdings" panose="05000000000000000000" pitchFamily="2" charset="2"/>
              </a:rPr>
              <a:t>epitel</a:t>
            </a:r>
            <a:r>
              <a:rPr lang="en-US" sz="2400" dirty="0">
                <a:sym typeface="Wingdings" panose="05000000000000000000" pitchFamily="2" charset="2"/>
              </a:rPr>
              <a:t> dan </a:t>
            </a:r>
            <a:r>
              <a:rPr lang="en-US" sz="2400" dirty="0" err="1">
                <a:sym typeface="Wingdings" panose="05000000000000000000" pitchFamily="2" charset="2"/>
              </a:rPr>
              <a:t>konjungtiva</a:t>
            </a:r>
            <a:r>
              <a:rPr lang="en-US" sz="2400" dirty="0">
                <a:sym typeface="Wingdings" panose="05000000000000000000" pitchFamily="2" charset="2"/>
              </a:rPr>
              <a:t>.</a:t>
            </a:r>
            <a:endParaRPr lang="en-US" sz="2400" dirty="0"/>
          </a:p>
        </p:txBody>
      </p:sp>
      <p:pic>
        <p:nvPicPr>
          <p:cNvPr id="5" name="Picture 4">
            <a:extLst>
              <a:ext uri="{FF2B5EF4-FFF2-40B4-BE49-F238E27FC236}">
                <a16:creationId xmlns="" xmlns:a16="http://schemas.microsoft.com/office/drawing/2014/main" id="{5A56AC6F-0D2C-483F-8912-440B2F37A34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595885" y="2275940"/>
            <a:ext cx="3985999" cy="4107576"/>
          </a:xfrm>
          <a:prstGeom prst="rect">
            <a:avLst/>
          </a:prstGeom>
        </p:spPr>
      </p:pic>
      <p:sp>
        <p:nvSpPr>
          <p:cNvPr id="6" name="Title 1">
            <a:extLst>
              <a:ext uri="{FF2B5EF4-FFF2-40B4-BE49-F238E27FC236}">
                <a16:creationId xmlns="" xmlns:a16="http://schemas.microsoft.com/office/drawing/2014/main" id="{926F70E9-6EE9-43F6-960A-3449500E400C}"/>
              </a:ext>
            </a:extLst>
          </p:cNvPr>
          <p:cNvSpPr txBox="1">
            <a:spLocks/>
          </p:cNvSpPr>
          <p:nvPr/>
        </p:nvSpPr>
        <p:spPr>
          <a:xfrm>
            <a:off x="249011" y="295413"/>
            <a:ext cx="8894989" cy="1552798"/>
          </a:xfrm>
          <a:prstGeom prst="rect">
            <a:avLst/>
          </a:prstGeom>
          <a:effectLst>
            <a:outerShdw blurRad="50800" dir="14400000">
              <a:srgbClr val="000000">
                <a:alpha val="60000"/>
              </a:srgbClr>
            </a:outerShdw>
          </a:effectLst>
        </p:spPr>
        <p:txBody>
          <a:bodyPr vert="horz" lIns="91440" tIns="45720" rIns="91440" bIns="45720" rtlCol="0" anchor="b">
            <a:noAutofit/>
          </a:bodyPr>
          <a:lstStyle>
            <a:lvl1pPr algn="l" defTabSz="457200" rtl="0" eaLnBrk="1" latinLnBrk="0" hangingPunct="1">
              <a:spcBef>
                <a:spcPct val="0"/>
              </a:spcBef>
              <a:buNone/>
              <a:defRPr sz="4000" b="1" kern="1200">
                <a:solidFill>
                  <a:srgbClr val="FEFEFE"/>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2000" b="0" dirty="0" err="1"/>
              <a:t>Menurut</a:t>
            </a:r>
            <a:r>
              <a:rPr lang="en-US" sz="2000" b="0" dirty="0"/>
              <a:t> </a:t>
            </a:r>
            <a:r>
              <a:rPr lang="en-US" sz="2000" b="0" i="1" dirty="0"/>
              <a:t>International Dry Eye Workshop </a:t>
            </a:r>
            <a:r>
              <a:rPr lang="en-US" sz="2000" b="0" dirty="0" err="1"/>
              <a:t>tahun</a:t>
            </a:r>
            <a:r>
              <a:rPr lang="en-US" sz="2000" b="0" dirty="0"/>
              <a:t> 2007</a:t>
            </a:r>
          </a:p>
          <a:p>
            <a:r>
              <a:rPr lang="en-US" sz="2000" b="0" dirty="0"/>
              <a:t>Dry Eye Syndrome </a:t>
            </a:r>
            <a:r>
              <a:rPr lang="en-US" sz="2000" b="0" dirty="0" err="1"/>
              <a:t>merupakan</a:t>
            </a:r>
            <a:r>
              <a:rPr lang="en-US" sz="2000" b="0" dirty="0"/>
              <a:t> </a:t>
            </a:r>
            <a:r>
              <a:rPr lang="en-US" sz="2000" b="0" dirty="0" err="1"/>
              <a:t>penyakit</a:t>
            </a:r>
            <a:r>
              <a:rPr lang="en-US" sz="2000" b="0" dirty="0"/>
              <a:t> multifactorial pada </a:t>
            </a:r>
            <a:r>
              <a:rPr lang="en-US" sz="2000" b="0" dirty="0" err="1"/>
              <a:t>lapisan</a:t>
            </a:r>
            <a:r>
              <a:rPr lang="en-US" sz="2000" b="0" dirty="0"/>
              <a:t> air </a:t>
            </a:r>
            <a:r>
              <a:rPr lang="en-US" sz="2000" b="0" dirty="0" err="1"/>
              <a:t>mata</a:t>
            </a:r>
            <a:r>
              <a:rPr lang="en-US" sz="2000" b="0" dirty="0"/>
              <a:t> dan </a:t>
            </a:r>
            <a:r>
              <a:rPr lang="en-US" sz="2000" b="0" dirty="0" err="1"/>
              <a:t>permukaan</a:t>
            </a:r>
            <a:r>
              <a:rPr lang="en-US" sz="2000" b="0" dirty="0"/>
              <a:t> </a:t>
            </a:r>
            <a:r>
              <a:rPr lang="en-US" sz="2000" b="0" dirty="0" err="1"/>
              <a:t>mata</a:t>
            </a:r>
            <a:r>
              <a:rPr lang="en-US" sz="2000" b="0" dirty="0"/>
              <a:t> </a:t>
            </a:r>
            <a:r>
              <a:rPr lang="en-US" sz="2000" b="0" dirty="0" err="1"/>
              <a:t>dengan</a:t>
            </a:r>
            <a:r>
              <a:rPr lang="en-US" sz="2000" b="0" dirty="0"/>
              <a:t> </a:t>
            </a:r>
            <a:r>
              <a:rPr lang="en-US" sz="2000" b="0" dirty="0" err="1"/>
              <a:t>gejala</a:t>
            </a:r>
            <a:r>
              <a:rPr lang="en-US" sz="2000" b="0" dirty="0"/>
              <a:t> </a:t>
            </a:r>
            <a:r>
              <a:rPr lang="en-US" sz="2000" b="0" dirty="0" err="1"/>
              <a:t>ketidaknyamanan</a:t>
            </a:r>
            <a:r>
              <a:rPr lang="en-US" sz="2000" b="0" dirty="0"/>
              <a:t>, </a:t>
            </a:r>
            <a:r>
              <a:rPr lang="en-US" sz="2000" b="0" dirty="0" err="1"/>
              <a:t>gangguan</a:t>
            </a:r>
            <a:r>
              <a:rPr lang="en-US" sz="2000" b="0" dirty="0"/>
              <a:t> </a:t>
            </a:r>
            <a:r>
              <a:rPr lang="en-US" sz="2000" b="0" dirty="0" err="1"/>
              <a:t>ketajaman</a:t>
            </a:r>
            <a:r>
              <a:rPr lang="en-US" sz="2000" b="0" dirty="0"/>
              <a:t> </a:t>
            </a:r>
            <a:r>
              <a:rPr lang="en-US" sz="2000" b="0" dirty="0" err="1"/>
              <a:t>mata</a:t>
            </a:r>
            <a:r>
              <a:rPr lang="en-US" sz="2000" b="0" dirty="0"/>
              <a:t> dan </a:t>
            </a:r>
            <a:r>
              <a:rPr lang="en-US" sz="2000" b="0" dirty="0" err="1"/>
              <a:t>ketidakstabilan</a:t>
            </a:r>
            <a:r>
              <a:rPr lang="en-US" sz="2000" b="0" dirty="0"/>
              <a:t> air </a:t>
            </a:r>
            <a:r>
              <a:rPr lang="en-US" sz="2000" b="0" dirty="0" err="1"/>
              <a:t>mata</a:t>
            </a:r>
            <a:r>
              <a:rPr lang="en-US" sz="2000" b="0" dirty="0"/>
              <a:t>.</a:t>
            </a:r>
          </a:p>
        </p:txBody>
      </p:sp>
    </p:spTree>
    <p:extLst>
      <p:ext uri="{BB962C8B-B14F-4D97-AF65-F5344CB8AC3E}">
        <p14:creationId xmlns:p14="http://schemas.microsoft.com/office/powerpoint/2010/main" val="45180078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C000"/>
                </a:solidFill>
              </a:rPr>
              <a:t>ANAMNESIS</a:t>
            </a:r>
            <a:endParaRPr lang="en-US" dirty="0">
              <a:solidFill>
                <a:srgbClr val="FFC000"/>
              </a:solidFill>
            </a:endParaRPr>
          </a:p>
        </p:txBody>
      </p:sp>
      <p:sp>
        <p:nvSpPr>
          <p:cNvPr id="3" name="Content Placeholder 2"/>
          <p:cNvSpPr>
            <a:spLocks noGrp="1"/>
          </p:cNvSpPr>
          <p:nvPr>
            <p:ph idx="1"/>
          </p:nvPr>
        </p:nvSpPr>
        <p:spPr/>
        <p:txBody>
          <a:bodyPr/>
          <a:lstStyle/>
          <a:p>
            <a:r>
              <a:rPr lang="en-US" dirty="0" err="1" smtClean="0"/>
              <a:t>Identitas</a:t>
            </a:r>
            <a:endParaRPr lang="en-US" dirty="0" smtClean="0"/>
          </a:p>
          <a:p>
            <a:r>
              <a:rPr lang="en-US" dirty="0" err="1" smtClean="0"/>
              <a:t>Keluhan</a:t>
            </a:r>
            <a:r>
              <a:rPr lang="en-US" dirty="0" smtClean="0"/>
              <a:t> </a:t>
            </a:r>
            <a:r>
              <a:rPr lang="en-US" dirty="0" err="1" smtClean="0"/>
              <a:t>Utama</a:t>
            </a:r>
            <a:endParaRPr lang="en-US" dirty="0" smtClean="0"/>
          </a:p>
          <a:p>
            <a:r>
              <a:rPr lang="en-US" dirty="0" smtClean="0"/>
              <a:t>RPS</a:t>
            </a:r>
          </a:p>
          <a:p>
            <a:r>
              <a:rPr lang="en-US" dirty="0" smtClean="0"/>
              <a:t>RPD</a:t>
            </a:r>
          </a:p>
          <a:p>
            <a:r>
              <a:rPr lang="en-US" dirty="0" smtClean="0"/>
              <a:t>RPK</a:t>
            </a:r>
          </a:p>
          <a:p>
            <a:r>
              <a:rPr lang="en-US" dirty="0" err="1" smtClean="0"/>
              <a:t>Riwayat</a:t>
            </a:r>
            <a:r>
              <a:rPr lang="en-US" dirty="0" smtClean="0"/>
              <a:t> </a:t>
            </a:r>
            <a:r>
              <a:rPr lang="en-US" dirty="0" err="1" smtClean="0"/>
              <a:t>pengobatan</a:t>
            </a:r>
            <a:endParaRPr lang="en-US" dirty="0" smtClean="0"/>
          </a:p>
          <a:p>
            <a:r>
              <a:rPr lang="en-US" dirty="0" err="1" smtClean="0"/>
              <a:t>Riwayat</a:t>
            </a:r>
            <a:r>
              <a:rPr lang="en-US" dirty="0" smtClean="0"/>
              <a:t> </a:t>
            </a:r>
            <a:r>
              <a:rPr lang="en-US" dirty="0" err="1" smtClean="0"/>
              <a:t>kebiasaan</a:t>
            </a:r>
            <a:endParaRPr lang="en-US" dirty="0" smtClean="0"/>
          </a:p>
          <a:p>
            <a:r>
              <a:rPr lang="en-US" dirty="0" err="1" smtClean="0">
                <a:solidFill>
                  <a:srgbClr val="FFC000"/>
                </a:solidFill>
              </a:rPr>
              <a:t>Faktor</a:t>
            </a:r>
            <a:r>
              <a:rPr lang="en-US" dirty="0" smtClean="0">
                <a:solidFill>
                  <a:srgbClr val="FFC000"/>
                </a:solidFill>
              </a:rPr>
              <a:t> </a:t>
            </a:r>
            <a:r>
              <a:rPr lang="en-US" dirty="0" err="1" smtClean="0">
                <a:solidFill>
                  <a:srgbClr val="FFC000"/>
                </a:solidFill>
              </a:rPr>
              <a:t>risiko</a:t>
            </a:r>
            <a:r>
              <a:rPr lang="en-US" dirty="0" smtClean="0">
                <a:solidFill>
                  <a:srgbClr val="FFC000"/>
                </a:solidFill>
              </a:rPr>
              <a:t> </a:t>
            </a:r>
            <a:r>
              <a:rPr lang="en-US" dirty="0" err="1" smtClean="0">
                <a:solidFill>
                  <a:srgbClr val="FFC000"/>
                </a:solidFill>
              </a:rPr>
              <a:t>penyakit</a:t>
            </a:r>
            <a:endParaRPr lang="en-US" dirty="0">
              <a:solidFill>
                <a:srgbClr val="FFC000"/>
              </a:solidFill>
            </a:endParaRPr>
          </a:p>
        </p:txBody>
      </p:sp>
    </p:spTree>
    <p:extLst>
      <p:ext uri="{BB962C8B-B14F-4D97-AF65-F5344CB8AC3E}">
        <p14:creationId xmlns:p14="http://schemas.microsoft.com/office/powerpoint/2010/main" val="2745986820"/>
      </p:ext>
    </p:extLst>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Lapisan</a:t>
            </a:r>
            <a:r>
              <a:rPr lang="en-US" dirty="0" smtClean="0"/>
              <a:t> air </a:t>
            </a:r>
            <a:r>
              <a:rPr lang="en-US" dirty="0" err="1" smtClean="0"/>
              <a:t>mata</a:t>
            </a:r>
            <a:endParaRPr lang="en-US" dirty="0"/>
          </a:p>
        </p:txBody>
      </p:sp>
      <p:sp>
        <p:nvSpPr>
          <p:cNvPr id="3" name="Content Placeholder 2"/>
          <p:cNvSpPr>
            <a:spLocks noGrp="1"/>
          </p:cNvSpPr>
          <p:nvPr>
            <p:ph idx="1"/>
          </p:nvPr>
        </p:nvSpPr>
        <p:spPr>
          <a:xfrm>
            <a:off x="914400" y="2133600"/>
            <a:ext cx="7772400" cy="4221960"/>
          </a:xfrm>
        </p:spPr>
        <p:txBody>
          <a:bodyPr/>
          <a:lstStyle/>
          <a:p>
            <a:pPr marL="582930" indent="-514350">
              <a:buFont typeface="+mj-lt"/>
              <a:buAutoNum type="arabicPeriod"/>
            </a:pPr>
            <a:r>
              <a:rPr lang="en-US" dirty="0" err="1" smtClean="0"/>
              <a:t>Lapisan</a:t>
            </a:r>
            <a:r>
              <a:rPr lang="en-US" dirty="0" smtClean="0"/>
              <a:t> </a:t>
            </a:r>
            <a:r>
              <a:rPr lang="en-US" dirty="0" err="1" smtClean="0"/>
              <a:t>musin</a:t>
            </a:r>
            <a:r>
              <a:rPr lang="en-US" dirty="0" smtClean="0"/>
              <a:t> (</a:t>
            </a:r>
            <a:r>
              <a:rPr lang="en-US" dirty="0" err="1" smtClean="0"/>
              <a:t>dihasilkan</a:t>
            </a:r>
            <a:r>
              <a:rPr lang="en-US" dirty="0" smtClean="0"/>
              <a:t> </a:t>
            </a:r>
            <a:r>
              <a:rPr lang="en-US" dirty="0" err="1" smtClean="0"/>
              <a:t>sel</a:t>
            </a:r>
            <a:r>
              <a:rPr lang="en-US" dirty="0" smtClean="0"/>
              <a:t> goblet </a:t>
            </a:r>
            <a:r>
              <a:rPr lang="en-US" dirty="0" err="1" smtClean="0"/>
              <a:t>konjungtiva</a:t>
            </a:r>
            <a:r>
              <a:rPr lang="en-US" dirty="0" smtClean="0"/>
              <a:t>)</a:t>
            </a:r>
          </a:p>
          <a:p>
            <a:pPr marL="582930" indent="-514350">
              <a:buFont typeface="+mj-lt"/>
              <a:buAutoNum type="arabicPeriod"/>
            </a:pPr>
            <a:r>
              <a:rPr lang="en-US" dirty="0" err="1" smtClean="0"/>
              <a:t>Lapisan</a:t>
            </a:r>
            <a:r>
              <a:rPr lang="en-US" dirty="0" smtClean="0"/>
              <a:t> air (</a:t>
            </a:r>
            <a:r>
              <a:rPr lang="en-US" dirty="0" err="1" smtClean="0"/>
              <a:t>dihasilkan</a:t>
            </a:r>
            <a:r>
              <a:rPr lang="en-US" dirty="0" smtClean="0"/>
              <a:t> </a:t>
            </a:r>
            <a:r>
              <a:rPr lang="en-US" dirty="0" err="1" smtClean="0"/>
              <a:t>kelenjar</a:t>
            </a:r>
            <a:r>
              <a:rPr lang="en-US" dirty="0" smtClean="0"/>
              <a:t> </a:t>
            </a:r>
            <a:r>
              <a:rPr lang="en-US" dirty="0" err="1" smtClean="0"/>
              <a:t>asesoria</a:t>
            </a:r>
            <a:r>
              <a:rPr lang="en-US" dirty="0" smtClean="0"/>
              <a:t> , Krause </a:t>
            </a:r>
            <a:r>
              <a:rPr lang="en-US" dirty="0" err="1" smtClean="0"/>
              <a:t>dan</a:t>
            </a:r>
            <a:r>
              <a:rPr lang="en-US" dirty="0" smtClean="0"/>
              <a:t> </a:t>
            </a:r>
            <a:r>
              <a:rPr lang="en-US" dirty="0" err="1" smtClean="0"/>
              <a:t>Wolfring</a:t>
            </a:r>
            <a:r>
              <a:rPr lang="en-US" dirty="0" smtClean="0"/>
              <a:t>)</a:t>
            </a:r>
          </a:p>
          <a:p>
            <a:pPr marL="582930" indent="-514350">
              <a:buFont typeface="+mj-lt"/>
              <a:buAutoNum type="arabicPeriod"/>
            </a:pPr>
            <a:r>
              <a:rPr lang="en-US" dirty="0" err="1" smtClean="0"/>
              <a:t>Lapisan</a:t>
            </a:r>
            <a:r>
              <a:rPr lang="en-US" dirty="0" smtClean="0"/>
              <a:t> </a:t>
            </a:r>
            <a:r>
              <a:rPr lang="en-US" dirty="0" err="1" smtClean="0"/>
              <a:t>lemak</a:t>
            </a:r>
            <a:r>
              <a:rPr lang="en-US" dirty="0" smtClean="0"/>
              <a:t> (</a:t>
            </a:r>
            <a:r>
              <a:rPr lang="en-US" dirty="0" err="1" smtClean="0"/>
              <a:t>dihasilkan</a:t>
            </a:r>
            <a:r>
              <a:rPr lang="en-US" dirty="0" smtClean="0"/>
              <a:t> </a:t>
            </a:r>
            <a:r>
              <a:rPr lang="en-US" dirty="0" err="1" smtClean="0"/>
              <a:t>kelenjar</a:t>
            </a:r>
            <a:r>
              <a:rPr lang="en-US" dirty="0" smtClean="0"/>
              <a:t> </a:t>
            </a:r>
            <a:r>
              <a:rPr lang="en-US" dirty="0" err="1" smtClean="0"/>
              <a:t>Meibom</a:t>
            </a:r>
            <a:r>
              <a:rPr lang="en-US" dirty="0" smtClean="0"/>
              <a:t> </a:t>
            </a:r>
            <a:r>
              <a:rPr lang="en-US" dirty="0" err="1" smtClean="0"/>
              <a:t>dan</a:t>
            </a:r>
            <a:r>
              <a:rPr lang="en-US" dirty="0" smtClean="0"/>
              <a:t> Moll)</a:t>
            </a:r>
            <a:endParaRPr lang="en-US" dirty="0"/>
          </a:p>
        </p:txBody>
      </p:sp>
      <p:pic>
        <p:nvPicPr>
          <p:cNvPr id="4" name="Picture 2" descr="D:\mydocument\gbr palp, orbita\lap tear.jpeg"/>
          <p:cNvPicPr>
            <a:picLocks noChangeAspect="1" noChangeArrowheads="1"/>
          </p:cNvPicPr>
          <p:nvPr/>
        </p:nvPicPr>
        <p:blipFill>
          <a:blip r:embed="rId2"/>
          <a:srcRect/>
          <a:stretch>
            <a:fillRect/>
          </a:stretch>
        </p:blipFill>
        <p:spPr bwMode="auto">
          <a:xfrm>
            <a:off x="6371845" y="4588857"/>
            <a:ext cx="2772155" cy="2269143"/>
          </a:xfrm>
          <a:prstGeom prst="rect">
            <a:avLst/>
          </a:prstGeom>
          <a:noFill/>
        </p:spPr>
      </p:pic>
    </p:spTree>
    <p:extLst>
      <p:ext uri="{BB962C8B-B14F-4D97-AF65-F5344CB8AC3E}">
        <p14:creationId xmlns:p14="http://schemas.microsoft.com/office/powerpoint/2010/main" val="2748477851"/>
      </p:ext>
    </p:extLst>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2BF49143-8748-4659-AC04-636C172B1409}"/>
              </a:ext>
            </a:extLst>
          </p:cNvPr>
          <p:cNvSpPr>
            <a:spLocks noGrp="1"/>
          </p:cNvSpPr>
          <p:nvPr>
            <p:ph type="title"/>
          </p:nvPr>
        </p:nvSpPr>
        <p:spPr/>
        <p:txBody>
          <a:bodyPr/>
          <a:lstStyle/>
          <a:p>
            <a:r>
              <a:rPr lang="en-US" dirty="0" err="1"/>
              <a:t>Faktor</a:t>
            </a:r>
            <a:r>
              <a:rPr lang="en-US" dirty="0"/>
              <a:t> </a:t>
            </a:r>
            <a:r>
              <a:rPr lang="en-US" dirty="0" err="1"/>
              <a:t>Resiko</a:t>
            </a:r>
            <a:endParaRPr lang="en-US" dirty="0"/>
          </a:p>
        </p:txBody>
      </p:sp>
      <p:sp>
        <p:nvSpPr>
          <p:cNvPr id="3" name="Content Placeholder 2">
            <a:extLst>
              <a:ext uri="{FF2B5EF4-FFF2-40B4-BE49-F238E27FC236}">
                <a16:creationId xmlns="" xmlns:a16="http://schemas.microsoft.com/office/drawing/2014/main" id="{43FC6631-EF67-419A-9E7E-5F40075138B1}"/>
              </a:ext>
            </a:extLst>
          </p:cNvPr>
          <p:cNvSpPr>
            <a:spLocks noGrp="1"/>
          </p:cNvSpPr>
          <p:nvPr>
            <p:ph idx="1"/>
          </p:nvPr>
        </p:nvSpPr>
        <p:spPr>
          <a:xfrm>
            <a:off x="171451" y="2015837"/>
            <a:ext cx="8743949" cy="4634346"/>
          </a:xfrm>
        </p:spPr>
        <p:txBody>
          <a:bodyPr>
            <a:noAutofit/>
          </a:bodyPr>
          <a:lstStyle/>
          <a:p>
            <a:pPr marL="0" indent="0">
              <a:lnSpc>
                <a:spcPct val="120000"/>
              </a:lnSpc>
              <a:buNone/>
            </a:pPr>
            <a:r>
              <a:rPr lang="en-US" sz="2000" dirty="0" err="1"/>
              <a:t>Diantaranya</a:t>
            </a:r>
            <a:r>
              <a:rPr lang="en-US" sz="2000" dirty="0"/>
              <a:t> </a:t>
            </a:r>
            <a:r>
              <a:rPr lang="en-US" sz="2000" dirty="0" err="1"/>
              <a:t>adalah</a:t>
            </a:r>
            <a:r>
              <a:rPr lang="en-US" sz="2000" dirty="0"/>
              <a:t> (</a:t>
            </a:r>
            <a:r>
              <a:rPr lang="en-US" sz="2000" dirty="0" err="1"/>
              <a:t>Asyari</a:t>
            </a:r>
            <a:r>
              <a:rPr lang="en-US" sz="2000" dirty="0"/>
              <a:t> Fatma, 2007): </a:t>
            </a:r>
          </a:p>
          <a:p>
            <a:pPr>
              <a:lnSpc>
                <a:spcPct val="120000"/>
              </a:lnSpc>
              <a:buAutoNum type="arabicPeriod"/>
            </a:pPr>
            <a:r>
              <a:rPr lang="en-US" sz="2000" dirty="0" err="1"/>
              <a:t>Usia</a:t>
            </a:r>
            <a:r>
              <a:rPr lang="en-US" sz="2000" dirty="0"/>
              <a:t> </a:t>
            </a:r>
            <a:r>
              <a:rPr lang="en-US" sz="2000" dirty="0" err="1"/>
              <a:t>Lanjut</a:t>
            </a:r>
            <a:r>
              <a:rPr lang="en-US" sz="2000" dirty="0"/>
              <a:t> </a:t>
            </a:r>
            <a:r>
              <a:rPr lang="en-US" sz="2000" dirty="0">
                <a:sym typeface="Wingdings" panose="05000000000000000000" pitchFamily="2" charset="2"/>
              </a:rPr>
              <a:t> 75% </a:t>
            </a:r>
            <a:r>
              <a:rPr lang="en-US" sz="2000" dirty="0" err="1">
                <a:sym typeface="Wingdings" panose="05000000000000000000" pitchFamily="2" charset="2"/>
              </a:rPr>
              <a:t>diatas</a:t>
            </a:r>
            <a:r>
              <a:rPr lang="en-US" sz="2000" dirty="0">
                <a:sym typeface="Wingdings" panose="05000000000000000000" pitchFamily="2" charset="2"/>
              </a:rPr>
              <a:t> 65 </a:t>
            </a:r>
            <a:r>
              <a:rPr lang="en-US" sz="2000" dirty="0" err="1">
                <a:sym typeface="Wingdings" panose="05000000000000000000" pitchFamily="2" charset="2"/>
              </a:rPr>
              <a:t>tahun</a:t>
            </a:r>
            <a:r>
              <a:rPr lang="en-US" sz="2000" dirty="0">
                <a:sym typeface="Wingdings" panose="05000000000000000000" pitchFamily="2" charset="2"/>
              </a:rPr>
              <a:t>.</a:t>
            </a:r>
          </a:p>
          <a:p>
            <a:pPr>
              <a:lnSpc>
                <a:spcPct val="120000"/>
              </a:lnSpc>
              <a:buAutoNum type="arabicPeriod"/>
            </a:pPr>
            <a:r>
              <a:rPr lang="en-US" sz="2000" dirty="0">
                <a:sym typeface="Wingdings" panose="05000000000000000000" pitchFamily="2" charset="2"/>
              </a:rPr>
              <a:t>Hormonal  </a:t>
            </a:r>
            <a:r>
              <a:rPr lang="en-US" sz="2000" dirty="0" err="1">
                <a:sym typeface="Wingdings" panose="05000000000000000000" pitchFamily="2" charset="2"/>
              </a:rPr>
              <a:t>kehamilan</a:t>
            </a:r>
            <a:r>
              <a:rPr lang="en-US" sz="2000" dirty="0">
                <a:sym typeface="Wingdings" panose="05000000000000000000" pitchFamily="2" charset="2"/>
              </a:rPr>
              <a:t>, </a:t>
            </a:r>
            <a:r>
              <a:rPr lang="en-US" sz="2000" dirty="0" err="1">
                <a:sym typeface="Wingdings" panose="05000000000000000000" pitchFamily="2" charset="2"/>
              </a:rPr>
              <a:t>menyusui</a:t>
            </a:r>
            <a:r>
              <a:rPr lang="en-US" sz="2000" dirty="0">
                <a:sym typeface="Wingdings" panose="05000000000000000000" pitchFamily="2" charset="2"/>
              </a:rPr>
              <a:t>, </a:t>
            </a:r>
            <a:r>
              <a:rPr lang="en-US" sz="2000" dirty="0" err="1">
                <a:sym typeface="Wingdings" panose="05000000000000000000" pitchFamily="2" charset="2"/>
              </a:rPr>
              <a:t>pemakaian</a:t>
            </a:r>
            <a:r>
              <a:rPr lang="en-US" sz="2000" dirty="0">
                <a:sym typeface="Wingdings" panose="05000000000000000000" pitchFamily="2" charset="2"/>
              </a:rPr>
              <a:t> </a:t>
            </a:r>
            <a:r>
              <a:rPr lang="en-US" sz="2000" dirty="0" err="1">
                <a:sym typeface="Wingdings" panose="05000000000000000000" pitchFamily="2" charset="2"/>
              </a:rPr>
              <a:t>obat</a:t>
            </a:r>
            <a:r>
              <a:rPr lang="en-US" sz="2000" dirty="0">
                <a:sym typeface="Wingdings" panose="05000000000000000000" pitchFamily="2" charset="2"/>
              </a:rPr>
              <a:t> </a:t>
            </a:r>
            <a:r>
              <a:rPr lang="en-US" sz="2000" dirty="0" err="1">
                <a:sym typeface="Wingdings" panose="05000000000000000000" pitchFamily="2" charset="2"/>
              </a:rPr>
              <a:t>kontrasepsi</a:t>
            </a:r>
            <a:r>
              <a:rPr lang="en-US" sz="2000" dirty="0">
                <a:sym typeface="Wingdings" panose="05000000000000000000" pitchFamily="2" charset="2"/>
              </a:rPr>
              <a:t> dan menopause.</a:t>
            </a:r>
          </a:p>
          <a:p>
            <a:pPr>
              <a:lnSpc>
                <a:spcPct val="120000"/>
              </a:lnSpc>
              <a:buAutoNum type="arabicPeriod"/>
            </a:pPr>
            <a:r>
              <a:rPr lang="en-US" sz="2000" dirty="0" err="1">
                <a:sym typeface="Wingdings" panose="05000000000000000000" pitchFamily="2" charset="2"/>
              </a:rPr>
              <a:t>Beberapa</a:t>
            </a:r>
            <a:r>
              <a:rPr lang="en-US" sz="2000" dirty="0">
                <a:sym typeface="Wingdings" panose="05000000000000000000" pitchFamily="2" charset="2"/>
              </a:rPr>
              <a:t> </a:t>
            </a:r>
            <a:r>
              <a:rPr lang="en-US" sz="2000" dirty="0" err="1">
                <a:sym typeface="Wingdings" panose="05000000000000000000" pitchFamily="2" charset="2"/>
              </a:rPr>
              <a:t>penyakit</a:t>
            </a:r>
            <a:r>
              <a:rPr lang="en-US" sz="2000" dirty="0">
                <a:sym typeface="Wingdings" panose="05000000000000000000" pitchFamily="2" charset="2"/>
              </a:rPr>
              <a:t>, </a:t>
            </a:r>
            <a:r>
              <a:rPr lang="en-US" sz="2000" dirty="0" err="1">
                <a:sym typeface="Wingdings" panose="05000000000000000000" pitchFamily="2" charset="2"/>
              </a:rPr>
              <a:t>seperti</a:t>
            </a:r>
            <a:r>
              <a:rPr lang="en-US" sz="2000" dirty="0">
                <a:sym typeface="Wingdings" panose="05000000000000000000" pitchFamily="2" charset="2"/>
              </a:rPr>
              <a:t> : </a:t>
            </a:r>
            <a:r>
              <a:rPr lang="en-US" sz="2000" i="1" dirty="0">
                <a:sym typeface="Wingdings" panose="05000000000000000000" pitchFamily="2" charset="2"/>
              </a:rPr>
              <a:t>Sjogren Syndrome, </a:t>
            </a:r>
            <a:r>
              <a:rPr lang="en-US" sz="2000" dirty="0" err="1">
                <a:sym typeface="Wingdings" panose="05000000000000000000" pitchFamily="2" charset="2"/>
              </a:rPr>
              <a:t>kelainan</a:t>
            </a:r>
            <a:r>
              <a:rPr lang="en-US" sz="2000" dirty="0">
                <a:sym typeface="Wingdings" panose="05000000000000000000" pitchFamily="2" charset="2"/>
              </a:rPr>
              <a:t> </a:t>
            </a:r>
            <a:r>
              <a:rPr lang="en-US" sz="2000" dirty="0" err="1">
                <a:sym typeface="Wingdings" panose="05000000000000000000" pitchFamily="2" charset="2"/>
              </a:rPr>
              <a:t>tyroid</a:t>
            </a:r>
            <a:r>
              <a:rPr lang="en-US" sz="2000" dirty="0">
                <a:sym typeface="Wingdings" panose="05000000000000000000" pitchFamily="2" charset="2"/>
              </a:rPr>
              <a:t>, SLE ,</a:t>
            </a:r>
            <a:r>
              <a:rPr lang="en-US" sz="2000" dirty="0" err="1">
                <a:sym typeface="Wingdings" panose="05000000000000000000" pitchFamily="2" charset="2"/>
              </a:rPr>
              <a:t>dll</a:t>
            </a:r>
            <a:r>
              <a:rPr lang="en-US" sz="2000" dirty="0">
                <a:sym typeface="Wingdings" panose="05000000000000000000" pitchFamily="2" charset="2"/>
              </a:rPr>
              <a:t>.</a:t>
            </a:r>
          </a:p>
          <a:p>
            <a:pPr>
              <a:lnSpc>
                <a:spcPct val="120000"/>
              </a:lnSpc>
              <a:buAutoNum type="arabicPeriod"/>
            </a:pPr>
            <a:r>
              <a:rPr lang="en-US" sz="2000" dirty="0" err="1">
                <a:sym typeface="Wingdings" panose="05000000000000000000" pitchFamily="2" charset="2"/>
              </a:rPr>
              <a:t>Obat-obatan</a:t>
            </a:r>
            <a:r>
              <a:rPr lang="en-US" sz="2000" dirty="0">
                <a:sym typeface="Wingdings" panose="05000000000000000000" pitchFamily="2" charset="2"/>
              </a:rPr>
              <a:t> yang </a:t>
            </a:r>
            <a:r>
              <a:rPr lang="en-US" sz="2000" dirty="0" err="1">
                <a:sym typeface="Wingdings" panose="05000000000000000000" pitchFamily="2" charset="2"/>
              </a:rPr>
              <a:t>dapat</a:t>
            </a:r>
            <a:r>
              <a:rPr lang="en-US" sz="2000" dirty="0">
                <a:sym typeface="Wingdings" panose="05000000000000000000" pitchFamily="2" charset="2"/>
              </a:rPr>
              <a:t> </a:t>
            </a:r>
            <a:r>
              <a:rPr lang="en-US" sz="2000" dirty="0" err="1">
                <a:sym typeface="Wingdings" panose="05000000000000000000" pitchFamily="2" charset="2"/>
              </a:rPr>
              <a:t>menurunkan</a:t>
            </a:r>
            <a:r>
              <a:rPr lang="en-US" sz="2000" dirty="0">
                <a:sym typeface="Wingdings" panose="05000000000000000000" pitchFamily="2" charset="2"/>
              </a:rPr>
              <a:t> </a:t>
            </a:r>
            <a:r>
              <a:rPr lang="en-US" sz="2000" dirty="0" err="1">
                <a:sym typeface="Wingdings" panose="05000000000000000000" pitchFamily="2" charset="2"/>
              </a:rPr>
              <a:t>produksi</a:t>
            </a:r>
            <a:r>
              <a:rPr lang="en-US" sz="2000" dirty="0">
                <a:sym typeface="Wingdings" panose="05000000000000000000" pitchFamily="2" charset="2"/>
              </a:rPr>
              <a:t> </a:t>
            </a:r>
            <a:r>
              <a:rPr lang="en-US" sz="2000" dirty="0" err="1">
                <a:sym typeface="Wingdings" panose="05000000000000000000" pitchFamily="2" charset="2"/>
              </a:rPr>
              <a:t>airmata</a:t>
            </a:r>
            <a:r>
              <a:rPr lang="en-US" sz="2000" dirty="0">
                <a:sym typeface="Wingdings" panose="05000000000000000000" pitchFamily="2" charset="2"/>
              </a:rPr>
              <a:t>  </a:t>
            </a:r>
            <a:r>
              <a:rPr lang="en-US" sz="2000" dirty="0" err="1">
                <a:sym typeface="Wingdings" panose="05000000000000000000" pitchFamily="2" charset="2"/>
              </a:rPr>
              <a:t>antidepresan</a:t>
            </a:r>
            <a:r>
              <a:rPr lang="en-US" sz="2000" dirty="0">
                <a:sym typeface="Wingdings" panose="05000000000000000000" pitchFamily="2" charset="2"/>
              </a:rPr>
              <a:t>, </a:t>
            </a:r>
            <a:r>
              <a:rPr lang="en-US" sz="2000" dirty="0" err="1">
                <a:sym typeface="Wingdings" panose="05000000000000000000" pitchFamily="2" charset="2"/>
              </a:rPr>
              <a:t>antihistamin</a:t>
            </a:r>
            <a:r>
              <a:rPr lang="en-US" sz="2000" dirty="0">
                <a:sym typeface="Wingdings" panose="05000000000000000000" pitchFamily="2" charset="2"/>
              </a:rPr>
              <a:t>, </a:t>
            </a:r>
            <a:r>
              <a:rPr lang="en-US" sz="2000" dirty="0" err="1">
                <a:sym typeface="Wingdings" panose="05000000000000000000" pitchFamily="2" charset="2"/>
              </a:rPr>
              <a:t>kotrasepsi</a:t>
            </a:r>
            <a:r>
              <a:rPr lang="en-US" sz="2000" dirty="0">
                <a:sym typeface="Wingdings" panose="05000000000000000000" pitchFamily="2" charset="2"/>
              </a:rPr>
              <a:t> oral, anti </a:t>
            </a:r>
            <a:r>
              <a:rPr lang="en-US" sz="2000" dirty="0" err="1">
                <a:sym typeface="Wingdings" panose="05000000000000000000" pitchFamily="2" charset="2"/>
              </a:rPr>
              <a:t>muskarinik</a:t>
            </a:r>
            <a:r>
              <a:rPr lang="en-US" sz="2000" dirty="0">
                <a:sym typeface="Wingdings" panose="05000000000000000000" pitchFamily="2" charset="2"/>
              </a:rPr>
              <a:t>.</a:t>
            </a:r>
          </a:p>
          <a:p>
            <a:pPr>
              <a:lnSpc>
                <a:spcPct val="120000"/>
              </a:lnSpc>
              <a:buAutoNum type="arabicPeriod"/>
            </a:pPr>
            <a:r>
              <a:rPr lang="en-US" sz="2000" dirty="0" err="1">
                <a:sym typeface="Wingdings" panose="05000000000000000000" pitchFamily="2" charset="2"/>
              </a:rPr>
              <a:t>Pemakaian</a:t>
            </a:r>
            <a:r>
              <a:rPr lang="en-US" sz="2000" dirty="0">
                <a:sym typeface="Wingdings" panose="05000000000000000000" pitchFamily="2" charset="2"/>
              </a:rPr>
              <a:t> </a:t>
            </a:r>
            <a:r>
              <a:rPr lang="en-US" sz="2000" dirty="0" err="1">
                <a:sym typeface="Wingdings" panose="05000000000000000000" pitchFamily="2" charset="2"/>
              </a:rPr>
              <a:t>lensa</a:t>
            </a:r>
            <a:r>
              <a:rPr lang="en-US" sz="2000" dirty="0">
                <a:sym typeface="Wingdings" panose="05000000000000000000" pitchFamily="2" charset="2"/>
              </a:rPr>
              <a:t> </a:t>
            </a:r>
            <a:r>
              <a:rPr lang="en-US" sz="2000" dirty="0" err="1">
                <a:sym typeface="Wingdings" panose="05000000000000000000" pitchFamily="2" charset="2"/>
              </a:rPr>
              <a:t>kontak</a:t>
            </a:r>
            <a:r>
              <a:rPr lang="en-US" sz="2000" dirty="0">
                <a:sym typeface="Wingdings" panose="05000000000000000000" pitchFamily="2" charset="2"/>
              </a:rPr>
              <a:t>.</a:t>
            </a:r>
          </a:p>
          <a:p>
            <a:pPr>
              <a:lnSpc>
                <a:spcPct val="120000"/>
              </a:lnSpc>
              <a:buAutoNum type="arabicPeriod"/>
            </a:pPr>
            <a:r>
              <a:rPr lang="en-US" sz="2000" dirty="0" err="1">
                <a:sym typeface="Wingdings" panose="05000000000000000000" pitchFamily="2" charset="2"/>
              </a:rPr>
              <a:t>Faktor</a:t>
            </a:r>
            <a:r>
              <a:rPr lang="en-US" sz="2000" dirty="0">
                <a:sym typeface="Wingdings" panose="05000000000000000000" pitchFamily="2" charset="2"/>
              </a:rPr>
              <a:t> </a:t>
            </a:r>
            <a:r>
              <a:rPr lang="en-US" sz="2000" dirty="0" err="1">
                <a:sym typeface="Wingdings" panose="05000000000000000000" pitchFamily="2" charset="2"/>
              </a:rPr>
              <a:t>lingkungan</a:t>
            </a:r>
            <a:r>
              <a:rPr lang="en-US" sz="2000" dirty="0">
                <a:sym typeface="Wingdings" panose="05000000000000000000" pitchFamily="2" charset="2"/>
              </a:rPr>
              <a:t>  </a:t>
            </a:r>
            <a:r>
              <a:rPr lang="en-US" sz="2000" dirty="0" err="1">
                <a:sym typeface="Wingdings" panose="05000000000000000000" pitchFamily="2" charset="2"/>
              </a:rPr>
              <a:t>udara</a:t>
            </a:r>
            <a:r>
              <a:rPr lang="en-US" sz="2000" dirty="0">
                <a:sym typeface="Wingdings" panose="05000000000000000000" pitchFamily="2" charset="2"/>
              </a:rPr>
              <a:t> </a:t>
            </a:r>
            <a:r>
              <a:rPr lang="en-US" sz="2000" dirty="0" err="1">
                <a:sym typeface="Wingdings" panose="05000000000000000000" pitchFamily="2" charset="2"/>
              </a:rPr>
              <a:t>panas</a:t>
            </a:r>
            <a:r>
              <a:rPr lang="en-US" sz="2000" dirty="0">
                <a:sym typeface="Wingdings" panose="05000000000000000000" pitchFamily="2" charset="2"/>
              </a:rPr>
              <a:t> dan </a:t>
            </a:r>
            <a:r>
              <a:rPr lang="en-US" sz="2000" dirty="0" err="1">
                <a:sym typeface="Wingdings" panose="05000000000000000000" pitchFamily="2" charset="2"/>
              </a:rPr>
              <a:t>kering</a:t>
            </a:r>
            <a:r>
              <a:rPr lang="en-US" sz="2000" dirty="0">
                <a:sym typeface="Wingdings" panose="05000000000000000000" pitchFamily="2" charset="2"/>
              </a:rPr>
              <a:t>, asap, </a:t>
            </a:r>
            <a:r>
              <a:rPr lang="en-US" sz="2000" dirty="0" err="1">
                <a:sym typeface="Wingdings" panose="05000000000000000000" pitchFamily="2" charset="2"/>
              </a:rPr>
              <a:t>polusi</a:t>
            </a:r>
            <a:r>
              <a:rPr lang="en-US" sz="2000" dirty="0">
                <a:sym typeface="Wingdings" panose="05000000000000000000" pitchFamily="2" charset="2"/>
              </a:rPr>
              <a:t>.</a:t>
            </a:r>
          </a:p>
          <a:p>
            <a:pPr>
              <a:lnSpc>
                <a:spcPct val="120000"/>
              </a:lnSpc>
              <a:buAutoNum type="arabicPeriod"/>
            </a:pPr>
            <a:r>
              <a:rPr lang="en-US" sz="2000" dirty="0">
                <a:sym typeface="Wingdings" panose="05000000000000000000" pitchFamily="2" charset="2"/>
              </a:rPr>
              <a:t>Mata yang </a:t>
            </a:r>
            <a:r>
              <a:rPr lang="en-US" sz="2000" dirty="0" err="1">
                <a:sym typeface="Wingdings" panose="05000000000000000000" pitchFamily="2" charset="2"/>
              </a:rPr>
              <a:t>menatap</a:t>
            </a:r>
            <a:r>
              <a:rPr lang="en-US" sz="2000" dirty="0">
                <a:sym typeface="Wingdings" panose="05000000000000000000" pitchFamily="2" charset="2"/>
              </a:rPr>
              <a:t> </a:t>
            </a:r>
            <a:r>
              <a:rPr lang="en-US" sz="2000" dirty="0" err="1">
                <a:sym typeface="Wingdings" panose="05000000000000000000" pitchFamily="2" charset="2"/>
              </a:rPr>
              <a:t>terus</a:t>
            </a:r>
            <a:r>
              <a:rPr lang="en-US" sz="2000" dirty="0">
                <a:sym typeface="Wingdings" panose="05000000000000000000" pitchFamily="2" charset="2"/>
              </a:rPr>
              <a:t> </a:t>
            </a:r>
            <a:r>
              <a:rPr lang="en-US" sz="2000" dirty="0" err="1">
                <a:sym typeface="Wingdings" panose="05000000000000000000" pitchFamily="2" charset="2"/>
              </a:rPr>
              <a:t>menerus</a:t>
            </a:r>
            <a:r>
              <a:rPr lang="en-US" sz="2000" dirty="0">
                <a:sym typeface="Wingdings" panose="05000000000000000000" pitchFamily="2" charset="2"/>
              </a:rPr>
              <a:t> </a:t>
            </a:r>
            <a:r>
              <a:rPr lang="en-US" sz="2000" dirty="0" err="1">
                <a:sym typeface="Wingdings" panose="05000000000000000000" pitchFamily="2" charset="2"/>
              </a:rPr>
              <a:t>sehingga</a:t>
            </a:r>
            <a:r>
              <a:rPr lang="en-US" sz="2000" dirty="0">
                <a:sym typeface="Wingdings" panose="05000000000000000000" pitchFamily="2" charset="2"/>
              </a:rPr>
              <a:t> </a:t>
            </a:r>
            <a:r>
              <a:rPr lang="en-US" sz="2000" dirty="0" err="1">
                <a:sym typeface="Wingdings" panose="05000000000000000000" pitchFamily="2" charset="2"/>
              </a:rPr>
              <a:t>jarang</a:t>
            </a:r>
            <a:r>
              <a:rPr lang="en-US" sz="2000" dirty="0">
                <a:sym typeface="Wingdings" panose="05000000000000000000" pitchFamily="2" charset="2"/>
              </a:rPr>
              <a:t> </a:t>
            </a:r>
            <a:r>
              <a:rPr lang="en-US" sz="2000" dirty="0" err="1">
                <a:sym typeface="Wingdings" panose="05000000000000000000" pitchFamily="2" charset="2"/>
              </a:rPr>
              <a:t>berkedip</a:t>
            </a:r>
            <a:r>
              <a:rPr lang="en-US" sz="2000" dirty="0">
                <a:sym typeface="Wingdings" panose="05000000000000000000" pitchFamily="2" charset="2"/>
              </a:rPr>
              <a:t>  </a:t>
            </a:r>
            <a:r>
              <a:rPr lang="en-US" sz="2000" dirty="0" err="1">
                <a:sym typeface="Wingdings" panose="05000000000000000000" pitchFamily="2" charset="2"/>
              </a:rPr>
              <a:t>membaca</a:t>
            </a:r>
            <a:r>
              <a:rPr lang="en-US" sz="2000" dirty="0">
                <a:sym typeface="Wingdings" panose="05000000000000000000" pitchFamily="2" charset="2"/>
              </a:rPr>
              <a:t>, </a:t>
            </a:r>
            <a:r>
              <a:rPr lang="en-US" sz="2000" dirty="0" err="1">
                <a:sym typeface="Wingdings" panose="05000000000000000000" pitchFamily="2" charset="2"/>
              </a:rPr>
              <a:t>menjahit</a:t>
            </a:r>
            <a:r>
              <a:rPr lang="en-US" sz="2000" dirty="0">
                <a:sym typeface="Wingdings" panose="05000000000000000000" pitchFamily="2" charset="2"/>
              </a:rPr>
              <a:t>, smartphone.</a:t>
            </a:r>
          </a:p>
          <a:p>
            <a:pPr>
              <a:lnSpc>
                <a:spcPct val="120000"/>
              </a:lnSpc>
              <a:buAutoNum type="arabicPeriod"/>
            </a:pPr>
            <a:r>
              <a:rPr lang="en-US" sz="2000" dirty="0" err="1">
                <a:sym typeface="Wingdings" panose="05000000000000000000" pitchFamily="2" charset="2"/>
              </a:rPr>
              <a:t>Operasi</a:t>
            </a:r>
            <a:r>
              <a:rPr lang="en-US" sz="2000" dirty="0">
                <a:sym typeface="Wingdings" panose="05000000000000000000" pitchFamily="2" charset="2"/>
              </a:rPr>
              <a:t>  </a:t>
            </a:r>
            <a:r>
              <a:rPr lang="en-US" sz="2000" dirty="0" err="1">
                <a:sym typeface="Wingdings" panose="05000000000000000000" pitchFamily="2" charset="2"/>
              </a:rPr>
              <a:t>Photorefraktive</a:t>
            </a:r>
            <a:r>
              <a:rPr lang="en-US" sz="2000" dirty="0">
                <a:sym typeface="Wingdings" panose="05000000000000000000" pitchFamily="2" charset="2"/>
              </a:rPr>
              <a:t> </a:t>
            </a:r>
            <a:r>
              <a:rPr lang="en-US" sz="2000" dirty="0" err="1">
                <a:sym typeface="Wingdings" panose="05000000000000000000" pitchFamily="2" charset="2"/>
              </a:rPr>
              <a:t>keratomy</a:t>
            </a:r>
            <a:r>
              <a:rPr lang="en-US" sz="2000" dirty="0">
                <a:sym typeface="Wingdings" panose="05000000000000000000" pitchFamily="2" charset="2"/>
              </a:rPr>
              <a:t>, LASIK </a:t>
            </a:r>
            <a:r>
              <a:rPr lang="en-US" sz="2000" dirty="0" err="1">
                <a:sym typeface="Wingdings" panose="05000000000000000000" pitchFamily="2" charset="2"/>
              </a:rPr>
              <a:t>untuk</a:t>
            </a:r>
            <a:r>
              <a:rPr lang="en-US" sz="2000" dirty="0">
                <a:sym typeface="Wingdings" panose="05000000000000000000" pitchFamily="2" charset="2"/>
              </a:rPr>
              <a:t> </a:t>
            </a:r>
            <a:r>
              <a:rPr lang="en-US" sz="2000" dirty="0" err="1">
                <a:sym typeface="Wingdings" panose="05000000000000000000" pitchFamily="2" charset="2"/>
              </a:rPr>
              <a:t>sementara</a:t>
            </a:r>
            <a:r>
              <a:rPr lang="en-US" sz="2000" dirty="0">
                <a:sym typeface="Wingdings" panose="05000000000000000000" pitchFamily="2" charset="2"/>
              </a:rPr>
              <a:t> </a:t>
            </a:r>
            <a:r>
              <a:rPr lang="en-US" sz="2000" dirty="0" err="1">
                <a:sym typeface="Wingdings" panose="05000000000000000000" pitchFamily="2" charset="2"/>
              </a:rPr>
              <a:t>waktu</a:t>
            </a:r>
            <a:r>
              <a:rPr lang="en-US" sz="2000" dirty="0">
                <a:sym typeface="Wingdings" panose="05000000000000000000" pitchFamily="2" charset="2"/>
              </a:rPr>
              <a:t>.</a:t>
            </a:r>
            <a:endParaRPr lang="en-US" sz="2000" dirty="0"/>
          </a:p>
        </p:txBody>
      </p:sp>
    </p:spTree>
    <p:extLst>
      <p:ext uri="{BB962C8B-B14F-4D97-AF65-F5344CB8AC3E}">
        <p14:creationId xmlns:p14="http://schemas.microsoft.com/office/powerpoint/2010/main" val="1506617488"/>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2">
            <a:extLst>
              <a:ext uri="{FF2B5EF4-FFF2-40B4-BE49-F238E27FC236}">
                <a16:creationId xmlns="" xmlns:a16="http://schemas.microsoft.com/office/drawing/2014/main" id="{716307FE-B0C2-4615-AF9C-EF63E8065C51}"/>
              </a:ext>
            </a:extLst>
          </p:cNvPr>
          <p:cNvGraphicFramePr>
            <a:graphicFrameLocks noGrp="1"/>
          </p:cNvGraphicFramePr>
          <p:nvPr>
            <p:extLst>
              <p:ext uri="{D42A27DB-BD31-4B8C-83A1-F6EECF244321}">
                <p14:modId xmlns:p14="http://schemas.microsoft.com/office/powerpoint/2010/main" val="339090425"/>
              </p:ext>
            </p:extLst>
          </p:nvPr>
        </p:nvGraphicFramePr>
        <p:xfrm>
          <a:off x="0" y="553410"/>
          <a:ext cx="9144000" cy="6854820"/>
        </p:xfrm>
        <a:graphic>
          <a:graphicData uri="http://schemas.openxmlformats.org/drawingml/2006/table">
            <a:tbl>
              <a:tblPr firstRow="1" bandRow="1">
                <a:tableStyleId>{5C22544A-7EE6-4342-B048-85BDC9FD1C3A}</a:tableStyleId>
              </a:tblPr>
              <a:tblGrid>
                <a:gridCol w="1828800">
                  <a:extLst>
                    <a:ext uri="{9D8B030D-6E8A-4147-A177-3AD203B41FA5}">
                      <a16:colId xmlns="" xmlns:a16="http://schemas.microsoft.com/office/drawing/2014/main" val="1324378828"/>
                    </a:ext>
                  </a:extLst>
                </a:gridCol>
                <a:gridCol w="1828800">
                  <a:extLst>
                    <a:ext uri="{9D8B030D-6E8A-4147-A177-3AD203B41FA5}">
                      <a16:colId xmlns="" xmlns:a16="http://schemas.microsoft.com/office/drawing/2014/main" val="455777571"/>
                    </a:ext>
                  </a:extLst>
                </a:gridCol>
                <a:gridCol w="1828800">
                  <a:extLst>
                    <a:ext uri="{9D8B030D-6E8A-4147-A177-3AD203B41FA5}">
                      <a16:colId xmlns="" xmlns:a16="http://schemas.microsoft.com/office/drawing/2014/main" val="3679738343"/>
                    </a:ext>
                  </a:extLst>
                </a:gridCol>
                <a:gridCol w="1828800">
                  <a:extLst>
                    <a:ext uri="{9D8B030D-6E8A-4147-A177-3AD203B41FA5}">
                      <a16:colId xmlns="" xmlns:a16="http://schemas.microsoft.com/office/drawing/2014/main" val="1227408613"/>
                    </a:ext>
                  </a:extLst>
                </a:gridCol>
                <a:gridCol w="1828800">
                  <a:extLst>
                    <a:ext uri="{9D8B030D-6E8A-4147-A177-3AD203B41FA5}">
                      <a16:colId xmlns="" xmlns:a16="http://schemas.microsoft.com/office/drawing/2014/main" val="419730439"/>
                    </a:ext>
                  </a:extLst>
                </a:gridCol>
              </a:tblGrid>
              <a:tr h="1050765">
                <a:tc>
                  <a:txBody>
                    <a:bodyPr/>
                    <a:lstStyle/>
                    <a:p>
                      <a:r>
                        <a:rPr lang="en-US" dirty="0"/>
                        <a:t>Tingkat </a:t>
                      </a:r>
                      <a:r>
                        <a:rPr lang="en-US" dirty="0" err="1"/>
                        <a:t>Keparahan</a:t>
                      </a:r>
                      <a:r>
                        <a:rPr lang="en-US" dirty="0"/>
                        <a:t> Dry Eye Syndrome</a:t>
                      </a:r>
                    </a:p>
                  </a:txBody>
                  <a:tcPr marL="68580" marR="68580"/>
                </a:tc>
                <a:tc>
                  <a:txBody>
                    <a:bodyPr/>
                    <a:lstStyle/>
                    <a:p>
                      <a:r>
                        <a:rPr lang="en-US" dirty="0"/>
                        <a:t>1</a:t>
                      </a:r>
                    </a:p>
                  </a:txBody>
                  <a:tcPr marL="68580" marR="68580"/>
                </a:tc>
                <a:tc>
                  <a:txBody>
                    <a:bodyPr/>
                    <a:lstStyle/>
                    <a:p>
                      <a:r>
                        <a:rPr lang="en-US" dirty="0"/>
                        <a:t>2</a:t>
                      </a:r>
                    </a:p>
                  </a:txBody>
                  <a:tcPr marL="68580" marR="68580"/>
                </a:tc>
                <a:tc>
                  <a:txBody>
                    <a:bodyPr/>
                    <a:lstStyle/>
                    <a:p>
                      <a:r>
                        <a:rPr lang="en-US" dirty="0"/>
                        <a:t>3</a:t>
                      </a:r>
                    </a:p>
                  </a:txBody>
                  <a:tcPr marL="68580" marR="68580"/>
                </a:tc>
                <a:tc>
                  <a:txBody>
                    <a:bodyPr/>
                    <a:lstStyle/>
                    <a:p>
                      <a:r>
                        <a:rPr lang="en-US" dirty="0"/>
                        <a:t>4</a:t>
                      </a:r>
                    </a:p>
                  </a:txBody>
                  <a:tcPr marL="68580" marR="68580"/>
                </a:tc>
                <a:extLst>
                  <a:ext uri="{0D108BD9-81ED-4DB2-BD59-A6C34878D82A}">
                    <a16:rowId xmlns="" xmlns:a16="http://schemas.microsoft.com/office/drawing/2014/main" val="2854354326"/>
                  </a:ext>
                </a:extLst>
              </a:tr>
              <a:tr h="1050765">
                <a:tc>
                  <a:txBody>
                    <a:bodyPr/>
                    <a:lstStyle/>
                    <a:p>
                      <a:r>
                        <a:rPr lang="en-US" dirty="0" err="1"/>
                        <a:t>Ketidaknyamanan</a:t>
                      </a:r>
                      <a:r>
                        <a:rPr lang="en-US" dirty="0"/>
                        <a:t>, </a:t>
                      </a:r>
                      <a:r>
                        <a:rPr lang="en-US" dirty="0" err="1"/>
                        <a:t>keparahan</a:t>
                      </a:r>
                      <a:r>
                        <a:rPr lang="en-US" dirty="0"/>
                        <a:t> dan </a:t>
                      </a:r>
                      <a:r>
                        <a:rPr lang="en-US" dirty="0" err="1"/>
                        <a:t>frekuensi</a:t>
                      </a:r>
                      <a:endParaRPr lang="en-US" dirty="0"/>
                    </a:p>
                  </a:txBody>
                  <a:tcPr marL="68580" marR="68580"/>
                </a:tc>
                <a:tc>
                  <a:txBody>
                    <a:bodyPr/>
                    <a:lstStyle/>
                    <a:p>
                      <a:r>
                        <a:rPr lang="en-US" dirty="0" err="1"/>
                        <a:t>Ringan</a:t>
                      </a:r>
                      <a:r>
                        <a:rPr lang="en-US" dirty="0"/>
                        <a:t>, dan/</a:t>
                      </a:r>
                      <a:r>
                        <a:rPr lang="en-US" dirty="0" err="1"/>
                        <a:t>atau</a:t>
                      </a:r>
                      <a:r>
                        <a:rPr lang="en-US" dirty="0"/>
                        <a:t> episodic, </a:t>
                      </a:r>
                      <a:r>
                        <a:rPr lang="en-US" dirty="0" err="1"/>
                        <a:t>terjadi</a:t>
                      </a:r>
                      <a:r>
                        <a:rPr lang="en-US" dirty="0"/>
                        <a:t> </a:t>
                      </a:r>
                      <a:r>
                        <a:rPr lang="en-US" dirty="0" err="1"/>
                        <a:t>akibat</a:t>
                      </a:r>
                      <a:r>
                        <a:rPr lang="en-US" dirty="0"/>
                        <a:t> stress </a:t>
                      </a:r>
                      <a:r>
                        <a:rPr lang="en-US" dirty="0" err="1"/>
                        <a:t>lingkungan</a:t>
                      </a:r>
                      <a:endParaRPr lang="en-US" dirty="0"/>
                    </a:p>
                  </a:txBody>
                  <a:tcPr marL="68580" marR="68580"/>
                </a:tc>
                <a:tc>
                  <a:txBody>
                    <a:bodyPr/>
                    <a:lstStyle/>
                    <a:p>
                      <a:r>
                        <a:rPr lang="en-US" dirty="0" err="1"/>
                        <a:t>Sedang</a:t>
                      </a:r>
                      <a:r>
                        <a:rPr lang="en-US" dirty="0"/>
                        <a:t>, episodic </a:t>
                      </a:r>
                      <a:r>
                        <a:rPr lang="en-US" dirty="0" err="1"/>
                        <a:t>atau</a:t>
                      </a:r>
                      <a:r>
                        <a:rPr lang="en-US" dirty="0"/>
                        <a:t> </a:t>
                      </a:r>
                      <a:r>
                        <a:rPr lang="en-US" dirty="0" err="1"/>
                        <a:t>kronik</a:t>
                      </a:r>
                      <a:endParaRPr lang="en-US" dirty="0"/>
                    </a:p>
                  </a:txBody>
                  <a:tcPr marL="68580" marR="68580"/>
                </a:tc>
                <a:tc>
                  <a:txBody>
                    <a:bodyPr/>
                    <a:lstStyle/>
                    <a:p>
                      <a:r>
                        <a:rPr lang="en-US" dirty="0" err="1"/>
                        <a:t>Berat</a:t>
                      </a:r>
                      <a:r>
                        <a:rPr lang="en-US" dirty="0"/>
                        <a:t> dan </a:t>
                      </a:r>
                      <a:r>
                        <a:rPr lang="en-US" dirty="0" err="1"/>
                        <a:t>Sering</a:t>
                      </a:r>
                      <a:r>
                        <a:rPr lang="en-US" dirty="0"/>
                        <a:t> </a:t>
                      </a:r>
                      <a:r>
                        <a:rPr lang="en-US" dirty="0" err="1"/>
                        <a:t>atau</a:t>
                      </a:r>
                      <a:r>
                        <a:rPr lang="en-US" dirty="0"/>
                        <a:t> </a:t>
                      </a:r>
                      <a:r>
                        <a:rPr lang="en-US" dirty="0" err="1"/>
                        <a:t>konstan</a:t>
                      </a:r>
                      <a:endParaRPr lang="en-US" dirty="0"/>
                    </a:p>
                  </a:txBody>
                  <a:tcPr marL="68580" marR="68580"/>
                </a:tc>
                <a:tc>
                  <a:txBody>
                    <a:bodyPr/>
                    <a:lstStyle/>
                    <a:p>
                      <a:r>
                        <a:rPr lang="en-US" dirty="0" err="1"/>
                        <a:t>Berat</a:t>
                      </a:r>
                      <a:r>
                        <a:rPr lang="en-US" dirty="0"/>
                        <a:t> (Severe) </a:t>
                      </a:r>
                      <a:r>
                        <a:rPr lang="en-US" dirty="0" err="1"/>
                        <a:t>sangat</a:t>
                      </a:r>
                      <a:r>
                        <a:rPr lang="en-US" dirty="0"/>
                        <a:t> </a:t>
                      </a:r>
                      <a:r>
                        <a:rPr lang="en-US" dirty="0" err="1"/>
                        <a:t>menggangu</a:t>
                      </a:r>
                      <a:r>
                        <a:rPr lang="en-US" dirty="0"/>
                        <a:t> dan </a:t>
                      </a:r>
                      <a:r>
                        <a:rPr lang="en-US" dirty="0" err="1"/>
                        <a:t>konstan</a:t>
                      </a:r>
                      <a:endParaRPr lang="en-US" dirty="0"/>
                    </a:p>
                  </a:txBody>
                  <a:tcPr marL="68580" marR="68580"/>
                </a:tc>
                <a:extLst>
                  <a:ext uri="{0D108BD9-81ED-4DB2-BD59-A6C34878D82A}">
                    <a16:rowId xmlns="" xmlns:a16="http://schemas.microsoft.com/office/drawing/2014/main" val="4004516441"/>
                  </a:ext>
                </a:extLst>
              </a:tr>
              <a:tr h="1050765">
                <a:tc>
                  <a:txBody>
                    <a:bodyPr/>
                    <a:lstStyle/>
                    <a:p>
                      <a:r>
                        <a:rPr lang="en-US" dirty="0" err="1"/>
                        <a:t>Gejala</a:t>
                      </a:r>
                      <a:r>
                        <a:rPr lang="en-US" dirty="0"/>
                        <a:t> visual</a:t>
                      </a:r>
                    </a:p>
                  </a:txBody>
                  <a:tcPr marL="68580" marR="68580"/>
                </a:tc>
                <a:tc>
                  <a:txBody>
                    <a:bodyPr/>
                    <a:lstStyle/>
                    <a:p>
                      <a:r>
                        <a:rPr lang="en-US" dirty="0" err="1"/>
                        <a:t>Tidak</a:t>
                      </a:r>
                      <a:r>
                        <a:rPr lang="en-US" dirty="0"/>
                        <a:t> </a:t>
                      </a:r>
                      <a:r>
                        <a:rPr lang="en-US" dirty="0" err="1"/>
                        <a:t>mengalami</a:t>
                      </a:r>
                      <a:r>
                        <a:rPr lang="en-US" dirty="0"/>
                        <a:t> </a:t>
                      </a:r>
                      <a:r>
                        <a:rPr lang="en-US" dirty="0" err="1"/>
                        <a:t>atau</a:t>
                      </a:r>
                      <a:r>
                        <a:rPr lang="en-US" dirty="0"/>
                        <a:t> </a:t>
                      </a:r>
                      <a:r>
                        <a:rPr lang="en-US" dirty="0" err="1"/>
                        <a:t>kelelahan</a:t>
                      </a:r>
                      <a:r>
                        <a:rPr lang="en-US" dirty="0"/>
                        <a:t> </a:t>
                      </a:r>
                      <a:r>
                        <a:rPr lang="en-US" dirty="0" err="1"/>
                        <a:t>ringan</a:t>
                      </a:r>
                      <a:r>
                        <a:rPr lang="en-US" dirty="0"/>
                        <a:t> </a:t>
                      </a:r>
                    </a:p>
                  </a:txBody>
                  <a:tcPr marL="68580" marR="68580"/>
                </a:tc>
                <a:tc>
                  <a:txBody>
                    <a:bodyPr/>
                    <a:lstStyle/>
                    <a:p>
                      <a:r>
                        <a:rPr lang="en-US" dirty="0" err="1"/>
                        <a:t>Mengganggu</a:t>
                      </a:r>
                      <a:r>
                        <a:rPr lang="en-US" dirty="0"/>
                        <a:t> dan </a:t>
                      </a:r>
                      <a:r>
                        <a:rPr lang="en-US" dirty="0" err="1"/>
                        <a:t>atau</a:t>
                      </a:r>
                      <a:r>
                        <a:rPr lang="en-US" dirty="0"/>
                        <a:t> </a:t>
                      </a:r>
                      <a:r>
                        <a:rPr lang="en-US" dirty="0" err="1"/>
                        <a:t>membatasi</a:t>
                      </a:r>
                      <a:r>
                        <a:rPr lang="en-US" dirty="0"/>
                        <a:t> </a:t>
                      </a:r>
                      <a:r>
                        <a:rPr lang="en-US" dirty="0" err="1"/>
                        <a:t>aktivitas</a:t>
                      </a:r>
                      <a:r>
                        <a:rPr lang="en-US" dirty="0"/>
                        <a:t> episodic</a:t>
                      </a:r>
                    </a:p>
                  </a:txBody>
                  <a:tcPr marL="68580" marR="68580"/>
                </a:tc>
                <a:tc>
                  <a:txBody>
                    <a:bodyPr/>
                    <a:lstStyle/>
                    <a:p>
                      <a:r>
                        <a:rPr lang="en-US" dirty="0" err="1"/>
                        <a:t>Mengganggu</a:t>
                      </a:r>
                      <a:r>
                        <a:rPr lang="en-US" dirty="0"/>
                        <a:t> </a:t>
                      </a:r>
                      <a:r>
                        <a:rPr lang="en-US" dirty="0" err="1"/>
                        <a:t>kronik</a:t>
                      </a:r>
                      <a:r>
                        <a:rPr lang="en-US" dirty="0"/>
                        <a:t> dan </a:t>
                      </a:r>
                      <a:r>
                        <a:rPr lang="en-US" dirty="0" err="1"/>
                        <a:t>atau</a:t>
                      </a:r>
                      <a:r>
                        <a:rPr lang="en-US" dirty="0"/>
                        <a:t> </a:t>
                      </a:r>
                      <a:r>
                        <a:rPr lang="en-US" dirty="0" err="1"/>
                        <a:t>konstan</a:t>
                      </a:r>
                      <a:r>
                        <a:rPr lang="en-US" dirty="0"/>
                        <a:t>, </a:t>
                      </a:r>
                      <a:r>
                        <a:rPr lang="en-US" dirty="0" err="1"/>
                        <a:t>membatasi</a:t>
                      </a:r>
                      <a:r>
                        <a:rPr lang="en-US" dirty="0"/>
                        <a:t> </a:t>
                      </a:r>
                      <a:r>
                        <a:rPr lang="en-US" dirty="0" err="1"/>
                        <a:t>aktivitas</a:t>
                      </a:r>
                      <a:endParaRPr lang="en-US" dirty="0"/>
                    </a:p>
                  </a:txBody>
                  <a:tcPr marL="68580" marR="68580"/>
                </a:tc>
                <a:tc>
                  <a:txBody>
                    <a:bodyPr/>
                    <a:lstStyle/>
                    <a:p>
                      <a:r>
                        <a:rPr lang="en-US" dirty="0" err="1"/>
                        <a:t>Konstan</a:t>
                      </a:r>
                      <a:r>
                        <a:rPr lang="en-US" dirty="0"/>
                        <a:t> dan </a:t>
                      </a:r>
                      <a:r>
                        <a:rPr lang="en-US" dirty="0" err="1"/>
                        <a:t>sangat</a:t>
                      </a:r>
                      <a:r>
                        <a:rPr lang="en-US" dirty="0"/>
                        <a:t> </a:t>
                      </a:r>
                      <a:r>
                        <a:rPr lang="en-US" dirty="0" err="1"/>
                        <a:t>menggangu</a:t>
                      </a:r>
                      <a:endParaRPr lang="en-US" dirty="0"/>
                    </a:p>
                  </a:txBody>
                  <a:tcPr marL="68580" marR="68580"/>
                </a:tc>
                <a:extLst>
                  <a:ext uri="{0D108BD9-81ED-4DB2-BD59-A6C34878D82A}">
                    <a16:rowId xmlns="" xmlns:a16="http://schemas.microsoft.com/office/drawing/2014/main" val="88797231"/>
                  </a:ext>
                </a:extLst>
              </a:tr>
              <a:tr h="1050765">
                <a:tc>
                  <a:txBody>
                    <a:bodyPr/>
                    <a:lstStyle/>
                    <a:p>
                      <a:r>
                        <a:rPr lang="en-US" dirty="0" err="1"/>
                        <a:t>Injeksi</a:t>
                      </a:r>
                      <a:r>
                        <a:rPr lang="en-US" dirty="0"/>
                        <a:t> </a:t>
                      </a:r>
                      <a:r>
                        <a:rPr lang="en-US" dirty="0" err="1"/>
                        <a:t>konjungtiva</a:t>
                      </a:r>
                      <a:endParaRPr lang="en-US" dirty="0"/>
                    </a:p>
                  </a:txBody>
                  <a:tcPr marL="68580" marR="68580"/>
                </a:tc>
                <a:tc>
                  <a:txBody>
                    <a:bodyPr/>
                    <a:lstStyle/>
                    <a:p>
                      <a:r>
                        <a:rPr lang="en-US" dirty="0" err="1"/>
                        <a:t>Tidak</a:t>
                      </a:r>
                      <a:r>
                        <a:rPr lang="en-US" dirty="0"/>
                        <a:t> </a:t>
                      </a:r>
                      <a:r>
                        <a:rPr lang="en-US" dirty="0" err="1"/>
                        <a:t>ada</a:t>
                      </a:r>
                      <a:endParaRPr lang="en-US" dirty="0"/>
                    </a:p>
                  </a:txBody>
                  <a:tcPr marL="68580" marR="68580"/>
                </a:tc>
                <a:tc>
                  <a:txBody>
                    <a:bodyPr/>
                    <a:lstStyle/>
                    <a:p>
                      <a:r>
                        <a:rPr lang="en-US" dirty="0" err="1"/>
                        <a:t>Tidak</a:t>
                      </a:r>
                      <a:r>
                        <a:rPr lang="en-US" dirty="0"/>
                        <a:t> </a:t>
                      </a:r>
                      <a:r>
                        <a:rPr lang="en-US" dirty="0" err="1"/>
                        <a:t>ada</a:t>
                      </a:r>
                      <a:r>
                        <a:rPr lang="en-US" dirty="0"/>
                        <a:t> </a:t>
                      </a:r>
                      <a:r>
                        <a:rPr lang="en-US" dirty="0" err="1"/>
                        <a:t>hingga</a:t>
                      </a:r>
                      <a:r>
                        <a:rPr lang="en-US" dirty="0"/>
                        <a:t> </a:t>
                      </a:r>
                      <a:r>
                        <a:rPr lang="en-US" dirty="0" err="1"/>
                        <a:t>ringan</a:t>
                      </a:r>
                      <a:endParaRPr lang="en-US" dirty="0"/>
                    </a:p>
                  </a:txBody>
                  <a:tcPr marL="68580" marR="68580"/>
                </a:tc>
                <a:tc>
                  <a:txBody>
                    <a:bodyPr/>
                    <a:lstStyle/>
                    <a:p>
                      <a:r>
                        <a:rPr lang="en-US" dirty="0"/>
                        <a:t>+/-</a:t>
                      </a:r>
                    </a:p>
                  </a:txBody>
                  <a:tcPr marL="68580" marR="68580"/>
                </a:tc>
                <a:tc>
                  <a:txBody>
                    <a:bodyPr/>
                    <a:lstStyle/>
                    <a:p>
                      <a:r>
                        <a:rPr lang="en-US" dirty="0"/>
                        <a:t>+/++</a:t>
                      </a:r>
                    </a:p>
                  </a:txBody>
                  <a:tcPr marL="68580" marR="68580"/>
                </a:tc>
                <a:extLst>
                  <a:ext uri="{0D108BD9-81ED-4DB2-BD59-A6C34878D82A}">
                    <a16:rowId xmlns="" xmlns:a16="http://schemas.microsoft.com/office/drawing/2014/main" val="496254001"/>
                  </a:ext>
                </a:extLst>
              </a:tr>
              <a:tr h="1050765">
                <a:tc>
                  <a:txBody>
                    <a:bodyPr/>
                    <a:lstStyle/>
                    <a:p>
                      <a:r>
                        <a:rPr lang="en-US" dirty="0"/>
                        <a:t>Tear Film Break up</a:t>
                      </a:r>
                    </a:p>
                  </a:txBody>
                  <a:tcPr marL="68580" marR="68580"/>
                </a:tc>
                <a:tc>
                  <a:txBody>
                    <a:bodyPr/>
                    <a:lstStyle/>
                    <a:p>
                      <a:r>
                        <a:rPr lang="en-US" dirty="0" err="1"/>
                        <a:t>Variabel</a:t>
                      </a:r>
                      <a:endParaRPr lang="en-US" dirty="0"/>
                    </a:p>
                  </a:txBody>
                  <a:tcPr marL="68580" marR="68580"/>
                </a:tc>
                <a:tc>
                  <a:txBody>
                    <a:bodyPr/>
                    <a:lstStyle/>
                    <a:p>
                      <a:r>
                        <a:rPr lang="en-US" dirty="0"/>
                        <a:t>≤ 10</a:t>
                      </a:r>
                    </a:p>
                  </a:txBody>
                  <a:tcPr marL="68580" marR="68580"/>
                </a:tc>
                <a:tc>
                  <a:txBody>
                    <a:bodyPr/>
                    <a:lstStyle/>
                    <a:p>
                      <a:r>
                        <a:rPr lang="en-US" dirty="0"/>
                        <a:t>≤ 5</a:t>
                      </a:r>
                    </a:p>
                  </a:txBody>
                  <a:tcPr marL="68580" marR="68580"/>
                </a:tc>
                <a:tc>
                  <a:txBody>
                    <a:bodyPr/>
                    <a:lstStyle/>
                    <a:p>
                      <a:r>
                        <a:rPr lang="en-US" dirty="0" err="1"/>
                        <a:t>Segera</a:t>
                      </a:r>
                      <a:endParaRPr lang="en-US" dirty="0"/>
                    </a:p>
                  </a:txBody>
                  <a:tcPr marL="68580" marR="68580"/>
                </a:tc>
                <a:extLst>
                  <a:ext uri="{0D108BD9-81ED-4DB2-BD59-A6C34878D82A}">
                    <a16:rowId xmlns="" xmlns:a16="http://schemas.microsoft.com/office/drawing/2014/main" val="274754307"/>
                  </a:ext>
                </a:extLst>
              </a:tr>
              <a:tr h="1050765">
                <a:tc>
                  <a:txBody>
                    <a:bodyPr/>
                    <a:lstStyle/>
                    <a:p>
                      <a:r>
                        <a:rPr lang="en-US" dirty="0" err="1"/>
                        <a:t>Schiemer</a:t>
                      </a:r>
                      <a:r>
                        <a:rPr lang="en-US" dirty="0"/>
                        <a:t> Test</a:t>
                      </a:r>
                    </a:p>
                  </a:txBody>
                  <a:tcPr marL="68580" marR="68580"/>
                </a:tc>
                <a:tc>
                  <a:txBody>
                    <a:bodyPr/>
                    <a:lstStyle/>
                    <a:p>
                      <a:r>
                        <a:rPr lang="en-US" dirty="0" err="1"/>
                        <a:t>Variabel</a:t>
                      </a:r>
                      <a:endParaRPr lang="en-US" dirty="0"/>
                    </a:p>
                  </a:txBody>
                  <a:tcPr marL="68580" marR="68580"/>
                </a:tc>
                <a:tc>
                  <a:txBody>
                    <a:bodyPr/>
                    <a:lstStyle/>
                    <a:p>
                      <a:r>
                        <a:rPr lang="en-US" dirty="0"/>
                        <a:t>≤ 10</a:t>
                      </a:r>
                    </a:p>
                  </a:txBody>
                  <a:tcPr marL="68580" marR="68580"/>
                </a:tc>
                <a:tc>
                  <a:txBody>
                    <a:bodyPr/>
                    <a:lstStyle/>
                    <a:p>
                      <a:r>
                        <a:rPr lang="en-US" dirty="0"/>
                        <a:t>≤ 5</a:t>
                      </a:r>
                    </a:p>
                  </a:txBody>
                  <a:tcPr marL="68580" marR="68580"/>
                </a:tc>
                <a:tc>
                  <a:txBody>
                    <a:bodyPr/>
                    <a:lstStyle/>
                    <a:p>
                      <a:r>
                        <a:rPr lang="en-US" dirty="0"/>
                        <a:t>≤ 2</a:t>
                      </a:r>
                    </a:p>
                  </a:txBody>
                  <a:tcPr marL="68580" marR="68580"/>
                </a:tc>
                <a:extLst>
                  <a:ext uri="{0D108BD9-81ED-4DB2-BD59-A6C34878D82A}">
                    <a16:rowId xmlns="" xmlns:a16="http://schemas.microsoft.com/office/drawing/2014/main" val="2234595574"/>
                  </a:ext>
                </a:extLst>
              </a:tr>
            </a:tbl>
          </a:graphicData>
        </a:graphic>
      </p:graphicFrame>
      <p:sp>
        <p:nvSpPr>
          <p:cNvPr id="3" name="TextBox 2">
            <a:extLst>
              <a:ext uri="{FF2B5EF4-FFF2-40B4-BE49-F238E27FC236}">
                <a16:creationId xmlns="" xmlns:a16="http://schemas.microsoft.com/office/drawing/2014/main" id="{58214D7C-98A3-44A2-B690-D1E60739B813}"/>
              </a:ext>
            </a:extLst>
          </p:cNvPr>
          <p:cNvSpPr txBox="1"/>
          <p:nvPr/>
        </p:nvSpPr>
        <p:spPr>
          <a:xfrm>
            <a:off x="0" y="0"/>
            <a:ext cx="9144000" cy="707886"/>
          </a:xfrm>
          <a:prstGeom prst="rect">
            <a:avLst/>
          </a:prstGeom>
          <a:noFill/>
        </p:spPr>
        <p:txBody>
          <a:bodyPr wrap="square" rtlCol="0">
            <a:spAutoFit/>
          </a:bodyPr>
          <a:lstStyle/>
          <a:p>
            <a:pPr algn="ctr"/>
            <a:r>
              <a:rPr lang="en-US" sz="2000" dirty="0" err="1"/>
              <a:t>Tabel</a:t>
            </a:r>
            <a:r>
              <a:rPr lang="en-US" sz="2000" dirty="0"/>
              <a:t> . 1 </a:t>
            </a:r>
            <a:r>
              <a:rPr lang="en-US" sz="2000" dirty="0" err="1"/>
              <a:t>Klasifikasi</a:t>
            </a:r>
            <a:r>
              <a:rPr lang="en-US" sz="2000" dirty="0"/>
              <a:t> </a:t>
            </a:r>
            <a:r>
              <a:rPr lang="en-US" sz="2000" i="1" dirty="0"/>
              <a:t>Dry Eye Syndrome </a:t>
            </a:r>
            <a:r>
              <a:rPr lang="en-US" sz="2000" dirty="0" err="1"/>
              <a:t>Berdasarkan</a:t>
            </a:r>
            <a:r>
              <a:rPr lang="en-US" sz="2000" dirty="0"/>
              <a:t> </a:t>
            </a:r>
            <a:r>
              <a:rPr lang="en-US" sz="2000" i="1" dirty="0"/>
              <a:t>International Dry Eye Workshop (</a:t>
            </a:r>
            <a:r>
              <a:rPr lang="en-US" sz="2000" dirty="0" err="1"/>
              <a:t>Lemp</a:t>
            </a:r>
            <a:r>
              <a:rPr lang="en-US" sz="2000" dirty="0"/>
              <a:t> et al, 2007).</a:t>
            </a:r>
          </a:p>
        </p:txBody>
      </p:sp>
    </p:spTree>
    <p:extLst>
      <p:ext uri="{BB962C8B-B14F-4D97-AF65-F5344CB8AC3E}">
        <p14:creationId xmlns:p14="http://schemas.microsoft.com/office/powerpoint/2010/main" val="858870173"/>
      </p:ext>
    </p:extLst>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 xmlns:a16="http://schemas.microsoft.com/office/drawing/2014/main" id="{04B59801-0467-4142-9A1D-670500ED15B2}"/>
              </a:ext>
            </a:extLst>
          </p:cNvPr>
          <p:cNvPicPr>
            <a:picLocks noChangeAspect="1"/>
          </p:cNvPicPr>
          <p:nvPr/>
        </p:nvPicPr>
        <p:blipFill>
          <a:blip r:embed="rId2"/>
          <a:stretch>
            <a:fillRect/>
          </a:stretch>
        </p:blipFill>
        <p:spPr>
          <a:xfrm>
            <a:off x="0" y="-1"/>
            <a:ext cx="9144000" cy="6830199"/>
          </a:xfrm>
          <a:prstGeom prst="rect">
            <a:avLst/>
          </a:prstGeom>
        </p:spPr>
      </p:pic>
    </p:spTree>
    <p:extLst>
      <p:ext uri="{BB962C8B-B14F-4D97-AF65-F5344CB8AC3E}">
        <p14:creationId xmlns:p14="http://schemas.microsoft.com/office/powerpoint/2010/main" val="3833543025"/>
      </p:ext>
    </p:extLst>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8743AE15-E882-4B14-9D55-7B1DC8EEACD3}"/>
              </a:ext>
            </a:extLst>
          </p:cNvPr>
          <p:cNvSpPr>
            <a:spLocks noGrp="1"/>
          </p:cNvSpPr>
          <p:nvPr>
            <p:ph type="title"/>
          </p:nvPr>
        </p:nvSpPr>
        <p:spPr/>
        <p:txBody>
          <a:bodyPr/>
          <a:lstStyle/>
          <a:p>
            <a:r>
              <a:rPr lang="en-US" dirty="0" err="1"/>
              <a:t>Pemeriksaan</a:t>
            </a:r>
            <a:r>
              <a:rPr lang="en-US" dirty="0"/>
              <a:t> </a:t>
            </a:r>
            <a:r>
              <a:rPr lang="en-US" dirty="0" err="1"/>
              <a:t>Tambahan</a:t>
            </a:r>
            <a:endParaRPr lang="en-US" dirty="0"/>
          </a:p>
        </p:txBody>
      </p:sp>
      <p:sp>
        <p:nvSpPr>
          <p:cNvPr id="3" name="Content Placeholder 2">
            <a:extLst>
              <a:ext uri="{FF2B5EF4-FFF2-40B4-BE49-F238E27FC236}">
                <a16:creationId xmlns="" xmlns:a16="http://schemas.microsoft.com/office/drawing/2014/main" id="{CB06F410-948D-4D22-9ADD-5816DE4C760C}"/>
              </a:ext>
            </a:extLst>
          </p:cNvPr>
          <p:cNvSpPr>
            <a:spLocks noGrp="1"/>
          </p:cNvSpPr>
          <p:nvPr>
            <p:ph idx="1"/>
          </p:nvPr>
        </p:nvSpPr>
        <p:spPr>
          <a:xfrm>
            <a:off x="614034" y="2222288"/>
            <a:ext cx="7915931" cy="4365549"/>
          </a:xfrm>
        </p:spPr>
        <p:txBody>
          <a:bodyPr>
            <a:normAutofit fontScale="85000" lnSpcReduction="10000"/>
          </a:bodyPr>
          <a:lstStyle/>
          <a:p>
            <a:pPr marL="0" indent="0">
              <a:buNone/>
            </a:pPr>
            <a:r>
              <a:rPr lang="en-US" sz="2400" dirty="0" err="1"/>
              <a:t>Untuk</a:t>
            </a:r>
            <a:r>
              <a:rPr lang="en-US" sz="2400" dirty="0"/>
              <a:t> </a:t>
            </a:r>
            <a:r>
              <a:rPr lang="en-US" sz="2400" dirty="0" err="1"/>
              <a:t>menilai</a:t>
            </a:r>
            <a:r>
              <a:rPr lang="en-US" sz="2400" dirty="0"/>
              <a:t> </a:t>
            </a:r>
            <a:r>
              <a:rPr lang="en-US" sz="2400" dirty="0" err="1"/>
              <a:t>fungsi</a:t>
            </a:r>
            <a:r>
              <a:rPr lang="en-US" sz="2400" dirty="0"/>
              <a:t> air </a:t>
            </a:r>
            <a:r>
              <a:rPr lang="en-US" sz="2400" dirty="0" err="1"/>
              <a:t>mata</a:t>
            </a:r>
            <a:r>
              <a:rPr lang="en-US" sz="2400" dirty="0"/>
              <a:t> </a:t>
            </a:r>
            <a:r>
              <a:rPr lang="en-US" sz="2400" dirty="0" err="1"/>
              <a:t>secara</a:t>
            </a:r>
            <a:r>
              <a:rPr lang="en-US" sz="2400" dirty="0"/>
              <a:t> </a:t>
            </a:r>
            <a:r>
              <a:rPr lang="en-US" sz="2400" dirty="0" err="1"/>
              <a:t>kualitas</a:t>
            </a:r>
            <a:r>
              <a:rPr lang="en-US" sz="2400" dirty="0"/>
              <a:t> dan </a:t>
            </a:r>
            <a:r>
              <a:rPr lang="en-US" sz="2400" dirty="0" err="1"/>
              <a:t>kuantitas</a:t>
            </a:r>
            <a:r>
              <a:rPr lang="en-US" sz="2400" dirty="0"/>
              <a:t>, </a:t>
            </a:r>
            <a:r>
              <a:rPr lang="en-US" sz="2400" dirty="0" err="1"/>
              <a:t>antara</a:t>
            </a:r>
            <a:r>
              <a:rPr lang="en-US" sz="2400" dirty="0"/>
              <a:t> lain :</a:t>
            </a:r>
          </a:p>
          <a:p>
            <a:pPr>
              <a:buAutoNum type="arabicPeriod"/>
            </a:pPr>
            <a:r>
              <a:rPr lang="en-US" sz="2400" dirty="0" err="1"/>
              <a:t>Schimers</a:t>
            </a:r>
            <a:r>
              <a:rPr lang="en-US" sz="2400" dirty="0"/>
              <a:t> Test, </a:t>
            </a:r>
          </a:p>
          <a:p>
            <a:pPr marL="0" indent="0">
              <a:buNone/>
            </a:pPr>
            <a:r>
              <a:rPr lang="en-US" sz="2400" dirty="0" err="1"/>
              <a:t>Untuk</a:t>
            </a:r>
            <a:r>
              <a:rPr lang="en-US" sz="2400" dirty="0"/>
              <a:t> </a:t>
            </a:r>
            <a:r>
              <a:rPr lang="en-US" sz="2400" dirty="0" err="1"/>
              <a:t>menilai</a:t>
            </a:r>
            <a:r>
              <a:rPr lang="en-US" sz="2400" dirty="0"/>
              <a:t> </a:t>
            </a:r>
            <a:r>
              <a:rPr lang="en-US" sz="2400" dirty="0" err="1"/>
              <a:t>kuantitas</a:t>
            </a:r>
            <a:r>
              <a:rPr lang="en-US" sz="2400" dirty="0"/>
              <a:t> </a:t>
            </a:r>
            <a:r>
              <a:rPr lang="en-US" sz="2400" dirty="0" err="1"/>
              <a:t>produksi</a:t>
            </a:r>
            <a:r>
              <a:rPr lang="en-US" sz="2400" dirty="0"/>
              <a:t> </a:t>
            </a:r>
            <a:r>
              <a:rPr lang="en-US" sz="2400" dirty="0" err="1"/>
              <a:t>airmata</a:t>
            </a:r>
            <a:r>
              <a:rPr lang="en-US" sz="2400" dirty="0"/>
              <a:t> oleh </a:t>
            </a:r>
            <a:r>
              <a:rPr lang="en-US" sz="2400" dirty="0" err="1"/>
              <a:t>kelenjar</a:t>
            </a:r>
            <a:r>
              <a:rPr lang="en-US" sz="2400" dirty="0"/>
              <a:t> </a:t>
            </a:r>
            <a:r>
              <a:rPr lang="en-US" sz="2400" dirty="0" err="1"/>
              <a:t>lakrimal</a:t>
            </a:r>
            <a:r>
              <a:rPr lang="en-US" sz="2400" dirty="0"/>
              <a:t>.</a:t>
            </a:r>
          </a:p>
          <a:p>
            <a:pPr marL="0" indent="0">
              <a:buNone/>
            </a:pPr>
            <a:r>
              <a:rPr lang="en-US" sz="2400" dirty="0" err="1"/>
              <a:t>Pemeriksaan</a:t>
            </a:r>
            <a:r>
              <a:rPr lang="en-US" sz="2400" dirty="0"/>
              <a:t> </a:t>
            </a:r>
            <a:r>
              <a:rPr lang="en-US" sz="2400" dirty="0" err="1"/>
              <a:t>dilakukakan</a:t>
            </a:r>
            <a:r>
              <a:rPr lang="en-US" sz="2400" dirty="0"/>
              <a:t> </a:t>
            </a:r>
            <a:r>
              <a:rPr lang="en-US" sz="2400" dirty="0" err="1"/>
              <a:t>dengan</a:t>
            </a:r>
            <a:r>
              <a:rPr lang="en-US" sz="2400" dirty="0"/>
              <a:t> </a:t>
            </a:r>
            <a:r>
              <a:rPr lang="en-US" sz="2400" dirty="0" err="1"/>
              <a:t>menggunakan</a:t>
            </a:r>
            <a:r>
              <a:rPr lang="en-US" sz="2400" dirty="0"/>
              <a:t> </a:t>
            </a:r>
            <a:r>
              <a:rPr lang="en-US" sz="2400" dirty="0" err="1"/>
              <a:t>kertas</a:t>
            </a:r>
            <a:r>
              <a:rPr lang="en-US" sz="2400" dirty="0"/>
              <a:t> filter Schirmer yang </a:t>
            </a:r>
            <a:r>
              <a:rPr lang="en-US" sz="2400" dirty="0" err="1"/>
              <a:t>diletakkan</a:t>
            </a:r>
            <a:r>
              <a:rPr lang="en-US" sz="2400" dirty="0"/>
              <a:t> pada </a:t>
            </a:r>
            <a:r>
              <a:rPr lang="en-US" sz="2400" dirty="0" err="1"/>
              <a:t>sakus</a:t>
            </a:r>
            <a:r>
              <a:rPr lang="en-US" sz="2400" dirty="0"/>
              <a:t> inferior 1/3 temporal </a:t>
            </a:r>
            <a:r>
              <a:rPr lang="en-US" sz="2400" dirty="0" err="1"/>
              <a:t>selama</a:t>
            </a:r>
            <a:r>
              <a:rPr lang="en-US" sz="2400" dirty="0"/>
              <a:t> 5 </a:t>
            </a:r>
            <a:r>
              <a:rPr lang="en-US" sz="2400" dirty="0" err="1"/>
              <a:t>menit</a:t>
            </a:r>
            <a:r>
              <a:rPr lang="en-US" sz="2400" dirty="0"/>
              <a:t>. (</a:t>
            </a:r>
            <a:r>
              <a:rPr lang="en-US" sz="2400" dirty="0" err="1"/>
              <a:t>nilai</a:t>
            </a:r>
            <a:r>
              <a:rPr lang="en-US" sz="2400" dirty="0"/>
              <a:t> normal 10-15 mm</a:t>
            </a:r>
            <a:r>
              <a:rPr lang="en-US" sz="2400" dirty="0" smtClean="0"/>
              <a:t>)</a:t>
            </a:r>
            <a:endParaRPr lang="id-ID" sz="2400" dirty="0" smtClean="0"/>
          </a:p>
          <a:p>
            <a:pPr marL="0" indent="0">
              <a:buNone/>
            </a:pPr>
            <a:endParaRPr lang="en-US" sz="2400" dirty="0"/>
          </a:p>
          <a:p>
            <a:pPr marL="457200" indent="-457200">
              <a:buFont typeface="+mj-lt"/>
              <a:buAutoNum type="arabicPeriod" startAt="2"/>
            </a:pPr>
            <a:r>
              <a:rPr lang="en-US" sz="2400" dirty="0"/>
              <a:t>Tear Break up Time</a:t>
            </a:r>
          </a:p>
          <a:p>
            <a:pPr marL="0" indent="0">
              <a:buNone/>
            </a:pPr>
            <a:r>
              <a:rPr lang="en-US" sz="2400" dirty="0" err="1"/>
              <a:t>Dilakukan</a:t>
            </a:r>
            <a:r>
              <a:rPr lang="en-US" sz="2400" dirty="0"/>
              <a:t> </a:t>
            </a:r>
            <a:r>
              <a:rPr lang="en-US" sz="2400" dirty="0" err="1"/>
              <a:t>untuk</a:t>
            </a:r>
            <a:r>
              <a:rPr lang="en-US" sz="2400" dirty="0"/>
              <a:t> </a:t>
            </a:r>
            <a:r>
              <a:rPr lang="en-US" sz="2400" dirty="0" err="1"/>
              <a:t>menilai</a:t>
            </a:r>
            <a:r>
              <a:rPr lang="en-US" sz="2400" dirty="0"/>
              <a:t> </a:t>
            </a:r>
            <a:r>
              <a:rPr lang="en-US" sz="2400" dirty="0" err="1"/>
              <a:t>stabilitas</a:t>
            </a:r>
            <a:r>
              <a:rPr lang="en-US" sz="2400" dirty="0"/>
              <a:t> </a:t>
            </a:r>
            <a:r>
              <a:rPr lang="en-US" sz="2400" dirty="0" err="1"/>
              <a:t>lapisan</a:t>
            </a:r>
            <a:r>
              <a:rPr lang="en-US" sz="2400" dirty="0"/>
              <a:t> air </a:t>
            </a:r>
            <a:r>
              <a:rPr lang="en-US" sz="2400" dirty="0" err="1"/>
              <a:t>mata</a:t>
            </a:r>
            <a:r>
              <a:rPr lang="en-US" sz="2400" dirty="0"/>
              <a:t> </a:t>
            </a:r>
            <a:r>
              <a:rPr lang="en-US" sz="2400" dirty="0" err="1"/>
              <a:t>dengan</a:t>
            </a:r>
            <a:r>
              <a:rPr lang="en-US" sz="2400" dirty="0"/>
              <a:t> </a:t>
            </a:r>
            <a:r>
              <a:rPr lang="en-US" sz="2400" dirty="0" err="1"/>
              <a:t>menggunakan</a:t>
            </a:r>
            <a:r>
              <a:rPr lang="en-US" sz="2400" dirty="0"/>
              <a:t> </a:t>
            </a:r>
            <a:r>
              <a:rPr lang="en-US" sz="2400" dirty="0" err="1"/>
              <a:t>pewarnaan</a:t>
            </a:r>
            <a:r>
              <a:rPr lang="en-US" sz="2400" dirty="0"/>
              <a:t> </a:t>
            </a:r>
            <a:r>
              <a:rPr lang="en-US" sz="2400" dirty="0" err="1"/>
              <a:t>fluoresin</a:t>
            </a:r>
            <a:r>
              <a:rPr lang="en-US" sz="2400" dirty="0"/>
              <a:t> dan </a:t>
            </a:r>
            <a:r>
              <a:rPr lang="en-US" sz="2400" dirty="0" err="1"/>
              <a:t>dilakukan</a:t>
            </a:r>
            <a:r>
              <a:rPr lang="en-US" sz="2400" dirty="0"/>
              <a:t> </a:t>
            </a:r>
            <a:r>
              <a:rPr lang="en-US" sz="2400" dirty="0" err="1"/>
              <a:t>pemeriksaan</a:t>
            </a:r>
            <a:r>
              <a:rPr lang="en-US" sz="2400" dirty="0"/>
              <a:t> </a:t>
            </a:r>
            <a:r>
              <a:rPr lang="en-US" sz="2400" dirty="0" err="1"/>
              <a:t>kornea</a:t>
            </a:r>
            <a:r>
              <a:rPr lang="en-US" sz="2400" dirty="0"/>
              <a:t> </a:t>
            </a:r>
            <a:r>
              <a:rPr lang="en-US" sz="2400" dirty="0" err="1"/>
              <a:t>dengan</a:t>
            </a:r>
            <a:r>
              <a:rPr lang="en-US" sz="2400" dirty="0"/>
              <a:t> </a:t>
            </a:r>
            <a:r>
              <a:rPr lang="en-US" sz="2400" dirty="0" err="1"/>
              <a:t>menggunakan</a:t>
            </a:r>
            <a:r>
              <a:rPr lang="en-US" sz="2400" dirty="0"/>
              <a:t> </a:t>
            </a:r>
            <a:r>
              <a:rPr lang="en-US" sz="2400" dirty="0" err="1"/>
              <a:t>lampu</a:t>
            </a:r>
            <a:r>
              <a:rPr lang="en-US" sz="2400" dirty="0"/>
              <a:t> </a:t>
            </a:r>
            <a:r>
              <a:rPr lang="en-US" sz="2400" dirty="0" err="1"/>
              <a:t>biru</a:t>
            </a:r>
            <a:r>
              <a:rPr lang="en-US" sz="2400" dirty="0"/>
              <a:t>. </a:t>
            </a:r>
            <a:r>
              <a:rPr lang="en-US" sz="2400" dirty="0" err="1"/>
              <a:t>Menilai</a:t>
            </a:r>
            <a:r>
              <a:rPr lang="en-US" sz="2400" dirty="0"/>
              <a:t> interval </a:t>
            </a:r>
            <a:r>
              <a:rPr lang="en-US" sz="2400" dirty="0" err="1"/>
              <a:t>waktu</a:t>
            </a:r>
            <a:r>
              <a:rPr lang="en-US" sz="2400" dirty="0"/>
              <a:t> </a:t>
            </a:r>
            <a:r>
              <a:rPr lang="en-US" sz="2400" dirty="0" err="1"/>
              <a:t>antara</a:t>
            </a:r>
            <a:r>
              <a:rPr lang="en-US" sz="2400" dirty="0"/>
              <a:t> </a:t>
            </a:r>
            <a:r>
              <a:rPr lang="en-US" sz="2400" dirty="0" err="1"/>
              <a:t>mengedip</a:t>
            </a:r>
            <a:r>
              <a:rPr lang="en-US" sz="2400" dirty="0"/>
              <a:t> dan </a:t>
            </a:r>
            <a:r>
              <a:rPr lang="en-US" sz="2400" dirty="0" err="1"/>
              <a:t>terbentuknya</a:t>
            </a:r>
            <a:r>
              <a:rPr lang="en-US" sz="2400" dirty="0"/>
              <a:t> dry spot pada </a:t>
            </a:r>
            <a:r>
              <a:rPr lang="en-US" sz="2400" dirty="0" err="1"/>
              <a:t>kornea</a:t>
            </a:r>
            <a:r>
              <a:rPr lang="en-US" sz="2400" dirty="0"/>
              <a:t> (</a:t>
            </a:r>
            <a:r>
              <a:rPr lang="en-US" sz="2400" dirty="0" err="1"/>
              <a:t>nilai</a:t>
            </a:r>
            <a:r>
              <a:rPr lang="en-US" sz="2400" dirty="0"/>
              <a:t> normal 15 </a:t>
            </a:r>
            <a:r>
              <a:rPr lang="en-US" sz="2400" dirty="0" err="1"/>
              <a:t>detik</a:t>
            </a:r>
            <a:r>
              <a:rPr lang="en-US" sz="2400" dirty="0"/>
              <a:t>).</a:t>
            </a:r>
          </a:p>
        </p:txBody>
      </p:sp>
    </p:spTree>
    <p:extLst>
      <p:ext uri="{BB962C8B-B14F-4D97-AF65-F5344CB8AC3E}">
        <p14:creationId xmlns:p14="http://schemas.microsoft.com/office/powerpoint/2010/main" val="3554066772"/>
      </p:ext>
    </p:extLst>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Schimmer</a:t>
            </a:r>
            <a:r>
              <a:rPr lang="en-US" dirty="0" smtClean="0"/>
              <a:t> test</a:t>
            </a:r>
            <a:endParaRPr lang="en-US" dirty="0"/>
          </a:p>
        </p:txBody>
      </p:sp>
      <p:pic>
        <p:nvPicPr>
          <p:cNvPr id="2050" name="Picture 2" descr="D:\mydocument\gbr palp, orbita\dry eye.jpeg"/>
          <p:cNvPicPr>
            <a:picLocks noGrp="1" noChangeAspect="1" noChangeArrowheads="1"/>
          </p:cNvPicPr>
          <p:nvPr>
            <p:ph idx="1"/>
          </p:nvPr>
        </p:nvPicPr>
        <p:blipFill>
          <a:blip r:embed="rId2"/>
          <a:srcRect/>
          <a:stretch>
            <a:fillRect/>
          </a:stretch>
        </p:blipFill>
        <p:spPr bwMode="auto">
          <a:xfrm>
            <a:off x="2667000" y="1905000"/>
            <a:ext cx="3276600" cy="4075373"/>
          </a:xfrm>
          <a:prstGeom prst="rect">
            <a:avLst/>
          </a:prstGeom>
          <a:noFill/>
        </p:spPr>
      </p:pic>
    </p:spTree>
    <p:extLst>
      <p:ext uri="{BB962C8B-B14F-4D97-AF65-F5344CB8AC3E}">
        <p14:creationId xmlns:p14="http://schemas.microsoft.com/office/powerpoint/2010/main" val="1692835554"/>
      </p:ext>
    </p:extLst>
  </p:cSld>
  <p:clrMapOvr>
    <a:masterClrMapping/>
  </p:clrMapOvr>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B7E6B91B-3387-4B70-98C7-070761E4D869}"/>
              </a:ext>
            </a:extLst>
          </p:cNvPr>
          <p:cNvSpPr>
            <a:spLocks noGrp="1"/>
          </p:cNvSpPr>
          <p:nvPr>
            <p:ph type="title"/>
          </p:nvPr>
        </p:nvSpPr>
        <p:spPr/>
        <p:txBody>
          <a:bodyPr/>
          <a:lstStyle/>
          <a:p>
            <a:r>
              <a:rPr lang="en-US" i="1" dirty="0"/>
              <a:t>Continue…</a:t>
            </a:r>
          </a:p>
        </p:txBody>
      </p:sp>
      <p:sp>
        <p:nvSpPr>
          <p:cNvPr id="3" name="Content Placeholder 2">
            <a:extLst>
              <a:ext uri="{FF2B5EF4-FFF2-40B4-BE49-F238E27FC236}">
                <a16:creationId xmlns="" xmlns:a16="http://schemas.microsoft.com/office/drawing/2014/main" id="{18F1E39A-968D-4FDF-A13F-03FE308B4DD4}"/>
              </a:ext>
            </a:extLst>
          </p:cNvPr>
          <p:cNvSpPr>
            <a:spLocks noGrp="1"/>
          </p:cNvSpPr>
          <p:nvPr>
            <p:ph idx="1"/>
          </p:nvPr>
        </p:nvSpPr>
        <p:spPr>
          <a:xfrm>
            <a:off x="109104" y="2098965"/>
            <a:ext cx="8899814" cy="4551218"/>
          </a:xfrm>
        </p:spPr>
        <p:txBody>
          <a:bodyPr>
            <a:normAutofit fontScale="92500" lnSpcReduction="20000"/>
          </a:bodyPr>
          <a:lstStyle/>
          <a:p>
            <a:pPr marL="0" indent="0">
              <a:buNone/>
            </a:pPr>
            <a:r>
              <a:rPr lang="id-ID" sz="2400" dirty="0" smtClean="0"/>
              <a:t>	</a:t>
            </a:r>
            <a:r>
              <a:rPr lang="en-US" sz="2400" dirty="0" smtClean="0"/>
              <a:t>3</a:t>
            </a:r>
            <a:r>
              <a:rPr lang="en-US" sz="2400" dirty="0"/>
              <a:t>. Teknik </a:t>
            </a:r>
            <a:r>
              <a:rPr lang="en-US" sz="2400" dirty="0" err="1"/>
              <a:t>Pewarnaan</a:t>
            </a:r>
            <a:endParaRPr lang="en-US" sz="2400" dirty="0"/>
          </a:p>
          <a:p>
            <a:pPr marL="685800">
              <a:buFont typeface="Wingdings" panose="05000000000000000000" pitchFamily="2" charset="2"/>
              <a:buChar char="Ø"/>
            </a:pPr>
            <a:r>
              <a:rPr lang="en-US" sz="2400" dirty="0"/>
              <a:t>	</a:t>
            </a:r>
            <a:r>
              <a:rPr lang="en-US" sz="2400" dirty="0" err="1"/>
              <a:t>Fluoresin</a:t>
            </a:r>
            <a:r>
              <a:rPr lang="en-US" sz="2400" dirty="0"/>
              <a:t>, </a:t>
            </a:r>
            <a:r>
              <a:rPr lang="en-US" sz="2400" dirty="0" err="1"/>
              <a:t>dapat</a:t>
            </a:r>
            <a:r>
              <a:rPr lang="en-US" sz="2400" dirty="0"/>
              <a:t> </a:t>
            </a:r>
            <a:r>
              <a:rPr lang="en-US" sz="2400" dirty="0" err="1"/>
              <a:t>mendeteksi</a:t>
            </a:r>
            <a:r>
              <a:rPr lang="en-US" sz="2400" dirty="0"/>
              <a:t> </a:t>
            </a:r>
            <a:r>
              <a:rPr lang="en-US" sz="2400" dirty="0" err="1"/>
              <a:t>adanya</a:t>
            </a:r>
            <a:r>
              <a:rPr lang="en-US" sz="2400" dirty="0"/>
              <a:t> </a:t>
            </a:r>
            <a:r>
              <a:rPr lang="en-US" sz="2400" dirty="0" err="1"/>
              <a:t>kerusakan</a:t>
            </a:r>
            <a:r>
              <a:rPr lang="en-US" sz="2400" dirty="0"/>
              <a:t> </a:t>
            </a:r>
            <a:r>
              <a:rPr lang="en-US" sz="2400" dirty="0" err="1"/>
              <a:t>epitel</a:t>
            </a:r>
            <a:r>
              <a:rPr lang="en-US" sz="2400" dirty="0"/>
              <a:t> </a:t>
            </a:r>
            <a:r>
              <a:rPr lang="en-US" sz="2400" dirty="0" err="1"/>
              <a:t>kornea</a:t>
            </a:r>
            <a:r>
              <a:rPr lang="en-US" sz="2400" dirty="0"/>
              <a:t> pada </a:t>
            </a:r>
            <a:r>
              <a:rPr lang="en-US" sz="2400" dirty="0" err="1"/>
              <a:t>penderita</a:t>
            </a:r>
            <a:r>
              <a:rPr lang="en-US" sz="2400" dirty="0"/>
              <a:t> </a:t>
            </a:r>
            <a:r>
              <a:rPr lang="en-US" sz="2400" i="1" dirty="0"/>
              <a:t>dry eye </a:t>
            </a:r>
            <a:r>
              <a:rPr lang="en-US" sz="2400" dirty="0" err="1"/>
              <a:t>berupa</a:t>
            </a:r>
            <a:r>
              <a:rPr lang="en-US" sz="2400" dirty="0"/>
              <a:t> </a:t>
            </a:r>
            <a:r>
              <a:rPr lang="en-US" sz="2400" dirty="0" err="1"/>
              <a:t>pungtata</a:t>
            </a:r>
            <a:r>
              <a:rPr lang="en-US" sz="2400" dirty="0"/>
              <a:t>, </a:t>
            </a:r>
            <a:r>
              <a:rPr lang="en-US" sz="2400" dirty="0" err="1"/>
              <a:t>defek</a:t>
            </a:r>
            <a:r>
              <a:rPr lang="en-US" sz="2400" dirty="0"/>
              <a:t> dan </a:t>
            </a:r>
            <a:r>
              <a:rPr lang="en-US" sz="2400" dirty="0" err="1"/>
              <a:t>ulkus</a:t>
            </a:r>
            <a:r>
              <a:rPr lang="en-US" sz="2400" dirty="0"/>
              <a:t> </a:t>
            </a:r>
            <a:r>
              <a:rPr lang="en-US" sz="2400" dirty="0" err="1"/>
              <a:t>kornea</a:t>
            </a:r>
            <a:r>
              <a:rPr lang="en-US" sz="2400" dirty="0"/>
              <a:t>.</a:t>
            </a:r>
          </a:p>
          <a:p>
            <a:pPr marL="685800">
              <a:buFont typeface="Wingdings" panose="05000000000000000000" pitchFamily="2" charset="2"/>
              <a:buChar char="Ø"/>
            </a:pPr>
            <a:r>
              <a:rPr lang="en-US" sz="2400" dirty="0"/>
              <a:t>Rose Bengal, </a:t>
            </a:r>
            <a:r>
              <a:rPr lang="en-US" sz="2400" dirty="0" err="1"/>
              <a:t>pewarnaan</a:t>
            </a:r>
            <a:r>
              <a:rPr lang="en-US" sz="2400" dirty="0"/>
              <a:t> </a:t>
            </a:r>
            <a:r>
              <a:rPr lang="en-US" sz="2400" dirty="0" err="1"/>
              <a:t>konjungtiva</a:t>
            </a:r>
            <a:r>
              <a:rPr lang="en-US" sz="2400" dirty="0"/>
              <a:t> </a:t>
            </a:r>
            <a:r>
              <a:rPr lang="en-US" sz="2400" dirty="0" err="1"/>
              <a:t>lebih</a:t>
            </a:r>
            <a:r>
              <a:rPr lang="en-US" sz="2400" dirty="0"/>
              <a:t> </a:t>
            </a:r>
            <a:r>
              <a:rPr lang="en-US" sz="2400" dirty="0" err="1"/>
              <a:t>intens</a:t>
            </a:r>
            <a:r>
              <a:rPr lang="en-US" sz="2400" dirty="0"/>
              <a:t> </a:t>
            </a:r>
            <a:r>
              <a:rPr lang="en-US" sz="2400" dirty="0" err="1"/>
              <a:t>dibandingkan</a:t>
            </a:r>
            <a:r>
              <a:rPr lang="en-US" sz="2400" dirty="0"/>
              <a:t> </a:t>
            </a:r>
            <a:r>
              <a:rPr lang="en-US" sz="2400" dirty="0" err="1"/>
              <a:t>dengan</a:t>
            </a:r>
            <a:r>
              <a:rPr lang="en-US" sz="2400" dirty="0"/>
              <a:t> </a:t>
            </a:r>
            <a:r>
              <a:rPr lang="en-US" sz="2400" dirty="0" err="1"/>
              <a:t>kornea</a:t>
            </a:r>
            <a:r>
              <a:rPr lang="en-US" sz="2400" dirty="0"/>
              <a:t>. </a:t>
            </a:r>
            <a:r>
              <a:rPr lang="en-US" sz="2400" dirty="0" err="1"/>
              <a:t>Lokasi</a:t>
            </a:r>
            <a:r>
              <a:rPr lang="en-US" sz="2400" dirty="0"/>
              <a:t> </a:t>
            </a:r>
            <a:r>
              <a:rPr lang="en-US" sz="2400" dirty="0" err="1"/>
              <a:t>klasik</a:t>
            </a:r>
            <a:r>
              <a:rPr lang="en-US" sz="2400" dirty="0"/>
              <a:t> </a:t>
            </a:r>
            <a:r>
              <a:rPr lang="en-US" sz="2400" dirty="0" err="1"/>
              <a:t>pewarnaan</a:t>
            </a:r>
            <a:r>
              <a:rPr lang="en-US" sz="2400" dirty="0"/>
              <a:t> rose Bengal pada </a:t>
            </a:r>
            <a:r>
              <a:rPr lang="en-US" sz="2400" dirty="0" err="1"/>
              <a:t>defisiensi</a:t>
            </a:r>
            <a:r>
              <a:rPr lang="en-US" sz="2400" dirty="0"/>
              <a:t> aqueous.</a:t>
            </a:r>
          </a:p>
          <a:p>
            <a:pPr marL="0" indent="0">
              <a:buNone/>
            </a:pPr>
            <a:r>
              <a:rPr lang="id-ID" sz="2400" dirty="0" smtClean="0"/>
              <a:t>	</a:t>
            </a:r>
            <a:r>
              <a:rPr lang="en-US" sz="2400" dirty="0" smtClean="0"/>
              <a:t>4</a:t>
            </a:r>
            <a:r>
              <a:rPr lang="en-US" sz="2400" dirty="0"/>
              <a:t>. </a:t>
            </a:r>
            <a:r>
              <a:rPr lang="en-US" sz="2400" dirty="0" err="1"/>
              <a:t>Tes</a:t>
            </a:r>
            <a:r>
              <a:rPr lang="en-US" sz="2400" dirty="0"/>
              <a:t> </a:t>
            </a:r>
            <a:r>
              <a:rPr lang="en-US" sz="2400" dirty="0" err="1"/>
              <a:t>Ferning</a:t>
            </a:r>
            <a:endParaRPr lang="en-US" sz="2400" dirty="0"/>
          </a:p>
          <a:p>
            <a:pPr marL="0" indent="0">
              <a:buNone/>
            </a:pPr>
            <a:r>
              <a:rPr lang="id-ID" sz="2400" dirty="0" smtClean="0"/>
              <a:t>	</a:t>
            </a:r>
            <a:r>
              <a:rPr lang="en-US" sz="2400" dirty="0" err="1" smtClean="0"/>
              <a:t>Menilai</a:t>
            </a:r>
            <a:r>
              <a:rPr lang="en-US" sz="2400" dirty="0" smtClean="0"/>
              <a:t> </a:t>
            </a:r>
            <a:r>
              <a:rPr lang="en-US" sz="2400" dirty="0" err="1"/>
              <a:t>kuantitas</a:t>
            </a:r>
            <a:r>
              <a:rPr lang="en-US" sz="2400" dirty="0"/>
              <a:t> </a:t>
            </a:r>
            <a:r>
              <a:rPr lang="en-US" sz="2400" dirty="0" err="1"/>
              <a:t>serta</a:t>
            </a:r>
            <a:r>
              <a:rPr lang="en-US" sz="2400" dirty="0"/>
              <a:t> </a:t>
            </a:r>
            <a:r>
              <a:rPr lang="en-US" sz="2400" dirty="0" err="1"/>
              <a:t>stabilitas</a:t>
            </a:r>
            <a:r>
              <a:rPr lang="en-US" sz="2400" dirty="0"/>
              <a:t> air </a:t>
            </a:r>
            <a:r>
              <a:rPr lang="en-US" sz="2400" dirty="0" err="1"/>
              <a:t>mata</a:t>
            </a:r>
            <a:r>
              <a:rPr lang="en-US" sz="2400" dirty="0"/>
              <a:t>. Air </a:t>
            </a:r>
            <a:r>
              <a:rPr lang="en-US" sz="2400" dirty="0" err="1"/>
              <a:t>mata</a:t>
            </a:r>
            <a:r>
              <a:rPr lang="en-US" sz="2400" dirty="0"/>
              <a:t> </a:t>
            </a:r>
            <a:r>
              <a:rPr lang="en-US" sz="2400" dirty="0" err="1"/>
              <a:t>dibiarkan</a:t>
            </a:r>
            <a:r>
              <a:rPr lang="en-US" sz="2400" dirty="0"/>
              <a:t> </a:t>
            </a:r>
            <a:r>
              <a:rPr lang="en-US" sz="2400" dirty="0" err="1"/>
              <a:t>kering</a:t>
            </a:r>
            <a:r>
              <a:rPr lang="en-US" sz="2400" dirty="0"/>
              <a:t> </a:t>
            </a:r>
            <a:r>
              <a:rPr lang="id-ID" sz="2400" dirty="0" smtClean="0"/>
              <a:t>	</a:t>
            </a:r>
            <a:r>
              <a:rPr lang="en-US" sz="2400" dirty="0" err="1" smtClean="0"/>
              <a:t>pada</a:t>
            </a:r>
            <a:r>
              <a:rPr lang="en-US" sz="2400" dirty="0" smtClean="0"/>
              <a:t> </a:t>
            </a:r>
            <a:r>
              <a:rPr lang="en-US" sz="2400" dirty="0" err="1"/>
              <a:t>objek</a:t>
            </a:r>
            <a:r>
              <a:rPr lang="en-US" sz="2400" dirty="0"/>
              <a:t> glass, </a:t>
            </a:r>
            <a:r>
              <a:rPr lang="en-US" sz="2400" dirty="0" err="1"/>
              <a:t>dengan</a:t>
            </a:r>
            <a:r>
              <a:rPr lang="en-US" sz="2400" dirty="0"/>
              <a:t> </a:t>
            </a:r>
            <a:r>
              <a:rPr lang="en-US" sz="2400" dirty="0" err="1"/>
              <a:t>menggunakan</a:t>
            </a:r>
            <a:r>
              <a:rPr lang="en-US" sz="2400" dirty="0"/>
              <a:t> </a:t>
            </a:r>
            <a:r>
              <a:rPr lang="en-US" sz="2400" dirty="0" err="1"/>
              <a:t>mikroskop</a:t>
            </a:r>
            <a:r>
              <a:rPr lang="en-US" sz="2400" dirty="0"/>
              <a:t> </a:t>
            </a:r>
            <a:r>
              <a:rPr lang="en-US" sz="2400" dirty="0" err="1"/>
              <a:t>cahaya</a:t>
            </a:r>
            <a:r>
              <a:rPr lang="en-US" sz="2400" dirty="0"/>
              <a:t> </a:t>
            </a:r>
            <a:r>
              <a:rPr lang="en-US" sz="2400" dirty="0" err="1"/>
              <a:t>akan</a:t>
            </a:r>
            <a:r>
              <a:rPr lang="en-US" sz="2400" dirty="0"/>
              <a:t> </a:t>
            </a:r>
            <a:r>
              <a:rPr lang="en-US" sz="2400" dirty="0" smtClean="0"/>
              <a:t>t</a:t>
            </a:r>
            <a:r>
              <a:rPr lang="id-ID" sz="2400" dirty="0" smtClean="0"/>
              <a:t>	</a:t>
            </a:r>
            <a:r>
              <a:rPr lang="en-US" sz="2400" dirty="0" err="1" smtClean="0"/>
              <a:t>ampak</a:t>
            </a:r>
            <a:r>
              <a:rPr lang="en-US" sz="2400" dirty="0" smtClean="0"/>
              <a:t> </a:t>
            </a:r>
            <a:r>
              <a:rPr lang="en-US" sz="2400" dirty="0" err="1"/>
              <a:t>gambaran</a:t>
            </a:r>
            <a:r>
              <a:rPr lang="en-US" sz="2400" dirty="0"/>
              <a:t> </a:t>
            </a:r>
            <a:r>
              <a:rPr lang="en-US" sz="2400" dirty="0" err="1"/>
              <a:t>kristal</a:t>
            </a:r>
            <a:r>
              <a:rPr lang="en-US" sz="2400" dirty="0"/>
              <a:t> </a:t>
            </a:r>
            <a:r>
              <a:rPr lang="en-US" sz="2400" dirty="0" err="1"/>
              <a:t>berbentuk</a:t>
            </a:r>
            <a:r>
              <a:rPr lang="en-US" sz="2400" dirty="0"/>
              <a:t> </a:t>
            </a:r>
            <a:r>
              <a:rPr lang="en-US" sz="2400" dirty="0" err="1"/>
              <a:t>daun</a:t>
            </a:r>
            <a:r>
              <a:rPr lang="en-US" sz="2400" dirty="0"/>
              <a:t> </a:t>
            </a:r>
            <a:r>
              <a:rPr lang="en-US" sz="2400" dirty="0" err="1"/>
              <a:t>pakis</a:t>
            </a:r>
            <a:r>
              <a:rPr lang="en-US" sz="2400" dirty="0"/>
              <a:t> (Ferns).</a:t>
            </a:r>
          </a:p>
          <a:p>
            <a:pPr marL="0" indent="0">
              <a:buNone/>
            </a:pPr>
            <a:r>
              <a:rPr lang="id-ID" sz="2400" dirty="0" smtClean="0"/>
              <a:t>	</a:t>
            </a:r>
            <a:r>
              <a:rPr lang="en-US" sz="2400" dirty="0" smtClean="0"/>
              <a:t>5</a:t>
            </a:r>
            <a:r>
              <a:rPr lang="en-US" sz="2400" dirty="0"/>
              <a:t>. Impression </a:t>
            </a:r>
            <a:r>
              <a:rPr lang="en-US" sz="2400" dirty="0" err="1"/>
              <a:t>Cytologi</a:t>
            </a:r>
            <a:endParaRPr lang="en-US" sz="2400" dirty="0"/>
          </a:p>
          <a:p>
            <a:pPr marL="0" indent="0">
              <a:buNone/>
            </a:pPr>
            <a:r>
              <a:rPr lang="id-ID" sz="2400" dirty="0" smtClean="0"/>
              <a:t>	</a:t>
            </a:r>
            <a:r>
              <a:rPr lang="en-US" sz="2400" dirty="0" err="1" smtClean="0"/>
              <a:t>Menggunakan</a:t>
            </a:r>
            <a:r>
              <a:rPr lang="en-US" sz="2400" dirty="0" smtClean="0"/>
              <a:t> </a:t>
            </a:r>
            <a:r>
              <a:rPr lang="en-US" sz="2400" dirty="0"/>
              <a:t>Cellulase </a:t>
            </a:r>
            <a:r>
              <a:rPr lang="en-US" sz="2400" dirty="0" err="1"/>
              <a:t>Acetat</a:t>
            </a:r>
            <a:r>
              <a:rPr lang="en-US" sz="2400" dirty="0"/>
              <a:t> Filter </a:t>
            </a:r>
            <a:r>
              <a:rPr lang="en-US" sz="2400" dirty="0" err="1"/>
              <a:t>menilai</a:t>
            </a:r>
            <a:r>
              <a:rPr lang="en-US" sz="2400" dirty="0"/>
              <a:t> </a:t>
            </a:r>
            <a:r>
              <a:rPr lang="en-US" sz="2400" dirty="0" err="1"/>
              <a:t>densitas</a:t>
            </a:r>
            <a:r>
              <a:rPr lang="en-US" sz="2400" dirty="0"/>
              <a:t> </a:t>
            </a:r>
            <a:r>
              <a:rPr lang="en-US" sz="2400" dirty="0" err="1"/>
              <a:t>sel-sel</a:t>
            </a:r>
            <a:r>
              <a:rPr lang="en-US" sz="2400" dirty="0"/>
              <a:t> </a:t>
            </a:r>
            <a:r>
              <a:rPr lang="id-ID" sz="2400" dirty="0" smtClean="0"/>
              <a:t>	</a:t>
            </a:r>
            <a:r>
              <a:rPr lang="en-US" sz="2400" dirty="0" err="1" smtClean="0"/>
              <a:t>permukaan</a:t>
            </a:r>
            <a:r>
              <a:rPr lang="en-US" sz="2400" dirty="0" smtClean="0"/>
              <a:t> </a:t>
            </a:r>
            <a:r>
              <a:rPr lang="en-US" sz="2400" dirty="0" err="1"/>
              <a:t>mata</a:t>
            </a:r>
            <a:r>
              <a:rPr lang="en-US" sz="2400" dirty="0"/>
              <a:t>, </a:t>
            </a:r>
            <a:r>
              <a:rPr lang="en-US" sz="2400" dirty="0" err="1"/>
              <a:t>sel</a:t>
            </a:r>
            <a:r>
              <a:rPr lang="en-US" sz="2400" dirty="0"/>
              <a:t> goblet, </a:t>
            </a:r>
            <a:r>
              <a:rPr lang="en-US" sz="2400" dirty="0" err="1"/>
              <a:t>sel</a:t>
            </a:r>
            <a:r>
              <a:rPr lang="en-US" sz="2400" dirty="0"/>
              <a:t> </a:t>
            </a:r>
            <a:r>
              <a:rPr lang="en-US" sz="2400" dirty="0" err="1"/>
              <a:t>epitel</a:t>
            </a:r>
            <a:r>
              <a:rPr lang="en-US" sz="2400" dirty="0"/>
              <a:t>, </a:t>
            </a:r>
            <a:r>
              <a:rPr lang="en-US" sz="2400" dirty="0" err="1"/>
              <a:t>serta</a:t>
            </a:r>
            <a:r>
              <a:rPr lang="en-US" sz="2400" dirty="0"/>
              <a:t> </a:t>
            </a:r>
            <a:r>
              <a:rPr lang="en-US" sz="2400" dirty="0" err="1"/>
              <a:t>gambaran</a:t>
            </a:r>
            <a:r>
              <a:rPr lang="en-US" sz="2400" dirty="0"/>
              <a:t> </a:t>
            </a:r>
            <a:r>
              <a:rPr lang="en-US" sz="2400" dirty="0" err="1"/>
              <a:t>kerusakan</a:t>
            </a:r>
            <a:r>
              <a:rPr lang="en-US" sz="2400" dirty="0"/>
              <a:t> </a:t>
            </a:r>
            <a:r>
              <a:rPr lang="id-ID" sz="2400" dirty="0" smtClean="0"/>
              <a:t>	</a:t>
            </a:r>
            <a:r>
              <a:rPr lang="en-US" sz="2400" dirty="0" err="1" smtClean="0"/>
              <a:t>sel</a:t>
            </a:r>
            <a:r>
              <a:rPr lang="en-US" sz="2400" dirty="0" smtClean="0"/>
              <a:t> </a:t>
            </a:r>
            <a:r>
              <a:rPr lang="en-US" sz="2400" dirty="0"/>
              <a:t>yang </a:t>
            </a:r>
            <a:r>
              <a:rPr lang="en-US" sz="2400" dirty="0" err="1"/>
              <a:t>mengalami</a:t>
            </a:r>
            <a:r>
              <a:rPr lang="en-US" sz="2400" dirty="0"/>
              <a:t> </a:t>
            </a:r>
            <a:r>
              <a:rPr lang="en-US" sz="2400" dirty="0" err="1"/>
              <a:t>keratinisasi</a:t>
            </a:r>
            <a:r>
              <a:rPr lang="en-US" sz="2400" dirty="0"/>
              <a:t>.</a:t>
            </a:r>
          </a:p>
        </p:txBody>
      </p:sp>
    </p:spTree>
    <p:extLst>
      <p:ext uri="{BB962C8B-B14F-4D97-AF65-F5344CB8AC3E}">
        <p14:creationId xmlns:p14="http://schemas.microsoft.com/office/powerpoint/2010/main" val="2920418070"/>
      </p:ext>
    </p:extLst>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AB96569F-0900-4B66-BAFC-D7C956BFC2AC}"/>
              </a:ext>
            </a:extLst>
          </p:cNvPr>
          <p:cNvSpPr>
            <a:spLocks noGrp="1"/>
          </p:cNvSpPr>
          <p:nvPr>
            <p:ph type="title"/>
          </p:nvPr>
        </p:nvSpPr>
        <p:spPr/>
        <p:txBody>
          <a:bodyPr/>
          <a:lstStyle/>
          <a:p>
            <a:r>
              <a:rPr lang="en-US" dirty="0" err="1"/>
              <a:t>Pentalaksanaan</a:t>
            </a:r>
            <a:r>
              <a:rPr lang="en-US" dirty="0"/>
              <a:t> Dry Eye</a:t>
            </a:r>
          </a:p>
        </p:txBody>
      </p:sp>
      <p:sp>
        <p:nvSpPr>
          <p:cNvPr id="3" name="Content Placeholder 2">
            <a:extLst>
              <a:ext uri="{FF2B5EF4-FFF2-40B4-BE49-F238E27FC236}">
                <a16:creationId xmlns="" xmlns:a16="http://schemas.microsoft.com/office/drawing/2014/main" id="{905CDFAA-30CD-43E7-BBA8-4D47CA2E9099}"/>
              </a:ext>
            </a:extLst>
          </p:cNvPr>
          <p:cNvSpPr>
            <a:spLocks noGrp="1"/>
          </p:cNvSpPr>
          <p:nvPr>
            <p:ph idx="1"/>
          </p:nvPr>
        </p:nvSpPr>
        <p:spPr>
          <a:xfrm>
            <a:off x="162030" y="2097596"/>
            <a:ext cx="4409970" cy="4531804"/>
          </a:xfrm>
        </p:spPr>
        <p:txBody>
          <a:bodyPr>
            <a:normAutofit fontScale="92500" lnSpcReduction="20000"/>
          </a:bodyPr>
          <a:lstStyle/>
          <a:p>
            <a:pPr marL="0" indent="0">
              <a:buNone/>
            </a:pPr>
            <a:r>
              <a:rPr lang="id-ID" sz="2400" dirty="0" smtClean="0"/>
              <a:t>   </a:t>
            </a:r>
            <a:r>
              <a:rPr lang="en-US" sz="2400" dirty="0" err="1" smtClean="0"/>
              <a:t>Terbagi</a:t>
            </a:r>
            <a:r>
              <a:rPr lang="en-US" sz="2400" dirty="0" smtClean="0"/>
              <a:t> </a:t>
            </a:r>
            <a:r>
              <a:rPr lang="en-US" sz="2400" dirty="0" err="1"/>
              <a:t>menjadi</a:t>
            </a:r>
            <a:r>
              <a:rPr lang="en-US" sz="2400" dirty="0"/>
              <a:t>, </a:t>
            </a:r>
          </a:p>
          <a:p>
            <a:pPr>
              <a:buFont typeface="Wingdings" panose="05000000000000000000" pitchFamily="2" charset="2"/>
              <a:buChar char="ü"/>
            </a:pPr>
            <a:r>
              <a:rPr lang="en-US" sz="2400" dirty="0" err="1">
                <a:solidFill>
                  <a:schemeClr val="accent3"/>
                </a:solidFill>
              </a:rPr>
              <a:t>Lingkungan</a:t>
            </a:r>
            <a:endParaRPr lang="en-US" sz="2400" dirty="0">
              <a:solidFill>
                <a:schemeClr val="accent3"/>
              </a:solidFill>
            </a:endParaRPr>
          </a:p>
          <a:p>
            <a:pPr marL="342900">
              <a:buFontTx/>
              <a:buChar char="-"/>
            </a:pPr>
            <a:r>
              <a:rPr lang="en-US" sz="2400" dirty="0" err="1" smtClean="0"/>
              <a:t>Edukasi</a:t>
            </a:r>
            <a:r>
              <a:rPr lang="en-US" sz="2400" dirty="0" smtClean="0"/>
              <a:t> </a:t>
            </a:r>
            <a:r>
              <a:rPr lang="en-US" sz="2400" dirty="0"/>
              <a:t>dan </a:t>
            </a:r>
            <a:r>
              <a:rPr lang="en-US" sz="2400" dirty="0" err="1"/>
              <a:t>modifikasi</a:t>
            </a:r>
            <a:r>
              <a:rPr lang="en-US" sz="2400" dirty="0"/>
              <a:t> </a:t>
            </a:r>
            <a:r>
              <a:rPr lang="id-ID" sz="2400" dirty="0" smtClean="0"/>
              <a:t>    </a:t>
            </a:r>
          </a:p>
          <a:p>
            <a:pPr marL="342900">
              <a:buFontTx/>
              <a:buChar char="-"/>
            </a:pPr>
            <a:r>
              <a:rPr lang="en-US" sz="2400" dirty="0" err="1" smtClean="0"/>
              <a:t>lingkungan</a:t>
            </a:r>
            <a:endParaRPr lang="en-US" sz="2400" dirty="0"/>
          </a:p>
          <a:p>
            <a:pPr marL="342900">
              <a:buFontTx/>
              <a:buChar char="-"/>
            </a:pPr>
            <a:r>
              <a:rPr lang="en-US" sz="2400" dirty="0" err="1" smtClean="0"/>
              <a:t>Mengeliminasi</a:t>
            </a:r>
            <a:r>
              <a:rPr lang="en-US" sz="2400" dirty="0" smtClean="0"/>
              <a:t> </a:t>
            </a:r>
            <a:r>
              <a:rPr lang="en-US" sz="2400" dirty="0" err="1"/>
              <a:t>efek</a:t>
            </a:r>
            <a:r>
              <a:rPr lang="en-US" sz="2400" dirty="0"/>
              <a:t> </a:t>
            </a:r>
            <a:r>
              <a:rPr lang="en-US" sz="2400" dirty="0" err="1" smtClean="0"/>
              <a:t>pengobatan</a:t>
            </a:r>
            <a:endParaRPr lang="id-ID" sz="2400" dirty="0" smtClean="0"/>
          </a:p>
          <a:p>
            <a:pPr marL="342900">
              <a:buFontTx/>
              <a:buChar char="-"/>
            </a:pPr>
            <a:endParaRPr lang="en-US" sz="2400" dirty="0"/>
          </a:p>
          <a:p>
            <a:pPr>
              <a:buFont typeface="Wingdings" panose="05000000000000000000" pitchFamily="2" charset="2"/>
              <a:buChar char="ü"/>
            </a:pPr>
            <a:r>
              <a:rPr lang="en-US" sz="2400" dirty="0" err="1">
                <a:solidFill>
                  <a:schemeClr val="accent3"/>
                </a:solidFill>
              </a:rPr>
              <a:t>Pengobatan</a:t>
            </a:r>
            <a:r>
              <a:rPr lang="en-US" sz="2400" dirty="0">
                <a:solidFill>
                  <a:schemeClr val="accent3"/>
                </a:solidFill>
              </a:rPr>
              <a:t> Topical</a:t>
            </a:r>
          </a:p>
          <a:p>
            <a:pPr marL="342900">
              <a:buFontTx/>
              <a:buChar char="-"/>
            </a:pPr>
            <a:r>
              <a:rPr lang="en-US" sz="2400" dirty="0" smtClean="0"/>
              <a:t>Air </a:t>
            </a:r>
            <a:r>
              <a:rPr lang="en-US" sz="2400" dirty="0" err="1"/>
              <a:t>mata</a:t>
            </a:r>
            <a:r>
              <a:rPr lang="en-US" sz="2400" dirty="0"/>
              <a:t> </a:t>
            </a:r>
            <a:r>
              <a:rPr lang="en-US" sz="2400" dirty="0" err="1"/>
              <a:t>buatan</a:t>
            </a:r>
            <a:r>
              <a:rPr lang="en-US" sz="2400" dirty="0"/>
              <a:t>/ artificial tears, </a:t>
            </a:r>
            <a:r>
              <a:rPr lang="id-ID" sz="2400" dirty="0" smtClean="0"/>
              <a:t>     </a:t>
            </a:r>
          </a:p>
          <a:p>
            <a:pPr marL="342900">
              <a:buFontTx/>
              <a:buChar char="-"/>
            </a:pPr>
            <a:r>
              <a:rPr lang="en-US" sz="2400" dirty="0" smtClean="0"/>
              <a:t>gel/</a:t>
            </a:r>
            <a:r>
              <a:rPr lang="en-US" sz="2400" dirty="0" err="1" smtClean="0"/>
              <a:t>salep</a:t>
            </a:r>
            <a:endParaRPr lang="en-US" sz="2400" dirty="0"/>
          </a:p>
          <a:p>
            <a:pPr marL="0" indent="0">
              <a:buNone/>
            </a:pPr>
            <a:r>
              <a:rPr lang="id-ID" sz="2400" dirty="0" smtClean="0"/>
              <a:t>      </a:t>
            </a:r>
            <a:r>
              <a:rPr lang="en-US" sz="2400" dirty="0" smtClean="0"/>
              <a:t>-</a:t>
            </a:r>
            <a:r>
              <a:rPr lang="en-US" sz="2400" dirty="0"/>
              <a:t>Anti </a:t>
            </a:r>
            <a:r>
              <a:rPr lang="en-US" sz="2400" dirty="0" err="1"/>
              <a:t>inflamasi</a:t>
            </a:r>
            <a:endParaRPr lang="en-US" sz="2400" dirty="0"/>
          </a:p>
          <a:p>
            <a:pPr marL="0" indent="0">
              <a:buNone/>
            </a:pPr>
            <a:r>
              <a:rPr lang="id-ID" sz="2400" dirty="0" smtClean="0"/>
              <a:t>      </a:t>
            </a:r>
            <a:r>
              <a:rPr lang="en-US" sz="2400" dirty="0" smtClean="0"/>
              <a:t>-</a:t>
            </a:r>
            <a:r>
              <a:rPr lang="en-US" sz="2400" dirty="0" err="1"/>
              <a:t>Agen</a:t>
            </a:r>
            <a:r>
              <a:rPr lang="en-US" sz="2400" dirty="0"/>
              <a:t> </a:t>
            </a:r>
            <a:r>
              <a:rPr lang="en-US" sz="2400" dirty="0" err="1"/>
              <a:t>mukolitik</a:t>
            </a:r>
            <a:endParaRPr lang="en-US" sz="2400" dirty="0"/>
          </a:p>
          <a:p>
            <a:pPr marL="0" indent="0">
              <a:buNone/>
            </a:pPr>
            <a:r>
              <a:rPr lang="id-ID" sz="2400" dirty="0" smtClean="0"/>
              <a:t>     </a:t>
            </a:r>
            <a:r>
              <a:rPr lang="en-US" sz="2400" dirty="0" smtClean="0"/>
              <a:t>-</a:t>
            </a:r>
            <a:r>
              <a:rPr lang="en-US" sz="2400" dirty="0"/>
              <a:t>Serum autologous</a:t>
            </a:r>
          </a:p>
        </p:txBody>
      </p:sp>
      <p:sp>
        <p:nvSpPr>
          <p:cNvPr id="4" name="Content Placeholder 2">
            <a:extLst>
              <a:ext uri="{FF2B5EF4-FFF2-40B4-BE49-F238E27FC236}">
                <a16:creationId xmlns="" xmlns:a16="http://schemas.microsoft.com/office/drawing/2014/main" id="{51585906-C7F5-485E-B114-B0B1986841B4}"/>
              </a:ext>
            </a:extLst>
          </p:cNvPr>
          <p:cNvSpPr txBox="1">
            <a:spLocks/>
          </p:cNvSpPr>
          <p:nvPr/>
        </p:nvSpPr>
        <p:spPr>
          <a:xfrm>
            <a:off x="4572000" y="2097596"/>
            <a:ext cx="4409970" cy="4531804"/>
          </a:xfrm>
          <a:prstGeom prst="rect">
            <a:avLst/>
          </a:prstGeom>
          <a:effectLst>
            <a:outerShdw blurRad="50800" dir="14400000">
              <a:srgbClr val="000000">
                <a:alpha val="40000"/>
              </a:srgbClr>
            </a:outerShdw>
          </a:effectLst>
        </p:spPr>
        <p:txBody>
          <a:bodyPr vert="horz" lIns="91440" tIns="45720" rIns="91440" bIns="45720" rtlCol="0" anchor="ctr">
            <a:normAutofit fontScale="92500" lnSpcReduction="20000"/>
          </a:bodyPr>
          <a:lstStyle>
            <a:lvl1pPr marL="342900" indent="-342900" algn="l" defTabSz="457200" rtl="0" eaLnBrk="1" latinLnBrk="0" hangingPunct="1">
              <a:spcBef>
                <a:spcPct val="20000"/>
              </a:spcBef>
              <a:spcAft>
                <a:spcPts val="600"/>
              </a:spcAft>
              <a:buClr>
                <a:schemeClr val="accent1"/>
              </a:buClr>
              <a:buFont typeface="Wingdings 2" charset="2"/>
              <a:buChar char=""/>
              <a:defRPr sz="1800" kern="1200">
                <a:solidFill>
                  <a:schemeClr val="tx1"/>
                </a:solidFill>
                <a:latin typeface="+mn-lt"/>
                <a:ea typeface="+mn-ea"/>
                <a:cs typeface="+mn-cs"/>
              </a:defRPr>
            </a:lvl1pPr>
            <a:lvl2pPr marL="742950" indent="-285750" algn="l" defTabSz="457200" rtl="0" eaLnBrk="1" latinLnBrk="0" hangingPunct="1">
              <a:spcBef>
                <a:spcPct val="20000"/>
              </a:spcBef>
              <a:spcAft>
                <a:spcPts val="600"/>
              </a:spcAft>
              <a:buClr>
                <a:schemeClr val="accent1"/>
              </a:buClr>
              <a:buFont typeface="Wingdings 2" charset="2"/>
              <a:buChar char=""/>
              <a:defRPr sz="1600" kern="1200">
                <a:solidFill>
                  <a:schemeClr val="tx1"/>
                </a:solidFill>
                <a:latin typeface="+mn-lt"/>
                <a:ea typeface="+mn-ea"/>
                <a:cs typeface="+mn-cs"/>
              </a:defRPr>
            </a:lvl2pPr>
            <a:lvl3pPr marL="1143000" indent="-228600" algn="l" defTabSz="457200" rtl="0" eaLnBrk="1" latinLnBrk="0" hangingPunct="1">
              <a:spcBef>
                <a:spcPct val="20000"/>
              </a:spcBef>
              <a:spcAft>
                <a:spcPts val="600"/>
              </a:spcAft>
              <a:buClr>
                <a:schemeClr val="accent1"/>
              </a:buClr>
              <a:buFont typeface="Wingdings 2" charset="2"/>
              <a:buChar char=""/>
              <a:defRPr sz="1400" kern="1200">
                <a:solidFill>
                  <a:schemeClr val="tx1"/>
                </a:solidFill>
                <a:latin typeface="+mn-lt"/>
                <a:ea typeface="+mn-ea"/>
                <a:cs typeface="+mn-cs"/>
              </a:defRPr>
            </a:lvl3pPr>
            <a:lvl4pPr marL="16002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4pPr>
            <a:lvl5pPr marL="20574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5pPr>
            <a:lvl6pPr marL="24000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6pPr>
            <a:lvl7pPr marL="28000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7pPr>
            <a:lvl8pPr marL="32000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8pPr>
            <a:lvl9pPr marL="36000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9pPr>
          </a:lstStyle>
          <a:p>
            <a:pPr>
              <a:buFont typeface="Wingdings" panose="05000000000000000000" pitchFamily="2" charset="2"/>
              <a:buChar char="ü"/>
            </a:pPr>
            <a:r>
              <a:rPr lang="en-US" sz="2400" dirty="0" err="1">
                <a:solidFill>
                  <a:schemeClr val="accent3"/>
                </a:solidFill>
              </a:rPr>
              <a:t>Pengobatan</a:t>
            </a:r>
            <a:r>
              <a:rPr lang="en-US" sz="2400" dirty="0">
                <a:solidFill>
                  <a:schemeClr val="accent3"/>
                </a:solidFill>
              </a:rPr>
              <a:t> </a:t>
            </a:r>
            <a:r>
              <a:rPr lang="en-US" sz="2400" dirty="0" err="1">
                <a:solidFill>
                  <a:schemeClr val="accent3"/>
                </a:solidFill>
              </a:rPr>
              <a:t>Sistemik</a:t>
            </a:r>
            <a:endParaRPr lang="en-US" sz="2400" dirty="0">
              <a:solidFill>
                <a:schemeClr val="accent3"/>
              </a:solidFill>
            </a:endParaRPr>
          </a:p>
          <a:p>
            <a:pPr marL="0" indent="0">
              <a:buNone/>
            </a:pPr>
            <a:r>
              <a:rPr lang="en-US" sz="2400" dirty="0"/>
              <a:t>-</a:t>
            </a:r>
            <a:r>
              <a:rPr lang="en-US" sz="2400" dirty="0" err="1"/>
              <a:t>Asam</a:t>
            </a:r>
            <a:r>
              <a:rPr lang="en-US" sz="2400" dirty="0"/>
              <a:t> Lemak Omega 3</a:t>
            </a:r>
          </a:p>
          <a:p>
            <a:pPr marL="0" indent="0">
              <a:buNone/>
            </a:pPr>
            <a:r>
              <a:rPr lang="en-US" sz="2400" dirty="0"/>
              <a:t>-</a:t>
            </a:r>
            <a:r>
              <a:rPr lang="en-US" sz="2400" dirty="0" err="1"/>
              <a:t>Tetrasiklin</a:t>
            </a:r>
            <a:r>
              <a:rPr lang="en-US" sz="2400" dirty="0"/>
              <a:t> (</a:t>
            </a:r>
            <a:r>
              <a:rPr lang="en-US" sz="2400" dirty="0" err="1"/>
              <a:t>disfungsi</a:t>
            </a:r>
            <a:r>
              <a:rPr lang="en-US" sz="2400" dirty="0"/>
              <a:t> </a:t>
            </a:r>
            <a:r>
              <a:rPr lang="en-US" sz="2400" dirty="0" err="1"/>
              <a:t>kelenjar</a:t>
            </a:r>
            <a:r>
              <a:rPr lang="en-US" sz="2400" dirty="0"/>
              <a:t> </a:t>
            </a:r>
            <a:r>
              <a:rPr lang="en-US" sz="2400" dirty="0" err="1"/>
              <a:t>meiboman</a:t>
            </a:r>
            <a:r>
              <a:rPr lang="en-US" sz="2400" dirty="0"/>
              <a:t>, rosacea).</a:t>
            </a:r>
          </a:p>
          <a:p>
            <a:pPr marL="0" indent="0">
              <a:buNone/>
            </a:pPr>
            <a:r>
              <a:rPr lang="en-US" sz="2400" dirty="0"/>
              <a:t>-Anti </a:t>
            </a:r>
            <a:r>
              <a:rPr lang="en-US" sz="2400" dirty="0" err="1"/>
              <a:t>inflamasi</a:t>
            </a:r>
            <a:r>
              <a:rPr lang="en-US" sz="2400" dirty="0"/>
              <a:t> </a:t>
            </a:r>
            <a:r>
              <a:rPr lang="en-US" sz="2400" dirty="0" err="1"/>
              <a:t>sistemik</a:t>
            </a:r>
            <a:endParaRPr lang="en-US" sz="2400" dirty="0"/>
          </a:p>
          <a:p>
            <a:pPr marL="0" indent="0">
              <a:buNone/>
            </a:pPr>
            <a:r>
              <a:rPr lang="en-US" sz="2400" dirty="0"/>
              <a:t>-</a:t>
            </a:r>
            <a:r>
              <a:rPr lang="en-US" sz="2400" dirty="0" err="1" smtClean="0"/>
              <a:t>Secretagohues</a:t>
            </a:r>
            <a:endParaRPr lang="en-US" sz="2400" dirty="0"/>
          </a:p>
          <a:p>
            <a:pPr>
              <a:buFont typeface="Wingdings" panose="05000000000000000000" pitchFamily="2" charset="2"/>
              <a:buChar char="ü"/>
            </a:pPr>
            <a:r>
              <a:rPr lang="en-US" sz="2400" dirty="0" err="1">
                <a:solidFill>
                  <a:schemeClr val="accent3"/>
                </a:solidFill>
              </a:rPr>
              <a:t>Pembedahan</a:t>
            </a:r>
            <a:endParaRPr lang="en-US" sz="2400" dirty="0">
              <a:solidFill>
                <a:schemeClr val="accent3"/>
              </a:solidFill>
            </a:endParaRPr>
          </a:p>
          <a:p>
            <a:pPr marL="0" indent="0">
              <a:buNone/>
            </a:pPr>
            <a:r>
              <a:rPr lang="en-US" sz="2400" dirty="0"/>
              <a:t>-</a:t>
            </a:r>
            <a:r>
              <a:rPr lang="en-US" sz="2400" dirty="0" err="1"/>
              <a:t>Pemasangan</a:t>
            </a:r>
            <a:r>
              <a:rPr lang="en-US" sz="2400" dirty="0"/>
              <a:t> </a:t>
            </a:r>
            <a:r>
              <a:rPr lang="en-US" sz="2400" dirty="0" err="1"/>
              <a:t>sumbat</a:t>
            </a:r>
            <a:r>
              <a:rPr lang="en-US" sz="2400" dirty="0"/>
              <a:t> punctum (Punctum Plug)</a:t>
            </a:r>
          </a:p>
          <a:p>
            <a:pPr marL="0" indent="0">
              <a:buNone/>
            </a:pPr>
            <a:r>
              <a:rPr lang="en-US" sz="2400" dirty="0"/>
              <a:t>-</a:t>
            </a:r>
            <a:r>
              <a:rPr lang="en-US" sz="2400" dirty="0" err="1"/>
              <a:t>Penjahitan</a:t>
            </a:r>
            <a:r>
              <a:rPr lang="en-US" sz="2400" dirty="0"/>
              <a:t> 1/3 </a:t>
            </a:r>
            <a:r>
              <a:rPr lang="en-US" sz="2400" dirty="0" err="1"/>
              <a:t>kelopak</a:t>
            </a:r>
            <a:r>
              <a:rPr lang="en-US" sz="2400" dirty="0"/>
              <a:t> </a:t>
            </a:r>
            <a:r>
              <a:rPr lang="en-US" sz="2400" dirty="0" err="1"/>
              <a:t>mata</a:t>
            </a:r>
            <a:r>
              <a:rPr lang="en-US" sz="2400" dirty="0"/>
              <a:t> (</a:t>
            </a:r>
            <a:r>
              <a:rPr lang="en-US" sz="2400" dirty="0" err="1"/>
              <a:t>tarsorafi</a:t>
            </a:r>
            <a:r>
              <a:rPr lang="en-US" sz="2400" dirty="0"/>
              <a:t>)</a:t>
            </a:r>
          </a:p>
          <a:p>
            <a:pPr marL="0" indent="0">
              <a:buNone/>
            </a:pPr>
            <a:r>
              <a:rPr lang="en-US" sz="2400" dirty="0"/>
              <a:t>-</a:t>
            </a:r>
            <a:r>
              <a:rPr lang="en-US" sz="2400" dirty="0" err="1"/>
              <a:t>Perbaikan</a:t>
            </a:r>
            <a:r>
              <a:rPr lang="en-US" sz="2400" dirty="0"/>
              <a:t> </a:t>
            </a:r>
            <a:r>
              <a:rPr lang="en-US" sz="2400" dirty="0" err="1"/>
              <a:t>posisi</a:t>
            </a:r>
            <a:r>
              <a:rPr lang="en-US" sz="2400" dirty="0"/>
              <a:t> </a:t>
            </a:r>
            <a:r>
              <a:rPr lang="en-US" sz="2400" dirty="0" err="1"/>
              <a:t>kelopak</a:t>
            </a:r>
            <a:r>
              <a:rPr lang="en-US" sz="2400" dirty="0"/>
              <a:t> </a:t>
            </a:r>
            <a:r>
              <a:rPr lang="en-US" sz="2400" dirty="0" err="1"/>
              <a:t>mata</a:t>
            </a:r>
            <a:endParaRPr lang="en-US" sz="2400" dirty="0"/>
          </a:p>
        </p:txBody>
      </p:sp>
    </p:spTree>
    <p:extLst>
      <p:ext uri="{BB962C8B-B14F-4D97-AF65-F5344CB8AC3E}">
        <p14:creationId xmlns:p14="http://schemas.microsoft.com/office/powerpoint/2010/main" val="2520420029"/>
      </p:ext>
    </p:extLst>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id-ID"/>
          </a:p>
        </p:txBody>
      </p:sp>
      <p:sp>
        <p:nvSpPr>
          <p:cNvPr id="3" name="Content Placeholder 2"/>
          <p:cNvSpPr>
            <a:spLocks noGrp="1"/>
          </p:cNvSpPr>
          <p:nvPr>
            <p:ph idx="1"/>
          </p:nvPr>
        </p:nvSpPr>
        <p:spPr/>
        <p:txBody>
          <a:bodyPr>
            <a:normAutofit/>
          </a:bodyPr>
          <a:lstStyle/>
          <a:p>
            <a:pPr marL="68580" indent="0" algn="ctr">
              <a:buNone/>
            </a:pPr>
            <a:r>
              <a:rPr lang="en-US" sz="5400" dirty="0" err="1" smtClean="0"/>
              <a:t>Dacriosistitis</a:t>
            </a:r>
            <a:r>
              <a:rPr lang="id-ID" sz="5400" dirty="0" smtClean="0"/>
              <a:t> </a:t>
            </a:r>
          </a:p>
          <a:p>
            <a:pPr marL="68580" indent="0" algn="ctr">
              <a:buNone/>
            </a:pPr>
            <a:r>
              <a:rPr lang="id-ID" sz="5400" dirty="0" smtClean="0"/>
              <a:t>dan </a:t>
            </a:r>
          </a:p>
          <a:p>
            <a:pPr marL="68580" indent="0" algn="ctr">
              <a:buNone/>
            </a:pPr>
            <a:r>
              <a:rPr lang="en-US" sz="5400" dirty="0" err="1" smtClean="0"/>
              <a:t>Dacriosistitis</a:t>
            </a:r>
            <a:endParaRPr lang="id-ID" sz="5400" dirty="0"/>
          </a:p>
        </p:txBody>
      </p:sp>
    </p:spTree>
    <p:extLst>
      <p:ext uri="{BB962C8B-B14F-4D97-AF65-F5344CB8AC3E}">
        <p14:creationId xmlns:p14="http://schemas.microsoft.com/office/powerpoint/2010/main" val="3420471002"/>
      </p:ext>
    </p:extLst>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normAutofit/>
          </a:bodyPr>
          <a:lstStyle/>
          <a:p>
            <a:r>
              <a:rPr lang="en-US" sz="3600" dirty="0" err="1" smtClean="0"/>
              <a:t>Dacrioadenitis</a:t>
            </a:r>
            <a:r>
              <a:rPr lang="en-US" sz="3600" dirty="0" smtClean="0"/>
              <a:t>               </a:t>
            </a:r>
            <a:r>
              <a:rPr lang="en-US" sz="3600" dirty="0" err="1" smtClean="0"/>
              <a:t>Dacriosistitis</a:t>
            </a:r>
            <a:endParaRPr lang="en-US" sz="3600" dirty="0"/>
          </a:p>
        </p:txBody>
      </p:sp>
      <p:pic>
        <p:nvPicPr>
          <p:cNvPr id="3075" name="Picture 3" descr="D:\mydocument\KULIAH UKDI\FOTO2 MATA\dacrioadenitis.jpg"/>
          <p:cNvPicPr>
            <a:picLocks noChangeAspect="1" noChangeArrowheads="1"/>
          </p:cNvPicPr>
          <p:nvPr/>
        </p:nvPicPr>
        <p:blipFill>
          <a:blip r:embed="rId2"/>
          <a:srcRect/>
          <a:stretch>
            <a:fillRect/>
          </a:stretch>
        </p:blipFill>
        <p:spPr bwMode="auto">
          <a:xfrm>
            <a:off x="1092591" y="2743200"/>
            <a:ext cx="3327009" cy="2514600"/>
          </a:xfrm>
          <a:prstGeom prst="rect">
            <a:avLst/>
          </a:prstGeom>
          <a:noFill/>
        </p:spPr>
      </p:pic>
      <p:pic>
        <p:nvPicPr>
          <p:cNvPr id="3076" name="Picture 4" descr="D:\mydocument\KULIAH UKDI\FOTO2 MATA\dacriosistitis.jpg"/>
          <p:cNvPicPr>
            <a:picLocks noChangeAspect="1" noChangeArrowheads="1"/>
          </p:cNvPicPr>
          <p:nvPr/>
        </p:nvPicPr>
        <p:blipFill>
          <a:blip r:embed="rId3"/>
          <a:srcRect/>
          <a:stretch>
            <a:fillRect/>
          </a:stretch>
        </p:blipFill>
        <p:spPr bwMode="auto">
          <a:xfrm>
            <a:off x="4876801" y="3048000"/>
            <a:ext cx="3505200" cy="1914024"/>
          </a:xfrm>
          <a:prstGeom prst="rect">
            <a:avLst/>
          </a:prstGeom>
          <a:noFill/>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d-ID" sz="3200" dirty="0" smtClean="0"/>
              <a:t>Pemeriksaan</a:t>
            </a:r>
            <a:br>
              <a:rPr lang="id-ID" sz="3200" dirty="0" smtClean="0"/>
            </a:br>
            <a:r>
              <a:rPr lang="id-ID" sz="3200" dirty="0" smtClean="0"/>
              <a:t>Visus</a:t>
            </a:r>
            <a:endParaRPr lang="en-US" sz="3200" dirty="0"/>
          </a:p>
        </p:txBody>
      </p:sp>
      <p:pic>
        <p:nvPicPr>
          <p:cNvPr id="1026" name="Picture 2" descr="D:\mydocument\BAGIAN MATA\PANUM\gbr mata kabur\snellen chart4.jpg"/>
          <p:cNvPicPr>
            <a:picLocks noGrp="1" noChangeAspect="1" noChangeArrowheads="1"/>
          </p:cNvPicPr>
          <p:nvPr>
            <p:ph idx="1"/>
          </p:nvPr>
        </p:nvPicPr>
        <p:blipFill>
          <a:blip r:embed="rId2"/>
          <a:srcRect/>
          <a:stretch>
            <a:fillRect/>
          </a:stretch>
        </p:blipFill>
        <p:spPr bwMode="auto">
          <a:xfrm>
            <a:off x="4191000" y="694892"/>
            <a:ext cx="4953000" cy="6163108"/>
          </a:xfrm>
          <a:prstGeom prst="rect">
            <a:avLst/>
          </a:prstGeom>
          <a:noFill/>
        </p:spPr>
      </p:pic>
      <p:pic>
        <p:nvPicPr>
          <p:cNvPr id="5" name="Picture 3" descr="D:\mydocument\KULIAH UKDI\FOTO2 MATA\pinhole.jpg"/>
          <p:cNvPicPr>
            <a:picLocks noChangeAspect="1" noChangeArrowheads="1"/>
          </p:cNvPicPr>
          <p:nvPr/>
        </p:nvPicPr>
        <p:blipFill>
          <a:blip r:embed="rId3"/>
          <a:srcRect/>
          <a:stretch>
            <a:fillRect/>
          </a:stretch>
        </p:blipFill>
        <p:spPr bwMode="auto">
          <a:xfrm>
            <a:off x="914400" y="2438400"/>
            <a:ext cx="2742590" cy="1648191"/>
          </a:xfrm>
          <a:prstGeom prst="rect">
            <a:avLst/>
          </a:prstGeom>
          <a:noFill/>
        </p:spPr>
      </p:pic>
    </p:spTree>
    <p:extLst>
      <p:ext uri="{BB962C8B-B14F-4D97-AF65-F5344CB8AC3E}">
        <p14:creationId xmlns:p14="http://schemas.microsoft.com/office/powerpoint/2010/main" val="1124445141"/>
      </p:ext>
    </p:extLst>
  </p:cSld>
  <p:clrMapOvr>
    <a:masterClrMapping/>
  </p:clrMapOvr>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 name="Rectangle 70">
            <a:extLst>
              <a:ext uri="{FF2B5EF4-FFF2-40B4-BE49-F238E27FC236}">
                <a16:creationId xmlns:a16="http://schemas.microsoft.com/office/drawing/2014/main" xmlns="" id="{16C5FA50-8D52-4617-AF91-5C7B1C8352F1}"/>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0"/>
            <a:ext cx="9144000" cy="6858000"/>
          </a:xfrm>
          <a:prstGeom prst="rect">
            <a:avLst/>
          </a:prstGeom>
          <a:solidFill>
            <a:srgbClr val="394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xmlns="" id="{2F52FE5F-A538-4825-AE18-E273148D3C38}"/>
              </a:ext>
            </a:extLst>
          </p:cNvPr>
          <p:cNvSpPr>
            <a:spLocks noGrp="1"/>
          </p:cNvSpPr>
          <p:nvPr>
            <p:ph type="title"/>
          </p:nvPr>
        </p:nvSpPr>
        <p:spPr>
          <a:xfrm>
            <a:off x="6820122" y="618682"/>
            <a:ext cx="1960404" cy="4794567"/>
          </a:xfrm>
        </p:spPr>
        <p:txBody>
          <a:bodyPr vert="horz" lIns="91440" tIns="45720" rIns="91440" bIns="45720" rtlCol="0" anchor="ctr">
            <a:normAutofit/>
          </a:bodyPr>
          <a:lstStyle/>
          <a:p>
            <a:r>
              <a:rPr lang="en-US" sz="3600">
                <a:solidFill>
                  <a:srgbClr val="FFFFFF"/>
                </a:solidFill>
              </a:rPr>
              <a:t>Anatomi dan Fisiologi Saluran Lakrimalis</a:t>
            </a:r>
          </a:p>
        </p:txBody>
      </p:sp>
      <p:sp>
        <p:nvSpPr>
          <p:cNvPr id="73" name="Rounded Rectangle 9">
            <a:extLst>
              <a:ext uri="{FF2B5EF4-FFF2-40B4-BE49-F238E27FC236}">
                <a16:creationId xmlns:a16="http://schemas.microsoft.com/office/drawing/2014/main" xmlns="" id="{E223798C-12AD-4B0C-A50C-D676347D67CF}"/>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370016" y="484632"/>
            <a:ext cx="6096762" cy="5724144"/>
          </a:xfrm>
          <a:prstGeom prst="roundRect">
            <a:avLst>
              <a:gd name="adj" fmla="val 0"/>
            </a:avLst>
          </a:prstGeom>
          <a:solidFill>
            <a:srgbClr val="FFFFFF"/>
          </a:solidFill>
          <a:ln w="9525">
            <a:solidFill>
              <a:srgbClr val="C8CACA"/>
            </a:solidFill>
          </a:ln>
          <a:effectLst>
            <a:outerShdw blurRad="57150" dist="19050" dir="5400000" algn="t" rotWithShape="0">
              <a:prstClr val="black">
                <a:alpha val="6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26" name="Picture 2" descr="Anatomi dan Fisiologi Mata PSYCHOLOGYMANIA">
            <a:extLst>
              <a:ext uri="{FF2B5EF4-FFF2-40B4-BE49-F238E27FC236}">
                <a16:creationId xmlns:a16="http://schemas.microsoft.com/office/drawing/2014/main" xmlns="" id="{47F3CFB1-0231-4AE3-8150-6DAE69B2E4F8}"/>
              </a:ext>
            </a:extLst>
          </p:cNvPr>
          <p:cNvPicPr>
            <a:picLocks noGrp="1" noChangeAspect="1" noChangeArrowheads="1"/>
          </p:cNvPicPr>
          <p:nvPr>
            <p:ph idx="1"/>
          </p:nvPr>
        </p:nvPicPr>
        <p:blipFill rotWithShape="1">
          <a:blip r:embed="rId2">
            <a:extLst>
              <a:ext uri="{28A0092B-C50C-407E-A947-70E740481C1C}">
                <a14:useLocalDpi xmlns:a14="http://schemas.microsoft.com/office/drawing/2010/main" val="0"/>
              </a:ext>
            </a:extLst>
          </a:blip>
          <a:srcRect t="13757" r="1" b="13017"/>
          <a:stretch/>
        </p:blipFill>
        <p:spPr bwMode="auto">
          <a:xfrm>
            <a:off x="732188" y="942538"/>
            <a:ext cx="5372417" cy="4808332"/>
          </a:xfrm>
          <a:prstGeom prst="rect">
            <a:avLst/>
          </a:prstGeom>
          <a:noFill/>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4757923"/>
      </p:ext>
    </p:extLst>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91AFBE5B-82F4-48A1-A643-40F92E0480E5}"/>
              </a:ext>
            </a:extLst>
          </p:cNvPr>
          <p:cNvSpPr>
            <a:spLocks noGrp="1"/>
          </p:cNvSpPr>
          <p:nvPr>
            <p:ph type="title"/>
          </p:nvPr>
        </p:nvSpPr>
        <p:spPr/>
        <p:txBody>
          <a:bodyPr/>
          <a:lstStyle/>
          <a:p>
            <a:r>
              <a:rPr lang="en-US" dirty="0" err="1"/>
              <a:t>Definisi</a:t>
            </a:r>
            <a:r>
              <a:rPr lang="en-US" dirty="0"/>
              <a:t> </a:t>
            </a:r>
            <a:endParaRPr lang="en-ID" dirty="0"/>
          </a:p>
        </p:txBody>
      </p:sp>
      <p:sp>
        <p:nvSpPr>
          <p:cNvPr id="3" name="Content Placeholder 2">
            <a:extLst>
              <a:ext uri="{FF2B5EF4-FFF2-40B4-BE49-F238E27FC236}">
                <a16:creationId xmlns:a16="http://schemas.microsoft.com/office/drawing/2014/main" xmlns="" id="{0E9A14AC-BA13-4ADC-86EF-4E8502AAC9E0}"/>
              </a:ext>
            </a:extLst>
          </p:cNvPr>
          <p:cNvSpPr>
            <a:spLocks noGrp="1"/>
          </p:cNvSpPr>
          <p:nvPr>
            <p:ph idx="1"/>
          </p:nvPr>
        </p:nvSpPr>
        <p:spPr/>
        <p:txBody>
          <a:bodyPr>
            <a:normAutofit/>
          </a:bodyPr>
          <a:lstStyle/>
          <a:p>
            <a:pPr marL="0" indent="0">
              <a:buNone/>
            </a:pPr>
            <a:r>
              <a:rPr lang="en-ID" sz="3600" dirty="0" err="1"/>
              <a:t>Dakriosistitis</a:t>
            </a:r>
            <a:r>
              <a:rPr lang="en-ID" sz="3600" dirty="0"/>
              <a:t> </a:t>
            </a:r>
            <a:r>
              <a:rPr lang="en-ID" sz="3600" dirty="0" err="1"/>
              <a:t>adalah</a:t>
            </a:r>
            <a:r>
              <a:rPr lang="en-ID" sz="3600" dirty="0"/>
              <a:t> </a:t>
            </a:r>
            <a:r>
              <a:rPr lang="en-ID" sz="3600" dirty="0" err="1"/>
              <a:t>suatu</a:t>
            </a:r>
            <a:r>
              <a:rPr lang="en-ID" sz="3600" dirty="0"/>
              <a:t> </a:t>
            </a:r>
            <a:r>
              <a:rPr lang="en-ID" sz="3600" dirty="0" err="1"/>
              <a:t>infeksi</a:t>
            </a:r>
            <a:r>
              <a:rPr lang="en-ID" sz="3600" dirty="0"/>
              <a:t> </a:t>
            </a:r>
            <a:r>
              <a:rPr lang="en-ID" sz="3600" dirty="0" err="1" smtClean="0"/>
              <a:t>pada</a:t>
            </a:r>
            <a:r>
              <a:rPr lang="en-ID" sz="3600" dirty="0" smtClean="0"/>
              <a:t> </a:t>
            </a:r>
            <a:r>
              <a:rPr lang="en-ID" sz="3600" dirty="0" err="1"/>
              <a:t>sakus</a:t>
            </a:r>
            <a:r>
              <a:rPr lang="en-ID" sz="3600" dirty="0"/>
              <a:t> </a:t>
            </a:r>
            <a:r>
              <a:rPr lang="en-ID" sz="3600" dirty="0" err="1"/>
              <a:t>lakrimalis</a:t>
            </a:r>
            <a:r>
              <a:rPr lang="en-ID" sz="3600" dirty="0"/>
              <a:t>. </a:t>
            </a:r>
            <a:endParaRPr lang="id-ID" sz="3600" dirty="0" smtClean="0"/>
          </a:p>
          <a:p>
            <a:pPr marL="0" indent="0">
              <a:buNone/>
            </a:pPr>
            <a:endParaRPr lang="id-ID" sz="3600" dirty="0" smtClean="0"/>
          </a:p>
          <a:p>
            <a:pPr marL="0" indent="0">
              <a:buNone/>
            </a:pPr>
            <a:r>
              <a:rPr lang="en-ID" sz="3600" dirty="0" err="1" smtClean="0"/>
              <a:t>Biasanya</a:t>
            </a:r>
            <a:r>
              <a:rPr lang="en-ID" sz="3600" dirty="0" smtClean="0"/>
              <a:t> </a:t>
            </a:r>
            <a:r>
              <a:rPr lang="en-ID" sz="3600" dirty="0" err="1"/>
              <a:t>akibat</a:t>
            </a:r>
            <a:r>
              <a:rPr lang="en-ID" sz="3600" dirty="0"/>
              <a:t> </a:t>
            </a:r>
            <a:r>
              <a:rPr lang="en-ID" sz="3600" dirty="0" err="1"/>
              <a:t>dari</a:t>
            </a:r>
            <a:r>
              <a:rPr lang="en-ID" sz="3600" dirty="0"/>
              <a:t> </a:t>
            </a:r>
            <a:r>
              <a:rPr lang="en-ID" sz="3600" dirty="0" err="1"/>
              <a:t>penyumbatan</a:t>
            </a:r>
            <a:r>
              <a:rPr lang="en-ID" sz="3600" dirty="0"/>
              <a:t> pada </a:t>
            </a:r>
            <a:r>
              <a:rPr lang="en-ID" sz="3600" dirty="0" err="1"/>
              <a:t>duktus</a:t>
            </a:r>
            <a:r>
              <a:rPr lang="en-ID" sz="3600" dirty="0"/>
              <a:t> </a:t>
            </a:r>
            <a:r>
              <a:rPr lang="en-ID" sz="3600" dirty="0" err="1"/>
              <a:t>nasolakrimal</a:t>
            </a:r>
            <a:r>
              <a:rPr lang="en-ID" sz="3600" dirty="0"/>
              <a:t> </a:t>
            </a:r>
            <a:r>
              <a:rPr lang="id-ID" sz="3600" dirty="0" smtClean="0"/>
              <a:t>.</a:t>
            </a:r>
          </a:p>
          <a:p>
            <a:pPr marL="0" indent="0">
              <a:buNone/>
            </a:pPr>
            <a:endParaRPr lang="id-ID" sz="3600" dirty="0" smtClean="0"/>
          </a:p>
          <a:p>
            <a:pPr marL="0" indent="0">
              <a:buNone/>
            </a:pPr>
            <a:r>
              <a:rPr lang="id-ID" sz="3600" dirty="0"/>
              <a:t>S</a:t>
            </a:r>
            <a:r>
              <a:rPr lang="en-ID" sz="3600" dirty="0" err="1" smtClean="0"/>
              <a:t>ifat</a:t>
            </a:r>
            <a:r>
              <a:rPr lang="en-ID" sz="3600" dirty="0" smtClean="0"/>
              <a:t> unilateral</a:t>
            </a:r>
            <a:r>
              <a:rPr lang="id-ID" sz="3600" dirty="0" smtClean="0"/>
              <a:t> ( sering)</a:t>
            </a:r>
            <a:endParaRPr lang="en-ID" sz="3600" dirty="0"/>
          </a:p>
        </p:txBody>
      </p:sp>
    </p:spTree>
    <p:extLst>
      <p:ext uri="{BB962C8B-B14F-4D97-AF65-F5344CB8AC3E}">
        <p14:creationId xmlns:p14="http://schemas.microsoft.com/office/powerpoint/2010/main" val="706531564"/>
      </p:ext>
    </p:extLst>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E3B36B9F-BC8B-44D8-8543-31C77A79D0DF}"/>
              </a:ext>
            </a:extLst>
          </p:cNvPr>
          <p:cNvSpPr>
            <a:spLocks noGrp="1"/>
          </p:cNvSpPr>
          <p:nvPr>
            <p:ph type="title"/>
          </p:nvPr>
        </p:nvSpPr>
        <p:spPr/>
        <p:txBody>
          <a:bodyPr/>
          <a:lstStyle/>
          <a:p>
            <a:r>
              <a:rPr lang="en-US" dirty="0" err="1"/>
              <a:t>Faktor</a:t>
            </a:r>
            <a:r>
              <a:rPr lang="en-US" dirty="0"/>
              <a:t> </a:t>
            </a:r>
            <a:r>
              <a:rPr lang="en-US" dirty="0" err="1"/>
              <a:t>Predisposisi</a:t>
            </a:r>
            <a:endParaRPr lang="en-ID" dirty="0"/>
          </a:p>
        </p:txBody>
      </p:sp>
      <p:sp>
        <p:nvSpPr>
          <p:cNvPr id="3" name="Content Placeholder 2">
            <a:extLst>
              <a:ext uri="{FF2B5EF4-FFF2-40B4-BE49-F238E27FC236}">
                <a16:creationId xmlns:a16="http://schemas.microsoft.com/office/drawing/2014/main" xmlns="" id="{6E7A9C53-3984-43E2-B371-BBBD6EC29D54}"/>
              </a:ext>
            </a:extLst>
          </p:cNvPr>
          <p:cNvSpPr>
            <a:spLocks noGrp="1"/>
          </p:cNvSpPr>
          <p:nvPr>
            <p:ph idx="1"/>
          </p:nvPr>
        </p:nvSpPr>
        <p:spPr/>
        <p:txBody>
          <a:bodyPr>
            <a:normAutofit fontScale="92500"/>
          </a:bodyPr>
          <a:lstStyle/>
          <a:p>
            <a:r>
              <a:rPr lang="en-ID" dirty="0" err="1"/>
              <a:t>Terdapat</a:t>
            </a:r>
            <a:r>
              <a:rPr lang="en-ID" dirty="0"/>
              <a:t> </a:t>
            </a:r>
            <a:r>
              <a:rPr lang="en-ID" dirty="0" err="1"/>
              <a:t>benda</a:t>
            </a:r>
            <a:r>
              <a:rPr lang="en-ID" dirty="0"/>
              <a:t> yang </a:t>
            </a:r>
            <a:r>
              <a:rPr lang="en-ID" dirty="0" err="1"/>
              <a:t>menutupi</a:t>
            </a:r>
            <a:r>
              <a:rPr lang="en-ID" dirty="0"/>
              <a:t> lumen </a:t>
            </a:r>
            <a:r>
              <a:rPr lang="en-ID" dirty="0" err="1"/>
              <a:t>duktus</a:t>
            </a:r>
            <a:r>
              <a:rPr lang="en-ID" dirty="0"/>
              <a:t>, </a:t>
            </a:r>
            <a:r>
              <a:rPr lang="en-ID" dirty="0" err="1"/>
              <a:t>seperti</a:t>
            </a:r>
            <a:r>
              <a:rPr lang="en-ID" dirty="0"/>
              <a:t> </a:t>
            </a:r>
            <a:r>
              <a:rPr lang="en-ID" dirty="0" err="1"/>
              <a:t>pengendapan</a:t>
            </a:r>
            <a:r>
              <a:rPr lang="en-ID" dirty="0"/>
              <a:t> </a:t>
            </a:r>
            <a:r>
              <a:rPr lang="en-ID" dirty="0" err="1"/>
              <a:t>kalsium,atau</a:t>
            </a:r>
            <a:r>
              <a:rPr lang="en-ID" dirty="0"/>
              <a:t> </a:t>
            </a:r>
            <a:r>
              <a:rPr lang="en-ID" dirty="0" err="1"/>
              <a:t>koloni</a:t>
            </a:r>
            <a:r>
              <a:rPr lang="en-ID" dirty="0"/>
              <a:t> </a:t>
            </a:r>
            <a:r>
              <a:rPr lang="en-ID" dirty="0" err="1"/>
              <a:t>jamur</a:t>
            </a:r>
            <a:r>
              <a:rPr lang="en-ID" dirty="0"/>
              <a:t> yang </a:t>
            </a:r>
            <a:r>
              <a:rPr lang="en-ID" dirty="0" err="1"/>
              <a:t>mengelilingi</a:t>
            </a:r>
            <a:r>
              <a:rPr lang="en-ID" dirty="0"/>
              <a:t> </a:t>
            </a:r>
            <a:r>
              <a:rPr lang="en-ID" dirty="0" err="1"/>
              <a:t>suatu</a:t>
            </a:r>
            <a:r>
              <a:rPr lang="en-ID" dirty="0"/>
              <a:t> </a:t>
            </a:r>
            <a:r>
              <a:rPr lang="en-ID" dirty="0" err="1"/>
              <a:t>korpus</a:t>
            </a:r>
            <a:r>
              <a:rPr lang="en-ID" dirty="0"/>
              <a:t> </a:t>
            </a:r>
            <a:r>
              <a:rPr lang="en-ID" dirty="0" err="1"/>
              <a:t>alienum</a:t>
            </a:r>
            <a:r>
              <a:rPr lang="en-ID" dirty="0"/>
              <a:t>.</a:t>
            </a:r>
          </a:p>
          <a:p>
            <a:r>
              <a:rPr lang="en-ID" dirty="0" err="1"/>
              <a:t>Terjadi</a:t>
            </a:r>
            <a:r>
              <a:rPr lang="en-ID" dirty="0"/>
              <a:t> </a:t>
            </a:r>
            <a:r>
              <a:rPr lang="en-ID" dirty="0" err="1"/>
              <a:t>striktur</a:t>
            </a:r>
            <a:r>
              <a:rPr lang="en-ID" dirty="0"/>
              <a:t> </a:t>
            </a:r>
            <a:r>
              <a:rPr lang="en-ID" dirty="0" err="1"/>
              <a:t>atau</a:t>
            </a:r>
            <a:r>
              <a:rPr lang="en-ID" dirty="0"/>
              <a:t> </a:t>
            </a:r>
            <a:r>
              <a:rPr lang="en-ID" dirty="0" err="1"/>
              <a:t>kongesti</a:t>
            </a:r>
            <a:r>
              <a:rPr lang="en-ID" dirty="0"/>
              <a:t> pada </a:t>
            </a:r>
            <a:r>
              <a:rPr lang="en-ID" dirty="0" err="1"/>
              <a:t>dinding</a:t>
            </a:r>
            <a:r>
              <a:rPr lang="en-ID" dirty="0"/>
              <a:t> </a:t>
            </a:r>
            <a:r>
              <a:rPr lang="en-ID" dirty="0" err="1"/>
              <a:t>duktus</a:t>
            </a:r>
            <a:r>
              <a:rPr lang="en-ID" dirty="0"/>
              <a:t>.</a:t>
            </a:r>
          </a:p>
          <a:p>
            <a:r>
              <a:rPr lang="en-ID" dirty="0" err="1"/>
              <a:t>Penekanan</a:t>
            </a:r>
            <a:r>
              <a:rPr lang="en-ID" dirty="0"/>
              <a:t> </a:t>
            </a:r>
            <a:r>
              <a:rPr lang="en-ID" dirty="0" err="1"/>
              <a:t>dari</a:t>
            </a:r>
            <a:r>
              <a:rPr lang="en-ID" dirty="0"/>
              <a:t> </a:t>
            </a:r>
            <a:r>
              <a:rPr lang="en-ID" dirty="0" err="1"/>
              <a:t>luar</a:t>
            </a:r>
            <a:r>
              <a:rPr lang="en-ID" dirty="0"/>
              <a:t> oleh </a:t>
            </a:r>
            <a:r>
              <a:rPr lang="en-ID" dirty="0" err="1"/>
              <a:t>karena</a:t>
            </a:r>
            <a:r>
              <a:rPr lang="en-ID" dirty="0"/>
              <a:t> </a:t>
            </a:r>
            <a:r>
              <a:rPr lang="en-ID" dirty="0" err="1"/>
              <a:t>terjadi</a:t>
            </a:r>
            <a:r>
              <a:rPr lang="en-ID" dirty="0"/>
              <a:t> fraktur </a:t>
            </a:r>
            <a:r>
              <a:rPr lang="en-ID" dirty="0" err="1"/>
              <a:t>atau</a:t>
            </a:r>
            <a:r>
              <a:rPr lang="en-ID" dirty="0"/>
              <a:t> </a:t>
            </a:r>
            <a:r>
              <a:rPr lang="en-ID" dirty="0" err="1"/>
              <a:t>adanya</a:t>
            </a:r>
            <a:r>
              <a:rPr lang="en-ID" dirty="0"/>
              <a:t> </a:t>
            </a:r>
            <a:r>
              <a:rPr lang="en-ID" dirty="0" err="1"/>
              <a:t>tumor</a:t>
            </a:r>
            <a:r>
              <a:rPr lang="en-ID" dirty="0"/>
              <a:t> pada sinus </a:t>
            </a:r>
            <a:r>
              <a:rPr lang="en-ID" dirty="0" err="1"/>
              <a:t>maksilaris</a:t>
            </a:r>
            <a:r>
              <a:rPr lang="en-ID" dirty="0"/>
              <a:t>.</a:t>
            </a:r>
          </a:p>
          <a:p>
            <a:r>
              <a:rPr lang="en-ID" dirty="0" err="1"/>
              <a:t>Obstruksi</a:t>
            </a:r>
            <a:r>
              <a:rPr lang="en-ID" dirty="0"/>
              <a:t> </a:t>
            </a:r>
            <a:r>
              <a:rPr lang="en-ID" dirty="0" err="1"/>
              <a:t>akibat</a:t>
            </a:r>
            <a:r>
              <a:rPr lang="en-ID" dirty="0"/>
              <a:t> </a:t>
            </a:r>
            <a:r>
              <a:rPr lang="en-ID" dirty="0" err="1"/>
              <a:t>adanya</a:t>
            </a:r>
            <a:r>
              <a:rPr lang="en-ID" dirty="0"/>
              <a:t> </a:t>
            </a:r>
            <a:r>
              <a:rPr lang="en-ID" dirty="0" err="1"/>
              <a:t>deviasi</a:t>
            </a:r>
            <a:r>
              <a:rPr lang="en-ID" dirty="0"/>
              <a:t> septum </a:t>
            </a:r>
            <a:r>
              <a:rPr lang="en-ID" dirty="0" err="1"/>
              <a:t>atau</a:t>
            </a:r>
            <a:r>
              <a:rPr lang="en-ID" dirty="0"/>
              <a:t> </a:t>
            </a:r>
            <a:r>
              <a:rPr lang="en-ID" dirty="0" err="1"/>
              <a:t>polip</a:t>
            </a:r>
            <a:r>
              <a:rPr lang="en-ID" dirty="0"/>
              <a:t>.</a:t>
            </a:r>
          </a:p>
          <a:p>
            <a:endParaRPr lang="en-ID" dirty="0"/>
          </a:p>
        </p:txBody>
      </p:sp>
    </p:spTree>
    <p:extLst>
      <p:ext uri="{BB962C8B-B14F-4D97-AF65-F5344CB8AC3E}">
        <p14:creationId xmlns:p14="http://schemas.microsoft.com/office/powerpoint/2010/main" val="3722091879"/>
      </p:ext>
    </p:extLst>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FE8C2C70-BD05-4C52-9C2C-CC792438EBF1}"/>
              </a:ext>
            </a:extLst>
          </p:cNvPr>
          <p:cNvSpPr>
            <a:spLocks noGrp="1"/>
          </p:cNvSpPr>
          <p:nvPr>
            <p:ph type="title"/>
          </p:nvPr>
        </p:nvSpPr>
        <p:spPr/>
        <p:txBody>
          <a:bodyPr/>
          <a:lstStyle/>
          <a:p>
            <a:r>
              <a:rPr lang="en-US" dirty="0" err="1"/>
              <a:t>Etiologi</a:t>
            </a:r>
            <a:endParaRPr lang="en-ID" dirty="0"/>
          </a:p>
        </p:txBody>
      </p:sp>
      <p:sp>
        <p:nvSpPr>
          <p:cNvPr id="3" name="Content Placeholder 2">
            <a:extLst>
              <a:ext uri="{FF2B5EF4-FFF2-40B4-BE49-F238E27FC236}">
                <a16:creationId xmlns:a16="http://schemas.microsoft.com/office/drawing/2014/main" xmlns="" id="{043387CA-5042-43E3-AE3A-0E43FC21A12E}"/>
              </a:ext>
            </a:extLst>
          </p:cNvPr>
          <p:cNvSpPr>
            <a:spLocks noGrp="1"/>
          </p:cNvSpPr>
          <p:nvPr>
            <p:ph idx="1"/>
          </p:nvPr>
        </p:nvSpPr>
        <p:spPr/>
        <p:txBody>
          <a:bodyPr>
            <a:normAutofit/>
          </a:bodyPr>
          <a:lstStyle/>
          <a:p>
            <a:r>
              <a:rPr lang="en-ID" dirty="0" err="1"/>
              <a:t>Dakriosistitis</a:t>
            </a:r>
            <a:r>
              <a:rPr lang="en-ID" dirty="0"/>
              <a:t> </a:t>
            </a:r>
            <a:r>
              <a:rPr lang="en-ID" dirty="0" err="1"/>
              <a:t>dapat</a:t>
            </a:r>
            <a:r>
              <a:rPr lang="en-ID" dirty="0"/>
              <a:t> </a:t>
            </a:r>
            <a:r>
              <a:rPr lang="en-ID" dirty="0" err="1"/>
              <a:t>disebabkan</a:t>
            </a:r>
            <a:r>
              <a:rPr lang="en-ID" dirty="0"/>
              <a:t> oleh </a:t>
            </a:r>
            <a:r>
              <a:rPr lang="en-ID" dirty="0" err="1"/>
              <a:t>bakteri</a:t>
            </a:r>
            <a:r>
              <a:rPr lang="en-ID" dirty="0"/>
              <a:t> gram </a:t>
            </a:r>
            <a:r>
              <a:rPr lang="en-ID" dirty="0" err="1"/>
              <a:t>positif</a:t>
            </a:r>
            <a:r>
              <a:rPr lang="en-ID" dirty="0"/>
              <a:t> </a:t>
            </a:r>
            <a:r>
              <a:rPr lang="en-ID" dirty="0" err="1"/>
              <a:t>maupun</a:t>
            </a:r>
            <a:r>
              <a:rPr lang="en-ID" dirty="0"/>
              <a:t> gram </a:t>
            </a:r>
            <a:r>
              <a:rPr lang="en-ID" dirty="0" err="1"/>
              <a:t>negatif</a:t>
            </a:r>
            <a:r>
              <a:rPr lang="en-ID" dirty="0"/>
              <a:t>. </a:t>
            </a:r>
            <a:endParaRPr lang="id-ID" dirty="0" smtClean="0"/>
          </a:p>
          <a:p>
            <a:r>
              <a:rPr lang="id-ID" dirty="0" smtClean="0"/>
              <a:t>Paling sering : </a:t>
            </a:r>
          </a:p>
          <a:p>
            <a:pPr marL="68580" indent="0">
              <a:buNone/>
            </a:pPr>
            <a:r>
              <a:rPr lang="id-ID" dirty="0" smtClean="0"/>
              <a:t>	</a:t>
            </a:r>
            <a:r>
              <a:rPr lang="en-ID" dirty="0" smtClean="0"/>
              <a:t>Staphylococcus </a:t>
            </a:r>
            <a:r>
              <a:rPr lang="en-ID" dirty="0" err="1"/>
              <a:t>aureus</a:t>
            </a:r>
            <a:r>
              <a:rPr lang="en-ID" dirty="0"/>
              <a:t> </a:t>
            </a:r>
            <a:r>
              <a:rPr lang="id-ID" dirty="0" smtClean="0"/>
              <a:t>.</a:t>
            </a:r>
          </a:p>
          <a:p>
            <a:pPr marL="68580" indent="0">
              <a:buNone/>
            </a:pPr>
            <a:r>
              <a:rPr lang="id-ID" dirty="0" smtClean="0"/>
              <a:t>	P</a:t>
            </a:r>
            <a:r>
              <a:rPr lang="en-ID" dirty="0" err="1" smtClean="0"/>
              <a:t>seudomonas</a:t>
            </a:r>
            <a:r>
              <a:rPr lang="en-ID" dirty="0" smtClean="0"/>
              <a:t> </a:t>
            </a:r>
            <a:r>
              <a:rPr lang="en-ID" dirty="0"/>
              <a:t>sp. </a:t>
            </a:r>
            <a:endParaRPr lang="id-ID" dirty="0" smtClean="0"/>
          </a:p>
        </p:txBody>
      </p:sp>
    </p:spTree>
    <p:extLst>
      <p:ext uri="{BB962C8B-B14F-4D97-AF65-F5344CB8AC3E}">
        <p14:creationId xmlns:p14="http://schemas.microsoft.com/office/powerpoint/2010/main" val="1094372890"/>
      </p:ext>
    </p:extLst>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5AFCBA0B-C6A4-42DC-95A4-15CC98877C50}"/>
              </a:ext>
            </a:extLst>
          </p:cNvPr>
          <p:cNvSpPr>
            <a:spLocks noGrp="1"/>
          </p:cNvSpPr>
          <p:nvPr>
            <p:ph type="title"/>
          </p:nvPr>
        </p:nvSpPr>
        <p:spPr/>
        <p:txBody>
          <a:bodyPr/>
          <a:lstStyle/>
          <a:p>
            <a:r>
              <a:rPr lang="en-US" dirty="0" err="1"/>
              <a:t>Dakrioadenitis</a:t>
            </a:r>
            <a:r>
              <a:rPr lang="en-US" dirty="0"/>
              <a:t> vs </a:t>
            </a:r>
            <a:r>
              <a:rPr lang="en-US" dirty="0" err="1"/>
              <a:t>Dakriosistitis</a:t>
            </a:r>
            <a:r>
              <a:rPr lang="en-US" dirty="0"/>
              <a:t> </a:t>
            </a:r>
            <a:endParaRPr lang="en-ID" dirty="0"/>
          </a:p>
        </p:txBody>
      </p:sp>
      <p:sp>
        <p:nvSpPr>
          <p:cNvPr id="3" name="Text Placeholder 2">
            <a:extLst>
              <a:ext uri="{FF2B5EF4-FFF2-40B4-BE49-F238E27FC236}">
                <a16:creationId xmlns:a16="http://schemas.microsoft.com/office/drawing/2014/main" xmlns="" id="{4E98FC3F-DFBB-41A3-ABA9-9D3D04177ADF}"/>
              </a:ext>
            </a:extLst>
          </p:cNvPr>
          <p:cNvSpPr>
            <a:spLocks noGrp="1"/>
          </p:cNvSpPr>
          <p:nvPr>
            <p:ph type="body" idx="1"/>
          </p:nvPr>
        </p:nvSpPr>
        <p:spPr/>
        <p:txBody>
          <a:bodyPr/>
          <a:lstStyle/>
          <a:p>
            <a:r>
              <a:rPr lang="en-US" dirty="0" err="1">
                <a:solidFill>
                  <a:schemeClr val="accent3"/>
                </a:solidFill>
              </a:rPr>
              <a:t>Dakrioadenitis</a:t>
            </a:r>
            <a:r>
              <a:rPr lang="en-US" dirty="0">
                <a:solidFill>
                  <a:schemeClr val="accent3"/>
                </a:solidFill>
              </a:rPr>
              <a:t> </a:t>
            </a:r>
            <a:endParaRPr lang="en-ID" dirty="0">
              <a:solidFill>
                <a:schemeClr val="accent3"/>
              </a:solidFill>
            </a:endParaRPr>
          </a:p>
        </p:txBody>
      </p:sp>
      <p:sp>
        <p:nvSpPr>
          <p:cNvPr id="4" name="Content Placeholder 3">
            <a:extLst>
              <a:ext uri="{FF2B5EF4-FFF2-40B4-BE49-F238E27FC236}">
                <a16:creationId xmlns:a16="http://schemas.microsoft.com/office/drawing/2014/main" xmlns="" id="{03F01890-EAA0-4A80-8CB7-6681FAA0D4C6}"/>
              </a:ext>
            </a:extLst>
          </p:cNvPr>
          <p:cNvSpPr>
            <a:spLocks noGrp="1"/>
          </p:cNvSpPr>
          <p:nvPr>
            <p:ph sz="half" idx="2"/>
          </p:nvPr>
        </p:nvSpPr>
        <p:spPr/>
        <p:txBody>
          <a:bodyPr/>
          <a:lstStyle/>
          <a:p>
            <a:r>
              <a:rPr lang="en-US" dirty="0" err="1"/>
              <a:t>Radang</a:t>
            </a:r>
            <a:r>
              <a:rPr lang="en-US" dirty="0"/>
              <a:t> pada </a:t>
            </a:r>
            <a:r>
              <a:rPr lang="en-US" dirty="0" err="1"/>
              <a:t>glandula</a:t>
            </a:r>
            <a:r>
              <a:rPr lang="en-US" dirty="0"/>
              <a:t> </a:t>
            </a:r>
            <a:r>
              <a:rPr lang="en-US" dirty="0" err="1"/>
              <a:t>lakrimalis</a:t>
            </a:r>
            <a:r>
              <a:rPr lang="en-US" dirty="0"/>
              <a:t> </a:t>
            </a:r>
          </a:p>
          <a:p>
            <a:r>
              <a:rPr lang="en-US" dirty="0" err="1"/>
              <a:t>Sering</a:t>
            </a:r>
            <a:r>
              <a:rPr lang="en-US" dirty="0"/>
              <a:t> pada </a:t>
            </a:r>
            <a:r>
              <a:rPr lang="en-US" dirty="0" err="1"/>
              <a:t>anak</a:t>
            </a:r>
            <a:r>
              <a:rPr lang="en-US" dirty="0"/>
              <a:t> </a:t>
            </a:r>
            <a:r>
              <a:rPr lang="en-US" dirty="0" err="1"/>
              <a:t>sebgai</a:t>
            </a:r>
            <a:r>
              <a:rPr lang="en-US" dirty="0"/>
              <a:t> </a:t>
            </a:r>
            <a:r>
              <a:rPr lang="en-US" dirty="0" err="1"/>
              <a:t>komplikasi</a:t>
            </a:r>
            <a:r>
              <a:rPr lang="en-US" dirty="0"/>
              <a:t> </a:t>
            </a:r>
            <a:r>
              <a:rPr lang="en-US" dirty="0" err="1"/>
              <a:t>penyakit</a:t>
            </a:r>
            <a:r>
              <a:rPr lang="en-US" dirty="0"/>
              <a:t> </a:t>
            </a:r>
            <a:r>
              <a:rPr lang="en-US" dirty="0" err="1"/>
              <a:t>sistemik</a:t>
            </a:r>
            <a:r>
              <a:rPr lang="en-US" dirty="0"/>
              <a:t> </a:t>
            </a:r>
            <a:r>
              <a:rPr lang="en-US" dirty="0" err="1"/>
              <a:t>seperti</a:t>
            </a:r>
            <a:r>
              <a:rPr lang="en-US" dirty="0"/>
              <a:t> </a:t>
            </a:r>
            <a:r>
              <a:rPr lang="en-US" dirty="0" err="1"/>
              <a:t>morbili</a:t>
            </a:r>
            <a:r>
              <a:rPr lang="en-US" dirty="0"/>
              <a:t>, pada </a:t>
            </a:r>
            <a:r>
              <a:rPr lang="en-US" dirty="0" err="1"/>
              <a:t>dewasa</a:t>
            </a:r>
            <a:r>
              <a:rPr lang="en-US" dirty="0"/>
              <a:t> oleh </a:t>
            </a:r>
            <a:r>
              <a:rPr lang="en-US" dirty="0" err="1"/>
              <a:t>karena</a:t>
            </a:r>
            <a:r>
              <a:rPr lang="en-US" dirty="0"/>
              <a:t> trauma</a:t>
            </a:r>
          </a:p>
          <a:p>
            <a:r>
              <a:rPr lang="en-US" dirty="0" err="1"/>
              <a:t>Manifestasi</a:t>
            </a:r>
            <a:r>
              <a:rPr lang="en-US" dirty="0"/>
              <a:t> </a:t>
            </a:r>
            <a:r>
              <a:rPr lang="en-US" dirty="0" err="1"/>
              <a:t>klinis</a:t>
            </a:r>
            <a:r>
              <a:rPr lang="en-US" dirty="0"/>
              <a:t> </a:t>
            </a:r>
            <a:r>
              <a:rPr lang="en-US" dirty="0">
                <a:sym typeface="Wingdings" panose="05000000000000000000" pitchFamily="2" charset="2"/>
              </a:rPr>
              <a:t> </a:t>
            </a:r>
            <a:r>
              <a:rPr lang="en-US" dirty="0" err="1">
                <a:sym typeface="Wingdings" panose="05000000000000000000" pitchFamily="2" charset="2"/>
              </a:rPr>
              <a:t>nyeri</a:t>
            </a:r>
            <a:r>
              <a:rPr lang="en-US" dirty="0">
                <a:sym typeface="Wingdings" panose="05000000000000000000" pitchFamily="2" charset="2"/>
              </a:rPr>
              <a:t> dan </a:t>
            </a:r>
            <a:r>
              <a:rPr lang="en-US" dirty="0" err="1">
                <a:sym typeface="Wingdings" panose="05000000000000000000" pitchFamily="2" charset="2"/>
              </a:rPr>
              <a:t>bengkak</a:t>
            </a:r>
            <a:r>
              <a:rPr lang="en-US" dirty="0">
                <a:sym typeface="Wingdings" panose="05000000000000000000" pitchFamily="2" charset="2"/>
              </a:rPr>
              <a:t> di </a:t>
            </a:r>
            <a:r>
              <a:rPr lang="en-US" dirty="0" err="1">
                <a:sym typeface="Wingdings" panose="05000000000000000000" pitchFamily="2" charset="2"/>
              </a:rPr>
              <a:t>orbita</a:t>
            </a:r>
            <a:r>
              <a:rPr lang="en-US" dirty="0">
                <a:sym typeface="Wingdings" panose="05000000000000000000" pitchFamily="2" charset="2"/>
              </a:rPr>
              <a:t> </a:t>
            </a:r>
            <a:r>
              <a:rPr lang="en-US" dirty="0" err="1">
                <a:sym typeface="Wingdings" panose="05000000000000000000" pitchFamily="2" charset="2"/>
              </a:rPr>
              <a:t>bagian</a:t>
            </a:r>
            <a:r>
              <a:rPr lang="en-US" dirty="0">
                <a:sym typeface="Wingdings" panose="05000000000000000000" pitchFamily="2" charset="2"/>
              </a:rPr>
              <a:t> temporal superior </a:t>
            </a:r>
            <a:endParaRPr lang="en-ID" dirty="0"/>
          </a:p>
        </p:txBody>
      </p:sp>
      <p:sp>
        <p:nvSpPr>
          <p:cNvPr id="5" name="Text Placeholder 4">
            <a:extLst>
              <a:ext uri="{FF2B5EF4-FFF2-40B4-BE49-F238E27FC236}">
                <a16:creationId xmlns:a16="http://schemas.microsoft.com/office/drawing/2014/main" xmlns="" id="{5B58C08F-A447-45DB-83E1-1B86CB266127}"/>
              </a:ext>
            </a:extLst>
          </p:cNvPr>
          <p:cNvSpPr>
            <a:spLocks noGrp="1"/>
          </p:cNvSpPr>
          <p:nvPr>
            <p:ph type="body" sz="quarter" idx="3"/>
          </p:nvPr>
        </p:nvSpPr>
        <p:spPr/>
        <p:txBody>
          <a:bodyPr/>
          <a:lstStyle/>
          <a:p>
            <a:r>
              <a:rPr lang="en-US" dirty="0" err="1">
                <a:solidFill>
                  <a:schemeClr val="accent3"/>
                </a:solidFill>
              </a:rPr>
              <a:t>Dakriosistitis</a:t>
            </a:r>
            <a:r>
              <a:rPr lang="en-US" dirty="0">
                <a:solidFill>
                  <a:schemeClr val="accent3"/>
                </a:solidFill>
              </a:rPr>
              <a:t> </a:t>
            </a:r>
            <a:endParaRPr lang="en-ID" dirty="0">
              <a:solidFill>
                <a:schemeClr val="accent3"/>
              </a:solidFill>
            </a:endParaRPr>
          </a:p>
        </p:txBody>
      </p:sp>
      <p:sp>
        <p:nvSpPr>
          <p:cNvPr id="6" name="Content Placeholder 5">
            <a:extLst>
              <a:ext uri="{FF2B5EF4-FFF2-40B4-BE49-F238E27FC236}">
                <a16:creationId xmlns:a16="http://schemas.microsoft.com/office/drawing/2014/main" xmlns="" id="{EC4ADD6B-44DE-40FE-A9DA-10EF017CD815}"/>
              </a:ext>
            </a:extLst>
          </p:cNvPr>
          <p:cNvSpPr>
            <a:spLocks noGrp="1"/>
          </p:cNvSpPr>
          <p:nvPr>
            <p:ph sz="quarter" idx="4"/>
          </p:nvPr>
        </p:nvSpPr>
        <p:spPr/>
        <p:txBody>
          <a:bodyPr/>
          <a:lstStyle/>
          <a:p>
            <a:r>
              <a:rPr lang="en-US" dirty="0" err="1"/>
              <a:t>Radang</a:t>
            </a:r>
            <a:r>
              <a:rPr lang="en-US" dirty="0"/>
              <a:t> pada </a:t>
            </a:r>
            <a:r>
              <a:rPr lang="en-US" dirty="0" err="1"/>
              <a:t>sakus</a:t>
            </a:r>
            <a:r>
              <a:rPr lang="en-US" dirty="0"/>
              <a:t> </a:t>
            </a:r>
            <a:r>
              <a:rPr lang="en-US" dirty="0" err="1"/>
              <a:t>lakrimalis</a:t>
            </a:r>
            <a:r>
              <a:rPr lang="en-US" dirty="0"/>
              <a:t> </a:t>
            </a:r>
            <a:r>
              <a:rPr lang="en-US" dirty="0" err="1"/>
              <a:t>karena</a:t>
            </a:r>
            <a:r>
              <a:rPr lang="en-US" dirty="0"/>
              <a:t> </a:t>
            </a:r>
            <a:r>
              <a:rPr lang="en-US" dirty="0" err="1"/>
              <a:t>sumbatan</a:t>
            </a:r>
            <a:r>
              <a:rPr lang="en-US" dirty="0"/>
              <a:t> ductus </a:t>
            </a:r>
            <a:r>
              <a:rPr lang="en-US" dirty="0" err="1"/>
              <a:t>nasolakrimalis</a:t>
            </a:r>
            <a:r>
              <a:rPr lang="en-US" dirty="0"/>
              <a:t>, </a:t>
            </a:r>
            <a:r>
              <a:rPr lang="en-US" dirty="0" err="1"/>
              <a:t>biasanya</a:t>
            </a:r>
            <a:r>
              <a:rPr lang="en-US" dirty="0"/>
              <a:t> unilateral </a:t>
            </a:r>
          </a:p>
          <a:p>
            <a:r>
              <a:rPr lang="en-US" dirty="0" err="1"/>
              <a:t>Manifestasi</a:t>
            </a:r>
            <a:r>
              <a:rPr lang="en-US" dirty="0"/>
              <a:t> </a:t>
            </a:r>
            <a:r>
              <a:rPr lang="en-US" dirty="0" err="1"/>
              <a:t>klinis</a:t>
            </a:r>
            <a:r>
              <a:rPr lang="en-US" dirty="0"/>
              <a:t> </a:t>
            </a:r>
            <a:r>
              <a:rPr lang="en-US" dirty="0">
                <a:sym typeface="Wingdings" panose="05000000000000000000" pitchFamily="2" charset="2"/>
              </a:rPr>
              <a:t> </a:t>
            </a:r>
            <a:r>
              <a:rPr lang="en-US" dirty="0" err="1">
                <a:sym typeface="Wingdings" panose="05000000000000000000" pitchFamily="2" charset="2"/>
              </a:rPr>
              <a:t>epifora</a:t>
            </a:r>
            <a:r>
              <a:rPr lang="en-US" dirty="0">
                <a:sym typeface="Wingdings" panose="05000000000000000000" pitchFamily="2" charset="2"/>
              </a:rPr>
              <a:t>, </a:t>
            </a:r>
            <a:r>
              <a:rPr lang="en-US" dirty="0" err="1">
                <a:sym typeface="Wingdings" panose="05000000000000000000" pitchFamily="2" charset="2"/>
              </a:rPr>
              <a:t>eksudat</a:t>
            </a:r>
            <a:r>
              <a:rPr lang="en-US" dirty="0">
                <a:sym typeface="Wingdings" panose="05000000000000000000" pitchFamily="2" charset="2"/>
              </a:rPr>
              <a:t>, uji </a:t>
            </a:r>
            <a:r>
              <a:rPr lang="en-US" dirty="0" err="1">
                <a:sym typeface="Wingdings" panose="05000000000000000000" pitchFamily="2" charset="2"/>
              </a:rPr>
              <a:t>regurgitasi</a:t>
            </a:r>
            <a:r>
              <a:rPr lang="en-US" dirty="0">
                <a:sym typeface="Wingdings" panose="05000000000000000000" pitchFamily="2" charset="2"/>
              </a:rPr>
              <a:t> +, </a:t>
            </a:r>
            <a:r>
              <a:rPr lang="en-US" dirty="0" err="1">
                <a:sym typeface="Wingdings" panose="05000000000000000000" pitchFamily="2" charset="2"/>
              </a:rPr>
              <a:t>sakit</a:t>
            </a:r>
            <a:r>
              <a:rPr lang="en-US" dirty="0">
                <a:sym typeface="Wingdings" panose="05000000000000000000" pitchFamily="2" charset="2"/>
              </a:rPr>
              <a:t>, </a:t>
            </a:r>
            <a:r>
              <a:rPr lang="en-US" dirty="0" err="1">
                <a:sym typeface="Wingdings" panose="05000000000000000000" pitchFamily="2" charset="2"/>
              </a:rPr>
              <a:t>merah</a:t>
            </a:r>
            <a:r>
              <a:rPr lang="en-US" dirty="0">
                <a:sym typeface="Wingdings" panose="05000000000000000000" pitchFamily="2" charset="2"/>
              </a:rPr>
              <a:t>, </a:t>
            </a:r>
            <a:r>
              <a:rPr lang="en-US" dirty="0" err="1">
                <a:sym typeface="Wingdings" panose="05000000000000000000" pitchFamily="2" charset="2"/>
              </a:rPr>
              <a:t>nyeri</a:t>
            </a:r>
            <a:r>
              <a:rPr lang="en-US" dirty="0">
                <a:sym typeface="Wingdings" panose="05000000000000000000" pitchFamily="2" charset="2"/>
              </a:rPr>
              <a:t> </a:t>
            </a:r>
            <a:r>
              <a:rPr lang="en-US" dirty="0" err="1">
                <a:sym typeface="Wingdings" panose="05000000000000000000" pitchFamily="2" charset="2"/>
              </a:rPr>
              <a:t>tekan</a:t>
            </a:r>
            <a:r>
              <a:rPr lang="en-US" dirty="0">
                <a:sym typeface="Wingdings" panose="05000000000000000000" pitchFamily="2" charset="2"/>
              </a:rPr>
              <a:t> pada </a:t>
            </a:r>
            <a:r>
              <a:rPr lang="en-US" dirty="0" err="1">
                <a:sym typeface="Wingdings" panose="05000000000000000000" pitchFamily="2" charset="2"/>
              </a:rPr>
              <a:t>daerah</a:t>
            </a:r>
            <a:r>
              <a:rPr lang="en-US" dirty="0">
                <a:sym typeface="Wingdings" panose="05000000000000000000" pitchFamily="2" charset="2"/>
              </a:rPr>
              <a:t> nasal </a:t>
            </a:r>
            <a:endParaRPr lang="en-ID" dirty="0"/>
          </a:p>
        </p:txBody>
      </p:sp>
    </p:spTree>
    <p:extLst>
      <p:ext uri="{BB962C8B-B14F-4D97-AF65-F5344CB8AC3E}">
        <p14:creationId xmlns:p14="http://schemas.microsoft.com/office/powerpoint/2010/main" val="1713241015"/>
      </p:ext>
    </p:extLst>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BB7508A3-941A-4911-9DEA-53B51E105C27}"/>
              </a:ext>
            </a:extLst>
          </p:cNvPr>
          <p:cNvSpPr>
            <a:spLocks noGrp="1"/>
          </p:cNvSpPr>
          <p:nvPr>
            <p:ph type="title"/>
          </p:nvPr>
        </p:nvSpPr>
        <p:spPr/>
        <p:txBody>
          <a:bodyPr/>
          <a:lstStyle/>
          <a:p>
            <a:r>
              <a:rPr lang="en-US" dirty="0" err="1"/>
              <a:t>Pemeriksaan</a:t>
            </a:r>
            <a:r>
              <a:rPr lang="en-US" dirty="0"/>
              <a:t> </a:t>
            </a:r>
            <a:r>
              <a:rPr lang="en-US" dirty="0" err="1"/>
              <a:t>penunjang</a:t>
            </a:r>
            <a:endParaRPr lang="en-ID" dirty="0"/>
          </a:p>
        </p:txBody>
      </p:sp>
      <p:sp>
        <p:nvSpPr>
          <p:cNvPr id="3" name="Content Placeholder 2">
            <a:extLst>
              <a:ext uri="{FF2B5EF4-FFF2-40B4-BE49-F238E27FC236}">
                <a16:creationId xmlns:a16="http://schemas.microsoft.com/office/drawing/2014/main" xmlns="" id="{4363BB5D-80C6-45FA-A414-E2BA8E02921D}"/>
              </a:ext>
            </a:extLst>
          </p:cNvPr>
          <p:cNvSpPr>
            <a:spLocks noGrp="1"/>
          </p:cNvSpPr>
          <p:nvPr>
            <p:ph idx="1"/>
          </p:nvPr>
        </p:nvSpPr>
        <p:spPr/>
        <p:txBody>
          <a:bodyPr/>
          <a:lstStyle/>
          <a:p>
            <a:r>
              <a:rPr lang="en-US" dirty="0"/>
              <a:t>Fluorescein clearance test</a:t>
            </a:r>
          </a:p>
          <a:p>
            <a:r>
              <a:rPr lang="en-US" dirty="0"/>
              <a:t>Probing test </a:t>
            </a:r>
          </a:p>
          <a:p>
            <a:r>
              <a:rPr lang="en-US" dirty="0" err="1"/>
              <a:t>Anel</a:t>
            </a:r>
            <a:r>
              <a:rPr lang="en-US" dirty="0"/>
              <a:t> test </a:t>
            </a:r>
            <a:br>
              <a:rPr lang="en-US" dirty="0"/>
            </a:br>
            <a:r>
              <a:rPr lang="en-US" dirty="0" smtClean="0"/>
              <a:t> </a:t>
            </a:r>
            <a:endParaRPr lang="en-ID" dirty="0"/>
          </a:p>
        </p:txBody>
      </p:sp>
    </p:spTree>
    <p:extLst>
      <p:ext uri="{BB962C8B-B14F-4D97-AF65-F5344CB8AC3E}">
        <p14:creationId xmlns:p14="http://schemas.microsoft.com/office/powerpoint/2010/main" val="531100923"/>
      </p:ext>
    </p:extLst>
  </p:cSld>
  <p:clrMapOvr>
    <a:masterClrMapping/>
  </p:clrMapOvr>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8403CED3-8B04-4CB3-9796-EA2B99B42E4F}"/>
              </a:ext>
            </a:extLst>
          </p:cNvPr>
          <p:cNvSpPr>
            <a:spLocks noGrp="1"/>
          </p:cNvSpPr>
          <p:nvPr>
            <p:ph type="title"/>
          </p:nvPr>
        </p:nvSpPr>
        <p:spPr/>
        <p:txBody>
          <a:bodyPr/>
          <a:lstStyle/>
          <a:p>
            <a:r>
              <a:rPr lang="en-US" dirty="0" err="1"/>
              <a:t>Tes</a:t>
            </a:r>
            <a:r>
              <a:rPr lang="en-US" dirty="0"/>
              <a:t> </a:t>
            </a:r>
            <a:r>
              <a:rPr lang="en-US" dirty="0" err="1"/>
              <a:t>anel</a:t>
            </a:r>
            <a:endParaRPr lang="en-ID" dirty="0"/>
          </a:p>
        </p:txBody>
      </p:sp>
      <p:sp>
        <p:nvSpPr>
          <p:cNvPr id="3" name="Content Placeholder 2">
            <a:extLst>
              <a:ext uri="{FF2B5EF4-FFF2-40B4-BE49-F238E27FC236}">
                <a16:creationId xmlns:a16="http://schemas.microsoft.com/office/drawing/2014/main" xmlns="" id="{DE07ABBE-F90F-43B2-9103-0CFE8E3A72C9}"/>
              </a:ext>
            </a:extLst>
          </p:cNvPr>
          <p:cNvSpPr>
            <a:spLocks noGrp="1"/>
          </p:cNvSpPr>
          <p:nvPr>
            <p:ph idx="1"/>
          </p:nvPr>
        </p:nvSpPr>
        <p:spPr>
          <a:xfrm>
            <a:off x="628650" y="1825625"/>
            <a:ext cx="7886700" cy="4363140"/>
          </a:xfrm>
        </p:spPr>
        <p:txBody>
          <a:bodyPr>
            <a:normAutofit fontScale="62500" lnSpcReduction="20000"/>
          </a:bodyPr>
          <a:lstStyle/>
          <a:p>
            <a:pPr fontAlgn="base"/>
            <a:r>
              <a:rPr lang="en-ID" dirty="0" err="1"/>
              <a:t>Tujuan</a:t>
            </a:r>
            <a:endParaRPr lang="en-ID" dirty="0"/>
          </a:p>
          <a:p>
            <a:pPr fontAlgn="base"/>
            <a:r>
              <a:rPr lang="en-ID" dirty="0" err="1"/>
              <a:t>Untuk</a:t>
            </a:r>
            <a:r>
              <a:rPr lang="en-ID" dirty="0"/>
              <a:t> </a:t>
            </a:r>
            <a:r>
              <a:rPr lang="en-ID" dirty="0" err="1"/>
              <a:t>menentukan</a:t>
            </a:r>
            <a:r>
              <a:rPr lang="en-ID" dirty="0"/>
              <a:t> </a:t>
            </a:r>
            <a:r>
              <a:rPr lang="en-ID" dirty="0" err="1"/>
              <a:t>fungsi</a:t>
            </a:r>
            <a:r>
              <a:rPr lang="en-ID" dirty="0"/>
              <a:t> </a:t>
            </a:r>
            <a:r>
              <a:rPr lang="en-ID" dirty="0" err="1"/>
              <a:t>ekskresi</a:t>
            </a:r>
            <a:r>
              <a:rPr lang="en-ID" dirty="0"/>
              <a:t> system </a:t>
            </a:r>
            <a:r>
              <a:rPr lang="en-ID" dirty="0" err="1"/>
              <a:t>lakrimal</a:t>
            </a:r>
            <a:r>
              <a:rPr lang="en-ID" dirty="0"/>
              <a:t>. Uji </a:t>
            </a:r>
            <a:r>
              <a:rPr lang="en-ID" dirty="0" err="1"/>
              <a:t>anel</a:t>
            </a:r>
            <a:r>
              <a:rPr lang="en-ID" dirty="0"/>
              <a:t> </a:t>
            </a:r>
            <a:r>
              <a:rPr lang="en-ID" dirty="0" err="1"/>
              <a:t>adalah</a:t>
            </a:r>
            <a:r>
              <a:rPr lang="en-ID" dirty="0"/>
              <a:t> </a:t>
            </a:r>
            <a:r>
              <a:rPr lang="en-ID" dirty="0" err="1"/>
              <a:t>suatu</a:t>
            </a:r>
            <a:r>
              <a:rPr lang="en-ID" dirty="0"/>
              <a:t> uji </a:t>
            </a:r>
            <a:r>
              <a:rPr lang="en-ID" dirty="0" err="1"/>
              <a:t>untuk</a:t>
            </a:r>
            <a:r>
              <a:rPr lang="en-ID" dirty="0"/>
              <a:t> </a:t>
            </a:r>
            <a:r>
              <a:rPr lang="en-ID" dirty="0" err="1"/>
              <a:t>melakukan</a:t>
            </a:r>
            <a:endParaRPr lang="en-ID" dirty="0"/>
          </a:p>
          <a:p>
            <a:pPr fontAlgn="base"/>
            <a:r>
              <a:rPr lang="en-ID" dirty="0" err="1"/>
              <a:t>pemeeriksaan</a:t>
            </a:r>
            <a:r>
              <a:rPr lang="en-ID" dirty="0"/>
              <a:t> </a:t>
            </a:r>
            <a:r>
              <a:rPr lang="en-ID" dirty="0" err="1"/>
              <a:t>fungsi</a:t>
            </a:r>
            <a:r>
              <a:rPr lang="en-ID" dirty="0"/>
              <a:t> </a:t>
            </a:r>
            <a:r>
              <a:rPr lang="en-ID" dirty="0" err="1"/>
              <a:t>pengeluaran</a:t>
            </a:r>
            <a:r>
              <a:rPr lang="en-ID" dirty="0"/>
              <a:t> air </a:t>
            </a:r>
            <a:r>
              <a:rPr lang="en-ID" dirty="0" err="1"/>
              <a:t>mata</a:t>
            </a:r>
            <a:r>
              <a:rPr lang="en-ID" dirty="0"/>
              <a:t> </a:t>
            </a:r>
            <a:r>
              <a:rPr lang="en-ID" dirty="0" err="1"/>
              <a:t>ke</a:t>
            </a:r>
            <a:r>
              <a:rPr lang="en-ID" dirty="0"/>
              <a:t> </a:t>
            </a:r>
            <a:r>
              <a:rPr lang="en-ID" dirty="0" err="1"/>
              <a:t>dalam</a:t>
            </a:r>
            <a:r>
              <a:rPr lang="en-ID" dirty="0"/>
              <a:t> </a:t>
            </a:r>
            <a:r>
              <a:rPr lang="en-ID" dirty="0" err="1"/>
              <a:t>rongga</a:t>
            </a:r>
            <a:r>
              <a:rPr lang="en-ID" dirty="0"/>
              <a:t> </a:t>
            </a:r>
            <a:r>
              <a:rPr lang="en-ID" dirty="0" err="1"/>
              <a:t>hidung</a:t>
            </a:r>
            <a:endParaRPr lang="en-ID" dirty="0"/>
          </a:p>
          <a:p>
            <a:pPr fontAlgn="base"/>
            <a:endParaRPr lang="en-ID" dirty="0"/>
          </a:p>
          <a:p>
            <a:pPr fontAlgn="base"/>
            <a:r>
              <a:rPr lang="en-ID" dirty="0"/>
              <a:t>Dasar</a:t>
            </a:r>
          </a:p>
          <a:p>
            <a:pPr fontAlgn="base"/>
            <a:r>
              <a:rPr lang="en-ID" dirty="0"/>
              <a:t>Air </a:t>
            </a:r>
            <a:r>
              <a:rPr lang="en-ID" dirty="0" err="1"/>
              <a:t>mata</a:t>
            </a:r>
            <a:r>
              <a:rPr lang="en-ID" dirty="0"/>
              <a:t> </a:t>
            </a:r>
            <a:r>
              <a:rPr lang="en-ID" dirty="0" err="1"/>
              <a:t>masuk</a:t>
            </a:r>
            <a:r>
              <a:rPr lang="en-ID" dirty="0"/>
              <a:t> </a:t>
            </a:r>
            <a:r>
              <a:rPr lang="en-ID" dirty="0" err="1"/>
              <a:t>ke</a:t>
            </a:r>
            <a:r>
              <a:rPr lang="en-ID" dirty="0"/>
              <a:t> </a:t>
            </a:r>
            <a:r>
              <a:rPr lang="en-ID" dirty="0" err="1"/>
              <a:t>dalam</a:t>
            </a:r>
            <a:r>
              <a:rPr lang="en-ID" dirty="0"/>
              <a:t> </a:t>
            </a:r>
            <a:r>
              <a:rPr lang="en-ID" dirty="0" err="1"/>
              <a:t>hidung</a:t>
            </a:r>
            <a:r>
              <a:rPr lang="en-ID" dirty="0"/>
              <a:t> </a:t>
            </a:r>
            <a:r>
              <a:rPr lang="en-ID" dirty="0" err="1"/>
              <a:t>melalui</a:t>
            </a:r>
            <a:r>
              <a:rPr lang="en-ID" dirty="0"/>
              <a:t> system </a:t>
            </a:r>
            <a:r>
              <a:rPr lang="en-ID" dirty="0" err="1"/>
              <a:t>ekskresi</a:t>
            </a:r>
            <a:r>
              <a:rPr lang="en-ID" dirty="0"/>
              <a:t> </a:t>
            </a:r>
            <a:r>
              <a:rPr lang="en-ID" dirty="0" err="1"/>
              <a:t>lakrimal</a:t>
            </a:r>
            <a:endParaRPr lang="en-ID" dirty="0"/>
          </a:p>
          <a:p>
            <a:endParaRPr lang="en-ID" dirty="0"/>
          </a:p>
          <a:p>
            <a:pPr fontAlgn="base"/>
            <a:r>
              <a:rPr lang="en-ID" dirty="0"/>
              <a:t>Alat</a:t>
            </a:r>
          </a:p>
          <a:p>
            <a:pPr fontAlgn="base"/>
            <a:r>
              <a:rPr lang="en-ID" dirty="0"/>
              <a:t>1.Lokal </a:t>
            </a:r>
            <a:r>
              <a:rPr lang="en-ID" dirty="0" err="1"/>
              <a:t>anastesi</a:t>
            </a:r>
            <a:r>
              <a:rPr lang="en-ID" dirty="0"/>
              <a:t> </a:t>
            </a:r>
            <a:r>
              <a:rPr lang="en-ID" dirty="0" err="1"/>
              <a:t>mata</a:t>
            </a:r>
            <a:r>
              <a:rPr lang="en-ID" dirty="0"/>
              <a:t> (</a:t>
            </a:r>
            <a:r>
              <a:rPr lang="en-ID" dirty="0" err="1"/>
              <a:t>pantokain</a:t>
            </a:r>
            <a:r>
              <a:rPr lang="en-ID" dirty="0"/>
              <a:t>/</a:t>
            </a:r>
            <a:r>
              <a:rPr lang="en-ID" dirty="0" err="1"/>
              <a:t>tetrakain</a:t>
            </a:r>
            <a:r>
              <a:rPr lang="en-ID" dirty="0"/>
              <a:t>)</a:t>
            </a:r>
          </a:p>
          <a:p>
            <a:pPr fontAlgn="base"/>
            <a:r>
              <a:rPr lang="en-ID" dirty="0"/>
              <a:t>2. </a:t>
            </a:r>
            <a:r>
              <a:rPr lang="en-ID" dirty="0" err="1"/>
              <a:t>Semprit</a:t>
            </a:r>
            <a:r>
              <a:rPr lang="en-ID" dirty="0"/>
              <a:t> 2cc </a:t>
            </a:r>
            <a:r>
              <a:rPr lang="en-ID" dirty="0" err="1"/>
              <a:t>dengan</a:t>
            </a:r>
            <a:r>
              <a:rPr lang="en-ID" dirty="0"/>
              <a:t> </a:t>
            </a:r>
            <a:r>
              <a:rPr lang="en-ID" dirty="0" err="1"/>
              <a:t>jarum</a:t>
            </a:r>
            <a:r>
              <a:rPr lang="en-ID" dirty="0"/>
              <a:t> </a:t>
            </a:r>
            <a:r>
              <a:rPr lang="en-ID" dirty="0" err="1"/>
              <a:t>anel</a:t>
            </a:r>
            <a:endParaRPr lang="en-ID" dirty="0"/>
          </a:p>
          <a:p>
            <a:pPr fontAlgn="base"/>
            <a:r>
              <a:rPr lang="en-ID" dirty="0"/>
              <a:t>3.Garam </a:t>
            </a:r>
            <a:r>
              <a:rPr lang="en-ID" dirty="0" err="1"/>
              <a:t>fisiologik</a:t>
            </a:r>
            <a:r>
              <a:rPr lang="en-ID" dirty="0"/>
              <a:t></a:t>
            </a:r>
          </a:p>
          <a:p>
            <a:pPr fontAlgn="base"/>
            <a:r>
              <a:rPr lang="en-ID" dirty="0"/>
              <a:t>4.Dilatators</a:t>
            </a:r>
          </a:p>
          <a:p>
            <a:endParaRPr lang="en-ID" dirty="0"/>
          </a:p>
        </p:txBody>
      </p:sp>
      <p:pic>
        <p:nvPicPr>
          <p:cNvPr id="1026" name="Picture 2" descr="De Reincarnation: DAKRIOSISTITIS">
            <a:extLst>
              <a:ext uri="{FF2B5EF4-FFF2-40B4-BE49-F238E27FC236}">
                <a16:creationId xmlns:a16="http://schemas.microsoft.com/office/drawing/2014/main" xmlns="" id="{C2788D9E-9B46-4157-B94F-79B6CCB566B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024481" y="4001295"/>
            <a:ext cx="2981739" cy="264380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48648"/>
      </p:ext>
    </p:extLst>
  </p:cSld>
  <p:clrMapOvr>
    <a:masterClrMapping/>
  </p:clrMapOvr>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4AE6B60D-0F1E-4803-9F39-CB6092EEB8D7}"/>
              </a:ext>
            </a:extLst>
          </p:cNvPr>
          <p:cNvSpPr>
            <a:spLocks noGrp="1"/>
          </p:cNvSpPr>
          <p:nvPr>
            <p:ph type="title"/>
          </p:nvPr>
        </p:nvSpPr>
        <p:spPr/>
        <p:txBody>
          <a:bodyPr/>
          <a:lstStyle/>
          <a:p>
            <a:endParaRPr lang="en-ID"/>
          </a:p>
        </p:txBody>
      </p:sp>
      <p:sp>
        <p:nvSpPr>
          <p:cNvPr id="3" name="Content Placeholder 2">
            <a:extLst>
              <a:ext uri="{FF2B5EF4-FFF2-40B4-BE49-F238E27FC236}">
                <a16:creationId xmlns:a16="http://schemas.microsoft.com/office/drawing/2014/main" xmlns="" id="{3A5D17DA-EB94-438A-950B-C703B2209C94}"/>
              </a:ext>
            </a:extLst>
          </p:cNvPr>
          <p:cNvSpPr>
            <a:spLocks noGrp="1"/>
          </p:cNvSpPr>
          <p:nvPr>
            <p:ph idx="1"/>
          </p:nvPr>
        </p:nvSpPr>
        <p:spPr/>
        <p:txBody>
          <a:bodyPr>
            <a:normAutofit fontScale="85000" lnSpcReduction="20000"/>
          </a:bodyPr>
          <a:lstStyle/>
          <a:p>
            <a:pPr fontAlgn="base"/>
            <a:r>
              <a:rPr lang="en-ID" dirty="0"/>
              <a:t>Teknik</a:t>
            </a:r>
          </a:p>
          <a:p>
            <a:pPr marL="0" indent="0" fontAlgn="base">
              <a:buNone/>
            </a:pPr>
            <a:r>
              <a:rPr lang="en-ID" dirty="0"/>
              <a:t>1.Pasien duduk </a:t>
            </a:r>
            <a:r>
              <a:rPr lang="en-ID" dirty="0" err="1"/>
              <a:t>atau</a:t>
            </a:r>
            <a:r>
              <a:rPr lang="en-ID" dirty="0"/>
              <a:t> </a:t>
            </a:r>
            <a:r>
              <a:rPr lang="en-ID" dirty="0" err="1"/>
              <a:t>tidur</a:t>
            </a:r>
            <a:r>
              <a:rPr lang="en-ID" dirty="0"/>
              <a:t>.</a:t>
            </a:r>
          </a:p>
          <a:p>
            <a:pPr marL="0" indent="0" fontAlgn="base">
              <a:buNone/>
            </a:pPr>
            <a:r>
              <a:rPr lang="en-ID" dirty="0"/>
              <a:t>2.Mata </a:t>
            </a:r>
            <a:r>
              <a:rPr lang="en-ID" dirty="0" err="1"/>
              <a:t>ditetes</a:t>
            </a:r>
            <a:r>
              <a:rPr lang="en-ID" dirty="0"/>
              <a:t> </a:t>
            </a:r>
            <a:r>
              <a:rPr lang="en-ID" dirty="0" err="1"/>
              <a:t>anastetik</a:t>
            </a:r>
            <a:r>
              <a:rPr lang="en-ID" dirty="0"/>
              <a:t> </a:t>
            </a:r>
            <a:r>
              <a:rPr lang="en-ID" dirty="0" err="1"/>
              <a:t>lokal</a:t>
            </a:r>
            <a:r>
              <a:rPr lang="en-ID" dirty="0"/>
              <a:t>.</a:t>
            </a:r>
          </a:p>
          <a:p>
            <a:pPr marL="0" indent="0" fontAlgn="base">
              <a:buNone/>
            </a:pPr>
            <a:r>
              <a:rPr lang="en-ID" dirty="0"/>
              <a:t>3.Ditunggu </a:t>
            </a:r>
            <a:r>
              <a:rPr lang="en-ID" dirty="0" err="1"/>
              <a:t>sampai</a:t>
            </a:r>
            <a:r>
              <a:rPr lang="en-ID" dirty="0"/>
              <a:t> rasa </a:t>
            </a:r>
            <a:r>
              <a:rPr lang="en-ID" dirty="0" err="1"/>
              <a:t>pedas</a:t>
            </a:r>
            <a:r>
              <a:rPr lang="en-ID" dirty="0"/>
              <a:t> </a:t>
            </a:r>
            <a:r>
              <a:rPr lang="en-ID" dirty="0" err="1"/>
              <a:t>hilang</a:t>
            </a:r>
            <a:r>
              <a:rPr lang="en-ID" dirty="0"/>
              <a:t>.</a:t>
            </a:r>
          </a:p>
          <a:p>
            <a:pPr marL="0" indent="0" fontAlgn="base">
              <a:buNone/>
            </a:pPr>
            <a:r>
              <a:rPr lang="en-ID" dirty="0"/>
              <a:t>4.Pungtum </a:t>
            </a:r>
            <a:r>
              <a:rPr lang="en-ID" dirty="0" err="1"/>
              <a:t>diperlebar</a:t>
            </a:r>
            <a:r>
              <a:rPr lang="en-ID" dirty="0"/>
              <a:t> </a:t>
            </a:r>
            <a:r>
              <a:rPr lang="en-ID" dirty="0" err="1"/>
              <a:t>dengan</a:t>
            </a:r>
            <a:r>
              <a:rPr lang="en-ID" dirty="0"/>
              <a:t> dilatators.</a:t>
            </a:r>
          </a:p>
          <a:p>
            <a:pPr marL="0" indent="0" fontAlgn="base">
              <a:buNone/>
            </a:pPr>
            <a:r>
              <a:rPr lang="en-ID" dirty="0"/>
              <a:t>5.Jarum </a:t>
            </a:r>
            <a:r>
              <a:rPr lang="en-ID" dirty="0" err="1"/>
              <a:t>anel</a:t>
            </a:r>
            <a:r>
              <a:rPr lang="en-ID" dirty="0"/>
              <a:t> yang </a:t>
            </a:r>
            <a:r>
              <a:rPr lang="en-ID" dirty="0" err="1"/>
              <a:t>berada</a:t>
            </a:r>
            <a:r>
              <a:rPr lang="en-ID" dirty="0"/>
              <a:t> pada </a:t>
            </a:r>
            <a:r>
              <a:rPr lang="en-ID" dirty="0" err="1"/>
              <a:t>semprit</a:t>
            </a:r>
            <a:r>
              <a:rPr lang="en-ID" dirty="0"/>
              <a:t> </a:t>
            </a:r>
            <a:r>
              <a:rPr lang="en-ID" dirty="0" err="1"/>
              <a:t>dimasukkan</a:t>
            </a:r>
            <a:r>
              <a:rPr lang="en-ID" dirty="0"/>
              <a:t> horizontal </a:t>
            </a:r>
            <a:r>
              <a:rPr lang="en-ID" dirty="0" err="1"/>
              <a:t>melalui</a:t>
            </a:r>
            <a:r>
              <a:rPr lang="en-ID" dirty="0"/>
              <a:t> </a:t>
            </a:r>
            <a:r>
              <a:rPr lang="en-ID" dirty="0" err="1"/>
              <a:t>kanalikuli</a:t>
            </a:r>
            <a:r>
              <a:rPr lang="en-ID" dirty="0"/>
              <a:t> </a:t>
            </a:r>
            <a:r>
              <a:rPr lang="en-ID" dirty="0" err="1"/>
              <a:t>lakrimal</a:t>
            </a:r>
            <a:r>
              <a:rPr lang="en-ID" dirty="0"/>
              <a:t> </a:t>
            </a:r>
            <a:r>
              <a:rPr lang="en-ID" dirty="0" err="1"/>
              <a:t>sampai</a:t>
            </a:r>
            <a:r>
              <a:rPr lang="en-ID" dirty="0"/>
              <a:t> </a:t>
            </a:r>
            <a:r>
              <a:rPr lang="en-ID" dirty="0" err="1"/>
              <a:t>masuk</a:t>
            </a:r>
            <a:r>
              <a:rPr lang="en-ID" dirty="0"/>
              <a:t> </a:t>
            </a:r>
            <a:r>
              <a:rPr lang="en-ID" dirty="0" err="1"/>
              <a:t>sakus</a:t>
            </a:r>
            <a:r>
              <a:rPr lang="en-ID" dirty="0"/>
              <a:t> </a:t>
            </a:r>
            <a:r>
              <a:rPr lang="en-ID" dirty="0" err="1"/>
              <a:t>lakrimal</a:t>
            </a:r>
            <a:r>
              <a:rPr lang="en-ID" dirty="0"/>
              <a:t>.</a:t>
            </a:r>
          </a:p>
          <a:p>
            <a:pPr marL="0" indent="0" fontAlgn="base">
              <a:buNone/>
            </a:pPr>
            <a:r>
              <a:rPr lang="en-ID" dirty="0"/>
              <a:t>6.Garam </a:t>
            </a:r>
            <a:r>
              <a:rPr lang="en-ID" dirty="0" err="1"/>
              <a:t>fisiologik</a:t>
            </a:r>
            <a:r>
              <a:rPr lang="en-ID" dirty="0"/>
              <a:t> </a:t>
            </a:r>
            <a:r>
              <a:rPr lang="en-ID" dirty="0" err="1"/>
              <a:t>dimasukan</a:t>
            </a:r>
            <a:r>
              <a:rPr lang="en-ID" dirty="0"/>
              <a:t> </a:t>
            </a:r>
            <a:r>
              <a:rPr lang="en-ID" dirty="0" err="1"/>
              <a:t>ke</a:t>
            </a:r>
            <a:r>
              <a:rPr lang="en-ID" dirty="0"/>
              <a:t> </a:t>
            </a:r>
            <a:r>
              <a:rPr lang="en-ID" dirty="0" err="1"/>
              <a:t>dalam</a:t>
            </a:r>
            <a:r>
              <a:rPr lang="en-ID" dirty="0"/>
              <a:t> </a:t>
            </a:r>
            <a:r>
              <a:rPr lang="en-ID" dirty="0" err="1"/>
              <a:t>sakus</a:t>
            </a:r>
            <a:r>
              <a:rPr lang="en-ID" dirty="0"/>
              <a:t>.</a:t>
            </a:r>
          </a:p>
          <a:p>
            <a:pPr marL="0" indent="0" fontAlgn="base">
              <a:buNone/>
            </a:pPr>
            <a:r>
              <a:rPr lang="en-ID" dirty="0"/>
              <a:t>7.Pasien </a:t>
            </a:r>
            <a:r>
              <a:rPr lang="en-ID" dirty="0" err="1"/>
              <a:t>ditanya</a:t>
            </a:r>
            <a:r>
              <a:rPr lang="en-ID" dirty="0"/>
              <a:t> </a:t>
            </a:r>
            <a:r>
              <a:rPr lang="en-ID" dirty="0" err="1"/>
              <a:t>apakah</a:t>
            </a:r>
            <a:r>
              <a:rPr lang="en-ID" dirty="0"/>
              <a:t> </a:t>
            </a:r>
            <a:r>
              <a:rPr lang="en-ID" dirty="0" err="1"/>
              <a:t>merasakan</a:t>
            </a:r>
            <a:r>
              <a:rPr lang="en-ID" dirty="0"/>
              <a:t> </a:t>
            </a:r>
            <a:r>
              <a:rPr lang="en-ID" dirty="0" err="1"/>
              <a:t>sesuatu</a:t>
            </a:r>
            <a:r>
              <a:rPr lang="en-ID" dirty="0"/>
              <a:t> (</a:t>
            </a:r>
            <a:r>
              <a:rPr lang="en-ID" dirty="0" err="1"/>
              <a:t>pahit</a:t>
            </a:r>
            <a:r>
              <a:rPr lang="en-ID" dirty="0"/>
              <a:t> </a:t>
            </a:r>
            <a:r>
              <a:rPr lang="en-ID" dirty="0" err="1"/>
              <a:t>atau</a:t>
            </a:r>
            <a:r>
              <a:rPr lang="en-ID" dirty="0"/>
              <a:t> </a:t>
            </a:r>
            <a:r>
              <a:rPr lang="en-ID" dirty="0" err="1"/>
              <a:t>asin</a:t>
            </a:r>
            <a:r>
              <a:rPr lang="en-ID" dirty="0"/>
              <a:t>) pada </a:t>
            </a:r>
            <a:r>
              <a:rPr lang="en-ID" dirty="0" err="1"/>
              <a:t>tenggorokan</a:t>
            </a:r>
            <a:r>
              <a:rPr lang="en-ID" dirty="0"/>
              <a:t> dan </a:t>
            </a:r>
            <a:r>
              <a:rPr lang="en-ID" dirty="0" err="1"/>
              <a:t>apakahterlihat</a:t>
            </a:r>
            <a:r>
              <a:rPr lang="en-ID" dirty="0"/>
              <a:t> </a:t>
            </a:r>
            <a:r>
              <a:rPr lang="en-ID" dirty="0" err="1"/>
              <a:t>reaksi</a:t>
            </a:r>
            <a:r>
              <a:rPr lang="en-ID" dirty="0"/>
              <a:t> </a:t>
            </a:r>
            <a:r>
              <a:rPr lang="en-ID" dirty="0" err="1"/>
              <a:t>menelan</a:t>
            </a:r>
            <a:r>
              <a:rPr lang="en-ID" dirty="0"/>
              <a:t> </a:t>
            </a:r>
            <a:r>
              <a:rPr lang="en-ID" dirty="0" err="1"/>
              <a:t>setelah</a:t>
            </a:r>
            <a:r>
              <a:rPr lang="en-ID" dirty="0"/>
              <a:t> </a:t>
            </a:r>
            <a:r>
              <a:rPr lang="en-ID" dirty="0" err="1"/>
              <a:t>semprotan</a:t>
            </a:r>
            <a:r>
              <a:rPr lang="en-ID" dirty="0"/>
              <a:t> garam </a:t>
            </a:r>
            <a:r>
              <a:rPr lang="en-ID" dirty="0" err="1"/>
              <a:t>fisiologik</a:t>
            </a:r>
            <a:endParaRPr lang="en-ID" dirty="0"/>
          </a:p>
        </p:txBody>
      </p:sp>
    </p:spTree>
    <p:extLst>
      <p:ext uri="{BB962C8B-B14F-4D97-AF65-F5344CB8AC3E}">
        <p14:creationId xmlns:p14="http://schemas.microsoft.com/office/powerpoint/2010/main" val="2782843654"/>
      </p:ext>
    </p:extLst>
  </p:cSld>
  <p:clrMapOvr>
    <a:masterClrMapping/>
  </p:clrMapOvr>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xmlns="" id="{16C5FA50-8D52-4617-AF91-5C7B1C8352F1}"/>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0"/>
            <a:ext cx="9144000" cy="6858000"/>
          </a:xfrm>
          <a:prstGeom prst="rect">
            <a:avLst/>
          </a:prstGeom>
          <a:solidFill>
            <a:srgbClr val="7A63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xmlns="" id="{73155B1D-0297-4241-9649-192980A37FFE}"/>
              </a:ext>
            </a:extLst>
          </p:cNvPr>
          <p:cNvSpPr>
            <a:spLocks noGrp="1"/>
          </p:cNvSpPr>
          <p:nvPr>
            <p:ph type="title"/>
          </p:nvPr>
        </p:nvSpPr>
        <p:spPr>
          <a:xfrm>
            <a:off x="6820122" y="618682"/>
            <a:ext cx="1960404" cy="4794567"/>
          </a:xfrm>
        </p:spPr>
        <p:txBody>
          <a:bodyPr vert="horz" lIns="91440" tIns="45720" rIns="91440" bIns="45720" rtlCol="0" anchor="ctr">
            <a:normAutofit/>
          </a:bodyPr>
          <a:lstStyle/>
          <a:p>
            <a:r>
              <a:rPr lang="en-US" sz="3600">
                <a:solidFill>
                  <a:srgbClr val="FFFFFF"/>
                </a:solidFill>
              </a:rPr>
              <a:t>Terapi Dakriosistitis </a:t>
            </a:r>
          </a:p>
        </p:txBody>
      </p:sp>
      <p:sp>
        <p:nvSpPr>
          <p:cNvPr id="11" name="Rounded Rectangle 9">
            <a:extLst>
              <a:ext uri="{FF2B5EF4-FFF2-40B4-BE49-F238E27FC236}">
                <a16:creationId xmlns:a16="http://schemas.microsoft.com/office/drawing/2014/main" xmlns="" id="{E223798C-12AD-4B0C-A50C-D676347D67CF}"/>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370016" y="484632"/>
            <a:ext cx="6096762" cy="5724144"/>
          </a:xfrm>
          <a:prstGeom prst="roundRect">
            <a:avLst>
              <a:gd name="adj" fmla="val 0"/>
            </a:avLst>
          </a:prstGeom>
          <a:solidFill>
            <a:srgbClr val="FFFFFF"/>
          </a:solidFill>
          <a:ln w="9525">
            <a:solidFill>
              <a:srgbClr val="C8CACA"/>
            </a:solidFill>
          </a:ln>
          <a:effectLst>
            <a:outerShdw blurRad="57150" dist="19050" dir="5400000" algn="t" rotWithShape="0">
              <a:prstClr val="black">
                <a:alpha val="6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Content Placeholder 3">
            <a:extLst>
              <a:ext uri="{FF2B5EF4-FFF2-40B4-BE49-F238E27FC236}">
                <a16:creationId xmlns:a16="http://schemas.microsoft.com/office/drawing/2014/main" xmlns="" id="{A6844EAB-70DE-4A0C-AD7C-6BF13BF29D2D}"/>
              </a:ext>
            </a:extLst>
          </p:cNvPr>
          <p:cNvPicPr>
            <a:picLocks noGrp="1" noChangeAspect="1"/>
          </p:cNvPicPr>
          <p:nvPr>
            <p:ph idx="1"/>
          </p:nvPr>
        </p:nvPicPr>
        <p:blipFill rotWithShape="1">
          <a:blip r:embed="rId2"/>
          <a:srcRect l="44863" t="20773" r="23539" b="11057"/>
          <a:stretch/>
        </p:blipFill>
        <p:spPr>
          <a:xfrm>
            <a:off x="696350" y="293492"/>
            <a:ext cx="5233182" cy="6271016"/>
          </a:xfrm>
          <a:prstGeom prst="rect">
            <a:avLst/>
          </a:prstGeom>
          <a:effectLst/>
        </p:spPr>
      </p:pic>
    </p:spTree>
    <p:extLst>
      <p:ext uri="{BB962C8B-B14F-4D97-AF65-F5344CB8AC3E}">
        <p14:creationId xmlns:p14="http://schemas.microsoft.com/office/powerpoint/2010/main" val="136807274"/>
      </p:ext>
    </p:extLst>
  </p:cSld>
  <p:clrMapOvr>
    <a:masterClrMapping/>
  </p:clrMapOvr>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DD68DF4-7737-4423-AA76-A43C473A0309}"/>
              </a:ext>
            </a:extLst>
          </p:cNvPr>
          <p:cNvSpPr>
            <a:spLocks noGrp="1"/>
          </p:cNvSpPr>
          <p:nvPr>
            <p:ph type="title"/>
          </p:nvPr>
        </p:nvSpPr>
        <p:spPr/>
        <p:txBody>
          <a:bodyPr/>
          <a:lstStyle/>
          <a:p>
            <a:r>
              <a:rPr lang="en-US" dirty="0" err="1"/>
              <a:t>Komplikasi</a:t>
            </a:r>
            <a:r>
              <a:rPr lang="en-US" dirty="0"/>
              <a:t> </a:t>
            </a:r>
            <a:endParaRPr lang="en-ID" dirty="0"/>
          </a:p>
        </p:txBody>
      </p:sp>
      <p:sp>
        <p:nvSpPr>
          <p:cNvPr id="3" name="Content Placeholder 2">
            <a:extLst>
              <a:ext uri="{FF2B5EF4-FFF2-40B4-BE49-F238E27FC236}">
                <a16:creationId xmlns:a16="http://schemas.microsoft.com/office/drawing/2014/main" xmlns="" id="{0D1434B2-2C79-4FF4-B9CE-9AE61DD538A2}"/>
              </a:ext>
            </a:extLst>
          </p:cNvPr>
          <p:cNvSpPr>
            <a:spLocks noGrp="1"/>
          </p:cNvSpPr>
          <p:nvPr>
            <p:ph idx="1"/>
          </p:nvPr>
        </p:nvSpPr>
        <p:spPr/>
        <p:txBody>
          <a:bodyPr/>
          <a:lstStyle/>
          <a:p>
            <a:r>
              <a:rPr lang="en-US" dirty="0" err="1"/>
              <a:t>Dakriosistitis</a:t>
            </a:r>
            <a:r>
              <a:rPr lang="en-US" dirty="0"/>
              <a:t> yang </a:t>
            </a:r>
            <a:r>
              <a:rPr lang="en-US" dirty="0" err="1"/>
              <a:t>tidak</a:t>
            </a:r>
            <a:r>
              <a:rPr lang="en-US" dirty="0"/>
              <a:t> </a:t>
            </a:r>
            <a:r>
              <a:rPr lang="en-US" dirty="0" err="1"/>
              <a:t>diobati</a:t>
            </a:r>
            <a:r>
              <a:rPr lang="en-US" dirty="0"/>
              <a:t> </a:t>
            </a:r>
            <a:r>
              <a:rPr lang="en-US" dirty="0" err="1"/>
              <a:t>dapat</a:t>
            </a:r>
            <a:r>
              <a:rPr lang="en-US" dirty="0"/>
              <a:t> </a:t>
            </a:r>
            <a:r>
              <a:rPr lang="en-US" dirty="0" err="1"/>
              <a:t>menyebabkan</a:t>
            </a:r>
            <a:r>
              <a:rPr lang="en-US" dirty="0"/>
              <a:t> </a:t>
            </a:r>
            <a:r>
              <a:rPr lang="en-US" dirty="0" err="1"/>
              <a:t>pecahnya</a:t>
            </a:r>
            <a:r>
              <a:rPr lang="en-US" dirty="0"/>
              <a:t> </a:t>
            </a:r>
            <a:r>
              <a:rPr lang="en-US" dirty="0" err="1"/>
              <a:t>kantong</a:t>
            </a:r>
            <a:r>
              <a:rPr lang="en-US" dirty="0"/>
              <a:t> air </a:t>
            </a:r>
            <a:r>
              <a:rPr lang="en-US" dirty="0" err="1"/>
              <a:t>mata</a:t>
            </a:r>
            <a:r>
              <a:rPr lang="en-US" dirty="0"/>
              <a:t> </a:t>
            </a:r>
            <a:r>
              <a:rPr lang="en-US" dirty="0" err="1"/>
              <a:t>sehingga</a:t>
            </a:r>
            <a:r>
              <a:rPr lang="en-US" dirty="0"/>
              <a:t> </a:t>
            </a:r>
            <a:r>
              <a:rPr lang="en-US" dirty="0" err="1"/>
              <a:t>membentuk</a:t>
            </a:r>
            <a:r>
              <a:rPr lang="en-US" dirty="0"/>
              <a:t> </a:t>
            </a:r>
            <a:r>
              <a:rPr lang="en-US" dirty="0" err="1"/>
              <a:t>fistel</a:t>
            </a:r>
            <a:r>
              <a:rPr lang="en-US" dirty="0"/>
              <a:t>. Bisa juga </a:t>
            </a:r>
            <a:r>
              <a:rPr lang="en-US" dirty="0" err="1"/>
              <a:t>terjadi</a:t>
            </a:r>
            <a:r>
              <a:rPr lang="en-US" dirty="0"/>
              <a:t> </a:t>
            </a:r>
            <a:r>
              <a:rPr lang="en-US" dirty="0" err="1"/>
              <a:t>abses</a:t>
            </a:r>
            <a:r>
              <a:rPr lang="en-US" dirty="0"/>
              <a:t> </a:t>
            </a:r>
            <a:r>
              <a:rPr lang="en-US" dirty="0" err="1"/>
              <a:t>kelopak</a:t>
            </a:r>
            <a:r>
              <a:rPr lang="en-US" dirty="0"/>
              <a:t> </a:t>
            </a:r>
            <a:r>
              <a:rPr lang="en-US" dirty="0" err="1"/>
              <a:t>mata</a:t>
            </a:r>
            <a:r>
              <a:rPr lang="en-US" dirty="0"/>
              <a:t>, </a:t>
            </a:r>
            <a:r>
              <a:rPr lang="en-US" dirty="0" err="1"/>
              <a:t>ulkus</a:t>
            </a:r>
            <a:r>
              <a:rPr lang="en-US" dirty="0"/>
              <a:t> </a:t>
            </a:r>
            <a:r>
              <a:rPr lang="en-US" dirty="0" err="1"/>
              <a:t>bahkan</a:t>
            </a:r>
            <a:r>
              <a:rPr lang="en-US" dirty="0"/>
              <a:t> </a:t>
            </a:r>
            <a:r>
              <a:rPr lang="en-US" dirty="0" err="1"/>
              <a:t>selulitis</a:t>
            </a:r>
            <a:r>
              <a:rPr lang="en-US" dirty="0"/>
              <a:t> </a:t>
            </a:r>
            <a:r>
              <a:rPr lang="en-US" dirty="0" err="1"/>
              <a:t>orbita</a:t>
            </a:r>
            <a:r>
              <a:rPr lang="en-US" dirty="0"/>
              <a:t> </a:t>
            </a:r>
            <a:r>
              <a:rPr lang="id-ID" dirty="0" smtClean="0"/>
              <a:t>.</a:t>
            </a:r>
            <a:endParaRPr lang="en-US" dirty="0"/>
          </a:p>
        </p:txBody>
      </p:sp>
    </p:spTree>
    <p:extLst>
      <p:ext uri="{BB962C8B-B14F-4D97-AF65-F5344CB8AC3E}">
        <p14:creationId xmlns:p14="http://schemas.microsoft.com/office/powerpoint/2010/main" val="2221571460"/>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etro">
  <a:themeElements>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Metro">
      <a:majorFont>
        <a:latin typeface="Consolas"/>
        <a:ea typeface=""/>
        <a:cs typeface=""/>
        <a:font script="Jpan" typeface="HG丸ｺﾞｼｯｸM-PRO"/>
        <a:font script="Hang" typeface="HY중고딕"/>
        <a:font script="Hans" typeface="华文楷体"/>
        <a:font script="Hant" typeface="新細明體"/>
        <a:font script="Arab" typeface="Tahoma"/>
        <a:font script="Hebr" typeface="Levenim MT"/>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orbel"/>
        <a:ea typeface=""/>
        <a:cs typeface=""/>
        <a:font script="Jpan" typeface="HGｺﾞｼｯｸM"/>
        <a:font script="Hang" typeface="맑은 고딕"/>
        <a:font script="Hans" typeface="宋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Metro">
      <a:fillStyleLst>
        <a:solidFill>
          <a:schemeClr val="phClr"/>
        </a:solidFill>
        <a:gradFill rotWithShape="1">
          <a:gsLst>
            <a:gs pos="0">
              <a:schemeClr val="phClr">
                <a:tint val="25000"/>
                <a:satMod val="125000"/>
              </a:schemeClr>
            </a:gs>
            <a:gs pos="40000">
              <a:schemeClr val="phClr">
                <a:tint val="55000"/>
                <a:satMod val="130000"/>
              </a:schemeClr>
            </a:gs>
            <a:gs pos="50000">
              <a:schemeClr val="phClr">
                <a:tint val="59000"/>
                <a:satMod val="130000"/>
              </a:schemeClr>
            </a:gs>
            <a:gs pos="65000">
              <a:schemeClr val="phClr">
                <a:tint val="55000"/>
                <a:satMod val="130000"/>
              </a:schemeClr>
            </a:gs>
            <a:gs pos="100000">
              <a:schemeClr val="phClr">
                <a:tint val="20000"/>
                <a:satMod val="125000"/>
              </a:schemeClr>
            </a:gs>
          </a:gsLst>
          <a:lin ang="5400000" scaled="0"/>
        </a:gradFill>
        <a:gradFill rotWithShape="1">
          <a:gsLst>
            <a:gs pos="0">
              <a:schemeClr val="phClr">
                <a:tint val="48000"/>
                <a:satMod val="138000"/>
              </a:schemeClr>
            </a:gs>
            <a:gs pos="25000">
              <a:schemeClr val="phClr">
                <a:tint val="85000"/>
              </a:schemeClr>
            </a:gs>
            <a:gs pos="40000">
              <a:schemeClr val="phClr">
                <a:tint val="92000"/>
              </a:schemeClr>
            </a:gs>
            <a:gs pos="50000">
              <a:schemeClr val="phClr">
                <a:tint val="93000"/>
              </a:schemeClr>
            </a:gs>
            <a:gs pos="60000">
              <a:schemeClr val="phClr">
                <a:tint val="92000"/>
              </a:schemeClr>
            </a:gs>
            <a:gs pos="75000">
              <a:schemeClr val="phClr">
                <a:tint val="83000"/>
                <a:satMod val="108000"/>
              </a:schemeClr>
            </a:gs>
            <a:gs pos="100000">
              <a:schemeClr val="phClr">
                <a:tint val="48000"/>
                <a:satMod val="150000"/>
              </a:schemeClr>
            </a:gs>
          </a:gsLst>
          <a:lin ang="5400000" scaled="0"/>
        </a:gradFill>
      </a:fillStyleLst>
      <a:lnStyleLst>
        <a:ln w="12000" cap="flat" cmpd="sng" algn="ctr">
          <a:solidFill>
            <a:schemeClr val="phClr"/>
          </a:solidFill>
          <a:prstDash val="solid"/>
        </a:ln>
        <a:ln w="19050" cap="flat" cmpd="sng" algn="ctr">
          <a:solidFill>
            <a:schemeClr val="phClr"/>
          </a:solidFill>
          <a:prstDash val="solid"/>
        </a:ln>
        <a:ln w="38100" cap="flat" cmpd="sng" algn="ctr">
          <a:solidFill>
            <a:schemeClr val="phClr"/>
          </a:solidFill>
          <a:prstDash val="solid"/>
        </a:ln>
      </a:lnStyleLst>
      <a:effectStyleLst>
        <a:effectStyle>
          <a:effectLst>
            <a:glow rad="63500">
              <a:schemeClr val="phClr">
                <a:alpha val="45000"/>
                <a:satMod val="120000"/>
              </a:schemeClr>
            </a:glow>
          </a:effectLst>
        </a:effectStyle>
        <a:effectStyle>
          <a:effectLst>
            <a:glow rad="63500">
              <a:schemeClr val="phClr">
                <a:alpha val="45000"/>
                <a:satMod val="120000"/>
              </a:schemeClr>
            </a:glow>
          </a:effectLst>
          <a:scene3d>
            <a:camera prst="orthographicFront" fov="0">
              <a:rot lat="0" lon="0" rev="0"/>
            </a:camera>
            <a:lightRig rig="brightRoom" dir="tl">
              <a:rot lat="0" lon="0" rev="8700000"/>
            </a:lightRig>
          </a:scene3d>
          <a:sp3d>
            <a:bevelT w="0" h="0"/>
            <a:contourClr>
              <a:schemeClr val="phClr">
                <a:tint val="70000"/>
              </a:schemeClr>
            </a:contourClr>
          </a:sp3d>
        </a:effectStyle>
        <a:effectStyle>
          <a:effectLst>
            <a:glow rad="101500">
              <a:schemeClr val="phClr">
                <a:alpha val="42000"/>
                <a:satMod val="120000"/>
              </a:schemeClr>
            </a:glow>
          </a:effectLst>
          <a:scene3d>
            <a:camera prst="orthographicFront" fov="0">
              <a:rot lat="0" lon="0" rev="0"/>
            </a:camera>
            <a:lightRig rig="glow" dir="t">
              <a:rot lat="0" lon="0" rev="4800000"/>
            </a:lightRig>
          </a:scene3d>
          <a:sp3d prstMaterial="powder">
            <a:bevelT w="50800" h="50800"/>
            <a:contourClr>
              <a:schemeClr val="phClr"/>
            </a:contourClr>
          </a:sp3d>
        </a:effectStyle>
      </a:effectStyleLst>
      <a:bgFillStyleLst>
        <a:solidFill>
          <a:schemeClr val="phClr"/>
        </a:solidFill>
        <a:gradFill rotWithShape="1">
          <a:gsLst>
            <a:gs pos="0">
              <a:schemeClr val="bg1">
                <a:shade val="100000"/>
                <a:satMod val="150000"/>
              </a:schemeClr>
            </a:gs>
            <a:gs pos="65000">
              <a:schemeClr val="bg1">
                <a:shade val="90000"/>
                <a:satMod val="375000"/>
              </a:schemeClr>
            </a:gs>
            <a:gs pos="100000">
              <a:schemeClr val="phClr">
                <a:tint val="88000"/>
                <a:satMod val="400000"/>
              </a:schemeClr>
            </a:gs>
          </a:gsLst>
          <a:lin ang="5400000" scaled="0"/>
        </a:gradFill>
        <a:blipFill>
          <a:blip xmlns:r="http://schemas.openxmlformats.org/officeDocument/2006/relationships" r:embed="rId1">
            <a:duotone>
              <a:schemeClr val="phClr">
                <a:shade val="40000"/>
                <a:satMod val="180000"/>
              </a:schemeClr>
              <a:schemeClr val="phClr">
                <a:tint val="90000"/>
                <a:satMod val="200000"/>
              </a:schemeClr>
            </a:duotone>
          </a:blip>
          <a:tile tx="0" ty="0" sx="80000" sy="8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Metro</Template>
  <TotalTime>896</TotalTime>
  <Words>2798</Words>
  <Application>Microsoft Office PowerPoint</Application>
  <PresentationFormat>On-screen Show (4:3)</PresentationFormat>
  <Paragraphs>564</Paragraphs>
  <Slides>104</Slides>
  <Notes>11</Notes>
  <HiddenSlides>0</HiddenSlides>
  <MMClips>0</MMClips>
  <ScaleCrop>false</ScaleCrop>
  <HeadingPairs>
    <vt:vector size="4" baseType="variant">
      <vt:variant>
        <vt:lpstr>Theme</vt:lpstr>
      </vt:variant>
      <vt:variant>
        <vt:i4>1</vt:i4>
      </vt:variant>
      <vt:variant>
        <vt:lpstr>Slide Titles</vt:lpstr>
      </vt:variant>
      <vt:variant>
        <vt:i4>104</vt:i4>
      </vt:variant>
    </vt:vector>
  </HeadingPairs>
  <TitlesOfParts>
    <vt:vector size="105" baseType="lpstr">
      <vt:lpstr>Metro</vt:lpstr>
      <vt:lpstr>  dR.Nur Shani Meida,SP.M.,M.Kes   </vt:lpstr>
      <vt:lpstr>PowerPoint Presentation</vt:lpstr>
      <vt:lpstr>Mata  bola mata </vt:lpstr>
      <vt:lpstr>Anatomi mata</vt:lpstr>
      <vt:lpstr>Anatomi mata</vt:lpstr>
      <vt:lpstr>Bola mata sbg  sistem kamera</vt:lpstr>
      <vt:lpstr>Langkah penegakan diagnosis:</vt:lpstr>
      <vt:lpstr>ANAMNESIS</vt:lpstr>
      <vt:lpstr>Pemeriksaan Visus</vt:lpstr>
      <vt:lpstr>Pemeriksaan segmen anterior</vt:lpstr>
      <vt:lpstr>ORBITA</vt:lpstr>
      <vt:lpstr>Orbita</vt:lpstr>
      <vt:lpstr>Fraktur orbita</vt:lpstr>
      <vt:lpstr>Fraktur orbita</vt:lpstr>
      <vt:lpstr>Ruptur orbita</vt:lpstr>
      <vt:lpstr>PALPEBRA</vt:lpstr>
      <vt:lpstr>PowerPoint Presentation</vt:lpstr>
      <vt:lpstr>Kelenjar  di palpebra</vt:lpstr>
      <vt:lpstr>Kelainan palpebra</vt:lpstr>
      <vt:lpstr>Kelainan kongenital Palpebra (Epiblefaron, epikantus)</vt:lpstr>
      <vt:lpstr>Kelainan kongenital Palpebra (blefarofimosis, , distikiasis, angkiloblefaron)</vt:lpstr>
      <vt:lpstr>Kelainan kongenital Palpebra </vt:lpstr>
      <vt:lpstr>Entropion     ektropion</vt:lpstr>
      <vt:lpstr>Trauma palpebra</vt:lpstr>
      <vt:lpstr>Tumor palpebra (hemangioma, nevus, basal sel Ca)</vt:lpstr>
      <vt:lpstr>Infeksi palpebra (Blefaritis, hordeolum, HZO)</vt:lpstr>
      <vt:lpstr>Infeksi palpebra</vt:lpstr>
      <vt:lpstr>Degenerasi  (Blefarokalasis) </vt:lpstr>
      <vt:lpstr>Dinding bola mata </vt:lpstr>
      <vt:lpstr>SKLERA</vt:lpstr>
      <vt:lpstr>Skleritis       Episkleritis</vt:lpstr>
      <vt:lpstr>KONJUNGTIVA</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Risk factor</vt:lpstr>
      <vt:lpstr>PowerPoint Presentation</vt:lpstr>
      <vt:lpstr>PowerPoint Presentation</vt:lpstr>
      <vt:lpstr>Konjungtivitis</vt:lpstr>
      <vt:lpstr>Anatomi</vt:lpstr>
      <vt:lpstr>Anatomi Konjungtiva</vt:lpstr>
      <vt:lpstr>Anatomi</vt:lpstr>
      <vt:lpstr>Definisi</vt:lpstr>
      <vt:lpstr>Klasifikasi</vt:lpstr>
      <vt:lpstr>Konjungtivitis bakteri</vt:lpstr>
      <vt:lpstr>Klasifikasi - Bakterial</vt:lpstr>
      <vt:lpstr>Klasifikasi - Bakterial</vt:lpstr>
      <vt:lpstr>Konjungtivitis virus</vt:lpstr>
      <vt:lpstr>Klasifikasi - Viral</vt:lpstr>
      <vt:lpstr>Konjungtivitis vernal</vt:lpstr>
      <vt:lpstr>Klasifikasi - Alergi</vt:lpstr>
      <vt:lpstr>Etiologi</vt:lpstr>
      <vt:lpstr>PowerPoint Presentation</vt:lpstr>
      <vt:lpstr>Klasifikasi</vt:lpstr>
      <vt:lpstr>PowerPoint Presentation</vt:lpstr>
      <vt:lpstr>Tipe Konjtivitis Vernal</vt:lpstr>
      <vt:lpstr>Patofisiologi </vt:lpstr>
      <vt:lpstr>Manifestasi Klinis  Konjungtivitis Vernal </vt:lpstr>
      <vt:lpstr>Penegakan Diagnosis</vt:lpstr>
      <vt:lpstr>Penegakkan Diagnosis</vt:lpstr>
      <vt:lpstr>Diagnosis Banding</vt:lpstr>
      <vt:lpstr>Penatalaksanaan Konjungtivitis Vernal </vt:lpstr>
      <vt:lpstr>Prognosis </vt:lpstr>
      <vt:lpstr>Tumor konjungtiva</vt:lpstr>
      <vt:lpstr>Pingukela, pterigium</vt:lpstr>
      <vt:lpstr>Xerophthalmia</vt:lpstr>
      <vt:lpstr>Xerophthalmia</vt:lpstr>
      <vt:lpstr>Dry eye sindrom</vt:lpstr>
      <vt:lpstr>Aparatus  Lakrimalis  </vt:lpstr>
      <vt:lpstr>PowerPoint Presentation</vt:lpstr>
      <vt:lpstr>Fungsi air mata</vt:lpstr>
      <vt:lpstr>PowerPoint Presentation</vt:lpstr>
      <vt:lpstr>Lapisan air mata</vt:lpstr>
      <vt:lpstr>Faktor Resiko</vt:lpstr>
      <vt:lpstr>PowerPoint Presentation</vt:lpstr>
      <vt:lpstr>PowerPoint Presentation</vt:lpstr>
      <vt:lpstr>Pemeriksaan Tambahan</vt:lpstr>
      <vt:lpstr>Schimmer test</vt:lpstr>
      <vt:lpstr>Continue…</vt:lpstr>
      <vt:lpstr>Pentalaksanaan Dry Eye</vt:lpstr>
      <vt:lpstr>PowerPoint Presentation</vt:lpstr>
      <vt:lpstr>PowerPoint Presentation</vt:lpstr>
      <vt:lpstr>Anatomi dan Fisiologi Saluran Lakrimalis</vt:lpstr>
      <vt:lpstr>Definisi </vt:lpstr>
      <vt:lpstr>Faktor Predisposisi</vt:lpstr>
      <vt:lpstr>Etiologi</vt:lpstr>
      <vt:lpstr>Dakrioadenitis vs Dakriosistitis </vt:lpstr>
      <vt:lpstr>Pemeriksaan penunjang</vt:lpstr>
      <vt:lpstr>Tes anel</vt:lpstr>
      <vt:lpstr>PowerPoint Presentation</vt:lpstr>
      <vt:lpstr>Terapi Dakriosistitis </vt:lpstr>
      <vt:lpstr>Komplikasi </vt:lpstr>
      <vt:lpstr>Obstruksi Duktus Nasolakrimalis (ODNL)</vt:lpstr>
      <vt:lpstr>Terapi</vt:lpstr>
      <vt:lpstr>Operasi DCR</vt:lpstr>
      <vt:lpstr>Komplikasi </vt:lpstr>
      <vt:lpstr>Trauma canalis lakrimalis</vt:lpstr>
    </vt:vector>
  </TitlesOfParts>
  <Company>universitas muhammadiyah yogyakarta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dr. Nur Shani Meida, Sp.M., M.Kes   </dc:title>
  <dc:creator>fakultas kedokteran dan ilmu kesehatan</dc:creator>
  <cp:lastModifiedBy>ismail - [2010]</cp:lastModifiedBy>
  <cp:revision>126</cp:revision>
  <dcterms:created xsi:type="dcterms:W3CDTF">2011-03-25T13:17:50Z</dcterms:created>
  <dcterms:modified xsi:type="dcterms:W3CDTF">2020-04-28T06:17:00Z</dcterms:modified>
</cp:coreProperties>
</file>