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65" r:id="rId5"/>
    <p:sldId id="258" r:id="rId6"/>
    <p:sldId id="262" r:id="rId7"/>
    <p:sldId id="257" r:id="rId8"/>
    <p:sldId id="263" r:id="rId9"/>
    <p:sldId id="261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2" autoAdjust="0"/>
    <p:restoredTop sz="94660"/>
  </p:normalViewPr>
  <p:slideViewPr>
    <p:cSldViewPr snapToGrid="0">
      <p:cViewPr varScale="1">
        <p:scale>
          <a:sx n="39" d="100"/>
          <a:sy n="39" d="100"/>
        </p:scale>
        <p:origin x="72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B1021-6C39-4D0F-ADF2-4D7F2BA61B40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40D0-8412-4068-A119-B1A447D37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887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B1021-6C39-4D0F-ADF2-4D7F2BA61B40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40D0-8412-4068-A119-B1A447D37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150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B1021-6C39-4D0F-ADF2-4D7F2BA61B40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40D0-8412-4068-A119-B1A447D37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580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B1021-6C39-4D0F-ADF2-4D7F2BA61B40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40D0-8412-4068-A119-B1A447D37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947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B1021-6C39-4D0F-ADF2-4D7F2BA61B40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40D0-8412-4068-A119-B1A447D37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16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B1021-6C39-4D0F-ADF2-4D7F2BA61B40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40D0-8412-4068-A119-B1A447D37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945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B1021-6C39-4D0F-ADF2-4D7F2BA61B40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40D0-8412-4068-A119-B1A447D37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120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B1021-6C39-4D0F-ADF2-4D7F2BA61B40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40D0-8412-4068-A119-B1A447D37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488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B1021-6C39-4D0F-ADF2-4D7F2BA61B40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40D0-8412-4068-A119-B1A447D37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456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B1021-6C39-4D0F-ADF2-4D7F2BA61B40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40D0-8412-4068-A119-B1A447D37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87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B1021-6C39-4D0F-ADF2-4D7F2BA61B40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40D0-8412-4068-A119-B1A447D37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116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6B1021-6C39-4D0F-ADF2-4D7F2BA61B40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640D0-8412-4068-A119-B1A447D37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541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FUN LEARNING HISTORY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Oleh</a:t>
            </a:r>
            <a:r>
              <a:rPr lang="en-US" dirty="0" smtClean="0"/>
              <a:t> : Anisa Dwi Makrufi</a:t>
            </a:r>
          </a:p>
          <a:p>
            <a:r>
              <a:rPr lang="en-US" dirty="0" err="1" smtClean="0"/>
              <a:t>Dosen</a:t>
            </a:r>
            <a:r>
              <a:rPr lang="en-US" dirty="0" smtClean="0"/>
              <a:t> PAI FAI UMY</a:t>
            </a:r>
          </a:p>
          <a:p>
            <a:r>
              <a:rPr lang="en-US" dirty="0" err="1" smtClean="0"/>
              <a:t>Pengampu</a:t>
            </a:r>
            <a:r>
              <a:rPr lang="en-US" dirty="0" smtClean="0"/>
              <a:t> Mata </a:t>
            </a:r>
            <a:r>
              <a:rPr lang="en-US" dirty="0" err="1" smtClean="0"/>
              <a:t>Kuliah</a:t>
            </a:r>
            <a:r>
              <a:rPr lang="en-US" dirty="0" smtClean="0"/>
              <a:t> </a:t>
            </a:r>
            <a:r>
              <a:rPr lang="en-US" dirty="0" err="1" smtClean="0"/>
              <a:t>Tarikh</a:t>
            </a:r>
            <a:r>
              <a:rPr lang="en-US" dirty="0" smtClean="0"/>
              <a:t> di Madrasah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Sekolah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2090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bagian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sejarah</a:t>
            </a:r>
            <a:r>
              <a:rPr lang="en-US" dirty="0" smtClean="0"/>
              <a:t>, </a:t>
            </a:r>
            <a:r>
              <a:rPr lang="en-US" dirty="0" err="1" smtClean="0"/>
              <a:t>mainkan</a:t>
            </a:r>
            <a:r>
              <a:rPr lang="en-US" dirty="0" smtClean="0"/>
              <a:t> </a:t>
            </a:r>
            <a:r>
              <a:rPr lang="en-US" dirty="0" err="1" smtClean="0"/>
              <a:t>peranmu</a:t>
            </a:r>
            <a:r>
              <a:rPr lang="en-US" dirty="0" smtClean="0"/>
              <a:t>! </a:t>
            </a:r>
            <a:r>
              <a:rPr lang="en-US" dirty="0" err="1" smtClean="0"/>
              <a:t>Sejarah-Hikmah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731356"/>
            <a:ext cx="10515600" cy="5126643"/>
          </a:xfrm>
        </p:spPr>
      </p:pic>
    </p:spTree>
    <p:extLst>
      <p:ext uri="{BB962C8B-B14F-4D97-AF65-F5344CB8AC3E}">
        <p14:creationId xmlns:p14="http://schemas.microsoft.com/office/powerpoint/2010/main" val="397834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KISAH SEBUAH PENSIL ATAU LILIN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About History. What`s on your mind??</a:t>
            </a:r>
          </a:p>
          <a:p>
            <a:r>
              <a:rPr lang="en-US" dirty="0" err="1" smtClean="0"/>
              <a:t>Sejarah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kehidupan</a:t>
            </a:r>
            <a:r>
              <a:rPr lang="en-US" dirty="0" smtClean="0"/>
              <a:t> </a:t>
            </a:r>
            <a:r>
              <a:rPr lang="en-US" dirty="0" err="1" smtClean="0"/>
              <a:t>sehari-hari</a:t>
            </a:r>
            <a:r>
              <a:rPr lang="en-US" dirty="0" smtClean="0"/>
              <a:t> : </a:t>
            </a:r>
            <a:r>
              <a:rPr lang="en-US" dirty="0" err="1" smtClean="0"/>
              <a:t>tugas</a:t>
            </a:r>
            <a:r>
              <a:rPr lang="en-US" dirty="0" smtClean="0"/>
              <a:t>, </a:t>
            </a:r>
            <a:r>
              <a:rPr lang="en-US" dirty="0" err="1" smtClean="0"/>
              <a:t>muhasabah</a:t>
            </a:r>
            <a:r>
              <a:rPr lang="en-US" dirty="0" smtClean="0"/>
              <a:t>, </a:t>
            </a:r>
          </a:p>
          <a:p>
            <a:r>
              <a:rPr lang="en-US" dirty="0" err="1" smtClean="0"/>
              <a:t>Bagaimana</a:t>
            </a:r>
            <a:r>
              <a:rPr lang="en-US" dirty="0" smtClean="0"/>
              <a:t> </a:t>
            </a:r>
            <a:r>
              <a:rPr lang="en-US" dirty="0" err="1" smtClean="0"/>
              <a:t>melihat</a:t>
            </a:r>
            <a:r>
              <a:rPr lang="en-US" dirty="0" smtClean="0"/>
              <a:t> </a:t>
            </a:r>
            <a:r>
              <a:rPr lang="en-US" dirty="0" err="1" smtClean="0"/>
              <a:t>sejarah</a:t>
            </a:r>
            <a:r>
              <a:rPr lang="en-US" dirty="0" smtClean="0"/>
              <a:t>? </a:t>
            </a:r>
            <a:r>
              <a:rPr lang="en-US" dirty="0" err="1" smtClean="0"/>
              <a:t>Teori</a:t>
            </a:r>
            <a:r>
              <a:rPr lang="en-US" dirty="0" smtClean="0"/>
              <a:t> </a:t>
            </a:r>
            <a:r>
              <a:rPr lang="en-US" dirty="0" err="1" smtClean="0"/>
              <a:t>kuntowijoyo</a:t>
            </a:r>
            <a:r>
              <a:rPr lang="en-US" dirty="0" smtClean="0"/>
              <a:t>, </a:t>
            </a:r>
            <a:r>
              <a:rPr lang="en-US" dirty="0" err="1" smtClean="0"/>
              <a:t>nuruzzaman</a:t>
            </a:r>
            <a:r>
              <a:rPr lang="en-US" dirty="0" smtClean="0"/>
              <a:t> </a:t>
            </a:r>
            <a:r>
              <a:rPr lang="en-US" dirty="0" err="1" smtClean="0"/>
              <a:t>asshidiqi</a:t>
            </a:r>
            <a:endParaRPr lang="en-US" dirty="0" smtClean="0"/>
          </a:p>
          <a:p>
            <a:r>
              <a:rPr lang="en-US" dirty="0" err="1" smtClean="0"/>
              <a:t>Kemampuan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menggali</a:t>
            </a:r>
            <a:r>
              <a:rPr lang="en-US" dirty="0" smtClean="0"/>
              <a:t> </a:t>
            </a:r>
            <a:r>
              <a:rPr lang="en-US" dirty="0" err="1" smtClean="0"/>
              <a:t>sejarah</a:t>
            </a:r>
            <a:r>
              <a:rPr lang="en-US" dirty="0" smtClean="0"/>
              <a:t>? </a:t>
            </a:r>
            <a:r>
              <a:rPr lang="en-US" dirty="0" err="1" smtClean="0"/>
              <a:t>Identifikasi</a:t>
            </a:r>
            <a:r>
              <a:rPr lang="en-US" dirty="0" smtClean="0"/>
              <a:t>, meaning-</a:t>
            </a:r>
            <a:r>
              <a:rPr lang="en-US" dirty="0" err="1" smtClean="0"/>
              <a:t>hikmah</a:t>
            </a:r>
            <a:r>
              <a:rPr lang="en-US" dirty="0" smtClean="0"/>
              <a:t>, </a:t>
            </a:r>
            <a:r>
              <a:rPr lang="en-US" dirty="0" err="1" smtClean="0"/>
              <a:t>perubahan</a:t>
            </a:r>
            <a:r>
              <a:rPr lang="en-US" dirty="0" smtClean="0"/>
              <a:t>, </a:t>
            </a:r>
            <a:r>
              <a:rPr lang="en-US" dirty="0" err="1" smtClean="0"/>
              <a:t>kebaikan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521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Sejarah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Generasi</a:t>
            </a:r>
            <a:r>
              <a:rPr lang="en-US" dirty="0" smtClean="0"/>
              <a:t> 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 smtClean="0"/>
              <a:t>Definisi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Makna</a:t>
            </a:r>
            <a:r>
              <a:rPr lang="en-US" dirty="0" smtClean="0"/>
              <a:t> </a:t>
            </a:r>
            <a:r>
              <a:rPr lang="en-US" dirty="0" err="1" smtClean="0"/>
              <a:t>Sejarah</a:t>
            </a:r>
            <a:r>
              <a:rPr lang="en-US" dirty="0" smtClean="0"/>
              <a:t>? </a:t>
            </a:r>
            <a:r>
              <a:rPr lang="en-US" dirty="0" err="1" smtClean="0"/>
              <a:t>Sajaratun-Pohon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id-ID" b="1" dirty="0" smtClean="0"/>
              <a:t>Sejarah</a:t>
            </a:r>
            <a:r>
              <a:rPr lang="id-ID" dirty="0"/>
              <a:t> (bahasa Yunani: </a:t>
            </a:r>
            <a:r>
              <a:rPr lang="el-GR" dirty="0"/>
              <a:t>ἱστορία, </a:t>
            </a:r>
            <a:r>
              <a:rPr lang="id-ID" dirty="0"/>
              <a:t>historia (artinya "mengusut, pengetahuan yang diperoleh melalui penelitian"); bahasa Arab: </a:t>
            </a:r>
            <a:r>
              <a:rPr lang="ar-SA" dirty="0"/>
              <a:t>تاريخ, </a:t>
            </a:r>
            <a:r>
              <a:rPr lang="id-ID" dirty="0"/>
              <a:t>tārīkh; bahasa Jerman: geschichte) adalah kajian tentang masa lampau, khususnya bagaimana kaitannya dengan </a:t>
            </a:r>
            <a:r>
              <a:rPr lang="id-ID" dirty="0" smtClean="0"/>
              <a:t>manusia</a:t>
            </a:r>
            <a:r>
              <a:rPr lang="en-US" dirty="0" smtClean="0"/>
              <a:t> &lt;</a:t>
            </a:r>
            <a:r>
              <a:rPr lang="en-US" dirty="0" err="1" smtClean="0"/>
              <a:t>wikipedia</a:t>
            </a:r>
            <a:r>
              <a:rPr lang="en-US" dirty="0" smtClean="0"/>
              <a:t>&gt;</a:t>
            </a:r>
            <a:r>
              <a:rPr lang="id-ID" dirty="0" smtClean="0"/>
              <a:t>.</a:t>
            </a:r>
            <a:endParaRPr lang="id-ID" dirty="0"/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Apa</a:t>
            </a:r>
            <a:r>
              <a:rPr lang="en-US" dirty="0" smtClean="0"/>
              <a:t> </a:t>
            </a:r>
            <a:r>
              <a:rPr lang="en-US" dirty="0"/>
              <a:t>yang </a:t>
            </a:r>
            <a:r>
              <a:rPr lang="en-US" dirty="0" err="1"/>
              <a:t>dimaksud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sejarah</a:t>
            </a:r>
            <a:r>
              <a:rPr lang="en-US" dirty="0"/>
              <a:t> (</a:t>
            </a:r>
            <a:r>
              <a:rPr lang="en-US" i="1" dirty="0"/>
              <a:t>history</a:t>
            </a:r>
            <a:r>
              <a:rPr lang="en-US" dirty="0"/>
              <a:t>)?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umum</a:t>
            </a:r>
            <a:r>
              <a:rPr lang="en-US" dirty="0"/>
              <a:t>, </a:t>
            </a:r>
            <a:r>
              <a:rPr lang="en-US" b="1" dirty="0" err="1"/>
              <a:t>pengertian</a:t>
            </a:r>
            <a:r>
              <a:rPr lang="en-US" b="1" dirty="0"/>
              <a:t> </a:t>
            </a:r>
            <a:r>
              <a:rPr lang="en-US" b="1" dirty="0" err="1"/>
              <a:t>sejarah</a:t>
            </a:r>
            <a:r>
              <a:rPr lang="en-US" dirty="0"/>
              <a:t> 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suatu</a:t>
            </a:r>
            <a:r>
              <a:rPr lang="en-US" dirty="0"/>
              <a:t> </a:t>
            </a:r>
            <a:r>
              <a:rPr lang="en-US" dirty="0" err="1"/>
              <a:t>peristiwa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kejadian</a:t>
            </a:r>
            <a:r>
              <a:rPr lang="en-US" dirty="0"/>
              <a:t> yang </a:t>
            </a:r>
            <a:r>
              <a:rPr lang="en-US" dirty="0" err="1"/>
              <a:t>telah</a:t>
            </a:r>
            <a:r>
              <a:rPr lang="en-US" dirty="0"/>
              <a:t> </a:t>
            </a:r>
            <a:r>
              <a:rPr lang="en-US" dirty="0" err="1"/>
              <a:t>terjadi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masa</a:t>
            </a:r>
            <a:r>
              <a:rPr lang="en-US" dirty="0"/>
              <a:t> </a:t>
            </a:r>
            <a:r>
              <a:rPr lang="en-US" dirty="0" err="1"/>
              <a:t>lalu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diketahui</a:t>
            </a:r>
            <a:r>
              <a:rPr lang="en-US" dirty="0"/>
              <a:t> </a:t>
            </a:r>
            <a:r>
              <a:rPr lang="en-US" dirty="0" err="1"/>
              <a:t>melalui</a:t>
            </a:r>
            <a:r>
              <a:rPr lang="en-US" dirty="0"/>
              <a:t> </a:t>
            </a:r>
            <a:r>
              <a:rPr lang="en-US" dirty="0" err="1"/>
              <a:t>peninggalan-peninggalan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masa</a:t>
            </a:r>
            <a:r>
              <a:rPr lang="en-US" dirty="0"/>
              <a:t> </a:t>
            </a:r>
            <a:r>
              <a:rPr lang="en-US" dirty="0" err="1"/>
              <a:t>itu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Definisi</a:t>
            </a:r>
            <a:r>
              <a:rPr lang="en-US" dirty="0" smtClean="0"/>
              <a:t> </a:t>
            </a:r>
            <a:r>
              <a:rPr lang="en-US" dirty="0" err="1"/>
              <a:t>sejarah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juga</a:t>
            </a:r>
            <a:r>
              <a:rPr lang="en-US" dirty="0"/>
              <a:t> </a:t>
            </a:r>
            <a:r>
              <a:rPr lang="en-US" dirty="0" err="1"/>
              <a:t>diartikan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suatu</a:t>
            </a:r>
            <a:r>
              <a:rPr lang="en-US" dirty="0"/>
              <a:t> </a:t>
            </a:r>
            <a:r>
              <a:rPr lang="en-US" dirty="0" err="1"/>
              <a:t>cabang</a:t>
            </a:r>
            <a:r>
              <a:rPr lang="en-US" dirty="0"/>
              <a:t> </a:t>
            </a:r>
            <a:r>
              <a:rPr lang="en-US" dirty="0" err="1"/>
              <a:t>ilmu</a:t>
            </a:r>
            <a:r>
              <a:rPr lang="en-US" dirty="0"/>
              <a:t> yang </a:t>
            </a:r>
            <a:r>
              <a:rPr lang="en-US" dirty="0" err="1"/>
              <a:t>melakukan</a:t>
            </a:r>
            <a:r>
              <a:rPr lang="en-US" dirty="0"/>
              <a:t> </a:t>
            </a:r>
            <a:r>
              <a:rPr lang="en-US" dirty="0" err="1"/>
              <a:t>kajian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sistematis</a:t>
            </a:r>
            <a:r>
              <a:rPr lang="en-US" dirty="0"/>
              <a:t> </a:t>
            </a:r>
            <a:r>
              <a:rPr lang="en-US" dirty="0" err="1"/>
              <a:t>mengenai</a:t>
            </a:r>
            <a:r>
              <a:rPr lang="en-US" dirty="0"/>
              <a:t> </a:t>
            </a:r>
            <a:r>
              <a:rPr lang="en-US" dirty="0" err="1"/>
              <a:t>seluruh</a:t>
            </a:r>
            <a:r>
              <a:rPr lang="en-US" dirty="0"/>
              <a:t> </a:t>
            </a:r>
            <a:r>
              <a:rPr lang="en-US" dirty="0" err="1"/>
              <a:t>perkembangan</a:t>
            </a:r>
            <a:r>
              <a:rPr lang="en-US" dirty="0"/>
              <a:t> proses </a:t>
            </a:r>
            <a:r>
              <a:rPr lang="en-US" dirty="0" err="1"/>
              <a:t>perubahan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dinamika</a:t>
            </a:r>
            <a:r>
              <a:rPr lang="en-US" dirty="0"/>
              <a:t> </a:t>
            </a:r>
            <a:r>
              <a:rPr lang="en-US" dirty="0" err="1"/>
              <a:t>kehidupan</a:t>
            </a:r>
            <a:r>
              <a:rPr lang="en-US" dirty="0"/>
              <a:t> </a:t>
            </a:r>
            <a:r>
              <a:rPr lang="en-US" dirty="0" err="1"/>
              <a:t>masyarakat</a:t>
            </a:r>
            <a:r>
              <a:rPr lang="en-US" dirty="0"/>
              <a:t> yang </a:t>
            </a:r>
            <a:r>
              <a:rPr lang="en-US" dirty="0" err="1" smtClean="0"/>
              <a:t>terjadi</a:t>
            </a:r>
            <a:r>
              <a:rPr lang="en-US" dirty="0" smtClean="0"/>
              <a:t> </a:t>
            </a:r>
            <a:r>
              <a:rPr lang="en-US" dirty="0"/>
              <a:t>di </a:t>
            </a:r>
            <a:r>
              <a:rPr lang="en-US" dirty="0" err="1"/>
              <a:t>masa</a:t>
            </a:r>
            <a:r>
              <a:rPr lang="en-US" dirty="0"/>
              <a:t> </a:t>
            </a:r>
            <a:r>
              <a:rPr lang="en-US" dirty="0" err="1"/>
              <a:t>lalu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err="1" smtClean="0"/>
              <a:t>Generasi</a:t>
            </a:r>
            <a:r>
              <a:rPr lang="en-US" dirty="0" smtClean="0"/>
              <a:t> Z? </a:t>
            </a:r>
            <a:r>
              <a:rPr lang="en-US" dirty="0" err="1" smtClean="0"/>
              <a:t>Apa</a:t>
            </a:r>
            <a:r>
              <a:rPr lang="en-US" dirty="0" smtClean="0"/>
              <a:t> </a:t>
            </a:r>
            <a:r>
              <a:rPr lang="en-US" dirty="0" err="1" smtClean="0"/>
              <a:t>makna</a:t>
            </a:r>
            <a:r>
              <a:rPr lang="en-US" dirty="0" smtClean="0"/>
              <a:t> </a:t>
            </a:r>
            <a:r>
              <a:rPr lang="en-US" dirty="0" err="1" smtClean="0"/>
              <a:t>sejarah</a:t>
            </a:r>
            <a:r>
              <a:rPr lang="en-US" dirty="0" smtClean="0"/>
              <a:t>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Anda</a:t>
            </a:r>
            <a:r>
              <a:rPr lang="en-US" dirty="0" smtClean="0"/>
              <a:t>? 3 </a:t>
            </a:r>
            <a:r>
              <a:rPr lang="en-US" dirty="0" err="1" smtClean="0"/>
              <a:t>aspek</a:t>
            </a:r>
            <a:r>
              <a:rPr lang="en-US" dirty="0" smtClean="0"/>
              <a:t> </a:t>
            </a:r>
            <a:r>
              <a:rPr lang="en-US" dirty="0" err="1" smtClean="0"/>
              <a:t>sejarah</a:t>
            </a:r>
            <a:r>
              <a:rPr lang="en-US" dirty="0" smtClean="0"/>
              <a:t> : </a:t>
            </a:r>
            <a:r>
              <a:rPr lang="en-US" dirty="0" err="1" smtClean="0"/>
              <a:t>masa</a:t>
            </a:r>
            <a:r>
              <a:rPr lang="en-US" dirty="0" smtClean="0"/>
              <a:t> </a:t>
            </a:r>
            <a:r>
              <a:rPr lang="en-US" dirty="0" err="1" smtClean="0"/>
              <a:t>lalu-masa</a:t>
            </a:r>
            <a:r>
              <a:rPr lang="en-US" dirty="0" smtClean="0"/>
              <a:t> </a:t>
            </a:r>
            <a:r>
              <a:rPr lang="en-US" dirty="0" err="1" smtClean="0"/>
              <a:t>kini-masa</a:t>
            </a:r>
            <a:r>
              <a:rPr lang="en-US" dirty="0" smtClean="0"/>
              <a:t> </a:t>
            </a:r>
            <a:r>
              <a:rPr lang="en-US" dirty="0" err="1" smtClean="0"/>
              <a:t>depan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3283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Generasi</a:t>
            </a:r>
            <a:r>
              <a:rPr lang="en-US" dirty="0" smtClean="0"/>
              <a:t> Z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Teori</a:t>
            </a:r>
            <a:r>
              <a:rPr lang="en-US" dirty="0" smtClean="0"/>
              <a:t> </a:t>
            </a:r>
            <a:r>
              <a:rPr lang="en-US" dirty="0" err="1" smtClean="0"/>
              <a:t>ilmu</a:t>
            </a:r>
            <a:r>
              <a:rPr lang="en-US" dirty="0" smtClean="0"/>
              <a:t> </a:t>
            </a:r>
            <a:r>
              <a:rPr lang="en-US" dirty="0" err="1" smtClean="0"/>
              <a:t>Sosiologi</a:t>
            </a:r>
            <a:r>
              <a:rPr lang="en-US" dirty="0" smtClean="0"/>
              <a:t> : </a:t>
            </a:r>
            <a:r>
              <a:rPr lang="en-US" dirty="0" err="1" smtClean="0"/>
              <a:t>Generasi</a:t>
            </a:r>
            <a:r>
              <a:rPr lang="en-US" dirty="0" smtClean="0"/>
              <a:t> </a:t>
            </a:r>
            <a:r>
              <a:rPr lang="en-US" dirty="0" err="1" smtClean="0"/>
              <a:t>Perang</a:t>
            </a:r>
            <a:endParaRPr lang="en-US" dirty="0" smtClean="0"/>
          </a:p>
          <a:p>
            <a:pPr lvl="1"/>
            <a:r>
              <a:rPr lang="en-US" dirty="0" err="1" smtClean="0"/>
              <a:t>Perang</a:t>
            </a:r>
            <a:r>
              <a:rPr lang="en-US" dirty="0" smtClean="0"/>
              <a:t> </a:t>
            </a:r>
            <a:r>
              <a:rPr lang="en-US" dirty="0" err="1" smtClean="0"/>
              <a:t>Klasik</a:t>
            </a:r>
            <a:endParaRPr lang="en-US" dirty="0" smtClean="0"/>
          </a:p>
          <a:p>
            <a:pPr lvl="1"/>
            <a:r>
              <a:rPr lang="en-US" dirty="0" err="1" smtClean="0"/>
              <a:t>Perang</a:t>
            </a:r>
            <a:r>
              <a:rPr lang="en-US" dirty="0" smtClean="0"/>
              <a:t> </a:t>
            </a:r>
            <a:r>
              <a:rPr lang="en-US" dirty="0" err="1" smtClean="0"/>
              <a:t>Dunia</a:t>
            </a:r>
            <a:r>
              <a:rPr lang="en-US" dirty="0" smtClean="0"/>
              <a:t> I</a:t>
            </a:r>
          </a:p>
          <a:p>
            <a:pPr lvl="1"/>
            <a:r>
              <a:rPr lang="en-US" dirty="0" err="1" smtClean="0"/>
              <a:t>Perang</a:t>
            </a:r>
            <a:r>
              <a:rPr lang="en-US" dirty="0" smtClean="0"/>
              <a:t> </a:t>
            </a:r>
            <a:r>
              <a:rPr lang="en-US" dirty="0" err="1" smtClean="0"/>
              <a:t>Dunia</a:t>
            </a:r>
            <a:r>
              <a:rPr lang="en-US" dirty="0" smtClean="0"/>
              <a:t> II</a:t>
            </a:r>
          </a:p>
          <a:p>
            <a:r>
              <a:rPr lang="en-US" dirty="0" err="1" smtClean="0"/>
              <a:t>Teori</a:t>
            </a:r>
            <a:r>
              <a:rPr lang="en-US" dirty="0" smtClean="0"/>
              <a:t> </a:t>
            </a:r>
            <a:r>
              <a:rPr lang="en-US" dirty="0" err="1" smtClean="0"/>
              <a:t>Generasi</a:t>
            </a:r>
            <a:r>
              <a:rPr lang="en-US" dirty="0" smtClean="0"/>
              <a:t> : </a:t>
            </a:r>
            <a:r>
              <a:rPr lang="en-US" dirty="0" err="1" smtClean="0"/>
              <a:t>Generasi</a:t>
            </a:r>
            <a:r>
              <a:rPr lang="en-US" dirty="0" smtClean="0"/>
              <a:t> </a:t>
            </a:r>
            <a:r>
              <a:rPr lang="en-US" dirty="0" err="1" smtClean="0"/>
              <a:t>Pasca</a:t>
            </a:r>
            <a:r>
              <a:rPr lang="en-US" dirty="0" smtClean="0"/>
              <a:t> </a:t>
            </a:r>
            <a:r>
              <a:rPr lang="en-US" dirty="0" err="1" smtClean="0"/>
              <a:t>Perang</a:t>
            </a:r>
            <a:r>
              <a:rPr lang="en-US" dirty="0" smtClean="0"/>
              <a:t> </a:t>
            </a:r>
            <a:r>
              <a:rPr lang="en-US" dirty="0" err="1" smtClean="0"/>
              <a:t>Dunia</a:t>
            </a:r>
            <a:r>
              <a:rPr lang="en-US" dirty="0" smtClean="0"/>
              <a:t> II</a:t>
            </a:r>
          </a:p>
          <a:p>
            <a:pPr lvl="1"/>
            <a:r>
              <a:rPr lang="en-US" dirty="0" smtClean="0"/>
              <a:t>Era </a:t>
            </a:r>
            <a:r>
              <a:rPr lang="en-US" dirty="0" err="1" smtClean="0"/>
              <a:t>Depresi</a:t>
            </a:r>
            <a:endParaRPr lang="en-US" dirty="0" smtClean="0"/>
          </a:p>
          <a:p>
            <a:pPr lvl="1"/>
            <a:r>
              <a:rPr lang="en-US" dirty="0" smtClean="0"/>
              <a:t>Baby Boomer (1946-1964)</a:t>
            </a:r>
          </a:p>
          <a:p>
            <a:pPr lvl="1"/>
            <a:r>
              <a:rPr lang="en-US" dirty="0" err="1" smtClean="0"/>
              <a:t>Generasi</a:t>
            </a:r>
            <a:r>
              <a:rPr lang="en-US" dirty="0" smtClean="0"/>
              <a:t> X (1965-1980)</a:t>
            </a:r>
          </a:p>
          <a:p>
            <a:pPr lvl="1"/>
            <a:r>
              <a:rPr lang="en-US" dirty="0" err="1" smtClean="0"/>
              <a:t>Generasi</a:t>
            </a:r>
            <a:r>
              <a:rPr lang="en-US" dirty="0" smtClean="0"/>
              <a:t> Y (1981-1994)</a:t>
            </a:r>
          </a:p>
          <a:p>
            <a:pPr lvl="1"/>
            <a:r>
              <a:rPr lang="en-US" dirty="0" err="1" smtClean="0"/>
              <a:t>Generasi</a:t>
            </a:r>
            <a:r>
              <a:rPr lang="en-US" dirty="0" smtClean="0"/>
              <a:t> Z (1995-2010)</a:t>
            </a:r>
          </a:p>
          <a:p>
            <a:pPr lvl="1"/>
            <a:r>
              <a:rPr lang="en-US" dirty="0" err="1" smtClean="0"/>
              <a:t>Generasi</a:t>
            </a:r>
            <a:r>
              <a:rPr lang="en-US" dirty="0" smtClean="0"/>
              <a:t> Alpha (2011-2024) </a:t>
            </a:r>
            <a:endParaRPr lang="en-US" dirty="0" smtClean="0"/>
          </a:p>
          <a:p>
            <a:r>
              <a:rPr lang="en-US" dirty="0" err="1" smtClean="0"/>
              <a:t>Generasi</a:t>
            </a:r>
            <a:r>
              <a:rPr lang="en-US" dirty="0" smtClean="0"/>
              <a:t> yang </a:t>
            </a:r>
            <a:r>
              <a:rPr lang="en-US" dirty="0" err="1" smtClean="0"/>
              <a:t>selalu</a:t>
            </a:r>
            <a:r>
              <a:rPr lang="en-US" dirty="0" smtClean="0"/>
              <a:t> </a:t>
            </a:r>
            <a:r>
              <a:rPr lang="en-US" dirty="0" err="1" smtClean="0"/>
              <a:t>terhubung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internet (</a:t>
            </a:r>
            <a:r>
              <a:rPr lang="en-US" dirty="0" err="1" smtClean="0"/>
              <a:t>iGeneration</a:t>
            </a:r>
            <a:r>
              <a:rPr lang="en-US" dirty="0" smtClean="0"/>
              <a:t>), </a:t>
            </a:r>
            <a:r>
              <a:rPr lang="en-US" dirty="0" err="1" smtClean="0"/>
              <a:t>mempengaruhi</a:t>
            </a:r>
            <a:r>
              <a:rPr lang="en-US" dirty="0" smtClean="0"/>
              <a:t> </a:t>
            </a:r>
            <a:r>
              <a:rPr lang="en-US" dirty="0" err="1" smtClean="0"/>
              <a:t>kepribadian</a:t>
            </a:r>
            <a:r>
              <a:rPr lang="en-US" dirty="0" err="1" smtClean="0">
                <a:sym typeface="Wingdings" panose="05000000000000000000" pitchFamily="2" charset="2"/>
              </a:rPr>
              <a:t>akhlak</a:t>
            </a:r>
            <a:r>
              <a:rPr lang="en-US" dirty="0" smtClean="0">
                <a:sym typeface="Wingdings" panose="05000000000000000000" pitchFamily="2" charset="2"/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944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Diagram </a:t>
            </a:r>
            <a:r>
              <a:rPr lang="en-US" dirty="0" err="1" smtClean="0"/>
              <a:t>Sejarah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Al-Qur`an</a:t>
            </a:r>
          </a:p>
          <a:p>
            <a:r>
              <a:rPr lang="en-US" dirty="0" err="1" smtClean="0"/>
              <a:t>Petunjuk</a:t>
            </a:r>
            <a:endParaRPr lang="en-US" dirty="0" smtClean="0"/>
          </a:p>
          <a:p>
            <a:r>
              <a:rPr lang="en-US" dirty="0" err="1" smtClean="0"/>
              <a:t>Hikmah</a:t>
            </a:r>
            <a:endParaRPr lang="en-US" dirty="0" smtClean="0"/>
          </a:p>
          <a:p>
            <a:r>
              <a:rPr lang="en-US" dirty="0" err="1" smtClean="0"/>
              <a:t>Dinamika</a:t>
            </a:r>
            <a:r>
              <a:rPr lang="en-US" dirty="0" smtClean="0"/>
              <a:t> </a:t>
            </a:r>
            <a:r>
              <a:rPr lang="en-US" dirty="0" err="1" smtClean="0"/>
              <a:t>Perubahan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err="1" smtClean="0"/>
              <a:t>Manusia</a:t>
            </a:r>
            <a:r>
              <a:rPr lang="en-US" dirty="0" smtClean="0"/>
              <a:t> (</a:t>
            </a:r>
            <a:r>
              <a:rPr lang="en-US" dirty="0" err="1" smtClean="0"/>
              <a:t>pembuat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butuh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sejarah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6914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Ayat</a:t>
            </a:r>
            <a:r>
              <a:rPr lang="en-US" dirty="0" smtClean="0"/>
              <a:t> </a:t>
            </a:r>
            <a:r>
              <a:rPr lang="en-US" dirty="0" err="1" smtClean="0"/>
              <a:t>tentang</a:t>
            </a:r>
            <a:r>
              <a:rPr lang="en-US" dirty="0" smtClean="0"/>
              <a:t> </a:t>
            </a:r>
            <a:r>
              <a:rPr lang="en-US" dirty="0" err="1" smtClean="0"/>
              <a:t>Sejarah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US" b="1" dirty="0"/>
              <a:t>Q.S. Yusuf: 111</a:t>
            </a:r>
            <a:endParaRPr lang="en-US" dirty="0"/>
          </a:p>
          <a:p>
            <a:pPr marL="0" indent="0" fontAlgn="base">
              <a:buNone/>
            </a:pPr>
            <a:r>
              <a:rPr lang="ar-SA" dirty="0"/>
              <a:t>لَقَدۡ كَانَ فِي قَصَصِهِمۡ عِبۡرَةٞ لِّأُوْلِي ٱلۡأَلۡبَٰبِۗ مَا كَانَ حَدِيثٗا يُفۡتَرَىٰ وَلَٰكِن تَصۡدِيقَ ٱلَّذِي بَيۡنَ يَدَيۡهِ وَتَفۡصِيلَ كُلِّ شَيۡءٖ وَهُدٗى وَرَحۡمَةٗ لِّقَوۡمٖ يُؤۡمِنُونَ ١١١</a:t>
            </a:r>
          </a:p>
          <a:p>
            <a:pPr marL="0" indent="0" fontAlgn="base">
              <a:buNone/>
            </a:pPr>
            <a:r>
              <a:rPr lang="en-US" dirty="0" err="1"/>
              <a:t>Artinya</a:t>
            </a:r>
            <a:r>
              <a:rPr lang="en-US" dirty="0"/>
              <a:t>: </a:t>
            </a:r>
            <a:r>
              <a:rPr lang="en-US" dirty="0" err="1"/>
              <a:t>Sesungguhnya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kisah-kisah</a:t>
            </a:r>
            <a:r>
              <a:rPr lang="en-US" dirty="0"/>
              <a:t> </a:t>
            </a:r>
            <a:r>
              <a:rPr lang="en-US" dirty="0" err="1"/>
              <a:t>mereka</a:t>
            </a:r>
            <a:r>
              <a:rPr lang="en-US" dirty="0"/>
              <a:t> </a:t>
            </a:r>
            <a:r>
              <a:rPr lang="en-US" dirty="0" err="1"/>
              <a:t>itu</a:t>
            </a:r>
            <a:r>
              <a:rPr lang="en-US" dirty="0"/>
              <a:t> </a:t>
            </a:r>
            <a:r>
              <a:rPr lang="en-US" dirty="0" err="1"/>
              <a:t>terdapat</a:t>
            </a:r>
            <a:r>
              <a:rPr lang="en-US" dirty="0"/>
              <a:t> </a:t>
            </a:r>
            <a:r>
              <a:rPr lang="en-US" dirty="0" err="1"/>
              <a:t>pengajaran</a:t>
            </a:r>
            <a:r>
              <a:rPr lang="en-US" dirty="0"/>
              <a:t> </a:t>
            </a:r>
            <a:r>
              <a:rPr lang="en-US" dirty="0" err="1"/>
              <a:t>bagi</a:t>
            </a:r>
            <a:r>
              <a:rPr lang="en-US" dirty="0"/>
              <a:t> orang-orang yang </a:t>
            </a:r>
            <a:r>
              <a:rPr lang="en-US" dirty="0" err="1"/>
              <a:t>mempunyai</a:t>
            </a:r>
            <a:r>
              <a:rPr lang="en-US" dirty="0"/>
              <a:t> </a:t>
            </a:r>
            <a:r>
              <a:rPr lang="en-US" dirty="0" err="1"/>
              <a:t>akal</a:t>
            </a:r>
            <a:r>
              <a:rPr lang="en-US" dirty="0"/>
              <a:t>. Al Quran </a:t>
            </a:r>
            <a:r>
              <a:rPr lang="en-US" dirty="0" err="1"/>
              <a:t>itu</a:t>
            </a:r>
            <a:r>
              <a:rPr lang="en-US" dirty="0"/>
              <a:t> </a:t>
            </a:r>
            <a:r>
              <a:rPr lang="en-US" dirty="0" err="1"/>
              <a:t>bukanlah</a:t>
            </a:r>
            <a:r>
              <a:rPr lang="en-US" dirty="0"/>
              <a:t> </a:t>
            </a:r>
            <a:r>
              <a:rPr lang="en-US" dirty="0" err="1"/>
              <a:t>cerita</a:t>
            </a:r>
            <a:r>
              <a:rPr lang="en-US" dirty="0"/>
              <a:t> yang </a:t>
            </a:r>
            <a:r>
              <a:rPr lang="en-US" dirty="0" err="1"/>
              <a:t>dibuat-buat</a:t>
            </a:r>
            <a:r>
              <a:rPr lang="en-US" dirty="0"/>
              <a:t>,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tetapi</a:t>
            </a:r>
            <a:r>
              <a:rPr lang="en-US" dirty="0"/>
              <a:t> </a:t>
            </a:r>
            <a:r>
              <a:rPr lang="en-US" dirty="0" err="1"/>
              <a:t>membenarkan</a:t>
            </a:r>
            <a:r>
              <a:rPr lang="en-US" dirty="0"/>
              <a:t> (</a:t>
            </a:r>
            <a:r>
              <a:rPr lang="en-US" dirty="0" err="1"/>
              <a:t>kitab-kitab</a:t>
            </a:r>
            <a:r>
              <a:rPr lang="en-US" dirty="0"/>
              <a:t>) yang </a:t>
            </a:r>
            <a:r>
              <a:rPr lang="en-US" dirty="0" err="1"/>
              <a:t>sebelumnya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menjelaskan</a:t>
            </a:r>
            <a:r>
              <a:rPr lang="en-US" dirty="0"/>
              <a:t> </a:t>
            </a:r>
            <a:r>
              <a:rPr lang="en-US" dirty="0" err="1"/>
              <a:t>segala</a:t>
            </a:r>
            <a:r>
              <a:rPr lang="en-US" dirty="0"/>
              <a:t> </a:t>
            </a:r>
            <a:r>
              <a:rPr lang="en-US" dirty="0" err="1"/>
              <a:t>sesuatu</a:t>
            </a:r>
            <a:r>
              <a:rPr lang="en-US" dirty="0"/>
              <a:t>,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petunjuk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rahmat</a:t>
            </a:r>
            <a:r>
              <a:rPr lang="en-US" dirty="0"/>
              <a:t> </a:t>
            </a:r>
            <a:r>
              <a:rPr lang="en-US" dirty="0" err="1"/>
              <a:t>bagi</a:t>
            </a:r>
            <a:r>
              <a:rPr lang="en-US" dirty="0"/>
              <a:t> </a:t>
            </a:r>
            <a:r>
              <a:rPr lang="en-US" dirty="0" err="1"/>
              <a:t>kaum</a:t>
            </a:r>
            <a:r>
              <a:rPr lang="en-US" dirty="0"/>
              <a:t> yang </a:t>
            </a:r>
            <a:r>
              <a:rPr lang="en-US" dirty="0" err="1"/>
              <a:t>beriman</a:t>
            </a:r>
            <a:r>
              <a:rPr lang="en-US" dirty="0"/>
              <a:t>. (Q.S. Yusuf : 111)</a:t>
            </a:r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99052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Mengapa</a:t>
            </a:r>
            <a:r>
              <a:rPr lang="en-US" dirty="0" smtClean="0"/>
              <a:t> </a:t>
            </a:r>
            <a:r>
              <a:rPr lang="en-US" dirty="0" err="1" smtClean="0"/>
              <a:t>Perlu</a:t>
            </a:r>
            <a:r>
              <a:rPr lang="en-US" dirty="0" smtClean="0"/>
              <a:t> </a:t>
            </a:r>
            <a:r>
              <a:rPr lang="en-US" dirty="0" err="1" smtClean="0"/>
              <a:t>Belajar</a:t>
            </a:r>
            <a:r>
              <a:rPr lang="en-US" dirty="0" smtClean="0"/>
              <a:t> </a:t>
            </a:r>
            <a:r>
              <a:rPr lang="en-US" dirty="0" err="1" smtClean="0"/>
              <a:t>Sejarah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dirty="0" smtClean="0"/>
              <a:t>Muhammad </a:t>
            </a:r>
            <a:r>
              <a:rPr lang="en-US" dirty="0" err="1"/>
              <a:t>Fu’ad</a:t>
            </a:r>
            <a:r>
              <a:rPr lang="en-US" dirty="0"/>
              <a:t> </a:t>
            </a:r>
            <a:r>
              <a:rPr lang="en-US" dirty="0" err="1"/>
              <a:t>Abd</a:t>
            </a:r>
            <a:r>
              <a:rPr lang="en-US" dirty="0"/>
              <a:t> al-</a:t>
            </a:r>
            <a:r>
              <a:rPr lang="en-US" dirty="0" err="1"/>
              <a:t>Baqi</a:t>
            </a:r>
            <a:r>
              <a:rPr lang="en-US" dirty="0"/>
              <a:t> </a:t>
            </a:r>
            <a:r>
              <a:rPr lang="en-US" dirty="0" err="1"/>
              <a:t>misalnya</a:t>
            </a:r>
            <a:r>
              <a:rPr lang="en-US" dirty="0"/>
              <a:t> </a:t>
            </a:r>
            <a:r>
              <a:rPr lang="en-US" dirty="0" err="1"/>
              <a:t>menginformasikan</a:t>
            </a:r>
            <a:r>
              <a:rPr lang="en-US" dirty="0"/>
              <a:t>, </a:t>
            </a:r>
            <a:r>
              <a:rPr lang="en-US" dirty="0" err="1"/>
              <a:t>bahwa</a:t>
            </a:r>
            <a:r>
              <a:rPr lang="en-US" dirty="0"/>
              <a:t> di </a:t>
            </a:r>
            <a:r>
              <a:rPr lang="en-US" dirty="0" err="1"/>
              <a:t>dalam</a:t>
            </a:r>
            <a:r>
              <a:rPr lang="en-US" dirty="0"/>
              <a:t> al-Qur’an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kurang</a:t>
            </a:r>
            <a:r>
              <a:rPr lang="en-US" dirty="0"/>
              <a:t> </a:t>
            </a:r>
            <a:r>
              <a:rPr lang="en-US" dirty="0" err="1"/>
              <a:t>sebanyak</a:t>
            </a:r>
            <a:r>
              <a:rPr lang="en-US" dirty="0"/>
              <a:t> 7 kali</a:t>
            </a:r>
            <a:r>
              <a:rPr lang="en-US" dirty="0" smtClean="0"/>
              <a:t>. </a:t>
            </a:r>
            <a:r>
              <a:rPr lang="en-US" dirty="0"/>
              <a:t>Allah SWT </a:t>
            </a:r>
            <a:r>
              <a:rPr lang="en-US" dirty="0" err="1"/>
              <a:t>menyuruh</a:t>
            </a:r>
            <a:r>
              <a:rPr lang="en-US" dirty="0"/>
              <a:t> </a:t>
            </a:r>
            <a:r>
              <a:rPr lang="en-US" dirty="0" err="1"/>
              <a:t>manusia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mempelajari</a:t>
            </a:r>
            <a:r>
              <a:rPr lang="en-US" dirty="0"/>
              <a:t> </a:t>
            </a:r>
            <a:r>
              <a:rPr lang="en-US" dirty="0" err="1"/>
              <a:t>kehidupan</a:t>
            </a:r>
            <a:r>
              <a:rPr lang="en-US" dirty="0"/>
              <a:t> </a:t>
            </a:r>
            <a:r>
              <a:rPr lang="en-US" dirty="0" err="1"/>
              <a:t>umat</a:t>
            </a:r>
            <a:r>
              <a:rPr lang="en-US" dirty="0"/>
              <a:t> </a:t>
            </a:r>
            <a:r>
              <a:rPr lang="en-US" dirty="0" err="1"/>
              <a:t>masa</a:t>
            </a:r>
            <a:r>
              <a:rPr lang="en-US" dirty="0"/>
              <a:t> </a:t>
            </a:r>
            <a:r>
              <a:rPr lang="en-US" dirty="0" err="1"/>
              <a:t>lampau</a:t>
            </a:r>
            <a:r>
              <a:rPr lang="en-US" dirty="0"/>
              <a:t>.</a:t>
            </a:r>
          </a:p>
          <a:p>
            <a:r>
              <a:rPr lang="en-US" dirty="0" err="1" smtClean="0"/>
              <a:t>Fungsi</a:t>
            </a:r>
            <a:r>
              <a:rPr lang="en-US" dirty="0" smtClean="0"/>
              <a:t> </a:t>
            </a:r>
            <a:r>
              <a:rPr lang="en-US" dirty="0" err="1" smtClean="0"/>
              <a:t>Sejarah</a:t>
            </a:r>
            <a:r>
              <a:rPr lang="en-US" dirty="0" smtClean="0"/>
              <a:t>? </a:t>
            </a:r>
            <a:r>
              <a:rPr lang="en-US" dirty="0" err="1" smtClean="0"/>
              <a:t>Menghargai</a:t>
            </a:r>
            <a:r>
              <a:rPr lang="en-US" dirty="0" smtClean="0"/>
              <a:t> </a:t>
            </a:r>
            <a:r>
              <a:rPr lang="en-US" dirty="0" err="1" smtClean="0"/>
              <a:t>waktu</a:t>
            </a:r>
            <a:r>
              <a:rPr lang="en-US" dirty="0" smtClean="0"/>
              <a:t> Q.S. Al-</a:t>
            </a:r>
            <a:r>
              <a:rPr lang="en-US" dirty="0" err="1" smtClean="0"/>
              <a:t>Ashr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9505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ym typeface="Wingdings" panose="05000000000000000000" pitchFamily="2" charset="2"/>
              </a:rPr>
              <a:t>Time Paradox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Moment </a:t>
            </a:r>
            <a:r>
              <a:rPr lang="en-US" dirty="0" err="1" smtClean="0"/>
              <a:t>dimana</a:t>
            </a:r>
            <a:r>
              <a:rPr lang="en-US" dirty="0" smtClean="0"/>
              <a:t> </a:t>
            </a:r>
            <a:r>
              <a:rPr lang="en-US" dirty="0" err="1" smtClean="0"/>
              <a:t>adanya</a:t>
            </a:r>
            <a:r>
              <a:rPr lang="en-US" dirty="0" smtClean="0"/>
              <a:t> </a:t>
            </a:r>
            <a:r>
              <a:rPr lang="en-US" dirty="0" err="1" smtClean="0"/>
              <a:t>perubahan</a:t>
            </a:r>
            <a:r>
              <a:rPr lang="en-US" dirty="0" smtClean="0"/>
              <a:t> di </a:t>
            </a:r>
            <a:r>
              <a:rPr lang="en-US" dirty="0" err="1" smtClean="0"/>
              <a:t>masa</a:t>
            </a:r>
            <a:r>
              <a:rPr lang="en-US" dirty="0" smtClean="0"/>
              <a:t> </a:t>
            </a:r>
            <a:r>
              <a:rPr lang="en-US" dirty="0" err="1" smtClean="0"/>
              <a:t>lalu</a:t>
            </a:r>
            <a:r>
              <a:rPr lang="en-US" dirty="0" smtClean="0"/>
              <a:t> yang </a:t>
            </a:r>
            <a:r>
              <a:rPr lang="en-US" dirty="0" err="1" smtClean="0"/>
              <a:t>mempengaruhi</a:t>
            </a:r>
            <a:r>
              <a:rPr lang="en-US" dirty="0" smtClean="0"/>
              <a:t> </a:t>
            </a:r>
            <a:r>
              <a:rPr lang="en-US" dirty="0" err="1" smtClean="0"/>
              <a:t>jalannya</a:t>
            </a:r>
            <a:r>
              <a:rPr lang="en-US" dirty="0" smtClean="0"/>
              <a:t> </a:t>
            </a:r>
            <a:r>
              <a:rPr lang="en-US" dirty="0" err="1" smtClean="0"/>
              <a:t>waktu</a:t>
            </a:r>
            <a:r>
              <a:rPr lang="en-US" dirty="0" smtClean="0"/>
              <a:t> </a:t>
            </a:r>
            <a:r>
              <a:rPr lang="en-US" dirty="0" err="1" smtClean="0"/>
              <a:t>saat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Memahami</a:t>
            </a:r>
            <a:r>
              <a:rPr lang="en-US" dirty="0" smtClean="0"/>
              <a:t> </a:t>
            </a:r>
            <a:r>
              <a:rPr lang="en-US" dirty="0" err="1" smtClean="0"/>
              <a:t>konsep</a:t>
            </a:r>
            <a:r>
              <a:rPr lang="en-US" dirty="0" smtClean="0"/>
              <a:t> </a:t>
            </a:r>
            <a:r>
              <a:rPr lang="en-US" dirty="0" err="1" smtClean="0"/>
              <a:t>waktu</a:t>
            </a:r>
            <a:r>
              <a:rPr lang="en-US" dirty="0" smtClean="0"/>
              <a:t>: film </a:t>
            </a:r>
            <a:r>
              <a:rPr lang="en-US" i="1" dirty="0" smtClean="0"/>
              <a:t>back to the future, </a:t>
            </a:r>
            <a:r>
              <a:rPr lang="en-US" i="1" dirty="0" err="1" smtClean="0"/>
              <a:t>doraemon</a:t>
            </a:r>
            <a:r>
              <a:rPr lang="en-US" i="1" dirty="0" smtClean="0"/>
              <a:t>, time machine, in time,</a:t>
            </a:r>
            <a:r>
              <a:rPr lang="en-US" dirty="0" smtClean="0"/>
              <a:t> </a:t>
            </a:r>
            <a:r>
              <a:rPr lang="en-US" dirty="0" err="1" smtClean="0"/>
              <a:t>dll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57987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Metode</a:t>
            </a:r>
            <a:r>
              <a:rPr lang="en-US" dirty="0" smtClean="0"/>
              <a:t> </a:t>
            </a:r>
            <a:r>
              <a:rPr lang="en-US" dirty="0" err="1" smtClean="0"/>
              <a:t>Pembelajaran</a:t>
            </a:r>
            <a:r>
              <a:rPr lang="en-US" dirty="0" smtClean="0"/>
              <a:t> </a:t>
            </a:r>
            <a:r>
              <a:rPr lang="en-US" dirty="0" err="1" smtClean="0"/>
              <a:t>Sejarah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Ceramah</a:t>
            </a:r>
            <a:r>
              <a:rPr lang="en-US" dirty="0" smtClean="0"/>
              <a:t> </a:t>
            </a:r>
            <a:r>
              <a:rPr lang="en-US" dirty="0" err="1" smtClean="0"/>
              <a:t>Interaktif</a:t>
            </a:r>
            <a:endParaRPr lang="en-US" dirty="0" smtClean="0"/>
          </a:p>
          <a:p>
            <a:r>
              <a:rPr lang="en-US" dirty="0" err="1" smtClean="0"/>
              <a:t>Diskusi</a:t>
            </a:r>
            <a:endParaRPr lang="en-US" dirty="0" smtClean="0"/>
          </a:p>
          <a:p>
            <a:r>
              <a:rPr lang="en-US" dirty="0" err="1" smtClean="0"/>
              <a:t>Sejarah-Kisah</a:t>
            </a:r>
            <a:r>
              <a:rPr lang="en-US" dirty="0" smtClean="0"/>
              <a:t>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>
                <a:sym typeface="Wingdings" panose="05000000000000000000" pitchFamily="2" charset="2"/>
              </a:rPr>
              <a:t>Berkisah</a:t>
            </a:r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err="1" smtClean="0">
                <a:sym typeface="Wingdings" panose="05000000000000000000" pitchFamily="2" charset="2"/>
              </a:rPr>
              <a:t>Lorong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Waktu</a:t>
            </a:r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 Video </a:t>
            </a:r>
            <a:r>
              <a:rPr lang="en-US" dirty="0" err="1" smtClean="0">
                <a:sym typeface="Wingdings" panose="05000000000000000000" pitchFamily="2" charset="2"/>
              </a:rPr>
              <a:t>atau</a:t>
            </a:r>
            <a:r>
              <a:rPr lang="en-US" dirty="0" smtClean="0">
                <a:sym typeface="Wingdings" panose="05000000000000000000" pitchFamily="2" charset="2"/>
              </a:rPr>
              <a:t> Film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Gallery Learning</a:t>
            </a:r>
          </a:p>
          <a:p>
            <a:r>
              <a:rPr lang="en-US" dirty="0" err="1" smtClean="0">
                <a:sym typeface="Wingdings" panose="05000000000000000000" pitchFamily="2" charset="2"/>
              </a:rPr>
              <a:t>Sosiodrama</a:t>
            </a:r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Game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6113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923</TotalTime>
  <Words>344</Words>
  <Application>Microsoft Office PowerPoint</Application>
  <PresentationFormat>Widescreen</PresentationFormat>
  <Paragraphs>57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Office Theme</vt:lpstr>
      <vt:lpstr>FUN LEARNING HISTORY</vt:lpstr>
      <vt:lpstr>KISAH SEBUAH PENSIL ATAU LILIN</vt:lpstr>
      <vt:lpstr>Sejarah dan Generasi Z</vt:lpstr>
      <vt:lpstr>Generasi Z …</vt:lpstr>
      <vt:lpstr>Diagram Sejarah</vt:lpstr>
      <vt:lpstr>Ayat tentang Sejarah</vt:lpstr>
      <vt:lpstr>Mengapa Perlu Belajar Sejarah?</vt:lpstr>
      <vt:lpstr>Time Paradox</vt:lpstr>
      <vt:lpstr>Metode Pembelajaran Sejarah</vt:lpstr>
      <vt:lpstr>Menjadi bagian dari sejarah, mainkan peranmu! Sejarah-Hikmah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 LEARNING HISTORY</dc:title>
  <dc:creator>user</dc:creator>
  <cp:lastModifiedBy>user</cp:lastModifiedBy>
  <cp:revision>17</cp:revision>
  <dcterms:created xsi:type="dcterms:W3CDTF">2019-11-12T10:29:21Z</dcterms:created>
  <dcterms:modified xsi:type="dcterms:W3CDTF">2019-11-13T01:52:53Z</dcterms:modified>
</cp:coreProperties>
</file>