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61" r:id="rId8"/>
    <p:sldId id="262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12" autoAdjust="0"/>
  </p:normalViewPr>
  <p:slideViewPr>
    <p:cSldViewPr snapToGrid="0">
      <p:cViewPr varScale="1">
        <p:scale>
          <a:sx n="40" d="100"/>
          <a:sy n="40" d="100"/>
        </p:scale>
        <p:origin x="72" y="3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3E10C-4735-4A0D-A76B-FFFBF4B6ED03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13D6A-DFDD-4B27-9F53-83C0CD9331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35CDE-2E0B-4188-96E9-ADF9ACB826A9}" type="datetimeFigureOut">
              <a:rPr lang="en-US" noProof="0" smtClean="0"/>
              <a:t>2/10/2020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D7B6F-E65C-42E7-86A5-0A01C6C95227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aphic 23">
            <a:extLst>
              <a:ext uri="{FF2B5EF4-FFF2-40B4-BE49-F238E27FC236}">
                <a16:creationId xmlns:a16="http://schemas.microsoft.com/office/drawing/2014/main" xmlns="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</a:t>
            </a:r>
          </a:p>
        </p:txBody>
      </p:sp>
      <p:sp>
        <p:nvSpPr>
          <p:cNvPr id="42" name="Picture Placeholder 26">
            <a:extLst>
              <a:ext uri="{FF2B5EF4-FFF2-40B4-BE49-F238E27FC236}">
                <a16:creationId xmlns:a16="http://schemas.microsoft.com/office/drawing/2014/main" xmlns="" id="{C109A47C-99A8-42F1-AF6B-F5CB08E6BC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xmlns="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MONTH</a:t>
            </a:r>
            <a:br>
              <a:rPr lang="en-US" noProof="0"/>
            </a:br>
            <a:r>
              <a:rPr lang="en-US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77174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aphic 35">
            <a:extLst>
              <a:ext uri="{FF2B5EF4-FFF2-40B4-BE49-F238E27FC236}">
                <a16:creationId xmlns:a16="http://schemas.microsoft.com/office/drawing/2014/main" xmlns="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/>
            <a:srcRect/>
            <a:stretch>
              <a:fillRect l="-39712" t="16306" r="1769" b="-21354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/>
            <a:srcRect/>
            <a:stretch>
              <a:fillRect l="10612" t="-169914" r="-117944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/>
            <a:srcRect/>
            <a:stretch>
              <a:fillRect l="-67195" t="6186" r="8111" b="-10045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Thank You!</a:t>
            </a:r>
          </a:p>
        </p:txBody>
      </p:sp>
      <p:grpSp>
        <p:nvGrpSpPr>
          <p:cNvPr id="23" name="Graphic 21">
            <a:extLst>
              <a:ext uri="{FF2B5EF4-FFF2-40B4-BE49-F238E27FC236}">
                <a16:creationId xmlns:a16="http://schemas.microsoft.com/office/drawing/2014/main" xmlns="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xmlns="" id="{F9A3D860-4FE0-494E-B1EC-0DC1F2574D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xmlns="" id="{D53A16E5-EEB1-409A-9BF4-71F08DF7BF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526498" y="4052877"/>
            <a:ext cx="3689627" cy="642938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617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aphic 23">
            <a:extLst>
              <a:ext uri="{FF2B5EF4-FFF2-40B4-BE49-F238E27FC236}">
                <a16:creationId xmlns:a16="http://schemas.microsoft.com/office/drawing/2014/main" xmlns="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xmlns="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9">
            <a:extLst>
              <a:ext uri="{FF2B5EF4-FFF2-40B4-BE49-F238E27FC236}">
                <a16:creationId xmlns:a16="http://schemas.microsoft.com/office/drawing/2014/main" xmlns="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grpSp>
        <p:nvGrpSpPr>
          <p:cNvPr id="31" name="Graphic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Divider Slide</a:t>
            </a:r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E88D0B4A-E9EE-4F17-AF07-687763131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1075" y="3345999"/>
            <a:ext cx="7319700" cy="1500187"/>
          </a:xfr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6C9B7F00-EB71-4AB0-9B4E-A64B7BB5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825625"/>
            <a:ext cx="10442575" cy="435133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xmlns="" id="{F2DC463F-D8D9-4961-B44E-0CCDE38BA2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7608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xmlns="" id="{5DB1D622-84A6-489A-91BE-DF1D23C03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7608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5A6B27D7-F5EE-4688-B64B-CDC996CB3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689"/>
            <a:ext cx="5157787" cy="56238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xmlns="" id="{9D3AFCF0-98C5-4ECC-A2A6-BA8BA0A6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8097"/>
            <a:ext cx="5157787" cy="318463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xmlns="" id="{3F44E47F-9EE9-414B-B2D8-DD6737905A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689"/>
            <a:ext cx="5183188" cy="56238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xmlns="" id="{D8D8261D-A3B4-4909-8FCD-D7C160F42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8097"/>
            <a:ext cx="5183188" cy="318463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6">
            <a:extLst>
              <a:ext uri="{FF2B5EF4-FFF2-40B4-BE49-F238E27FC236}">
                <a16:creationId xmlns:a16="http://schemas.microsoft.com/office/drawing/2014/main" xmlns="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Graphic 23">
            <a:extLst>
              <a:ext uri="{FF2B5EF4-FFF2-40B4-BE49-F238E27FC236}">
                <a16:creationId xmlns:a16="http://schemas.microsoft.com/office/drawing/2014/main" xmlns="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7" name="Graphic 6">
            <a:extLst>
              <a:ext uri="{FF2B5EF4-FFF2-40B4-BE49-F238E27FC236}">
                <a16:creationId xmlns:a16="http://schemas.microsoft.com/office/drawing/2014/main" xmlns="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9E80D7DF-92B2-4A46-AA79-DDC69AC8A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347788"/>
            <a:ext cx="6172200" cy="43305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xmlns="" id="{F0A242F9-0019-4B57-A03D-285B73836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A01F06-84A3-407F-8D89-167A9D40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7985">
            <a:off x="857494" y="721373"/>
            <a:ext cx="391863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6">
            <a:extLst>
              <a:ext uri="{FF2B5EF4-FFF2-40B4-BE49-F238E27FC236}">
                <a16:creationId xmlns:a16="http://schemas.microsoft.com/office/drawing/2014/main" xmlns="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Graphic 23">
            <a:extLst>
              <a:ext uri="{FF2B5EF4-FFF2-40B4-BE49-F238E27FC236}">
                <a16:creationId xmlns:a16="http://schemas.microsoft.com/office/drawing/2014/main" xmlns="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7" name="Graphic 6">
            <a:extLst>
              <a:ext uri="{FF2B5EF4-FFF2-40B4-BE49-F238E27FC236}">
                <a16:creationId xmlns:a16="http://schemas.microsoft.com/office/drawing/2014/main" xmlns="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xmlns="" id="{1C9B27A5-4499-4F2B-843D-B4AC979D300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5183188" y="1347788"/>
            <a:ext cx="6172200" cy="43305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xmlns="" id="{4C8F7DBB-2923-48F9-AE53-06CE214A3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AB5B22-678B-4BFD-ABBC-49961466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8869">
            <a:off x="857652" y="725128"/>
            <a:ext cx="3833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DA29EA0-54CE-44CE-A619-B63EB6AA2D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44441" y="2373246"/>
            <a:ext cx="9303119" cy="211150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552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9">
            <a:extLst>
              <a:ext uri="{FF2B5EF4-FFF2-40B4-BE49-F238E27FC236}">
                <a16:creationId xmlns:a16="http://schemas.microsoft.com/office/drawing/2014/main" xmlns="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grpSp>
        <p:nvGrpSpPr>
          <p:cNvPr id="31" name="Graphic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18500C30-FF27-4A5C-AA4F-B1D5C57A0F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Divider Slide</a:t>
            </a:r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nu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phic 2">
            <a:extLst>
              <a:ext uri="{FF2B5EF4-FFF2-40B4-BE49-F238E27FC236}">
                <a16:creationId xmlns:a16="http://schemas.microsoft.com/office/drawing/2014/main" xmlns="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xmlns="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26" name="Text Placeholder 24">
            <a:extLst>
              <a:ext uri="{FF2B5EF4-FFF2-40B4-BE49-F238E27FC236}">
                <a16:creationId xmlns:a16="http://schemas.microsoft.com/office/drawing/2014/main" xmlns="" id="{C8BBE7AC-17E7-4828-A40C-39EED5284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863" y="2088090"/>
            <a:ext cx="3103110" cy="800100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xmlns="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34" name="Text Placeholder 24">
            <a:extLst>
              <a:ext uri="{FF2B5EF4-FFF2-40B4-BE49-F238E27FC236}">
                <a16:creationId xmlns:a16="http://schemas.microsoft.com/office/drawing/2014/main" xmlns="" id="{A65257E6-B10F-49C0-862A-53648E3F2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9603" y="2088090"/>
            <a:ext cx="2243918" cy="800100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7" name="Text Placeholder 21">
            <a:extLst>
              <a:ext uri="{FF2B5EF4-FFF2-40B4-BE49-F238E27FC236}">
                <a16:creationId xmlns:a16="http://schemas.microsoft.com/office/drawing/2014/main" xmlns="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3</a:t>
            </a:r>
          </a:p>
        </p:txBody>
      </p:sp>
      <p:sp>
        <p:nvSpPr>
          <p:cNvPr id="38" name="Text Placeholder 24">
            <a:extLst>
              <a:ext uri="{FF2B5EF4-FFF2-40B4-BE49-F238E27FC236}">
                <a16:creationId xmlns:a16="http://schemas.microsoft.com/office/drawing/2014/main" xmlns="" id="{BCE98261-6A42-49F1-B208-2E6C24DFC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35716" y="2105869"/>
            <a:ext cx="2959116" cy="800100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0" name="Text Placeholder 24">
            <a:extLst>
              <a:ext uri="{FF2B5EF4-FFF2-40B4-BE49-F238E27FC236}">
                <a16:creationId xmlns:a16="http://schemas.microsoft.com/office/drawing/2014/main" xmlns="" id="{937F4311-EBEC-44E3-8542-07503B54D7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1723" y="2943573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3" name="Text Placeholder 24">
            <a:extLst>
              <a:ext uri="{FF2B5EF4-FFF2-40B4-BE49-F238E27FC236}">
                <a16:creationId xmlns:a16="http://schemas.microsoft.com/office/drawing/2014/main" xmlns="" id="{FED4B056-A42A-4115-B98D-177B9AFDAB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0348" y="2943573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5" name="Text Placeholder 24">
            <a:extLst>
              <a:ext uri="{FF2B5EF4-FFF2-40B4-BE49-F238E27FC236}">
                <a16:creationId xmlns:a16="http://schemas.microsoft.com/office/drawing/2014/main" xmlns="" id="{2D359611-5488-43D7-A2A6-E60DB2E1D8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94793" y="2943573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6" name="Text Placeholder 24">
            <a:extLst>
              <a:ext uri="{FF2B5EF4-FFF2-40B4-BE49-F238E27FC236}">
                <a16:creationId xmlns:a16="http://schemas.microsoft.com/office/drawing/2014/main" xmlns="" id="{F2182E7C-B18B-4F73-B0D1-86196D992B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6955" y="2942030"/>
            <a:ext cx="3517877" cy="8001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8" name="Text Placeholder 24">
            <a:extLst>
              <a:ext uri="{FF2B5EF4-FFF2-40B4-BE49-F238E27FC236}">
                <a16:creationId xmlns:a16="http://schemas.microsoft.com/office/drawing/2014/main" xmlns="" id="{3D51A445-889E-44A8-AF12-58BC161D14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1722" y="5607548"/>
            <a:ext cx="3397251" cy="8001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9" name="Text Placeholder 24">
            <a:extLst>
              <a:ext uri="{FF2B5EF4-FFF2-40B4-BE49-F238E27FC236}">
                <a16:creationId xmlns:a16="http://schemas.microsoft.com/office/drawing/2014/main" xmlns="" id="{358BC44E-644D-4E21-A055-1178CD0D2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2" y="4909834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0" name="Text Placeholder 24">
            <a:extLst>
              <a:ext uri="{FF2B5EF4-FFF2-40B4-BE49-F238E27FC236}">
                <a16:creationId xmlns:a16="http://schemas.microsoft.com/office/drawing/2014/main" xmlns="" id="{32C60917-FE9C-4C02-976E-9F4DF95F16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90713" y="4909834"/>
            <a:ext cx="2692939" cy="8001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5" name="Picture Placeholder 12">
            <a:extLst>
              <a:ext uri="{FF2B5EF4-FFF2-40B4-BE49-F238E27FC236}">
                <a16:creationId xmlns:a16="http://schemas.microsoft.com/office/drawing/2014/main" xmlns="" id="{2535BC4C-3D36-473A-B9EF-EC6F3BA67113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91723" y="3816446"/>
            <a:ext cx="1636776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6" name="Picture Placeholder 12">
            <a:extLst>
              <a:ext uri="{FF2B5EF4-FFF2-40B4-BE49-F238E27FC236}">
                <a16:creationId xmlns:a16="http://schemas.microsoft.com/office/drawing/2014/main" xmlns="" id="{A1E61843-0C1E-4581-98C1-C9247F7043AC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590348" y="3816446"/>
            <a:ext cx="1636776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7" name="Picture Placeholder 12">
            <a:extLst>
              <a:ext uri="{FF2B5EF4-FFF2-40B4-BE49-F238E27FC236}">
                <a16:creationId xmlns:a16="http://schemas.microsoft.com/office/drawing/2014/main" xmlns="" id="{F3B39F0E-B245-4510-8C07-0EC29B83F1BA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794793" y="3816446"/>
            <a:ext cx="2048256" cy="89611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8" name="Picture Placeholder 9">
            <a:extLst>
              <a:ext uri="{FF2B5EF4-FFF2-40B4-BE49-F238E27FC236}">
                <a16:creationId xmlns:a16="http://schemas.microsoft.com/office/drawing/2014/main" xmlns="" id="{A9E755CD-1A38-4F75-A18E-2D31E4934C8A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876955" y="3864572"/>
            <a:ext cx="1481328" cy="75895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How to use this template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c 16">
            <a:extLst>
              <a:ext uri="{FF2B5EF4-FFF2-40B4-BE49-F238E27FC236}">
                <a16:creationId xmlns:a16="http://schemas.microsoft.com/office/drawing/2014/main" xmlns="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Graphic 23">
            <a:extLst>
              <a:ext uri="{FF2B5EF4-FFF2-40B4-BE49-F238E27FC236}">
                <a16:creationId xmlns:a16="http://schemas.microsoft.com/office/drawing/2014/main" xmlns="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1" name="Graphic 6">
            <a:extLst>
              <a:ext uri="{FF2B5EF4-FFF2-40B4-BE49-F238E27FC236}">
                <a16:creationId xmlns:a16="http://schemas.microsoft.com/office/drawing/2014/main" xmlns="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Text Layout 1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B8041375-FFF3-48A5-8985-52AD4D496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990" y="3392622"/>
            <a:ext cx="3913188" cy="2249488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grpSp>
        <p:nvGrpSpPr>
          <p:cNvPr id="19" name="Graphic 17">
            <a:extLst>
              <a:ext uri="{FF2B5EF4-FFF2-40B4-BE49-F238E27FC236}">
                <a16:creationId xmlns:a16="http://schemas.microsoft.com/office/drawing/2014/main" xmlns="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xmlns="" id="{76641E2E-882B-485E-AD7C-2BC054BEA5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16">
            <a:extLst>
              <a:ext uri="{FF2B5EF4-FFF2-40B4-BE49-F238E27FC236}">
                <a16:creationId xmlns:a16="http://schemas.microsoft.com/office/drawing/2014/main" xmlns="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Graphic 23">
              <a:extLst>
                <a:ext uri="{FF2B5EF4-FFF2-40B4-BE49-F238E27FC236}">
                  <a16:creationId xmlns:a16="http://schemas.microsoft.com/office/drawing/2014/main" xmlns="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2" name="Graphic 6">
              <a:extLst>
                <a:ext uri="{FF2B5EF4-FFF2-40B4-BE49-F238E27FC236}">
                  <a16:creationId xmlns:a16="http://schemas.microsoft.com/office/drawing/2014/main" xmlns="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Text Layout 2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xmlns="" id="{9D30E37C-4282-4FD1-9238-5F541F189E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32841" y="3401290"/>
            <a:ext cx="4347933" cy="69329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xmlns="" id="{2B21A588-9CF1-4122-959A-D1A3DA672B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32841" y="4200309"/>
            <a:ext cx="4347933" cy="1408743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grpSp>
        <p:nvGrpSpPr>
          <p:cNvPr id="22" name="Graphic 20">
            <a:extLst>
              <a:ext uri="{FF2B5EF4-FFF2-40B4-BE49-F238E27FC236}">
                <a16:creationId xmlns:a16="http://schemas.microsoft.com/office/drawing/2014/main" xmlns="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xmlns="" id="{BBA8375B-3CE5-468D-91DF-8151963A953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aphic 16">
            <a:extLst>
              <a:ext uri="{FF2B5EF4-FFF2-40B4-BE49-F238E27FC236}">
                <a16:creationId xmlns:a16="http://schemas.microsoft.com/office/drawing/2014/main" xmlns="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Section 1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7EF9F20-7EC3-4301-8D75-2F88B498A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0139" y="3248025"/>
            <a:ext cx="4573338" cy="2311872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Graphic 23">
            <a:extLst>
              <a:ext uri="{FF2B5EF4-FFF2-40B4-BE49-F238E27FC236}">
                <a16:creationId xmlns:a16="http://schemas.microsoft.com/office/drawing/2014/main" xmlns="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1" name="Graphic 6">
            <a:extLst>
              <a:ext uri="{FF2B5EF4-FFF2-40B4-BE49-F238E27FC236}">
                <a16:creationId xmlns:a16="http://schemas.microsoft.com/office/drawing/2014/main" xmlns="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Comparison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Section 1 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xmlns="" id="{159211AA-05DE-48A1-97CC-3BE597E7149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07363" y="3248025"/>
            <a:ext cx="5073411" cy="2311872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51458" t="10702" r="5240" b="-85592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6">
            <a:extLst>
              <a:ext uri="{FF2B5EF4-FFF2-40B4-BE49-F238E27FC236}">
                <a16:creationId xmlns:a16="http://schemas.microsoft.com/office/drawing/2014/main" xmlns="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Graphic 23">
            <a:extLst>
              <a:ext uri="{FF2B5EF4-FFF2-40B4-BE49-F238E27FC236}">
                <a16:creationId xmlns:a16="http://schemas.microsoft.com/office/drawing/2014/main" xmlns="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7" name="Graphic 6">
            <a:extLst>
              <a:ext uri="{FF2B5EF4-FFF2-40B4-BE49-F238E27FC236}">
                <a16:creationId xmlns:a16="http://schemas.microsoft.com/office/drawing/2014/main" xmlns="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Chart Slide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3" name="Chart Placeholder 21">
            <a:extLst>
              <a:ext uri="{FF2B5EF4-FFF2-40B4-BE49-F238E27FC236}">
                <a16:creationId xmlns:a16="http://schemas.microsoft.com/office/drawing/2014/main" xmlns="" id="{DD959D31-8095-4F0E-8AA3-33ABE262D130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59375" y="1347788"/>
            <a:ext cx="6121400" cy="409098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 smtClean="0"/>
              <a:t>Click icon to add chart</a:t>
            </a:r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6">
            <a:extLst>
              <a:ext uri="{FF2B5EF4-FFF2-40B4-BE49-F238E27FC236}">
                <a16:creationId xmlns:a16="http://schemas.microsoft.com/office/drawing/2014/main" xmlns="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Graphic 23">
            <a:extLst>
              <a:ext uri="{FF2B5EF4-FFF2-40B4-BE49-F238E27FC236}">
                <a16:creationId xmlns:a16="http://schemas.microsoft.com/office/drawing/2014/main" xmlns="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7" name="Graphic 6">
            <a:extLst>
              <a:ext uri="{FF2B5EF4-FFF2-40B4-BE49-F238E27FC236}">
                <a16:creationId xmlns:a16="http://schemas.microsoft.com/office/drawing/2014/main" xmlns="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Table Slide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5" name="Table Placeholder 14">
            <a:extLst>
              <a:ext uri="{FF2B5EF4-FFF2-40B4-BE49-F238E27FC236}">
                <a16:creationId xmlns:a16="http://schemas.microsoft.com/office/drawing/2014/main" xmlns="" id="{7658F6E5-229A-4857-8140-782AA94211B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159375" y="1347788"/>
            <a:ext cx="6121400" cy="409098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76814" t="10702" r="6336" b="-114608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aphic 16">
            <a:extLst>
              <a:ext uri="{FF2B5EF4-FFF2-40B4-BE49-F238E27FC236}">
                <a16:creationId xmlns:a16="http://schemas.microsoft.com/office/drawing/2014/main" xmlns="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grpSp>
        <p:nvGrpSpPr>
          <p:cNvPr id="9" name="Graphic 4">
            <a:extLst>
              <a:ext uri="{FF2B5EF4-FFF2-40B4-BE49-F238E27FC236}">
                <a16:creationId xmlns:a16="http://schemas.microsoft.com/office/drawing/2014/main" xmlns="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16" name="Text Placeholder 3">
            <a:extLst>
              <a:ext uri="{FF2B5EF4-FFF2-40B4-BE49-F238E27FC236}">
                <a16:creationId xmlns:a16="http://schemas.microsoft.com/office/drawing/2014/main" xmlns="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/>
            <a:r>
              <a:rPr lang="en-US" noProof="0"/>
              <a:t>EDIT MASTER TEXT STYLES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C9B40841-64AD-4F36-A387-1216248472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5" name="Title 22">
            <a:extLst>
              <a:ext uri="{FF2B5EF4-FFF2-40B4-BE49-F238E27FC236}">
                <a16:creationId xmlns:a16="http://schemas.microsoft.com/office/drawing/2014/main" xmlns="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Big Picture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c 16">
            <a:extLst>
              <a:ext uri="{FF2B5EF4-FFF2-40B4-BE49-F238E27FC236}">
                <a16:creationId xmlns:a16="http://schemas.microsoft.com/office/drawing/2014/main" xmlns="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3" name="Media Placeholder 12">
            <a:extLst>
              <a:ext uri="{FF2B5EF4-FFF2-40B4-BE49-F238E27FC236}">
                <a16:creationId xmlns:a16="http://schemas.microsoft.com/office/drawing/2014/main" xmlns="" id="{60B14607-605B-4FF3-A0F5-BB2FCD9460C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743456" y="1113044"/>
            <a:ext cx="8705088" cy="405079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/>
            <a:srcRect/>
            <a:stretch>
              <a:fillRect l="-173104" t="23847" r="3068" b="-7479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noProof="0" dirty="0"/>
              <a:t> 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/>
            <a:srcRect/>
            <a:stretch>
              <a:fillRect l="10185" t="-69719" r="-101663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1845D3B-A7CA-4751-B979-90553EDE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A43512-71B9-49DF-A1D4-8CE3742E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83A523-550D-4EF7-B5BF-4E5BA665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1925" y="59458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8A98FF-2C58-4968-A1DC-0EBD6961C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225" y="5945824"/>
            <a:ext cx="263932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5E93C2C-842E-4579-ABBB-7ED2CC0BA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3743" y="5945824"/>
            <a:ext cx="642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fld id="{98C0CDE5-970C-4CC4-BF43-0DA127E73E82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288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9" r:id="rId16"/>
    <p:sldLayoutId id="2147483670" r:id="rId17"/>
    <p:sldLayoutId id="2147483667" r:id="rId18"/>
    <p:sldLayoutId id="2147483671" r:id="rId19"/>
    <p:sldLayoutId id="2147483668" r:id="rId20"/>
    <p:sldLayoutId id="2147483660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o.microsoft.com/fwlink/?linkid=2006808&amp;clcid=0x409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Kids on Desk Looking at Notebook">
            <a:extLst>
              <a:ext uri="{FF2B5EF4-FFF2-40B4-BE49-F238E27FC236}">
                <a16:creationId xmlns:a16="http://schemas.microsoft.com/office/drawing/2014/main" xmlns="" id="{F1EACC03-9DC7-4C77-9BAE-11CBF767B58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7671E014-38A6-4604-84E2-0E92500FBC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 rot="720000">
            <a:off x="9548408" y="578213"/>
            <a:ext cx="1415346" cy="858837"/>
          </a:xfrm>
        </p:spPr>
        <p:txBody>
          <a:bodyPr/>
          <a:lstStyle/>
          <a:p>
            <a:r>
              <a:rPr lang="en-US" dirty="0" smtClean="0"/>
              <a:t>February2020</a:t>
            </a:r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F535A0-9A52-40AD-972C-D0F96C905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840000">
            <a:off x="7060814" y="2701381"/>
            <a:ext cx="5056029" cy="1827069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Penerapan</a:t>
            </a:r>
            <a:r>
              <a:rPr lang="en-US" sz="3600" dirty="0" smtClean="0"/>
              <a:t> </a:t>
            </a:r>
            <a:r>
              <a:rPr lang="en-US" sz="3600" dirty="0" err="1" smtClean="0"/>
              <a:t>Kurikulum</a:t>
            </a:r>
            <a:r>
              <a:rPr lang="en-US" sz="3600" dirty="0" smtClean="0"/>
              <a:t> </a:t>
            </a:r>
            <a:r>
              <a:rPr lang="en-US" sz="3600" dirty="0" err="1" smtClean="0"/>
              <a:t>Pendidikan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>di Indonesia</a:t>
            </a:r>
            <a:endParaRPr lang="ru-RU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A81143F-FBEE-4565-886D-08852310C8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Merdeka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7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1A9F9A-7914-429C-8B48-A81473A57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-32778" y="1030775"/>
            <a:ext cx="5180379" cy="700842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Pendidikan</a:t>
            </a:r>
            <a:r>
              <a:rPr lang="en-US" sz="2800" dirty="0" smtClean="0"/>
              <a:t> di Indonesia &amp; Malaysia</a:t>
            </a:r>
            <a:endParaRPr lang="en-US" sz="28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616C4DF-BD76-4DFD-9788-A65985F05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Kemendikbud.go.id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759139A-0794-42B5-84C4-5E9E21B10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" r="9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99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79195BEB-A072-45D8-848D-E8CA744F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277204" y="1004696"/>
            <a:ext cx="4504089" cy="73441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Filosofi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E58025A-9737-434D-AE90-0CC9E79902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Mencerdaskan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bangsa</a:t>
            </a:r>
            <a:endParaRPr lang="en-US" dirty="0" smtClean="0"/>
          </a:p>
          <a:p>
            <a:r>
              <a:rPr lang="en-US" dirty="0" err="1" smtClean="0"/>
              <a:t>Pabcasila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7" name="Picture Placeholder 16" descr="Boy Reading Book">
            <a:extLst>
              <a:ext uri="{FF2B5EF4-FFF2-40B4-BE49-F238E27FC236}">
                <a16:creationId xmlns:a16="http://schemas.microsoft.com/office/drawing/2014/main" xmlns="" id="{C8B885F2-2AC2-46A9-9D9B-71123D1A1F6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720000">
            <a:off x="6384187" y="209524"/>
            <a:ext cx="4647699" cy="5472101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76FC602-D83F-41B2-AE0B-E9BF4B9D7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Slideshare.net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3E8D56A-2615-403F-A09F-BC30DF1E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UU SISDIKNAS :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Pancasila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UUD RI </a:t>
            </a:r>
            <a:r>
              <a:rPr lang="en-US" dirty="0" err="1" smtClean="0"/>
              <a:t>Tahun</a:t>
            </a:r>
            <a:r>
              <a:rPr lang="en-US" dirty="0" smtClean="0"/>
              <a:t> 1945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4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9E4DFBAD-6226-4D42-9E5F-E317F2B6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B207A22-C237-4907-825A-3E28A7AE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C2D9D162-C3F3-4DA6-ACF1-E33B89535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7F58CBE-13EA-4F05-A482-DB6F4B95AC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tIns="180000" bIns="108000">
            <a:normAutofit fontScale="92500" lnSpcReduction="10000"/>
          </a:bodyPr>
          <a:lstStyle/>
          <a:p>
            <a:r>
              <a:rPr lang="en-US" dirty="0"/>
              <a:t>Indonesia 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membentuk</a:t>
            </a:r>
            <a:r>
              <a:rPr lang="en-US" dirty="0"/>
              <a:t> </a:t>
            </a:r>
            <a:r>
              <a:rPr lang="en-US" dirty="0" err="1"/>
              <a:t>watak</a:t>
            </a:r>
            <a:r>
              <a:rPr lang="en-US" dirty="0"/>
              <a:t> </a:t>
            </a:r>
            <a:r>
              <a:rPr lang="en-US" dirty="0" err="1"/>
              <a:t>pperadaban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 yang </a:t>
            </a:r>
            <a:r>
              <a:rPr lang="en-US" dirty="0" err="1"/>
              <a:t>bermartabat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mencerdaskan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, </a:t>
            </a: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en-US" dirty="0" err="1"/>
              <a:t>potensi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didik</a:t>
            </a:r>
            <a:r>
              <a:rPr lang="en-US" dirty="0"/>
              <a:t> agar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</a:t>
            </a:r>
            <a:r>
              <a:rPr lang="en-US" dirty="0" err="1"/>
              <a:t>beriman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bertakwa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Tuhan</a:t>
            </a:r>
            <a:r>
              <a:rPr lang="en-US" dirty="0"/>
              <a:t> yang </a:t>
            </a:r>
            <a:r>
              <a:rPr lang="en-US" dirty="0" err="1"/>
              <a:t>Maha</a:t>
            </a:r>
            <a:r>
              <a:rPr lang="en-US" dirty="0"/>
              <a:t> </a:t>
            </a:r>
            <a:r>
              <a:rPr lang="en-US" dirty="0" err="1"/>
              <a:t>Esa</a:t>
            </a:r>
            <a:r>
              <a:rPr lang="en-US" dirty="0"/>
              <a:t>, </a:t>
            </a:r>
            <a:r>
              <a:rPr lang="en-US" dirty="0" err="1"/>
              <a:t>berakhlak</a:t>
            </a:r>
            <a:r>
              <a:rPr lang="en-US" dirty="0"/>
              <a:t> </a:t>
            </a:r>
            <a:r>
              <a:rPr lang="en-US" dirty="0" err="1"/>
              <a:t>mulia</a:t>
            </a:r>
            <a:r>
              <a:rPr lang="en-US" dirty="0"/>
              <a:t>, </a:t>
            </a:r>
            <a:r>
              <a:rPr lang="en-US" dirty="0" err="1"/>
              <a:t>sehat</a:t>
            </a:r>
            <a:r>
              <a:rPr lang="en-US" dirty="0"/>
              <a:t>, </a:t>
            </a:r>
            <a:r>
              <a:rPr lang="en-US" dirty="0" err="1"/>
              <a:t>berilmu</a:t>
            </a:r>
            <a:r>
              <a:rPr lang="en-US" dirty="0"/>
              <a:t>, </a:t>
            </a:r>
            <a:r>
              <a:rPr lang="en-US" dirty="0" err="1"/>
              <a:t>cakap</a:t>
            </a:r>
            <a:r>
              <a:rPr lang="en-US" dirty="0"/>
              <a:t>, </a:t>
            </a:r>
            <a:r>
              <a:rPr lang="en-US" dirty="0" err="1"/>
              <a:t>kreatif</a:t>
            </a:r>
            <a:r>
              <a:rPr lang="en-US" dirty="0"/>
              <a:t>, </a:t>
            </a:r>
            <a:r>
              <a:rPr lang="en-US" dirty="0" err="1"/>
              <a:t>mandiri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warga</a:t>
            </a:r>
            <a:r>
              <a:rPr lang="en-US" dirty="0"/>
              <a:t> yang </a:t>
            </a:r>
            <a:r>
              <a:rPr lang="en-US" dirty="0" err="1"/>
              <a:t>demokratis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Malaysia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Pemenuhan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Negara</a:t>
            </a:r>
          </a:p>
          <a:p>
            <a:r>
              <a:rPr lang="en-US" dirty="0" err="1" smtClean="0"/>
              <a:t>Displin</a:t>
            </a:r>
            <a:r>
              <a:rPr lang="en-US" dirty="0" smtClean="0"/>
              <a:t>, </a:t>
            </a:r>
            <a:r>
              <a:rPr lang="en-US" dirty="0" err="1" smtClean="0"/>
              <a:t>hormat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patuh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orangtua</a:t>
            </a:r>
            <a:endParaRPr lang="en-US" dirty="0" smtClean="0"/>
          </a:p>
          <a:p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yang </a:t>
            </a:r>
            <a:r>
              <a:rPr lang="en-US" dirty="0" err="1" smtClean="0"/>
              <a:t>progressif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dijadikan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 </a:t>
            </a:r>
            <a:r>
              <a:rPr lang="en-US" dirty="0" err="1" smtClean="0"/>
              <a:t>pengantar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84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AFCA1C1A-BC0A-4E81-82F8-5ACE20F86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Pendanaan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C507F06-C190-4897-A2E9-0AA8E668405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ndonesia : Dana APBN </a:t>
            </a:r>
            <a:r>
              <a:rPr lang="en-US" dirty="0" err="1" smtClean="0"/>
              <a:t>dan</a:t>
            </a:r>
            <a:r>
              <a:rPr lang="en-US" dirty="0" smtClean="0"/>
              <a:t> APBD 20%</a:t>
            </a:r>
          </a:p>
          <a:p>
            <a:endParaRPr lang="en-US" dirty="0"/>
          </a:p>
          <a:p>
            <a:r>
              <a:rPr lang="en-US" dirty="0" smtClean="0"/>
              <a:t>Malaysia : 30%</a:t>
            </a:r>
            <a:endParaRPr lang="en-US" dirty="0"/>
          </a:p>
        </p:txBody>
      </p:sp>
      <p:pic>
        <p:nvPicPr>
          <p:cNvPr id="9" name="Picture Placeholder 8" descr="Painting and Drawing Tools Set">
            <a:extLst>
              <a:ext uri="{FF2B5EF4-FFF2-40B4-BE49-F238E27FC236}">
                <a16:creationId xmlns:a16="http://schemas.microsoft.com/office/drawing/2014/main" xmlns="" id="{71721CA4-A4DE-4064-A8E6-96148525225A}"/>
              </a:ext>
            </a:extLst>
          </p:cNvPr>
          <p:cNvPicPr>
            <a:picLocks noGrp="1" noChangeAspect="1"/>
          </p:cNvPicPr>
          <p:nvPr>
            <p:ph type="pic" sz="quarter" idx="1"/>
          </p:nvPr>
        </p:nvPicPr>
        <p:blipFill rotWithShape="1">
          <a:blip r:embed="rId2"/>
          <a:srcRect l="205" r="205"/>
          <a:stretch/>
        </p:blipFill>
        <p:spPr/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A39B2A57-9893-4BCD-AA1A-122310BC6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7725C8C-B6FF-4BEE-B7F0-3DFD7C27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5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ADD A FOOTER</a:t>
            </a:r>
            <a:endParaRPr lang="en-US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6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Tenaga</a:t>
            </a:r>
            <a:r>
              <a:rPr lang="en-US" dirty="0" smtClean="0"/>
              <a:t> </a:t>
            </a:r>
            <a:r>
              <a:rPr lang="en-US" dirty="0" err="1" smtClean="0"/>
              <a:t>Pendidik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Indonesia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Minimal </a:t>
            </a:r>
            <a:r>
              <a:rPr lang="en-US" dirty="0" err="1" smtClean="0"/>
              <a:t>lulusan</a:t>
            </a:r>
            <a:r>
              <a:rPr lang="en-US" dirty="0" smtClean="0"/>
              <a:t> strata 1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Malaysia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Gaji</a:t>
            </a:r>
            <a:r>
              <a:rPr lang="en-US" dirty="0" smtClean="0"/>
              <a:t>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</a:p>
          <a:p>
            <a:r>
              <a:rPr lang="en-US" dirty="0" smtClean="0"/>
              <a:t>Guru </a:t>
            </a:r>
            <a:r>
              <a:rPr lang="en-US" dirty="0" err="1" smtClean="0"/>
              <a:t>honorer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PNS?</a:t>
            </a:r>
          </a:p>
          <a:p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emosi</a:t>
            </a:r>
            <a:r>
              <a:rPr lang="en-US" dirty="0" smtClean="0"/>
              <a:t> </a:t>
            </a:r>
            <a:r>
              <a:rPr lang="en-US" smtClean="0"/>
              <a:t>siswa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0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Boy Carrying Red Backpack">
            <a:extLst>
              <a:ext uri="{FF2B5EF4-FFF2-40B4-BE49-F238E27FC236}">
                <a16:creationId xmlns:a16="http://schemas.microsoft.com/office/drawing/2014/main" xmlns="" id="{10962572-14B4-44BB-89AB-9ADA56D6B40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7932" t="26156" r="14038" b="34430"/>
          <a:stretch/>
        </p:blipFill>
        <p:spPr>
          <a:xfrm>
            <a:off x="-1600" y="1096296"/>
            <a:ext cx="6052552" cy="525984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4AA4C6-BA7F-40BC-AD51-EFDDDBEA5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ru-R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155FC3B-DD33-4B9A-A5EB-A2301786CE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Anisa Dwi Makrufi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3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BE29131-0256-478D-B4FF-734E0F94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600" dirty="0"/>
              <a:t>Customize this Template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AE495B20-FF2C-4679-89D6-BE7A90DA9F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u="sng" dirty="0">
                <a:solidFill>
                  <a:schemeClr val="accent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Template Editing Instructions and Feedback</a:t>
            </a:r>
            <a:endParaRPr lang="en-US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2">
      <a:dk1>
        <a:srgbClr val="9D0F00"/>
      </a:dk1>
      <a:lt1>
        <a:sysClr val="window" lastClr="FFFFFF"/>
      </a:lt1>
      <a:dk2>
        <a:srgbClr val="D30F00"/>
      </a:dk2>
      <a:lt2>
        <a:srgbClr val="C07400"/>
      </a:lt2>
      <a:accent1>
        <a:srgbClr val="005CC9"/>
      </a:accent1>
      <a:accent2>
        <a:srgbClr val="008EDC"/>
      </a:accent2>
      <a:accent3>
        <a:srgbClr val="3DA800"/>
      </a:accent3>
      <a:accent4>
        <a:srgbClr val="4D4D4D"/>
      </a:accent4>
      <a:accent5>
        <a:srgbClr val="FFAA00"/>
      </a:accent5>
      <a:accent6>
        <a:srgbClr val="1F7100"/>
      </a:accent6>
      <a:hlink>
        <a:srgbClr val="D30F00"/>
      </a:hlink>
      <a:folHlink>
        <a:srgbClr val="D30F00"/>
      </a:folHlink>
    </a:clrScheme>
    <a:fontScheme name="Custom 22">
      <a:majorFont>
        <a:latin typeface="Comic Sans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/>
            </a:gs>
            <a:gs pos="100000">
              <a:schemeClr val="tx2"/>
            </a:gs>
          </a:gsLst>
          <a:lin ang="36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66931380_Elementary school presentation_AAS_v4" id="{A1DE4719-C921-4876-B2FB-6B9A65FA4A71}" vid="{085AC972-F1A4-4B51-A582-8C15E7A469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F6C8FF-3D90-457B-9108-406F928CD7C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C5EE5440-5A1F-438E-9118-BE5E33F972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4E2D03-4971-40C6-9798-67DD10EB96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Elementary school presentation</Template>
  <TotalTime>0</TotalTime>
  <Words>165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Comic Sans MS</vt:lpstr>
      <vt:lpstr>Franklin Gothic Book</vt:lpstr>
      <vt:lpstr>Office Theme</vt:lpstr>
      <vt:lpstr>Penerapan Kurikulum Pendidikan  di Indonesia</vt:lpstr>
      <vt:lpstr>Pendidikan di Indonesia &amp; Malaysia</vt:lpstr>
      <vt:lpstr>Filosofi Pendidikan</vt:lpstr>
      <vt:lpstr>Tujuan Pendidikan</vt:lpstr>
      <vt:lpstr>Pendanaan Pendidikan</vt:lpstr>
      <vt:lpstr>Tenaga Pendidik</vt:lpstr>
      <vt:lpstr>Thank You!</vt:lpstr>
      <vt:lpstr>Customize this Template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2020-02-10T07:33:42Z</dcterms:created>
  <dcterms:modified xsi:type="dcterms:W3CDTF">2020-02-10T08:40:09Z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