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 /><Relationship Id="rId2" Type="http://schemas.openxmlformats.org/package/2006/relationships/metadata/core-properties" Target="docProps/core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348" r:id="rId4"/>
    <p:sldId id="386" r:id="rId5"/>
    <p:sldId id="387" r:id="rId6"/>
    <p:sldId id="388" r:id="rId7"/>
    <p:sldId id="258" r:id="rId8"/>
    <p:sldId id="385" r:id="rId9"/>
    <p:sldId id="389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49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3" Type="http://schemas.openxmlformats.org/officeDocument/2006/relationships/slide" Target="slides/slide2.xml" /><Relationship Id="rId21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notesMaster" Target="notesMasters/notesMaster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viewProps" Target="viewProps.xml" 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2.svg" /><Relationship Id="rId1" Type="http://schemas.openxmlformats.org/officeDocument/2006/relationships/image" Target="../media/image11.png" /><Relationship Id="rId6" Type="http://schemas.openxmlformats.org/officeDocument/2006/relationships/image" Target="../media/image16.svg" /><Relationship Id="rId5" Type="http://schemas.openxmlformats.org/officeDocument/2006/relationships/image" Target="../media/image15.png" /><Relationship Id="rId4" Type="http://schemas.openxmlformats.org/officeDocument/2006/relationships/image" Target="../media/image14.svg" 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 /><Relationship Id="rId2" Type="http://schemas.openxmlformats.org/officeDocument/2006/relationships/image" Target="../media/image12.svg" /><Relationship Id="rId1" Type="http://schemas.openxmlformats.org/officeDocument/2006/relationships/image" Target="../media/image11.png" /><Relationship Id="rId6" Type="http://schemas.openxmlformats.org/officeDocument/2006/relationships/image" Target="../media/image16.svg" /><Relationship Id="rId5" Type="http://schemas.openxmlformats.org/officeDocument/2006/relationships/image" Target="../media/image15.png" /><Relationship Id="rId4" Type="http://schemas.openxmlformats.org/officeDocument/2006/relationships/image" Target="../media/image14.svg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A935A3-C852-443B-8D90-5A6023124990}" type="doc">
      <dgm:prSet loTypeId="urn:microsoft.com/office/officeart/2005/8/layout/cycle7" loCatId="cycle" qsTypeId="urn:microsoft.com/office/officeart/2005/8/quickstyle/3d3" qsCatId="3D" csTypeId="urn:microsoft.com/office/officeart/2005/8/colors/colorful1" csCatId="colorful" phldr="1"/>
      <dgm:spPr/>
      <dgm:t>
        <a:bodyPr/>
        <a:lstStyle/>
        <a:p>
          <a:endParaRPr lang="id-ID"/>
        </a:p>
      </dgm:t>
    </dgm:pt>
    <dgm:pt modelId="{ADB53C7C-B697-4191-89B1-2FC39F1DC8D7}">
      <dgm:prSet phldrT="[Teks]"/>
      <dgm:spPr/>
      <dgm:t>
        <a:bodyPr/>
        <a:lstStyle/>
        <a:p>
          <a:r>
            <a:rPr lang="id-ID" dirty="0"/>
            <a:t>Biomedis</a:t>
          </a:r>
        </a:p>
      </dgm:t>
    </dgm:pt>
    <dgm:pt modelId="{DB34DBF1-384C-431F-983F-245205E467CB}" type="parTrans" cxnId="{DA22961A-E614-4D0F-B711-833E9C6C3B31}">
      <dgm:prSet/>
      <dgm:spPr/>
      <dgm:t>
        <a:bodyPr/>
        <a:lstStyle/>
        <a:p>
          <a:endParaRPr lang="id-ID"/>
        </a:p>
      </dgm:t>
    </dgm:pt>
    <dgm:pt modelId="{5A506530-118F-4377-AFD9-3CFF49B1AF06}" type="sibTrans" cxnId="{DA22961A-E614-4D0F-B711-833E9C6C3B31}">
      <dgm:prSet/>
      <dgm:spPr/>
      <dgm:t>
        <a:bodyPr/>
        <a:lstStyle/>
        <a:p>
          <a:endParaRPr lang="id-ID"/>
        </a:p>
      </dgm:t>
    </dgm:pt>
    <dgm:pt modelId="{9977FC8B-9BCD-44C5-AD8F-792429972CD9}">
      <dgm:prSet phldrT="[Teks]"/>
      <dgm:spPr/>
      <dgm:t>
        <a:bodyPr/>
        <a:lstStyle/>
        <a:p>
          <a:r>
            <a:rPr lang="id-ID" dirty="0"/>
            <a:t>Psikososial</a:t>
          </a:r>
        </a:p>
      </dgm:t>
    </dgm:pt>
    <dgm:pt modelId="{427C8985-E018-4486-9D59-C1DA51654ECA}" type="parTrans" cxnId="{7D3841B1-0F25-400E-A528-9058FAAAD99D}">
      <dgm:prSet/>
      <dgm:spPr/>
      <dgm:t>
        <a:bodyPr/>
        <a:lstStyle/>
        <a:p>
          <a:endParaRPr lang="id-ID"/>
        </a:p>
      </dgm:t>
    </dgm:pt>
    <dgm:pt modelId="{700E5773-B607-4E61-BEE1-2F0FA97D280F}" type="sibTrans" cxnId="{7D3841B1-0F25-400E-A528-9058FAAAD99D}">
      <dgm:prSet/>
      <dgm:spPr/>
      <dgm:t>
        <a:bodyPr/>
        <a:lstStyle/>
        <a:p>
          <a:endParaRPr lang="id-ID"/>
        </a:p>
      </dgm:t>
    </dgm:pt>
    <dgm:pt modelId="{1E7F011D-34C0-460C-B1B1-F6617E90AEF9}">
      <dgm:prSet phldrT="[Teks]"/>
      <dgm:spPr/>
      <dgm:t>
        <a:bodyPr/>
        <a:lstStyle/>
        <a:p>
          <a:r>
            <a:rPr lang="id-ID" dirty="0"/>
            <a:t>Lingkungan</a:t>
          </a:r>
        </a:p>
      </dgm:t>
    </dgm:pt>
    <dgm:pt modelId="{1A0CD97C-5CFA-4C05-9EDE-91EDC665DA51}" type="parTrans" cxnId="{C0905DE4-3355-4965-BCF1-68C928273C66}">
      <dgm:prSet/>
      <dgm:spPr/>
      <dgm:t>
        <a:bodyPr/>
        <a:lstStyle/>
        <a:p>
          <a:endParaRPr lang="id-ID"/>
        </a:p>
      </dgm:t>
    </dgm:pt>
    <dgm:pt modelId="{922DEB8C-1578-4CAC-BE67-09D405F76582}" type="sibTrans" cxnId="{C0905DE4-3355-4965-BCF1-68C928273C66}">
      <dgm:prSet/>
      <dgm:spPr/>
      <dgm:t>
        <a:bodyPr/>
        <a:lstStyle/>
        <a:p>
          <a:endParaRPr lang="id-ID"/>
        </a:p>
      </dgm:t>
    </dgm:pt>
    <dgm:pt modelId="{8ABD35B8-3C99-4352-8B07-764D0DE170B2}" type="pres">
      <dgm:prSet presAssocID="{AAA935A3-C852-443B-8D90-5A6023124990}" presName="Name0" presStyleCnt="0">
        <dgm:presLayoutVars>
          <dgm:dir/>
          <dgm:resizeHandles val="exact"/>
        </dgm:presLayoutVars>
      </dgm:prSet>
      <dgm:spPr/>
    </dgm:pt>
    <dgm:pt modelId="{0D8047E5-216B-4B9F-8702-460F60AA4B83}" type="pres">
      <dgm:prSet presAssocID="{ADB53C7C-B697-4191-89B1-2FC39F1DC8D7}" presName="node" presStyleLbl="node1" presStyleIdx="0" presStyleCnt="3">
        <dgm:presLayoutVars>
          <dgm:bulletEnabled val="1"/>
        </dgm:presLayoutVars>
      </dgm:prSet>
      <dgm:spPr/>
    </dgm:pt>
    <dgm:pt modelId="{58105918-A3E7-4D56-9DD6-326A5939EAAA}" type="pres">
      <dgm:prSet presAssocID="{5A506530-118F-4377-AFD9-3CFF49B1AF06}" presName="sibTrans" presStyleLbl="sibTrans2D1" presStyleIdx="0" presStyleCnt="3"/>
      <dgm:spPr/>
    </dgm:pt>
    <dgm:pt modelId="{1124E513-FD30-4C5B-8130-184E49C2C365}" type="pres">
      <dgm:prSet presAssocID="{5A506530-118F-4377-AFD9-3CFF49B1AF06}" presName="connectorText" presStyleLbl="sibTrans2D1" presStyleIdx="0" presStyleCnt="3"/>
      <dgm:spPr/>
    </dgm:pt>
    <dgm:pt modelId="{5249BB86-9726-4838-9A78-D32C034F701B}" type="pres">
      <dgm:prSet presAssocID="{9977FC8B-9BCD-44C5-AD8F-792429972CD9}" presName="node" presStyleLbl="node1" presStyleIdx="1" presStyleCnt="3">
        <dgm:presLayoutVars>
          <dgm:bulletEnabled val="1"/>
        </dgm:presLayoutVars>
      </dgm:prSet>
      <dgm:spPr/>
    </dgm:pt>
    <dgm:pt modelId="{00654052-B4A8-4C74-84D7-5ECC468BE242}" type="pres">
      <dgm:prSet presAssocID="{700E5773-B607-4E61-BEE1-2F0FA97D280F}" presName="sibTrans" presStyleLbl="sibTrans2D1" presStyleIdx="1" presStyleCnt="3"/>
      <dgm:spPr/>
    </dgm:pt>
    <dgm:pt modelId="{5E9A9282-2E0A-4631-BE9D-AB7DFB3974A5}" type="pres">
      <dgm:prSet presAssocID="{700E5773-B607-4E61-BEE1-2F0FA97D280F}" presName="connectorText" presStyleLbl="sibTrans2D1" presStyleIdx="1" presStyleCnt="3"/>
      <dgm:spPr/>
    </dgm:pt>
    <dgm:pt modelId="{C85888C7-FE13-45C9-AD8B-4D52C4AA27A6}" type="pres">
      <dgm:prSet presAssocID="{1E7F011D-34C0-460C-B1B1-F6617E90AEF9}" presName="node" presStyleLbl="node1" presStyleIdx="2" presStyleCnt="3">
        <dgm:presLayoutVars>
          <dgm:bulletEnabled val="1"/>
        </dgm:presLayoutVars>
      </dgm:prSet>
      <dgm:spPr/>
    </dgm:pt>
    <dgm:pt modelId="{A8B5870C-93A2-4037-B0F1-FDA93483411F}" type="pres">
      <dgm:prSet presAssocID="{922DEB8C-1578-4CAC-BE67-09D405F76582}" presName="sibTrans" presStyleLbl="sibTrans2D1" presStyleIdx="2" presStyleCnt="3"/>
      <dgm:spPr/>
    </dgm:pt>
    <dgm:pt modelId="{35A7F0E7-5A8F-4BA5-9556-EC9016E9D4D3}" type="pres">
      <dgm:prSet presAssocID="{922DEB8C-1578-4CAC-BE67-09D405F76582}" presName="connectorText" presStyleLbl="sibTrans2D1" presStyleIdx="2" presStyleCnt="3"/>
      <dgm:spPr/>
    </dgm:pt>
  </dgm:ptLst>
  <dgm:cxnLst>
    <dgm:cxn modelId="{6A711F06-FD64-4CC9-AEA5-C20A63159C0C}" type="presOf" srcId="{1E7F011D-34C0-460C-B1B1-F6617E90AEF9}" destId="{C85888C7-FE13-45C9-AD8B-4D52C4AA27A6}" srcOrd="0" destOrd="0" presId="urn:microsoft.com/office/officeart/2005/8/layout/cycle7"/>
    <dgm:cxn modelId="{DA22961A-E614-4D0F-B711-833E9C6C3B31}" srcId="{AAA935A3-C852-443B-8D90-5A6023124990}" destId="{ADB53C7C-B697-4191-89B1-2FC39F1DC8D7}" srcOrd="0" destOrd="0" parTransId="{DB34DBF1-384C-431F-983F-245205E467CB}" sibTransId="{5A506530-118F-4377-AFD9-3CFF49B1AF06}"/>
    <dgm:cxn modelId="{0C5BD831-8119-4CC3-B755-3297ADC6C048}" type="presOf" srcId="{9977FC8B-9BCD-44C5-AD8F-792429972CD9}" destId="{5249BB86-9726-4838-9A78-D32C034F701B}" srcOrd="0" destOrd="0" presId="urn:microsoft.com/office/officeart/2005/8/layout/cycle7"/>
    <dgm:cxn modelId="{27A94460-D137-47E3-9E88-462B00885837}" type="presOf" srcId="{5A506530-118F-4377-AFD9-3CFF49B1AF06}" destId="{58105918-A3E7-4D56-9DD6-326A5939EAAA}" srcOrd="0" destOrd="0" presId="urn:microsoft.com/office/officeart/2005/8/layout/cycle7"/>
    <dgm:cxn modelId="{FD5D816B-3B37-4262-AF5A-DD77F37D9513}" type="presOf" srcId="{5A506530-118F-4377-AFD9-3CFF49B1AF06}" destId="{1124E513-FD30-4C5B-8130-184E49C2C365}" srcOrd="1" destOrd="0" presId="urn:microsoft.com/office/officeart/2005/8/layout/cycle7"/>
    <dgm:cxn modelId="{2A77EE7C-CA61-4423-AB53-466228B3229C}" type="presOf" srcId="{700E5773-B607-4E61-BEE1-2F0FA97D280F}" destId="{5E9A9282-2E0A-4631-BE9D-AB7DFB3974A5}" srcOrd="1" destOrd="0" presId="urn:microsoft.com/office/officeart/2005/8/layout/cycle7"/>
    <dgm:cxn modelId="{3E4B4981-3905-4BFA-9066-9D5140FBF876}" type="presOf" srcId="{922DEB8C-1578-4CAC-BE67-09D405F76582}" destId="{A8B5870C-93A2-4037-B0F1-FDA93483411F}" srcOrd="0" destOrd="0" presId="urn:microsoft.com/office/officeart/2005/8/layout/cycle7"/>
    <dgm:cxn modelId="{BDA2CC97-D054-4A87-8AA4-21772396A3EE}" type="presOf" srcId="{AAA935A3-C852-443B-8D90-5A6023124990}" destId="{8ABD35B8-3C99-4352-8B07-764D0DE170B2}" srcOrd="0" destOrd="0" presId="urn:microsoft.com/office/officeart/2005/8/layout/cycle7"/>
    <dgm:cxn modelId="{7D3841B1-0F25-400E-A528-9058FAAAD99D}" srcId="{AAA935A3-C852-443B-8D90-5A6023124990}" destId="{9977FC8B-9BCD-44C5-AD8F-792429972CD9}" srcOrd="1" destOrd="0" parTransId="{427C8985-E018-4486-9D59-C1DA51654ECA}" sibTransId="{700E5773-B607-4E61-BEE1-2F0FA97D280F}"/>
    <dgm:cxn modelId="{C1EE80B6-DF81-4331-AA62-67F74D6E6219}" type="presOf" srcId="{922DEB8C-1578-4CAC-BE67-09D405F76582}" destId="{35A7F0E7-5A8F-4BA5-9556-EC9016E9D4D3}" srcOrd="1" destOrd="0" presId="urn:microsoft.com/office/officeart/2005/8/layout/cycle7"/>
    <dgm:cxn modelId="{C0905DE4-3355-4965-BCF1-68C928273C66}" srcId="{AAA935A3-C852-443B-8D90-5A6023124990}" destId="{1E7F011D-34C0-460C-B1B1-F6617E90AEF9}" srcOrd="2" destOrd="0" parTransId="{1A0CD97C-5CFA-4C05-9EDE-91EDC665DA51}" sibTransId="{922DEB8C-1578-4CAC-BE67-09D405F76582}"/>
    <dgm:cxn modelId="{2ABB7DEE-E0C2-400B-BF56-4E4F6F2A2C8F}" type="presOf" srcId="{700E5773-B607-4E61-BEE1-2F0FA97D280F}" destId="{00654052-B4A8-4C74-84D7-5ECC468BE242}" srcOrd="0" destOrd="0" presId="urn:microsoft.com/office/officeart/2005/8/layout/cycle7"/>
    <dgm:cxn modelId="{0CD6CEFA-C928-404A-A2FD-7D713E9072B1}" type="presOf" srcId="{ADB53C7C-B697-4191-89B1-2FC39F1DC8D7}" destId="{0D8047E5-216B-4B9F-8702-460F60AA4B83}" srcOrd="0" destOrd="0" presId="urn:microsoft.com/office/officeart/2005/8/layout/cycle7"/>
    <dgm:cxn modelId="{CFCA6C5E-9CBF-4073-A234-567D237F4325}" type="presParOf" srcId="{8ABD35B8-3C99-4352-8B07-764D0DE170B2}" destId="{0D8047E5-216B-4B9F-8702-460F60AA4B83}" srcOrd="0" destOrd="0" presId="urn:microsoft.com/office/officeart/2005/8/layout/cycle7"/>
    <dgm:cxn modelId="{4B3FC04A-82C8-4DF0-B691-9FF66CCE92C1}" type="presParOf" srcId="{8ABD35B8-3C99-4352-8B07-764D0DE170B2}" destId="{58105918-A3E7-4D56-9DD6-326A5939EAAA}" srcOrd="1" destOrd="0" presId="urn:microsoft.com/office/officeart/2005/8/layout/cycle7"/>
    <dgm:cxn modelId="{B2B2DA97-A61A-4385-A85A-F38FD2B574F2}" type="presParOf" srcId="{58105918-A3E7-4D56-9DD6-326A5939EAAA}" destId="{1124E513-FD30-4C5B-8130-184E49C2C365}" srcOrd="0" destOrd="0" presId="urn:microsoft.com/office/officeart/2005/8/layout/cycle7"/>
    <dgm:cxn modelId="{E1C2CFD9-9D23-4AE6-8B55-892BBC051906}" type="presParOf" srcId="{8ABD35B8-3C99-4352-8B07-764D0DE170B2}" destId="{5249BB86-9726-4838-9A78-D32C034F701B}" srcOrd="2" destOrd="0" presId="urn:microsoft.com/office/officeart/2005/8/layout/cycle7"/>
    <dgm:cxn modelId="{55B0A1B4-4097-493D-A716-A47551A3B4E9}" type="presParOf" srcId="{8ABD35B8-3C99-4352-8B07-764D0DE170B2}" destId="{00654052-B4A8-4C74-84D7-5ECC468BE242}" srcOrd="3" destOrd="0" presId="urn:microsoft.com/office/officeart/2005/8/layout/cycle7"/>
    <dgm:cxn modelId="{4FCA1F81-5FC7-4C16-AEBF-8AF6BD953FA1}" type="presParOf" srcId="{00654052-B4A8-4C74-84D7-5ECC468BE242}" destId="{5E9A9282-2E0A-4631-BE9D-AB7DFB3974A5}" srcOrd="0" destOrd="0" presId="urn:microsoft.com/office/officeart/2005/8/layout/cycle7"/>
    <dgm:cxn modelId="{BED164B2-5215-4614-BB2D-684E91BAC9F6}" type="presParOf" srcId="{8ABD35B8-3C99-4352-8B07-764D0DE170B2}" destId="{C85888C7-FE13-45C9-AD8B-4D52C4AA27A6}" srcOrd="4" destOrd="0" presId="urn:microsoft.com/office/officeart/2005/8/layout/cycle7"/>
    <dgm:cxn modelId="{2D859A65-6FAA-48F6-B103-0AFC69CB5EBF}" type="presParOf" srcId="{8ABD35B8-3C99-4352-8B07-764D0DE170B2}" destId="{A8B5870C-93A2-4037-B0F1-FDA93483411F}" srcOrd="5" destOrd="0" presId="urn:microsoft.com/office/officeart/2005/8/layout/cycle7"/>
    <dgm:cxn modelId="{49320F5B-D3A5-464E-8202-D34CE47FD3A2}" type="presParOf" srcId="{A8B5870C-93A2-4037-B0F1-FDA93483411F}" destId="{35A7F0E7-5A8F-4BA5-9556-EC9016E9D4D3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FEFF7F-241E-4EFC-9AF0-27A24AF64A62}" type="doc">
      <dgm:prSet loTypeId="urn:microsoft.com/office/officeart/2005/8/layout/default" loCatId="list" qsTypeId="urn:microsoft.com/office/officeart/2005/8/quickstyle/simple4" qsCatId="simple" csTypeId="urn:microsoft.com/office/officeart/2005/8/colors/accent2_2" csCatId="accent2" phldr="1"/>
      <dgm:spPr/>
      <dgm:t>
        <a:bodyPr/>
        <a:lstStyle/>
        <a:p>
          <a:endParaRPr lang="id-ID"/>
        </a:p>
      </dgm:t>
    </dgm:pt>
    <dgm:pt modelId="{5508AC46-638C-4AB8-9D57-945D7AAEBA4B}">
      <dgm:prSet phldrT="[Teks]" custT="1"/>
      <dgm:spPr/>
      <dgm:t>
        <a:bodyPr/>
        <a:lstStyle/>
        <a:p>
          <a:r>
            <a:rPr lang="id-ID" sz="2400" dirty="0"/>
            <a:t>Jumlah peserta</a:t>
          </a:r>
        </a:p>
      </dgm:t>
    </dgm:pt>
    <dgm:pt modelId="{28AEDC4D-F3E3-4E44-A846-DF6E5A8F235C}" type="parTrans" cxnId="{A79CC6B1-9814-4D6B-9F35-60590DAB28CB}">
      <dgm:prSet/>
      <dgm:spPr/>
      <dgm:t>
        <a:bodyPr/>
        <a:lstStyle/>
        <a:p>
          <a:endParaRPr lang="id-ID" sz="2000"/>
        </a:p>
      </dgm:t>
    </dgm:pt>
    <dgm:pt modelId="{DCC1133F-5231-4B5B-90DC-275AF60DFE57}" type="sibTrans" cxnId="{A79CC6B1-9814-4D6B-9F35-60590DAB28CB}">
      <dgm:prSet/>
      <dgm:spPr/>
      <dgm:t>
        <a:bodyPr/>
        <a:lstStyle/>
        <a:p>
          <a:endParaRPr lang="id-ID" sz="2000"/>
        </a:p>
      </dgm:t>
    </dgm:pt>
    <dgm:pt modelId="{5C66EDCB-EAF9-4F10-8AEA-28F7338DE4BE}">
      <dgm:prSet phldrT="[Teks]" custT="1"/>
      <dgm:spPr/>
      <dgm:t>
        <a:bodyPr/>
        <a:lstStyle/>
        <a:p>
          <a:r>
            <a:rPr lang="id-ID" sz="2400" dirty="0"/>
            <a:t>Usia</a:t>
          </a:r>
        </a:p>
      </dgm:t>
    </dgm:pt>
    <dgm:pt modelId="{3BD02E9B-E87B-4A2A-AF61-E98A3AC40ECB}" type="parTrans" cxnId="{DC272E44-DFAE-40BA-827F-EA236A8CFCE5}">
      <dgm:prSet/>
      <dgm:spPr/>
      <dgm:t>
        <a:bodyPr/>
        <a:lstStyle/>
        <a:p>
          <a:endParaRPr lang="id-ID" sz="2000"/>
        </a:p>
      </dgm:t>
    </dgm:pt>
    <dgm:pt modelId="{99A34325-79F4-4BCD-AF7D-A1D555562816}" type="sibTrans" cxnId="{DC272E44-DFAE-40BA-827F-EA236A8CFCE5}">
      <dgm:prSet/>
      <dgm:spPr/>
      <dgm:t>
        <a:bodyPr/>
        <a:lstStyle/>
        <a:p>
          <a:endParaRPr lang="id-ID" sz="2000"/>
        </a:p>
      </dgm:t>
    </dgm:pt>
    <dgm:pt modelId="{2ADB5106-DA90-4FC5-9B66-79E839D29E01}">
      <dgm:prSet phldrT="[Teks]" custT="1"/>
      <dgm:spPr/>
      <dgm:t>
        <a:bodyPr/>
        <a:lstStyle/>
        <a:p>
          <a:r>
            <a:rPr lang="id-ID" sz="2400" dirty="0"/>
            <a:t>Cuaca</a:t>
          </a:r>
        </a:p>
      </dgm:t>
    </dgm:pt>
    <dgm:pt modelId="{DF7EE687-66F3-483B-ADB8-74FB710429DE}" type="parTrans" cxnId="{1C0D94E8-DE24-4EF5-8F0F-2752C199412E}">
      <dgm:prSet/>
      <dgm:spPr/>
      <dgm:t>
        <a:bodyPr/>
        <a:lstStyle/>
        <a:p>
          <a:endParaRPr lang="id-ID" sz="2000"/>
        </a:p>
      </dgm:t>
    </dgm:pt>
    <dgm:pt modelId="{CFB8DFFC-8A41-4E05-806B-28C93DBAACC5}" type="sibTrans" cxnId="{1C0D94E8-DE24-4EF5-8F0F-2752C199412E}">
      <dgm:prSet/>
      <dgm:spPr/>
      <dgm:t>
        <a:bodyPr/>
        <a:lstStyle/>
        <a:p>
          <a:endParaRPr lang="id-ID" sz="2000"/>
        </a:p>
      </dgm:t>
    </dgm:pt>
    <dgm:pt modelId="{70866571-6A11-41A5-BFDB-79D1B70C4C97}">
      <dgm:prSet phldrT="[Teks]" custT="1"/>
      <dgm:spPr/>
      <dgm:t>
        <a:bodyPr/>
        <a:lstStyle/>
        <a:p>
          <a:r>
            <a:rPr lang="id-ID" sz="2400" dirty="0" err="1"/>
            <a:t>Indoor</a:t>
          </a:r>
          <a:r>
            <a:rPr lang="id-ID" sz="2400" dirty="0"/>
            <a:t>/ </a:t>
          </a:r>
          <a:r>
            <a:rPr lang="id-ID" sz="2400" dirty="0" err="1"/>
            <a:t>outdoor</a:t>
          </a:r>
          <a:endParaRPr lang="id-ID" sz="2400" dirty="0"/>
        </a:p>
      </dgm:t>
    </dgm:pt>
    <dgm:pt modelId="{7F5AA471-BF7E-445C-9C22-F114E4C5A9D2}" type="parTrans" cxnId="{C12361BE-AFB5-47D0-9EA9-9202638399DE}">
      <dgm:prSet/>
      <dgm:spPr/>
      <dgm:t>
        <a:bodyPr/>
        <a:lstStyle/>
        <a:p>
          <a:endParaRPr lang="id-ID" sz="2000"/>
        </a:p>
      </dgm:t>
    </dgm:pt>
    <dgm:pt modelId="{ACF55A84-4E44-4260-B910-B3B927DCCA84}" type="sibTrans" cxnId="{C12361BE-AFB5-47D0-9EA9-9202638399DE}">
      <dgm:prSet/>
      <dgm:spPr/>
      <dgm:t>
        <a:bodyPr/>
        <a:lstStyle/>
        <a:p>
          <a:endParaRPr lang="id-ID" sz="2000"/>
        </a:p>
      </dgm:t>
    </dgm:pt>
    <dgm:pt modelId="{065A1BBE-93A8-4403-A1B2-DC7634715160}">
      <dgm:prSet phldrT="[Teks]" custT="1"/>
      <dgm:spPr/>
      <dgm:t>
        <a:bodyPr/>
        <a:lstStyle/>
        <a:p>
          <a:r>
            <a:rPr lang="id-ID" sz="2400" dirty="0"/>
            <a:t>Ketersediaan obat</a:t>
          </a:r>
        </a:p>
      </dgm:t>
    </dgm:pt>
    <dgm:pt modelId="{F99E501E-3D6F-4720-86B4-2F42955B7967}" type="parTrans" cxnId="{D8890F25-0B02-4742-AF40-186DA8A7FB80}">
      <dgm:prSet/>
      <dgm:spPr/>
      <dgm:t>
        <a:bodyPr/>
        <a:lstStyle/>
        <a:p>
          <a:endParaRPr lang="id-ID" sz="2000"/>
        </a:p>
      </dgm:t>
    </dgm:pt>
    <dgm:pt modelId="{441F8AC7-4749-436A-AA4F-6647C67E92C9}" type="sibTrans" cxnId="{D8890F25-0B02-4742-AF40-186DA8A7FB80}">
      <dgm:prSet/>
      <dgm:spPr/>
      <dgm:t>
        <a:bodyPr/>
        <a:lstStyle/>
        <a:p>
          <a:endParaRPr lang="id-ID" sz="2000"/>
        </a:p>
      </dgm:t>
    </dgm:pt>
    <dgm:pt modelId="{B7F4CCC5-42BD-4E88-8D73-E3808115874A}">
      <dgm:prSet phldrT="[Teks]" custT="1"/>
      <dgm:spPr/>
      <dgm:t>
        <a:bodyPr/>
        <a:lstStyle/>
        <a:p>
          <a:r>
            <a:rPr lang="id-ID" sz="2400" dirty="0"/>
            <a:t>Fasilitas kesehatan</a:t>
          </a:r>
        </a:p>
      </dgm:t>
    </dgm:pt>
    <dgm:pt modelId="{EFA2EA86-C7C4-48BF-A00B-ACDC6FC11E12}" type="parTrans" cxnId="{D692F57D-4997-43FE-B959-8CCD7990BFDB}">
      <dgm:prSet/>
      <dgm:spPr/>
      <dgm:t>
        <a:bodyPr/>
        <a:lstStyle/>
        <a:p>
          <a:endParaRPr lang="id-ID" sz="2000"/>
        </a:p>
      </dgm:t>
    </dgm:pt>
    <dgm:pt modelId="{3985F1FB-4D90-458F-B28C-98154CF0C6A3}" type="sibTrans" cxnId="{D692F57D-4997-43FE-B959-8CCD7990BFDB}">
      <dgm:prSet/>
      <dgm:spPr/>
      <dgm:t>
        <a:bodyPr/>
        <a:lstStyle/>
        <a:p>
          <a:endParaRPr lang="id-ID" sz="2000"/>
        </a:p>
      </dgm:t>
    </dgm:pt>
    <dgm:pt modelId="{B7487525-0708-4D89-94DC-02404B76E1D4}">
      <dgm:prSet phldrT="[Teks]" custT="1"/>
      <dgm:spPr/>
      <dgm:t>
        <a:bodyPr/>
        <a:lstStyle/>
        <a:p>
          <a:r>
            <a:rPr lang="id-ID" sz="2400" dirty="0"/>
            <a:t>Durasi</a:t>
          </a:r>
        </a:p>
      </dgm:t>
    </dgm:pt>
    <dgm:pt modelId="{549FCD35-E3D3-42BE-8870-89E763AEA1BC}" type="parTrans" cxnId="{CCF2FE82-E599-44E7-80FF-56133F38EB97}">
      <dgm:prSet/>
      <dgm:spPr/>
      <dgm:t>
        <a:bodyPr/>
        <a:lstStyle/>
        <a:p>
          <a:endParaRPr lang="id-ID" sz="2000"/>
        </a:p>
      </dgm:t>
    </dgm:pt>
    <dgm:pt modelId="{FE0CCD3A-90DD-40AE-8298-0742FD403EE8}" type="sibTrans" cxnId="{CCF2FE82-E599-44E7-80FF-56133F38EB97}">
      <dgm:prSet/>
      <dgm:spPr/>
      <dgm:t>
        <a:bodyPr/>
        <a:lstStyle/>
        <a:p>
          <a:endParaRPr lang="id-ID" sz="2000"/>
        </a:p>
      </dgm:t>
    </dgm:pt>
    <dgm:pt modelId="{12AAB9AC-7739-43FE-9ED9-457C9BC9BDCF}">
      <dgm:prSet phldrT="[Teks]" custT="1"/>
      <dgm:spPr/>
      <dgm:t>
        <a:bodyPr/>
        <a:lstStyle/>
        <a:p>
          <a:r>
            <a:rPr lang="id-ID" sz="2400" dirty="0"/>
            <a:t>Karakter jemaah</a:t>
          </a:r>
        </a:p>
      </dgm:t>
    </dgm:pt>
    <dgm:pt modelId="{294EB628-0FE1-4FDE-BCB6-4BD2B9DAF744}" type="parTrans" cxnId="{B4F8C8C2-03D9-45A1-BF3D-1A5260A723A6}">
      <dgm:prSet/>
      <dgm:spPr/>
      <dgm:t>
        <a:bodyPr/>
        <a:lstStyle/>
        <a:p>
          <a:endParaRPr lang="id-ID" sz="2000"/>
        </a:p>
      </dgm:t>
    </dgm:pt>
    <dgm:pt modelId="{714045D9-7352-4832-A446-A2A3018D8500}" type="sibTrans" cxnId="{B4F8C8C2-03D9-45A1-BF3D-1A5260A723A6}">
      <dgm:prSet/>
      <dgm:spPr/>
      <dgm:t>
        <a:bodyPr/>
        <a:lstStyle/>
        <a:p>
          <a:endParaRPr lang="id-ID" sz="2000"/>
        </a:p>
      </dgm:t>
    </dgm:pt>
    <dgm:pt modelId="{CE3DF505-A6E4-40E6-9AE2-971D7D4846F8}">
      <dgm:prSet phldrT="[Teks]" custT="1"/>
      <dgm:spPr/>
      <dgm:t>
        <a:bodyPr/>
        <a:lstStyle/>
        <a:p>
          <a:r>
            <a:rPr lang="id-ID" sz="2400" dirty="0"/>
            <a:t>Jumlah petugas</a:t>
          </a:r>
        </a:p>
      </dgm:t>
    </dgm:pt>
    <dgm:pt modelId="{3E224E6F-524B-49DF-939A-481FAF4C0E36}" type="parTrans" cxnId="{D44D92CA-F7EA-4AED-95AA-8AF1C5B78DDC}">
      <dgm:prSet/>
      <dgm:spPr/>
      <dgm:t>
        <a:bodyPr/>
        <a:lstStyle/>
        <a:p>
          <a:endParaRPr lang="id-ID" sz="2000"/>
        </a:p>
      </dgm:t>
    </dgm:pt>
    <dgm:pt modelId="{1506C3CF-8AA6-4CE3-BD1A-60576963C861}" type="sibTrans" cxnId="{D44D92CA-F7EA-4AED-95AA-8AF1C5B78DDC}">
      <dgm:prSet/>
      <dgm:spPr/>
      <dgm:t>
        <a:bodyPr/>
        <a:lstStyle/>
        <a:p>
          <a:endParaRPr lang="id-ID" sz="2000"/>
        </a:p>
      </dgm:t>
    </dgm:pt>
    <dgm:pt modelId="{27FE0E8A-1189-4026-BC72-E9E37E1F85B8}">
      <dgm:prSet phldrT="[Teks]" custT="1"/>
      <dgm:spPr/>
      <dgm:t>
        <a:bodyPr/>
        <a:lstStyle/>
        <a:p>
          <a:r>
            <a:rPr lang="id-ID" sz="2400" dirty="0"/>
            <a:t>Geografis</a:t>
          </a:r>
        </a:p>
      </dgm:t>
    </dgm:pt>
    <dgm:pt modelId="{71FA213A-05CA-4FF7-AEF0-427454CF8082}" type="parTrans" cxnId="{2176BD7D-0CC4-4922-B5AD-6E841588A26F}">
      <dgm:prSet/>
      <dgm:spPr/>
      <dgm:t>
        <a:bodyPr/>
        <a:lstStyle/>
        <a:p>
          <a:endParaRPr lang="id-ID" sz="2000"/>
        </a:p>
      </dgm:t>
    </dgm:pt>
    <dgm:pt modelId="{4526987B-09DD-4C8C-BCEE-4F7EC1CF0774}" type="sibTrans" cxnId="{2176BD7D-0CC4-4922-B5AD-6E841588A26F}">
      <dgm:prSet/>
      <dgm:spPr/>
      <dgm:t>
        <a:bodyPr/>
        <a:lstStyle/>
        <a:p>
          <a:endParaRPr lang="id-ID" sz="2000"/>
        </a:p>
      </dgm:t>
    </dgm:pt>
    <dgm:pt modelId="{432C7FAD-0C3A-4674-B2F2-0C69CBA73DBC}">
      <dgm:prSet phldrT="[Teks]" custT="1"/>
      <dgm:spPr/>
      <dgm:t>
        <a:bodyPr/>
        <a:lstStyle/>
        <a:p>
          <a:r>
            <a:rPr lang="id-ID" sz="2400" dirty="0" err="1"/>
            <a:t>Kontigensi</a:t>
          </a:r>
          <a:r>
            <a:rPr lang="id-ID" sz="2400" dirty="0"/>
            <a:t> plan</a:t>
          </a:r>
        </a:p>
      </dgm:t>
    </dgm:pt>
    <dgm:pt modelId="{C7EEA572-4B8F-4E01-B49E-D7B78D3B9848}" type="parTrans" cxnId="{4D7E2992-7724-471C-91D9-8FE3718DF76D}">
      <dgm:prSet/>
      <dgm:spPr/>
      <dgm:t>
        <a:bodyPr/>
        <a:lstStyle/>
        <a:p>
          <a:endParaRPr lang="id-ID" sz="2000"/>
        </a:p>
      </dgm:t>
    </dgm:pt>
    <dgm:pt modelId="{71758BB7-768E-4CAF-85BF-4F35D140137D}" type="sibTrans" cxnId="{4D7E2992-7724-471C-91D9-8FE3718DF76D}">
      <dgm:prSet/>
      <dgm:spPr/>
      <dgm:t>
        <a:bodyPr/>
        <a:lstStyle/>
        <a:p>
          <a:endParaRPr lang="id-ID" sz="2000"/>
        </a:p>
      </dgm:t>
    </dgm:pt>
    <dgm:pt modelId="{1273016A-0F83-489B-BD60-9B41EAC795D3}" type="pres">
      <dgm:prSet presAssocID="{C0FEFF7F-241E-4EFC-9AF0-27A24AF64A62}" presName="diagram" presStyleCnt="0">
        <dgm:presLayoutVars>
          <dgm:dir/>
          <dgm:resizeHandles val="exact"/>
        </dgm:presLayoutVars>
      </dgm:prSet>
      <dgm:spPr/>
    </dgm:pt>
    <dgm:pt modelId="{E7420956-FF4F-48A3-AD00-0B0001686C28}" type="pres">
      <dgm:prSet presAssocID="{5508AC46-638C-4AB8-9D57-945D7AAEBA4B}" presName="node" presStyleLbl="node1" presStyleIdx="0" presStyleCnt="11">
        <dgm:presLayoutVars>
          <dgm:bulletEnabled val="1"/>
        </dgm:presLayoutVars>
      </dgm:prSet>
      <dgm:spPr/>
    </dgm:pt>
    <dgm:pt modelId="{148EBE80-6F3C-4DBB-A5C6-563F54FB179C}" type="pres">
      <dgm:prSet presAssocID="{DCC1133F-5231-4B5B-90DC-275AF60DFE57}" presName="sibTrans" presStyleCnt="0"/>
      <dgm:spPr/>
    </dgm:pt>
    <dgm:pt modelId="{43EF2670-CF88-45DF-BC41-A59AD263FF17}" type="pres">
      <dgm:prSet presAssocID="{5C66EDCB-EAF9-4F10-8AEA-28F7338DE4BE}" presName="node" presStyleLbl="node1" presStyleIdx="1" presStyleCnt="11">
        <dgm:presLayoutVars>
          <dgm:bulletEnabled val="1"/>
        </dgm:presLayoutVars>
      </dgm:prSet>
      <dgm:spPr/>
    </dgm:pt>
    <dgm:pt modelId="{08E8C58E-A4D2-4B63-8A04-FC2F9C09E7F6}" type="pres">
      <dgm:prSet presAssocID="{99A34325-79F4-4BCD-AF7D-A1D555562816}" presName="sibTrans" presStyleCnt="0"/>
      <dgm:spPr/>
    </dgm:pt>
    <dgm:pt modelId="{0BC087CB-B291-477D-ADFC-0878A1127E06}" type="pres">
      <dgm:prSet presAssocID="{2ADB5106-DA90-4FC5-9B66-79E839D29E01}" presName="node" presStyleLbl="node1" presStyleIdx="2" presStyleCnt="11">
        <dgm:presLayoutVars>
          <dgm:bulletEnabled val="1"/>
        </dgm:presLayoutVars>
      </dgm:prSet>
      <dgm:spPr/>
    </dgm:pt>
    <dgm:pt modelId="{732AD9CC-E07E-450F-8157-C9BD8AF195E2}" type="pres">
      <dgm:prSet presAssocID="{CFB8DFFC-8A41-4E05-806B-28C93DBAACC5}" presName="sibTrans" presStyleCnt="0"/>
      <dgm:spPr/>
    </dgm:pt>
    <dgm:pt modelId="{370F9822-F9FA-4674-AF02-007B93762541}" type="pres">
      <dgm:prSet presAssocID="{70866571-6A11-41A5-BFDB-79D1B70C4C97}" presName="node" presStyleLbl="node1" presStyleIdx="3" presStyleCnt="11">
        <dgm:presLayoutVars>
          <dgm:bulletEnabled val="1"/>
        </dgm:presLayoutVars>
      </dgm:prSet>
      <dgm:spPr/>
    </dgm:pt>
    <dgm:pt modelId="{9D42C5D4-2E40-4512-BDBB-A6AA05ED3980}" type="pres">
      <dgm:prSet presAssocID="{ACF55A84-4E44-4260-B910-B3B927DCCA84}" presName="sibTrans" presStyleCnt="0"/>
      <dgm:spPr/>
    </dgm:pt>
    <dgm:pt modelId="{20A214B3-16B5-41E3-839E-48D3598DA7A4}" type="pres">
      <dgm:prSet presAssocID="{065A1BBE-93A8-4403-A1B2-DC7634715160}" presName="node" presStyleLbl="node1" presStyleIdx="4" presStyleCnt="11">
        <dgm:presLayoutVars>
          <dgm:bulletEnabled val="1"/>
        </dgm:presLayoutVars>
      </dgm:prSet>
      <dgm:spPr/>
    </dgm:pt>
    <dgm:pt modelId="{56F78390-0EC1-4587-B732-9784BF9E6AFA}" type="pres">
      <dgm:prSet presAssocID="{441F8AC7-4749-436A-AA4F-6647C67E92C9}" presName="sibTrans" presStyleCnt="0"/>
      <dgm:spPr/>
    </dgm:pt>
    <dgm:pt modelId="{C8FED4F1-A67C-4AD6-B5CD-3F48A02EDC05}" type="pres">
      <dgm:prSet presAssocID="{B7F4CCC5-42BD-4E88-8D73-E3808115874A}" presName="node" presStyleLbl="node1" presStyleIdx="5" presStyleCnt="11">
        <dgm:presLayoutVars>
          <dgm:bulletEnabled val="1"/>
        </dgm:presLayoutVars>
      </dgm:prSet>
      <dgm:spPr/>
    </dgm:pt>
    <dgm:pt modelId="{5769DA6E-B9ED-44B4-A929-E206CE298CFE}" type="pres">
      <dgm:prSet presAssocID="{3985F1FB-4D90-458F-B28C-98154CF0C6A3}" presName="sibTrans" presStyleCnt="0"/>
      <dgm:spPr/>
    </dgm:pt>
    <dgm:pt modelId="{7F3FCFDA-04E9-4781-850D-5BBC9959B234}" type="pres">
      <dgm:prSet presAssocID="{B7487525-0708-4D89-94DC-02404B76E1D4}" presName="node" presStyleLbl="node1" presStyleIdx="6" presStyleCnt="11">
        <dgm:presLayoutVars>
          <dgm:bulletEnabled val="1"/>
        </dgm:presLayoutVars>
      </dgm:prSet>
      <dgm:spPr/>
    </dgm:pt>
    <dgm:pt modelId="{4BD74889-3BEB-4BB4-8F26-674F7CB95F3D}" type="pres">
      <dgm:prSet presAssocID="{FE0CCD3A-90DD-40AE-8298-0742FD403EE8}" presName="sibTrans" presStyleCnt="0"/>
      <dgm:spPr/>
    </dgm:pt>
    <dgm:pt modelId="{85D3F49D-4B64-4B77-BF8C-94C1A89E46C9}" type="pres">
      <dgm:prSet presAssocID="{12AAB9AC-7739-43FE-9ED9-457C9BC9BDCF}" presName="node" presStyleLbl="node1" presStyleIdx="7" presStyleCnt="11">
        <dgm:presLayoutVars>
          <dgm:bulletEnabled val="1"/>
        </dgm:presLayoutVars>
      </dgm:prSet>
      <dgm:spPr/>
    </dgm:pt>
    <dgm:pt modelId="{576F5409-1DDA-4FD1-B0D8-8B5868F6D583}" type="pres">
      <dgm:prSet presAssocID="{714045D9-7352-4832-A446-A2A3018D8500}" presName="sibTrans" presStyleCnt="0"/>
      <dgm:spPr/>
    </dgm:pt>
    <dgm:pt modelId="{E89AD5E4-69B4-4C46-95E1-7164A60C73F9}" type="pres">
      <dgm:prSet presAssocID="{CE3DF505-A6E4-40E6-9AE2-971D7D4846F8}" presName="node" presStyleLbl="node1" presStyleIdx="8" presStyleCnt="11">
        <dgm:presLayoutVars>
          <dgm:bulletEnabled val="1"/>
        </dgm:presLayoutVars>
      </dgm:prSet>
      <dgm:spPr/>
    </dgm:pt>
    <dgm:pt modelId="{1A7B5D10-8CB9-41F7-9E16-E342C2576DFD}" type="pres">
      <dgm:prSet presAssocID="{1506C3CF-8AA6-4CE3-BD1A-60576963C861}" presName="sibTrans" presStyleCnt="0"/>
      <dgm:spPr/>
    </dgm:pt>
    <dgm:pt modelId="{1F09B3A8-8036-4AEF-B616-9BEBA281A2C8}" type="pres">
      <dgm:prSet presAssocID="{27FE0E8A-1189-4026-BC72-E9E37E1F85B8}" presName="node" presStyleLbl="node1" presStyleIdx="9" presStyleCnt="11">
        <dgm:presLayoutVars>
          <dgm:bulletEnabled val="1"/>
        </dgm:presLayoutVars>
      </dgm:prSet>
      <dgm:spPr/>
    </dgm:pt>
    <dgm:pt modelId="{C230209E-DDBE-4804-AF1E-6FFA94BDA912}" type="pres">
      <dgm:prSet presAssocID="{4526987B-09DD-4C8C-BCEE-4F7EC1CF0774}" presName="sibTrans" presStyleCnt="0"/>
      <dgm:spPr/>
    </dgm:pt>
    <dgm:pt modelId="{73A4E834-3CDC-4408-B7AB-015261E635D7}" type="pres">
      <dgm:prSet presAssocID="{432C7FAD-0C3A-4674-B2F2-0C69CBA73DBC}" presName="node" presStyleLbl="node1" presStyleIdx="10" presStyleCnt="11">
        <dgm:presLayoutVars>
          <dgm:bulletEnabled val="1"/>
        </dgm:presLayoutVars>
      </dgm:prSet>
      <dgm:spPr/>
    </dgm:pt>
  </dgm:ptLst>
  <dgm:cxnLst>
    <dgm:cxn modelId="{4A31AB19-BE37-493F-BC06-2C787EEA92CC}" type="presOf" srcId="{CE3DF505-A6E4-40E6-9AE2-971D7D4846F8}" destId="{E89AD5E4-69B4-4C46-95E1-7164A60C73F9}" srcOrd="0" destOrd="0" presId="urn:microsoft.com/office/officeart/2005/8/layout/default"/>
    <dgm:cxn modelId="{D8890F25-0B02-4742-AF40-186DA8A7FB80}" srcId="{C0FEFF7F-241E-4EFC-9AF0-27A24AF64A62}" destId="{065A1BBE-93A8-4403-A1B2-DC7634715160}" srcOrd="4" destOrd="0" parTransId="{F99E501E-3D6F-4720-86B4-2F42955B7967}" sibTransId="{441F8AC7-4749-436A-AA4F-6647C67E92C9}"/>
    <dgm:cxn modelId="{0A3AF032-57B5-49E6-AF9E-11424FEC1C70}" type="presOf" srcId="{5508AC46-638C-4AB8-9D57-945D7AAEBA4B}" destId="{E7420956-FF4F-48A3-AD00-0B0001686C28}" srcOrd="0" destOrd="0" presId="urn:microsoft.com/office/officeart/2005/8/layout/default"/>
    <dgm:cxn modelId="{284EFC42-1630-490F-B17D-6962D71AA3E4}" type="presOf" srcId="{B7487525-0708-4D89-94DC-02404B76E1D4}" destId="{7F3FCFDA-04E9-4781-850D-5BBC9959B234}" srcOrd="0" destOrd="0" presId="urn:microsoft.com/office/officeart/2005/8/layout/default"/>
    <dgm:cxn modelId="{DC272E44-DFAE-40BA-827F-EA236A8CFCE5}" srcId="{C0FEFF7F-241E-4EFC-9AF0-27A24AF64A62}" destId="{5C66EDCB-EAF9-4F10-8AEA-28F7338DE4BE}" srcOrd="1" destOrd="0" parTransId="{3BD02E9B-E87B-4A2A-AF61-E98A3AC40ECB}" sibTransId="{99A34325-79F4-4BCD-AF7D-A1D555562816}"/>
    <dgm:cxn modelId="{439CC168-2325-43F0-9172-5CF765F97736}" type="presOf" srcId="{70866571-6A11-41A5-BFDB-79D1B70C4C97}" destId="{370F9822-F9FA-4674-AF02-007B93762541}" srcOrd="0" destOrd="0" presId="urn:microsoft.com/office/officeart/2005/8/layout/default"/>
    <dgm:cxn modelId="{2AC46376-3676-417F-BCCB-8AA3085609D9}" type="presOf" srcId="{5C66EDCB-EAF9-4F10-8AEA-28F7338DE4BE}" destId="{43EF2670-CF88-45DF-BC41-A59AD263FF17}" srcOrd="0" destOrd="0" presId="urn:microsoft.com/office/officeart/2005/8/layout/default"/>
    <dgm:cxn modelId="{2176BD7D-0CC4-4922-B5AD-6E841588A26F}" srcId="{C0FEFF7F-241E-4EFC-9AF0-27A24AF64A62}" destId="{27FE0E8A-1189-4026-BC72-E9E37E1F85B8}" srcOrd="9" destOrd="0" parTransId="{71FA213A-05CA-4FF7-AEF0-427454CF8082}" sibTransId="{4526987B-09DD-4C8C-BCEE-4F7EC1CF0774}"/>
    <dgm:cxn modelId="{D692F57D-4997-43FE-B959-8CCD7990BFDB}" srcId="{C0FEFF7F-241E-4EFC-9AF0-27A24AF64A62}" destId="{B7F4CCC5-42BD-4E88-8D73-E3808115874A}" srcOrd="5" destOrd="0" parTransId="{EFA2EA86-C7C4-48BF-A00B-ACDC6FC11E12}" sibTransId="{3985F1FB-4D90-458F-B28C-98154CF0C6A3}"/>
    <dgm:cxn modelId="{CCF2FE82-E599-44E7-80FF-56133F38EB97}" srcId="{C0FEFF7F-241E-4EFC-9AF0-27A24AF64A62}" destId="{B7487525-0708-4D89-94DC-02404B76E1D4}" srcOrd="6" destOrd="0" parTransId="{549FCD35-E3D3-42BE-8870-89E763AEA1BC}" sibTransId="{FE0CCD3A-90DD-40AE-8298-0742FD403EE8}"/>
    <dgm:cxn modelId="{4D7E2992-7724-471C-91D9-8FE3718DF76D}" srcId="{C0FEFF7F-241E-4EFC-9AF0-27A24AF64A62}" destId="{432C7FAD-0C3A-4674-B2F2-0C69CBA73DBC}" srcOrd="10" destOrd="0" parTransId="{C7EEA572-4B8F-4E01-B49E-D7B78D3B9848}" sibTransId="{71758BB7-768E-4CAF-85BF-4F35D140137D}"/>
    <dgm:cxn modelId="{A79CC6B1-9814-4D6B-9F35-60590DAB28CB}" srcId="{C0FEFF7F-241E-4EFC-9AF0-27A24AF64A62}" destId="{5508AC46-638C-4AB8-9D57-945D7AAEBA4B}" srcOrd="0" destOrd="0" parTransId="{28AEDC4D-F3E3-4E44-A846-DF6E5A8F235C}" sibTransId="{DCC1133F-5231-4B5B-90DC-275AF60DFE57}"/>
    <dgm:cxn modelId="{988E3EB8-2910-4941-9C31-B8F087E26C22}" type="presOf" srcId="{2ADB5106-DA90-4FC5-9B66-79E839D29E01}" destId="{0BC087CB-B291-477D-ADFC-0878A1127E06}" srcOrd="0" destOrd="0" presId="urn:microsoft.com/office/officeart/2005/8/layout/default"/>
    <dgm:cxn modelId="{C12361BE-AFB5-47D0-9EA9-9202638399DE}" srcId="{C0FEFF7F-241E-4EFC-9AF0-27A24AF64A62}" destId="{70866571-6A11-41A5-BFDB-79D1B70C4C97}" srcOrd="3" destOrd="0" parTransId="{7F5AA471-BF7E-445C-9C22-F114E4C5A9D2}" sibTransId="{ACF55A84-4E44-4260-B910-B3B927DCCA84}"/>
    <dgm:cxn modelId="{B4F8C8C2-03D9-45A1-BF3D-1A5260A723A6}" srcId="{C0FEFF7F-241E-4EFC-9AF0-27A24AF64A62}" destId="{12AAB9AC-7739-43FE-9ED9-457C9BC9BDCF}" srcOrd="7" destOrd="0" parTransId="{294EB628-0FE1-4FDE-BCB6-4BD2B9DAF744}" sibTransId="{714045D9-7352-4832-A446-A2A3018D8500}"/>
    <dgm:cxn modelId="{97F079C8-7571-4601-BBBB-80AEA41085F4}" type="presOf" srcId="{B7F4CCC5-42BD-4E88-8D73-E3808115874A}" destId="{C8FED4F1-A67C-4AD6-B5CD-3F48A02EDC05}" srcOrd="0" destOrd="0" presId="urn:microsoft.com/office/officeart/2005/8/layout/default"/>
    <dgm:cxn modelId="{D44D92CA-F7EA-4AED-95AA-8AF1C5B78DDC}" srcId="{C0FEFF7F-241E-4EFC-9AF0-27A24AF64A62}" destId="{CE3DF505-A6E4-40E6-9AE2-971D7D4846F8}" srcOrd="8" destOrd="0" parTransId="{3E224E6F-524B-49DF-939A-481FAF4C0E36}" sibTransId="{1506C3CF-8AA6-4CE3-BD1A-60576963C861}"/>
    <dgm:cxn modelId="{6A920FD0-CC36-43BD-9E2A-055A8EB44585}" type="presOf" srcId="{432C7FAD-0C3A-4674-B2F2-0C69CBA73DBC}" destId="{73A4E834-3CDC-4408-B7AB-015261E635D7}" srcOrd="0" destOrd="0" presId="urn:microsoft.com/office/officeart/2005/8/layout/default"/>
    <dgm:cxn modelId="{850AF1DA-3F5F-4491-A67F-87DAEB9CFA8D}" type="presOf" srcId="{C0FEFF7F-241E-4EFC-9AF0-27A24AF64A62}" destId="{1273016A-0F83-489B-BD60-9B41EAC795D3}" srcOrd="0" destOrd="0" presId="urn:microsoft.com/office/officeart/2005/8/layout/default"/>
    <dgm:cxn modelId="{CD4120E7-7BCF-421A-9E9C-D475E8A907D2}" type="presOf" srcId="{12AAB9AC-7739-43FE-9ED9-457C9BC9BDCF}" destId="{85D3F49D-4B64-4B77-BF8C-94C1A89E46C9}" srcOrd="0" destOrd="0" presId="urn:microsoft.com/office/officeart/2005/8/layout/default"/>
    <dgm:cxn modelId="{1C0D94E8-DE24-4EF5-8F0F-2752C199412E}" srcId="{C0FEFF7F-241E-4EFC-9AF0-27A24AF64A62}" destId="{2ADB5106-DA90-4FC5-9B66-79E839D29E01}" srcOrd="2" destOrd="0" parTransId="{DF7EE687-66F3-483B-ADB8-74FB710429DE}" sibTransId="{CFB8DFFC-8A41-4E05-806B-28C93DBAACC5}"/>
    <dgm:cxn modelId="{D7D832EB-8A37-4C83-A25D-73FBEE8DA136}" type="presOf" srcId="{27FE0E8A-1189-4026-BC72-E9E37E1F85B8}" destId="{1F09B3A8-8036-4AEF-B616-9BEBA281A2C8}" srcOrd="0" destOrd="0" presId="urn:microsoft.com/office/officeart/2005/8/layout/default"/>
    <dgm:cxn modelId="{347919EF-1536-4DBD-BF4E-5F7D743DEC0C}" type="presOf" srcId="{065A1BBE-93A8-4403-A1B2-DC7634715160}" destId="{20A214B3-16B5-41E3-839E-48D3598DA7A4}" srcOrd="0" destOrd="0" presId="urn:microsoft.com/office/officeart/2005/8/layout/default"/>
    <dgm:cxn modelId="{A941C371-95C4-4602-B180-3B8F59AD8A8A}" type="presParOf" srcId="{1273016A-0F83-489B-BD60-9B41EAC795D3}" destId="{E7420956-FF4F-48A3-AD00-0B0001686C28}" srcOrd="0" destOrd="0" presId="urn:microsoft.com/office/officeart/2005/8/layout/default"/>
    <dgm:cxn modelId="{C95DEA81-31FA-45F1-83A5-ABFC29CD9CD1}" type="presParOf" srcId="{1273016A-0F83-489B-BD60-9B41EAC795D3}" destId="{148EBE80-6F3C-4DBB-A5C6-563F54FB179C}" srcOrd="1" destOrd="0" presId="urn:microsoft.com/office/officeart/2005/8/layout/default"/>
    <dgm:cxn modelId="{1155D058-D3EE-420E-A4E7-547BA34C3B3F}" type="presParOf" srcId="{1273016A-0F83-489B-BD60-9B41EAC795D3}" destId="{43EF2670-CF88-45DF-BC41-A59AD263FF17}" srcOrd="2" destOrd="0" presId="urn:microsoft.com/office/officeart/2005/8/layout/default"/>
    <dgm:cxn modelId="{AAB9BE12-CDD9-42D3-8C5D-98476B158785}" type="presParOf" srcId="{1273016A-0F83-489B-BD60-9B41EAC795D3}" destId="{08E8C58E-A4D2-4B63-8A04-FC2F9C09E7F6}" srcOrd="3" destOrd="0" presId="urn:microsoft.com/office/officeart/2005/8/layout/default"/>
    <dgm:cxn modelId="{091010CF-CE2D-4CE7-9547-4D1666D18175}" type="presParOf" srcId="{1273016A-0F83-489B-BD60-9B41EAC795D3}" destId="{0BC087CB-B291-477D-ADFC-0878A1127E06}" srcOrd="4" destOrd="0" presId="urn:microsoft.com/office/officeart/2005/8/layout/default"/>
    <dgm:cxn modelId="{CAFC2FD6-3D1F-4B4E-AD84-F6623FE23F51}" type="presParOf" srcId="{1273016A-0F83-489B-BD60-9B41EAC795D3}" destId="{732AD9CC-E07E-450F-8157-C9BD8AF195E2}" srcOrd="5" destOrd="0" presId="urn:microsoft.com/office/officeart/2005/8/layout/default"/>
    <dgm:cxn modelId="{AFAF0E50-42B0-441A-9657-94299891DF85}" type="presParOf" srcId="{1273016A-0F83-489B-BD60-9B41EAC795D3}" destId="{370F9822-F9FA-4674-AF02-007B93762541}" srcOrd="6" destOrd="0" presId="urn:microsoft.com/office/officeart/2005/8/layout/default"/>
    <dgm:cxn modelId="{477D26FE-17A8-4BFC-9486-52932F3A2331}" type="presParOf" srcId="{1273016A-0F83-489B-BD60-9B41EAC795D3}" destId="{9D42C5D4-2E40-4512-BDBB-A6AA05ED3980}" srcOrd="7" destOrd="0" presId="urn:microsoft.com/office/officeart/2005/8/layout/default"/>
    <dgm:cxn modelId="{5F33E7CA-4CBE-476C-9A2E-A5BCA32CBCB4}" type="presParOf" srcId="{1273016A-0F83-489B-BD60-9B41EAC795D3}" destId="{20A214B3-16B5-41E3-839E-48D3598DA7A4}" srcOrd="8" destOrd="0" presId="urn:microsoft.com/office/officeart/2005/8/layout/default"/>
    <dgm:cxn modelId="{486C10BB-169C-4C9F-BDE1-721FCB5FB1FC}" type="presParOf" srcId="{1273016A-0F83-489B-BD60-9B41EAC795D3}" destId="{56F78390-0EC1-4587-B732-9784BF9E6AFA}" srcOrd="9" destOrd="0" presId="urn:microsoft.com/office/officeart/2005/8/layout/default"/>
    <dgm:cxn modelId="{F5CDB075-C2A2-4EF1-869E-1AFDEBA352D6}" type="presParOf" srcId="{1273016A-0F83-489B-BD60-9B41EAC795D3}" destId="{C8FED4F1-A67C-4AD6-B5CD-3F48A02EDC05}" srcOrd="10" destOrd="0" presId="urn:microsoft.com/office/officeart/2005/8/layout/default"/>
    <dgm:cxn modelId="{74BF3313-C789-424C-AB84-262582726028}" type="presParOf" srcId="{1273016A-0F83-489B-BD60-9B41EAC795D3}" destId="{5769DA6E-B9ED-44B4-A929-E206CE298CFE}" srcOrd="11" destOrd="0" presId="urn:microsoft.com/office/officeart/2005/8/layout/default"/>
    <dgm:cxn modelId="{6B8FDB71-C572-47BB-8D50-F0BC77643C8D}" type="presParOf" srcId="{1273016A-0F83-489B-BD60-9B41EAC795D3}" destId="{7F3FCFDA-04E9-4781-850D-5BBC9959B234}" srcOrd="12" destOrd="0" presId="urn:microsoft.com/office/officeart/2005/8/layout/default"/>
    <dgm:cxn modelId="{882670CA-864E-4AD5-A375-ADB21A3809D2}" type="presParOf" srcId="{1273016A-0F83-489B-BD60-9B41EAC795D3}" destId="{4BD74889-3BEB-4BB4-8F26-674F7CB95F3D}" srcOrd="13" destOrd="0" presId="urn:microsoft.com/office/officeart/2005/8/layout/default"/>
    <dgm:cxn modelId="{0E0C807A-A245-4B83-AF61-4738422F5712}" type="presParOf" srcId="{1273016A-0F83-489B-BD60-9B41EAC795D3}" destId="{85D3F49D-4B64-4B77-BF8C-94C1A89E46C9}" srcOrd="14" destOrd="0" presId="urn:microsoft.com/office/officeart/2005/8/layout/default"/>
    <dgm:cxn modelId="{FABF6BC7-B97D-4EEA-98A1-C45FDC918FD1}" type="presParOf" srcId="{1273016A-0F83-489B-BD60-9B41EAC795D3}" destId="{576F5409-1DDA-4FD1-B0D8-8B5868F6D583}" srcOrd="15" destOrd="0" presId="urn:microsoft.com/office/officeart/2005/8/layout/default"/>
    <dgm:cxn modelId="{2982A974-7F49-403A-8850-1FE0ECA5771E}" type="presParOf" srcId="{1273016A-0F83-489B-BD60-9B41EAC795D3}" destId="{E89AD5E4-69B4-4C46-95E1-7164A60C73F9}" srcOrd="16" destOrd="0" presId="urn:microsoft.com/office/officeart/2005/8/layout/default"/>
    <dgm:cxn modelId="{44CE82CF-DC60-40B1-9C93-021F8F2376AA}" type="presParOf" srcId="{1273016A-0F83-489B-BD60-9B41EAC795D3}" destId="{1A7B5D10-8CB9-41F7-9E16-E342C2576DFD}" srcOrd="17" destOrd="0" presId="urn:microsoft.com/office/officeart/2005/8/layout/default"/>
    <dgm:cxn modelId="{5202599F-E048-4989-A5CB-3BD14F2EDAAF}" type="presParOf" srcId="{1273016A-0F83-489B-BD60-9B41EAC795D3}" destId="{1F09B3A8-8036-4AEF-B616-9BEBA281A2C8}" srcOrd="18" destOrd="0" presId="urn:microsoft.com/office/officeart/2005/8/layout/default"/>
    <dgm:cxn modelId="{70CAF1F2-E281-4723-917C-9501282534D9}" type="presParOf" srcId="{1273016A-0F83-489B-BD60-9B41EAC795D3}" destId="{C230209E-DDBE-4804-AF1E-6FFA94BDA912}" srcOrd="19" destOrd="0" presId="urn:microsoft.com/office/officeart/2005/8/layout/default"/>
    <dgm:cxn modelId="{7675C701-9FAE-4F11-A5AA-5AD19098BE10}" type="presParOf" srcId="{1273016A-0F83-489B-BD60-9B41EAC795D3}" destId="{73A4E834-3CDC-4408-B7AB-015261E635D7}" srcOrd="2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63D744-722A-42D9-84D8-2807A211B8DF}" type="doc">
      <dgm:prSet loTypeId="urn:microsoft.com/office/officeart/2008/layout/LinedList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3740518-9553-478D-BA62-6E92775E44B4}">
      <dgm:prSet custT="1"/>
      <dgm:spPr/>
      <dgm:t>
        <a:bodyPr/>
        <a:lstStyle/>
        <a:p>
          <a:r>
            <a:rPr lang="id-ID" sz="2800" dirty="0"/>
            <a:t>MEGA MASS GATHERING (3,5 juta jemaah dari 184 negara)</a:t>
          </a:r>
          <a:endParaRPr lang="en-US" sz="2800" dirty="0"/>
        </a:p>
      </dgm:t>
    </dgm:pt>
    <dgm:pt modelId="{B6A8240A-6A49-48A2-886C-3C073DB56559}" type="parTrans" cxnId="{04147537-3030-42CB-A572-C55C63438B28}">
      <dgm:prSet/>
      <dgm:spPr/>
      <dgm:t>
        <a:bodyPr/>
        <a:lstStyle/>
        <a:p>
          <a:endParaRPr lang="en-US" sz="2800"/>
        </a:p>
      </dgm:t>
    </dgm:pt>
    <dgm:pt modelId="{13948002-C429-4F66-89E9-F9EA4F3F4BEA}" type="sibTrans" cxnId="{04147537-3030-42CB-A572-C55C63438B28}">
      <dgm:prSet/>
      <dgm:spPr/>
      <dgm:t>
        <a:bodyPr/>
        <a:lstStyle/>
        <a:p>
          <a:endParaRPr lang="en-US" sz="2800"/>
        </a:p>
      </dgm:t>
    </dgm:pt>
    <dgm:pt modelId="{2AA41805-EEAE-4D49-B6E8-70A6DFA6C3C9}">
      <dgm:prSet custT="1"/>
      <dgm:spPr/>
      <dgm:t>
        <a:bodyPr/>
        <a:lstStyle/>
        <a:p>
          <a:r>
            <a:rPr lang="id-ID" sz="2800" dirty="0"/>
            <a:t>Di Mekah Arofah dan Mina</a:t>
          </a:r>
          <a:endParaRPr lang="en-US" sz="2800" dirty="0"/>
        </a:p>
      </dgm:t>
    </dgm:pt>
    <dgm:pt modelId="{76D44EE2-B04C-47DB-837F-296AB48DE1D8}" type="parTrans" cxnId="{35A10453-4D31-4F26-ABB5-9C5A3CF3662E}">
      <dgm:prSet/>
      <dgm:spPr/>
      <dgm:t>
        <a:bodyPr/>
        <a:lstStyle/>
        <a:p>
          <a:endParaRPr lang="en-US" sz="2800"/>
        </a:p>
      </dgm:t>
    </dgm:pt>
    <dgm:pt modelId="{F39BADB3-3189-4CDF-85B6-3558B1BE1808}" type="sibTrans" cxnId="{35A10453-4D31-4F26-ABB5-9C5A3CF3662E}">
      <dgm:prSet/>
      <dgm:spPr/>
      <dgm:t>
        <a:bodyPr/>
        <a:lstStyle/>
        <a:p>
          <a:endParaRPr lang="en-US" sz="2800"/>
        </a:p>
      </dgm:t>
    </dgm:pt>
    <dgm:pt modelId="{DFAD2094-2D75-45FE-9A18-706C0A906F70}">
      <dgm:prSet custT="1"/>
      <dgm:spPr/>
      <dgm:t>
        <a:bodyPr/>
        <a:lstStyle/>
        <a:p>
          <a:r>
            <a:rPr lang="id-ID" sz="2800" dirty="0"/>
            <a:t>Waktu yang cukup lama untuk berkumpul</a:t>
          </a:r>
          <a:endParaRPr lang="en-US" sz="2800" dirty="0"/>
        </a:p>
      </dgm:t>
    </dgm:pt>
    <dgm:pt modelId="{0C1A7274-075D-4AF8-AF82-B4A8592299F8}" type="parTrans" cxnId="{91611EE7-9FB7-450C-BB57-6D6CF8EC4F03}">
      <dgm:prSet/>
      <dgm:spPr/>
      <dgm:t>
        <a:bodyPr/>
        <a:lstStyle/>
        <a:p>
          <a:endParaRPr lang="en-US" sz="2800"/>
        </a:p>
      </dgm:t>
    </dgm:pt>
    <dgm:pt modelId="{A17F5DF3-011D-4EF4-B070-E63DB24461B7}" type="sibTrans" cxnId="{91611EE7-9FB7-450C-BB57-6D6CF8EC4F03}">
      <dgm:prSet/>
      <dgm:spPr/>
      <dgm:t>
        <a:bodyPr/>
        <a:lstStyle/>
        <a:p>
          <a:endParaRPr lang="en-US" sz="2800"/>
        </a:p>
      </dgm:t>
    </dgm:pt>
    <dgm:pt modelId="{CC213A08-1317-4EDF-B807-B538CB4120CC}" type="pres">
      <dgm:prSet presAssocID="{C463D744-722A-42D9-84D8-2807A211B8DF}" presName="vert0" presStyleCnt="0">
        <dgm:presLayoutVars>
          <dgm:dir/>
          <dgm:animOne val="branch"/>
          <dgm:animLvl val="lvl"/>
        </dgm:presLayoutVars>
      </dgm:prSet>
      <dgm:spPr/>
    </dgm:pt>
    <dgm:pt modelId="{0CF31952-DF2A-4902-8A17-52FC5F00FFAA}" type="pres">
      <dgm:prSet presAssocID="{43740518-9553-478D-BA62-6E92775E44B4}" presName="thickLine" presStyleLbl="alignNode1" presStyleIdx="0" presStyleCnt="3"/>
      <dgm:spPr/>
    </dgm:pt>
    <dgm:pt modelId="{98BDA528-0E6B-4BB0-8560-130013DE48FB}" type="pres">
      <dgm:prSet presAssocID="{43740518-9553-478D-BA62-6E92775E44B4}" presName="horz1" presStyleCnt="0"/>
      <dgm:spPr/>
    </dgm:pt>
    <dgm:pt modelId="{FFAE9844-A414-47AE-B402-E76D81CC6007}" type="pres">
      <dgm:prSet presAssocID="{43740518-9553-478D-BA62-6E92775E44B4}" presName="tx1" presStyleLbl="revTx" presStyleIdx="0" presStyleCnt="3"/>
      <dgm:spPr/>
    </dgm:pt>
    <dgm:pt modelId="{61F69142-71D3-466B-80D7-07D77E56C984}" type="pres">
      <dgm:prSet presAssocID="{43740518-9553-478D-BA62-6E92775E44B4}" presName="vert1" presStyleCnt="0"/>
      <dgm:spPr/>
    </dgm:pt>
    <dgm:pt modelId="{DD3B10BE-FC7E-434B-87F9-4D621E88CE66}" type="pres">
      <dgm:prSet presAssocID="{2AA41805-EEAE-4D49-B6E8-70A6DFA6C3C9}" presName="thickLine" presStyleLbl="alignNode1" presStyleIdx="1" presStyleCnt="3"/>
      <dgm:spPr/>
    </dgm:pt>
    <dgm:pt modelId="{A657CFB1-3E55-4921-A07C-9F0C9300A4D3}" type="pres">
      <dgm:prSet presAssocID="{2AA41805-EEAE-4D49-B6E8-70A6DFA6C3C9}" presName="horz1" presStyleCnt="0"/>
      <dgm:spPr/>
    </dgm:pt>
    <dgm:pt modelId="{255C63C5-4386-4A9A-A117-73BE4EC66EFD}" type="pres">
      <dgm:prSet presAssocID="{2AA41805-EEAE-4D49-B6E8-70A6DFA6C3C9}" presName="tx1" presStyleLbl="revTx" presStyleIdx="1" presStyleCnt="3"/>
      <dgm:spPr/>
    </dgm:pt>
    <dgm:pt modelId="{8B74217A-2FAD-4CD1-AAF3-15B117378F28}" type="pres">
      <dgm:prSet presAssocID="{2AA41805-EEAE-4D49-B6E8-70A6DFA6C3C9}" presName="vert1" presStyleCnt="0"/>
      <dgm:spPr/>
    </dgm:pt>
    <dgm:pt modelId="{BF600020-E0C5-4396-A291-7ED13E6723C2}" type="pres">
      <dgm:prSet presAssocID="{DFAD2094-2D75-45FE-9A18-706C0A906F70}" presName="thickLine" presStyleLbl="alignNode1" presStyleIdx="2" presStyleCnt="3"/>
      <dgm:spPr/>
    </dgm:pt>
    <dgm:pt modelId="{63EDF4B7-AB3E-4273-AD8C-3C64A9B4288A}" type="pres">
      <dgm:prSet presAssocID="{DFAD2094-2D75-45FE-9A18-706C0A906F70}" presName="horz1" presStyleCnt="0"/>
      <dgm:spPr/>
    </dgm:pt>
    <dgm:pt modelId="{98317858-F2CC-4697-AF4A-4A527020A0EF}" type="pres">
      <dgm:prSet presAssocID="{DFAD2094-2D75-45FE-9A18-706C0A906F70}" presName="tx1" presStyleLbl="revTx" presStyleIdx="2" presStyleCnt="3"/>
      <dgm:spPr/>
    </dgm:pt>
    <dgm:pt modelId="{ACD9E6FA-0A09-4C15-A7C1-2C66A4525F83}" type="pres">
      <dgm:prSet presAssocID="{DFAD2094-2D75-45FE-9A18-706C0A906F70}" presName="vert1" presStyleCnt="0"/>
      <dgm:spPr/>
    </dgm:pt>
  </dgm:ptLst>
  <dgm:cxnLst>
    <dgm:cxn modelId="{04147537-3030-42CB-A572-C55C63438B28}" srcId="{C463D744-722A-42D9-84D8-2807A211B8DF}" destId="{43740518-9553-478D-BA62-6E92775E44B4}" srcOrd="0" destOrd="0" parTransId="{B6A8240A-6A49-48A2-886C-3C073DB56559}" sibTransId="{13948002-C429-4F66-89E9-F9EA4F3F4BEA}"/>
    <dgm:cxn modelId="{B1995146-07B4-4756-A14B-85038AE8EAC0}" type="presOf" srcId="{DFAD2094-2D75-45FE-9A18-706C0A906F70}" destId="{98317858-F2CC-4697-AF4A-4A527020A0EF}" srcOrd="0" destOrd="0" presId="urn:microsoft.com/office/officeart/2008/layout/LinedList"/>
    <dgm:cxn modelId="{3F32344D-B70E-4C4B-B0F6-B30B143DB4D6}" type="presOf" srcId="{43740518-9553-478D-BA62-6E92775E44B4}" destId="{FFAE9844-A414-47AE-B402-E76D81CC6007}" srcOrd="0" destOrd="0" presId="urn:microsoft.com/office/officeart/2008/layout/LinedList"/>
    <dgm:cxn modelId="{35A10453-4D31-4F26-ABB5-9C5A3CF3662E}" srcId="{C463D744-722A-42D9-84D8-2807A211B8DF}" destId="{2AA41805-EEAE-4D49-B6E8-70A6DFA6C3C9}" srcOrd="1" destOrd="0" parTransId="{76D44EE2-B04C-47DB-837F-296AB48DE1D8}" sibTransId="{F39BADB3-3189-4CDF-85B6-3558B1BE1808}"/>
    <dgm:cxn modelId="{EDC8AF57-0688-4F61-B967-1543367ADD4F}" type="presOf" srcId="{C463D744-722A-42D9-84D8-2807A211B8DF}" destId="{CC213A08-1317-4EDF-B807-B538CB4120CC}" srcOrd="0" destOrd="0" presId="urn:microsoft.com/office/officeart/2008/layout/LinedList"/>
    <dgm:cxn modelId="{06A40FA5-EC2E-4C6B-81BC-0F9CA8CFF771}" type="presOf" srcId="{2AA41805-EEAE-4D49-B6E8-70A6DFA6C3C9}" destId="{255C63C5-4386-4A9A-A117-73BE4EC66EFD}" srcOrd="0" destOrd="0" presId="urn:microsoft.com/office/officeart/2008/layout/LinedList"/>
    <dgm:cxn modelId="{91611EE7-9FB7-450C-BB57-6D6CF8EC4F03}" srcId="{C463D744-722A-42D9-84D8-2807A211B8DF}" destId="{DFAD2094-2D75-45FE-9A18-706C0A906F70}" srcOrd="2" destOrd="0" parTransId="{0C1A7274-075D-4AF8-AF82-B4A8592299F8}" sibTransId="{A17F5DF3-011D-4EF4-B070-E63DB24461B7}"/>
    <dgm:cxn modelId="{D7DD9319-DE98-42C6-9E4C-B24BD060D384}" type="presParOf" srcId="{CC213A08-1317-4EDF-B807-B538CB4120CC}" destId="{0CF31952-DF2A-4902-8A17-52FC5F00FFAA}" srcOrd="0" destOrd="0" presId="urn:microsoft.com/office/officeart/2008/layout/LinedList"/>
    <dgm:cxn modelId="{4A2A5042-D572-4CC1-B5EF-4FE64F6D39E8}" type="presParOf" srcId="{CC213A08-1317-4EDF-B807-B538CB4120CC}" destId="{98BDA528-0E6B-4BB0-8560-130013DE48FB}" srcOrd="1" destOrd="0" presId="urn:microsoft.com/office/officeart/2008/layout/LinedList"/>
    <dgm:cxn modelId="{72F2CABE-C316-44EE-AE4F-FD43BE03F96B}" type="presParOf" srcId="{98BDA528-0E6B-4BB0-8560-130013DE48FB}" destId="{FFAE9844-A414-47AE-B402-E76D81CC6007}" srcOrd="0" destOrd="0" presId="urn:microsoft.com/office/officeart/2008/layout/LinedList"/>
    <dgm:cxn modelId="{F44E0A4E-4316-43DD-849F-F7DAAC57EC6D}" type="presParOf" srcId="{98BDA528-0E6B-4BB0-8560-130013DE48FB}" destId="{61F69142-71D3-466B-80D7-07D77E56C984}" srcOrd="1" destOrd="0" presId="urn:microsoft.com/office/officeart/2008/layout/LinedList"/>
    <dgm:cxn modelId="{2C6650BB-CBED-4033-ABDB-126D7FC5A099}" type="presParOf" srcId="{CC213A08-1317-4EDF-B807-B538CB4120CC}" destId="{DD3B10BE-FC7E-434B-87F9-4D621E88CE66}" srcOrd="2" destOrd="0" presId="urn:microsoft.com/office/officeart/2008/layout/LinedList"/>
    <dgm:cxn modelId="{685BFF8D-1C9C-4BAC-98F1-E86C01777F25}" type="presParOf" srcId="{CC213A08-1317-4EDF-B807-B538CB4120CC}" destId="{A657CFB1-3E55-4921-A07C-9F0C9300A4D3}" srcOrd="3" destOrd="0" presId="urn:microsoft.com/office/officeart/2008/layout/LinedList"/>
    <dgm:cxn modelId="{6F21C955-236E-4898-A5AB-0847B9FB41EE}" type="presParOf" srcId="{A657CFB1-3E55-4921-A07C-9F0C9300A4D3}" destId="{255C63C5-4386-4A9A-A117-73BE4EC66EFD}" srcOrd="0" destOrd="0" presId="urn:microsoft.com/office/officeart/2008/layout/LinedList"/>
    <dgm:cxn modelId="{1B9B3154-813F-4B71-8370-D7C210F2FDAD}" type="presParOf" srcId="{A657CFB1-3E55-4921-A07C-9F0C9300A4D3}" destId="{8B74217A-2FAD-4CD1-AAF3-15B117378F28}" srcOrd="1" destOrd="0" presId="urn:microsoft.com/office/officeart/2008/layout/LinedList"/>
    <dgm:cxn modelId="{CEC1D62B-9154-4A28-86A5-42440F3F1ACE}" type="presParOf" srcId="{CC213A08-1317-4EDF-B807-B538CB4120CC}" destId="{BF600020-E0C5-4396-A291-7ED13E6723C2}" srcOrd="4" destOrd="0" presId="urn:microsoft.com/office/officeart/2008/layout/LinedList"/>
    <dgm:cxn modelId="{BDB41B8C-55A5-4F62-9F98-4A4B2F1B0E1B}" type="presParOf" srcId="{CC213A08-1317-4EDF-B807-B538CB4120CC}" destId="{63EDF4B7-AB3E-4273-AD8C-3C64A9B4288A}" srcOrd="5" destOrd="0" presId="urn:microsoft.com/office/officeart/2008/layout/LinedList"/>
    <dgm:cxn modelId="{0C4A9E77-DA9C-4A94-B961-191A5066859D}" type="presParOf" srcId="{63EDF4B7-AB3E-4273-AD8C-3C64A9B4288A}" destId="{98317858-F2CC-4697-AF4A-4A527020A0EF}" srcOrd="0" destOrd="0" presId="urn:microsoft.com/office/officeart/2008/layout/LinedList"/>
    <dgm:cxn modelId="{B647F631-79F8-44BA-BFB5-7888960A5C81}" type="presParOf" srcId="{63EDF4B7-AB3E-4273-AD8C-3C64A9B4288A}" destId="{ACD9E6FA-0A09-4C15-A7C1-2C66A4525F83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D056256-585E-418F-A684-D906DA222418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06D82698-4E3C-4F90-9F2E-FE30CC680140}">
      <dgm:prSet/>
      <dgm:spPr/>
      <dgm:t>
        <a:bodyPr/>
        <a:lstStyle/>
        <a:p>
          <a:r>
            <a:rPr lang="id-ID"/>
            <a:t>R</a:t>
          </a:r>
          <a:r>
            <a:rPr lang="en-US"/>
            <a:t>isk assessment for what might happen </a:t>
          </a:r>
        </a:p>
      </dgm:t>
    </dgm:pt>
    <dgm:pt modelId="{3754FF1C-D3AD-4875-BB85-B4F0735C6660}" type="parTrans" cxnId="{CB1703D0-4A97-4F45-8FD8-4D5AEBB0F726}">
      <dgm:prSet/>
      <dgm:spPr/>
      <dgm:t>
        <a:bodyPr/>
        <a:lstStyle/>
        <a:p>
          <a:endParaRPr lang="en-US"/>
        </a:p>
      </dgm:t>
    </dgm:pt>
    <dgm:pt modelId="{A7BC7BCC-B804-401A-96F7-AC0EDA273449}" type="sibTrans" cxnId="{CB1703D0-4A97-4F45-8FD8-4D5AEBB0F726}">
      <dgm:prSet/>
      <dgm:spPr/>
      <dgm:t>
        <a:bodyPr/>
        <a:lstStyle/>
        <a:p>
          <a:endParaRPr lang="en-US"/>
        </a:p>
      </dgm:t>
    </dgm:pt>
    <dgm:pt modelId="{1C8B9CB6-791B-436C-AAD7-161DAB29711C}">
      <dgm:prSet/>
      <dgm:spPr/>
      <dgm:t>
        <a:bodyPr/>
        <a:lstStyle/>
        <a:p>
          <a:r>
            <a:rPr lang="id-ID"/>
            <a:t>S</a:t>
          </a:r>
          <a:r>
            <a:rPr lang="en-US"/>
            <a:t>urveillance to identify when a disease occurs </a:t>
          </a:r>
        </a:p>
      </dgm:t>
    </dgm:pt>
    <dgm:pt modelId="{F110C98E-254C-4A0A-B2D9-44583ED94D35}" type="parTrans" cxnId="{56D15C96-7A63-4898-B8C9-421EC92C6670}">
      <dgm:prSet/>
      <dgm:spPr/>
      <dgm:t>
        <a:bodyPr/>
        <a:lstStyle/>
        <a:p>
          <a:endParaRPr lang="en-US"/>
        </a:p>
      </dgm:t>
    </dgm:pt>
    <dgm:pt modelId="{7BAB29E8-7ABC-46F6-895C-EDE0A651B3F6}" type="sibTrans" cxnId="{56D15C96-7A63-4898-B8C9-421EC92C6670}">
      <dgm:prSet/>
      <dgm:spPr/>
      <dgm:t>
        <a:bodyPr/>
        <a:lstStyle/>
        <a:p>
          <a:endParaRPr lang="en-US"/>
        </a:p>
      </dgm:t>
    </dgm:pt>
    <dgm:pt modelId="{B49D7B8F-079F-417D-A039-D29A4F57E7EF}">
      <dgm:prSet/>
      <dgm:spPr/>
      <dgm:t>
        <a:bodyPr/>
        <a:lstStyle/>
        <a:p>
          <a:r>
            <a:rPr lang="id-ID"/>
            <a:t>R</a:t>
          </a:r>
          <a:r>
            <a:rPr lang="en-US"/>
            <a:t>esponse when there is a disease outbreak</a:t>
          </a:r>
        </a:p>
      </dgm:t>
    </dgm:pt>
    <dgm:pt modelId="{52E0A479-1E3D-4EC2-99FC-BFE90B9A0339}" type="parTrans" cxnId="{DBDBB933-EAA8-4FBE-90BD-F233A9A06179}">
      <dgm:prSet/>
      <dgm:spPr/>
      <dgm:t>
        <a:bodyPr/>
        <a:lstStyle/>
        <a:p>
          <a:endParaRPr lang="en-US"/>
        </a:p>
      </dgm:t>
    </dgm:pt>
    <dgm:pt modelId="{8BDD0321-F728-486C-BB17-8348C43DEC88}" type="sibTrans" cxnId="{DBDBB933-EAA8-4FBE-90BD-F233A9A06179}">
      <dgm:prSet/>
      <dgm:spPr/>
      <dgm:t>
        <a:bodyPr/>
        <a:lstStyle/>
        <a:p>
          <a:endParaRPr lang="en-US"/>
        </a:p>
      </dgm:t>
    </dgm:pt>
    <dgm:pt modelId="{C5071776-215D-4FFF-945A-03FD18611B2A}" type="pres">
      <dgm:prSet presAssocID="{ED056256-585E-418F-A684-D906DA222418}" presName="root" presStyleCnt="0">
        <dgm:presLayoutVars>
          <dgm:dir/>
          <dgm:resizeHandles val="exact"/>
        </dgm:presLayoutVars>
      </dgm:prSet>
      <dgm:spPr/>
    </dgm:pt>
    <dgm:pt modelId="{933BA853-A763-4CE1-8B38-2B2EFB459190}" type="pres">
      <dgm:prSet presAssocID="{06D82698-4E3C-4F90-9F2E-FE30CC680140}" presName="compNode" presStyleCnt="0"/>
      <dgm:spPr/>
    </dgm:pt>
    <dgm:pt modelId="{26264E6F-1C08-4B57-BD14-8984538E6A4B}" type="pres">
      <dgm:prSet presAssocID="{06D82698-4E3C-4F90-9F2E-FE30CC680140}" presName="bgRect" presStyleLbl="bgShp" presStyleIdx="0" presStyleCnt="3"/>
      <dgm:spPr/>
    </dgm:pt>
    <dgm:pt modelId="{274EFFF2-3977-49B2-A992-1A3B06B6A35B}" type="pres">
      <dgm:prSet presAssocID="{06D82698-4E3C-4F90-9F2E-FE30CC68014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lippery"/>
        </a:ext>
      </dgm:extLst>
    </dgm:pt>
    <dgm:pt modelId="{C8C68939-B083-4CF2-9AE7-DEE047B85973}" type="pres">
      <dgm:prSet presAssocID="{06D82698-4E3C-4F90-9F2E-FE30CC680140}" presName="spaceRect" presStyleCnt="0"/>
      <dgm:spPr/>
    </dgm:pt>
    <dgm:pt modelId="{393397A7-9F8E-4545-B570-3092E47076A0}" type="pres">
      <dgm:prSet presAssocID="{06D82698-4E3C-4F90-9F2E-FE30CC680140}" presName="parTx" presStyleLbl="revTx" presStyleIdx="0" presStyleCnt="3">
        <dgm:presLayoutVars>
          <dgm:chMax val="0"/>
          <dgm:chPref val="0"/>
        </dgm:presLayoutVars>
      </dgm:prSet>
      <dgm:spPr/>
    </dgm:pt>
    <dgm:pt modelId="{AD302DF9-0A05-4F10-9E2B-6524E0B47ED6}" type="pres">
      <dgm:prSet presAssocID="{A7BC7BCC-B804-401A-96F7-AC0EDA273449}" presName="sibTrans" presStyleCnt="0"/>
      <dgm:spPr/>
    </dgm:pt>
    <dgm:pt modelId="{CA063FEF-D064-46DD-9602-DCAA5A7D20F1}" type="pres">
      <dgm:prSet presAssocID="{1C8B9CB6-791B-436C-AAD7-161DAB29711C}" presName="compNode" presStyleCnt="0"/>
      <dgm:spPr/>
    </dgm:pt>
    <dgm:pt modelId="{AA2E81E6-1E8D-42E4-90EC-916F1CAFAE40}" type="pres">
      <dgm:prSet presAssocID="{1C8B9CB6-791B-436C-AAD7-161DAB29711C}" presName="bgRect" presStyleLbl="bgShp" presStyleIdx="1" presStyleCnt="3"/>
      <dgm:spPr/>
    </dgm:pt>
    <dgm:pt modelId="{3BB08EB9-CC60-4777-BA3A-E56EDAF5BF1E}" type="pres">
      <dgm:prSet presAssocID="{1C8B9CB6-791B-436C-AAD7-161DAB29711C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tor"/>
        </a:ext>
      </dgm:extLst>
    </dgm:pt>
    <dgm:pt modelId="{D95ADC42-8767-4A6C-A4E8-78BFCDE5E804}" type="pres">
      <dgm:prSet presAssocID="{1C8B9CB6-791B-436C-AAD7-161DAB29711C}" presName="spaceRect" presStyleCnt="0"/>
      <dgm:spPr/>
    </dgm:pt>
    <dgm:pt modelId="{34EDD26B-24E8-4A56-8813-0AAFC3692260}" type="pres">
      <dgm:prSet presAssocID="{1C8B9CB6-791B-436C-AAD7-161DAB29711C}" presName="parTx" presStyleLbl="revTx" presStyleIdx="1" presStyleCnt="3">
        <dgm:presLayoutVars>
          <dgm:chMax val="0"/>
          <dgm:chPref val="0"/>
        </dgm:presLayoutVars>
      </dgm:prSet>
      <dgm:spPr/>
    </dgm:pt>
    <dgm:pt modelId="{03F7AF5B-D8DD-4772-89AC-076246A6B2E1}" type="pres">
      <dgm:prSet presAssocID="{7BAB29E8-7ABC-46F6-895C-EDE0A651B3F6}" presName="sibTrans" presStyleCnt="0"/>
      <dgm:spPr/>
    </dgm:pt>
    <dgm:pt modelId="{0BF9ED0A-B15A-4FB0-AE86-83E07F4519CB}" type="pres">
      <dgm:prSet presAssocID="{B49D7B8F-079F-417D-A039-D29A4F57E7EF}" presName="compNode" presStyleCnt="0"/>
      <dgm:spPr/>
    </dgm:pt>
    <dgm:pt modelId="{244950B0-88AD-4E4C-914B-3AC0B5E3E825}" type="pres">
      <dgm:prSet presAssocID="{B49D7B8F-079F-417D-A039-D29A4F57E7EF}" presName="bgRect" presStyleLbl="bgShp" presStyleIdx="2" presStyleCnt="3"/>
      <dgm:spPr/>
    </dgm:pt>
    <dgm:pt modelId="{E4976D8F-CF51-4337-A8EF-F1EE7A7FFF66}" type="pres">
      <dgm:prSet presAssocID="{B49D7B8F-079F-417D-A039-D29A4F57E7E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asshopper"/>
        </a:ext>
      </dgm:extLst>
    </dgm:pt>
    <dgm:pt modelId="{E465E659-FE2F-4948-AA76-D812A015704E}" type="pres">
      <dgm:prSet presAssocID="{B49D7B8F-079F-417D-A039-D29A4F57E7EF}" presName="spaceRect" presStyleCnt="0"/>
      <dgm:spPr/>
    </dgm:pt>
    <dgm:pt modelId="{4D1FF817-65D5-44BD-A7A7-A5CBB56B20F0}" type="pres">
      <dgm:prSet presAssocID="{B49D7B8F-079F-417D-A039-D29A4F57E7E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DBDBB933-EAA8-4FBE-90BD-F233A9A06179}" srcId="{ED056256-585E-418F-A684-D906DA222418}" destId="{B49D7B8F-079F-417D-A039-D29A4F57E7EF}" srcOrd="2" destOrd="0" parTransId="{52E0A479-1E3D-4EC2-99FC-BFE90B9A0339}" sibTransId="{8BDD0321-F728-486C-BB17-8348C43DEC88}"/>
    <dgm:cxn modelId="{780EA659-ED84-4AD8-A657-A5988F739435}" type="presOf" srcId="{06D82698-4E3C-4F90-9F2E-FE30CC680140}" destId="{393397A7-9F8E-4545-B570-3092E47076A0}" srcOrd="0" destOrd="0" presId="urn:microsoft.com/office/officeart/2018/2/layout/IconVerticalSolidList"/>
    <dgm:cxn modelId="{B5A0C359-9BD1-47F9-9363-2B7B25B5DFDD}" type="presOf" srcId="{1C8B9CB6-791B-436C-AAD7-161DAB29711C}" destId="{34EDD26B-24E8-4A56-8813-0AAFC3692260}" srcOrd="0" destOrd="0" presId="urn:microsoft.com/office/officeart/2018/2/layout/IconVerticalSolidList"/>
    <dgm:cxn modelId="{56D15C96-7A63-4898-B8C9-421EC92C6670}" srcId="{ED056256-585E-418F-A684-D906DA222418}" destId="{1C8B9CB6-791B-436C-AAD7-161DAB29711C}" srcOrd="1" destOrd="0" parTransId="{F110C98E-254C-4A0A-B2D9-44583ED94D35}" sibTransId="{7BAB29E8-7ABC-46F6-895C-EDE0A651B3F6}"/>
    <dgm:cxn modelId="{B3A254B0-814B-4656-86F2-DE35D727C820}" type="presOf" srcId="{B49D7B8F-079F-417D-A039-D29A4F57E7EF}" destId="{4D1FF817-65D5-44BD-A7A7-A5CBB56B20F0}" srcOrd="0" destOrd="0" presId="urn:microsoft.com/office/officeart/2018/2/layout/IconVerticalSolidList"/>
    <dgm:cxn modelId="{FC0E3DC6-FE37-4F61-81E7-49B0AFBCD56F}" type="presOf" srcId="{ED056256-585E-418F-A684-D906DA222418}" destId="{C5071776-215D-4FFF-945A-03FD18611B2A}" srcOrd="0" destOrd="0" presId="urn:microsoft.com/office/officeart/2018/2/layout/IconVerticalSolidList"/>
    <dgm:cxn modelId="{CB1703D0-4A97-4F45-8FD8-4D5AEBB0F726}" srcId="{ED056256-585E-418F-A684-D906DA222418}" destId="{06D82698-4E3C-4F90-9F2E-FE30CC680140}" srcOrd="0" destOrd="0" parTransId="{3754FF1C-D3AD-4875-BB85-B4F0735C6660}" sibTransId="{A7BC7BCC-B804-401A-96F7-AC0EDA273449}"/>
    <dgm:cxn modelId="{225745D8-5B96-4037-9FC0-DB9DEC40844F}" type="presParOf" srcId="{C5071776-215D-4FFF-945A-03FD18611B2A}" destId="{933BA853-A763-4CE1-8B38-2B2EFB459190}" srcOrd="0" destOrd="0" presId="urn:microsoft.com/office/officeart/2018/2/layout/IconVerticalSolidList"/>
    <dgm:cxn modelId="{1C5B6964-5819-4E0E-851A-8BF6F489DA1D}" type="presParOf" srcId="{933BA853-A763-4CE1-8B38-2B2EFB459190}" destId="{26264E6F-1C08-4B57-BD14-8984538E6A4B}" srcOrd="0" destOrd="0" presId="urn:microsoft.com/office/officeart/2018/2/layout/IconVerticalSolidList"/>
    <dgm:cxn modelId="{3C8E114A-511D-437F-A452-50A8D7D67E5E}" type="presParOf" srcId="{933BA853-A763-4CE1-8B38-2B2EFB459190}" destId="{274EFFF2-3977-49B2-A992-1A3B06B6A35B}" srcOrd="1" destOrd="0" presId="urn:microsoft.com/office/officeart/2018/2/layout/IconVerticalSolidList"/>
    <dgm:cxn modelId="{0DBD5163-2399-4AA4-865E-A72C78F94AF5}" type="presParOf" srcId="{933BA853-A763-4CE1-8B38-2B2EFB459190}" destId="{C8C68939-B083-4CF2-9AE7-DEE047B85973}" srcOrd="2" destOrd="0" presId="urn:microsoft.com/office/officeart/2018/2/layout/IconVerticalSolidList"/>
    <dgm:cxn modelId="{D90A1BDB-F054-4473-87D7-75B65E6EEC07}" type="presParOf" srcId="{933BA853-A763-4CE1-8B38-2B2EFB459190}" destId="{393397A7-9F8E-4545-B570-3092E47076A0}" srcOrd="3" destOrd="0" presId="urn:microsoft.com/office/officeart/2018/2/layout/IconVerticalSolidList"/>
    <dgm:cxn modelId="{D203C764-E4C4-4CAB-88DD-918E0298D47A}" type="presParOf" srcId="{C5071776-215D-4FFF-945A-03FD18611B2A}" destId="{AD302DF9-0A05-4F10-9E2B-6524E0B47ED6}" srcOrd="1" destOrd="0" presId="urn:microsoft.com/office/officeart/2018/2/layout/IconVerticalSolidList"/>
    <dgm:cxn modelId="{C2CE6C67-21D4-448D-905B-54D47968C5C3}" type="presParOf" srcId="{C5071776-215D-4FFF-945A-03FD18611B2A}" destId="{CA063FEF-D064-46DD-9602-DCAA5A7D20F1}" srcOrd="2" destOrd="0" presId="urn:microsoft.com/office/officeart/2018/2/layout/IconVerticalSolidList"/>
    <dgm:cxn modelId="{6969BC72-9D5F-4BD5-9EF4-99FEF12E81D8}" type="presParOf" srcId="{CA063FEF-D064-46DD-9602-DCAA5A7D20F1}" destId="{AA2E81E6-1E8D-42E4-90EC-916F1CAFAE40}" srcOrd="0" destOrd="0" presId="urn:microsoft.com/office/officeart/2018/2/layout/IconVerticalSolidList"/>
    <dgm:cxn modelId="{58183CD5-B4B2-4C46-B268-0769EE34EB06}" type="presParOf" srcId="{CA063FEF-D064-46DD-9602-DCAA5A7D20F1}" destId="{3BB08EB9-CC60-4777-BA3A-E56EDAF5BF1E}" srcOrd="1" destOrd="0" presId="urn:microsoft.com/office/officeart/2018/2/layout/IconVerticalSolidList"/>
    <dgm:cxn modelId="{F8B760BC-A951-437D-8A57-A0950C36B49A}" type="presParOf" srcId="{CA063FEF-D064-46DD-9602-DCAA5A7D20F1}" destId="{D95ADC42-8767-4A6C-A4E8-78BFCDE5E804}" srcOrd="2" destOrd="0" presId="urn:microsoft.com/office/officeart/2018/2/layout/IconVerticalSolidList"/>
    <dgm:cxn modelId="{12256FD7-5F48-4C70-BBAE-02B92AC3CA83}" type="presParOf" srcId="{CA063FEF-D064-46DD-9602-DCAA5A7D20F1}" destId="{34EDD26B-24E8-4A56-8813-0AAFC3692260}" srcOrd="3" destOrd="0" presId="urn:microsoft.com/office/officeart/2018/2/layout/IconVerticalSolidList"/>
    <dgm:cxn modelId="{B41FA51E-97E1-4153-A0CE-EAE68F454C10}" type="presParOf" srcId="{C5071776-215D-4FFF-945A-03FD18611B2A}" destId="{03F7AF5B-D8DD-4772-89AC-076246A6B2E1}" srcOrd="3" destOrd="0" presId="urn:microsoft.com/office/officeart/2018/2/layout/IconVerticalSolidList"/>
    <dgm:cxn modelId="{C78CABEC-2E9C-40B3-9311-9C8D57434B0E}" type="presParOf" srcId="{C5071776-215D-4FFF-945A-03FD18611B2A}" destId="{0BF9ED0A-B15A-4FB0-AE86-83E07F4519CB}" srcOrd="4" destOrd="0" presId="urn:microsoft.com/office/officeart/2018/2/layout/IconVerticalSolidList"/>
    <dgm:cxn modelId="{7773C827-16EC-4EF1-9F27-C6922DB56A71}" type="presParOf" srcId="{0BF9ED0A-B15A-4FB0-AE86-83E07F4519CB}" destId="{244950B0-88AD-4E4C-914B-3AC0B5E3E825}" srcOrd="0" destOrd="0" presId="urn:microsoft.com/office/officeart/2018/2/layout/IconVerticalSolidList"/>
    <dgm:cxn modelId="{7249E528-4246-4401-BADE-53B08D96F971}" type="presParOf" srcId="{0BF9ED0A-B15A-4FB0-AE86-83E07F4519CB}" destId="{E4976D8F-CF51-4337-A8EF-F1EE7A7FFF66}" srcOrd="1" destOrd="0" presId="urn:microsoft.com/office/officeart/2018/2/layout/IconVerticalSolidList"/>
    <dgm:cxn modelId="{3250DD64-F4F8-4E62-B63A-E347A6AEF595}" type="presParOf" srcId="{0BF9ED0A-B15A-4FB0-AE86-83E07F4519CB}" destId="{E465E659-FE2F-4948-AA76-D812A015704E}" srcOrd="2" destOrd="0" presId="urn:microsoft.com/office/officeart/2018/2/layout/IconVerticalSolidList"/>
    <dgm:cxn modelId="{A1594D9D-5ECA-4754-9026-8E26081A4B6F}" type="presParOf" srcId="{0BF9ED0A-B15A-4FB0-AE86-83E07F4519CB}" destId="{4D1FF817-65D5-44BD-A7A7-A5CBB56B20F0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4375DBC-6A4D-4029-B6B4-BAFB7EEECCE6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F0CB2E52-E0C9-4DC7-B77E-1AD8803EC9EC}">
      <dgm:prSet/>
      <dgm:spPr/>
      <dgm:t>
        <a:bodyPr/>
        <a:lstStyle/>
        <a:p>
          <a:r>
            <a:rPr lang="id-ID"/>
            <a:t>Risiko penularan penyakit</a:t>
          </a:r>
          <a:endParaRPr lang="en-US"/>
        </a:p>
      </dgm:t>
    </dgm:pt>
    <dgm:pt modelId="{B2AA75CB-6C86-44DE-A6F0-86021726B56A}" type="parTrans" cxnId="{F8CB22F5-4419-4F7F-B329-189AA99FAC9D}">
      <dgm:prSet/>
      <dgm:spPr/>
      <dgm:t>
        <a:bodyPr/>
        <a:lstStyle/>
        <a:p>
          <a:endParaRPr lang="en-US"/>
        </a:p>
      </dgm:t>
    </dgm:pt>
    <dgm:pt modelId="{63608A07-26FB-423C-8D01-2F4A46EE73C0}" type="sibTrans" cxnId="{F8CB22F5-4419-4F7F-B329-189AA99FAC9D}">
      <dgm:prSet/>
      <dgm:spPr/>
      <dgm:t>
        <a:bodyPr/>
        <a:lstStyle/>
        <a:p>
          <a:endParaRPr lang="en-US"/>
        </a:p>
      </dgm:t>
    </dgm:pt>
    <dgm:pt modelId="{5A88E330-A312-461F-8DAE-670FD12A4F3D}">
      <dgm:prSet/>
      <dgm:spPr/>
      <dgm:t>
        <a:bodyPr/>
        <a:lstStyle/>
        <a:p>
          <a:r>
            <a:rPr lang="id-ID" b="1"/>
            <a:t>Imunisasi</a:t>
          </a:r>
          <a:r>
            <a:rPr lang="id-ID"/>
            <a:t> sebelum keberangatan: Meningitis, Pneumonia, Influenza, Hepatitis B</a:t>
          </a:r>
          <a:endParaRPr lang="en-US"/>
        </a:p>
      </dgm:t>
    </dgm:pt>
    <dgm:pt modelId="{8251AE83-94D4-4CF0-B33E-A13D79B62711}" type="parTrans" cxnId="{7266078A-6FED-4A77-99E5-8730778564AF}">
      <dgm:prSet/>
      <dgm:spPr/>
      <dgm:t>
        <a:bodyPr/>
        <a:lstStyle/>
        <a:p>
          <a:endParaRPr lang="en-US"/>
        </a:p>
      </dgm:t>
    </dgm:pt>
    <dgm:pt modelId="{B526C56A-E5E4-4613-89C3-D2B3D917D874}" type="sibTrans" cxnId="{7266078A-6FED-4A77-99E5-8730778564AF}">
      <dgm:prSet/>
      <dgm:spPr/>
      <dgm:t>
        <a:bodyPr/>
        <a:lstStyle/>
        <a:p>
          <a:endParaRPr lang="en-US"/>
        </a:p>
      </dgm:t>
    </dgm:pt>
    <dgm:pt modelId="{629A04F5-08A2-49F7-A6A5-6D58E4260E9B}">
      <dgm:prSet/>
      <dgm:spPr/>
      <dgm:t>
        <a:bodyPr/>
        <a:lstStyle/>
        <a:p>
          <a:r>
            <a:rPr lang="id-ID" b="1"/>
            <a:t>Pola hidup sehat</a:t>
          </a:r>
          <a:r>
            <a:rPr lang="id-ID"/>
            <a:t>: memakai masker, cuci tangan yang baik dan benar</a:t>
          </a:r>
          <a:endParaRPr lang="en-US"/>
        </a:p>
      </dgm:t>
    </dgm:pt>
    <dgm:pt modelId="{5E5408E1-62F6-46E1-B45D-4990BB8C573C}" type="parTrans" cxnId="{48E09699-5A16-4BE2-8988-4BE72E16C720}">
      <dgm:prSet/>
      <dgm:spPr/>
      <dgm:t>
        <a:bodyPr/>
        <a:lstStyle/>
        <a:p>
          <a:endParaRPr lang="en-US"/>
        </a:p>
      </dgm:t>
    </dgm:pt>
    <dgm:pt modelId="{D1C10C4B-35BB-493A-9C65-489D79FFE304}" type="sibTrans" cxnId="{48E09699-5A16-4BE2-8988-4BE72E16C720}">
      <dgm:prSet/>
      <dgm:spPr/>
      <dgm:t>
        <a:bodyPr/>
        <a:lstStyle/>
        <a:p>
          <a:endParaRPr lang="en-US"/>
        </a:p>
      </dgm:t>
    </dgm:pt>
    <dgm:pt modelId="{A8C3F941-45AF-41BE-9DA3-A90A48E74993}">
      <dgm:prSet/>
      <dgm:spPr/>
      <dgm:t>
        <a:bodyPr/>
        <a:lstStyle/>
        <a:p>
          <a:r>
            <a:rPr lang="id-ID"/>
            <a:t>Hindari </a:t>
          </a:r>
          <a:r>
            <a:rPr lang="id-ID" b="1"/>
            <a:t>sumber infeksi</a:t>
          </a:r>
          <a:r>
            <a:rPr lang="id-ID"/>
            <a:t>: jauhi hewan yang dicurigai sebagai host (onta), isolasi penderita penyakit infeksi yang mempunyai risiko menularkan</a:t>
          </a:r>
          <a:endParaRPr lang="en-US"/>
        </a:p>
      </dgm:t>
    </dgm:pt>
    <dgm:pt modelId="{76F60134-8CD6-4B63-87D9-93B5B4AE3437}" type="parTrans" cxnId="{E6D06A04-A3FA-469D-A503-EC191A21B8F8}">
      <dgm:prSet/>
      <dgm:spPr/>
      <dgm:t>
        <a:bodyPr/>
        <a:lstStyle/>
        <a:p>
          <a:endParaRPr lang="en-US"/>
        </a:p>
      </dgm:t>
    </dgm:pt>
    <dgm:pt modelId="{7FBFBF56-0F43-4C26-A0E7-A4279EA3EC40}" type="sibTrans" cxnId="{E6D06A04-A3FA-469D-A503-EC191A21B8F8}">
      <dgm:prSet/>
      <dgm:spPr/>
      <dgm:t>
        <a:bodyPr/>
        <a:lstStyle/>
        <a:p>
          <a:endParaRPr lang="en-US"/>
        </a:p>
      </dgm:t>
    </dgm:pt>
    <dgm:pt modelId="{5907707F-6070-4358-B940-8F7CF3BE92C2}">
      <dgm:prSet/>
      <dgm:spPr/>
      <dgm:t>
        <a:bodyPr/>
        <a:lstStyle/>
        <a:p>
          <a:r>
            <a:rPr lang="id-ID"/>
            <a:t>Risiko komplikasi penyakit</a:t>
          </a:r>
          <a:endParaRPr lang="en-US"/>
        </a:p>
      </dgm:t>
    </dgm:pt>
    <dgm:pt modelId="{68CC3A72-6FC1-4EDA-B8BD-003123206F70}" type="parTrans" cxnId="{9A48C418-D667-4E73-8570-0E0E6F20C13A}">
      <dgm:prSet/>
      <dgm:spPr/>
      <dgm:t>
        <a:bodyPr/>
        <a:lstStyle/>
        <a:p>
          <a:endParaRPr lang="en-US"/>
        </a:p>
      </dgm:t>
    </dgm:pt>
    <dgm:pt modelId="{00CBE751-DC3A-45DE-ACB0-71B8DC9889D1}" type="sibTrans" cxnId="{9A48C418-D667-4E73-8570-0E0E6F20C13A}">
      <dgm:prSet/>
      <dgm:spPr/>
      <dgm:t>
        <a:bodyPr/>
        <a:lstStyle/>
        <a:p>
          <a:endParaRPr lang="en-US"/>
        </a:p>
      </dgm:t>
    </dgm:pt>
    <dgm:pt modelId="{C01C2BC8-CB36-4C3F-A85B-5D4F684AEAEA}">
      <dgm:prSet/>
      <dgm:spPr/>
      <dgm:t>
        <a:bodyPr/>
        <a:lstStyle/>
        <a:p>
          <a:r>
            <a:rPr lang="id-ID"/>
            <a:t>Kendali penyakit </a:t>
          </a:r>
          <a:r>
            <a:rPr lang="id-ID" b="1"/>
            <a:t>sejak masa tunggu</a:t>
          </a:r>
          <a:endParaRPr lang="en-US"/>
        </a:p>
      </dgm:t>
    </dgm:pt>
    <dgm:pt modelId="{19A99B25-73D2-4EB9-96C1-06A02AF1E776}" type="parTrans" cxnId="{3C3045C1-E2E4-4440-BA7A-1FF408F1CC8D}">
      <dgm:prSet/>
      <dgm:spPr/>
      <dgm:t>
        <a:bodyPr/>
        <a:lstStyle/>
        <a:p>
          <a:endParaRPr lang="en-US"/>
        </a:p>
      </dgm:t>
    </dgm:pt>
    <dgm:pt modelId="{5CFB8BB1-B665-4949-B86A-D1333957659E}" type="sibTrans" cxnId="{3C3045C1-E2E4-4440-BA7A-1FF408F1CC8D}">
      <dgm:prSet/>
      <dgm:spPr/>
      <dgm:t>
        <a:bodyPr/>
        <a:lstStyle/>
        <a:p>
          <a:endParaRPr lang="en-US"/>
        </a:p>
      </dgm:t>
    </dgm:pt>
    <dgm:pt modelId="{DE7FCA6A-577F-42BE-A79D-00E7317DEA82}">
      <dgm:prSet/>
      <dgm:spPr/>
      <dgm:t>
        <a:bodyPr/>
        <a:lstStyle/>
        <a:p>
          <a:r>
            <a:rPr lang="id-ID"/>
            <a:t>Terapi yang </a:t>
          </a:r>
          <a:r>
            <a:rPr lang="id-ID" b="1"/>
            <a:t>tepat dan kontinyu</a:t>
          </a:r>
          <a:r>
            <a:rPr lang="id-ID"/>
            <a:t> </a:t>
          </a:r>
          <a:endParaRPr lang="en-US"/>
        </a:p>
      </dgm:t>
    </dgm:pt>
    <dgm:pt modelId="{3BF5DA19-19D8-4981-A642-30473080AB0E}" type="parTrans" cxnId="{F02F6619-C800-4E41-BA8C-D9EDF1720507}">
      <dgm:prSet/>
      <dgm:spPr/>
      <dgm:t>
        <a:bodyPr/>
        <a:lstStyle/>
        <a:p>
          <a:endParaRPr lang="en-US"/>
        </a:p>
      </dgm:t>
    </dgm:pt>
    <dgm:pt modelId="{CC2A0F05-D0DA-4D9C-A5F6-F1D610909683}" type="sibTrans" cxnId="{F02F6619-C800-4E41-BA8C-D9EDF1720507}">
      <dgm:prSet/>
      <dgm:spPr/>
      <dgm:t>
        <a:bodyPr/>
        <a:lstStyle/>
        <a:p>
          <a:endParaRPr lang="en-US"/>
        </a:p>
      </dgm:t>
    </dgm:pt>
    <dgm:pt modelId="{FBF8D897-42D1-4F5F-9998-2476E8D21D5E}">
      <dgm:prSet/>
      <dgm:spPr/>
      <dgm:t>
        <a:bodyPr/>
        <a:lstStyle/>
        <a:p>
          <a:r>
            <a:rPr lang="id-ID" b="1"/>
            <a:t>Asupan cairan dan makanan</a:t>
          </a:r>
          <a:r>
            <a:rPr lang="id-ID"/>
            <a:t> yang adekuat</a:t>
          </a:r>
          <a:endParaRPr lang="en-US"/>
        </a:p>
      </dgm:t>
    </dgm:pt>
    <dgm:pt modelId="{F74510C7-A562-4649-9293-5D1DC3179DCA}" type="parTrans" cxnId="{12BB92BF-6E4C-45CF-B6FF-94873EEAD608}">
      <dgm:prSet/>
      <dgm:spPr/>
      <dgm:t>
        <a:bodyPr/>
        <a:lstStyle/>
        <a:p>
          <a:endParaRPr lang="en-US"/>
        </a:p>
      </dgm:t>
    </dgm:pt>
    <dgm:pt modelId="{8FB9B7EE-9E69-4F74-A3EA-7C06ED4A82AE}" type="sibTrans" cxnId="{12BB92BF-6E4C-45CF-B6FF-94873EEAD608}">
      <dgm:prSet/>
      <dgm:spPr/>
      <dgm:t>
        <a:bodyPr/>
        <a:lstStyle/>
        <a:p>
          <a:endParaRPr lang="en-US"/>
        </a:p>
      </dgm:t>
    </dgm:pt>
    <dgm:pt modelId="{A9B6DAD7-C61E-4A73-9745-152135A5F331}">
      <dgm:prSet/>
      <dgm:spPr/>
      <dgm:t>
        <a:bodyPr/>
        <a:lstStyle/>
        <a:p>
          <a:r>
            <a:rPr lang="id-ID" b="1"/>
            <a:t>Deteksi dini</a:t>
          </a:r>
          <a:r>
            <a:rPr lang="id-ID"/>
            <a:t> komplikasi yang terjadi</a:t>
          </a:r>
          <a:endParaRPr lang="en-US"/>
        </a:p>
      </dgm:t>
    </dgm:pt>
    <dgm:pt modelId="{354D6DF2-80B0-42B2-BD23-41B781149360}" type="parTrans" cxnId="{8A081851-2071-4F23-8512-3160F6085B81}">
      <dgm:prSet/>
      <dgm:spPr/>
      <dgm:t>
        <a:bodyPr/>
        <a:lstStyle/>
        <a:p>
          <a:endParaRPr lang="en-US"/>
        </a:p>
      </dgm:t>
    </dgm:pt>
    <dgm:pt modelId="{8BA66516-498B-429D-A508-268C568491E8}" type="sibTrans" cxnId="{8A081851-2071-4F23-8512-3160F6085B81}">
      <dgm:prSet/>
      <dgm:spPr/>
      <dgm:t>
        <a:bodyPr/>
        <a:lstStyle/>
        <a:p>
          <a:endParaRPr lang="en-US"/>
        </a:p>
      </dgm:t>
    </dgm:pt>
    <dgm:pt modelId="{A207BA36-52AC-41B4-9FFB-5E3C775A4C8B}">
      <dgm:prSet/>
      <dgm:spPr/>
      <dgm:t>
        <a:bodyPr/>
        <a:lstStyle/>
        <a:p>
          <a:r>
            <a:rPr lang="id-ID"/>
            <a:t>Penanganan komplikasi dengan adekuat </a:t>
          </a:r>
          <a:r>
            <a:rPr lang="id-ID" b="1"/>
            <a:t>(primary survey, rujukan tepat)</a:t>
          </a:r>
          <a:endParaRPr lang="en-US"/>
        </a:p>
      </dgm:t>
    </dgm:pt>
    <dgm:pt modelId="{C2BD5133-B242-4094-88E0-6C9446933567}" type="parTrans" cxnId="{2F64D522-E0FA-4922-BABF-906350B1D702}">
      <dgm:prSet/>
      <dgm:spPr/>
      <dgm:t>
        <a:bodyPr/>
        <a:lstStyle/>
        <a:p>
          <a:endParaRPr lang="en-US"/>
        </a:p>
      </dgm:t>
    </dgm:pt>
    <dgm:pt modelId="{DEEA073A-DB55-467C-B318-B6473EE67F58}" type="sibTrans" cxnId="{2F64D522-E0FA-4922-BABF-906350B1D702}">
      <dgm:prSet/>
      <dgm:spPr/>
      <dgm:t>
        <a:bodyPr/>
        <a:lstStyle/>
        <a:p>
          <a:endParaRPr lang="en-US"/>
        </a:p>
      </dgm:t>
    </dgm:pt>
    <dgm:pt modelId="{997AC8B8-18EC-41D9-81C4-4887EA65B35A}">
      <dgm:prSet/>
      <dgm:spPr/>
      <dgm:t>
        <a:bodyPr/>
        <a:lstStyle/>
        <a:p>
          <a:r>
            <a:rPr lang="id-ID"/>
            <a:t>Sistim </a:t>
          </a:r>
          <a:r>
            <a:rPr lang="id-ID" b="1"/>
            <a:t>transportasi medis</a:t>
          </a:r>
          <a:r>
            <a:rPr lang="id-ID"/>
            <a:t> yang adekuat</a:t>
          </a:r>
          <a:endParaRPr lang="en-US"/>
        </a:p>
      </dgm:t>
    </dgm:pt>
    <dgm:pt modelId="{C8BF8C46-2DDB-4334-975B-FDB1D7AE2E11}" type="parTrans" cxnId="{2E99B2FA-C677-478C-8E18-740E019CC3F2}">
      <dgm:prSet/>
      <dgm:spPr/>
      <dgm:t>
        <a:bodyPr/>
        <a:lstStyle/>
        <a:p>
          <a:endParaRPr lang="en-US"/>
        </a:p>
      </dgm:t>
    </dgm:pt>
    <dgm:pt modelId="{FEAD9C0B-923C-4BE5-881C-946338E57B08}" type="sibTrans" cxnId="{2E99B2FA-C677-478C-8E18-740E019CC3F2}">
      <dgm:prSet/>
      <dgm:spPr/>
      <dgm:t>
        <a:bodyPr/>
        <a:lstStyle/>
        <a:p>
          <a:endParaRPr lang="en-US"/>
        </a:p>
      </dgm:t>
    </dgm:pt>
    <dgm:pt modelId="{DEA29E98-A23B-4A67-B8A7-67E1CBC3DD2C}" type="pres">
      <dgm:prSet presAssocID="{E4375DBC-6A4D-4029-B6B4-BAFB7EEECCE6}" presName="Name0" presStyleCnt="0">
        <dgm:presLayoutVars>
          <dgm:dir/>
          <dgm:animLvl val="lvl"/>
          <dgm:resizeHandles val="exact"/>
        </dgm:presLayoutVars>
      </dgm:prSet>
      <dgm:spPr/>
    </dgm:pt>
    <dgm:pt modelId="{1946BEBD-E1A5-44D0-9229-33331CFE5A78}" type="pres">
      <dgm:prSet presAssocID="{F0CB2E52-E0C9-4DC7-B77E-1AD8803EC9EC}" presName="composite" presStyleCnt="0"/>
      <dgm:spPr/>
    </dgm:pt>
    <dgm:pt modelId="{D053DCEC-D930-4C19-8F8A-71C76188EA16}" type="pres">
      <dgm:prSet presAssocID="{F0CB2E52-E0C9-4DC7-B77E-1AD8803EC9EC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B8762FE7-1446-4AE3-9B2B-C98E29C33043}" type="pres">
      <dgm:prSet presAssocID="{F0CB2E52-E0C9-4DC7-B77E-1AD8803EC9EC}" presName="desTx" presStyleLbl="alignAccFollowNode1" presStyleIdx="0" presStyleCnt="2">
        <dgm:presLayoutVars>
          <dgm:bulletEnabled val="1"/>
        </dgm:presLayoutVars>
      </dgm:prSet>
      <dgm:spPr/>
    </dgm:pt>
    <dgm:pt modelId="{F604DE58-5F44-4129-BFFB-9BB7C108E4E9}" type="pres">
      <dgm:prSet presAssocID="{63608A07-26FB-423C-8D01-2F4A46EE73C0}" presName="space" presStyleCnt="0"/>
      <dgm:spPr/>
    </dgm:pt>
    <dgm:pt modelId="{42D42F4F-212E-42A9-AB7D-B64BA2B40A69}" type="pres">
      <dgm:prSet presAssocID="{5907707F-6070-4358-B940-8F7CF3BE92C2}" presName="composite" presStyleCnt="0"/>
      <dgm:spPr/>
    </dgm:pt>
    <dgm:pt modelId="{ABA58534-675F-4576-A0B8-D00B266840BF}" type="pres">
      <dgm:prSet presAssocID="{5907707F-6070-4358-B940-8F7CF3BE92C2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82BBE99E-8558-49A2-90F5-800C445648BA}" type="pres">
      <dgm:prSet presAssocID="{5907707F-6070-4358-B940-8F7CF3BE92C2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E6D06A04-A3FA-469D-A503-EC191A21B8F8}" srcId="{F0CB2E52-E0C9-4DC7-B77E-1AD8803EC9EC}" destId="{A8C3F941-45AF-41BE-9DA3-A90A48E74993}" srcOrd="2" destOrd="0" parTransId="{76F60134-8CD6-4B63-87D9-93B5B4AE3437}" sibTransId="{7FBFBF56-0F43-4C26-A0E7-A4279EA3EC40}"/>
    <dgm:cxn modelId="{7333E606-6703-47CA-917B-8F864771A690}" type="presOf" srcId="{A207BA36-52AC-41B4-9FFB-5E3C775A4C8B}" destId="{82BBE99E-8558-49A2-90F5-800C445648BA}" srcOrd="0" destOrd="4" presId="urn:microsoft.com/office/officeart/2005/8/layout/hList1"/>
    <dgm:cxn modelId="{9A48C418-D667-4E73-8570-0E0E6F20C13A}" srcId="{E4375DBC-6A4D-4029-B6B4-BAFB7EEECCE6}" destId="{5907707F-6070-4358-B940-8F7CF3BE92C2}" srcOrd="1" destOrd="0" parTransId="{68CC3A72-6FC1-4EDA-B8BD-003123206F70}" sibTransId="{00CBE751-DC3A-45DE-ACB0-71B8DC9889D1}"/>
    <dgm:cxn modelId="{F02F6619-C800-4E41-BA8C-D9EDF1720507}" srcId="{5907707F-6070-4358-B940-8F7CF3BE92C2}" destId="{DE7FCA6A-577F-42BE-A79D-00E7317DEA82}" srcOrd="1" destOrd="0" parTransId="{3BF5DA19-19D8-4981-A642-30473080AB0E}" sibTransId="{CC2A0F05-D0DA-4D9C-A5F6-F1D610909683}"/>
    <dgm:cxn modelId="{2F64D522-E0FA-4922-BABF-906350B1D702}" srcId="{5907707F-6070-4358-B940-8F7CF3BE92C2}" destId="{A207BA36-52AC-41B4-9FFB-5E3C775A4C8B}" srcOrd="4" destOrd="0" parTransId="{C2BD5133-B242-4094-88E0-6C9446933567}" sibTransId="{DEEA073A-DB55-467C-B318-B6473EE67F58}"/>
    <dgm:cxn modelId="{34507228-0EC0-4F1B-891B-A37035CA28E9}" type="presOf" srcId="{A9B6DAD7-C61E-4A73-9745-152135A5F331}" destId="{82BBE99E-8558-49A2-90F5-800C445648BA}" srcOrd="0" destOrd="3" presId="urn:microsoft.com/office/officeart/2005/8/layout/hList1"/>
    <dgm:cxn modelId="{45FAA561-DF5E-4A8F-B1B9-D072C8DBB40E}" type="presOf" srcId="{997AC8B8-18EC-41D9-81C4-4887EA65B35A}" destId="{82BBE99E-8558-49A2-90F5-800C445648BA}" srcOrd="0" destOrd="5" presId="urn:microsoft.com/office/officeart/2005/8/layout/hList1"/>
    <dgm:cxn modelId="{91DEBD41-139A-48A7-B417-2AA34555BE82}" type="presOf" srcId="{DE7FCA6A-577F-42BE-A79D-00E7317DEA82}" destId="{82BBE99E-8558-49A2-90F5-800C445648BA}" srcOrd="0" destOrd="1" presId="urn:microsoft.com/office/officeart/2005/8/layout/hList1"/>
    <dgm:cxn modelId="{8A081851-2071-4F23-8512-3160F6085B81}" srcId="{5907707F-6070-4358-B940-8F7CF3BE92C2}" destId="{A9B6DAD7-C61E-4A73-9745-152135A5F331}" srcOrd="3" destOrd="0" parTransId="{354D6DF2-80B0-42B2-BD23-41B781149360}" sibTransId="{8BA66516-498B-429D-A508-268C568491E8}"/>
    <dgm:cxn modelId="{7266078A-6FED-4A77-99E5-8730778564AF}" srcId="{F0CB2E52-E0C9-4DC7-B77E-1AD8803EC9EC}" destId="{5A88E330-A312-461F-8DAE-670FD12A4F3D}" srcOrd="0" destOrd="0" parTransId="{8251AE83-94D4-4CF0-B33E-A13D79B62711}" sibTransId="{B526C56A-E5E4-4613-89C3-D2B3D917D874}"/>
    <dgm:cxn modelId="{887D3B8D-4923-40F9-BC35-4FB8AEFECF3C}" type="presOf" srcId="{5A88E330-A312-461F-8DAE-670FD12A4F3D}" destId="{B8762FE7-1446-4AE3-9B2B-C98E29C33043}" srcOrd="0" destOrd="0" presId="urn:microsoft.com/office/officeart/2005/8/layout/hList1"/>
    <dgm:cxn modelId="{20AB1293-58E1-43CC-A1F7-CF52EDDD3020}" type="presOf" srcId="{E4375DBC-6A4D-4029-B6B4-BAFB7EEECCE6}" destId="{DEA29E98-A23B-4A67-B8A7-67E1CBC3DD2C}" srcOrd="0" destOrd="0" presId="urn:microsoft.com/office/officeart/2005/8/layout/hList1"/>
    <dgm:cxn modelId="{82C44399-3225-443C-A3C7-FFC716AD0991}" type="presOf" srcId="{F0CB2E52-E0C9-4DC7-B77E-1AD8803EC9EC}" destId="{D053DCEC-D930-4C19-8F8A-71C76188EA16}" srcOrd="0" destOrd="0" presId="urn:microsoft.com/office/officeart/2005/8/layout/hList1"/>
    <dgm:cxn modelId="{48E09699-5A16-4BE2-8988-4BE72E16C720}" srcId="{F0CB2E52-E0C9-4DC7-B77E-1AD8803EC9EC}" destId="{629A04F5-08A2-49F7-A6A5-6D58E4260E9B}" srcOrd="1" destOrd="0" parTransId="{5E5408E1-62F6-46E1-B45D-4990BB8C573C}" sibTransId="{D1C10C4B-35BB-493A-9C65-489D79FFE304}"/>
    <dgm:cxn modelId="{40E8429D-034D-43CB-BC8F-0CC967D04F66}" type="presOf" srcId="{FBF8D897-42D1-4F5F-9998-2476E8D21D5E}" destId="{82BBE99E-8558-49A2-90F5-800C445648BA}" srcOrd="0" destOrd="2" presId="urn:microsoft.com/office/officeart/2005/8/layout/hList1"/>
    <dgm:cxn modelId="{12BB92BF-6E4C-45CF-B6FF-94873EEAD608}" srcId="{5907707F-6070-4358-B940-8F7CF3BE92C2}" destId="{FBF8D897-42D1-4F5F-9998-2476E8D21D5E}" srcOrd="2" destOrd="0" parTransId="{F74510C7-A562-4649-9293-5D1DC3179DCA}" sibTransId="{8FB9B7EE-9E69-4F74-A3EA-7C06ED4A82AE}"/>
    <dgm:cxn modelId="{3C3045C1-E2E4-4440-BA7A-1FF408F1CC8D}" srcId="{5907707F-6070-4358-B940-8F7CF3BE92C2}" destId="{C01C2BC8-CB36-4C3F-A85B-5D4F684AEAEA}" srcOrd="0" destOrd="0" parTransId="{19A99B25-73D2-4EB9-96C1-06A02AF1E776}" sibTransId="{5CFB8BB1-B665-4949-B86A-D1333957659E}"/>
    <dgm:cxn modelId="{56FBFBCC-586F-408A-8C52-F8274B7286AC}" type="presOf" srcId="{5907707F-6070-4358-B940-8F7CF3BE92C2}" destId="{ABA58534-675F-4576-A0B8-D00B266840BF}" srcOrd="0" destOrd="0" presId="urn:microsoft.com/office/officeart/2005/8/layout/hList1"/>
    <dgm:cxn modelId="{7147B1CF-6913-4DAB-988E-4490B9F155DD}" type="presOf" srcId="{C01C2BC8-CB36-4C3F-A85B-5D4F684AEAEA}" destId="{82BBE99E-8558-49A2-90F5-800C445648BA}" srcOrd="0" destOrd="0" presId="urn:microsoft.com/office/officeart/2005/8/layout/hList1"/>
    <dgm:cxn modelId="{081369DB-AD28-476F-A851-FFF6CCAEA833}" type="presOf" srcId="{629A04F5-08A2-49F7-A6A5-6D58E4260E9B}" destId="{B8762FE7-1446-4AE3-9B2B-C98E29C33043}" srcOrd="0" destOrd="1" presId="urn:microsoft.com/office/officeart/2005/8/layout/hList1"/>
    <dgm:cxn modelId="{789379E8-31A0-4884-92A8-DBC2DA2D32BE}" type="presOf" srcId="{A8C3F941-45AF-41BE-9DA3-A90A48E74993}" destId="{B8762FE7-1446-4AE3-9B2B-C98E29C33043}" srcOrd="0" destOrd="2" presId="urn:microsoft.com/office/officeart/2005/8/layout/hList1"/>
    <dgm:cxn modelId="{F8CB22F5-4419-4F7F-B329-189AA99FAC9D}" srcId="{E4375DBC-6A4D-4029-B6B4-BAFB7EEECCE6}" destId="{F0CB2E52-E0C9-4DC7-B77E-1AD8803EC9EC}" srcOrd="0" destOrd="0" parTransId="{B2AA75CB-6C86-44DE-A6F0-86021726B56A}" sibTransId="{63608A07-26FB-423C-8D01-2F4A46EE73C0}"/>
    <dgm:cxn modelId="{2E99B2FA-C677-478C-8E18-740E019CC3F2}" srcId="{5907707F-6070-4358-B940-8F7CF3BE92C2}" destId="{997AC8B8-18EC-41D9-81C4-4887EA65B35A}" srcOrd="5" destOrd="0" parTransId="{C8BF8C46-2DDB-4334-975B-FDB1D7AE2E11}" sibTransId="{FEAD9C0B-923C-4BE5-881C-946338E57B08}"/>
    <dgm:cxn modelId="{DBD415E4-A3A2-49F0-B6CC-33E28A3895D2}" type="presParOf" srcId="{DEA29E98-A23B-4A67-B8A7-67E1CBC3DD2C}" destId="{1946BEBD-E1A5-44D0-9229-33331CFE5A78}" srcOrd="0" destOrd="0" presId="urn:microsoft.com/office/officeart/2005/8/layout/hList1"/>
    <dgm:cxn modelId="{EDFFC415-F5E3-4E83-B1FA-6D137C7B2A65}" type="presParOf" srcId="{1946BEBD-E1A5-44D0-9229-33331CFE5A78}" destId="{D053DCEC-D930-4C19-8F8A-71C76188EA16}" srcOrd="0" destOrd="0" presId="urn:microsoft.com/office/officeart/2005/8/layout/hList1"/>
    <dgm:cxn modelId="{E89023ED-6A43-4165-B1C1-353982FED27D}" type="presParOf" srcId="{1946BEBD-E1A5-44D0-9229-33331CFE5A78}" destId="{B8762FE7-1446-4AE3-9B2B-C98E29C33043}" srcOrd="1" destOrd="0" presId="urn:microsoft.com/office/officeart/2005/8/layout/hList1"/>
    <dgm:cxn modelId="{5112E8A9-5F4B-4A61-94C0-FE2FD2787F4A}" type="presParOf" srcId="{DEA29E98-A23B-4A67-B8A7-67E1CBC3DD2C}" destId="{F604DE58-5F44-4129-BFFB-9BB7C108E4E9}" srcOrd="1" destOrd="0" presId="urn:microsoft.com/office/officeart/2005/8/layout/hList1"/>
    <dgm:cxn modelId="{CA23EB9D-03A4-4706-81A3-49881DA4E1FA}" type="presParOf" srcId="{DEA29E98-A23B-4A67-B8A7-67E1CBC3DD2C}" destId="{42D42F4F-212E-42A9-AB7D-B64BA2B40A69}" srcOrd="2" destOrd="0" presId="urn:microsoft.com/office/officeart/2005/8/layout/hList1"/>
    <dgm:cxn modelId="{D912360C-AFE5-4F06-AC78-F6A71B2283A6}" type="presParOf" srcId="{42D42F4F-212E-42A9-AB7D-B64BA2B40A69}" destId="{ABA58534-675F-4576-A0B8-D00B266840BF}" srcOrd="0" destOrd="0" presId="urn:microsoft.com/office/officeart/2005/8/layout/hList1"/>
    <dgm:cxn modelId="{87CFB172-8E75-48F7-965F-151879301E8A}" type="presParOf" srcId="{42D42F4F-212E-42A9-AB7D-B64BA2B40A69}" destId="{82BBE99E-8558-49A2-90F5-800C445648B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534F15D9-DC92-49E5-8A8D-F087ED96DAE9}" type="doc">
      <dgm:prSet loTypeId="urn:microsoft.com/office/officeart/2005/8/layout/hList1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33355EB-7F7B-467F-9D02-5C8A58B7DA9E}">
      <dgm:prSet/>
      <dgm:spPr/>
      <dgm:t>
        <a:bodyPr/>
        <a:lstStyle/>
        <a:p>
          <a:r>
            <a:rPr lang="id-ID"/>
            <a:t>Risiko kejadian luar biasa</a:t>
          </a:r>
          <a:endParaRPr lang="en-US"/>
        </a:p>
      </dgm:t>
    </dgm:pt>
    <dgm:pt modelId="{1B67058C-1613-4BD4-9CDC-3110E2BA2DBA}" type="parTrans" cxnId="{1B647611-AA94-45BA-A64C-2A91F56A548C}">
      <dgm:prSet/>
      <dgm:spPr/>
      <dgm:t>
        <a:bodyPr/>
        <a:lstStyle/>
        <a:p>
          <a:endParaRPr lang="en-US"/>
        </a:p>
      </dgm:t>
    </dgm:pt>
    <dgm:pt modelId="{287775F6-B7A2-49C2-A0C4-7B34EEE6C18B}" type="sibTrans" cxnId="{1B647611-AA94-45BA-A64C-2A91F56A548C}">
      <dgm:prSet/>
      <dgm:spPr/>
      <dgm:t>
        <a:bodyPr/>
        <a:lstStyle/>
        <a:p>
          <a:endParaRPr lang="en-US"/>
        </a:p>
      </dgm:t>
    </dgm:pt>
    <dgm:pt modelId="{15238687-2714-4FE3-BFB5-62D70AC1794C}">
      <dgm:prSet/>
      <dgm:spPr/>
      <dgm:t>
        <a:bodyPr/>
        <a:lstStyle/>
        <a:p>
          <a:r>
            <a:rPr lang="id-ID"/>
            <a:t>Pola hidup sehat: makan tepat waktu, cuci tangan dengan baik dan benar, memakai masker, tidak jajan makanan sembarangan</a:t>
          </a:r>
          <a:endParaRPr lang="en-US"/>
        </a:p>
      </dgm:t>
    </dgm:pt>
    <dgm:pt modelId="{BBFAFDAB-6BE0-4459-A489-96444BD5FF6B}" type="parTrans" cxnId="{00887D39-DDA2-472C-9CB3-5E2CD4746C06}">
      <dgm:prSet/>
      <dgm:spPr/>
      <dgm:t>
        <a:bodyPr/>
        <a:lstStyle/>
        <a:p>
          <a:endParaRPr lang="en-US"/>
        </a:p>
      </dgm:t>
    </dgm:pt>
    <dgm:pt modelId="{7696667E-1963-4992-B7AA-2D65CEB6EA0D}" type="sibTrans" cxnId="{00887D39-DDA2-472C-9CB3-5E2CD4746C06}">
      <dgm:prSet/>
      <dgm:spPr/>
      <dgm:t>
        <a:bodyPr/>
        <a:lstStyle/>
        <a:p>
          <a:endParaRPr lang="en-US"/>
        </a:p>
      </dgm:t>
    </dgm:pt>
    <dgm:pt modelId="{D4E7E7BF-D7C3-41DB-A610-3DE385AD2D85}">
      <dgm:prSet/>
      <dgm:spPr/>
      <dgm:t>
        <a:bodyPr/>
        <a:lstStyle/>
        <a:p>
          <a:r>
            <a:rPr lang="id-ID"/>
            <a:t>Manajemen waktu ibadah yang tepat</a:t>
          </a:r>
          <a:endParaRPr lang="en-US"/>
        </a:p>
      </dgm:t>
    </dgm:pt>
    <dgm:pt modelId="{740B4BCA-1CD0-4EFB-AA1A-C8A986A0EB6D}" type="parTrans" cxnId="{49E73245-FB44-46A9-8C82-7A52EC0C6B73}">
      <dgm:prSet/>
      <dgm:spPr/>
      <dgm:t>
        <a:bodyPr/>
        <a:lstStyle/>
        <a:p>
          <a:endParaRPr lang="en-US"/>
        </a:p>
      </dgm:t>
    </dgm:pt>
    <dgm:pt modelId="{668A28A0-82B4-4779-966E-F26D4EC308D2}" type="sibTrans" cxnId="{49E73245-FB44-46A9-8C82-7A52EC0C6B73}">
      <dgm:prSet/>
      <dgm:spPr/>
      <dgm:t>
        <a:bodyPr/>
        <a:lstStyle/>
        <a:p>
          <a:endParaRPr lang="en-US"/>
        </a:p>
      </dgm:t>
    </dgm:pt>
    <dgm:pt modelId="{A4F7B6D4-D690-40B3-8FBF-5ECD30AE19E8}">
      <dgm:prSet/>
      <dgm:spPr/>
      <dgm:t>
        <a:bodyPr/>
        <a:lstStyle/>
        <a:p>
          <a:r>
            <a:rPr lang="id-ID"/>
            <a:t>Deteksi dini risiko kejadian luar biasa</a:t>
          </a:r>
          <a:endParaRPr lang="en-US"/>
        </a:p>
      </dgm:t>
    </dgm:pt>
    <dgm:pt modelId="{5CD3A9AD-75AB-48FA-9393-59B01398E040}" type="parTrans" cxnId="{781BB183-F18F-4494-A76F-4BA93A6BEBE3}">
      <dgm:prSet/>
      <dgm:spPr/>
      <dgm:t>
        <a:bodyPr/>
        <a:lstStyle/>
        <a:p>
          <a:endParaRPr lang="en-US"/>
        </a:p>
      </dgm:t>
    </dgm:pt>
    <dgm:pt modelId="{37484C43-178A-48D2-BC88-85AD40D3D416}" type="sibTrans" cxnId="{781BB183-F18F-4494-A76F-4BA93A6BEBE3}">
      <dgm:prSet/>
      <dgm:spPr/>
      <dgm:t>
        <a:bodyPr/>
        <a:lstStyle/>
        <a:p>
          <a:endParaRPr lang="en-US"/>
        </a:p>
      </dgm:t>
    </dgm:pt>
    <dgm:pt modelId="{DE5A8E85-252E-4241-89B4-9C5FAA8E83BD}">
      <dgm:prSet/>
      <dgm:spPr/>
      <dgm:t>
        <a:bodyPr/>
        <a:lstStyle/>
        <a:p>
          <a:r>
            <a:rPr lang="id-ID"/>
            <a:t>Risiko delayed pelayanan kesehatan</a:t>
          </a:r>
          <a:endParaRPr lang="en-US"/>
        </a:p>
      </dgm:t>
    </dgm:pt>
    <dgm:pt modelId="{3D1DBE58-AF2E-4FCE-9B46-02278C0C75E7}" type="parTrans" cxnId="{5A7EAD47-5F31-416F-AA7E-E1126FA8B7AF}">
      <dgm:prSet/>
      <dgm:spPr/>
      <dgm:t>
        <a:bodyPr/>
        <a:lstStyle/>
        <a:p>
          <a:endParaRPr lang="en-US"/>
        </a:p>
      </dgm:t>
    </dgm:pt>
    <dgm:pt modelId="{89F77619-86A0-4AFD-B4BE-3357E7F01954}" type="sibTrans" cxnId="{5A7EAD47-5F31-416F-AA7E-E1126FA8B7AF}">
      <dgm:prSet/>
      <dgm:spPr/>
      <dgm:t>
        <a:bodyPr/>
        <a:lstStyle/>
        <a:p>
          <a:endParaRPr lang="en-US"/>
        </a:p>
      </dgm:t>
    </dgm:pt>
    <dgm:pt modelId="{D0A80F9B-4CFD-4D0C-8E45-323920F0DD67}">
      <dgm:prSet/>
      <dgm:spPr/>
      <dgm:t>
        <a:bodyPr/>
        <a:lstStyle/>
        <a:p>
          <a:r>
            <a:rPr lang="id-ID"/>
            <a:t>Deteksi dini penyakit yang gawat dan darurat</a:t>
          </a:r>
          <a:endParaRPr lang="en-US"/>
        </a:p>
      </dgm:t>
    </dgm:pt>
    <dgm:pt modelId="{F64B588C-CB99-42B0-ACD1-4D56C050967B}" type="parTrans" cxnId="{DB5845C1-E3EB-4BC6-818B-DFAD3AE31DBB}">
      <dgm:prSet/>
      <dgm:spPr/>
      <dgm:t>
        <a:bodyPr/>
        <a:lstStyle/>
        <a:p>
          <a:endParaRPr lang="en-US"/>
        </a:p>
      </dgm:t>
    </dgm:pt>
    <dgm:pt modelId="{DA243CE4-6498-4E1D-8F8B-02163355056E}" type="sibTrans" cxnId="{DB5845C1-E3EB-4BC6-818B-DFAD3AE31DBB}">
      <dgm:prSet/>
      <dgm:spPr/>
      <dgm:t>
        <a:bodyPr/>
        <a:lstStyle/>
        <a:p>
          <a:endParaRPr lang="en-US"/>
        </a:p>
      </dgm:t>
    </dgm:pt>
    <dgm:pt modelId="{EC3D227E-94ED-4C6C-BD73-4F974D1891E4}">
      <dgm:prSet/>
      <dgm:spPr/>
      <dgm:t>
        <a:bodyPr/>
        <a:lstStyle/>
        <a:p>
          <a:r>
            <a:rPr lang="id-ID"/>
            <a:t>Sistem transportasi medis yang adekuat</a:t>
          </a:r>
          <a:endParaRPr lang="en-US"/>
        </a:p>
      </dgm:t>
    </dgm:pt>
    <dgm:pt modelId="{A8D9DAE8-2881-432E-95EB-83ABF0163537}" type="parTrans" cxnId="{0502A00E-5582-4C42-BE6F-5D54D3139822}">
      <dgm:prSet/>
      <dgm:spPr/>
      <dgm:t>
        <a:bodyPr/>
        <a:lstStyle/>
        <a:p>
          <a:endParaRPr lang="en-US"/>
        </a:p>
      </dgm:t>
    </dgm:pt>
    <dgm:pt modelId="{C41947F7-6150-40B4-A5F3-AFAA2C26E73C}" type="sibTrans" cxnId="{0502A00E-5582-4C42-BE6F-5D54D3139822}">
      <dgm:prSet/>
      <dgm:spPr/>
      <dgm:t>
        <a:bodyPr/>
        <a:lstStyle/>
        <a:p>
          <a:endParaRPr lang="en-US"/>
        </a:p>
      </dgm:t>
    </dgm:pt>
    <dgm:pt modelId="{783891E2-3A64-49E0-B4EC-41D4110153DA}">
      <dgm:prSet/>
      <dgm:spPr/>
      <dgm:t>
        <a:bodyPr/>
        <a:lstStyle/>
        <a:p>
          <a:r>
            <a:rPr lang="id-ID"/>
            <a:t>Sistem rujukan yang adekuat</a:t>
          </a:r>
          <a:endParaRPr lang="en-US"/>
        </a:p>
      </dgm:t>
    </dgm:pt>
    <dgm:pt modelId="{84773704-D2A6-4E56-A2AB-1CE0A0E1603F}" type="parTrans" cxnId="{E7151CCB-FA6A-4230-8143-B64668AC6242}">
      <dgm:prSet/>
      <dgm:spPr/>
      <dgm:t>
        <a:bodyPr/>
        <a:lstStyle/>
        <a:p>
          <a:endParaRPr lang="en-US"/>
        </a:p>
      </dgm:t>
    </dgm:pt>
    <dgm:pt modelId="{44321B84-5999-4E5A-B500-1B631BB7D2C6}" type="sibTrans" cxnId="{E7151CCB-FA6A-4230-8143-B64668AC6242}">
      <dgm:prSet/>
      <dgm:spPr/>
      <dgm:t>
        <a:bodyPr/>
        <a:lstStyle/>
        <a:p>
          <a:endParaRPr lang="en-US"/>
        </a:p>
      </dgm:t>
    </dgm:pt>
    <dgm:pt modelId="{C411175E-2A10-4D39-8A22-618A2F058331}">
      <dgm:prSet/>
      <dgm:spPr/>
      <dgm:t>
        <a:bodyPr/>
        <a:lstStyle/>
        <a:p>
          <a:r>
            <a:rPr lang="id-ID"/>
            <a:t>Pos kesehatan satelit</a:t>
          </a:r>
          <a:endParaRPr lang="en-US"/>
        </a:p>
      </dgm:t>
    </dgm:pt>
    <dgm:pt modelId="{52FA0166-C60D-4062-A704-8810ACA3CCB1}" type="parTrans" cxnId="{D694CA2D-0EB0-48CD-B62F-D1C0C4C05341}">
      <dgm:prSet/>
      <dgm:spPr/>
      <dgm:t>
        <a:bodyPr/>
        <a:lstStyle/>
        <a:p>
          <a:endParaRPr lang="en-US"/>
        </a:p>
      </dgm:t>
    </dgm:pt>
    <dgm:pt modelId="{2138D9FA-D5E9-4967-B3C1-6CFA2160AB7A}" type="sibTrans" cxnId="{D694CA2D-0EB0-48CD-B62F-D1C0C4C05341}">
      <dgm:prSet/>
      <dgm:spPr/>
      <dgm:t>
        <a:bodyPr/>
        <a:lstStyle/>
        <a:p>
          <a:endParaRPr lang="en-US"/>
        </a:p>
      </dgm:t>
    </dgm:pt>
    <dgm:pt modelId="{A22AF7ED-A18D-4BDE-B75C-6824B2811BF1}">
      <dgm:prSet/>
      <dgm:spPr/>
      <dgm:t>
        <a:bodyPr/>
        <a:lstStyle/>
        <a:p>
          <a:r>
            <a:rPr lang="id-ID"/>
            <a:t>Tim gerak cepat</a:t>
          </a:r>
          <a:endParaRPr lang="en-US"/>
        </a:p>
      </dgm:t>
    </dgm:pt>
    <dgm:pt modelId="{B8998A30-DA14-4D51-8707-4C52F1A68274}" type="parTrans" cxnId="{013E9217-E70E-4183-9FC0-9FD1234FE7C4}">
      <dgm:prSet/>
      <dgm:spPr/>
      <dgm:t>
        <a:bodyPr/>
        <a:lstStyle/>
        <a:p>
          <a:endParaRPr lang="en-US"/>
        </a:p>
      </dgm:t>
    </dgm:pt>
    <dgm:pt modelId="{38DB5A95-2352-4584-BBD9-9A162B8616B5}" type="sibTrans" cxnId="{013E9217-E70E-4183-9FC0-9FD1234FE7C4}">
      <dgm:prSet/>
      <dgm:spPr/>
      <dgm:t>
        <a:bodyPr/>
        <a:lstStyle/>
        <a:p>
          <a:endParaRPr lang="en-US"/>
        </a:p>
      </dgm:t>
    </dgm:pt>
    <dgm:pt modelId="{7D3F6627-8F3D-467E-8363-43D61FD79950}" type="pres">
      <dgm:prSet presAssocID="{534F15D9-DC92-49E5-8A8D-F087ED96DAE9}" presName="Name0" presStyleCnt="0">
        <dgm:presLayoutVars>
          <dgm:dir/>
          <dgm:animLvl val="lvl"/>
          <dgm:resizeHandles val="exact"/>
        </dgm:presLayoutVars>
      </dgm:prSet>
      <dgm:spPr/>
    </dgm:pt>
    <dgm:pt modelId="{93EE06D1-BF3E-42AC-BEBE-1EC98CB88F98}" type="pres">
      <dgm:prSet presAssocID="{E33355EB-7F7B-467F-9D02-5C8A58B7DA9E}" presName="composite" presStyleCnt="0"/>
      <dgm:spPr/>
    </dgm:pt>
    <dgm:pt modelId="{0B4D33B0-8E04-4E5E-8AD2-3509EF98B2E6}" type="pres">
      <dgm:prSet presAssocID="{E33355EB-7F7B-467F-9D02-5C8A58B7DA9E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</dgm:pt>
    <dgm:pt modelId="{4C677256-F3C2-4316-ADA8-0BA9D1C40198}" type="pres">
      <dgm:prSet presAssocID="{E33355EB-7F7B-467F-9D02-5C8A58B7DA9E}" presName="desTx" presStyleLbl="alignAccFollowNode1" presStyleIdx="0" presStyleCnt="2">
        <dgm:presLayoutVars>
          <dgm:bulletEnabled val="1"/>
        </dgm:presLayoutVars>
      </dgm:prSet>
      <dgm:spPr/>
    </dgm:pt>
    <dgm:pt modelId="{BEAD1147-B4F6-479A-9BED-FA7C9722D190}" type="pres">
      <dgm:prSet presAssocID="{287775F6-B7A2-49C2-A0C4-7B34EEE6C18B}" presName="space" presStyleCnt="0"/>
      <dgm:spPr/>
    </dgm:pt>
    <dgm:pt modelId="{98B23424-742B-480C-B53B-F5C758D5009C}" type="pres">
      <dgm:prSet presAssocID="{DE5A8E85-252E-4241-89B4-9C5FAA8E83BD}" presName="composite" presStyleCnt="0"/>
      <dgm:spPr/>
    </dgm:pt>
    <dgm:pt modelId="{539AFE05-A915-4E85-8763-CC80E348DC2C}" type="pres">
      <dgm:prSet presAssocID="{DE5A8E85-252E-4241-89B4-9C5FAA8E83B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</dgm:pt>
    <dgm:pt modelId="{E667D514-D0AC-4A8C-8956-25E3F89D54DA}" type="pres">
      <dgm:prSet presAssocID="{DE5A8E85-252E-4241-89B4-9C5FAA8E83BD}" presName="desTx" presStyleLbl="alignAccFollowNode1" presStyleIdx="1" presStyleCnt="2">
        <dgm:presLayoutVars>
          <dgm:bulletEnabled val="1"/>
        </dgm:presLayoutVars>
      </dgm:prSet>
      <dgm:spPr/>
    </dgm:pt>
  </dgm:ptLst>
  <dgm:cxnLst>
    <dgm:cxn modelId="{0F679F08-185F-4FC9-92D0-7284E77455C5}" type="presOf" srcId="{A4F7B6D4-D690-40B3-8FBF-5ECD30AE19E8}" destId="{4C677256-F3C2-4316-ADA8-0BA9D1C40198}" srcOrd="0" destOrd="2" presId="urn:microsoft.com/office/officeart/2005/8/layout/hList1"/>
    <dgm:cxn modelId="{0502A00E-5582-4C42-BE6F-5D54D3139822}" srcId="{DE5A8E85-252E-4241-89B4-9C5FAA8E83BD}" destId="{EC3D227E-94ED-4C6C-BD73-4F974D1891E4}" srcOrd="1" destOrd="0" parTransId="{A8D9DAE8-2881-432E-95EB-83ABF0163537}" sibTransId="{C41947F7-6150-40B4-A5F3-AFAA2C26E73C}"/>
    <dgm:cxn modelId="{1B647611-AA94-45BA-A64C-2A91F56A548C}" srcId="{534F15D9-DC92-49E5-8A8D-F087ED96DAE9}" destId="{E33355EB-7F7B-467F-9D02-5C8A58B7DA9E}" srcOrd="0" destOrd="0" parTransId="{1B67058C-1613-4BD4-9CDC-3110E2BA2DBA}" sibTransId="{287775F6-B7A2-49C2-A0C4-7B34EEE6C18B}"/>
    <dgm:cxn modelId="{F0D81215-0BB5-4021-9923-8D63E27A3E92}" type="presOf" srcId="{783891E2-3A64-49E0-B4EC-41D4110153DA}" destId="{E667D514-D0AC-4A8C-8956-25E3F89D54DA}" srcOrd="0" destOrd="2" presId="urn:microsoft.com/office/officeart/2005/8/layout/hList1"/>
    <dgm:cxn modelId="{013E9217-E70E-4183-9FC0-9FD1234FE7C4}" srcId="{DE5A8E85-252E-4241-89B4-9C5FAA8E83BD}" destId="{A22AF7ED-A18D-4BDE-B75C-6824B2811BF1}" srcOrd="4" destOrd="0" parTransId="{B8998A30-DA14-4D51-8707-4C52F1A68274}" sibTransId="{38DB5A95-2352-4584-BBD9-9A162B8616B5}"/>
    <dgm:cxn modelId="{049CDA20-DFBF-44AD-A066-F1FE530E8E5C}" type="presOf" srcId="{C411175E-2A10-4D39-8A22-618A2F058331}" destId="{E667D514-D0AC-4A8C-8956-25E3F89D54DA}" srcOrd="0" destOrd="3" presId="urn:microsoft.com/office/officeart/2005/8/layout/hList1"/>
    <dgm:cxn modelId="{D694CA2D-0EB0-48CD-B62F-D1C0C4C05341}" srcId="{DE5A8E85-252E-4241-89B4-9C5FAA8E83BD}" destId="{C411175E-2A10-4D39-8A22-618A2F058331}" srcOrd="3" destOrd="0" parTransId="{52FA0166-C60D-4062-A704-8810ACA3CCB1}" sibTransId="{2138D9FA-D5E9-4967-B3C1-6CFA2160AB7A}"/>
    <dgm:cxn modelId="{BABF6931-76C5-4AC8-8273-01D5D91EB523}" type="presOf" srcId="{534F15D9-DC92-49E5-8A8D-F087ED96DAE9}" destId="{7D3F6627-8F3D-467E-8363-43D61FD79950}" srcOrd="0" destOrd="0" presId="urn:microsoft.com/office/officeart/2005/8/layout/hList1"/>
    <dgm:cxn modelId="{00887D39-DDA2-472C-9CB3-5E2CD4746C06}" srcId="{E33355EB-7F7B-467F-9D02-5C8A58B7DA9E}" destId="{15238687-2714-4FE3-BFB5-62D70AC1794C}" srcOrd="0" destOrd="0" parTransId="{BBFAFDAB-6BE0-4459-A489-96444BD5FF6B}" sibTransId="{7696667E-1963-4992-B7AA-2D65CEB6EA0D}"/>
    <dgm:cxn modelId="{D1E7213D-7DE6-4255-B67B-4551CF2CCF3E}" type="presOf" srcId="{EC3D227E-94ED-4C6C-BD73-4F974D1891E4}" destId="{E667D514-D0AC-4A8C-8956-25E3F89D54DA}" srcOrd="0" destOrd="1" presId="urn:microsoft.com/office/officeart/2005/8/layout/hList1"/>
    <dgm:cxn modelId="{701B0841-4C5A-463E-A440-7190C0FF8986}" type="presOf" srcId="{15238687-2714-4FE3-BFB5-62D70AC1794C}" destId="{4C677256-F3C2-4316-ADA8-0BA9D1C40198}" srcOrd="0" destOrd="0" presId="urn:microsoft.com/office/officeart/2005/8/layout/hList1"/>
    <dgm:cxn modelId="{49E73245-FB44-46A9-8C82-7A52EC0C6B73}" srcId="{E33355EB-7F7B-467F-9D02-5C8A58B7DA9E}" destId="{D4E7E7BF-D7C3-41DB-A610-3DE385AD2D85}" srcOrd="1" destOrd="0" parTransId="{740B4BCA-1CD0-4EFB-AA1A-C8A986A0EB6D}" sibTransId="{668A28A0-82B4-4779-966E-F26D4EC308D2}"/>
    <dgm:cxn modelId="{5A7EAD47-5F31-416F-AA7E-E1126FA8B7AF}" srcId="{534F15D9-DC92-49E5-8A8D-F087ED96DAE9}" destId="{DE5A8E85-252E-4241-89B4-9C5FAA8E83BD}" srcOrd="1" destOrd="0" parTransId="{3D1DBE58-AF2E-4FCE-9B46-02278C0C75E7}" sibTransId="{89F77619-86A0-4AFD-B4BE-3357E7F01954}"/>
    <dgm:cxn modelId="{4DB6F16D-3559-4167-95CF-E7527E52A7AF}" type="presOf" srcId="{D4E7E7BF-D7C3-41DB-A610-3DE385AD2D85}" destId="{4C677256-F3C2-4316-ADA8-0BA9D1C40198}" srcOrd="0" destOrd="1" presId="urn:microsoft.com/office/officeart/2005/8/layout/hList1"/>
    <dgm:cxn modelId="{781BB183-F18F-4494-A76F-4BA93A6BEBE3}" srcId="{E33355EB-7F7B-467F-9D02-5C8A58B7DA9E}" destId="{A4F7B6D4-D690-40B3-8FBF-5ECD30AE19E8}" srcOrd="2" destOrd="0" parTransId="{5CD3A9AD-75AB-48FA-9393-59B01398E040}" sibTransId="{37484C43-178A-48D2-BC88-85AD40D3D416}"/>
    <dgm:cxn modelId="{2C69CE8D-F551-4CF2-9C22-154B6E62F35E}" type="presOf" srcId="{DE5A8E85-252E-4241-89B4-9C5FAA8E83BD}" destId="{539AFE05-A915-4E85-8763-CC80E348DC2C}" srcOrd="0" destOrd="0" presId="urn:microsoft.com/office/officeart/2005/8/layout/hList1"/>
    <dgm:cxn modelId="{DB5845C1-E3EB-4BC6-818B-DFAD3AE31DBB}" srcId="{DE5A8E85-252E-4241-89B4-9C5FAA8E83BD}" destId="{D0A80F9B-4CFD-4D0C-8E45-323920F0DD67}" srcOrd="0" destOrd="0" parTransId="{F64B588C-CB99-42B0-ACD1-4D56C050967B}" sibTransId="{DA243CE4-6498-4E1D-8F8B-02163355056E}"/>
    <dgm:cxn modelId="{E7151CCB-FA6A-4230-8143-B64668AC6242}" srcId="{DE5A8E85-252E-4241-89B4-9C5FAA8E83BD}" destId="{783891E2-3A64-49E0-B4EC-41D4110153DA}" srcOrd="2" destOrd="0" parTransId="{84773704-D2A6-4E56-A2AB-1CE0A0E1603F}" sibTransId="{44321B84-5999-4E5A-B500-1B631BB7D2C6}"/>
    <dgm:cxn modelId="{BB6F80E7-9D1A-488A-8E36-93BC87D8BEBB}" type="presOf" srcId="{A22AF7ED-A18D-4BDE-B75C-6824B2811BF1}" destId="{E667D514-D0AC-4A8C-8956-25E3F89D54DA}" srcOrd="0" destOrd="4" presId="urn:microsoft.com/office/officeart/2005/8/layout/hList1"/>
    <dgm:cxn modelId="{AC9442E8-4AA4-4639-AB04-212E3D385E6B}" type="presOf" srcId="{D0A80F9B-4CFD-4D0C-8E45-323920F0DD67}" destId="{E667D514-D0AC-4A8C-8956-25E3F89D54DA}" srcOrd="0" destOrd="0" presId="urn:microsoft.com/office/officeart/2005/8/layout/hList1"/>
    <dgm:cxn modelId="{A7138AEB-0AF2-484D-B2A2-901AE732C160}" type="presOf" srcId="{E33355EB-7F7B-467F-9D02-5C8A58B7DA9E}" destId="{0B4D33B0-8E04-4E5E-8AD2-3509EF98B2E6}" srcOrd="0" destOrd="0" presId="urn:microsoft.com/office/officeart/2005/8/layout/hList1"/>
    <dgm:cxn modelId="{FDF42F90-B318-44C2-9443-233A61D55AB0}" type="presParOf" srcId="{7D3F6627-8F3D-467E-8363-43D61FD79950}" destId="{93EE06D1-BF3E-42AC-BEBE-1EC98CB88F98}" srcOrd="0" destOrd="0" presId="urn:microsoft.com/office/officeart/2005/8/layout/hList1"/>
    <dgm:cxn modelId="{EBC1AF84-62E6-4F70-9154-8FBD0344A2C6}" type="presParOf" srcId="{93EE06D1-BF3E-42AC-BEBE-1EC98CB88F98}" destId="{0B4D33B0-8E04-4E5E-8AD2-3509EF98B2E6}" srcOrd="0" destOrd="0" presId="urn:microsoft.com/office/officeart/2005/8/layout/hList1"/>
    <dgm:cxn modelId="{A5010FC6-5F9C-403E-869C-219557F73894}" type="presParOf" srcId="{93EE06D1-BF3E-42AC-BEBE-1EC98CB88F98}" destId="{4C677256-F3C2-4316-ADA8-0BA9D1C40198}" srcOrd="1" destOrd="0" presId="urn:microsoft.com/office/officeart/2005/8/layout/hList1"/>
    <dgm:cxn modelId="{E71F474D-96FC-48FB-AF0D-0976F99DA6AA}" type="presParOf" srcId="{7D3F6627-8F3D-467E-8363-43D61FD79950}" destId="{BEAD1147-B4F6-479A-9BED-FA7C9722D190}" srcOrd="1" destOrd="0" presId="urn:microsoft.com/office/officeart/2005/8/layout/hList1"/>
    <dgm:cxn modelId="{F6F25E78-34D6-49AD-AD92-F589F9C53E6A}" type="presParOf" srcId="{7D3F6627-8F3D-467E-8363-43D61FD79950}" destId="{98B23424-742B-480C-B53B-F5C758D5009C}" srcOrd="2" destOrd="0" presId="urn:microsoft.com/office/officeart/2005/8/layout/hList1"/>
    <dgm:cxn modelId="{203A83B0-25E6-41EE-9956-E60E25DCB6C5}" type="presParOf" srcId="{98B23424-742B-480C-B53B-F5C758D5009C}" destId="{539AFE05-A915-4E85-8763-CC80E348DC2C}" srcOrd="0" destOrd="0" presId="urn:microsoft.com/office/officeart/2005/8/layout/hList1"/>
    <dgm:cxn modelId="{3002BFB1-79C1-41A4-BEDC-E50D0CAA69F1}" type="presParOf" srcId="{98B23424-742B-480C-B53B-F5C758D5009C}" destId="{E667D514-D0AC-4A8C-8956-25E3F89D54D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D809D2E-C3B6-4DE8-9E76-FB87B651A82F}" type="doc">
      <dgm:prSet loTypeId="urn:microsoft.com/office/officeart/2005/8/layout/vList2" loCatId="list" qsTypeId="urn:microsoft.com/office/officeart/2005/8/quickstyle/simple2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2FAD479F-2036-43B6-99D7-EDD26C99FE51}">
      <dgm:prSet/>
      <dgm:spPr/>
      <dgm:t>
        <a:bodyPr/>
        <a:lstStyle/>
        <a:p>
          <a:r>
            <a:rPr lang="id-ID"/>
            <a:t>Ceramah dan roleplay tentang ibadah haji dan pola hidup sehat (promotif dan preventif)</a:t>
          </a:r>
          <a:endParaRPr lang="en-US"/>
        </a:p>
      </dgm:t>
    </dgm:pt>
    <dgm:pt modelId="{F827BD0D-6827-4EEE-8139-A9870A2A7B04}" type="parTrans" cxnId="{B491324D-4FF4-4EBC-881A-0C6D9C2AF6FB}">
      <dgm:prSet/>
      <dgm:spPr/>
      <dgm:t>
        <a:bodyPr/>
        <a:lstStyle/>
        <a:p>
          <a:endParaRPr lang="en-US"/>
        </a:p>
      </dgm:t>
    </dgm:pt>
    <dgm:pt modelId="{07D671DF-94EC-4790-8DBA-7163E7B2B424}" type="sibTrans" cxnId="{B491324D-4FF4-4EBC-881A-0C6D9C2AF6FB}">
      <dgm:prSet/>
      <dgm:spPr/>
      <dgm:t>
        <a:bodyPr/>
        <a:lstStyle/>
        <a:p>
          <a:endParaRPr lang="en-US"/>
        </a:p>
      </dgm:t>
    </dgm:pt>
    <dgm:pt modelId="{03EC8851-3019-4F76-A398-F74B648159BB}">
      <dgm:prSet/>
      <dgm:spPr/>
      <dgm:t>
        <a:bodyPr/>
        <a:lstStyle/>
        <a:p>
          <a:r>
            <a:rPr lang="id-ID"/>
            <a:t>Imunisasi </a:t>
          </a:r>
          <a:endParaRPr lang="en-US"/>
        </a:p>
      </dgm:t>
    </dgm:pt>
    <dgm:pt modelId="{67E2CCD3-3728-401E-A583-916388D0C5B3}" type="parTrans" cxnId="{A2F4FF1C-AEDF-4ABB-8094-9481503D2148}">
      <dgm:prSet/>
      <dgm:spPr/>
      <dgm:t>
        <a:bodyPr/>
        <a:lstStyle/>
        <a:p>
          <a:endParaRPr lang="en-US"/>
        </a:p>
      </dgm:t>
    </dgm:pt>
    <dgm:pt modelId="{4C5FDFBF-B468-40AA-88B7-3563661390C1}" type="sibTrans" cxnId="{A2F4FF1C-AEDF-4ABB-8094-9481503D2148}">
      <dgm:prSet/>
      <dgm:spPr/>
      <dgm:t>
        <a:bodyPr/>
        <a:lstStyle/>
        <a:p>
          <a:endParaRPr lang="en-US"/>
        </a:p>
      </dgm:t>
    </dgm:pt>
    <dgm:pt modelId="{57D066CE-1B59-4772-9FDF-488B9CD676A6}">
      <dgm:prSet/>
      <dgm:spPr/>
      <dgm:t>
        <a:bodyPr/>
        <a:lstStyle/>
        <a:p>
          <a:r>
            <a:rPr lang="id-ID"/>
            <a:t>Deteksi dini</a:t>
          </a:r>
          <a:endParaRPr lang="en-US"/>
        </a:p>
      </dgm:t>
    </dgm:pt>
    <dgm:pt modelId="{3EA95109-7D2A-4D8D-B6F4-605B25C3ED75}" type="parTrans" cxnId="{DE2F253A-7870-4AC9-BF8D-F9E1DF335B5A}">
      <dgm:prSet/>
      <dgm:spPr/>
      <dgm:t>
        <a:bodyPr/>
        <a:lstStyle/>
        <a:p>
          <a:endParaRPr lang="en-US"/>
        </a:p>
      </dgm:t>
    </dgm:pt>
    <dgm:pt modelId="{129F27E4-38B3-4E6B-B26A-86258A329B75}" type="sibTrans" cxnId="{DE2F253A-7870-4AC9-BF8D-F9E1DF335B5A}">
      <dgm:prSet/>
      <dgm:spPr/>
      <dgm:t>
        <a:bodyPr/>
        <a:lstStyle/>
        <a:p>
          <a:endParaRPr lang="en-US"/>
        </a:p>
      </dgm:t>
    </dgm:pt>
    <dgm:pt modelId="{ACFF3226-43DB-4F3D-B3A2-C75F929D1546}">
      <dgm:prSet/>
      <dgm:spPr/>
      <dgm:t>
        <a:bodyPr/>
        <a:lstStyle/>
        <a:p>
          <a:r>
            <a:rPr lang="id-ID" dirty="0"/>
            <a:t>Pelatihan deteksi dini gangguan jiwa, kegawatan dan komplikasi penyakit untuk petugas kesehatan</a:t>
          </a:r>
          <a:endParaRPr lang="en-US" dirty="0"/>
        </a:p>
      </dgm:t>
    </dgm:pt>
    <dgm:pt modelId="{98163C32-EC67-4660-8518-A8A567F3DC10}" type="parTrans" cxnId="{457681AD-1DF9-485E-A205-5219262C883A}">
      <dgm:prSet/>
      <dgm:spPr/>
      <dgm:t>
        <a:bodyPr/>
        <a:lstStyle/>
        <a:p>
          <a:endParaRPr lang="en-US"/>
        </a:p>
      </dgm:t>
    </dgm:pt>
    <dgm:pt modelId="{03A1D97C-BB4B-4977-BBA4-959602663F46}" type="sibTrans" cxnId="{457681AD-1DF9-485E-A205-5219262C883A}">
      <dgm:prSet/>
      <dgm:spPr/>
      <dgm:t>
        <a:bodyPr/>
        <a:lstStyle/>
        <a:p>
          <a:endParaRPr lang="en-US"/>
        </a:p>
      </dgm:t>
    </dgm:pt>
    <dgm:pt modelId="{D7DF0ADD-888C-4192-9E89-815C8B979303}">
      <dgm:prSet/>
      <dgm:spPr/>
      <dgm:t>
        <a:bodyPr/>
        <a:lstStyle/>
        <a:p>
          <a:r>
            <a:rPr lang="id-ID"/>
            <a:t>SOP deteksi dini berbagai kondisi kesehatan</a:t>
          </a:r>
          <a:endParaRPr lang="en-US"/>
        </a:p>
      </dgm:t>
    </dgm:pt>
    <dgm:pt modelId="{78CDD5BB-E73B-479D-82BE-E2E5122140D1}" type="parTrans" cxnId="{2ED66DED-761D-4B03-933B-CC713369F570}">
      <dgm:prSet/>
      <dgm:spPr/>
      <dgm:t>
        <a:bodyPr/>
        <a:lstStyle/>
        <a:p>
          <a:endParaRPr lang="en-US"/>
        </a:p>
      </dgm:t>
    </dgm:pt>
    <dgm:pt modelId="{200D8AEE-87C9-4C8B-A7B9-B256C548A031}" type="sibTrans" cxnId="{2ED66DED-761D-4B03-933B-CC713369F570}">
      <dgm:prSet/>
      <dgm:spPr/>
      <dgm:t>
        <a:bodyPr/>
        <a:lstStyle/>
        <a:p>
          <a:endParaRPr lang="en-US"/>
        </a:p>
      </dgm:t>
    </dgm:pt>
    <dgm:pt modelId="{CE6E6B5B-DEC3-4646-82C1-FBF85DAE638A}">
      <dgm:prSet/>
      <dgm:spPr/>
      <dgm:t>
        <a:bodyPr/>
        <a:lstStyle/>
        <a:p>
          <a:r>
            <a:rPr lang="id-ID"/>
            <a:t>Kegiatan deteksi dini masa tunggu</a:t>
          </a:r>
          <a:endParaRPr lang="en-US"/>
        </a:p>
      </dgm:t>
    </dgm:pt>
    <dgm:pt modelId="{C5EBACB2-BA68-4A5D-AAAD-4FE89FC34951}" type="parTrans" cxnId="{BD13AEF8-7A72-4957-9A6E-875D33D9DF22}">
      <dgm:prSet/>
      <dgm:spPr/>
      <dgm:t>
        <a:bodyPr/>
        <a:lstStyle/>
        <a:p>
          <a:endParaRPr lang="en-US"/>
        </a:p>
      </dgm:t>
    </dgm:pt>
    <dgm:pt modelId="{CC1BDA58-56DD-48A2-802E-FE7425659BB8}" type="sibTrans" cxnId="{BD13AEF8-7A72-4957-9A6E-875D33D9DF22}">
      <dgm:prSet/>
      <dgm:spPr/>
      <dgm:t>
        <a:bodyPr/>
        <a:lstStyle/>
        <a:p>
          <a:endParaRPr lang="en-US"/>
        </a:p>
      </dgm:t>
    </dgm:pt>
    <dgm:pt modelId="{B5F190D8-7237-4C36-A4C7-C095C9D4A8A7}">
      <dgm:prSet/>
      <dgm:spPr/>
      <dgm:t>
        <a:bodyPr/>
        <a:lstStyle/>
        <a:p>
          <a:r>
            <a:rPr lang="id-ID"/>
            <a:t>Kegiatan deteksi dini saat keberangkatan</a:t>
          </a:r>
          <a:endParaRPr lang="en-US"/>
        </a:p>
      </dgm:t>
    </dgm:pt>
    <dgm:pt modelId="{DA6DDA04-BA6B-4BCD-881D-F6724A8E9C49}" type="parTrans" cxnId="{82E36800-141C-485F-891F-D66E5BD3B9CF}">
      <dgm:prSet/>
      <dgm:spPr/>
      <dgm:t>
        <a:bodyPr/>
        <a:lstStyle/>
        <a:p>
          <a:endParaRPr lang="en-US"/>
        </a:p>
      </dgm:t>
    </dgm:pt>
    <dgm:pt modelId="{A2EBDC8F-FA31-4D8F-96CC-BBFB3538DF12}" type="sibTrans" cxnId="{82E36800-141C-485F-891F-D66E5BD3B9CF}">
      <dgm:prSet/>
      <dgm:spPr/>
      <dgm:t>
        <a:bodyPr/>
        <a:lstStyle/>
        <a:p>
          <a:endParaRPr lang="en-US"/>
        </a:p>
      </dgm:t>
    </dgm:pt>
    <dgm:pt modelId="{90DB9499-DB8C-4A01-B065-B78F45D5A2AF}">
      <dgm:prSet/>
      <dgm:spPr/>
      <dgm:t>
        <a:bodyPr/>
        <a:lstStyle/>
        <a:p>
          <a:r>
            <a:rPr lang="id-ID"/>
            <a:t>Kegiatan deteksi dini saat di pondokan</a:t>
          </a:r>
          <a:endParaRPr lang="en-US"/>
        </a:p>
      </dgm:t>
    </dgm:pt>
    <dgm:pt modelId="{EEDA4524-689D-4601-AFC6-644CBD1D1A31}" type="parTrans" cxnId="{F02FDE43-9FB6-4D49-8668-7443B967DDEA}">
      <dgm:prSet/>
      <dgm:spPr/>
      <dgm:t>
        <a:bodyPr/>
        <a:lstStyle/>
        <a:p>
          <a:endParaRPr lang="en-US"/>
        </a:p>
      </dgm:t>
    </dgm:pt>
    <dgm:pt modelId="{6E9B9916-B529-4880-95B8-9D33955F7101}" type="sibTrans" cxnId="{F02FDE43-9FB6-4D49-8668-7443B967DDEA}">
      <dgm:prSet/>
      <dgm:spPr/>
      <dgm:t>
        <a:bodyPr/>
        <a:lstStyle/>
        <a:p>
          <a:endParaRPr lang="en-US"/>
        </a:p>
      </dgm:t>
    </dgm:pt>
    <dgm:pt modelId="{759F538D-9117-422D-B00B-3D7266804367}">
      <dgm:prSet/>
      <dgm:spPr/>
      <dgm:t>
        <a:bodyPr/>
        <a:lstStyle/>
        <a:p>
          <a:r>
            <a:rPr lang="id-ID"/>
            <a:t>Kegiatan deteksi dini saat di ARMINA</a:t>
          </a:r>
          <a:endParaRPr lang="en-US"/>
        </a:p>
      </dgm:t>
    </dgm:pt>
    <dgm:pt modelId="{71DE497C-3E52-4245-A2FB-09A695CE6B8D}" type="parTrans" cxnId="{35324737-4290-42AE-9FB2-3E8265830B1A}">
      <dgm:prSet/>
      <dgm:spPr/>
      <dgm:t>
        <a:bodyPr/>
        <a:lstStyle/>
        <a:p>
          <a:endParaRPr lang="en-US"/>
        </a:p>
      </dgm:t>
    </dgm:pt>
    <dgm:pt modelId="{4708A3D4-3010-4416-8091-87594440324F}" type="sibTrans" cxnId="{35324737-4290-42AE-9FB2-3E8265830B1A}">
      <dgm:prSet/>
      <dgm:spPr/>
      <dgm:t>
        <a:bodyPr/>
        <a:lstStyle/>
        <a:p>
          <a:endParaRPr lang="en-US"/>
        </a:p>
      </dgm:t>
    </dgm:pt>
    <dgm:pt modelId="{6B2E4E85-C19B-458C-A384-17960DF7A946}" type="pres">
      <dgm:prSet presAssocID="{AD809D2E-C3B6-4DE8-9E76-FB87B651A82F}" presName="linear" presStyleCnt="0">
        <dgm:presLayoutVars>
          <dgm:animLvl val="lvl"/>
          <dgm:resizeHandles val="exact"/>
        </dgm:presLayoutVars>
      </dgm:prSet>
      <dgm:spPr/>
    </dgm:pt>
    <dgm:pt modelId="{E80BB170-1C48-4422-AD3B-87D5F3514D19}" type="pres">
      <dgm:prSet presAssocID="{2FAD479F-2036-43B6-99D7-EDD26C99FE51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1F784577-D7DF-4F27-B941-2E5FEBEA8B8C}" type="pres">
      <dgm:prSet presAssocID="{07D671DF-94EC-4790-8DBA-7163E7B2B424}" presName="spacer" presStyleCnt="0"/>
      <dgm:spPr/>
    </dgm:pt>
    <dgm:pt modelId="{F5D4980E-F579-4FC2-8DD0-EDB32CF88BDC}" type="pres">
      <dgm:prSet presAssocID="{03EC8851-3019-4F76-A398-F74B648159BB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A8D9D9D-A581-4350-BC1D-4540947157EF}" type="pres">
      <dgm:prSet presAssocID="{4C5FDFBF-B468-40AA-88B7-3563661390C1}" presName="spacer" presStyleCnt="0"/>
      <dgm:spPr/>
    </dgm:pt>
    <dgm:pt modelId="{4C38962E-68F1-4936-BF5E-19483F1180B9}" type="pres">
      <dgm:prSet presAssocID="{57D066CE-1B59-4772-9FDF-488B9CD676A6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DF186393-13DA-4C87-9360-BBF012D3D232}" type="pres">
      <dgm:prSet presAssocID="{57D066CE-1B59-4772-9FDF-488B9CD676A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82E36800-141C-485F-891F-D66E5BD3B9CF}" srcId="{57D066CE-1B59-4772-9FDF-488B9CD676A6}" destId="{B5F190D8-7237-4C36-A4C7-C095C9D4A8A7}" srcOrd="3" destOrd="0" parTransId="{DA6DDA04-BA6B-4BCD-881D-F6724A8E9C49}" sibTransId="{A2EBDC8F-FA31-4D8F-96CC-BBFB3538DF12}"/>
    <dgm:cxn modelId="{C162CD0A-3F82-4E3B-B247-8561641ED6CE}" type="presOf" srcId="{AD809D2E-C3B6-4DE8-9E76-FB87B651A82F}" destId="{6B2E4E85-C19B-458C-A384-17960DF7A946}" srcOrd="0" destOrd="0" presId="urn:microsoft.com/office/officeart/2005/8/layout/vList2"/>
    <dgm:cxn modelId="{D58CEC0B-96A0-4A92-AFDD-54B4954789BA}" type="presOf" srcId="{CE6E6B5B-DEC3-4646-82C1-FBF85DAE638A}" destId="{DF186393-13DA-4C87-9360-BBF012D3D232}" srcOrd="0" destOrd="2" presId="urn:microsoft.com/office/officeart/2005/8/layout/vList2"/>
    <dgm:cxn modelId="{1DE0391B-1E67-4B84-98ED-2B52D633F7CE}" type="presOf" srcId="{03EC8851-3019-4F76-A398-F74B648159BB}" destId="{F5D4980E-F579-4FC2-8DD0-EDB32CF88BDC}" srcOrd="0" destOrd="0" presId="urn:microsoft.com/office/officeart/2005/8/layout/vList2"/>
    <dgm:cxn modelId="{A2F4FF1C-AEDF-4ABB-8094-9481503D2148}" srcId="{AD809D2E-C3B6-4DE8-9E76-FB87B651A82F}" destId="{03EC8851-3019-4F76-A398-F74B648159BB}" srcOrd="1" destOrd="0" parTransId="{67E2CCD3-3728-401E-A583-916388D0C5B3}" sibTransId="{4C5FDFBF-B468-40AA-88B7-3563661390C1}"/>
    <dgm:cxn modelId="{35324737-4290-42AE-9FB2-3E8265830B1A}" srcId="{57D066CE-1B59-4772-9FDF-488B9CD676A6}" destId="{759F538D-9117-422D-B00B-3D7266804367}" srcOrd="5" destOrd="0" parTransId="{71DE497C-3E52-4245-A2FB-09A695CE6B8D}" sibTransId="{4708A3D4-3010-4416-8091-87594440324F}"/>
    <dgm:cxn modelId="{DE2F253A-7870-4AC9-BF8D-F9E1DF335B5A}" srcId="{AD809D2E-C3B6-4DE8-9E76-FB87B651A82F}" destId="{57D066CE-1B59-4772-9FDF-488B9CD676A6}" srcOrd="2" destOrd="0" parTransId="{3EA95109-7D2A-4D8D-B6F4-605B25C3ED75}" sibTransId="{129F27E4-38B3-4E6B-B26A-86258A329B75}"/>
    <dgm:cxn modelId="{27B0DB5B-BBA6-46F4-AE1F-659ACCC19FE0}" type="presOf" srcId="{2FAD479F-2036-43B6-99D7-EDD26C99FE51}" destId="{E80BB170-1C48-4422-AD3B-87D5F3514D19}" srcOrd="0" destOrd="0" presId="urn:microsoft.com/office/officeart/2005/8/layout/vList2"/>
    <dgm:cxn modelId="{F02FDE43-9FB6-4D49-8668-7443B967DDEA}" srcId="{57D066CE-1B59-4772-9FDF-488B9CD676A6}" destId="{90DB9499-DB8C-4A01-B065-B78F45D5A2AF}" srcOrd="4" destOrd="0" parTransId="{EEDA4524-689D-4601-AFC6-644CBD1D1A31}" sibTransId="{6E9B9916-B529-4880-95B8-9D33955F7101}"/>
    <dgm:cxn modelId="{020B4647-C0B2-400A-9159-DFC9C0C9DEA4}" type="presOf" srcId="{B5F190D8-7237-4C36-A4C7-C095C9D4A8A7}" destId="{DF186393-13DA-4C87-9360-BBF012D3D232}" srcOrd="0" destOrd="3" presId="urn:microsoft.com/office/officeart/2005/8/layout/vList2"/>
    <dgm:cxn modelId="{B491324D-4FF4-4EBC-881A-0C6D9C2AF6FB}" srcId="{AD809D2E-C3B6-4DE8-9E76-FB87B651A82F}" destId="{2FAD479F-2036-43B6-99D7-EDD26C99FE51}" srcOrd="0" destOrd="0" parTransId="{F827BD0D-6827-4EEE-8139-A9870A2A7B04}" sibTransId="{07D671DF-94EC-4790-8DBA-7163E7B2B424}"/>
    <dgm:cxn modelId="{8B788D95-5396-43BE-ABD1-48082D514B05}" type="presOf" srcId="{759F538D-9117-422D-B00B-3D7266804367}" destId="{DF186393-13DA-4C87-9360-BBF012D3D232}" srcOrd="0" destOrd="5" presId="urn:microsoft.com/office/officeart/2005/8/layout/vList2"/>
    <dgm:cxn modelId="{457681AD-1DF9-485E-A205-5219262C883A}" srcId="{57D066CE-1B59-4772-9FDF-488B9CD676A6}" destId="{ACFF3226-43DB-4F3D-B3A2-C75F929D1546}" srcOrd="0" destOrd="0" parTransId="{98163C32-EC67-4660-8518-A8A567F3DC10}" sibTransId="{03A1D97C-BB4B-4977-BBA4-959602663F46}"/>
    <dgm:cxn modelId="{A6E947BC-41AE-45D2-A5D0-42E11DA5859F}" type="presOf" srcId="{57D066CE-1B59-4772-9FDF-488B9CD676A6}" destId="{4C38962E-68F1-4936-BF5E-19483F1180B9}" srcOrd="0" destOrd="0" presId="urn:microsoft.com/office/officeart/2005/8/layout/vList2"/>
    <dgm:cxn modelId="{CF42CAC2-7BEB-4235-BEA5-25D59F17A272}" type="presOf" srcId="{ACFF3226-43DB-4F3D-B3A2-C75F929D1546}" destId="{DF186393-13DA-4C87-9360-BBF012D3D232}" srcOrd="0" destOrd="0" presId="urn:microsoft.com/office/officeart/2005/8/layout/vList2"/>
    <dgm:cxn modelId="{214050EB-C06B-4BAB-9144-49E0D8638B8C}" type="presOf" srcId="{90DB9499-DB8C-4A01-B065-B78F45D5A2AF}" destId="{DF186393-13DA-4C87-9360-BBF012D3D232}" srcOrd="0" destOrd="4" presId="urn:microsoft.com/office/officeart/2005/8/layout/vList2"/>
    <dgm:cxn modelId="{2ED66DED-761D-4B03-933B-CC713369F570}" srcId="{57D066CE-1B59-4772-9FDF-488B9CD676A6}" destId="{D7DF0ADD-888C-4192-9E89-815C8B979303}" srcOrd="1" destOrd="0" parTransId="{78CDD5BB-E73B-479D-82BE-E2E5122140D1}" sibTransId="{200D8AEE-87C9-4C8B-A7B9-B256C548A031}"/>
    <dgm:cxn modelId="{BD13AEF8-7A72-4957-9A6E-875D33D9DF22}" srcId="{57D066CE-1B59-4772-9FDF-488B9CD676A6}" destId="{CE6E6B5B-DEC3-4646-82C1-FBF85DAE638A}" srcOrd="2" destOrd="0" parTransId="{C5EBACB2-BA68-4A5D-AAAD-4FE89FC34951}" sibTransId="{CC1BDA58-56DD-48A2-802E-FE7425659BB8}"/>
    <dgm:cxn modelId="{509F6AFC-CE5E-4A26-B814-D14FD6B86D0D}" type="presOf" srcId="{D7DF0ADD-888C-4192-9E89-815C8B979303}" destId="{DF186393-13DA-4C87-9360-BBF012D3D232}" srcOrd="0" destOrd="1" presId="urn:microsoft.com/office/officeart/2005/8/layout/vList2"/>
    <dgm:cxn modelId="{DA63EF80-160E-447C-B1B0-20D06CF78A32}" type="presParOf" srcId="{6B2E4E85-C19B-458C-A384-17960DF7A946}" destId="{E80BB170-1C48-4422-AD3B-87D5F3514D19}" srcOrd="0" destOrd="0" presId="urn:microsoft.com/office/officeart/2005/8/layout/vList2"/>
    <dgm:cxn modelId="{51E6FD57-1258-4D64-B7A0-2E7E9CBC146D}" type="presParOf" srcId="{6B2E4E85-C19B-458C-A384-17960DF7A946}" destId="{1F784577-D7DF-4F27-B941-2E5FEBEA8B8C}" srcOrd="1" destOrd="0" presId="urn:microsoft.com/office/officeart/2005/8/layout/vList2"/>
    <dgm:cxn modelId="{8FF99E17-F48B-4C96-988B-8C189F19B3D1}" type="presParOf" srcId="{6B2E4E85-C19B-458C-A384-17960DF7A946}" destId="{F5D4980E-F579-4FC2-8DD0-EDB32CF88BDC}" srcOrd="2" destOrd="0" presId="urn:microsoft.com/office/officeart/2005/8/layout/vList2"/>
    <dgm:cxn modelId="{1CC84FF8-4BFA-446A-8014-D7594BB8B142}" type="presParOf" srcId="{6B2E4E85-C19B-458C-A384-17960DF7A946}" destId="{3A8D9D9D-A581-4350-BC1D-4540947157EF}" srcOrd="3" destOrd="0" presId="urn:microsoft.com/office/officeart/2005/8/layout/vList2"/>
    <dgm:cxn modelId="{0DF9DCFA-DCC3-48C5-A839-50583C342B44}" type="presParOf" srcId="{6B2E4E85-C19B-458C-A384-17960DF7A946}" destId="{4C38962E-68F1-4936-BF5E-19483F1180B9}" srcOrd="4" destOrd="0" presId="urn:microsoft.com/office/officeart/2005/8/layout/vList2"/>
    <dgm:cxn modelId="{ABE89C6B-3570-4E13-A8C3-625623BAE919}" type="presParOf" srcId="{6B2E4E85-C19B-458C-A384-17960DF7A946}" destId="{DF186393-13DA-4C87-9360-BBF012D3D232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8047E5-216B-4B9F-8702-460F60AA4B83}">
      <dsp:nvSpPr>
        <dsp:cNvPr id="0" name=""/>
        <dsp:cNvSpPr/>
      </dsp:nvSpPr>
      <dsp:spPr>
        <a:xfrm>
          <a:off x="4130761" y="1008"/>
          <a:ext cx="2254076" cy="1127038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300" kern="1200" dirty="0"/>
            <a:t>Biomedis</a:t>
          </a:r>
        </a:p>
      </dsp:txBody>
      <dsp:txXfrm>
        <a:off x="4163771" y="34018"/>
        <a:ext cx="2188056" cy="1061018"/>
      </dsp:txXfrm>
    </dsp:sp>
    <dsp:sp modelId="{58105918-A3E7-4D56-9DD6-326A5939EAAA}">
      <dsp:nvSpPr>
        <dsp:cNvPr id="0" name=""/>
        <dsp:cNvSpPr/>
      </dsp:nvSpPr>
      <dsp:spPr>
        <a:xfrm rot="3600000">
          <a:off x="5601314" y="1978437"/>
          <a:ext cx="1173356" cy="3944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600" kern="1200"/>
        </a:p>
      </dsp:txBody>
      <dsp:txXfrm>
        <a:off x="5719653" y="2057330"/>
        <a:ext cx="936678" cy="236677"/>
      </dsp:txXfrm>
    </dsp:sp>
    <dsp:sp modelId="{5249BB86-9726-4838-9A78-D32C034F701B}">
      <dsp:nvSpPr>
        <dsp:cNvPr id="0" name=""/>
        <dsp:cNvSpPr/>
      </dsp:nvSpPr>
      <dsp:spPr>
        <a:xfrm>
          <a:off x="5991147" y="3223291"/>
          <a:ext cx="2254076" cy="112703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300" kern="1200" dirty="0"/>
            <a:t>Psikososial</a:t>
          </a:r>
        </a:p>
      </dsp:txBody>
      <dsp:txXfrm>
        <a:off x="6024157" y="3256301"/>
        <a:ext cx="2188056" cy="1061018"/>
      </dsp:txXfrm>
    </dsp:sp>
    <dsp:sp modelId="{00654052-B4A8-4C74-84D7-5ECC468BE242}">
      <dsp:nvSpPr>
        <dsp:cNvPr id="0" name=""/>
        <dsp:cNvSpPr/>
      </dsp:nvSpPr>
      <dsp:spPr>
        <a:xfrm rot="10800000">
          <a:off x="4671121" y="3589579"/>
          <a:ext cx="1173356" cy="3944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600" kern="1200"/>
        </a:p>
      </dsp:txBody>
      <dsp:txXfrm rot="10800000">
        <a:off x="4789460" y="3668472"/>
        <a:ext cx="936678" cy="236677"/>
      </dsp:txXfrm>
    </dsp:sp>
    <dsp:sp modelId="{C85888C7-FE13-45C9-AD8B-4D52C4AA27A6}">
      <dsp:nvSpPr>
        <dsp:cNvPr id="0" name=""/>
        <dsp:cNvSpPr/>
      </dsp:nvSpPr>
      <dsp:spPr>
        <a:xfrm>
          <a:off x="2270375" y="3223291"/>
          <a:ext cx="2254076" cy="1127038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3300" kern="1200" dirty="0"/>
            <a:t>Lingkungan</a:t>
          </a:r>
        </a:p>
      </dsp:txBody>
      <dsp:txXfrm>
        <a:off x="2303385" y="3256301"/>
        <a:ext cx="2188056" cy="1061018"/>
      </dsp:txXfrm>
    </dsp:sp>
    <dsp:sp modelId="{A8B5870C-93A2-4037-B0F1-FDA93483411F}">
      <dsp:nvSpPr>
        <dsp:cNvPr id="0" name=""/>
        <dsp:cNvSpPr/>
      </dsp:nvSpPr>
      <dsp:spPr>
        <a:xfrm rot="18000000">
          <a:off x="3740928" y="1978437"/>
          <a:ext cx="1173356" cy="394463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82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id-ID" sz="1600" kern="1200"/>
        </a:p>
      </dsp:txBody>
      <dsp:txXfrm>
        <a:off x="3859267" y="2057330"/>
        <a:ext cx="936678" cy="2366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420956-FF4F-48A3-AD00-0B0001686C28}">
      <dsp:nvSpPr>
        <dsp:cNvPr id="0" name=""/>
        <dsp:cNvSpPr/>
      </dsp:nvSpPr>
      <dsp:spPr>
        <a:xfrm>
          <a:off x="2288" y="216478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/>
            <a:t>Jumlah peserta</a:t>
          </a:r>
        </a:p>
      </dsp:txBody>
      <dsp:txXfrm>
        <a:off x="2288" y="216478"/>
        <a:ext cx="1815797" cy="1089478"/>
      </dsp:txXfrm>
    </dsp:sp>
    <dsp:sp modelId="{43EF2670-CF88-45DF-BC41-A59AD263FF17}">
      <dsp:nvSpPr>
        <dsp:cNvPr id="0" name=""/>
        <dsp:cNvSpPr/>
      </dsp:nvSpPr>
      <dsp:spPr>
        <a:xfrm>
          <a:off x="1999665" y="216478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/>
            <a:t>Usia</a:t>
          </a:r>
        </a:p>
      </dsp:txBody>
      <dsp:txXfrm>
        <a:off x="1999665" y="216478"/>
        <a:ext cx="1815797" cy="1089478"/>
      </dsp:txXfrm>
    </dsp:sp>
    <dsp:sp modelId="{0BC087CB-B291-477D-ADFC-0878A1127E06}">
      <dsp:nvSpPr>
        <dsp:cNvPr id="0" name=""/>
        <dsp:cNvSpPr/>
      </dsp:nvSpPr>
      <dsp:spPr>
        <a:xfrm>
          <a:off x="3997042" y="216478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/>
            <a:t>Cuaca</a:t>
          </a:r>
        </a:p>
      </dsp:txBody>
      <dsp:txXfrm>
        <a:off x="3997042" y="216478"/>
        <a:ext cx="1815797" cy="1089478"/>
      </dsp:txXfrm>
    </dsp:sp>
    <dsp:sp modelId="{370F9822-F9FA-4674-AF02-007B93762541}">
      <dsp:nvSpPr>
        <dsp:cNvPr id="0" name=""/>
        <dsp:cNvSpPr/>
      </dsp:nvSpPr>
      <dsp:spPr>
        <a:xfrm>
          <a:off x="5994419" y="216478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 err="1"/>
            <a:t>Indoor</a:t>
          </a:r>
          <a:r>
            <a:rPr lang="id-ID" sz="2400" kern="1200" dirty="0"/>
            <a:t>/ </a:t>
          </a:r>
          <a:r>
            <a:rPr lang="id-ID" sz="2400" kern="1200" dirty="0" err="1"/>
            <a:t>outdoor</a:t>
          </a:r>
          <a:endParaRPr lang="id-ID" sz="2400" kern="1200" dirty="0"/>
        </a:p>
      </dsp:txBody>
      <dsp:txXfrm>
        <a:off x="5994419" y="216478"/>
        <a:ext cx="1815797" cy="1089478"/>
      </dsp:txXfrm>
    </dsp:sp>
    <dsp:sp modelId="{20A214B3-16B5-41E3-839E-48D3598DA7A4}">
      <dsp:nvSpPr>
        <dsp:cNvPr id="0" name=""/>
        <dsp:cNvSpPr/>
      </dsp:nvSpPr>
      <dsp:spPr>
        <a:xfrm>
          <a:off x="2288" y="1487536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/>
            <a:t>Ketersediaan obat</a:t>
          </a:r>
        </a:p>
      </dsp:txBody>
      <dsp:txXfrm>
        <a:off x="2288" y="1487536"/>
        <a:ext cx="1815797" cy="1089478"/>
      </dsp:txXfrm>
    </dsp:sp>
    <dsp:sp modelId="{C8FED4F1-A67C-4AD6-B5CD-3F48A02EDC05}">
      <dsp:nvSpPr>
        <dsp:cNvPr id="0" name=""/>
        <dsp:cNvSpPr/>
      </dsp:nvSpPr>
      <dsp:spPr>
        <a:xfrm>
          <a:off x="1999665" y="1487536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/>
            <a:t>Fasilitas kesehatan</a:t>
          </a:r>
        </a:p>
      </dsp:txBody>
      <dsp:txXfrm>
        <a:off x="1999665" y="1487536"/>
        <a:ext cx="1815797" cy="1089478"/>
      </dsp:txXfrm>
    </dsp:sp>
    <dsp:sp modelId="{7F3FCFDA-04E9-4781-850D-5BBC9959B234}">
      <dsp:nvSpPr>
        <dsp:cNvPr id="0" name=""/>
        <dsp:cNvSpPr/>
      </dsp:nvSpPr>
      <dsp:spPr>
        <a:xfrm>
          <a:off x="3997042" y="1487536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/>
            <a:t>Durasi</a:t>
          </a:r>
        </a:p>
      </dsp:txBody>
      <dsp:txXfrm>
        <a:off x="3997042" y="1487536"/>
        <a:ext cx="1815797" cy="1089478"/>
      </dsp:txXfrm>
    </dsp:sp>
    <dsp:sp modelId="{85D3F49D-4B64-4B77-BF8C-94C1A89E46C9}">
      <dsp:nvSpPr>
        <dsp:cNvPr id="0" name=""/>
        <dsp:cNvSpPr/>
      </dsp:nvSpPr>
      <dsp:spPr>
        <a:xfrm>
          <a:off x="5994419" y="1487536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/>
            <a:t>Karakter jemaah</a:t>
          </a:r>
        </a:p>
      </dsp:txBody>
      <dsp:txXfrm>
        <a:off x="5994419" y="1487536"/>
        <a:ext cx="1815797" cy="1089478"/>
      </dsp:txXfrm>
    </dsp:sp>
    <dsp:sp modelId="{E89AD5E4-69B4-4C46-95E1-7164A60C73F9}">
      <dsp:nvSpPr>
        <dsp:cNvPr id="0" name=""/>
        <dsp:cNvSpPr/>
      </dsp:nvSpPr>
      <dsp:spPr>
        <a:xfrm>
          <a:off x="1000977" y="2758594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/>
            <a:t>Jumlah petugas</a:t>
          </a:r>
        </a:p>
      </dsp:txBody>
      <dsp:txXfrm>
        <a:off x="1000977" y="2758594"/>
        <a:ext cx="1815797" cy="1089478"/>
      </dsp:txXfrm>
    </dsp:sp>
    <dsp:sp modelId="{1F09B3A8-8036-4AEF-B616-9BEBA281A2C8}">
      <dsp:nvSpPr>
        <dsp:cNvPr id="0" name=""/>
        <dsp:cNvSpPr/>
      </dsp:nvSpPr>
      <dsp:spPr>
        <a:xfrm>
          <a:off x="2998354" y="2758594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/>
            <a:t>Geografis</a:t>
          </a:r>
        </a:p>
      </dsp:txBody>
      <dsp:txXfrm>
        <a:off x="2998354" y="2758594"/>
        <a:ext cx="1815797" cy="1089478"/>
      </dsp:txXfrm>
    </dsp:sp>
    <dsp:sp modelId="{73A4E834-3CDC-4408-B7AB-015261E635D7}">
      <dsp:nvSpPr>
        <dsp:cNvPr id="0" name=""/>
        <dsp:cNvSpPr/>
      </dsp:nvSpPr>
      <dsp:spPr>
        <a:xfrm>
          <a:off x="4995731" y="2758594"/>
          <a:ext cx="1815797" cy="1089478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 dirty="0" err="1"/>
            <a:t>Kontigensi</a:t>
          </a:r>
          <a:r>
            <a:rPr lang="id-ID" sz="2400" kern="1200" dirty="0"/>
            <a:t> plan</a:t>
          </a:r>
        </a:p>
      </dsp:txBody>
      <dsp:txXfrm>
        <a:off x="4995731" y="2758594"/>
        <a:ext cx="1815797" cy="108947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F31952-DF2A-4902-8A17-52FC5F00FFAA}">
      <dsp:nvSpPr>
        <dsp:cNvPr id="0" name=""/>
        <dsp:cNvSpPr/>
      </dsp:nvSpPr>
      <dsp:spPr>
        <a:xfrm>
          <a:off x="0" y="2141"/>
          <a:ext cx="5015236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FAE9844-A414-47AE-B402-E76D81CC6007}">
      <dsp:nvSpPr>
        <dsp:cNvPr id="0" name=""/>
        <dsp:cNvSpPr/>
      </dsp:nvSpPr>
      <dsp:spPr>
        <a:xfrm>
          <a:off x="0" y="2141"/>
          <a:ext cx="5015236" cy="1460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800" kern="1200" dirty="0"/>
            <a:t>MEGA MASS GATHERING (3,5 juta jemaah dari 184 negara)</a:t>
          </a:r>
          <a:endParaRPr lang="en-US" sz="2800" kern="1200" dirty="0"/>
        </a:p>
      </dsp:txBody>
      <dsp:txXfrm>
        <a:off x="0" y="2141"/>
        <a:ext cx="5015236" cy="1460349"/>
      </dsp:txXfrm>
    </dsp:sp>
    <dsp:sp modelId="{DD3B10BE-FC7E-434B-87F9-4D621E88CE66}">
      <dsp:nvSpPr>
        <dsp:cNvPr id="0" name=""/>
        <dsp:cNvSpPr/>
      </dsp:nvSpPr>
      <dsp:spPr>
        <a:xfrm>
          <a:off x="0" y="1462490"/>
          <a:ext cx="5015236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55C63C5-4386-4A9A-A117-73BE4EC66EFD}">
      <dsp:nvSpPr>
        <dsp:cNvPr id="0" name=""/>
        <dsp:cNvSpPr/>
      </dsp:nvSpPr>
      <dsp:spPr>
        <a:xfrm>
          <a:off x="0" y="1462490"/>
          <a:ext cx="5015236" cy="1460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800" kern="1200" dirty="0"/>
            <a:t>Di Mekah Arofah dan Mina</a:t>
          </a:r>
          <a:endParaRPr lang="en-US" sz="2800" kern="1200" dirty="0"/>
        </a:p>
      </dsp:txBody>
      <dsp:txXfrm>
        <a:off x="0" y="1462490"/>
        <a:ext cx="5015236" cy="1460349"/>
      </dsp:txXfrm>
    </dsp:sp>
    <dsp:sp modelId="{BF600020-E0C5-4396-A291-7ED13E6723C2}">
      <dsp:nvSpPr>
        <dsp:cNvPr id="0" name=""/>
        <dsp:cNvSpPr/>
      </dsp:nvSpPr>
      <dsp:spPr>
        <a:xfrm>
          <a:off x="0" y="2922840"/>
          <a:ext cx="5015236" cy="0"/>
        </a:xfrm>
        <a:prstGeom prst="lin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98317858-F2CC-4697-AF4A-4A527020A0EF}">
      <dsp:nvSpPr>
        <dsp:cNvPr id="0" name=""/>
        <dsp:cNvSpPr/>
      </dsp:nvSpPr>
      <dsp:spPr>
        <a:xfrm>
          <a:off x="0" y="2922840"/>
          <a:ext cx="5015236" cy="14603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800" kern="1200" dirty="0"/>
            <a:t>Waktu yang cukup lama untuk berkumpul</a:t>
          </a:r>
          <a:endParaRPr lang="en-US" sz="2800" kern="1200" dirty="0"/>
        </a:p>
      </dsp:txBody>
      <dsp:txXfrm>
        <a:off x="0" y="2922840"/>
        <a:ext cx="5015236" cy="146034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6264E6F-1C08-4B57-BD14-8984538E6A4B}">
      <dsp:nvSpPr>
        <dsp:cNvPr id="0" name=""/>
        <dsp:cNvSpPr/>
      </dsp:nvSpPr>
      <dsp:spPr>
        <a:xfrm>
          <a:off x="0" y="718"/>
          <a:ext cx="6513603" cy="1681139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4EFFF2-3977-49B2-A992-1A3B06B6A35B}">
      <dsp:nvSpPr>
        <dsp:cNvPr id="0" name=""/>
        <dsp:cNvSpPr/>
      </dsp:nvSpPr>
      <dsp:spPr>
        <a:xfrm>
          <a:off x="508544" y="378974"/>
          <a:ext cx="924626" cy="92462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3397A7-9F8E-4545-B570-3092E47076A0}">
      <dsp:nvSpPr>
        <dsp:cNvPr id="0" name=""/>
        <dsp:cNvSpPr/>
      </dsp:nvSpPr>
      <dsp:spPr>
        <a:xfrm>
          <a:off x="1941716" y="718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kern="1200"/>
            <a:t>R</a:t>
          </a:r>
          <a:r>
            <a:rPr lang="en-US" sz="2500" kern="1200"/>
            <a:t>isk assessment for what might happen </a:t>
          </a:r>
        </a:p>
      </dsp:txBody>
      <dsp:txXfrm>
        <a:off x="1941716" y="718"/>
        <a:ext cx="4571887" cy="1681139"/>
      </dsp:txXfrm>
    </dsp:sp>
    <dsp:sp modelId="{AA2E81E6-1E8D-42E4-90EC-916F1CAFAE40}">
      <dsp:nvSpPr>
        <dsp:cNvPr id="0" name=""/>
        <dsp:cNvSpPr/>
      </dsp:nvSpPr>
      <dsp:spPr>
        <a:xfrm>
          <a:off x="0" y="2102143"/>
          <a:ext cx="6513603" cy="1681139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BB08EB9-CC60-4777-BA3A-E56EDAF5BF1E}">
      <dsp:nvSpPr>
        <dsp:cNvPr id="0" name=""/>
        <dsp:cNvSpPr/>
      </dsp:nvSpPr>
      <dsp:spPr>
        <a:xfrm>
          <a:off x="508544" y="2480399"/>
          <a:ext cx="924626" cy="92462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EDD26B-24E8-4A56-8813-0AAFC3692260}">
      <dsp:nvSpPr>
        <dsp:cNvPr id="0" name=""/>
        <dsp:cNvSpPr/>
      </dsp:nvSpPr>
      <dsp:spPr>
        <a:xfrm>
          <a:off x="1941716" y="2102143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kern="1200"/>
            <a:t>S</a:t>
          </a:r>
          <a:r>
            <a:rPr lang="en-US" sz="2500" kern="1200"/>
            <a:t>urveillance to identify when a disease occurs </a:t>
          </a:r>
        </a:p>
      </dsp:txBody>
      <dsp:txXfrm>
        <a:off x="1941716" y="2102143"/>
        <a:ext cx="4571887" cy="1681139"/>
      </dsp:txXfrm>
    </dsp:sp>
    <dsp:sp modelId="{244950B0-88AD-4E4C-914B-3AC0B5E3E825}">
      <dsp:nvSpPr>
        <dsp:cNvPr id="0" name=""/>
        <dsp:cNvSpPr/>
      </dsp:nvSpPr>
      <dsp:spPr>
        <a:xfrm>
          <a:off x="0" y="4203567"/>
          <a:ext cx="6513603" cy="1681139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4976D8F-CF51-4337-A8EF-F1EE7A7FFF66}">
      <dsp:nvSpPr>
        <dsp:cNvPr id="0" name=""/>
        <dsp:cNvSpPr/>
      </dsp:nvSpPr>
      <dsp:spPr>
        <a:xfrm>
          <a:off x="508544" y="4581824"/>
          <a:ext cx="924626" cy="92462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D1FF817-65D5-44BD-A7A7-A5CBB56B20F0}">
      <dsp:nvSpPr>
        <dsp:cNvPr id="0" name=""/>
        <dsp:cNvSpPr/>
      </dsp:nvSpPr>
      <dsp:spPr>
        <a:xfrm>
          <a:off x="1941716" y="4203567"/>
          <a:ext cx="4571887" cy="16811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921" tIns="177921" rIns="177921" bIns="177921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500" kern="1200"/>
            <a:t>R</a:t>
          </a:r>
          <a:r>
            <a:rPr lang="en-US" sz="2500" kern="1200"/>
            <a:t>esponse when there is a disease outbreak</a:t>
          </a:r>
        </a:p>
      </dsp:txBody>
      <dsp:txXfrm>
        <a:off x="1941716" y="4203567"/>
        <a:ext cx="4571887" cy="16811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053DCEC-D930-4C19-8F8A-71C76188EA16}">
      <dsp:nvSpPr>
        <dsp:cNvPr id="0" name=""/>
        <dsp:cNvSpPr/>
      </dsp:nvSpPr>
      <dsp:spPr>
        <a:xfrm>
          <a:off x="51" y="8481"/>
          <a:ext cx="4913783" cy="6336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200" kern="1200"/>
            <a:t>Risiko penularan penyakit</a:t>
          </a:r>
          <a:endParaRPr lang="en-US" sz="2200" kern="1200"/>
        </a:p>
      </dsp:txBody>
      <dsp:txXfrm>
        <a:off x="51" y="8481"/>
        <a:ext cx="4913783" cy="633600"/>
      </dsp:txXfrm>
    </dsp:sp>
    <dsp:sp modelId="{B8762FE7-1446-4AE3-9B2B-C98E29C33043}">
      <dsp:nvSpPr>
        <dsp:cNvPr id="0" name=""/>
        <dsp:cNvSpPr/>
      </dsp:nvSpPr>
      <dsp:spPr>
        <a:xfrm>
          <a:off x="51" y="642081"/>
          <a:ext cx="4913783" cy="3700774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200" b="1" kern="1200"/>
            <a:t>Imunisasi</a:t>
          </a:r>
          <a:r>
            <a:rPr lang="id-ID" sz="2200" kern="1200"/>
            <a:t> sebelum keberangatan: Meningitis, Pneumonia, Influenza, Hepatitis B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200" b="1" kern="1200"/>
            <a:t>Pola hidup sehat</a:t>
          </a:r>
          <a:r>
            <a:rPr lang="id-ID" sz="2200" kern="1200"/>
            <a:t>: memakai masker, cuci tangan yang baik dan benar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200" kern="1200"/>
            <a:t>Hindari </a:t>
          </a:r>
          <a:r>
            <a:rPr lang="id-ID" sz="2200" b="1" kern="1200"/>
            <a:t>sumber infeksi</a:t>
          </a:r>
          <a:r>
            <a:rPr lang="id-ID" sz="2200" kern="1200"/>
            <a:t>: jauhi hewan yang dicurigai sebagai host (onta), isolasi penderita penyakit infeksi yang mempunyai risiko menularkan</a:t>
          </a:r>
          <a:endParaRPr lang="en-US" sz="2200" kern="1200"/>
        </a:p>
      </dsp:txBody>
      <dsp:txXfrm>
        <a:off x="51" y="642081"/>
        <a:ext cx="4913783" cy="3700774"/>
      </dsp:txXfrm>
    </dsp:sp>
    <dsp:sp modelId="{ABA58534-675F-4576-A0B8-D00B266840BF}">
      <dsp:nvSpPr>
        <dsp:cNvPr id="0" name=""/>
        <dsp:cNvSpPr/>
      </dsp:nvSpPr>
      <dsp:spPr>
        <a:xfrm>
          <a:off x="5601764" y="8481"/>
          <a:ext cx="4913783" cy="6336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200" kern="1200"/>
            <a:t>Risiko komplikasi penyakit</a:t>
          </a:r>
          <a:endParaRPr lang="en-US" sz="2200" kern="1200"/>
        </a:p>
      </dsp:txBody>
      <dsp:txXfrm>
        <a:off x="5601764" y="8481"/>
        <a:ext cx="4913783" cy="633600"/>
      </dsp:txXfrm>
    </dsp:sp>
    <dsp:sp modelId="{82BBE99E-8558-49A2-90F5-800C445648BA}">
      <dsp:nvSpPr>
        <dsp:cNvPr id="0" name=""/>
        <dsp:cNvSpPr/>
      </dsp:nvSpPr>
      <dsp:spPr>
        <a:xfrm>
          <a:off x="5601764" y="642081"/>
          <a:ext cx="4913783" cy="3700774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200" kern="1200"/>
            <a:t>Kendali penyakit </a:t>
          </a:r>
          <a:r>
            <a:rPr lang="id-ID" sz="2200" b="1" kern="1200"/>
            <a:t>sejak masa tunggu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200" kern="1200"/>
            <a:t>Terapi yang </a:t>
          </a:r>
          <a:r>
            <a:rPr lang="id-ID" sz="2200" b="1" kern="1200"/>
            <a:t>tepat dan kontinyu</a:t>
          </a:r>
          <a:r>
            <a:rPr lang="id-ID" sz="2200" kern="1200"/>
            <a:t> 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200" b="1" kern="1200"/>
            <a:t>Asupan cairan dan makanan</a:t>
          </a:r>
          <a:r>
            <a:rPr lang="id-ID" sz="2200" kern="1200"/>
            <a:t> yang adekuat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200" b="1" kern="1200"/>
            <a:t>Deteksi dini</a:t>
          </a:r>
          <a:r>
            <a:rPr lang="id-ID" sz="2200" kern="1200"/>
            <a:t> komplikasi yang terjadi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200" kern="1200"/>
            <a:t>Penanganan komplikasi dengan adekuat </a:t>
          </a:r>
          <a:r>
            <a:rPr lang="id-ID" sz="2200" b="1" kern="1200"/>
            <a:t>(primary survey, rujukan tepat)</a:t>
          </a:r>
          <a:endParaRPr lang="en-US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200" kern="1200"/>
            <a:t>Sistim </a:t>
          </a:r>
          <a:r>
            <a:rPr lang="id-ID" sz="2200" b="1" kern="1200"/>
            <a:t>transportasi medis</a:t>
          </a:r>
          <a:r>
            <a:rPr lang="id-ID" sz="2200" kern="1200"/>
            <a:t> yang adekuat</a:t>
          </a:r>
          <a:endParaRPr lang="en-US" sz="2200" kern="1200"/>
        </a:p>
      </dsp:txBody>
      <dsp:txXfrm>
        <a:off x="5601764" y="642081"/>
        <a:ext cx="4913783" cy="370077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4D33B0-8E04-4E5E-8AD2-3509EF98B2E6}">
      <dsp:nvSpPr>
        <dsp:cNvPr id="0" name=""/>
        <dsp:cNvSpPr/>
      </dsp:nvSpPr>
      <dsp:spPr>
        <a:xfrm>
          <a:off x="51" y="248949"/>
          <a:ext cx="4913783" cy="6912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/>
            <a:t>Risiko kejadian luar biasa</a:t>
          </a:r>
          <a:endParaRPr lang="en-US" sz="2400" kern="1200"/>
        </a:p>
      </dsp:txBody>
      <dsp:txXfrm>
        <a:off x="51" y="248949"/>
        <a:ext cx="4913783" cy="691200"/>
      </dsp:txXfrm>
    </dsp:sp>
    <dsp:sp modelId="{4C677256-F3C2-4316-ADA8-0BA9D1C40198}">
      <dsp:nvSpPr>
        <dsp:cNvPr id="0" name=""/>
        <dsp:cNvSpPr/>
      </dsp:nvSpPr>
      <dsp:spPr>
        <a:xfrm>
          <a:off x="51" y="940149"/>
          <a:ext cx="4913783" cy="316224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400" kern="1200"/>
            <a:t>Pola hidup sehat: makan tepat waktu, cuci tangan dengan baik dan benar, memakai masker, tidak jajan makanan sembarangan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400" kern="1200"/>
            <a:t>Manajemen waktu ibadah yang tepat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400" kern="1200"/>
            <a:t>Deteksi dini risiko kejadian luar biasa</a:t>
          </a:r>
          <a:endParaRPr lang="en-US" sz="2400" kern="1200"/>
        </a:p>
      </dsp:txBody>
      <dsp:txXfrm>
        <a:off x="51" y="940149"/>
        <a:ext cx="4913783" cy="3162240"/>
      </dsp:txXfrm>
    </dsp:sp>
    <dsp:sp modelId="{539AFE05-A915-4E85-8763-CC80E348DC2C}">
      <dsp:nvSpPr>
        <dsp:cNvPr id="0" name=""/>
        <dsp:cNvSpPr/>
      </dsp:nvSpPr>
      <dsp:spPr>
        <a:xfrm>
          <a:off x="5601764" y="248949"/>
          <a:ext cx="4913783" cy="691200"/>
        </a:xfrm>
        <a:prstGeom prst="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2700" cap="flat" cmpd="sng" algn="ctr">
          <a:solidFill>
            <a:schemeClr val="accent2">
              <a:hueOff val="-1455363"/>
              <a:satOff val="-83928"/>
              <a:lumOff val="8628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400" kern="1200"/>
            <a:t>Risiko delayed pelayanan kesehatan</a:t>
          </a:r>
          <a:endParaRPr lang="en-US" sz="2400" kern="1200"/>
        </a:p>
      </dsp:txBody>
      <dsp:txXfrm>
        <a:off x="5601764" y="248949"/>
        <a:ext cx="4913783" cy="691200"/>
      </dsp:txXfrm>
    </dsp:sp>
    <dsp:sp modelId="{E667D514-D0AC-4A8C-8956-25E3F89D54DA}">
      <dsp:nvSpPr>
        <dsp:cNvPr id="0" name=""/>
        <dsp:cNvSpPr/>
      </dsp:nvSpPr>
      <dsp:spPr>
        <a:xfrm>
          <a:off x="5601764" y="940149"/>
          <a:ext cx="4913783" cy="3162240"/>
        </a:xfrm>
        <a:prstGeom prst="rect">
          <a:avLst/>
        </a:prstGeom>
        <a:solidFill>
          <a:schemeClr val="accent2">
            <a:tint val="40000"/>
            <a:alpha val="90000"/>
            <a:hueOff val="-849226"/>
            <a:satOff val="-75346"/>
            <a:lumOff val="-769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-849226"/>
              <a:satOff val="-75346"/>
              <a:lumOff val="-769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400" kern="1200"/>
            <a:t>Deteksi dini penyakit yang gawat dan darurat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400" kern="1200"/>
            <a:t>Sistem transportasi medis yang adekuat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400" kern="1200"/>
            <a:t>Sistem rujukan yang adekuat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400" kern="1200"/>
            <a:t>Pos kesehatan satelit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id-ID" sz="2400" kern="1200"/>
            <a:t>Tim gerak cepat</a:t>
          </a:r>
          <a:endParaRPr lang="en-US" sz="2400" kern="1200"/>
        </a:p>
      </dsp:txBody>
      <dsp:txXfrm>
        <a:off x="5601764" y="940149"/>
        <a:ext cx="4913783" cy="31622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0BB170-1C48-4422-AD3B-87D5F3514D19}">
      <dsp:nvSpPr>
        <dsp:cNvPr id="0" name=""/>
        <dsp:cNvSpPr/>
      </dsp:nvSpPr>
      <dsp:spPr>
        <a:xfrm>
          <a:off x="0" y="39330"/>
          <a:ext cx="5614875" cy="79560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/>
            <a:t>Ceramah dan roleplay tentang ibadah haji dan pola hidup sehat (promotif dan preventif)</a:t>
          </a:r>
          <a:endParaRPr lang="en-US" sz="2000" kern="1200"/>
        </a:p>
      </dsp:txBody>
      <dsp:txXfrm>
        <a:off x="38838" y="78168"/>
        <a:ext cx="5537199" cy="717924"/>
      </dsp:txXfrm>
    </dsp:sp>
    <dsp:sp modelId="{F5D4980E-F579-4FC2-8DD0-EDB32CF88BDC}">
      <dsp:nvSpPr>
        <dsp:cNvPr id="0" name=""/>
        <dsp:cNvSpPr/>
      </dsp:nvSpPr>
      <dsp:spPr>
        <a:xfrm>
          <a:off x="0" y="892531"/>
          <a:ext cx="5614875" cy="795600"/>
        </a:xfrm>
        <a:prstGeom prst="roundRect">
          <a:avLst/>
        </a:prstGeom>
        <a:solidFill>
          <a:schemeClr val="accent2">
            <a:hueOff val="-727682"/>
            <a:satOff val="-41964"/>
            <a:lumOff val="4314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/>
            <a:t>Imunisasi </a:t>
          </a:r>
          <a:endParaRPr lang="en-US" sz="2000" kern="1200"/>
        </a:p>
      </dsp:txBody>
      <dsp:txXfrm>
        <a:off x="38838" y="931369"/>
        <a:ext cx="5537199" cy="717924"/>
      </dsp:txXfrm>
    </dsp:sp>
    <dsp:sp modelId="{4C38962E-68F1-4936-BF5E-19483F1180B9}">
      <dsp:nvSpPr>
        <dsp:cNvPr id="0" name=""/>
        <dsp:cNvSpPr/>
      </dsp:nvSpPr>
      <dsp:spPr>
        <a:xfrm>
          <a:off x="0" y="1745731"/>
          <a:ext cx="5614875" cy="795600"/>
        </a:xfrm>
        <a:prstGeom prst="roundRect">
          <a:avLst/>
        </a:prstGeom>
        <a:solidFill>
          <a:schemeClr val="accent2">
            <a:hueOff val="-1455363"/>
            <a:satOff val="-83928"/>
            <a:lumOff val="8628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id-ID" sz="2000" kern="1200"/>
            <a:t>Deteksi dini</a:t>
          </a:r>
          <a:endParaRPr lang="en-US" sz="2000" kern="1200"/>
        </a:p>
      </dsp:txBody>
      <dsp:txXfrm>
        <a:off x="38838" y="1784569"/>
        <a:ext cx="5537199" cy="717924"/>
      </dsp:txXfrm>
    </dsp:sp>
    <dsp:sp modelId="{DF186393-13DA-4C87-9360-BBF012D3D232}">
      <dsp:nvSpPr>
        <dsp:cNvPr id="0" name=""/>
        <dsp:cNvSpPr/>
      </dsp:nvSpPr>
      <dsp:spPr>
        <a:xfrm>
          <a:off x="0" y="2541331"/>
          <a:ext cx="5614875" cy="1863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8272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d-ID" sz="1600" kern="1200" dirty="0"/>
            <a:t>Pelatihan deteksi dini gangguan jiwa, kegawatan dan komplikasi penyakit untuk petugas kesehatan</a:t>
          </a:r>
          <a:endParaRPr lang="en-US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d-ID" sz="1600" kern="1200"/>
            <a:t>SOP deteksi dini berbagai kondisi kesehatan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d-ID" sz="1600" kern="1200"/>
            <a:t>Kegiatan deteksi dini masa tunggu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d-ID" sz="1600" kern="1200"/>
            <a:t>Kegiatan deteksi dini saat keberangkatan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d-ID" sz="1600" kern="1200"/>
            <a:t>Kegiatan deteksi dini saat di pondokan</a:t>
          </a:r>
          <a:endParaRPr lang="en-US" sz="1600" kern="120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id-ID" sz="1600" kern="1200"/>
            <a:t>Kegiatan deteksi dini saat di ARMINA</a:t>
          </a:r>
          <a:endParaRPr lang="en-US" sz="1600" kern="1200"/>
        </a:p>
      </dsp:txBody>
      <dsp:txXfrm>
        <a:off x="0" y="2541331"/>
        <a:ext cx="5614875" cy="1863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Hea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Tampungan Tanggal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45F1E-74D6-488A-A98C-D3FD898D4F98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4" name="Tampungan Gambar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Tampungan Catatan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6" name="Tampungan Ka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Tampungan Nomor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2BF96-94E6-486A-88B3-EF01D97D2B7A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12866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AE7B69C2-2C08-41B2-A8C3-0752D220B4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032FEB37-A269-4C26-A729-89BBB09BA8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AU" altLang="id-ID">
                <a:latin typeface="Arial" panose="020B0604020202020204" pitchFamily="34" charset="0"/>
              </a:rPr>
              <a:t>ANZ stadium</a:t>
            </a:r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F392D120-E863-412E-98CB-3B554C67E4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A39DE4F-EDF4-428E-982D-01575CB54DCD}" type="slidenum">
              <a:rPr lang="en-AU" altLang="id-ID"/>
              <a:pPr>
                <a:spcBef>
                  <a:spcPct val="0"/>
                </a:spcBef>
              </a:pPr>
              <a:t>3</a:t>
            </a:fld>
            <a:endParaRPr lang="en-AU" alt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Jud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39F30E23-3C53-A44D-AC7F-0462A57B6C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Subjudul 2">
            <a:extLst>
              <a:ext uri="{FF2B5EF4-FFF2-40B4-BE49-F238E27FC236}">
                <a16:creationId xmlns:a16="http://schemas.microsoft.com/office/drawing/2014/main" id="{00544D57-1D5F-0644-BA1D-3B05C3A1C2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d-ID"/>
              <a:t>Klik untuk mengedit gaya subjudul Master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B2D845B2-E90B-4541-9E0D-AFF1C6CF4C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83054DD8-760A-3247-9A0B-769439A44E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0E81ABC2-3492-324E-B569-4C8FD9696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310279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Judul dan Teks Vertik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F204E3C8-CBA2-4144-9DF4-8E1572250E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>
            <a:extLst>
              <a:ext uri="{FF2B5EF4-FFF2-40B4-BE49-F238E27FC236}">
                <a16:creationId xmlns:a16="http://schemas.microsoft.com/office/drawing/2014/main" id="{DA1BB558-A6C4-8D40-9FF2-F652F792D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68A4DB45-0552-C643-BF9D-CC25F7D67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7CE2494D-449A-774D-B3B8-C7128ECC5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F4D4EC17-800A-604F-B2EA-03020838D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131832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Judul Vertikal dan Te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Vertikal 1">
            <a:extLst>
              <a:ext uri="{FF2B5EF4-FFF2-40B4-BE49-F238E27FC236}">
                <a16:creationId xmlns:a16="http://schemas.microsoft.com/office/drawing/2014/main" id="{725F63B2-EB10-A641-96AC-433AA112CD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Vertikal 2">
            <a:extLst>
              <a:ext uri="{FF2B5EF4-FFF2-40B4-BE49-F238E27FC236}">
                <a16:creationId xmlns:a16="http://schemas.microsoft.com/office/drawing/2014/main" id="{CDD02FDD-1352-854A-9335-E8FCDF083C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FAC7D9AC-7D23-DD4B-88C6-94E4FBE46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5F8D4896-8A0B-7C41-BA21-A6BFF4452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4087ECA8-D4B7-3948-9EB9-5B4AE260EA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1644765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udul dan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3597B67F-32E7-6B47-BBBC-747087DB0A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71FC7B27-5A46-2A4E-BDED-DDBB86DD8C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259A2D37-5975-EA42-A2D7-EBF51727C0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AF8A53A3-98D2-E441-9EDC-979EEEF1D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E72A702D-B0DF-B143-8FC1-8E321D3A5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056935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eader Bagi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C5266296-B392-9C46-A242-09536325C3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>
            <a:extLst>
              <a:ext uri="{FF2B5EF4-FFF2-40B4-BE49-F238E27FC236}">
                <a16:creationId xmlns:a16="http://schemas.microsoft.com/office/drawing/2014/main" id="{FD309D05-8331-DA4E-BF7A-AF5B7AB535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8AEDA036-3648-FE45-B212-95EB3142FE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F4B698C0-3678-864F-9129-53C4D1E9E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5DAA0B14-2A2A-AC44-B862-CECA08AF3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833618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 Ko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AEBF5177-F953-384B-A4DD-28CCECAFA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49318686-E8D2-AB41-94A6-B74297DD66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Konten 3">
            <a:extLst>
              <a:ext uri="{FF2B5EF4-FFF2-40B4-BE49-F238E27FC236}">
                <a16:creationId xmlns:a16="http://schemas.microsoft.com/office/drawing/2014/main" id="{DAD6175D-EF5E-7A41-BFD2-833AEB50B4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anggal 4">
            <a:extLst>
              <a:ext uri="{FF2B5EF4-FFF2-40B4-BE49-F238E27FC236}">
                <a16:creationId xmlns:a16="http://schemas.microsoft.com/office/drawing/2014/main" id="{344CC700-1479-084B-BE11-63EC8537C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6" name="Tampungan Kaki 5">
            <a:extLst>
              <a:ext uri="{FF2B5EF4-FFF2-40B4-BE49-F238E27FC236}">
                <a16:creationId xmlns:a16="http://schemas.microsoft.com/office/drawing/2014/main" id="{D63DC3F4-7234-3740-8675-D258E4DD4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>
            <a:extLst>
              <a:ext uri="{FF2B5EF4-FFF2-40B4-BE49-F238E27FC236}">
                <a16:creationId xmlns:a16="http://schemas.microsoft.com/office/drawing/2014/main" id="{809C1A8B-9FBF-D047-9C2E-4FB74C0A7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714257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erbandi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A2E2241B-8469-7440-933D-83B1EA7DC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>
            <a:extLst>
              <a:ext uri="{FF2B5EF4-FFF2-40B4-BE49-F238E27FC236}">
                <a16:creationId xmlns:a16="http://schemas.microsoft.com/office/drawing/2014/main" id="{BA39B678-27B1-4741-A429-252FBB9BF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4" name="Tampungan Konten 3">
            <a:extLst>
              <a:ext uri="{FF2B5EF4-FFF2-40B4-BE49-F238E27FC236}">
                <a16:creationId xmlns:a16="http://schemas.microsoft.com/office/drawing/2014/main" id="{1C7E70B5-AE51-6147-9DB3-41377412B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5" name="Tampungan Teks 4">
            <a:extLst>
              <a:ext uri="{FF2B5EF4-FFF2-40B4-BE49-F238E27FC236}">
                <a16:creationId xmlns:a16="http://schemas.microsoft.com/office/drawing/2014/main" id="{C13F3BD3-2E97-F549-A7CA-6D37ADE678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6" name="Tampungan Konten 5">
            <a:extLst>
              <a:ext uri="{FF2B5EF4-FFF2-40B4-BE49-F238E27FC236}">
                <a16:creationId xmlns:a16="http://schemas.microsoft.com/office/drawing/2014/main" id="{8B3C369D-6A5D-3049-B4A8-D3BB4074BB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7" name="Tampungan Tanggal 6">
            <a:extLst>
              <a:ext uri="{FF2B5EF4-FFF2-40B4-BE49-F238E27FC236}">
                <a16:creationId xmlns:a16="http://schemas.microsoft.com/office/drawing/2014/main" id="{CF29B59F-66C7-5042-9659-74648FECA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8" name="Tampungan Kaki 7">
            <a:extLst>
              <a:ext uri="{FF2B5EF4-FFF2-40B4-BE49-F238E27FC236}">
                <a16:creationId xmlns:a16="http://schemas.microsoft.com/office/drawing/2014/main" id="{69E7CDE2-2AC7-E94A-BBF3-BF5E1BE36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Tampungan Nomor Slide 8">
            <a:extLst>
              <a:ext uri="{FF2B5EF4-FFF2-40B4-BE49-F238E27FC236}">
                <a16:creationId xmlns:a16="http://schemas.microsoft.com/office/drawing/2014/main" id="{17807E5F-A8E6-B841-9BBC-438C38EA36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9851862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udul S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E6D7F896-B64E-4348-8CFD-49912A048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anggal 2">
            <a:extLst>
              <a:ext uri="{FF2B5EF4-FFF2-40B4-BE49-F238E27FC236}">
                <a16:creationId xmlns:a16="http://schemas.microsoft.com/office/drawing/2014/main" id="{18D5030D-E7ED-DA42-80F8-4C369178D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4" name="Tampungan Kaki 3">
            <a:extLst>
              <a:ext uri="{FF2B5EF4-FFF2-40B4-BE49-F238E27FC236}">
                <a16:creationId xmlns:a16="http://schemas.microsoft.com/office/drawing/2014/main" id="{51D754BE-9304-3147-810C-9DB2E37FF1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Tampungan Nomor Slide 4">
            <a:extLst>
              <a:ext uri="{FF2B5EF4-FFF2-40B4-BE49-F238E27FC236}">
                <a16:creationId xmlns:a16="http://schemas.microsoft.com/office/drawing/2014/main" id="{0A314CF2-452C-2247-A33F-9A72327FE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325827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Koso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Tanggal 1">
            <a:extLst>
              <a:ext uri="{FF2B5EF4-FFF2-40B4-BE49-F238E27FC236}">
                <a16:creationId xmlns:a16="http://schemas.microsoft.com/office/drawing/2014/main" id="{02D0D8A1-FB68-0A49-B713-47E7016D75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3" name="Tampungan Kaki 2">
            <a:extLst>
              <a:ext uri="{FF2B5EF4-FFF2-40B4-BE49-F238E27FC236}">
                <a16:creationId xmlns:a16="http://schemas.microsoft.com/office/drawing/2014/main" id="{8CBE5A95-C101-FF41-9BE4-458C4A1D90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Tampungan Nomor Slide 3">
            <a:extLst>
              <a:ext uri="{FF2B5EF4-FFF2-40B4-BE49-F238E27FC236}">
                <a16:creationId xmlns:a16="http://schemas.microsoft.com/office/drawing/2014/main" id="{8764D8D3-EA21-B44D-98B5-1E1825D72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518707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Konten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B13E8AD1-65B5-0545-A19D-7646B94C75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CA039CC9-5D16-3F48-99DF-B0B8B1E2E4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eks 3">
            <a:extLst>
              <a:ext uri="{FF2B5EF4-FFF2-40B4-BE49-F238E27FC236}">
                <a16:creationId xmlns:a16="http://schemas.microsoft.com/office/drawing/2014/main" id="{CA4E41CC-3E7D-0D40-A467-15EB3E84BD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5" name="Tampungan Tanggal 4">
            <a:extLst>
              <a:ext uri="{FF2B5EF4-FFF2-40B4-BE49-F238E27FC236}">
                <a16:creationId xmlns:a16="http://schemas.microsoft.com/office/drawing/2014/main" id="{CCA64664-28B2-8D43-9A1E-7F9F49912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6" name="Tampungan Kaki 5">
            <a:extLst>
              <a:ext uri="{FF2B5EF4-FFF2-40B4-BE49-F238E27FC236}">
                <a16:creationId xmlns:a16="http://schemas.microsoft.com/office/drawing/2014/main" id="{95C04A6D-750C-A84C-B070-8E6AC1370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>
            <a:extLst>
              <a:ext uri="{FF2B5EF4-FFF2-40B4-BE49-F238E27FC236}">
                <a16:creationId xmlns:a16="http://schemas.microsoft.com/office/drawing/2014/main" id="{648755F5-D8A0-0D48-9973-E8E2DAE67C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637342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Gambar dengan Keteranga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94E2127D-8C33-AF4F-B042-C9B7EAF9C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d-ID"/>
              <a:t>Klik untuk mengedit gaya judul Master</a:t>
            </a:r>
          </a:p>
        </p:txBody>
      </p:sp>
      <p:sp>
        <p:nvSpPr>
          <p:cNvPr id="3" name="Tampungan Gambar 2">
            <a:extLst>
              <a:ext uri="{FF2B5EF4-FFF2-40B4-BE49-F238E27FC236}">
                <a16:creationId xmlns:a16="http://schemas.microsoft.com/office/drawing/2014/main" id="{FA9AA179-DF1E-B248-A690-CC74643A89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ampungan Teks 3">
            <a:extLst>
              <a:ext uri="{FF2B5EF4-FFF2-40B4-BE49-F238E27FC236}">
                <a16:creationId xmlns:a16="http://schemas.microsoft.com/office/drawing/2014/main" id="{C80F2796-B418-2341-B471-EBE7503452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d-ID"/>
              <a:t>Klik untuk edit gaya teks Master</a:t>
            </a:r>
          </a:p>
        </p:txBody>
      </p:sp>
      <p:sp>
        <p:nvSpPr>
          <p:cNvPr id="5" name="Tampungan Tanggal 4">
            <a:extLst>
              <a:ext uri="{FF2B5EF4-FFF2-40B4-BE49-F238E27FC236}">
                <a16:creationId xmlns:a16="http://schemas.microsoft.com/office/drawing/2014/main" id="{FBEE9947-5D84-0345-8B2D-04B6CDF95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6" name="Tampungan Kaki 5">
            <a:extLst>
              <a:ext uri="{FF2B5EF4-FFF2-40B4-BE49-F238E27FC236}">
                <a16:creationId xmlns:a16="http://schemas.microsoft.com/office/drawing/2014/main" id="{92DE4FC0-2779-1845-8863-6F831A1F5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Tampungan Nomor Slide 6">
            <a:extLst>
              <a:ext uri="{FF2B5EF4-FFF2-40B4-BE49-F238E27FC236}">
                <a16:creationId xmlns:a16="http://schemas.microsoft.com/office/drawing/2014/main" id="{F219E905-4219-BB42-8362-A48DC2292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47167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mpungan Judul 1">
            <a:extLst>
              <a:ext uri="{FF2B5EF4-FFF2-40B4-BE49-F238E27FC236}">
                <a16:creationId xmlns:a16="http://schemas.microsoft.com/office/drawing/2014/main" id="{E53236F7-6B3B-4C45-92B3-8F6D6112D9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d-ID"/>
              <a:t>Klik untuk mengedit gaya judul Master</a:t>
            </a:r>
          </a:p>
        </p:txBody>
      </p:sp>
      <p:sp>
        <p:nvSpPr>
          <p:cNvPr id="3" name="Tampungan Teks 2">
            <a:extLst>
              <a:ext uri="{FF2B5EF4-FFF2-40B4-BE49-F238E27FC236}">
                <a16:creationId xmlns:a16="http://schemas.microsoft.com/office/drawing/2014/main" id="{5C3CCDE7-010C-AE4A-A88B-E3A795BCEF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d-ID"/>
              <a:t>Klik untuk edit gaya teks Master</a:t>
            </a:r>
          </a:p>
          <a:p>
            <a:pPr lvl="1"/>
            <a:r>
              <a:rPr lang="id-ID"/>
              <a:t>Tingkat kedua</a:t>
            </a:r>
          </a:p>
          <a:p>
            <a:pPr lvl="2"/>
            <a:r>
              <a:rPr lang="id-ID"/>
              <a:t>Tingkat ketiga</a:t>
            </a:r>
          </a:p>
          <a:p>
            <a:pPr lvl="3"/>
            <a:r>
              <a:rPr lang="id-ID"/>
              <a:t>Tingkat keempat</a:t>
            </a:r>
          </a:p>
          <a:p>
            <a:pPr lvl="4"/>
            <a:r>
              <a:rPr lang="id-ID"/>
              <a:t>Tingkat kelima</a:t>
            </a:r>
          </a:p>
        </p:txBody>
      </p:sp>
      <p:sp>
        <p:nvSpPr>
          <p:cNvPr id="4" name="Tampungan Tanggal 3">
            <a:extLst>
              <a:ext uri="{FF2B5EF4-FFF2-40B4-BE49-F238E27FC236}">
                <a16:creationId xmlns:a16="http://schemas.microsoft.com/office/drawing/2014/main" id="{2F057B3B-4EFD-824E-A748-EBE6E22DD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C23BCC-3FA1-FF4B-835A-10627EFAC169}" type="datetimeFigureOut">
              <a:rPr lang="id-ID" smtClean="0"/>
              <a:t>01/12/2019</a:t>
            </a:fld>
            <a:endParaRPr lang="id-ID"/>
          </a:p>
        </p:txBody>
      </p:sp>
      <p:sp>
        <p:nvSpPr>
          <p:cNvPr id="5" name="Tampungan Kaki 4">
            <a:extLst>
              <a:ext uri="{FF2B5EF4-FFF2-40B4-BE49-F238E27FC236}">
                <a16:creationId xmlns:a16="http://schemas.microsoft.com/office/drawing/2014/main" id="{7089281E-358F-154B-A91A-FE301D234E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Tampungan Nomor Slide 5">
            <a:extLst>
              <a:ext uri="{FF2B5EF4-FFF2-40B4-BE49-F238E27FC236}">
                <a16:creationId xmlns:a16="http://schemas.microsoft.com/office/drawing/2014/main" id="{D01F7FCA-BC43-534E-8389-46445D5854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A4B06A-04AA-3B43-9D8D-A403A4D7BD69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39236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 /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7.jpeg" /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 /><Relationship Id="rId2" Type="http://schemas.openxmlformats.org/officeDocument/2006/relationships/diagramData" Target="../diagrams/data5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5.xml" /><Relationship Id="rId5" Type="http://schemas.openxmlformats.org/officeDocument/2006/relationships/diagramColors" Target="../diagrams/colors5.xml" /><Relationship Id="rId4" Type="http://schemas.openxmlformats.org/officeDocument/2006/relationships/diagramQuickStyle" Target="../diagrams/quickStyle5.xml" 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18.jpeg" /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 /><Relationship Id="rId2" Type="http://schemas.openxmlformats.org/officeDocument/2006/relationships/diagramData" Target="../diagrams/data6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6.xml" /><Relationship Id="rId5" Type="http://schemas.openxmlformats.org/officeDocument/2006/relationships/diagramColors" Target="../diagrams/colors6.xml" /><Relationship Id="rId4" Type="http://schemas.openxmlformats.org/officeDocument/2006/relationships/diagramQuickStyle" Target="../diagrams/quickStyle6.xml" 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 /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 /><Relationship Id="rId3" Type="http://schemas.openxmlformats.org/officeDocument/2006/relationships/image" Target="../media/image21.jpeg" /><Relationship Id="rId7" Type="http://schemas.openxmlformats.org/officeDocument/2006/relationships/diagramColors" Target="../diagrams/colors7.xml" /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2.xml" /><Relationship Id="rId6" Type="http://schemas.openxmlformats.org/officeDocument/2006/relationships/diagramQuickStyle" Target="../diagrams/quickStyle7.xml" /><Relationship Id="rId5" Type="http://schemas.openxmlformats.org/officeDocument/2006/relationships/diagramLayout" Target="../diagrams/layout7.xml" /><Relationship Id="rId4" Type="http://schemas.openxmlformats.org/officeDocument/2006/relationships/diagramData" Target="../diagrams/data7.xml" 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 /><Relationship Id="rId2" Type="http://schemas.openxmlformats.org/officeDocument/2006/relationships/image" Target="../media/image19.png" /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23.jpe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 /><Relationship Id="rId1" Type="http://schemas.openxmlformats.org/officeDocument/2006/relationships/slideLayout" Target="../slideLayouts/slideLayout3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 /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 /><Relationship Id="rId7" Type="http://schemas.microsoft.com/office/2007/relationships/diagramDrawing" Target="../diagrams/drawing2.xml" /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Relationship Id="rId6" Type="http://schemas.openxmlformats.org/officeDocument/2006/relationships/diagramColors" Target="../diagrams/colors2.xml" /><Relationship Id="rId5" Type="http://schemas.openxmlformats.org/officeDocument/2006/relationships/diagramQuickStyle" Target="../diagrams/quickStyle2.xml" /><Relationship Id="rId4" Type="http://schemas.openxmlformats.org/officeDocument/2006/relationships/diagramLayout" Target="../diagrams/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 /><Relationship Id="rId3" Type="http://schemas.openxmlformats.org/officeDocument/2006/relationships/image" Target="../media/image4.png" /><Relationship Id="rId7" Type="http://schemas.openxmlformats.org/officeDocument/2006/relationships/diagramColors" Target="../diagrams/colors3.xml" /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Relationship Id="rId6" Type="http://schemas.openxmlformats.org/officeDocument/2006/relationships/diagramQuickStyle" Target="../diagrams/quickStyle3.xml" /><Relationship Id="rId5" Type="http://schemas.openxmlformats.org/officeDocument/2006/relationships/diagramLayout" Target="../diagrams/layout3.xml" /><Relationship Id="rId4" Type="http://schemas.openxmlformats.org/officeDocument/2006/relationships/diagramData" Target="../diagrams/data3.xml" 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 /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 /><Relationship Id="rId2" Type="http://schemas.openxmlformats.org/officeDocument/2006/relationships/diagramData" Target="../diagrams/data4.xml" /><Relationship Id="rId1" Type="http://schemas.openxmlformats.org/officeDocument/2006/relationships/slideLayout" Target="../slideLayouts/slideLayout2.xml" /><Relationship Id="rId6" Type="http://schemas.microsoft.com/office/2007/relationships/diagramDrawing" Target="../diagrams/drawing4.xml" /><Relationship Id="rId5" Type="http://schemas.openxmlformats.org/officeDocument/2006/relationships/diagramColors" Target="../diagrams/colors4.xml" /><Relationship Id="rId4" Type="http://schemas.openxmlformats.org/officeDocument/2006/relationships/diagramQuickStyle" Target="../diagrams/quickStyle4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A5701273-70CD-D146-82BA-3C2268CC59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2597" y="3424348"/>
            <a:ext cx="9426806" cy="1424410"/>
          </a:xfrm>
        </p:spPr>
        <p:txBody>
          <a:bodyPr anchor="b">
            <a:normAutofit/>
          </a:bodyPr>
          <a:lstStyle/>
          <a:p>
            <a:r>
              <a:rPr lang="id-ID" sz="5400">
                <a:solidFill>
                  <a:srgbClr val="1B1B1B"/>
                </a:solidFill>
              </a:rPr>
              <a:t>MASS GATHERING HEALTH</a:t>
            </a:r>
          </a:p>
        </p:txBody>
      </p:sp>
      <p:sp>
        <p:nvSpPr>
          <p:cNvPr id="3" name="Subjudul 2">
            <a:extLst>
              <a:ext uri="{FF2B5EF4-FFF2-40B4-BE49-F238E27FC236}">
                <a16:creationId xmlns:a16="http://schemas.microsoft.com/office/drawing/2014/main" id="{B50E5B09-83DC-B34C-AE03-D836D457E2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82597" y="5121033"/>
            <a:ext cx="9426806" cy="1424410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1B1B1B"/>
                </a:solidFill>
              </a:rPr>
              <a:t>AGUS WIDIYATMOKO</a:t>
            </a:r>
          </a:p>
          <a:p>
            <a:r>
              <a:rPr lang="id-ID">
                <a:solidFill>
                  <a:srgbClr val="1B1B1B"/>
                </a:solidFill>
              </a:rPr>
              <a:t>FKIK UMY</a:t>
            </a:r>
          </a:p>
        </p:txBody>
      </p:sp>
      <p:sp>
        <p:nvSpPr>
          <p:cNvPr id="29" name="Oval 21">
            <a:extLst>
              <a:ext uri="{FF2B5EF4-FFF2-40B4-BE49-F238E27FC236}">
                <a16:creationId xmlns:a16="http://schemas.microsoft.com/office/drawing/2014/main" id="{FBC3EAFD-A275-4F9B-8F62-72B6678F3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8526" y="933319"/>
            <a:ext cx="2463430" cy="2486070"/>
          </a:xfrm>
          <a:prstGeom prst="ellipse">
            <a:avLst/>
          </a:prstGeom>
          <a:solidFill>
            <a:srgbClr val="0D5E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3">
            <a:extLst>
              <a:ext uri="{FF2B5EF4-FFF2-40B4-BE49-F238E27FC236}">
                <a16:creationId xmlns:a16="http://schemas.microsoft.com/office/drawing/2014/main" id="{06E64A6D-2B9F-4AAD-AB42-A61BAF01AC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17592" y="1268361"/>
            <a:ext cx="1956816" cy="1953058"/>
          </a:xfrm>
          <a:prstGeom prst="ellipse">
            <a:avLst/>
          </a:prstGeom>
          <a:solidFill>
            <a:srgbClr val="FFFFFF"/>
          </a:solidFill>
          <a:ln>
            <a:solidFill>
              <a:srgbClr val="0D5E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ambar 5">
            <a:extLst>
              <a:ext uri="{FF2B5EF4-FFF2-40B4-BE49-F238E27FC236}">
                <a16:creationId xmlns:a16="http://schemas.microsoft.com/office/drawing/2014/main" id="{4CCE3EE6-33AB-3C46-A1D5-860424E68B7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181600" y="1330490"/>
            <a:ext cx="1828800" cy="1828800"/>
          </a:xfrm>
          <a:custGeom>
            <a:avLst/>
            <a:gdLst>
              <a:gd name="connsiteX0" fmla="*/ 3028805 w 6057610"/>
              <a:gd name="connsiteY0" fmla="*/ 0 h 6057610"/>
              <a:gd name="connsiteX1" fmla="*/ 6057610 w 6057610"/>
              <a:gd name="connsiteY1" fmla="*/ 3028805 h 6057610"/>
              <a:gd name="connsiteX2" fmla="*/ 3028805 w 6057610"/>
              <a:gd name="connsiteY2" fmla="*/ 6057610 h 6057610"/>
              <a:gd name="connsiteX3" fmla="*/ 0 w 6057610"/>
              <a:gd name="connsiteY3" fmla="*/ 3028805 h 6057610"/>
              <a:gd name="connsiteX4" fmla="*/ 3028805 w 6057610"/>
              <a:gd name="connsiteY4" fmla="*/ 0 h 60576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57610" h="6057610">
                <a:moveTo>
                  <a:pt x="3028805" y="0"/>
                </a:moveTo>
                <a:cubicBezTo>
                  <a:pt x="4701568" y="0"/>
                  <a:pt x="6057610" y="1356042"/>
                  <a:pt x="6057610" y="3028805"/>
                </a:cubicBezTo>
                <a:cubicBezTo>
                  <a:pt x="6057610" y="4701568"/>
                  <a:pt x="4701568" y="6057610"/>
                  <a:pt x="3028805" y="6057610"/>
                </a:cubicBezTo>
                <a:cubicBezTo>
                  <a:pt x="1356042" y="6057610"/>
                  <a:pt x="0" y="4701568"/>
                  <a:pt x="0" y="3028805"/>
                </a:cubicBezTo>
                <a:cubicBezTo>
                  <a:pt x="0" y="1356042"/>
                  <a:pt x="1356042" y="0"/>
                  <a:pt x="3028805" y="0"/>
                </a:cubicBezTo>
                <a:close/>
              </a:path>
            </a:pathLst>
          </a:custGeom>
          <a:effectLst>
            <a:softEdge rad="0"/>
          </a:effectLst>
        </p:spPr>
      </p:pic>
      <p:pic>
        <p:nvPicPr>
          <p:cNvPr id="31" name="Picture 25">
            <a:extLst>
              <a:ext uri="{FF2B5EF4-FFF2-40B4-BE49-F238E27FC236}">
                <a16:creationId xmlns:a16="http://schemas.microsoft.com/office/drawing/2014/main" id="{C51881DD-AD85-41BE-8A49-C2FB45800E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25" t="5243" r="33525" b="36180"/>
          <a:stretch>
            <a:fillRect/>
          </a:stretch>
        </p:blipFill>
        <p:spPr>
          <a:xfrm>
            <a:off x="4860081" y="896194"/>
            <a:ext cx="2560320" cy="2560320"/>
          </a:xfrm>
          <a:custGeom>
            <a:avLst/>
            <a:gdLst>
              <a:gd name="connsiteX0" fmla="*/ 2008598 w 4017196"/>
              <a:gd name="connsiteY0" fmla="*/ 0 h 4017196"/>
              <a:gd name="connsiteX1" fmla="*/ 4017196 w 4017196"/>
              <a:gd name="connsiteY1" fmla="*/ 2008598 h 4017196"/>
              <a:gd name="connsiteX2" fmla="*/ 2008598 w 4017196"/>
              <a:gd name="connsiteY2" fmla="*/ 4017196 h 4017196"/>
              <a:gd name="connsiteX3" fmla="*/ 0 w 4017196"/>
              <a:gd name="connsiteY3" fmla="*/ 2008598 h 4017196"/>
              <a:gd name="connsiteX4" fmla="*/ 2008598 w 4017196"/>
              <a:gd name="connsiteY4" fmla="*/ 0 h 4017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17196" h="4017196">
                <a:moveTo>
                  <a:pt x="2008598" y="0"/>
                </a:moveTo>
                <a:cubicBezTo>
                  <a:pt x="3117916" y="0"/>
                  <a:pt x="4017196" y="899280"/>
                  <a:pt x="4017196" y="2008598"/>
                </a:cubicBezTo>
                <a:cubicBezTo>
                  <a:pt x="4017196" y="3117916"/>
                  <a:pt x="3117916" y="4017196"/>
                  <a:pt x="2008598" y="4017196"/>
                </a:cubicBezTo>
                <a:cubicBezTo>
                  <a:pt x="899280" y="4017196"/>
                  <a:pt x="0" y="3117916"/>
                  <a:pt x="0" y="2008598"/>
                </a:cubicBezTo>
                <a:cubicBezTo>
                  <a:pt x="0" y="899280"/>
                  <a:pt x="899280" y="0"/>
                  <a:pt x="2008598" y="0"/>
                </a:cubicBezTo>
                <a:close/>
              </a:path>
            </a:pathLst>
          </a:custGeom>
        </p:spPr>
      </p:pic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AD20FE8-ED02-4CDE-83B1-A1436305C3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775960" y="4971278"/>
            <a:ext cx="640080" cy="0"/>
          </a:xfrm>
          <a:prstGeom prst="line">
            <a:avLst/>
          </a:prstGeom>
          <a:ln w="28575">
            <a:solidFill>
              <a:srgbClr val="F2F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60678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asil gambar untuk tragedi mina">
            <a:extLst>
              <a:ext uri="{FF2B5EF4-FFF2-40B4-BE49-F238E27FC236}">
                <a16:creationId xmlns:a16="http://schemas.microsoft.com/office/drawing/2014/main" id="{8B271557-C79E-45C8-84BA-D1D9B1F359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78" r="24676"/>
          <a:stretch/>
        </p:blipFill>
        <p:spPr bwMode="auto">
          <a:xfrm>
            <a:off x="5797543" y="10"/>
            <a:ext cx="63941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32E474FF-46AE-ED40-8697-CAFD5A14C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000000"/>
                </a:solidFill>
              </a:rPr>
              <a:t>MASALAH YANG BISA TIMBUL</a:t>
            </a:r>
          </a:p>
        </p:txBody>
      </p:sp>
      <p:sp>
        <p:nvSpPr>
          <p:cNvPr id="13" name="Tampungan Konten 2">
            <a:extLst>
              <a:ext uri="{FF2B5EF4-FFF2-40B4-BE49-F238E27FC236}">
                <a16:creationId xmlns:a16="http://schemas.microsoft.com/office/drawing/2014/main" id="{64DC4A93-02D0-5E4D-9AA4-841B11735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706803" cy="3788830"/>
          </a:xfrm>
        </p:spPr>
        <p:txBody>
          <a:bodyPr anchor="ctr">
            <a:normAutofit lnSpcReduction="10000"/>
          </a:bodyPr>
          <a:lstStyle/>
          <a:p>
            <a:r>
              <a:rPr lang="id-ID" sz="2400" dirty="0">
                <a:solidFill>
                  <a:srgbClr val="000000"/>
                </a:solidFill>
              </a:rPr>
              <a:t>Risiko penularan penyakit</a:t>
            </a:r>
          </a:p>
          <a:p>
            <a:r>
              <a:rPr lang="id-ID" sz="2400" dirty="0">
                <a:solidFill>
                  <a:srgbClr val="000000"/>
                </a:solidFill>
              </a:rPr>
              <a:t>Risiko komplikasi penyakit yang diderita</a:t>
            </a:r>
          </a:p>
          <a:p>
            <a:r>
              <a:rPr lang="id-ID" sz="2400" dirty="0">
                <a:solidFill>
                  <a:srgbClr val="000000"/>
                </a:solidFill>
              </a:rPr>
              <a:t>Risiko </a:t>
            </a:r>
            <a:r>
              <a:rPr lang="id-ID" sz="2400" dirty="0" err="1">
                <a:solidFill>
                  <a:srgbClr val="000000"/>
                </a:solidFill>
              </a:rPr>
              <a:t>cidera</a:t>
            </a:r>
            <a:endParaRPr lang="id-ID" sz="2400" dirty="0">
              <a:solidFill>
                <a:srgbClr val="000000"/>
              </a:solidFill>
            </a:endParaRPr>
          </a:p>
          <a:p>
            <a:r>
              <a:rPr lang="id-ID" sz="2400" dirty="0">
                <a:solidFill>
                  <a:srgbClr val="000000"/>
                </a:solidFill>
              </a:rPr>
              <a:t>Risiko </a:t>
            </a:r>
            <a:r>
              <a:rPr lang="id-ID" sz="2400" b="1" i="1" dirty="0" err="1">
                <a:solidFill>
                  <a:srgbClr val="000000"/>
                </a:solidFill>
              </a:rPr>
              <a:t>big</a:t>
            </a:r>
            <a:r>
              <a:rPr lang="id-ID" sz="2400" b="1" i="1" dirty="0">
                <a:solidFill>
                  <a:srgbClr val="000000"/>
                </a:solidFill>
              </a:rPr>
              <a:t> </a:t>
            </a:r>
            <a:r>
              <a:rPr lang="id-ID" sz="2400" b="1" i="1" dirty="0" err="1">
                <a:solidFill>
                  <a:srgbClr val="000000"/>
                </a:solidFill>
              </a:rPr>
              <a:t>collision</a:t>
            </a:r>
            <a:r>
              <a:rPr lang="id-ID" sz="2400" dirty="0">
                <a:solidFill>
                  <a:srgbClr val="000000"/>
                </a:solidFill>
              </a:rPr>
              <a:t> antar jemaah</a:t>
            </a:r>
          </a:p>
          <a:p>
            <a:r>
              <a:rPr lang="id-ID" sz="2400" dirty="0">
                <a:solidFill>
                  <a:srgbClr val="000000"/>
                </a:solidFill>
              </a:rPr>
              <a:t>Risiko kejadian luar biasa</a:t>
            </a:r>
          </a:p>
          <a:p>
            <a:r>
              <a:rPr lang="id-ID" sz="2400" dirty="0">
                <a:solidFill>
                  <a:srgbClr val="000000"/>
                </a:solidFill>
              </a:rPr>
              <a:t>Risiko </a:t>
            </a:r>
            <a:r>
              <a:rPr lang="id-ID" sz="2400" b="1" i="1" dirty="0" err="1">
                <a:solidFill>
                  <a:srgbClr val="000000"/>
                </a:solidFill>
              </a:rPr>
              <a:t>delayed</a:t>
            </a:r>
            <a:r>
              <a:rPr lang="id-ID" sz="2400" dirty="0">
                <a:solidFill>
                  <a:srgbClr val="000000"/>
                </a:solidFill>
              </a:rPr>
              <a:t> pelayanan kesehatan</a:t>
            </a:r>
          </a:p>
          <a:p>
            <a:r>
              <a:rPr lang="id-ID" sz="2400" dirty="0">
                <a:solidFill>
                  <a:srgbClr val="000000"/>
                </a:solidFill>
              </a:rPr>
              <a:t>Risiko </a:t>
            </a:r>
            <a:r>
              <a:rPr lang="id-ID" sz="2400" dirty="0" err="1">
                <a:solidFill>
                  <a:srgbClr val="000000"/>
                </a:solidFill>
              </a:rPr>
              <a:t>ganguan</a:t>
            </a:r>
            <a:r>
              <a:rPr lang="id-ID" sz="2400" dirty="0">
                <a:solidFill>
                  <a:srgbClr val="000000"/>
                </a:solidFill>
              </a:rPr>
              <a:t> psikologis</a:t>
            </a:r>
          </a:p>
        </p:txBody>
      </p:sp>
    </p:spTree>
    <p:extLst>
      <p:ext uri="{BB962C8B-B14F-4D97-AF65-F5344CB8AC3E}">
        <p14:creationId xmlns:p14="http://schemas.microsoft.com/office/powerpoint/2010/main" val="132660403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5B97FA66-5106-EA45-AC82-796F74FB9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d-ID"/>
              <a:t>ANTISIPASI</a:t>
            </a:r>
          </a:p>
        </p:txBody>
      </p:sp>
      <p:graphicFrame>
        <p:nvGraphicFramePr>
          <p:cNvPr id="7" name="Tampungan Konten 2">
            <a:extLst>
              <a:ext uri="{FF2B5EF4-FFF2-40B4-BE49-F238E27FC236}">
                <a16:creationId xmlns:a16="http://schemas.microsoft.com/office/drawing/2014/main" id="{E814DFDB-8418-4A96-9EF5-ECCD1ECFC06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7090136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352559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asil gambar untuk mina haji 2019">
            <a:extLst>
              <a:ext uri="{FF2B5EF4-FFF2-40B4-BE49-F238E27FC236}">
                <a16:creationId xmlns:a16="http://schemas.microsoft.com/office/drawing/2014/main" id="{A84D7FEC-AA14-471D-B8A9-419F23A86F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4" r="39588" b="1"/>
          <a:stretch/>
        </p:blipFill>
        <p:spPr bwMode="auto">
          <a:xfrm>
            <a:off x="5797543" y="10"/>
            <a:ext cx="63941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451FF85B-45B0-F842-939F-F6996A6E2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000000"/>
                </a:solidFill>
              </a:rPr>
              <a:t>ANTISIPASI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396F43E1-CDA8-E94B-875F-94A87403E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706803" cy="3788830"/>
          </a:xfrm>
        </p:spPr>
        <p:txBody>
          <a:bodyPr anchor="ctr">
            <a:normAutofit/>
          </a:bodyPr>
          <a:lstStyle/>
          <a:p>
            <a:r>
              <a:rPr lang="id-ID" sz="2000">
                <a:solidFill>
                  <a:srgbClr val="000000"/>
                </a:solidFill>
              </a:rPr>
              <a:t>Risiko Cidera dan </a:t>
            </a:r>
            <a:r>
              <a:rPr lang="id-ID" sz="2000" b="1" i="1">
                <a:solidFill>
                  <a:srgbClr val="000000"/>
                </a:solidFill>
              </a:rPr>
              <a:t>Big Collision</a:t>
            </a:r>
          </a:p>
          <a:p>
            <a:pPr lvl="1"/>
            <a:r>
              <a:rPr lang="id-ID" sz="2000">
                <a:solidFill>
                  <a:srgbClr val="000000"/>
                </a:solidFill>
              </a:rPr>
              <a:t>Manajemen </a:t>
            </a:r>
            <a:r>
              <a:rPr lang="id-ID" sz="2000" b="1">
                <a:solidFill>
                  <a:srgbClr val="000000"/>
                </a:solidFill>
              </a:rPr>
              <a:t>waktu ibadah yang tepat</a:t>
            </a:r>
          </a:p>
          <a:p>
            <a:pPr lvl="1"/>
            <a:r>
              <a:rPr lang="id-ID" sz="2000">
                <a:solidFill>
                  <a:srgbClr val="000000"/>
                </a:solidFill>
              </a:rPr>
              <a:t>Manajemen </a:t>
            </a:r>
            <a:r>
              <a:rPr lang="id-ID" sz="2000" b="1">
                <a:solidFill>
                  <a:srgbClr val="000000"/>
                </a:solidFill>
              </a:rPr>
              <a:t>perjalanan yang tepat</a:t>
            </a:r>
            <a:r>
              <a:rPr lang="id-ID" sz="2000">
                <a:solidFill>
                  <a:srgbClr val="000000"/>
                </a:solidFill>
              </a:rPr>
              <a:t> menuju dan pulang dari tempat ibadah</a:t>
            </a:r>
          </a:p>
          <a:p>
            <a:pPr lvl="1"/>
            <a:r>
              <a:rPr lang="id-ID" sz="2000" b="1">
                <a:solidFill>
                  <a:srgbClr val="000000"/>
                </a:solidFill>
              </a:rPr>
              <a:t>Istirahat</a:t>
            </a:r>
            <a:r>
              <a:rPr lang="id-ID" sz="2000">
                <a:solidFill>
                  <a:srgbClr val="000000"/>
                </a:solidFill>
              </a:rPr>
              <a:t> yang cukup</a:t>
            </a:r>
          </a:p>
          <a:p>
            <a:pPr lvl="1"/>
            <a:r>
              <a:rPr lang="id-ID" sz="2000">
                <a:solidFill>
                  <a:srgbClr val="000000"/>
                </a:solidFill>
              </a:rPr>
              <a:t>Pahami </a:t>
            </a:r>
            <a:r>
              <a:rPr lang="id-ID" sz="2000" b="1">
                <a:solidFill>
                  <a:srgbClr val="000000"/>
                </a:solidFill>
              </a:rPr>
              <a:t>alur lalu lintas</a:t>
            </a:r>
          </a:p>
          <a:p>
            <a:pPr lvl="1"/>
            <a:r>
              <a:rPr lang="id-ID" sz="2000">
                <a:solidFill>
                  <a:srgbClr val="000000"/>
                </a:solidFill>
              </a:rPr>
              <a:t>Hindari </a:t>
            </a:r>
            <a:r>
              <a:rPr lang="id-ID" sz="2000" b="1">
                <a:solidFill>
                  <a:srgbClr val="000000"/>
                </a:solidFill>
              </a:rPr>
              <a:t>tanpa alas kaki</a:t>
            </a:r>
          </a:p>
          <a:p>
            <a:pPr lvl="1"/>
            <a:r>
              <a:rPr lang="id-ID" sz="2000">
                <a:solidFill>
                  <a:srgbClr val="000000"/>
                </a:solidFill>
              </a:rPr>
              <a:t>Hindari </a:t>
            </a:r>
            <a:r>
              <a:rPr lang="id-ID" sz="2000" b="1">
                <a:solidFill>
                  <a:srgbClr val="000000"/>
                </a:solidFill>
              </a:rPr>
              <a:t>paparan panas</a:t>
            </a:r>
            <a:r>
              <a:rPr lang="id-ID" sz="2000">
                <a:solidFill>
                  <a:srgbClr val="000000"/>
                </a:solidFill>
              </a:rPr>
              <a:t> terlalu lama</a:t>
            </a:r>
          </a:p>
          <a:p>
            <a:pPr lvl="1"/>
            <a:r>
              <a:rPr lang="id-ID" sz="2000" b="1">
                <a:solidFill>
                  <a:srgbClr val="000000"/>
                </a:solidFill>
              </a:rPr>
              <a:t>Cukup minum dan makan</a:t>
            </a:r>
          </a:p>
        </p:txBody>
      </p:sp>
    </p:spTree>
    <p:extLst>
      <p:ext uri="{BB962C8B-B14F-4D97-AF65-F5344CB8AC3E}">
        <p14:creationId xmlns:p14="http://schemas.microsoft.com/office/powerpoint/2010/main" val="25119013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79B7DEAD-4FB0-4747-B27C-21647DB62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d-ID"/>
              <a:t>ANTISIPASI</a:t>
            </a: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0053C178-61F0-49DC-9611-83E709E493E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064642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1273346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70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8C09B4AC-7795-0B4F-88B5-9BEFF30131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000000"/>
                </a:solidFill>
              </a:rPr>
              <a:t>ANTISIPASI</a:t>
            </a:r>
          </a:p>
        </p:txBody>
      </p:sp>
      <p:sp>
        <p:nvSpPr>
          <p:cNvPr id="75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098" name="Picture 2" descr="Hasil gambar untuk haji 2019">
            <a:extLst>
              <a:ext uri="{FF2B5EF4-FFF2-40B4-BE49-F238E27FC236}">
                <a16:creationId xmlns:a16="http://schemas.microsoft.com/office/drawing/2014/main" id="{27E2B037-3BF4-4534-BD73-D0711D6289B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9" r="27702" b="2"/>
          <a:stretch/>
        </p:blipFill>
        <p:spPr bwMode="auto"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69E87B34-21D2-1B47-9D91-1A7D46250E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421682"/>
            <a:ext cx="4977578" cy="3639289"/>
          </a:xfrm>
        </p:spPr>
        <p:txBody>
          <a:bodyPr anchor="ctr">
            <a:normAutofit/>
          </a:bodyPr>
          <a:lstStyle/>
          <a:p>
            <a:r>
              <a:rPr lang="id-ID" sz="2400" dirty="0">
                <a:solidFill>
                  <a:srgbClr val="000000"/>
                </a:solidFill>
              </a:rPr>
              <a:t>Risiko gangguan psikologis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Deteksi dini kelainan jiwa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Manasik ibadah yang cukup dan baik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Asupan makanan dan minuman yang cukup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Manajemen waktu ibadah dan perjalanan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Manajemen kelompok jemaah</a:t>
            </a:r>
          </a:p>
          <a:p>
            <a:pPr lvl="1"/>
            <a:endParaRPr lang="id-ID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7508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72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7" name="Picture 74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D3325841-FDD8-D046-A49E-198268544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000000"/>
                </a:solidFill>
              </a:rPr>
              <a:t>KEGIATAN</a:t>
            </a:r>
          </a:p>
        </p:txBody>
      </p:sp>
      <p:sp>
        <p:nvSpPr>
          <p:cNvPr id="77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122" name="Picture 2" descr="Hasil gambar untuk haji 2019">
            <a:extLst>
              <a:ext uri="{FF2B5EF4-FFF2-40B4-BE49-F238E27FC236}">
                <a16:creationId xmlns:a16="http://schemas.microsoft.com/office/drawing/2014/main" id="{A618268A-F71F-4FD7-A212-F735C89FECA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44" r="16215" b="2"/>
          <a:stretch/>
        </p:blipFill>
        <p:spPr bwMode="auto"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E92172ED-BCDD-4FB1-9341-41C8F18D91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28055445"/>
              </p:ext>
            </p:extLst>
          </p:nvPr>
        </p:nvGraphicFramePr>
        <p:xfrm>
          <a:off x="6090573" y="1989222"/>
          <a:ext cx="5614875" cy="4443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280214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5D2B62B7-CF74-D149-8ABF-C52C5D8723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000000"/>
                </a:solidFill>
              </a:rPr>
              <a:t>KEGIATAN</a:t>
            </a:r>
          </a:p>
        </p:txBody>
      </p:sp>
      <p:sp>
        <p:nvSpPr>
          <p:cNvPr id="75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6146" name="Picture 2" descr="Hasil gambar untuk haji 2019">
            <a:extLst>
              <a:ext uri="{FF2B5EF4-FFF2-40B4-BE49-F238E27FC236}">
                <a16:creationId xmlns:a16="http://schemas.microsoft.com/office/drawing/2014/main" id="{699A64A8-92FB-4B19-94F7-B7EC51FB734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64" r="13394" b="2"/>
          <a:stretch/>
        </p:blipFill>
        <p:spPr bwMode="auto">
          <a:xfrm>
            <a:off x="20" y="907231"/>
            <a:ext cx="4838021" cy="5063738"/>
          </a:xfrm>
          <a:custGeom>
            <a:avLst/>
            <a:gdLst>
              <a:gd name="connsiteX0" fmla="*/ 2306172 w 4838041"/>
              <a:gd name="connsiteY0" fmla="*/ 0 h 5063738"/>
              <a:gd name="connsiteX1" fmla="*/ 4838041 w 4838041"/>
              <a:gd name="connsiteY1" fmla="*/ 2531869 h 5063738"/>
              <a:gd name="connsiteX2" fmla="*/ 2306172 w 4838041"/>
              <a:gd name="connsiteY2" fmla="*/ 5063738 h 5063738"/>
              <a:gd name="connsiteX3" fmla="*/ 79886 w 4838041"/>
              <a:gd name="connsiteY3" fmla="*/ 3738709 h 5063738"/>
              <a:gd name="connsiteX4" fmla="*/ 0 w 4838041"/>
              <a:gd name="connsiteY4" fmla="*/ 3572876 h 5063738"/>
              <a:gd name="connsiteX5" fmla="*/ 0 w 4838041"/>
              <a:gd name="connsiteY5" fmla="*/ 1490863 h 5063738"/>
              <a:gd name="connsiteX6" fmla="*/ 79886 w 4838041"/>
              <a:gd name="connsiteY6" fmla="*/ 1325030 h 5063738"/>
              <a:gd name="connsiteX7" fmla="*/ 2306172 w 4838041"/>
              <a:gd name="connsiteY7" fmla="*/ 0 h 5063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noFill/>
          <a:effectLst>
            <a:softEdge rad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0A5401C5-2CD4-7F40-AEB4-BE4D31D3BA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0574" y="2005264"/>
            <a:ext cx="5732458" cy="4055708"/>
          </a:xfrm>
        </p:spPr>
        <p:txBody>
          <a:bodyPr anchor="ctr">
            <a:normAutofit fontScale="92500" lnSpcReduction="10000"/>
          </a:bodyPr>
          <a:lstStyle/>
          <a:p>
            <a:r>
              <a:rPr lang="id-ID" sz="2400" dirty="0">
                <a:solidFill>
                  <a:srgbClr val="000000"/>
                </a:solidFill>
              </a:rPr>
              <a:t>Tatalaksana dan layanan kesehatan yang baik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Pelatihan tenaga kesehatan untuk tatalaksana penyakit yang sering di Arab Saudi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SOP penanganan penyakit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Komunikasi yang baik antar fasilitas kesehatan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Tim gerak cepat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Pos kesehatan satelit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Alur transportasi medis: normal, </a:t>
            </a:r>
            <a:r>
              <a:rPr lang="id-ID" dirty="0" err="1">
                <a:solidFill>
                  <a:srgbClr val="000000"/>
                </a:solidFill>
              </a:rPr>
              <a:t>emergensi</a:t>
            </a:r>
            <a:r>
              <a:rPr lang="id-ID" dirty="0">
                <a:solidFill>
                  <a:srgbClr val="000000"/>
                </a:solidFill>
              </a:rPr>
              <a:t>, </a:t>
            </a:r>
            <a:r>
              <a:rPr lang="id-ID" dirty="0" err="1">
                <a:solidFill>
                  <a:srgbClr val="000000"/>
                </a:solidFill>
              </a:rPr>
              <a:t>kontigensi</a:t>
            </a:r>
            <a:r>
              <a:rPr lang="id-ID" dirty="0">
                <a:solidFill>
                  <a:srgbClr val="000000"/>
                </a:solidFill>
              </a:rPr>
              <a:t> plan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Manajemen tim</a:t>
            </a:r>
          </a:p>
        </p:txBody>
      </p:sp>
    </p:spTree>
    <p:extLst>
      <p:ext uri="{BB962C8B-B14F-4D97-AF65-F5344CB8AC3E}">
        <p14:creationId xmlns:p14="http://schemas.microsoft.com/office/powerpoint/2010/main" val="379202540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asil gambar untuk bimbingan haji">
            <a:extLst>
              <a:ext uri="{FF2B5EF4-FFF2-40B4-BE49-F238E27FC236}">
                <a16:creationId xmlns:a16="http://schemas.microsoft.com/office/drawing/2014/main" id="{3413D1A6-D082-41AB-BD66-25CE9BE0347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94" r="14338" b="2"/>
          <a:stretch/>
        </p:blipFill>
        <p:spPr bwMode="auto">
          <a:xfrm>
            <a:off x="5797543" y="10"/>
            <a:ext cx="63941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78408B19-6265-0A48-A6B0-BD2515EFA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000000"/>
                </a:solidFill>
              </a:rPr>
              <a:t>KEGIATAN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DFC2816E-7134-AA4E-B08C-DEC5056F10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2"/>
            <a:ext cx="4706803" cy="4369289"/>
          </a:xfrm>
        </p:spPr>
        <p:txBody>
          <a:bodyPr anchor="ctr">
            <a:normAutofit/>
          </a:bodyPr>
          <a:lstStyle/>
          <a:p>
            <a:r>
              <a:rPr lang="id-ID" sz="2400" dirty="0">
                <a:solidFill>
                  <a:srgbClr val="000000"/>
                </a:solidFill>
              </a:rPr>
              <a:t>Sosialisasi waktu ibadah dan perjalanan ibadah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Ceramah oleh para </a:t>
            </a:r>
            <a:r>
              <a:rPr lang="id-ID" dirty="0" err="1">
                <a:solidFill>
                  <a:srgbClr val="000000"/>
                </a:solidFill>
              </a:rPr>
              <a:t>ustadz</a:t>
            </a:r>
            <a:r>
              <a:rPr lang="id-ID" dirty="0">
                <a:solidFill>
                  <a:srgbClr val="000000"/>
                </a:solidFill>
              </a:rPr>
              <a:t> dan pembimbing ibadah</a:t>
            </a:r>
          </a:p>
          <a:p>
            <a:pPr lvl="1"/>
            <a:r>
              <a:rPr lang="id-ID" dirty="0">
                <a:solidFill>
                  <a:srgbClr val="000000"/>
                </a:solidFill>
              </a:rPr>
              <a:t>Manajemen kelompok dalam kloter</a:t>
            </a:r>
          </a:p>
          <a:p>
            <a:r>
              <a:rPr lang="id-ID" sz="2400" dirty="0">
                <a:solidFill>
                  <a:srgbClr val="000000"/>
                </a:solidFill>
              </a:rPr>
              <a:t>Berdoa dan memohon bantuan dan </a:t>
            </a:r>
            <a:r>
              <a:rPr lang="id-ID" sz="2400" dirty="0" err="1">
                <a:solidFill>
                  <a:srgbClr val="000000"/>
                </a:solidFill>
              </a:rPr>
              <a:t>ridho</a:t>
            </a:r>
            <a:r>
              <a:rPr lang="id-ID" sz="2400" dirty="0">
                <a:solidFill>
                  <a:srgbClr val="000000"/>
                </a:solidFill>
              </a:rPr>
              <a:t> Allah SWT agar semua kegiatan bisa berjalan dengan baik dan lancar</a:t>
            </a:r>
          </a:p>
          <a:p>
            <a:pPr lvl="1"/>
            <a:endParaRPr lang="id-ID" dirty="0">
              <a:solidFill>
                <a:srgbClr val="000000"/>
              </a:solidFill>
            </a:endParaRPr>
          </a:p>
          <a:p>
            <a:pPr lvl="1"/>
            <a:endParaRPr lang="id-ID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1309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8">
            <a:extLst>
              <a:ext uri="{FF2B5EF4-FFF2-40B4-BE49-F238E27FC236}">
                <a16:creationId xmlns:a16="http://schemas.microsoft.com/office/drawing/2014/main" id="{71B2258F-86CA-4D4D-8270-BC05FCDEBF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ambar 4">
            <a:extLst>
              <a:ext uri="{FF2B5EF4-FFF2-40B4-BE49-F238E27FC236}">
                <a16:creationId xmlns:a16="http://schemas.microsoft.com/office/drawing/2014/main" id="{D65A93FF-ABAB-6C44-8E77-81E29A771E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4"/>
          <a:stretch/>
        </p:blipFill>
        <p:spPr>
          <a:xfrm>
            <a:off x="20" y="1"/>
            <a:ext cx="12191980" cy="6857999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6927450E-884C-B748-9BD0-B44ECCFFB8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2362"/>
            <a:ext cx="9144000" cy="290051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>
                <a:solidFill>
                  <a:srgbClr val="FFFFFF"/>
                </a:solidFill>
              </a:rPr>
              <a:t>ALHAMDULILLAH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7076644F-0199-EF4A-A2E9-226EB22C6F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0" y="4159404"/>
            <a:ext cx="9144000" cy="1098395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sz="1700">
                <a:solidFill>
                  <a:srgbClr val="FFFFFF"/>
                </a:solidFill>
              </a:rPr>
              <a:t>SELALU MEMOHON AMPUN ATAS SEGALA KHILAF DAN DOSA</a:t>
            </a:r>
          </a:p>
          <a:p>
            <a:pPr algn="ctr"/>
            <a:r>
              <a:rPr lang="en-US" sz="1700">
                <a:solidFill>
                  <a:srgbClr val="FFFFFF"/>
                </a:solidFill>
              </a:rPr>
              <a:t>SELALU BERSYUKUR ATAS SEGALA NIKMAT DAN KEMUDAHAN YANG DIDAPAT</a:t>
            </a:r>
          </a:p>
          <a:p>
            <a:pPr algn="ctr"/>
            <a:r>
              <a:rPr lang="en-US" sz="1700">
                <a:solidFill>
                  <a:srgbClr val="FFFFFF"/>
                </a:solidFill>
              </a:rPr>
              <a:t>SELALU SADAR BAHWA SEMUA HANYA IKHTIAR KETENTUAN AKHIR HANYA KUASA ALLAH SWT</a:t>
            </a:r>
          </a:p>
        </p:txBody>
      </p:sp>
    </p:spTree>
    <p:extLst>
      <p:ext uri="{BB962C8B-B14F-4D97-AF65-F5344CB8AC3E}">
        <p14:creationId xmlns:p14="http://schemas.microsoft.com/office/powerpoint/2010/main" val="34346682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ambar 4">
            <a:extLst>
              <a:ext uri="{FF2B5EF4-FFF2-40B4-BE49-F238E27FC236}">
                <a16:creationId xmlns:a16="http://schemas.microsoft.com/office/drawing/2014/main" id="{8092E3E1-7483-6447-909D-818F8C6339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43" r="19112"/>
          <a:stretch/>
        </p:blipFill>
        <p:spPr>
          <a:xfrm>
            <a:off x="5797543" y="10"/>
            <a:ext cx="6394152" cy="685799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E4B10DA4-2795-3442-A626-E4579C924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000000"/>
                </a:solidFill>
              </a:rPr>
              <a:t>PENGERTIAN</a:t>
            </a:r>
          </a:p>
        </p:txBody>
      </p:sp>
      <p:sp>
        <p:nvSpPr>
          <p:cNvPr id="3" name="Tampungan Konten 2">
            <a:extLst>
              <a:ext uri="{FF2B5EF4-FFF2-40B4-BE49-F238E27FC236}">
                <a16:creationId xmlns:a16="http://schemas.microsoft.com/office/drawing/2014/main" id="{0DED1949-6B1C-9B40-AA02-1B080A830D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997" y="2272143"/>
            <a:ext cx="4706803" cy="3788830"/>
          </a:xfrm>
        </p:spPr>
        <p:txBody>
          <a:bodyPr anchor="ctr">
            <a:normAutofit/>
          </a:bodyPr>
          <a:lstStyle/>
          <a:p>
            <a:r>
              <a:rPr lang="id-ID" dirty="0">
                <a:solidFill>
                  <a:srgbClr val="000000"/>
                </a:solidFill>
              </a:rPr>
              <a:t>Berkumpulnya orang (lebih dari 1000 orang) pada satu waktu dan tempat yang sama</a:t>
            </a:r>
          </a:p>
          <a:p>
            <a:r>
              <a:rPr lang="id-ID" dirty="0">
                <a:solidFill>
                  <a:srgbClr val="000000"/>
                </a:solidFill>
              </a:rPr>
              <a:t>Memiliki tujuan yang sama</a:t>
            </a:r>
          </a:p>
          <a:p>
            <a:r>
              <a:rPr lang="id-ID" dirty="0">
                <a:solidFill>
                  <a:srgbClr val="000000"/>
                </a:solidFill>
              </a:rPr>
              <a:t>Memiliki risiko adanya masalah kesehatan</a:t>
            </a:r>
          </a:p>
        </p:txBody>
      </p:sp>
    </p:spTree>
    <p:extLst>
      <p:ext uri="{BB962C8B-B14F-4D97-AF65-F5344CB8AC3E}">
        <p14:creationId xmlns:p14="http://schemas.microsoft.com/office/powerpoint/2010/main" val="405987837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3" descr="banner-bg">
            <a:extLst>
              <a:ext uri="{FF2B5EF4-FFF2-40B4-BE49-F238E27FC236}">
                <a16:creationId xmlns:a16="http://schemas.microsoft.com/office/drawing/2014/main" id="{C143E46F-69E5-4BFF-A962-CE828DF5F2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lum bright="-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27" b="24763"/>
          <a:stretch>
            <a:fillRect/>
          </a:stretch>
        </p:blipFill>
        <p:spPr bwMode="auto">
          <a:xfrm>
            <a:off x="657726" y="1"/>
            <a:ext cx="11534274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Rectangle 4">
            <a:extLst>
              <a:ext uri="{FF2B5EF4-FFF2-40B4-BE49-F238E27FC236}">
                <a16:creationId xmlns:a16="http://schemas.microsoft.com/office/drawing/2014/main" id="{146D97A4-A243-4009-86C2-B2F8A22A71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524000" y="1"/>
            <a:ext cx="9144000" cy="765175"/>
          </a:xfrm>
        </p:spPr>
        <p:txBody>
          <a:bodyPr/>
          <a:lstStyle/>
          <a:p>
            <a:pPr eaLnBrk="1" hangingPunct="1"/>
            <a:r>
              <a:rPr lang="id-ID" altLang="id-ID" sz="3000">
                <a:solidFill>
                  <a:schemeClr val="bg1"/>
                </a:solidFill>
              </a:rPr>
              <a:t>D</a:t>
            </a:r>
            <a:r>
              <a:rPr lang="en-US" altLang="id-ID" sz="3000">
                <a:solidFill>
                  <a:schemeClr val="bg1"/>
                </a:solidFill>
              </a:rPr>
              <a:t>efinition</a:t>
            </a:r>
            <a:endParaRPr lang="en-AU" altLang="id-ID" sz="3000">
              <a:solidFill>
                <a:schemeClr val="bg1"/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08C6B8C-654D-4A5A-A36F-161E622322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9393402"/>
              </p:ext>
            </p:extLst>
          </p:nvPr>
        </p:nvGraphicFramePr>
        <p:xfrm>
          <a:off x="657726" y="1062789"/>
          <a:ext cx="11004885" cy="5769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9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96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494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53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7512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6833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Class</a:t>
                      </a:r>
                      <a:endParaRPr lang="en-A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Subclass</a:t>
                      </a:r>
                      <a:endParaRPr lang="en-A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Persons</a:t>
                      </a:r>
                      <a:endParaRPr lang="en-A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Resources</a:t>
                      </a:r>
                      <a:endParaRPr lang="en-A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Example</a:t>
                      </a:r>
                      <a:endParaRPr lang="en-A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865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/>
                        <a:t>Mass gathering</a:t>
                      </a:r>
                      <a:endParaRPr lang="en-A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/>
                        <a:t>Small</a:t>
                      </a:r>
                      <a:endParaRPr lang="en-A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200 – 1,500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/>
                        <a:t>Local area</a:t>
                      </a:r>
                      <a:endParaRPr lang="en-A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/>
                        <a:t>Local fair</a:t>
                      </a:r>
                      <a:endParaRPr lang="en-A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865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Medium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1,500 – 10,000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Local area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Local sports game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865">
                <a:tc v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Large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10,000 – 100,000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/>
                        <a:t>Local +/- State</a:t>
                      </a:r>
                      <a:endParaRPr lang="en-A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Concert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6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Major mass gathering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100,000 – 250,000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State +/- Interstate 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Music festival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Agricultural show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56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/>
                        <a:t>Super mass gathering</a:t>
                      </a:r>
                      <a:endParaRPr lang="en-A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/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250,000 – 500,000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/>
                        <a:t>State and Interstate</a:t>
                      </a:r>
                      <a:endParaRPr lang="en-A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Motor sports event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56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/>
                        <a:t>Extreme mass gathering</a:t>
                      </a:r>
                      <a:endParaRPr lang="en-A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500,000 – 1,000,00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/>
                        <a:t>National +/- international</a:t>
                      </a:r>
                      <a:endParaRPr lang="en-A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Religious festival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565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Mega mass gathering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AU" sz="20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1,000,000+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National and International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/>
                        <a:t>Olympics</a:t>
                      </a:r>
                      <a:r>
                        <a:rPr lang="id-ID" sz="2000" dirty="0"/>
                        <a:t>, Pilgrims </a:t>
                      </a:r>
                      <a:endParaRPr lang="en-A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0633" marR="110633" marT="0" marB="0" anchor="ctr">
                    <a:solidFill>
                      <a:schemeClr val="accent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Judul 1">
            <a:extLst>
              <a:ext uri="{FF2B5EF4-FFF2-40B4-BE49-F238E27FC236}">
                <a16:creationId xmlns:a16="http://schemas.microsoft.com/office/drawing/2014/main" id="{E9AD4D94-5A05-40BF-B0A7-9BC5D224F6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b="1" dirty="0"/>
              <a:t>KONSEP MASS GATHERING</a:t>
            </a:r>
          </a:p>
        </p:txBody>
      </p:sp>
      <p:graphicFrame>
        <p:nvGraphicFramePr>
          <p:cNvPr id="4" name="Tampungan Konten 3">
            <a:extLst>
              <a:ext uri="{FF2B5EF4-FFF2-40B4-BE49-F238E27FC236}">
                <a16:creationId xmlns:a16="http://schemas.microsoft.com/office/drawing/2014/main" id="{514B3DC2-65CB-423C-B34F-7351E10EDD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73153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459723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6EBF06A5-4173-45DE-87B1-0791E098A3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1">
            <a:extLst>
              <a:ext uri="{FF2B5EF4-FFF2-40B4-BE49-F238E27FC236}">
                <a16:creationId xmlns:a16="http://schemas.microsoft.com/office/drawing/2014/main" id="{FDE89320-0F17-4ADD-B4E6-DBD96021AB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9" r="40273" b="2"/>
          <a:stretch/>
        </p:blipFill>
        <p:spPr bwMode="auto">
          <a:xfrm>
            <a:off x="7555991" y="1690688"/>
            <a:ext cx="4636009" cy="5167312"/>
          </a:xfrm>
          <a:custGeom>
            <a:avLst/>
            <a:gdLst>
              <a:gd name="connsiteX0" fmla="*/ 0 w 4636009"/>
              <a:gd name="connsiteY0" fmla="*/ 0 h 5167312"/>
              <a:gd name="connsiteX1" fmla="*/ 4636009 w 4636009"/>
              <a:gd name="connsiteY1" fmla="*/ 0 h 5167312"/>
              <a:gd name="connsiteX2" fmla="*/ 4636009 w 4636009"/>
              <a:gd name="connsiteY2" fmla="*/ 5167312 h 5167312"/>
              <a:gd name="connsiteX3" fmla="*/ 276091 w 4636009"/>
              <a:gd name="connsiteY3" fmla="*/ 5167312 h 5167312"/>
              <a:gd name="connsiteX4" fmla="*/ 2669970 w 4636009"/>
              <a:gd name="connsiteY4" fmla="*/ 952 h 5167312"/>
              <a:gd name="connsiteX5" fmla="*/ 0 w 4636009"/>
              <a:gd name="connsiteY5" fmla="*/ 952 h 51673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36009" h="5167312">
                <a:moveTo>
                  <a:pt x="0" y="0"/>
                </a:moveTo>
                <a:lnTo>
                  <a:pt x="4636009" y="0"/>
                </a:lnTo>
                <a:lnTo>
                  <a:pt x="4636009" y="5167312"/>
                </a:lnTo>
                <a:lnTo>
                  <a:pt x="276091" y="5167312"/>
                </a:lnTo>
                <a:lnTo>
                  <a:pt x="2669970" y="952"/>
                </a:lnTo>
                <a:lnTo>
                  <a:pt x="0" y="952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Freeform 75">
            <a:extLst>
              <a:ext uri="{FF2B5EF4-FFF2-40B4-BE49-F238E27FC236}">
                <a16:creationId xmlns:a16="http://schemas.microsoft.com/office/drawing/2014/main" id="{869A01FF-E930-4B34-9942-5ACABF37FE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1691640"/>
            <a:ext cx="10052100" cy="5166360"/>
          </a:xfrm>
          <a:custGeom>
            <a:avLst/>
            <a:gdLst>
              <a:gd name="connsiteX0" fmla="*/ 0 w 9786594"/>
              <a:gd name="connsiteY0" fmla="*/ 0 h 5032376"/>
              <a:gd name="connsiteX1" fmla="*/ 2130696 w 9786594"/>
              <a:gd name="connsiteY1" fmla="*/ 0 h 5032376"/>
              <a:gd name="connsiteX2" fmla="*/ 4685057 w 9786594"/>
              <a:gd name="connsiteY2" fmla="*/ 0 h 5032376"/>
              <a:gd name="connsiteX3" fmla="*/ 6291520 w 9786594"/>
              <a:gd name="connsiteY3" fmla="*/ 0 h 5032376"/>
              <a:gd name="connsiteX4" fmla="*/ 7449885 w 9786594"/>
              <a:gd name="connsiteY4" fmla="*/ 0 h 5032376"/>
              <a:gd name="connsiteX5" fmla="*/ 7455943 w 9786594"/>
              <a:gd name="connsiteY5" fmla="*/ 0 h 5032376"/>
              <a:gd name="connsiteX6" fmla="*/ 9786594 w 9786594"/>
              <a:gd name="connsiteY6" fmla="*/ 5032376 h 5032376"/>
              <a:gd name="connsiteX7" fmla="*/ 0 w 9786594"/>
              <a:gd name="connsiteY7" fmla="*/ 5032376 h 5032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786594" h="5032376">
                <a:moveTo>
                  <a:pt x="0" y="0"/>
                </a:moveTo>
                <a:lnTo>
                  <a:pt x="2130696" y="0"/>
                </a:lnTo>
                <a:lnTo>
                  <a:pt x="4685057" y="0"/>
                </a:lnTo>
                <a:lnTo>
                  <a:pt x="6291520" y="0"/>
                </a:lnTo>
                <a:lnTo>
                  <a:pt x="7449885" y="0"/>
                </a:lnTo>
                <a:lnTo>
                  <a:pt x="7455943" y="0"/>
                </a:lnTo>
                <a:lnTo>
                  <a:pt x="9786594" y="5032376"/>
                </a:lnTo>
                <a:lnTo>
                  <a:pt x="0" y="5032376"/>
                </a:lnTo>
                <a:close/>
              </a:path>
            </a:pathLst>
          </a:custGeom>
          <a:solidFill>
            <a:srgbClr val="2626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C8546F6F-22BF-491C-AE93-3EEEB209E1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id-ID" dirty="0">
                <a:solidFill>
                  <a:srgbClr val="000000"/>
                </a:solidFill>
              </a:rPr>
              <a:t>BEBAN KERJA MASS GATHERING MANAGEMENT</a:t>
            </a:r>
          </a:p>
        </p:txBody>
      </p:sp>
      <p:graphicFrame>
        <p:nvGraphicFramePr>
          <p:cNvPr id="5" name="Tampungan Konten 4">
            <a:extLst>
              <a:ext uri="{FF2B5EF4-FFF2-40B4-BE49-F238E27FC236}">
                <a16:creationId xmlns:a16="http://schemas.microsoft.com/office/drawing/2014/main" id="{A2C82DCB-3DB9-4AB4-8645-F1A95941F77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94443959"/>
              </p:ext>
            </p:extLst>
          </p:nvPr>
        </p:nvGraphicFramePr>
        <p:xfrm>
          <a:off x="304800" y="2015406"/>
          <a:ext cx="7812506" cy="4064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7153100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BABA6D42-49A3-48CF-B007-415B630A17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KONSEP MASS GATHERING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471BA92-0A53-4F34-97A9-2DF78FE470C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9" t="22501" r="6836" b="10001"/>
          <a:stretch>
            <a:fillRect/>
          </a:stretch>
        </p:blipFill>
        <p:spPr bwMode="auto">
          <a:xfrm>
            <a:off x="683191" y="1396588"/>
            <a:ext cx="10466071" cy="542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5637442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asil gambar untuk arafah mina">
            <a:extLst>
              <a:ext uri="{FF2B5EF4-FFF2-40B4-BE49-F238E27FC236}">
                <a16:creationId xmlns:a16="http://schemas.microsoft.com/office/drawing/2014/main" id="{9F5EFD77-F95E-420D-B4F5-F610130E770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1" r="20804"/>
          <a:stretch/>
        </p:blipFill>
        <p:spPr bwMode="auto">
          <a:xfrm>
            <a:off x="5820233" y="10"/>
            <a:ext cx="639415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54DDEBDD-D8BD-41A6-8A0D-B00E3768B0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Judul 1">
            <a:extLst>
              <a:ext uri="{FF2B5EF4-FFF2-40B4-BE49-F238E27FC236}">
                <a16:creationId xmlns:a16="http://schemas.microsoft.com/office/drawing/2014/main" id="{05E8716D-0878-4B46-8C33-F494B7C8A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4998" y="798445"/>
            <a:ext cx="4803636" cy="1311664"/>
          </a:xfrm>
        </p:spPr>
        <p:txBody>
          <a:bodyPr>
            <a:normAutofit/>
          </a:bodyPr>
          <a:lstStyle/>
          <a:p>
            <a:r>
              <a:rPr lang="id-ID">
                <a:solidFill>
                  <a:srgbClr val="000000"/>
                </a:solidFill>
              </a:rPr>
              <a:t>IBADAH HAJI</a:t>
            </a:r>
          </a:p>
        </p:txBody>
      </p:sp>
      <p:graphicFrame>
        <p:nvGraphicFramePr>
          <p:cNvPr id="12" name="Tampungan Konten 2">
            <a:extLst>
              <a:ext uri="{FF2B5EF4-FFF2-40B4-BE49-F238E27FC236}">
                <a16:creationId xmlns:a16="http://schemas.microsoft.com/office/drawing/2014/main" id="{F832C174-F906-4779-8906-8EC81C59102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1914993"/>
              </p:ext>
            </p:extLst>
          </p:nvPr>
        </p:nvGraphicFramePr>
        <p:xfrm>
          <a:off x="804997" y="2272142"/>
          <a:ext cx="5015236" cy="43853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5495544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59254-BFE2-42AD-BCAD-32436418A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8270" y="499555"/>
            <a:ext cx="2753952" cy="1499616"/>
          </a:xfrm>
        </p:spPr>
        <p:txBody>
          <a:bodyPr>
            <a:normAutofit fontScale="90000"/>
          </a:bodyPr>
          <a:lstStyle/>
          <a:p>
            <a:r>
              <a:rPr lang="id-ID" dirty="0"/>
              <a:t>Jemaah Haji Indonesia</a:t>
            </a:r>
          </a:p>
        </p:txBody>
      </p:sp>
      <p:pic>
        <p:nvPicPr>
          <p:cNvPr id="4" name="Picture 2" descr="http://www.suara-islam.com/images/berita/kemenag-lapbanteng_20140916_170006.jpg">
            <a:extLst>
              <a:ext uri="{FF2B5EF4-FFF2-40B4-BE49-F238E27FC236}">
                <a16:creationId xmlns:a16="http://schemas.microsoft.com/office/drawing/2014/main" id="{505E97C2-5980-4789-8B07-E37F69B143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935" y="2915486"/>
            <a:ext cx="1183341" cy="124414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6546930E-F3ED-48AC-8FC3-F5670EA78C1A}"/>
              </a:ext>
            </a:extLst>
          </p:cNvPr>
          <p:cNvSpPr/>
          <p:nvPr/>
        </p:nvSpPr>
        <p:spPr>
          <a:xfrm>
            <a:off x="6324600" y="5314951"/>
            <a:ext cx="1638528" cy="1352550"/>
          </a:xfrm>
          <a:prstGeom prst="ellipse">
            <a:avLst/>
          </a:prstGeom>
          <a:solidFill>
            <a:srgbClr val="0070C0"/>
          </a:solidFill>
          <a:ln>
            <a:solidFill>
              <a:schemeClr val="tx1"/>
            </a:solidFill>
          </a:ln>
          <a:effectLst>
            <a:glow rad="2286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/>
              <a:t>MENGURUS BANYAK ORANG</a:t>
            </a:r>
          </a:p>
          <a:p>
            <a:pPr algn="ctr">
              <a:defRPr/>
            </a:pPr>
            <a:endParaRPr lang="en-US" sz="1300" b="1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8A02257-7127-47EF-A447-8E013C31AC20}"/>
              </a:ext>
            </a:extLst>
          </p:cNvPr>
          <p:cNvSpPr/>
          <p:nvPr/>
        </p:nvSpPr>
        <p:spPr>
          <a:xfrm>
            <a:off x="3505201" y="4086225"/>
            <a:ext cx="1696525" cy="12954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tx1"/>
            </a:solidFill>
          </a:ln>
          <a:effectLst>
            <a:glow rad="2286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/>
              <a:t>MENGELOLA BANYAK UANG</a:t>
            </a:r>
          </a:p>
          <a:p>
            <a:pPr algn="ctr">
              <a:defRPr/>
            </a:pPr>
            <a:endParaRPr lang="en-US" sz="1300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86C9D38-B7E9-46E7-AABB-C6A0790982E3}"/>
              </a:ext>
            </a:extLst>
          </p:cNvPr>
          <p:cNvSpPr/>
          <p:nvPr/>
        </p:nvSpPr>
        <p:spPr>
          <a:xfrm>
            <a:off x="4191001" y="1619250"/>
            <a:ext cx="1193907" cy="12954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2"/>
                </a:solidFill>
              </a:rPr>
              <a:t>NEGERI ORANG</a:t>
            </a:r>
          </a:p>
          <a:p>
            <a:pPr algn="ctr">
              <a:defRPr/>
            </a:pPr>
            <a:endParaRPr lang="en-US" sz="1300" b="1" dirty="0">
              <a:solidFill>
                <a:schemeClr val="bg2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199EA8F-C783-4CD2-BFB2-22B16683AD7B}"/>
              </a:ext>
            </a:extLst>
          </p:cNvPr>
          <p:cNvSpPr/>
          <p:nvPr/>
        </p:nvSpPr>
        <p:spPr>
          <a:xfrm>
            <a:off x="8885450" y="1874895"/>
            <a:ext cx="1477750" cy="1295400"/>
          </a:xfrm>
          <a:prstGeom prst="ellipse">
            <a:avLst/>
          </a:prstGeom>
          <a:solidFill>
            <a:srgbClr val="EDBE11"/>
          </a:solidFill>
          <a:ln>
            <a:solidFill>
              <a:schemeClr val="tx1"/>
            </a:solidFill>
          </a:ln>
          <a:effectLst>
            <a:glow rad="2286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RAGAM STRATA SOSIAL</a:t>
            </a:r>
          </a:p>
          <a:p>
            <a:pPr algn="ctr">
              <a:defRPr/>
            </a:pP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B065572-36AF-45A6-93E5-11406356C108}"/>
              </a:ext>
            </a:extLst>
          </p:cNvPr>
          <p:cNvSpPr/>
          <p:nvPr/>
        </p:nvSpPr>
        <p:spPr>
          <a:xfrm>
            <a:off x="8595680" y="4405313"/>
            <a:ext cx="1538920" cy="1219200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  <a:effectLst>
            <a:glow rad="2286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/>
              <a:t>SATU TEMPAT DAN WAKTU</a:t>
            </a:r>
          </a:p>
          <a:p>
            <a:pPr algn="ctr">
              <a:defRPr/>
            </a:pPr>
            <a:endParaRPr lang="en-US" sz="1300" b="1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80EF72C-8256-49D6-AB47-1FDB4B085218}"/>
              </a:ext>
            </a:extLst>
          </p:cNvPr>
          <p:cNvSpPr/>
          <p:nvPr/>
        </p:nvSpPr>
        <p:spPr>
          <a:xfrm>
            <a:off x="6463898" y="323850"/>
            <a:ext cx="1689502" cy="1295400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  <a:ln>
            <a:solidFill>
              <a:schemeClr val="tx1"/>
            </a:solidFill>
          </a:ln>
          <a:effectLst>
            <a:glow rad="228600">
              <a:schemeClr val="tx1"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MELIBATKAN BANYAK PIHAK</a:t>
            </a:r>
          </a:p>
          <a:p>
            <a:pPr algn="ctr">
              <a:defRPr/>
            </a:pP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11" name="Up Arrow 7">
            <a:extLst>
              <a:ext uri="{FF2B5EF4-FFF2-40B4-BE49-F238E27FC236}">
                <a16:creationId xmlns:a16="http://schemas.microsoft.com/office/drawing/2014/main" id="{61D2CA94-501B-41FD-AF53-FACC0DC8D0BA}"/>
              </a:ext>
            </a:extLst>
          </p:cNvPr>
          <p:cNvSpPr/>
          <p:nvPr/>
        </p:nvSpPr>
        <p:spPr>
          <a:xfrm>
            <a:off x="7010400" y="1676400"/>
            <a:ext cx="4572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/>
          </a:p>
        </p:txBody>
      </p:sp>
      <p:sp>
        <p:nvSpPr>
          <p:cNvPr id="12" name="Up Arrow 14">
            <a:extLst>
              <a:ext uri="{FF2B5EF4-FFF2-40B4-BE49-F238E27FC236}">
                <a16:creationId xmlns:a16="http://schemas.microsoft.com/office/drawing/2014/main" id="{A6D0F16B-F49C-4396-9E96-827152AFA044}"/>
              </a:ext>
            </a:extLst>
          </p:cNvPr>
          <p:cNvSpPr/>
          <p:nvPr/>
        </p:nvSpPr>
        <p:spPr>
          <a:xfrm rot="14288363">
            <a:off x="5271294" y="4160044"/>
            <a:ext cx="609600" cy="36988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/>
          </a:p>
        </p:txBody>
      </p:sp>
      <p:sp>
        <p:nvSpPr>
          <p:cNvPr id="13" name="Up Arrow 15">
            <a:extLst>
              <a:ext uri="{FF2B5EF4-FFF2-40B4-BE49-F238E27FC236}">
                <a16:creationId xmlns:a16="http://schemas.microsoft.com/office/drawing/2014/main" id="{0E8C79E5-5FCC-4F75-9978-3D76A2E30ABA}"/>
              </a:ext>
            </a:extLst>
          </p:cNvPr>
          <p:cNvSpPr/>
          <p:nvPr/>
        </p:nvSpPr>
        <p:spPr>
          <a:xfrm rot="10800000">
            <a:off x="6835263" y="4819650"/>
            <a:ext cx="457200" cy="457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/>
          </a:p>
        </p:txBody>
      </p:sp>
      <p:sp>
        <p:nvSpPr>
          <p:cNvPr id="14" name="Up Arrow 16">
            <a:extLst>
              <a:ext uri="{FF2B5EF4-FFF2-40B4-BE49-F238E27FC236}">
                <a16:creationId xmlns:a16="http://schemas.microsoft.com/office/drawing/2014/main" id="{9425AA2D-5553-4217-B1CC-E329BE070769}"/>
              </a:ext>
            </a:extLst>
          </p:cNvPr>
          <p:cNvSpPr/>
          <p:nvPr/>
        </p:nvSpPr>
        <p:spPr>
          <a:xfrm rot="3674885">
            <a:off x="8221663" y="2676525"/>
            <a:ext cx="609600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/>
          </a:p>
        </p:txBody>
      </p:sp>
      <p:sp>
        <p:nvSpPr>
          <p:cNvPr id="15" name="Up Arrow 17">
            <a:extLst>
              <a:ext uri="{FF2B5EF4-FFF2-40B4-BE49-F238E27FC236}">
                <a16:creationId xmlns:a16="http://schemas.microsoft.com/office/drawing/2014/main" id="{3E64D6A9-3A0D-4321-9D96-00B5094C5B09}"/>
              </a:ext>
            </a:extLst>
          </p:cNvPr>
          <p:cNvSpPr/>
          <p:nvPr/>
        </p:nvSpPr>
        <p:spPr>
          <a:xfrm rot="18117242">
            <a:off x="5487988" y="2608263"/>
            <a:ext cx="609600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/>
          </a:p>
        </p:txBody>
      </p:sp>
      <p:sp>
        <p:nvSpPr>
          <p:cNvPr id="16" name="Up Arrow 18">
            <a:extLst>
              <a:ext uri="{FF2B5EF4-FFF2-40B4-BE49-F238E27FC236}">
                <a16:creationId xmlns:a16="http://schemas.microsoft.com/office/drawing/2014/main" id="{4A1FB331-313B-4CBA-9DD1-0D35E4008AC1}"/>
              </a:ext>
            </a:extLst>
          </p:cNvPr>
          <p:cNvSpPr/>
          <p:nvPr/>
        </p:nvSpPr>
        <p:spPr>
          <a:xfrm rot="7794066">
            <a:off x="8302625" y="4244975"/>
            <a:ext cx="609600" cy="3429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/>
          </a:p>
        </p:txBody>
      </p:sp>
      <p:sp>
        <p:nvSpPr>
          <p:cNvPr id="17" name="Curved Right Arrow 19">
            <a:extLst>
              <a:ext uri="{FF2B5EF4-FFF2-40B4-BE49-F238E27FC236}">
                <a16:creationId xmlns:a16="http://schemas.microsoft.com/office/drawing/2014/main" id="{12C5D69F-698D-420C-B710-D107CE667E48}"/>
              </a:ext>
            </a:extLst>
          </p:cNvPr>
          <p:cNvSpPr/>
          <p:nvPr/>
        </p:nvSpPr>
        <p:spPr>
          <a:xfrm>
            <a:off x="4006850" y="2924175"/>
            <a:ext cx="3429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18" name="Curved Right Arrow 21">
            <a:extLst>
              <a:ext uri="{FF2B5EF4-FFF2-40B4-BE49-F238E27FC236}">
                <a16:creationId xmlns:a16="http://schemas.microsoft.com/office/drawing/2014/main" id="{31C57107-56C7-4DE3-B357-9EDFB492FAD7}"/>
              </a:ext>
            </a:extLst>
          </p:cNvPr>
          <p:cNvSpPr/>
          <p:nvPr/>
        </p:nvSpPr>
        <p:spPr>
          <a:xfrm rot="3464250">
            <a:off x="5491163" y="519113"/>
            <a:ext cx="457200" cy="14605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19" name="Curved Right Arrow 23">
            <a:extLst>
              <a:ext uri="{FF2B5EF4-FFF2-40B4-BE49-F238E27FC236}">
                <a16:creationId xmlns:a16="http://schemas.microsoft.com/office/drawing/2014/main" id="{68DC8A60-520B-4AE4-9B88-4558C3969502}"/>
              </a:ext>
            </a:extLst>
          </p:cNvPr>
          <p:cNvSpPr/>
          <p:nvPr/>
        </p:nvSpPr>
        <p:spPr>
          <a:xfrm rot="11881609">
            <a:off x="9334500" y="3230563"/>
            <a:ext cx="342900" cy="12192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20" name="Curved Right Arrow 24">
            <a:extLst>
              <a:ext uri="{FF2B5EF4-FFF2-40B4-BE49-F238E27FC236}">
                <a16:creationId xmlns:a16="http://schemas.microsoft.com/office/drawing/2014/main" id="{C03C1A57-8C9A-4973-A35B-4B006E49F1F9}"/>
              </a:ext>
            </a:extLst>
          </p:cNvPr>
          <p:cNvSpPr/>
          <p:nvPr/>
        </p:nvSpPr>
        <p:spPr>
          <a:xfrm rot="13990260">
            <a:off x="8305007" y="5547519"/>
            <a:ext cx="457200" cy="12112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21" name="Curved Right Arrow 25">
            <a:extLst>
              <a:ext uri="{FF2B5EF4-FFF2-40B4-BE49-F238E27FC236}">
                <a16:creationId xmlns:a16="http://schemas.microsoft.com/office/drawing/2014/main" id="{A5128058-1A70-44BE-B008-A596E1E74749}"/>
              </a:ext>
            </a:extLst>
          </p:cNvPr>
          <p:cNvSpPr/>
          <p:nvPr/>
        </p:nvSpPr>
        <p:spPr>
          <a:xfrm rot="18444066">
            <a:off x="5090319" y="5282406"/>
            <a:ext cx="457200" cy="144938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00" b="1" dirty="0">
              <a:solidFill>
                <a:schemeClr val="tx1"/>
              </a:solidFill>
            </a:endParaRPr>
          </a:p>
        </p:txBody>
      </p:sp>
      <p:sp>
        <p:nvSpPr>
          <p:cNvPr id="22" name="Curved Right Arrow 28">
            <a:extLst>
              <a:ext uri="{FF2B5EF4-FFF2-40B4-BE49-F238E27FC236}">
                <a16:creationId xmlns:a16="http://schemas.microsoft.com/office/drawing/2014/main" id="{A89D7F4B-FD2C-4CC5-9D93-2CCCBD5170F3}"/>
              </a:ext>
            </a:extLst>
          </p:cNvPr>
          <p:cNvSpPr/>
          <p:nvPr/>
        </p:nvSpPr>
        <p:spPr>
          <a:xfrm rot="7771052">
            <a:off x="8470107" y="591345"/>
            <a:ext cx="746125" cy="141446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d-ID">
              <a:solidFill>
                <a:schemeClr val="tx1"/>
              </a:solidFill>
            </a:endParaRP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42BFB479-BCBE-4B17-A149-DC0D799C1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77200" y="6356351"/>
            <a:ext cx="2133600" cy="365125"/>
          </a:xfrm>
        </p:spPr>
        <p:txBody>
          <a:bodyPr/>
          <a:lstStyle/>
          <a:p>
            <a:pPr>
              <a:defRPr/>
            </a:pPr>
            <a:fld id="{6D399963-5FA7-4A1D-ABCE-509FB3480688}" type="slidenum">
              <a:rPr lang="id-ID" smtClean="0"/>
              <a:pPr>
                <a:defRPr/>
              </a:pPr>
              <a:t>8</a:t>
            </a:fld>
            <a:endParaRPr lang="id-ID"/>
          </a:p>
        </p:txBody>
      </p:sp>
      <p:pic>
        <p:nvPicPr>
          <p:cNvPr id="8194" name="Picture 2" descr="Hasil gambar untuk jemaah haji indonesia">
            <a:extLst>
              <a:ext uri="{FF2B5EF4-FFF2-40B4-BE49-F238E27FC236}">
                <a16:creationId xmlns:a16="http://schemas.microsoft.com/office/drawing/2014/main" id="{B3336307-6A41-4DC7-A86F-4881D55930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1772" y="2817134"/>
            <a:ext cx="2921848" cy="1682419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735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Judul 1">
            <a:extLst>
              <a:ext uri="{FF2B5EF4-FFF2-40B4-BE49-F238E27FC236}">
                <a16:creationId xmlns:a16="http://schemas.microsoft.com/office/drawing/2014/main" id="{354CB085-CA7C-418E-BFA8-ABF4A5F0D3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Preparations for </a:t>
            </a:r>
            <a:r>
              <a:rPr lang="id-ID">
                <a:solidFill>
                  <a:srgbClr val="FFFFFF"/>
                </a:solidFill>
              </a:rPr>
              <a:t>Pilgrims </a:t>
            </a:r>
            <a:r>
              <a:rPr lang="en-US">
                <a:solidFill>
                  <a:srgbClr val="FFFFFF"/>
                </a:solidFill>
              </a:rPr>
              <a:t>mass gatherings and public health interventions </a:t>
            </a:r>
            <a:endParaRPr lang="id-ID">
              <a:solidFill>
                <a:srgbClr val="FFFFFF"/>
              </a:solidFill>
            </a:endParaRPr>
          </a:p>
        </p:txBody>
      </p:sp>
      <p:graphicFrame>
        <p:nvGraphicFramePr>
          <p:cNvPr id="5" name="Tampungan Konten 2">
            <a:extLst>
              <a:ext uri="{FF2B5EF4-FFF2-40B4-BE49-F238E27FC236}">
                <a16:creationId xmlns:a16="http://schemas.microsoft.com/office/drawing/2014/main" id="{800D1AC6-B9F1-49EC-8CB8-DCEF934ED6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2026720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29273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650</Words>
  <Application>Microsoft Office PowerPoint</Application>
  <PresentationFormat>Layar Lebar</PresentationFormat>
  <Paragraphs>157</Paragraphs>
  <Slides>18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Judul Slide</vt:lpstr>
      </vt:variant>
      <vt:variant>
        <vt:i4>18</vt:i4>
      </vt:variant>
    </vt:vector>
  </HeadingPairs>
  <TitlesOfParts>
    <vt:vector size="19" baseType="lpstr">
      <vt:lpstr>Tema Office</vt:lpstr>
      <vt:lpstr>MASS GATHERING HEALTH</vt:lpstr>
      <vt:lpstr>PENGERTIAN</vt:lpstr>
      <vt:lpstr>Definition</vt:lpstr>
      <vt:lpstr>KONSEP MASS GATHERING</vt:lpstr>
      <vt:lpstr>BEBAN KERJA MASS GATHERING MANAGEMENT</vt:lpstr>
      <vt:lpstr>KONSEP MASS GATHERING</vt:lpstr>
      <vt:lpstr>IBADAH HAJI</vt:lpstr>
      <vt:lpstr>Jemaah Haji Indonesia</vt:lpstr>
      <vt:lpstr>Preparations for Pilgrims mass gatherings and public health interventions </vt:lpstr>
      <vt:lpstr>MASALAH YANG BISA TIMBUL</vt:lpstr>
      <vt:lpstr>ANTISIPASI</vt:lpstr>
      <vt:lpstr>ANTISIPASI</vt:lpstr>
      <vt:lpstr>ANTISIPASI</vt:lpstr>
      <vt:lpstr>ANTISIPASI</vt:lpstr>
      <vt:lpstr>KEGIATAN</vt:lpstr>
      <vt:lpstr>KEGIATAN</vt:lpstr>
      <vt:lpstr>KEGIATAN</vt:lpstr>
      <vt:lpstr>ALHAMDULILLAH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 GATHERING HEALTH</dc:title>
  <dc:creator>Agus Widiyatmoko</dc:creator>
  <cp:lastModifiedBy>Agus Widiyatmoko</cp:lastModifiedBy>
  <cp:revision>2</cp:revision>
  <dcterms:created xsi:type="dcterms:W3CDTF">2019-11-19T23:46:22Z</dcterms:created>
  <dcterms:modified xsi:type="dcterms:W3CDTF">2019-11-30T16:04:13Z</dcterms:modified>
</cp:coreProperties>
</file>