
<file path=[Content_Types].xml><?xml version="1.0" encoding="utf-8"?>
<Types xmlns="http://schemas.openxmlformats.org/package/2006/content-types">
  <Default Extension="emf" ContentType="image/x-emf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5" r:id="rId3"/>
    <p:sldId id="276" r:id="rId4"/>
    <p:sldId id="283" r:id="rId5"/>
    <p:sldId id="277" r:id="rId6"/>
    <p:sldId id="257" r:id="rId7"/>
    <p:sldId id="258" r:id="rId8"/>
    <p:sldId id="259" r:id="rId9"/>
    <p:sldId id="264" r:id="rId10"/>
    <p:sldId id="260" r:id="rId11"/>
    <p:sldId id="267" r:id="rId12"/>
    <p:sldId id="268" r:id="rId13"/>
    <p:sldId id="273" r:id="rId14"/>
    <p:sldId id="278" r:id="rId15"/>
    <p:sldId id="279" r:id="rId16"/>
    <p:sldId id="280" r:id="rId17"/>
    <p:sldId id="281" r:id="rId18"/>
    <p:sldId id="269" r:id="rId19"/>
    <p:sldId id="282" r:id="rId20"/>
    <p:sldId id="272" r:id="rId21"/>
    <p:sldId id="274" r:id="rId22"/>
  </p:sldIdLst>
  <p:sldSz cx="12192000" cy="6858000"/>
  <p:notesSz cx="6858000" cy="9144000"/>
  <p:defaultTextStyle>
    <a:defPPr>
      <a:defRPr lang="id-ID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13" autoAdjust="0"/>
    <p:restoredTop sz="94660"/>
  </p:normalViewPr>
  <p:slideViewPr>
    <p:cSldViewPr snapToGrid="0">
      <p:cViewPr varScale="1">
        <p:scale>
          <a:sx n="73" d="100"/>
          <a:sy n="73" d="100"/>
        </p:scale>
        <p:origin x="282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svg"/><Relationship Id="rId1" Type="http://schemas.openxmlformats.org/officeDocument/2006/relationships/image" Target="../media/image3.png"/><Relationship Id="rId4" Type="http://schemas.openxmlformats.org/officeDocument/2006/relationships/image" Target="../media/image6.svg"/></Relationships>
</file>

<file path=ppt/diagrams/_rels/data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svg"/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image" Target="../media/image10.svg"/><Relationship Id="rId1" Type="http://schemas.openxmlformats.org/officeDocument/2006/relationships/image" Target="../media/image9.png"/><Relationship Id="rId6" Type="http://schemas.openxmlformats.org/officeDocument/2006/relationships/image" Target="../media/image14.svg"/><Relationship Id="rId5" Type="http://schemas.openxmlformats.org/officeDocument/2006/relationships/image" Target="../media/image13.png"/><Relationship Id="rId10" Type="http://schemas.openxmlformats.org/officeDocument/2006/relationships/image" Target="../media/image18.svg"/><Relationship Id="rId4" Type="http://schemas.openxmlformats.org/officeDocument/2006/relationships/image" Target="../media/image12.svg"/><Relationship Id="rId9" Type="http://schemas.openxmlformats.org/officeDocument/2006/relationships/image" Target="../media/image17.png"/></Relationships>
</file>

<file path=ppt/diagrams/_rels/data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svg"/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image" Target="../media/image29.svg"/><Relationship Id="rId1" Type="http://schemas.openxmlformats.org/officeDocument/2006/relationships/image" Target="../media/image28.png"/><Relationship Id="rId6" Type="http://schemas.openxmlformats.org/officeDocument/2006/relationships/image" Target="../media/image31.svg"/><Relationship Id="rId5" Type="http://schemas.openxmlformats.org/officeDocument/2006/relationships/image" Target="../media/image30.png"/><Relationship Id="rId4" Type="http://schemas.openxmlformats.org/officeDocument/2006/relationships/image" Target="../media/image12.sv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4.svg"/><Relationship Id="rId1" Type="http://schemas.openxmlformats.org/officeDocument/2006/relationships/image" Target="../media/image7.png"/><Relationship Id="rId4" Type="http://schemas.openxmlformats.org/officeDocument/2006/relationships/image" Target="../media/image6.svg"/></Relationships>
</file>

<file path=ppt/diagrams/_rels/drawing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svg"/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image" Target="../media/image10.svg"/><Relationship Id="rId1" Type="http://schemas.openxmlformats.org/officeDocument/2006/relationships/image" Target="../media/image9.png"/><Relationship Id="rId6" Type="http://schemas.openxmlformats.org/officeDocument/2006/relationships/image" Target="../media/image14.svg"/><Relationship Id="rId5" Type="http://schemas.openxmlformats.org/officeDocument/2006/relationships/image" Target="../media/image13.png"/><Relationship Id="rId10" Type="http://schemas.openxmlformats.org/officeDocument/2006/relationships/image" Target="../media/image18.svg"/><Relationship Id="rId4" Type="http://schemas.openxmlformats.org/officeDocument/2006/relationships/image" Target="../media/image12.svg"/><Relationship Id="rId9" Type="http://schemas.openxmlformats.org/officeDocument/2006/relationships/image" Target="../media/image17.png"/></Relationships>
</file>

<file path=ppt/diagrams/_rels/drawing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svg"/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image" Target="../media/image29.svg"/><Relationship Id="rId1" Type="http://schemas.openxmlformats.org/officeDocument/2006/relationships/image" Target="../media/image28.png"/><Relationship Id="rId6" Type="http://schemas.openxmlformats.org/officeDocument/2006/relationships/image" Target="../media/image31.svg"/><Relationship Id="rId5" Type="http://schemas.openxmlformats.org/officeDocument/2006/relationships/image" Target="../media/image30.png"/><Relationship Id="rId4" Type="http://schemas.openxmlformats.org/officeDocument/2006/relationships/image" Target="../media/image12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18/5/colors/Iconchunking_neutralicontext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bg1"/>
    </dgm:fillClrLst>
    <dgm:linClrLst meth="repeat">
      <a:schemeClr val="lt1">
        <a:alpha val="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bg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18/5/colors/Iconchunking_neutralicon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bg1"/>
    </dgm:fillClrLst>
    <dgm:linClrLst meth="repeat">
      <a:schemeClr val="lt1">
        <a:alpha val="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18/5/colors/Iconchunking_neutralicon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bg1"/>
    </dgm:fillClrLst>
    <dgm:linClrLst meth="repeat">
      <a:schemeClr val="lt1">
        <a:alpha val="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BBB89B7-2255-4004-B328-4C8A714E7B2F}" type="doc">
      <dgm:prSet loTypeId="urn:microsoft.com/office/officeart/2018/2/layout/IconVerticalSolidList" loCatId="icon" qsTypeId="urn:microsoft.com/office/officeart/2005/8/quickstyle/3d2" qsCatId="3D" csTypeId="urn:microsoft.com/office/officeart/2018/5/colors/Iconchunking_neutralicontext_colorful1" csCatId="colorful" phldr="1"/>
      <dgm:spPr/>
      <dgm:t>
        <a:bodyPr/>
        <a:lstStyle/>
        <a:p>
          <a:endParaRPr lang="en-US"/>
        </a:p>
      </dgm:t>
    </dgm:pt>
    <dgm:pt modelId="{4A75FD91-F17A-4D32-9BE7-70AC69664F9C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dirty="0"/>
            <a:t>DFU is one of the most common complications</a:t>
          </a:r>
        </a:p>
      </dgm:t>
    </dgm:pt>
    <dgm:pt modelId="{2D0EF224-30F1-4F78-9531-83091A4DD34C}" type="parTrans" cxnId="{6ECC93A1-71B2-4518-AD36-07DC19243DBE}">
      <dgm:prSet/>
      <dgm:spPr/>
      <dgm:t>
        <a:bodyPr/>
        <a:lstStyle/>
        <a:p>
          <a:endParaRPr lang="en-US"/>
        </a:p>
      </dgm:t>
    </dgm:pt>
    <dgm:pt modelId="{EF6269BE-FBF8-468D-A104-84513CEA0475}" type="sibTrans" cxnId="{6ECC93A1-71B2-4518-AD36-07DC19243DBE}">
      <dgm:prSet/>
      <dgm:spPr/>
      <dgm:t>
        <a:bodyPr/>
        <a:lstStyle/>
        <a:p>
          <a:endParaRPr lang="en-US"/>
        </a:p>
      </dgm:t>
    </dgm:pt>
    <dgm:pt modelId="{468BD281-0A29-490A-9491-50C05A1D0A03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dirty="0"/>
            <a:t>Data from the RSCM Jakarta, found 8.7% of patients experiencing complications of diabetic ulcers</a:t>
          </a:r>
          <a:r>
            <a:rPr lang="id-ID" dirty="0"/>
            <a:t> (RSCM, 2011)</a:t>
          </a:r>
          <a:endParaRPr lang="en-US" dirty="0"/>
        </a:p>
      </dgm:t>
    </dgm:pt>
    <dgm:pt modelId="{CB403897-553E-41E6-AFC0-14AC47BCA726}" type="parTrans" cxnId="{A2E1AF2F-69B2-4409-8B03-1F55F290B63B}">
      <dgm:prSet/>
      <dgm:spPr/>
      <dgm:t>
        <a:bodyPr/>
        <a:lstStyle/>
        <a:p>
          <a:endParaRPr lang="en-US"/>
        </a:p>
      </dgm:t>
    </dgm:pt>
    <dgm:pt modelId="{87EABA6E-65F2-450C-9EA8-3C352BC4FB92}" type="sibTrans" cxnId="{A2E1AF2F-69B2-4409-8B03-1F55F290B63B}">
      <dgm:prSet/>
      <dgm:spPr/>
      <dgm:t>
        <a:bodyPr/>
        <a:lstStyle/>
        <a:p>
          <a:endParaRPr lang="en-US"/>
        </a:p>
      </dgm:t>
    </dgm:pt>
    <dgm:pt modelId="{6AA7E3AA-409D-4FF8-86D7-4C24C73336E2}" type="pres">
      <dgm:prSet presAssocID="{3BBB89B7-2255-4004-B328-4C8A714E7B2F}" presName="root" presStyleCnt="0">
        <dgm:presLayoutVars>
          <dgm:dir/>
          <dgm:resizeHandles val="exact"/>
        </dgm:presLayoutVars>
      </dgm:prSet>
      <dgm:spPr/>
    </dgm:pt>
    <dgm:pt modelId="{8B7B4E77-64EA-4CFF-9192-C6642A0A236D}" type="pres">
      <dgm:prSet presAssocID="{4A75FD91-F17A-4D32-9BE7-70AC69664F9C}" presName="compNode" presStyleCnt="0"/>
      <dgm:spPr/>
    </dgm:pt>
    <dgm:pt modelId="{6D055EBC-177D-4B19-B2DC-1BB81A074F1C}" type="pres">
      <dgm:prSet presAssocID="{4A75FD91-F17A-4D32-9BE7-70AC69664F9C}" presName="bgRect" presStyleLbl="bgShp" presStyleIdx="0" presStyleCnt="2"/>
      <dgm:spPr>
        <a:solidFill>
          <a:schemeClr val="accent5">
            <a:lumMod val="50000"/>
          </a:schemeClr>
        </a:solidFill>
      </dgm:spPr>
    </dgm:pt>
    <dgm:pt modelId="{E0A4DEFC-A040-4AB6-8A2C-E1566E621755}" type="pres">
      <dgm:prSet presAssocID="{4A75FD91-F17A-4D32-9BE7-70AC69664F9C}" presName="iconRect" presStyleLbl="node1" presStyleIdx="0" presStyleCnt="2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Irritant"/>
        </a:ext>
      </dgm:extLst>
    </dgm:pt>
    <dgm:pt modelId="{E6927B5A-274E-4FFB-83AF-AE8C1BE97D00}" type="pres">
      <dgm:prSet presAssocID="{4A75FD91-F17A-4D32-9BE7-70AC69664F9C}" presName="spaceRect" presStyleCnt="0"/>
      <dgm:spPr/>
    </dgm:pt>
    <dgm:pt modelId="{D643D651-9E4B-48BC-8BC6-A1B7EB99BE6F}" type="pres">
      <dgm:prSet presAssocID="{4A75FD91-F17A-4D32-9BE7-70AC69664F9C}" presName="parTx" presStyleLbl="revTx" presStyleIdx="0" presStyleCnt="2">
        <dgm:presLayoutVars>
          <dgm:chMax val="0"/>
          <dgm:chPref val="0"/>
        </dgm:presLayoutVars>
      </dgm:prSet>
      <dgm:spPr/>
    </dgm:pt>
    <dgm:pt modelId="{568E1F11-2874-42DA-9A5A-5A4199F31C8B}" type="pres">
      <dgm:prSet presAssocID="{EF6269BE-FBF8-468D-A104-84513CEA0475}" presName="sibTrans" presStyleCnt="0"/>
      <dgm:spPr/>
    </dgm:pt>
    <dgm:pt modelId="{126C7F42-CCC5-4F8C-B84F-EBF2A275FE1F}" type="pres">
      <dgm:prSet presAssocID="{468BD281-0A29-490A-9491-50C05A1D0A03}" presName="compNode" presStyleCnt="0"/>
      <dgm:spPr/>
    </dgm:pt>
    <dgm:pt modelId="{D038A1B4-3F1D-4A41-9721-7013E89F84B4}" type="pres">
      <dgm:prSet presAssocID="{468BD281-0A29-490A-9491-50C05A1D0A03}" presName="bgRect" presStyleLbl="bgShp" presStyleIdx="1" presStyleCnt="2"/>
      <dgm:spPr>
        <a:solidFill>
          <a:schemeClr val="tx2">
            <a:lumMod val="50000"/>
          </a:schemeClr>
        </a:solidFill>
      </dgm:spPr>
    </dgm:pt>
    <dgm:pt modelId="{1406BF19-A463-451C-B082-8CD6F20DDA61}" type="pres">
      <dgm:prSet presAssocID="{468BD281-0A29-490A-9491-50C05A1D0A03}" presName="iconRect" presStyleLbl="node1" presStyleIdx="1" presStyleCnt="2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Skeleton"/>
        </a:ext>
      </dgm:extLst>
    </dgm:pt>
    <dgm:pt modelId="{936E0964-46A3-4AB1-961A-07E7EC504551}" type="pres">
      <dgm:prSet presAssocID="{468BD281-0A29-490A-9491-50C05A1D0A03}" presName="spaceRect" presStyleCnt="0"/>
      <dgm:spPr/>
    </dgm:pt>
    <dgm:pt modelId="{DDA89B71-B22A-4B3C-9693-5D8112437420}" type="pres">
      <dgm:prSet presAssocID="{468BD281-0A29-490A-9491-50C05A1D0A03}" presName="parTx" presStyleLbl="revTx" presStyleIdx="1" presStyleCnt="2">
        <dgm:presLayoutVars>
          <dgm:chMax val="0"/>
          <dgm:chPref val="0"/>
        </dgm:presLayoutVars>
      </dgm:prSet>
      <dgm:spPr/>
    </dgm:pt>
  </dgm:ptLst>
  <dgm:cxnLst>
    <dgm:cxn modelId="{A2E1AF2F-69B2-4409-8B03-1F55F290B63B}" srcId="{3BBB89B7-2255-4004-B328-4C8A714E7B2F}" destId="{468BD281-0A29-490A-9491-50C05A1D0A03}" srcOrd="1" destOrd="0" parTransId="{CB403897-553E-41E6-AFC0-14AC47BCA726}" sibTransId="{87EABA6E-65F2-450C-9EA8-3C352BC4FB92}"/>
    <dgm:cxn modelId="{6ECC93A1-71B2-4518-AD36-07DC19243DBE}" srcId="{3BBB89B7-2255-4004-B328-4C8A714E7B2F}" destId="{4A75FD91-F17A-4D32-9BE7-70AC69664F9C}" srcOrd="0" destOrd="0" parTransId="{2D0EF224-30F1-4F78-9531-83091A4DD34C}" sibTransId="{EF6269BE-FBF8-468D-A104-84513CEA0475}"/>
    <dgm:cxn modelId="{A886E9A4-DBA2-43C4-9148-50898028A172}" type="presOf" srcId="{468BD281-0A29-490A-9491-50C05A1D0A03}" destId="{DDA89B71-B22A-4B3C-9693-5D8112437420}" srcOrd="0" destOrd="0" presId="urn:microsoft.com/office/officeart/2018/2/layout/IconVerticalSolidList"/>
    <dgm:cxn modelId="{1CD484F1-26B2-4E86-906E-842B7AD17D08}" type="presOf" srcId="{3BBB89B7-2255-4004-B328-4C8A714E7B2F}" destId="{6AA7E3AA-409D-4FF8-86D7-4C24C73336E2}" srcOrd="0" destOrd="0" presId="urn:microsoft.com/office/officeart/2018/2/layout/IconVerticalSolidList"/>
    <dgm:cxn modelId="{71F41EFE-C8BF-4650-916C-2774B6FE8008}" type="presOf" srcId="{4A75FD91-F17A-4D32-9BE7-70AC69664F9C}" destId="{D643D651-9E4B-48BC-8BC6-A1B7EB99BE6F}" srcOrd="0" destOrd="0" presId="urn:microsoft.com/office/officeart/2018/2/layout/IconVerticalSolidList"/>
    <dgm:cxn modelId="{C0EA31DE-7F9A-40F2-87C5-D372706835FA}" type="presParOf" srcId="{6AA7E3AA-409D-4FF8-86D7-4C24C73336E2}" destId="{8B7B4E77-64EA-4CFF-9192-C6642A0A236D}" srcOrd="0" destOrd="0" presId="urn:microsoft.com/office/officeart/2018/2/layout/IconVerticalSolidList"/>
    <dgm:cxn modelId="{A7A16B54-DD24-4BC6-A219-8EF54CE2FCEF}" type="presParOf" srcId="{8B7B4E77-64EA-4CFF-9192-C6642A0A236D}" destId="{6D055EBC-177D-4B19-B2DC-1BB81A074F1C}" srcOrd="0" destOrd="0" presId="urn:microsoft.com/office/officeart/2018/2/layout/IconVerticalSolidList"/>
    <dgm:cxn modelId="{885AA1A8-D9E1-410C-93A7-0D8344D2BB71}" type="presParOf" srcId="{8B7B4E77-64EA-4CFF-9192-C6642A0A236D}" destId="{E0A4DEFC-A040-4AB6-8A2C-E1566E621755}" srcOrd="1" destOrd="0" presId="urn:microsoft.com/office/officeart/2018/2/layout/IconVerticalSolidList"/>
    <dgm:cxn modelId="{617FF6E0-3770-41D9-90B1-E7687AF8A275}" type="presParOf" srcId="{8B7B4E77-64EA-4CFF-9192-C6642A0A236D}" destId="{E6927B5A-274E-4FFB-83AF-AE8C1BE97D00}" srcOrd="2" destOrd="0" presId="urn:microsoft.com/office/officeart/2018/2/layout/IconVerticalSolidList"/>
    <dgm:cxn modelId="{9EDAA040-CEC0-4AC1-9845-112D35B94A8E}" type="presParOf" srcId="{8B7B4E77-64EA-4CFF-9192-C6642A0A236D}" destId="{D643D651-9E4B-48BC-8BC6-A1B7EB99BE6F}" srcOrd="3" destOrd="0" presId="urn:microsoft.com/office/officeart/2018/2/layout/IconVerticalSolidList"/>
    <dgm:cxn modelId="{E7680F8D-16F1-4C96-A54D-1AF92B336BC7}" type="presParOf" srcId="{6AA7E3AA-409D-4FF8-86D7-4C24C73336E2}" destId="{568E1F11-2874-42DA-9A5A-5A4199F31C8B}" srcOrd="1" destOrd="0" presId="urn:microsoft.com/office/officeart/2018/2/layout/IconVerticalSolidList"/>
    <dgm:cxn modelId="{8F2FEE94-32DC-48FF-8C05-78A33DD6DEAD}" type="presParOf" srcId="{6AA7E3AA-409D-4FF8-86D7-4C24C73336E2}" destId="{126C7F42-CCC5-4F8C-B84F-EBF2A275FE1F}" srcOrd="2" destOrd="0" presId="urn:microsoft.com/office/officeart/2018/2/layout/IconVerticalSolidList"/>
    <dgm:cxn modelId="{425ABFD0-E3D6-493E-BFEC-28A635BB0FB5}" type="presParOf" srcId="{126C7F42-CCC5-4F8C-B84F-EBF2A275FE1F}" destId="{D038A1B4-3F1D-4A41-9721-7013E89F84B4}" srcOrd="0" destOrd="0" presId="urn:microsoft.com/office/officeart/2018/2/layout/IconVerticalSolidList"/>
    <dgm:cxn modelId="{4C72353B-F671-4229-85EE-A8BE0E386336}" type="presParOf" srcId="{126C7F42-CCC5-4F8C-B84F-EBF2A275FE1F}" destId="{1406BF19-A463-451C-B082-8CD6F20DDA61}" srcOrd="1" destOrd="0" presId="urn:microsoft.com/office/officeart/2018/2/layout/IconVerticalSolidList"/>
    <dgm:cxn modelId="{DCAF8781-D3DE-41C2-93F8-8763864E8DE9}" type="presParOf" srcId="{126C7F42-CCC5-4F8C-B84F-EBF2A275FE1F}" destId="{936E0964-46A3-4AB1-961A-07E7EC504551}" srcOrd="2" destOrd="0" presId="urn:microsoft.com/office/officeart/2018/2/layout/IconVerticalSolidList"/>
    <dgm:cxn modelId="{23FB9D6B-3801-4F9B-BCDD-8BF7FC68856F}" type="presParOf" srcId="{126C7F42-CCC5-4F8C-B84F-EBF2A275FE1F}" destId="{DDA89B71-B22A-4B3C-9693-5D8112437420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C8597A6-5D3A-486A-8CC6-F5AA38E71848}" type="doc">
      <dgm:prSet loTypeId="urn:microsoft.com/office/officeart/2005/8/layout/vList2" loCatId="list" qsTypeId="urn:microsoft.com/office/officeart/2005/8/quickstyle/simple1" qsCatId="simple" csTypeId="urn:microsoft.com/office/officeart/2005/8/colors/colorful1" csCatId="colorful"/>
      <dgm:spPr/>
      <dgm:t>
        <a:bodyPr/>
        <a:lstStyle/>
        <a:p>
          <a:endParaRPr lang="en-US"/>
        </a:p>
      </dgm:t>
    </dgm:pt>
    <dgm:pt modelId="{60AAB664-761B-41CB-857A-6F4008CD26D5}">
      <dgm:prSet/>
      <dgm:spPr/>
      <dgm:t>
        <a:bodyPr/>
        <a:lstStyle/>
        <a:p>
          <a:r>
            <a:rPr lang="id-ID"/>
            <a:t>Inflammatory phase, </a:t>
          </a:r>
          <a:endParaRPr lang="en-US"/>
        </a:p>
      </dgm:t>
    </dgm:pt>
    <dgm:pt modelId="{330391AA-DEE2-4CB9-B666-857524F6FAD2}" type="parTrans" cxnId="{45A3B176-21D1-42AE-9788-120103373570}">
      <dgm:prSet/>
      <dgm:spPr/>
      <dgm:t>
        <a:bodyPr/>
        <a:lstStyle/>
        <a:p>
          <a:endParaRPr lang="en-US"/>
        </a:p>
      </dgm:t>
    </dgm:pt>
    <dgm:pt modelId="{D5B3C8CA-E9F7-4F0B-9317-A3504085D0D1}" type="sibTrans" cxnId="{45A3B176-21D1-42AE-9788-120103373570}">
      <dgm:prSet/>
      <dgm:spPr/>
      <dgm:t>
        <a:bodyPr/>
        <a:lstStyle/>
        <a:p>
          <a:endParaRPr lang="en-US"/>
        </a:p>
      </dgm:t>
    </dgm:pt>
    <dgm:pt modelId="{09C6B3B9-92D9-4F47-B576-3C7DC0435999}">
      <dgm:prSet/>
      <dgm:spPr/>
      <dgm:t>
        <a:bodyPr/>
        <a:lstStyle/>
        <a:p>
          <a:r>
            <a:rPr lang="id-ID"/>
            <a:t>Proliferative phase and </a:t>
          </a:r>
          <a:endParaRPr lang="en-US"/>
        </a:p>
      </dgm:t>
    </dgm:pt>
    <dgm:pt modelId="{3C0CE2AA-E613-4557-B197-E3C77E9463CA}" type="parTrans" cxnId="{2516AC3F-6089-43F8-92D7-2A32A32E6184}">
      <dgm:prSet/>
      <dgm:spPr/>
      <dgm:t>
        <a:bodyPr/>
        <a:lstStyle/>
        <a:p>
          <a:endParaRPr lang="en-US"/>
        </a:p>
      </dgm:t>
    </dgm:pt>
    <dgm:pt modelId="{F7DF0A61-8774-4786-A7BB-DF0D566B8729}" type="sibTrans" cxnId="{2516AC3F-6089-43F8-92D7-2A32A32E6184}">
      <dgm:prSet/>
      <dgm:spPr/>
      <dgm:t>
        <a:bodyPr/>
        <a:lstStyle/>
        <a:p>
          <a:endParaRPr lang="en-US"/>
        </a:p>
      </dgm:t>
    </dgm:pt>
    <dgm:pt modelId="{CD6E3FF8-019C-49B4-B36F-B6AA08874108}">
      <dgm:prSet/>
      <dgm:spPr/>
      <dgm:t>
        <a:bodyPr/>
        <a:lstStyle/>
        <a:p>
          <a:r>
            <a:rPr lang="id-ID"/>
            <a:t>Remodelling phase</a:t>
          </a:r>
          <a:endParaRPr lang="en-US"/>
        </a:p>
      </dgm:t>
    </dgm:pt>
    <dgm:pt modelId="{BBF653D3-C29F-4D3E-ADD7-24AD3E0D2ED7}" type="parTrans" cxnId="{536D94CB-4284-4CB1-90E9-5ED574D75648}">
      <dgm:prSet/>
      <dgm:spPr/>
      <dgm:t>
        <a:bodyPr/>
        <a:lstStyle/>
        <a:p>
          <a:endParaRPr lang="en-US"/>
        </a:p>
      </dgm:t>
    </dgm:pt>
    <dgm:pt modelId="{6CC5188E-A76D-4080-BBB3-14AC6A28A2D2}" type="sibTrans" cxnId="{536D94CB-4284-4CB1-90E9-5ED574D75648}">
      <dgm:prSet/>
      <dgm:spPr/>
      <dgm:t>
        <a:bodyPr/>
        <a:lstStyle/>
        <a:p>
          <a:endParaRPr lang="en-US"/>
        </a:p>
      </dgm:t>
    </dgm:pt>
    <dgm:pt modelId="{61C4C1EB-01B3-4CFD-B28E-D9F523E36A96}" type="pres">
      <dgm:prSet presAssocID="{9C8597A6-5D3A-486A-8CC6-F5AA38E71848}" presName="linear" presStyleCnt="0">
        <dgm:presLayoutVars>
          <dgm:animLvl val="lvl"/>
          <dgm:resizeHandles val="exact"/>
        </dgm:presLayoutVars>
      </dgm:prSet>
      <dgm:spPr/>
    </dgm:pt>
    <dgm:pt modelId="{FB69A495-1C60-4B5F-9B6D-BD53668FC055}" type="pres">
      <dgm:prSet presAssocID="{60AAB664-761B-41CB-857A-6F4008CD26D5}" presName="parentText" presStyleLbl="node1" presStyleIdx="0" presStyleCnt="3">
        <dgm:presLayoutVars>
          <dgm:chMax val="0"/>
          <dgm:bulletEnabled val="1"/>
        </dgm:presLayoutVars>
      </dgm:prSet>
      <dgm:spPr/>
    </dgm:pt>
    <dgm:pt modelId="{FC49461D-3D78-435F-AD10-36009BC76318}" type="pres">
      <dgm:prSet presAssocID="{D5B3C8CA-E9F7-4F0B-9317-A3504085D0D1}" presName="spacer" presStyleCnt="0"/>
      <dgm:spPr/>
    </dgm:pt>
    <dgm:pt modelId="{B7C8DEA6-2690-43AF-A1AD-B198CD6E4BE3}" type="pres">
      <dgm:prSet presAssocID="{09C6B3B9-92D9-4F47-B576-3C7DC0435999}" presName="parentText" presStyleLbl="node1" presStyleIdx="1" presStyleCnt="3">
        <dgm:presLayoutVars>
          <dgm:chMax val="0"/>
          <dgm:bulletEnabled val="1"/>
        </dgm:presLayoutVars>
      </dgm:prSet>
      <dgm:spPr/>
    </dgm:pt>
    <dgm:pt modelId="{31CC90AE-8CED-46CA-8D72-B89F90A71BB6}" type="pres">
      <dgm:prSet presAssocID="{F7DF0A61-8774-4786-A7BB-DF0D566B8729}" presName="spacer" presStyleCnt="0"/>
      <dgm:spPr/>
    </dgm:pt>
    <dgm:pt modelId="{50B2F8A5-017D-422C-89A3-BA8DB358152D}" type="pres">
      <dgm:prSet presAssocID="{CD6E3FF8-019C-49B4-B36F-B6AA08874108}" presName="parentText" presStyleLbl="node1" presStyleIdx="2" presStyleCnt="3">
        <dgm:presLayoutVars>
          <dgm:chMax val="0"/>
          <dgm:bulletEnabled val="1"/>
        </dgm:presLayoutVars>
      </dgm:prSet>
      <dgm:spPr/>
    </dgm:pt>
  </dgm:ptLst>
  <dgm:cxnLst>
    <dgm:cxn modelId="{0418E001-F8E2-42DE-BD4F-03F6308E6DF4}" type="presOf" srcId="{9C8597A6-5D3A-486A-8CC6-F5AA38E71848}" destId="{61C4C1EB-01B3-4CFD-B28E-D9F523E36A96}" srcOrd="0" destOrd="0" presId="urn:microsoft.com/office/officeart/2005/8/layout/vList2"/>
    <dgm:cxn modelId="{2516AC3F-6089-43F8-92D7-2A32A32E6184}" srcId="{9C8597A6-5D3A-486A-8CC6-F5AA38E71848}" destId="{09C6B3B9-92D9-4F47-B576-3C7DC0435999}" srcOrd="1" destOrd="0" parTransId="{3C0CE2AA-E613-4557-B197-E3C77E9463CA}" sibTransId="{F7DF0A61-8774-4786-A7BB-DF0D566B8729}"/>
    <dgm:cxn modelId="{45A3B176-21D1-42AE-9788-120103373570}" srcId="{9C8597A6-5D3A-486A-8CC6-F5AA38E71848}" destId="{60AAB664-761B-41CB-857A-6F4008CD26D5}" srcOrd="0" destOrd="0" parTransId="{330391AA-DEE2-4CB9-B666-857524F6FAD2}" sibTransId="{D5B3C8CA-E9F7-4F0B-9317-A3504085D0D1}"/>
    <dgm:cxn modelId="{F60569BF-43EC-4F54-BD03-E54E638D5814}" type="presOf" srcId="{60AAB664-761B-41CB-857A-6F4008CD26D5}" destId="{FB69A495-1C60-4B5F-9B6D-BD53668FC055}" srcOrd="0" destOrd="0" presId="urn:microsoft.com/office/officeart/2005/8/layout/vList2"/>
    <dgm:cxn modelId="{536D94CB-4284-4CB1-90E9-5ED574D75648}" srcId="{9C8597A6-5D3A-486A-8CC6-F5AA38E71848}" destId="{CD6E3FF8-019C-49B4-B36F-B6AA08874108}" srcOrd="2" destOrd="0" parTransId="{BBF653D3-C29F-4D3E-ADD7-24AD3E0D2ED7}" sibTransId="{6CC5188E-A76D-4080-BBB3-14AC6A28A2D2}"/>
    <dgm:cxn modelId="{263088D0-C069-404E-B57E-49DD37DA6C4A}" type="presOf" srcId="{CD6E3FF8-019C-49B4-B36F-B6AA08874108}" destId="{50B2F8A5-017D-422C-89A3-BA8DB358152D}" srcOrd="0" destOrd="0" presId="urn:microsoft.com/office/officeart/2005/8/layout/vList2"/>
    <dgm:cxn modelId="{199D6AF0-FEA7-4464-872D-5A217353A208}" type="presOf" srcId="{09C6B3B9-92D9-4F47-B576-3C7DC0435999}" destId="{B7C8DEA6-2690-43AF-A1AD-B198CD6E4BE3}" srcOrd="0" destOrd="0" presId="urn:microsoft.com/office/officeart/2005/8/layout/vList2"/>
    <dgm:cxn modelId="{5E639A34-EF81-431A-BD1B-6E961CE2D85E}" type="presParOf" srcId="{61C4C1EB-01B3-4CFD-B28E-D9F523E36A96}" destId="{FB69A495-1C60-4B5F-9B6D-BD53668FC055}" srcOrd="0" destOrd="0" presId="urn:microsoft.com/office/officeart/2005/8/layout/vList2"/>
    <dgm:cxn modelId="{D0480A6C-20E2-431B-863C-4B09E1D39964}" type="presParOf" srcId="{61C4C1EB-01B3-4CFD-B28E-D9F523E36A96}" destId="{FC49461D-3D78-435F-AD10-36009BC76318}" srcOrd="1" destOrd="0" presId="urn:microsoft.com/office/officeart/2005/8/layout/vList2"/>
    <dgm:cxn modelId="{1D35BBF1-7B2D-42F0-B43F-1817D3134AA7}" type="presParOf" srcId="{61C4C1EB-01B3-4CFD-B28E-D9F523E36A96}" destId="{B7C8DEA6-2690-43AF-A1AD-B198CD6E4BE3}" srcOrd="2" destOrd="0" presId="urn:microsoft.com/office/officeart/2005/8/layout/vList2"/>
    <dgm:cxn modelId="{3EFEFF1C-E9FE-49F3-8946-53BD31ADA2CA}" type="presParOf" srcId="{61C4C1EB-01B3-4CFD-B28E-D9F523E36A96}" destId="{31CC90AE-8CED-46CA-8D72-B89F90A71BB6}" srcOrd="3" destOrd="0" presId="urn:microsoft.com/office/officeart/2005/8/layout/vList2"/>
    <dgm:cxn modelId="{5F48B5AD-5592-4019-B5FB-2B96ECE7361B}" type="presParOf" srcId="{61C4C1EB-01B3-4CFD-B28E-D9F523E36A96}" destId="{50B2F8A5-017D-422C-89A3-BA8DB358152D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754BD625-F7FC-4C44-A45B-F6DBF099C0B9}" type="doc">
      <dgm:prSet loTypeId="urn:microsoft.com/office/officeart/2009/3/layout/DescendingProcess" loCatId="process" qsTypeId="urn:microsoft.com/office/officeart/2005/8/quickstyle/3d2" qsCatId="3D" csTypeId="urn:microsoft.com/office/officeart/2005/8/colors/accent1_2" csCatId="accent1" phldr="1"/>
      <dgm:spPr/>
      <dgm:t>
        <a:bodyPr/>
        <a:lstStyle/>
        <a:p>
          <a:endParaRPr lang="id-ID"/>
        </a:p>
      </dgm:t>
    </dgm:pt>
    <dgm:pt modelId="{84A0915C-A584-45DB-9766-E0C0AE67FC47}">
      <dgm:prSet phldrT="[Teks]"/>
      <dgm:spPr/>
      <dgm:t>
        <a:bodyPr/>
        <a:lstStyle/>
        <a:p>
          <a:r>
            <a:rPr lang="id-ID" dirty="0" err="1"/>
            <a:t>proteolysis</a:t>
          </a:r>
          <a:r>
            <a:rPr lang="id-ID" dirty="0"/>
            <a:t> </a:t>
          </a:r>
          <a:r>
            <a:rPr lang="id-ID" dirty="0" err="1"/>
            <a:t>cytokine</a:t>
          </a:r>
          <a:r>
            <a:rPr lang="id-ID" dirty="0"/>
            <a:t> </a:t>
          </a:r>
          <a:r>
            <a:rPr lang="id-ID" dirty="0" err="1"/>
            <a:t>receptor</a:t>
          </a:r>
          <a:r>
            <a:rPr lang="id-ID" dirty="0"/>
            <a:t> </a:t>
          </a:r>
          <a:r>
            <a:rPr lang="id-ID" dirty="0" err="1"/>
            <a:t>deficiencies</a:t>
          </a:r>
          <a:r>
            <a:rPr lang="id-ID" dirty="0"/>
            <a:t> </a:t>
          </a:r>
        </a:p>
      </dgm:t>
    </dgm:pt>
    <dgm:pt modelId="{9AD9C212-6184-469E-8852-CC7D0B441997}" type="parTrans" cxnId="{D6765EE4-76D0-4CCC-BCF2-BA6527120CEC}">
      <dgm:prSet/>
      <dgm:spPr/>
      <dgm:t>
        <a:bodyPr/>
        <a:lstStyle/>
        <a:p>
          <a:endParaRPr lang="id-ID"/>
        </a:p>
      </dgm:t>
    </dgm:pt>
    <dgm:pt modelId="{A6508636-2FC6-4098-A5EF-3173E45E01AB}" type="sibTrans" cxnId="{D6765EE4-76D0-4CCC-BCF2-BA6527120CEC}">
      <dgm:prSet/>
      <dgm:spPr/>
      <dgm:t>
        <a:bodyPr/>
        <a:lstStyle/>
        <a:p>
          <a:endParaRPr lang="id-ID"/>
        </a:p>
      </dgm:t>
    </dgm:pt>
    <dgm:pt modelId="{8E07A7AC-F4C1-492B-A26E-010DDFB6C9AB}">
      <dgm:prSet phldrT="[Teks]"/>
      <dgm:spPr/>
      <dgm:t>
        <a:bodyPr/>
        <a:lstStyle/>
        <a:p>
          <a:r>
            <a:rPr lang="id-ID" dirty="0" err="1"/>
            <a:t>impaired</a:t>
          </a:r>
          <a:r>
            <a:rPr lang="id-ID" dirty="0"/>
            <a:t> angiogenesis</a:t>
          </a:r>
        </a:p>
      </dgm:t>
    </dgm:pt>
    <dgm:pt modelId="{654C0E0C-48D0-4027-B2B0-69AC34EA14D7}" type="parTrans" cxnId="{B21232D0-03DA-482A-B7A9-3AFF014DC977}">
      <dgm:prSet/>
      <dgm:spPr/>
      <dgm:t>
        <a:bodyPr/>
        <a:lstStyle/>
        <a:p>
          <a:endParaRPr lang="id-ID"/>
        </a:p>
      </dgm:t>
    </dgm:pt>
    <dgm:pt modelId="{F2356051-009F-4D6F-9ED1-F9ABA4CA9DE9}" type="sibTrans" cxnId="{B21232D0-03DA-482A-B7A9-3AFF014DC977}">
      <dgm:prSet/>
      <dgm:spPr/>
      <dgm:t>
        <a:bodyPr/>
        <a:lstStyle/>
        <a:p>
          <a:endParaRPr lang="id-ID"/>
        </a:p>
      </dgm:t>
    </dgm:pt>
    <dgm:pt modelId="{BE8D65FE-EE43-481E-8346-76284C1A1A2B}">
      <dgm:prSet phldrT="[Teks]"/>
      <dgm:spPr/>
      <dgm:t>
        <a:bodyPr/>
        <a:lstStyle/>
        <a:p>
          <a:r>
            <a:rPr lang="id-ID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CHRONIC WOUND</a:t>
          </a:r>
        </a:p>
      </dgm:t>
    </dgm:pt>
    <dgm:pt modelId="{25A7A7DC-04B8-4B6D-B380-3E8159694D77}" type="parTrans" cxnId="{0D409A4D-269A-457D-99AB-918F643BA417}">
      <dgm:prSet/>
      <dgm:spPr/>
      <dgm:t>
        <a:bodyPr/>
        <a:lstStyle/>
        <a:p>
          <a:endParaRPr lang="id-ID"/>
        </a:p>
      </dgm:t>
    </dgm:pt>
    <dgm:pt modelId="{DF4E3198-7BFD-4FCD-8F0D-4A7B5D705612}" type="sibTrans" cxnId="{0D409A4D-269A-457D-99AB-918F643BA417}">
      <dgm:prSet/>
      <dgm:spPr/>
      <dgm:t>
        <a:bodyPr/>
        <a:lstStyle/>
        <a:p>
          <a:endParaRPr lang="id-ID"/>
        </a:p>
      </dgm:t>
    </dgm:pt>
    <dgm:pt modelId="{F8A3D4C2-1AA5-4FAA-8C87-909DD9D75F8A}">
      <dgm:prSet phldrT="[Teks]"/>
      <dgm:spPr/>
      <dgm:t>
        <a:bodyPr/>
        <a:lstStyle/>
        <a:p>
          <a:r>
            <a:rPr lang="id-ID" dirty="0" err="1"/>
            <a:t>Impaired</a:t>
          </a:r>
          <a:r>
            <a:rPr lang="id-ID" dirty="0"/>
            <a:t> </a:t>
          </a:r>
          <a:r>
            <a:rPr lang="id-ID" dirty="0" err="1"/>
            <a:t>progenitor</a:t>
          </a:r>
          <a:r>
            <a:rPr lang="id-ID" dirty="0"/>
            <a:t> </a:t>
          </a:r>
          <a:r>
            <a:rPr lang="id-ID" dirty="0" err="1"/>
            <a:t>cell</a:t>
          </a:r>
          <a:r>
            <a:rPr lang="id-ID" dirty="0"/>
            <a:t> </a:t>
          </a:r>
          <a:r>
            <a:rPr lang="id-ID" dirty="0" err="1"/>
            <a:t>recruitment</a:t>
          </a:r>
          <a:endParaRPr lang="id-ID" dirty="0"/>
        </a:p>
      </dgm:t>
    </dgm:pt>
    <dgm:pt modelId="{94280C44-E81B-413A-80D3-B16DEF23FE86}" type="parTrans" cxnId="{651ED60E-DFBE-46C9-BB78-FCCF788FDC99}">
      <dgm:prSet/>
      <dgm:spPr/>
      <dgm:t>
        <a:bodyPr/>
        <a:lstStyle/>
        <a:p>
          <a:endParaRPr lang="id-ID"/>
        </a:p>
      </dgm:t>
    </dgm:pt>
    <dgm:pt modelId="{B87EA4FC-34D7-4E43-B1BC-55F5F771134E}" type="sibTrans" cxnId="{651ED60E-DFBE-46C9-BB78-FCCF788FDC99}">
      <dgm:prSet/>
      <dgm:spPr/>
      <dgm:t>
        <a:bodyPr/>
        <a:lstStyle/>
        <a:p>
          <a:endParaRPr lang="id-ID"/>
        </a:p>
      </dgm:t>
    </dgm:pt>
    <dgm:pt modelId="{474CDDBC-E978-46CB-BFFB-42B013ECA57D}">
      <dgm:prSet phldrT="[Teks]"/>
      <dgm:spPr/>
      <dgm:t>
        <a:bodyPr/>
        <a:lstStyle/>
        <a:p>
          <a:r>
            <a:rPr lang="id-ID"/>
            <a:t>delayed re-epithelialisation</a:t>
          </a:r>
          <a:endParaRPr lang="id-ID" dirty="0"/>
        </a:p>
      </dgm:t>
    </dgm:pt>
    <dgm:pt modelId="{79AB0965-C88F-4BDF-B60A-0FD7ECB88484}" type="parTrans" cxnId="{C5392DE4-042E-4B0D-B297-BA1A7779A286}">
      <dgm:prSet/>
      <dgm:spPr/>
      <dgm:t>
        <a:bodyPr/>
        <a:lstStyle/>
        <a:p>
          <a:endParaRPr lang="id-ID"/>
        </a:p>
      </dgm:t>
    </dgm:pt>
    <dgm:pt modelId="{D1E4F077-41E0-43C7-B130-043ADF7A3179}" type="sibTrans" cxnId="{C5392DE4-042E-4B0D-B297-BA1A7779A286}">
      <dgm:prSet/>
      <dgm:spPr/>
      <dgm:t>
        <a:bodyPr/>
        <a:lstStyle/>
        <a:p>
          <a:endParaRPr lang="id-ID"/>
        </a:p>
      </dgm:t>
    </dgm:pt>
    <dgm:pt modelId="{86742C10-567C-494D-A6F9-EB2C164B3DF8}" type="pres">
      <dgm:prSet presAssocID="{754BD625-F7FC-4C44-A45B-F6DBF099C0B9}" presName="Name0" presStyleCnt="0">
        <dgm:presLayoutVars>
          <dgm:chMax val="7"/>
          <dgm:chPref val="5"/>
        </dgm:presLayoutVars>
      </dgm:prSet>
      <dgm:spPr/>
    </dgm:pt>
    <dgm:pt modelId="{7E4280EE-C760-4B6E-AAB9-9B7176CC5914}" type="pres">
      <dgm:prSet presAssocID="{754BD625-F7FC-4C44-A45B-F6DBF099C0B9}" presName="arrowNode" presStyleLbl="node1" presStyleIdx="0" presStyleCnt="1"/>
      <dgm:spPr/>
    </dgm:pt>
    <dgm:pt modelId="{9B86DAF9-4929-4D14-9630-9C672A8F05A5}" type="pres">
      <dgm:prSet presAssocID="{84A0915C-A584-45DB-9766-E0C0AE67FC47}" presName="txNode1" presStyleLbl="revTx" presStyleIdx="0" presStyleCnt="5">
        <dgm:presLayoutVars>
          <dgm:bulletEnabled val="1"/>
        </dgm:presLayoutVars>
      </dgm:prSet>
      <dgm:spPr/>
    </dgm:pt>
    <dgm:pt modelId="{A14DF324-8088-4121-A501-9B92D2C17923}" type="pres">
      <dgm:prSet presAssocID="{F8A3D4C2-1AA5-4FAA-8C87-909DD9D75F8A}" presName="txNode2" presStyleLbl="revTx" presStyleIdx="1" presStyleCnt="5">
        <dgm:presLayoutVars>
          <dgm:bulletEnabled val="1"/>
        </dgm:presLayoutVars>
      </dgm:prSet>
      <dgm:spPr/>
    </dgm:pt>
    <dgm:pt modelId="{F93851DF-1549-40D5-A481-35A35B49AC6D}" type="pres">
      <dgm:prSet presAssocID="{B87EA4FC-34D7-4E43-B1BC-55F5F771134E}" presName="dotNode2" presStyleCnt="0"/>
      <dgm:spPr/>
    </dgm:pt>
    <dgm:pt modelId="{46F0D8EB-BCCC-49F5-8521-38058CA5148C}" type="pres">
      <dgm:prSet presAssocID="{B87EA4FC-34D7-4E43-B1BC-55F5F771134E}" presName="dotRepeatNode" presStyleLbl="fgShp" presStyleIdx="0" presStyleCnt="3"/>
      <dgm:spPr/>
    </dgm:pt>
    <dgm:pt modelId="{0E5D87B5-B08D-4725-B52B-E64A6731C21B}" type="pres">
      <dgm:prSet presAssocID="{8E07A7AC-F4C1-492B-A26E-010DDFB6C9AB}" presName="txNode3" presStyleLbl="revTx" presStyleIdx="2" presStyleCnt="5">
        <dgm:presLayoutVars>
          <dgm:bulletEnabled val="1"/>
        </dgm:presLayoutVars>
      </dgm:prSet>
      <dgm:spPr/>
    </dgm:pt>
    <dgm:pt modelId="{FA01A88C-5BB0-42CF-AC1A-400F7D583817}" type="pres">
      <dgm:prSet presAssocID="{F2356051-009F-4D6F-9ED1-F9ABA4CA9DE9}" presName="dotNode3" presStyleCnt="0"/>
      <dgm:spPr/>
    </dgm:pt>
    <dgm:pt modelId="{DCB1F796-6DB4-488B-8F63-F2E17D37D92A}" type="pres">
      <dgm:prSet presAssocID="{F2356051-009F-4D6F-9ED1-F9ABA4CA9DE9}" presName="dotRepeatNode" presStyleLbl="fgShp" presStyleIdx="1" presStyleCnt="3"/>
      <dgm:spPr/>
    </dgm:pt>
    <dgm:pt modelId="{F666AA13-9838-4D64-B2FE-D555857CCC85}" type="pres">
      <dgm:prSet presAssocID="{474CDDBC-E978-46CB-BFFB-42B013ECA57D}" presName="txNode4" presStyleLbl="revTx" presStyleIdx="3" presStyleCnt="5">
        <dgm:presLayoutVars>
          <dgm:bulletEnabled val="1"/>
        </dgm:presLayoutVars>
      </dgm:prSet>
      <dgm:spPr/>
    </dgm:pt>
    <dgm:pt modelId="{BF43228E-5F87-4C53-A8EF-FBDE5F2B551D}" type="pres">
      <dgm:prSet presAssocID="{D1E4F077-41E0-43C7-B130-043ADF7A3179}" presName="dotNode4" presStyleCnt="0"/>
      <dgm:spPr/>
    </dgm:pt>
    <dgm:pt modelId="{E80C5825-9483-492F-9C31-B4A4B42D8686}" type="pres">
      <dgm:prSet presAssocID="{D1E4F077-41E0-43C7-B130-043ADF7A3179}" presName="dotRepeatNode" presStyleLbl="fgShp" presStyleIdx="2" presStyleCnt="3"/>
      <dgm:spPr/>
    </dgm:pt>
    <dgm:pt modelId="{23F9713B-550B-4877-B3B1-451C02B9F5B5}" type="pres">
      <dgm:prSet presAssocID="{BE8D65FE-EE43-481E-8346-76284C1A1A2B}" presName="txNode5" presStyleLbl="revTx" presStyleIdx="4" presStyleCnt="5" custScaleY="58060">
        <dgm:presLayoutVars>
          <dgm:bulletEnabled val="1"/>
        </dgm:presLayoutVars>
      </dgm:prSet>
      <dgm:spPr/>
    </dgm:pt>
  </dgm:ptLst>
  <dgm:cxnLst>
    <dgm:cxn modelId="{651ED60E-DFBE-46C9-BB78-FCCF788FDC99}" srcId="{754BD625-F7FC-4C44-A45B-F6DBF099C0B9}" destId="{F8A3D4C2-1AA5-4FAA-8C87-909DD9D75F8A}" srcOrd="1" destOrd="0" parTransId="{94280C44-E81B-413A-80D3-B16DEF23FE86}" sibTransId="{B87EA4FC-34D7-4E43-B1BC-55F5F771134E}"/>
    <dgm:cxn modelId="{1D011122-9476-496E-9E65-BF4567FBB622}" type="presOf" srcId="{D1E4F077-41E0-43C7-B130-043ADF7A3179}" destId="{E80C5825-9483-492F-9C31-B4A4B42D8686}" srcOrd="0" destOrd="0" presId="urn:microsoft.com/office/officeart/2009/3/layout/DescendingProcess"/>
    <dgm:cxn modelId="{871A9C2C-A2EC-4746-B0C1-02711D37A4AF}" type="presOf" srcId="{84A0915C-A584-45DB-9766-E0C0AE67FC47}" destId="{9B86DAF9-4929-4D14-9630-9C672A8F05A5}" srcOrd="0" destOrd="0" presId="urn:microsoft.com/office/officeart/2009/3/layout/DescendingProcess"/>
    <dgm:cxn modelId="{70F6D841-D0A4-45F5-9A7D-CB63E7311940}" type="presOf" srcId="{B87EA4FC-34D7-4E43-B1BC-55F5F771134E}" destId="{46F0D8EB-BCCC-49F5-8521-38058CA5148C}" srcOrd="0" destOrd="0" presId="urn:microsoft.com/office/officeart/2009/3/layout/DescendingProcess"/>
    <dgm:cxn modelId="{BE380169-97E0-4B1F-8D86-CA886EC65CD1}" type="presOf" srcId="{8E07A7AC-F4C1-492B-A26E-010DDFB6C9AB}" destId="{0E5D87B5-B08D-4725-B52B-E64A6731C21B}" srcOrd="0" destOrd="0" presId="urn:microsoft.com/office/officeart/2009/3/layout/DescendingProcess"/>
    <dgm:cxn modelId="{0D409A4D-269A-457D-99AB-918F643BA417}" srcId="{754BD625-F7FC-4C44-A45B-F6DBF099C0B9}" destId="{BE8D65FE-EE43-481E-8346-76284C1A1A2B}" srcOrd="4" destOrd="0" parTransId="{25A7A7DC-04B8-4B6D-B380-3E8159694D77}" sibTransId="{DF4E3198-7BFD-4FCD-8F0D-4A7B5D705612}"/>
    <dgm:cxn modelId="{70AE2D6F-C476-413C-9EBC-515D2B0E3EAC}" type="presOf" srcId="{474CDDBC-E978-46CB-BFFB-42B013ECA57D}" destId="{F666AA13-9838-4D64-B2FE-D555857CCC85}" srcOrd="0" destOrd="0" presId="urn:microsoft.com/office/officeart/2009/3/layout/DescendingProcess"/>
    <dgm:cxn modelId="{A528E951-2984-41C7-B56C-D5BBC85684DC}" type="presOf" srcId="{BE8D65FE-EE43-481E-8346-76284C1A1A2B}" destId="{23F9713B-550B-4877-B3B1-451C02B9F5B5}" srcOrd="0" destOrd="0" presId="urn:microsoft.com/office/officeart/2009/3/layout/DescendingProcess"/>
    <dgm:cxn modelId="{4E30E699-3FEE-4243-8C52-2533220DE0C6}" type="presOf" srcId="{754BD625-F7FC-4C44-A45B-F6DBF099C0B9}" destId="{86742C10-567C-494D-A6F9-EB2C164B3DF8}" srcOrd="0" destOrd="0" presId="urn:microsoft.com/office/officeart/2009/3/layout/DescendingProcess"/>
    <dgm:cxn modelId="{B84CA1AD-49A9-47EB-8C6D-D056A68FCD02}" type="presOf" srcId="{F2356051-009F-4D6F-9ED1-F9ABA4CA9DE9}" destId="{DCB1F796-6DB4-488B-8F63-F2E17D37D92A}" srcOrd="0" destOrd="0" presId="urn:microsoft.com/office/officeart/2009/3/layout/DescendingProcess"/>
    <dgm:cxn modelId="{AB24BABF-0D36-4F6E-B6FF-B930E91057AF}" type="presOf" srcId="{F8A3D4C2-1AA5-4FAA-8C87-909DD9D75F8A}" destId="{A14DF324-8088-4121-A501-9B92D2C17923}" srcOrd="0" destOrd="0" presId="urn:microsoft.com/office/officeart/2009/3/layout/DescendingProcess"/>
    <dgm:cxn modelId="{B21232D0-03DA-482A-B7A9-3AFF014DC977}" srcId="{754BD625-F7FC-4C44-A45B-F6DBF099C0B9}" destId="{8E07A7AC-F4C1-492B-A26E-010DDFB6C9AB}" srcOrd="2" destOrd="0" parTransId="{654C0E0C-48D0-4027-B2B0-69AC34EA14D7}" sibTransId="{F2356051-009F-4D6F-9ED1-F9ABA4CA9DE9}"/>
    <dgm:cxn modelId="{C5392DE4-042E-4B0D-B297-BA1A7779A286}" srcId="{754BD625-F7FC-4C44-A45B-F6DBF099C0B9}" destId="{474CDDBC-E978-46CB-BFFB-42B013ECA57D}" srcOrd="3" destOrd="0" parTransId="{79AB0965-C88F-4BDF-B60A-0FD7ECB88484}" sibTransId="{D1E4F077-41E0-43C7-B130-043ADF7A3179}"/>
    <dgm:cxn modelId="{D6765EE4-76D0-4CCC-BCF2-BA6527120CEC}" srcId="{754BD625-F7FC-4C44-A45B-F6DBF099C0B9}" destId="{84A0915C-A584-45DB-9766-E0C0AE67FC47}" srcOrd="0" destOrd="0" parTransId="{9AD9C212-6184-469E-8852-CC7D0B441997}" sibTransId="{A6508636-2FC6-4098-A5EF-3173E45E01AB}"/>
    <dgm:cxn modelId="{82F68DC0-1D37-4526-B8ED-5F47E45AB357}" type="presParOf" srcId="{86742C10-567C-494D-A6F9-EB2C164B3DF8}" destId="{7E4280EE-C760-4B6E-AAB9-9B7176CC5914}" srcOrd="0" destOrd="0" presId="urn:microsoft.com/office/officeart/2009/3/layout/DescendingProcess"/>
    <dgm:cxn modelId="{A6C78820-1263-4318-8FEC-42846A22FD5D}" type="presParOf" srcId="{86742C10-567C-494D-A6F9-EB2C164B3DF8}" destId="{9B86DAF9-4929-4D14-9630-9C672A8F05A5}" srcOrd="1" destOrd="0" presId="urn:microsoft.com/office/officeart/2009/3/layout/DescendingProcess"/>
    <dgm:cxn modelId="{44243D95-C48E-4D53-AC10-058C292FD6E5}" type="presParOf" srcId="{86742C10-567C-494D-A6F9-EB2C164B3DF8}" destId="{A14DF324-8088-4121-A501-9B92D2C17923}" srcOrd="2" destOrd="0" presId="urn:microsoft.com/office/officeart/2009/3/layout/DescendingProcess"/>
    <dgm:cxn modelId="{6F84C261-8719-43BE-9332-AC6BF69F6D44}" type="presParOf" srcId="{86742C10-567C-494D-A6F9-EB2C164B3DF8}" destId="{F93851DF-1549-40D5-A481-35A35B49AC6D}" srcOrd="3" destOrd="0" presId="urn:microsoft.com/office/officeart/2009/3/layout/DescendingProcess"/>
    <dgm:cxn modelId="{D533CF2B-ABFA-40BD-84CC-D189CB353771}" type="presParOf" srcId="{F93851DF-1549-40D5-A481-35A35B49AC6D}" destId="{46F0D8EB-BCCC-49F5-8521-38058CA5148C}" srcOrd="0" destOrd="0" presId="urn:microsoft.com/office/officeart/2009/3/layout/DescendingProcess"/>
    <dgm:cxn modelId="{E030771A-CA16-42E0-A0D5-691F4B268FBA}" type="presParOf" srcId="{86742C10-567C-494D-A6F9-EB2C164B3DF8}" destId="{0E5D87B5-B08D-4725-B52B-E64A6731C21B}" srcOrd="4" destOrd="0" presId="urn:microsoft.com/office/officeart/2009/3/layout/DescendingProcess"/>
    <dgm:cxn modelId="{736CD0B8-3E8E-496F-90F6-3A4B00424DFB}" type="presParOf" srcId="{86742C10-567C-494D-A6F9-EB2C164B3DF8}" destId="{FA01A88C-5BB0-42CF-AC1A-400F7D583817}" srcOrd="5" destOrd="0" presId="urn:microsoft.com/office/officeart/2009/3/layout/DescendingProcess"/>
    <dgm:cxn modelId="{F0633180-E224-4E06-BAEA-B259687D55AA}" type="presParOf" srcId="{FA01A88C-5BB0-42CF-AC1A-400F7D583817}" destId="{DCB1F796-6DB4-488B-8F63-F2E17D37D92A}" srcOrd="0" destOrd="0" presId="urn:microsoft.com/office/officeart/2009/3/layout/DescendingProcess"/>
    <dgm:cxn modelId="{5C5BD965-99E9-414C-9A84-3A520016B81F}" type="presParOf" srcId="{86742C10-567C-494D-A6F9-EB2C164B3DF8}" destId="{F666AA13-9838-4D64-B2FE-D555857CCC85}" srcOrd="6" destOrd="0" presId="urn:microsoft.com/office/officeart/2009/3/layout/DescendingProcess"/>
    <dgm:cxn modelId="{A26ADEFB-E201-4266-82D8-D185E533EEB9}" type="presParOf" srcId="{86742C10-567C-494D-A6F9-EB2C164B3DF8}" destId="{BF43228E-5F87-4C53-A8EF-FBDE5F2B551D}" srcOrd="7" destOrd="0" presId="urn:microsoft.com/office/officeart/2009/3/layout/DescendingProcess"/>
    <dgm:cxn modelId="{C0F3BC88-5056-4CBB-BA26-D1D04792271E}" type="presParOf" srcId="{BF43228E-5F87-4C53-A8EF-FBDE5F2B551D}" destId="{E80C5825-9483-492F-9C31-B4A4B42D8686}" srcOrd="0" destOrd="0" presId="urn:microsoft.com/office/officeart/2009/3/layout/DescendingProcess"/>
    <dgm:cxn modelId="{F63E335E-3EE0-4837-B8C6-2A0E1D984E73}" type="presParOf" srcId="{86742C10-567C-494D-A6F9-EB2C164B3DF8}" destId="{23F9713B-550B-4877-B3B1-451C02B9F5B5}" srcOrd="8" destOrd="0" presId="urn:microsoft.com/office/officeart/2009/3/layout/Descending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1497D717-6B7A-4385-A149-2FFF2680CF2A}" type="doc">
      <dgm:prSet loTypeId="urn:microsoft.com/office/officeart/2005/8/layout/vList2" loCatId="list" qsTypeId="urn:microsoft.com/office/officeart/2005/8/quickstyle/simple1" qsCatId="simple" csTypeId="urn:microsoft.com/office/officeart/2005/8/colors/colorful5" csCatId="colorful"/>
      <dgm:spPr/>
      <dgm:t>
        <a:bodyPr/>
        <a:lstStyle/>
        <a:p>
          <a:endParaRPr lang="en-US"/>
        </a:p>
      </dgm:t>
    </dgm:pt>
    <dgm:pt modelId="{549FD457-D572-4D59-9BF6-D7D83CA836A8}">
      <dgm:prSet/>
      <dgm:spPr/>
      <dgm:t>
        <a:bodyPr/>
        <a:lstStyle/>
        <a:p>
          <a:r>
            <a:rPr lang="id-ID"/>
            <a:t>S</a:t>
          </a:r>
          <a:r>
            <a:rPr lang="en-US"/>
            <a:t>elf-renewing, multipotent progenitor cells with multilineage potential to differentiate into cell types of mesodermal origin</a:t>
          </a:r>
        </a:p>
      </dgm:t>
    </dgm:pt>
    <dgm:pt modelId="{6F96D3AA-CE15-458F-9CD7-78F7C4DD860F}" type="parTrans" cxnId="{3BF2CAE8-DF7D-4A4C-B339-21F9718FA767}">
      <dgm:prSet/>
      <dgm:spPr/>
      <dgm:t>
        <a:bodyPr/>
        <a:lstStyle/>
        <a:p>
          <a:endParaRPr lang="en-US"/>
        </a:p>
      </dgm:t>
    </dgm:pt>
    <dgm:pt modelId="{DE5DDDB5-BAB1-47A4-B304-E94DCCA1B31C}" type="sibTrans" cxnId="{3BF2CAE8-DF7D-4A4C-B339-21F9718FA767}">
      <dgm:prSet/>
      <dgm:spPr/>
      <dgm:t>
        <a:bodyPr/>
        <a:lstStyle/>
        <a:p>
          <a:endParaRPr lang="en-US"/>
        </a:p>
      </dgm:t>
    </dgm:pt>
    <dgm:pt modelId="{5AB2D1D8-022E-4A49-9E75-67B99E4B5BBA}">
      <dgm:prSet/>
      <dgm:spPr/>
      <dgm:t>
        <a:bodyPr/>
        <a:lstStyle/>
        <a:p>
          <a:r>
            <a:rPr lang="en-US"/>
            <a:t>MSCs can migrate to sites of inflammation and exert potent immunosuppressive and anti-inflammatory effects through interactions between lymphocytes associated with both the innate and adaptive immune system</a:t>
          </a:r>
        </a:p>
      </dgm:t>
    </dgm:pt>
    <dgm:pt modelId="{507999A8-C7D0-45B7-A325-FCC24B37693B}" type="parTrans" cxnId="{A7AC0D2C-9A6B-465B-8AD0-1D0DFA9B15FB}">
      <dgm:prSet/>
      <dgm:spPr/>
      <dgm:t>
        <a:bodyPr/>
        <a:lstStyle/>
        <a:p>
          <a:endParaRPr lang="en-US"/>
        </a:p>
      </dgm:t>
    </dgm:pt>
    <dgm:pt modelId="{FE5A802D-5082-4256-A33D-936082CD3172}" type="sibTrans" cxnId="{A7AC0D2C-9A6B-465B-8AD0-1D0DFA9B15FB}">
      <dgm:prSet/>
      <dgm:spPr/>
      <dgm:t>
        <a:bodyPr/>
        <a:lstStyle/>
        <a:p>
          <a:endParaRPr lang="en-US"/>
        </a:p>
      </dgm:t>
    </dgm:pt>
    <dgm:pt modelId="{937799AB-AED6-4CB6-9B0D-AAA39CBF25B3}" type="pres">
      <dgm:prSet presAssocID="{1497D717-6B7A-4385-A149-2FFF2680CF2A}" presName="linear" presStyleCnt="0">
        <dgm:presLayoutVars>
          <dgm:animLvl val="lvl"/>
          <dgm:resizeHandles val="exact"/>
        </dgm:presLayoutVars>
      </dgm:prSet>
      <dgm:spPr/>
    </dgm:pt>
    <dgm:pt modelId="{6C3B4453-84FD-49C6-AEC6-20146CFB6EEA}" type="pres">
      <dgm:prSet presAssocID="{549FD457-D572-4D59-9BF6-D7D83CA836A8}" presName="parentText" presStyleLbl="node1" presStyleIdx="0" presStyleCnt="2">
        <dgm:presLayoutVars>
          <dgm:chMax val="0"/>
          <dgm:bulletEnabled val="1"/>
        </dgm:presLayoutVars>
      </dgm:prSet>
      <dgm:spPr/>
    </dgm:pt>
    <dgm:pt modelId="{915E34B1-DCCC-4305-9472-15E99CA0E32F}" type="pres">
      <dgm:prSet presAssocID="{DE5DDDB5-BAB1-47A4-B304-E94DCCA1B31C}" presName="spacer" presStyleCnt="0"/>
      <dgm:spPr/>
    </dgm:pt>
    <dgm:pt modelId="{87FE2F37-5A73-43DE-8624-A19F2BEB5133}" type="pres">
      <dgm:prSet presAssocID="{5AB2D1D8-022E-4A49-9E75-67B99E4B5BBA}" presName="parentText" presStyleLbl="node1" presStyleIdx="1" presStyleCnt="2">
        <dgm:presLayoutVars>
          <dgm:chMax val="0"/>
          <dgm:bulletEnabled val="1"/>
        </dgm:presLayoutVars>
      </dgm:prSet>
      <dgm:spPr/>
    </dgm:pt>
  </dgm:ptLst>
  <dgm:cxnLst>
    <dgm:cxn modelId="{537A9508-5BD8-4808-B6DC-10A41A7EDE5F}" type="presOf" srcId="{1497D717-6B7A-4385-A149-2FFF2680CF2A}" destId="{937799AB-AED6-4CB6-9B0D-AAA39CBF25B3}" srcOrd="0" destOrd="0" presId="urn:microsoft.com/office/officeart/2005/8/layout/vList2"/>
    <dgm:cxn modelId="{BA7C4615-DB7A-42A6-9F30-2926D3CA8EBB}" type="presOf" srcId="{5AB2D1D8-022E-4A49-9E75-67B99E4B5BBA}" destId="{87FE2F37-5A73-43DE-8624-A19F2BEB5133}" srcOrd="0" destOrd="0" presId="urn:microsoft.com/office/officeart/2005/8/layout/vList2"/>
    <dgm:cxn modelId="{3B4D7515-AD8B-45C8-9DC3-2D1DC56B66DF}" type="presOf" srcId="{549FD457-D572-4D59-9BF6-D7D83CA836A8}" destId="{6C3B4453-84FD-49C6-AEC6-20146CFB6EEA}" srcOrd="0" destOrd="0" presId="urn:microsoft.com/office/officeart/2005/8/layout/vList2"/>
    <dgm:cxn modelId="{A7AC0D2C-9A6B-465B-8AD0-1D0DFA9B15FB}" srcId="{1497D717-6B7A-4385-A149-2FFF2680CF2A}" destId="{5AB2D1D8-022E-4A49-9E75-67B99E4B5BBA}" srcOrd="1" destOrd="0" parTransId="{507999A8-C7D0-45B7-A325-FCC24B37693B}" sibTransId="{FE5A802D-5082-4256-A33D-936082CD3172}"/>
    <dgm:cxn modelId="{3BF2CAE8-DF7D-4A4C-B339-21F9718FA767}" srcId="{1497D717-6B7A-4385-A149-2FFF2680CF2A}" destId="{549FD457-D572-4D59-9BF6-D7D83CA836A8}" srcOrd="0" destOrd="0" parTransId="{6F96D3AA-CE15-458F-9CD7-78F7C4DD860F}" sibTransId="{DE5DDDB5-BAB1-47A4-B304-E94DCCA1B31C}"/>
    <dgm:cxn modelId="{41E497B5-368E-4D13-8F86-49C07FCCA510}" type="presParOf" srcId="{937799AB-AED6-4CB6-9B0D-AAA39CBF25B3}" destId="{6C3B4453-84FD-49C6-AEC6-20146CFB6EEA}" srcOrd="0" destOrd="0" presId="urn:microsoft.com/office/officeart/2005/8/layout/vList2"/>
    <dgm:cxn modelId="{122CA95F-E9C3-4F22-A42D-C102115C45C2}" type="presParOf" srcId="{937799AB-AED6-4CB6-9B0D-AAA39CBF25B3}" destId="{915E34B1-DCCC-4305-9472-15E99CA0E32F}" srcOrd="1" destOrd="0" presId="urn:microsoft.com/office/officeart/2005/8/layout/vList2"/>
    <dgm:cxn modelId="{67A06DB1-F7BF-43D2-9A4D-A81D0B264927}" type="presParOf" srcId="{937799AB-AED6-4CB6-9B0D-AAA39CBF25B3}" destId="{87FE2F37-5A73-43DE-8624-A19F2BEB5133}" srcOrd="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BB14701E-C21B-453C-B7E7-E76ACCDB2F8C}" type="doc">
      <dgm:prSet loTypeId="urn:microsoft.com/office/officeart/2018/5/layout/IconCircleLabelList" loCatId="icon" qsTypeId="urn:microsoft.com/office/officeart/2005/8/quickstyle/simple1" qsCatId="simple" csTypeId="urn:microsoft.com/office/officeart/2018/5/colors/Iconchunking_neutralicon_colorful1" csCatId="colorful" phldr="1"/>
      <dgm:spPr/>
      <dgm:t>
        <a:bodyPr/>
        <a:lstStyle/>
        <a:p>
          <a:endParaRPr lang="en-US"/>
        </a:p>
      </dgm:t>
    </dgm:pt>
    <dgm:pt modelId="{C4DFE643-6DEE-42C8-9DEE-C64EECCD8075}">
      <dgm:prSet/>
      <dgm:spPr/>
      <dgm:t>
        <a:bodyPr/>
        <a:lstStyle/>
        <a:p>
          <a:pPr>
            <a:lnSpc>
              <a:spcPct val="100000"/>
            </a:lnSpc>
            <a:defRPr cap="all"/>
          </a:pPr>
          <a:r>
            <a:rPr lang="en-US"/>
            <a:t>bone marrow, </a:t>
          </a:r>
        </a:p>
      </dgm:t>
    </dgm:pt>
    <dgm:pt modelId="{747F1DFA-0683-477A-99A5-E22B826ECD92}" type="parTrans" cxnId="{E3945907-C43C-4094-8B96-9AD458548EE7}">
      <dgm:prSet/>
      <dgm:spPr/>
      <dgm:t>
        <a:bodyPr/>
        <a:lstStyle/>
        <a:p>
          <a:endParaRPr lang="en-US"/>
        </a:p>
      </dgm:t>
    </dgm:pt>
    <dgm:pt modelId="{262D4159-B139-4291-9601-9B63E2C65653}" type="sibTrans" cxnId="{E3945907-C43C-4094-8B96-9AD458548EE7}">
      <dgm:prSet/>
      <dgm:spPr/>
      <dgm:t>
        <a:bodyPr/>
        <a:lstStyle/>
        <a:p>
          <a:endParaRPr lang="en-US"/>
        </a:p>
      </dgm:t>
    </dgm:pt>
    <dgm:pt modelId="{7901F705-CD8A-435E-A0DC-12831AF6150F}">
      <dgm:prSet/>
      <dgm:spPr/>
      <dgm:t>
        <a:bodyPr/>
        <a:lstStyle/>
        <a:p>
          <a:pPr>
            <a:lnSpc>
              <a:spcPct val="100000"/>
            </a:lnSpc>
            <a:defRPr cap="all"/>
          </a:pPr>
          <a:r>
            <a:rPr lang="en-US"/>
            <a:t>adipose tissue, </a:t>
          </a:r>
        </a:p>
      </dgm:t>
    </dgm:pt>
    <dgm:pt modelId="{861C982F-2CF8-43F5-8CEA-88BA2A0B2AE0}" type="parTrans" cxnId="{C0DF2905-9F85-46C1-A9A2-78358397C018}">
      <dgm:prSet/>
      <dgm:spPr/>
      <dgm:t>
        <a:bodyPr/>
        <a:lstStyle/>
        <a:p>
          <a:endParaRPr lang="en-US"/>
        </a:p>
      </dgm:t>
    </dgm:pt>
    <dgm:pt modelId="{AACB370B-FB04-43E0-B42B-9A3BDAB5C97B}" type="sibTrans" cxnId="{C0DF2905-9F85-46C1-A9A2-78358397C018}">
      <dgm:prSet/>
      <dgm:spPr/>
      <dgm:t>
        <a:bodyPr/>
        <a:lstStyle/>
        <a:p>
          <a:endParaRPr lang="en-US"/>
        </a:p>
      </dgm:t>
    </dgm:pt>
    <dgm:pt modelId="{05E5F51A-ACA9-417F-8982-3F8348C3E40B}">
      <dgm:prSet/>
      <dgm:spPr/>
      <dgm:t>
        <a:bodyPr/>
        <a:lstStyle/>
        <a:p>
          <a:pPr>
            <a:lnSpc>
              <a:spcPct val="100000"/>
            </a:lnSpc>
            <a:defRPr cap="all"/>
          </a:pPr>
          <a:r>
            <a:rPr lang="en-US"/>
            <a:t>placenta, </a:t>
          </a:r>
        </a:p>
      </dgm:t>
    </dgm:pt>
    <dgm:pt modelId="{06A43BBF-FBAA-4401-B335-94512AB64D26}" type="parTrans" cxnId="{3D795055-582A-469D-B6C1-21E51CC5AB1E}">
      <dgm:prSet/>
      <dgm:spPr/>
      <dgm:t>
        <a:bodyPr/>
        <a:lstStyle/>
        <a:p>
          <a:endParaRPr lang="en-US"/>
        </a:p>
      </dgm:t>
    </dgm:pt>
    <dgm:pt modelId="{C7D0530C-CA66-4380-BF44-3ECAE6715772}" type="sibTrans" cxnId="{3D795055-582A-469D-B6C1-21E51CC5AB1E}">
      <dgm:prSet/>
      <dgm:spPr/>
      <dgm:t>
        <a:bodyPr/>
        <a:lstStyle/>
        <a:p>
          <a:endParaRPr lang="en-US"/>
        </a:p>
      </dgm:t>
    </dgm:pt>
    <dgm:pt modelId="{19E2B71E-D24A-4989-BD17-0FD9923489C8}">
      <dgm:prSet/>
      <dgm:spPr/>
      <dgm:t>
        <a:bodyPr/>
        <a:lstStyle/>
        <a:p>
          <a:pPr>
            <a:lnSpc>
              <a:spcPct val="100000"/>
            </a:lnSpc>
            <a:defRPr cap="all"/>
          </a:pPr>
          <a:r>
            <a:rPr lang="en-US" dirty="0"/>
            <a:t>amniotic fluid, </a:t>
          </a:r>
        </a:p>
      </dgm:t>
    </dgm:pt>
    <dgm:pt modelId="{62DAFD8D-0047-4B36-B3F8-0CCD8F680FD8}" type="parTrans" cxnId="{4D56DE3C-CAE4-4550-9C4F-A65FE4B89A05}">
      <dgm:prSet/>
      <dgm:spPr/>
      <dgm:t>
        <a:bodyPr/>
        <a:lstStyle/>
        <a:p>
          <a:endParaRPr lang="en-US"/>
        </a:p>
      </dgm:t>
    </dgm:pt>
    <dgm:pt modelId="{940CE4B8-1BAB-471E-A9B0-F72D45A4E3E8}" type="sibTrans" cxnId="{4D56DE3C-CAE4-4550-9C4F-A65FE4B89A05}">
      <dgm:prSet/>
      <dgm:spPr/>
      <dgm:t>
        <a:bodyPr/>
        <a:lstStyle/>
        <a:p>
          <a:endParaRPr lang="en-US"/>
        </a:p>
      </dgm:t>
    </dgm:pt>
    <dgm:pt modelId="{30DAE990-02BF-464D-9CEA-99CBAE973C11}">
      <dgm:prSet/>
      <dgm:spPr/>
      <dgm:t>
        <a:bodyPr/>
        <a:lstStyle/>
        <a:p>
          <a:pPr>
            <a:lnSpc>
              <a:spcPct val="100000"/>
            </a:lnSpc>
            <a:defRPr cap="all"/>
          </a:pPr>
          <a:r>
            <a:rPr lang="en-US"/>
            <a:t>umbilical cord blood</a:t>
          </a:r>
        </a:p>
      </dgm:t>
    </dgm:pt>
    <dgm:pt modelId="{0F747FBA-E7EF-4189-8213-0D3EAE193D96}" type="parTrans" cxnId="{3DC06D3D-96FD-48AF-895D-B9A444F3A1B8}">
      <dgm:prSet/>
      <dgm:spPr/>
      <dgm:t>
        <a:bodyPr/>
        <a:lstStyle/>
        <a:p>
          <a:endParaRPr lang="en-US"/>
        </a:p>
      </dgm:t>
    </dgm:pt>
    <dgm:pt modelId="{5A60ADAE-1A37-4515-A9DE-3696A7FE5394}" type="sibTrans" cxnId="{3DC06D3D-96FD-48AF-895D-B9A444F3A1B8}">
      <dgm:prSet/>
      <dgm:spPr/>
      <dgm:t>
        <a:bodyPr/>
        <a:lstStyle/>
        <a:p>
          <a:endParaRPr lang="en-US"/>
        </a:p>
      </dgm:t>
    </dgm:pt>
    <dgm:pt modelId="{853A7AD5-885A-444E-8D3C-4DABC1306DB2}" type="pres">
      <dgm:prSet presAssocID="{BB14701E-C21B-453C-B7E7-E76ACCDB2F8C}" presName="root" presStyleCnt="0">
        <dgm:presLayoutVars>
          <dgm:dir/>
          <dgm:resizeHandles val="exact"/>
        </dgm:presLayoutVars>
      </dgm:prSet>
      <dgm:spPr/>
    </dgm:pt>
    <dgm:pt modelId="{B05E54F0-6BBE-4E8F-8C33-5BA397311CEB}" type="pres">
      <dgm:prSet presAssocID="{C4DFE643-6DEE-42C8-9DEE-C64EECCD8075}" presName="compNode" presStyleCnt="0"/>
      <dgm:spPr/>
    </dgm:pt>
    <dgm:pt modelId="{FB4CE183-27E9-441B-B4C9-77790FABEC48}" type="pres">
      <dgm:prSet presAssocID="{C4DFE643-6DEE-42C8-9DEE-C64EECCD8075}" presName="iconBgRect" presStyleLbl="bgShp" presStyleIdx="0" presStyleCnt="5"/>
      <dgm:spPr/>
    </dgm:pt>
    <dgm:pt modelId="{831C688B-B9ED-4CDE-B929-71A74133FD39}" type="pres">
      <dgm:prSet presAssocID="{C4DFE643-6DEE-42C8-9DEE-C64EECCD8075}" presName="iconRect" presStyleLbl="node1" presStyleIdx="0" presStyleCnt="5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Bone"/>
        </a:ext>
      </dgm:extLst>
    </dgm:pt>
    <dgm:pt modelId="{C6AF1E6C-3983-4E36-91FD-001AE84580BB}" type="pres">
      <dgm:prSet presAssocID="{C4DFE643-6DEE-42C8-9DEE-C64EECCD8075}" presName="spaceRect" presStyleCnt="0"/>
      <dgm:spPr/>
    </dgm:pt>
    <dgm:pt modelId="{E1334A41-F817-4E5E-9D5F-AB495C42026D}" type="pres">
      <dgm:prSet presAssocID="{C4DFE643-6DEE-42C8-9DEE-C64EECCD8075}" presName="textRect" presStyleLbl="revTx" presStyleIdx="0" presStyleCnt="5">
        <dgm:presLayoutVars>
          <dgm:chMax val="1"/>
          <dgm:chPref val="1"/>
        </dgm:presLayoutVars>
      </dgm:prSet>
      <dgm:spPr/>
    </dgm:pt>
    <dgm:pt modelId="{E89F22D1-11EB-42D6-9D92-C8EF152D89EB}" type="pres">
      <dgm:prSet presAssocID="{262D4159-B139-4291-9601-9B63E2C65653}" presName="sibTrans" presStyleCnt="0"/>
      <dgm:spPr/>
    </dgm:pt>
    <dgm:pt modelId="{265FE6D7-92A5-47F7-A430-3AAF59B818BF}" type="pres">
      <dgm:prSet presAssocID="{7901F705-CD8A-435E-A0DC-12831AF6150F}" presName="compNode" presStyleCnt="0"/>
      <dgm:spPr/>
    </dgm:pt>
    <dgm:pt modelId="{B80CCB28-2005-43BA-A5C2-070A63A66826}" type="pres">
      <dgm:prSet presAssocID="{7901F705-CD8A-435E-A0DC-12831AF6150F}" presName="iconBgRect" presStyleLbl="bgShp" presStyleIdx="1" presStyleCnt="5"/>
      <dgm:spPr/>
    </dgm:pt>
    <dgm:pt modelId="{EE6B15D3-075D-4CE2-A1FB-AD629A608AE2}" type="pres">
      <dgm:prSet presAssocID="{7901F705-CD8A-435E-A0DC-12831AF6150F}" presName="iconRect" presStyleLbl="node1" presStyleIdx="1" presStyleCnt="5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DNA"/>
        </a:ext>
      </dgm:extLst>
    </dgm:pt>
    <dgm:pt modelId="{382A18E7-7D55-4629-9D59-3E94430AD563}" type="pres">
      <dgm:prSet presAssocID="{7901F705-CD8A-435E-A0DC-12831AF6150F}" presName="spaceRect" presStyleCnt="0"/>
      <dgm:spPr/>
    </dgm:pt>
    <dgm:pt modelId="{90033EA2-077E-45EF-8DEA-211BA71DCD62}" type="pres">
      <dgm:prSet presAssocID="{7901F705-CD8A-435E-A0DC-12831AF6150F}" presName="textRect" presStyleLbl="revTx" presStyleIdx="1" presStyleCnt="5">
        <dgm:presLayoutVars>
          <dgm:chMax val="1"/>
          <dgm:chPref val="1"/>
        </dgm:presLayoutVars>
      </dgm:prSet>
      <dgm:spPr/>
    </dgm:pt>
    <dgm:pt modelId="{91168ED7-5999-483A-BE8D-B4F2F6D2AFC2}" type="pres">
      <dgm:prSet presAssocID="{AACB370B-FB04-43E0-B42B-9A3BDAB5C97B}" presName="sibTrans" presStyleCnt="0"/>
      <dgm:spPr/>
    </dgm:pt>
    <dgm:pt modelId="{A3F7C67E-D70B-441E-AF83-FB473C5AFE97}" type="pres">
      <dgm:prSet presAssocID="{05E5F51A-ACA9-417F-8982-3F8348C3E40B}" presName="compNode" presStyleCnt="0"/>
      <dgm:spPr/>
    </dgm:pt>
    <dgm:pt modelId="{35102A96-279B-4E03-9FD4-DE517B4CD11F}" type="pres">
      <dgm:prSet presAssocID="{05E5F51A-ACA9-417F-8982-3F8348C3E40B}" presName="iconBgRect" presStyleLbl="bgShp" presStyleIdx="2" presStyleCnt="5"/>
      <dgm:spPr/>
    </dgm:pt>
    <dgm:pt modelId="{5830ECAE-BDE7-433D-B689-CEF9A47CD21A}" type="pres">
      <dgm:prSet presAssocID="{05E5F51A-ACA9-417F-8982-3F8348C3E40B}" presName="iconRect" presStyleLbl="node1" presStyleIdx="2" presStyleCnt="5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Baby"/>
        </a:ext>
      </dgm:extLst>
    </dgm:pt>
    <dgm:pt modelId="{6151C57B-EEBF-4A24-858E-8CC4E90F02FC}" type="pres">
      <dgm:prSet presAssocID="{05E5F51A-ACA9-417F-8982-3F8348C3E40B}" presName="spaceRect" presStyleCnt="0"/>
      <dgm:spPr/>
    </dgm:pt>
    <dgm:pt modelId="{9C52AEFE-0EA2-4B45-A70D-542A4FE31517}" type="pres">
      <dgm:prSet presAssocID="{05E5F51A-ACA9-417F-8982-3F8348C3E40B}" presName="textRect" presStyleLbl="revTx" presStyleIdx="2" presStyleCnt="5">
        <dgm:presLayoutVars>
          <dgm:chMax val="1"/>
          <dgm:chPref val="1"/>
        </dgm:presLayoutVars>
      </dgm:prSet>
      <dgm:spPr/>
    </dgm:pt>
    <dgm:pt modelId="{1DF7C8C7-B8FF-461A-9F5E-1932EC3FCEB6}" type="pres">
      <dgm:prSet presAssocID="{C7D0530C-CA66-4380-BF44-3ECAE6715772}" presName="sibTrans" presStyleCnt="0"/>
      <dgm:spPr/>
    </dgm:pt>
    <dgm:pt modelId="{BB4AAD40-3EE0-4233-A501-B8162D82FF8C}" type="pres">
      <dgm:prSet presAssocID="{19E2B71E-D24A-4989-BD17-0FD9923489C8}" presName="compNode" presStyleCnt="0"/>
      <dgm:spPr/>
    </dgm:pt>
    <dgm:pt modelId="{0E3EC54A-572C-47AE-A46D-4ADABBA9F05E}" type="pres">
      <dgm:prSet presAssocID="{19E2B71E-D24A-4989-BD17-0FD9923489C8}" presName="iconBgRect" presStyleLbl="bgShp" presStyleIdx="3" presStyleCnt="5"/>
      <dgm:spPr/>
    </dgm:pt>
    <dgm:pt modelId="{EBA099BD-B018-4496-9730-6771FC1C77B4}" type="pres">
      <dgm:prSet presAssocID="{19E2B71E-D24A-4989-BD17-0FD9923489C8}" presName="iconRect" presStyleLbl="node1" presStyleIdx="3" presStyleCnt="5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Kidney"/>
        </a:ext>
      </dgm:extLst>
    </dgm:pt>
    <dgm:pt modelId="{983B9DEA-6FF6-4D5B-B230-686C89D86837}" type="pres">
      <dgm:prSet presAssocID="{19E2B71E-D24A-4989-BD17-0FD9923489C8}" presName="spaceRect" presStyleCnt="0"/>
      <dgm:spPr/>
    </dgm:pt>
    <dgm:pt modelId="{4F0A8F61-2DDD-4C57-925B-40A93CC674F9}" type="pres">
      <dgm:prSet presAssocID="{19E2B71E-D24A-4989-BD17-0FD9923489C8}" presName="textRect" presStyleLbl="revTx" presStyleIdx="3" presStyleCnt="5">
        <dgm:presLayoutVars>
          <dgm:chMax val="1"/>
          <dgm:chPref val="1"/>
        </dgm:presLayoutVars>
      </dgm:prSet>
      <dgm:spPr/>
    </dgm:pt>
    <dgm:pt modelId="{AFB3BF7D-EEAB-4CDC-9FC4-820B142B36AF}" type="pres">
      <dgm:prSet presAssocID="{940CE4B8-1BAB-471E-A9B0-F72D45A4E3E8}" presName="sibTrans" presStyleCnt="0"/>
      <dgm:spPr/>
    </dgm:pt>
    <dgm:pt modelId="{47780839-5FBE-4EF1-8258-90A9E35E64BF}" type="pres">
      <dgm:prSet presAssocID="{30DAE990-02BF-464D-9CEA-99CBAE973C11}" presName="compNode" presStyleCnt="0"/>
      <dgm:spPr/>
    </dgm:pt>
    <dgm:pt modelId="{B346FCDB-E8C5-4577-9FD0-6187BF7DFE99}" type="pres">
      <dgm:prSet presAssocID="{30DAE990-02BF-464D-9CEA-99CBAE973C11}" presName="iconBgRect" presStyleLbl="bgShp" presStyleIdx="4" presStyleCnt="5"/>
      <dgm:spPr/>
    </dgm:pt>
    <dgm:pt modelId="{FB89C9F6-BCF4-469F-9F54-91E10A98F741}" type="pres">
      <dgm:prSet presAssocID="{30DAE990-02BF-464D-9CEA-99CBAE973C11}" presName="iconRect" presStyleLbl="node1" presStyleIdx="4" presStyleCnt="5"/>
      <dgm:spPr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USB"/>
        </a:ext>
      </dgm:extLst>
    </dgm:pt>
    <dgm:pt modelId="{8BBADC1C-5B03-44C2-A9A5-78091A218C3A}" type="pres">
      <dgm:prSet presAssocID="{30DAE990-02BF-464D-9CEA-99CBAE973C11}" presName="spaceRect" presStyleCnt="0"/>
      <dgm:spPr/>
    </dgm:pt>
    <dgm:pt modelId="{43E4310F-5448-4CC2-A4A5-EDD8A4F0317B}" type="pres">
      <dgm:prSet presAssocID="{30DAE990-02BF-464D-9CEA-99CBAE973C11}" presName="textRect" presStyleLbl="revTx" presStyleIdx="4" presStyleCnt="5">
        <dgm:presLayoutVars>
          <dgm:chMax val="1"/>
          <dgm:chPref val="1"/>
        </dgm:presLayoutVars>
      </dgm:prSet>
      <dgm:spPr/>
    </dgm:pt>
  </dgm:ptLst>
  <dgm:cxnLst>
    <dgm:cxn modelId="{C0DF2905-9F85-46C1-A9A2-78358397C018}" srcId="{BB14701E-C21B-453C-B7E7-E76ACCDB2F8C}" destId="{7901F705-CD8A-435E-A0DC-12831AF6150F}" srcOrd="1" destOrd="0" parTransId="{861C982F-2CF8-43F5-8CEA-88BA2A0B2AE0}" sibTransId="{AACB370B-FB04-43E0-B42B-9A3BDAB5C97B}"/>
    <dgm:cxn modelId="{E3945907-C43C-4094-8B96-9AD458548EE7}" srcId="{BB14701E-C21B-453C-B7E7-E76ACCDB2F8C}" destId="{C4DFE643-6DEE-42C8-9DEE-C64EECCD8075}" srcOrd="0" destOrd="0" parTransId="{747F1DFA-0683-477A-99A5-E22B826ECD92}" sibTransId="{262D4159-B139-4291-9601-9B63E2C65653}"/>
    <dgm:cxn modelId="{6865631A-CAE7-4D03-8A7B-D66134872025}" type="presOf" srcId="{30DAE990-02BF-464D-9CEA-99CBAE973C11}" destId="{43E4310F-5448-4CC2-A4A5-EDD8A4F0317B}" srcOrd="0" destOrd="0" presId="urn:microsoft.com/office/officeart/2018/5/layout/IconCircleLabelList"/>
    <dgm:cxn modelId="{D59D5628-C17C-4164-AFD6-F89640908703}" type="presOf" srcId="{19E2B71E-D24A-4989-BD17-0FD9923489C8}" destId="{4F0A8F61-2DDD-4C57-925B-40A93CC674F9}" srcOrd="0" destOrd="0" presId="urn:microsoft.com/office/officeart/2018/5/layout/IconCircleLabelList"/>
    <dgm:cxn modelId="{8096CE32-C068-4EFD-8FBA-D4126F85FF96}" type="presOf" srcId="{05E5F51A-ACA9-417F-8982-3F8348C3E40B}" destId="{9C52AEFE-0EA2-4B45-A70D-542A4FE31517}" srcOrd="0" destOrd="0" presId="urn:microsoft.com/office/officeart/2018/5/layout/IconCircleLabelList"/>
    <dgm:cxn modelId="{4D56DE3C-CAE4-4550-9C4F-A65FE4B89A05}" srcId="{BB14701E-C21B-453C-B7E7-E76ACCDB2F8C}" destId="{19E2B71E-D24A-4989-BD17-0FD9923489C8}" srcOrd="3" destOrd="0" parTransId="{62DAFD8D-0047-4B36-B3F8-0CCD8F680FD8}" sibTransId="{940CE4B8-1BAB-471E-A9B0-F72D45A4E3E8}"/>
    <dgm:cxn modelId="{3DC06D3D-96FD-48AF-895D-B9A444F3A1B8}" srcId="{BB14701E-C21B-453C-B7E7-E76ACCDB2F8C}" destId="{30DAE990-02BF-464D-9CEA-99CBAE973C11}" srcOrd="4" destOrd="0" parTransId="{0F747FBA-E7EF-4189-8213-0D3EAE193D96}" sibTransId="{5A60ADAE-1A37-4515-A9DE-3696A7FE5394}"/>
    <dgm:cxn modelId="{3D795055-582A-469D-B6C1-21E51CC5AB1E}" srcId="{BB14701E-C21B-453C-B7E7-E76ACCDB2F8C}" destId="{05E5F51A-ACA9-417F-8982-3F8348C3E40B}" srcOrd="2" destOrd="0" parTransId="{06A43BBF-FBAA-4401-B335-94512AB64D26}" sibTransId="{C7D0530C-CA66-4380-BF44-3ECAE6715772}"/>
    <dgm:cxn modelId="{526B3F95-AF24-4C28-B617-BF3858F2DB1E}" type="presOf" srcId="{C4DFE643-6DEE-42C8-9DEE-C64EECCD8075}" destId="{E1334A41-F817-4E5E-9D5F-AB495C42026D}" srcOrd="0" destOrd="0" presId="urn:microsoft.com/office/officeart/2018/5/layout/IconCircleLabelList"/>
    <dgm:cxn modelId="{89A424BF-EC6D-4065-953E-A6A5282BD6A1}" type="presOf" srcId="{7901F705-CD8A-435E-A0DC-12831AF6150F}" destId="{90033EA2-077E-45EF-8DEA-211BA71DCD62}" srcOrd="0" destOrd="0" presId="urn:microsoft.com/office/officeart/2018/5/layout/IconCircleLabelList"/>
    <dgm:cxn modelId="{F4B2CAFB-F263-42D6-9258-216E0027FE27}" type="presOf" srcId="{BB14701E-C21B-453C-B7E7-E76ACCDB2F8C}" destId="{853A7AD5-885A-444E-8D3C-4DABC1306DB2}" srcOrd="0" destOrd="0" presId="urn:microsoft.com/office/officeart/2018/5/layout/IconCircleLabelList"/>
    <dgm:cxn modelId="{5140C27B-BC33-41BD-BA9F-C302A68B6EB2}" type="presParOf" srcId="{853A7AD5-885A-444E-8D3C-4DABC1306DB2}" destId="{B05E54F0-6BBE-4E8F-8C33-5BA397311CEB}" srcOrd="0" destOrd="0" presId="urn:microsoft.com/office/officeart/2018/5/layout/IconCircleLabelList"/>
    <dgm:cxn modelId="{12A7DBD5-48D4-47C5-9599-BAD82C5A6EFE}" type="presParOf" srcId="{B05E54F0-6BBE-4E8F-8C33-5BA397311CEB}" destId="{FB4CE183-27E9-441B-B4C9-77790FABEC48}" srcOrd="0" destOrd="0" presId="urn:microsoft.com/office/officeart/2018/5/layout/IconCircleLabelList"/>
    <dgm:cxn modelId="{E567D39A-4985-4A9E-BF3E-29E7001F42F7}" type="presParOf" srcId="{B05E54F0-6BBE-4E8F-8C33-5BA397311CEB}" destId="{831C688B-B9ED-4CDE-B929-71A74133FD39}" srcOrd="1" destOrd="0" presId="urn:microsoft.com/office/officeart/2018/5/layout/IconCircleLabelList"/>
    <dgm:cxn modelId="{831DA377-1F06-4CAF-957C-B2A0EC938804}" type="presParOf" srcId="{B05E54F0-6BBE-4E8F-8C33-5BA397311CEB}" destId="{C6AF1E6C-3983-4E36-91FD-001AE84580BB}" srcOrd="2" destOrd="0" presId="urn:microsoft.com/office/officeart/2018/5/layout/IconCircleLabelList"/>
    <dgm:cxn modelId="{1F20438E-2475-4EF1-A089-FE4299BF03C4}" type="presParOf" srcId="{B05E54F0-6BBE-4E8F-8C33-5BA397311CEB}" destId="{E1334A41-F817-4E5E-9D5F-AB495C42026D}" srcOrd="3" destOrd="0" presId="urn:microsoft.com/office/officeart/2018/5/layout/IconCircleLabelList"/>
    <dgm:cxn modelId="{8B82AA0C-B9F1-4587-AA4D-AE4C513743B1}" type="presParOf" srcId="{853A7AD5-885A-444E-8D3C-4DABC1306DB2}" destId="{E89F22D1-11EB-42D6-9D92-C8EF152D89EB}" srcOrd="1" destOrd="0" presId="urn:microsoft.com/office/officeart/2018/5/layout/IconCircleLabelList"/>
    <dgm:cxn modelId="{18CFCF02-63D9-4FC7-B574-D05BEAB89CD5}" type="presParOf" srcId="{853A7AD5-885A-444E-8D3C-4DABC1306DB2}" destId="{265FE6D7-92A5-47F7-A430-3AAF59B818BF}" srcOrd="2" destOrd="0" presId="urn:microsoft.com/office/officeart/2018/5/layout/IconCircleLabelList"/>
    <dgm:cxn modelId="{F3C3CAB5-482E-4D18-AF27-3B970E49B360}" type="presParOf" srcId="{265FE6D7-92A5-47F7-A430-3AAF59B818BF}" destId="{B80CCB28-2005-43BA-A5C2-070A63A66826}" srcOrd="0" destOrd="0" presId="urn:microsoft.com/office/officeart/2018/5/layout/IconCircleLabelList"/>
    <dgm:cxn modelId="{C30E2574-A86A-40CC-9990-7E17245367A3}" type="presParOf" srcId="{265FE6D7-92A5-47F7-A430-3AAF59B818BF}" destId="{EE6B15D3-075D-4CE2-A1FB-AD629A608AE2}" srcOrd="1" destOrd="0" presId="urn:microsoft.com/office/officeart/2018/5/layout/IconCircleLabelList"/>
    <dgm:cxn modelId="{388DE483-AFD2-454A-B161-9EDD8CA002B8}" type="presParOf" srcId="{265FE6D7-92A5-47F7-A430-3AAF59B818BF}" destId="{382A18E7-7D55-4629-9D59-3E94430AD563}" srcOrd="2" destOrd="0" presId="urn:microsoft.com/office/officeart/2018/5/layout/IconCircleLabelList"/>
    <dgm:cxn modelId="{5222098D-F33E-4BA3-B3BA-561CDDE363B8}" type="presParOf" srcId="{265FE6D7-92A5-47F7-A430-3AAF59B818BF}" destId="{90033EA2-077E-45EF-8DEA-211BA71DCD62}" srcOrd="3" destOrd="0" presId="urn:microsoft.com/office/officeart/2018/5/layout/IconCircleLabelList"/>
    <dgm:cxn modelId="{7A2C41BB-AD98-4085-9FA2-E04E1C2E94AD}" type="presParOf" srcId="{853A7AD5-885A-444E-8D3C-4DABC1306DB2}" destId="{91168ED7-5999-483A-BE8D-B4F2F6D2AFC2}" srcOrd="3" destOrd="0" presId="urn:microsoft.com/office/officeart/2018/5/layout/IconCircleLabelList"/>
    <dgm:cxn modelId="{1BF4B3D2-631C-4AB1-B890-6C230432F393}" type="presParOf" srcId="{853A7AD5-885A-444E-8D3C-4DABC1306DB2}" destId="{A3F7C67E-D70B-441E-AF83-FB473C5AFE97}" srcOrd="4" destOrd="0" presId="urn:microsoft.com/office/officeart/2018/5/layout/IconCircleLabelList"/>
    <dgm:cxn modelId="{B7F7A96F-926A-424E-B1C9-1CB75516A0A5}" type="presParOf" srcId="{A3F7C67E-D70B-441E-AF83-FB473C5AFE97}" destId="{35102A96-279B-4E03-9FD4-DE517B4CD11F}" srcOrd="0" destOrd="0" presId="urn:microsoft.com/office/officeart/2018/5/layout/IconCircleLabelList"/>
    <dgm:cxn modelId="{3B658553-7286-4A75-BA86-37FCDE3BD16D}" type="presParOf" srcId="{A3F7C67E-D70B-441E-AF83-FB473C5AFE97}" destId="{5830ECAE-BDE7-433D-B689-CEF9A47CD21A}" srcOrd="1" destOrd="0" presId="urn:microsoft.com/office/officeart/2018/5/layout/IconCircleLabelList"/>
    <dgm:cxn modelId="{8D7F2AC5-4196-45D6-9F46-BAAB2439CDFD}" type="presParOf" srcId="{A3F7C67E-D70B-441E-AF83-FB473C5AFE97}" destId="{6151C57B-EEBF-4A24-858E-8CC4E90F02FC}" srcOrd="2" destOrd="0" presId="urn:microsoft.com/office/officeart/2018/5/layout/IconCircleLabelList"/>
    <dgm:cxn modelId="{FBD0314F-BBC8-4ACC-85F0-5C7BCD38700E}" type="presParOf" srcId="{A3F7C67E-D70B-441E-AF83-FB473C5AFE97}" destId="{9C52AEFE-0EA2-4B45-A70D-542A4FE31517}" srcOrd="3" destOrd="0" presId="urn:microsoft.com/office/officeart/2018/5/layout/IconCircleLabelList"/>
    <dgm:cxn modelId="{667D0B73-088A-4181-81B2-61C20E505B2C}" type="presParOf" srcId="{853A7AD5-885A-444E-8D3C-4DABC1306DB2}" destId="{1DF7C8C7-B8FF-461A-9F5E-1932EC3FCEB6}" srcOrd="5" destOrd="0" presId="urn:microsoft.com/office/officeart/2018/5/layout/IconCircleLabelList"/>
    <dgm:cxn modelId="{2B3EFE7C-73B8-4871-8B0C-8E02342F93CE}" type="presParOf" srcId="{853A7AD5-885A-444E-8D3C-4DABC1306DB2}" destId="{BB4AAD40-3EE0-4233-A501-B8162D82FF8C}" srcOrd="6" destOrd="0" presId="urn:microsoft.com/office/officeart/2018/5/layout/IconCircleLabelList"/>
    <dgm:cxn modelId="{19541D3C-43A6-48F1-82E7-F892B7657860}" type="presParOf" srcId="{BB4AAD40-3EE0-4233-A501-B8162D82FF8C}" destId="{0E3EC54A-572C-47AE-A46D-4ADABBA9F05E}" srcOrd="0" destOrd="0" presId="urn:microsoft.com/office/officeart/2018/5/layout/IconCircleLabelList"/>
    <dgm:cxn modelId="{CFF5C1DC-52AE-427D-871B-485FAD32A0FF}" type="presParOf" srcId="{BB4AAD40-3EE0-4233-A501-B8162D82FF8C}" destId="{EBA099BD-B018-4496-9730-6771FC1C77B4}" srcOrd="1" destOrd="0" presId="urn:microsoft.com/office/officeart/2018/5/layout/IconCircleLabelList"/>
    <dgm:cxn modelId="{31048F94-18A0-4E19-A18E-9C9047B4C1E7}" type="presParOf" srcId="{BB4AAD40-3EE0-4233-A501-B8162D82FF8C}" destId="{983B9DEA-6FF6-4D5B-B230-686C89D86837}" srcOrd="2" destOrd="0" presId="urn:microsoft.com/office/officeart/2018/5/layout/IconCircleLabelList"/>
    <dgm:cxn modelId="{B2039049-5208-4DF2-ACA2-96AFE94D7050}" type="presParOf" srcId="{BB4AAD40-3EE0-4233-A501-B8162D82FF8C}" destId="{4F0A8F61-2DDD-4C57-925B-40A93CC674F9}" srcOrd="3" destOrd="0" presId="urn:microsoft.com/office/officeart/2018/5/layout/IconCircleLabelList"/>
    <dgm:cxn modelId="{8CB1078C-06B8-4381-8BB9-D8A1755ECE3D}" type="presParOf" srcId="{853A7AD5-885A-444E-8D3C-4DABC1306DB2}" destId="{AFB3BF7D-EEAB-4CDC-9FC4-820B142B36AF}" srcOrd="7" destOrd="0" presId="urn:microsoft.com/office/officeart/2018/5/layout/IconCircleLabelList"/>
    <dgm:cxn modelId="{42DA1DBA-D040-49F2-8014-D79A7AC1C1B7}" type="presParOf" srcId="{853A7AD5-885A-444E-8D3C-4DABC1306DB2}" destId="{47780839-5FBE-4EF1-8258-90A9E35E64BF}" srcOrd="8" destOrd="0" presId="urn:microsoft.com/office/officeart/2018/5/layout/IconCircleLabelList"/>
    <dgm:cxn modelId="{277BC5FE-CD9D-4B56-9682-C9EEBCCDDBB6}" type="presParOf" srcId="{47780839-5FBE-4EF1-8258-90A9E35E64BF}" destId="{B346FCDB-E8C5-4577-9FD0-6187BF7DFE99}" srcOrd="0" destOrd="0" presId="urn:microsoft.com/office/officeart/2018/5/layout/IconCircleLabelList"/>
    <dgm:cxn modelId="{D295808B-8EE0-4F03-B099-DCAFCB2FB195}" type="presParOf" srcId="{47780839-5FBE-4EF1-8258-90A9E35E64BF}" destId="{FB89C9F6-BCF4-469F-9F54-91E10A98F741}" srcOrd="1" destOrd="0" presId="urn:microsoft.com/office/officeart/2018/5/layout/IconCircleLabelList"/>
    <dgm:cxn modelId="{3AFA6909-75DD-4023-BA75-6C244FE58749}" type="presParOf" srcId="{47780839-5FBE-4EF1-8258-90A9E35E64BF}" destId="{8BBADC1C-5B03-44C2-A9A5-78091A218C3A}" srcOrd="2" destOrd="0" presId="urn:microsoft.com/office/officeart/2018/5/layout/IconCircleLabelList"/>
    <dgm:cxn modelId="{938B799E-D701-4BF1-ADED-343B6B45AD17}" type="presParOf" srcId="{47780839-5FBE-4EF1-8258-90A9E35E64BF}" destId="{43E4310F-5448-4CC2-A4A5-EDD8A4F0317B}" srcOrd="3" destOrd="0" presId="urn:microsoft.com/office/officeart/2018/5/layout/IconCircleLabel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05390694-8604-4D0D-82CA-068413FA93FC}" type="doc">
      <dgm:prSet loTypeId="urn:microsoft.com/office/officeart/2005/8/layout/list1" loCatId="list" qsTypeId="urn:microsoft.com/office/officeart/2005/8/quickstyle/simple1" qsCatId="simple" csTypeId="urn:microsoft.com/office/officeart/2005/8/colors/colorful2" csCatId="colorful"/>
      <dgm:spPr/>
      <dgm:t>
        <a:bodyPr/>
        <a:lstStyle/>
        <a:p>
          <a:endParaRPr lang="en-US"/>
        </a:p>
      </dgm:t>
    </dgm:pt>
    <dgm:pt modelId="{79F2F02E-7A45-413E-85E0-AFB7E6D3BB39}">
      <dgm:prSet/>
      <dgm:spPr/>
      <dgm:t>
        <a:bodyPr/>
        <a:lstStyle/>
        <a:p>
          <a:r>
            <a:rPr lang="id-ID"/>
            <a:t>Differentiation and regenerative potential</a:t>
          </a:r>
          <a:endParaRPr lang="en-US"/>
        </a:p>
      </dgm:t>
    </dgm:pt>
    <dgm:pt modelId="{B3000B8A-BFD1-4000-A6DE-31C94CFFE7D7}" type="parTrans" cxnId="{62C74921-8E5A-4C0A-B70F-EA1711FC8ECC}">
      <dgm:prSet/>
      <dgm:spPr/>
      <dgm:t>
        <a:bodyPr/>
        <a:lstStyle/>
        <a:p>
          <a:endParaRPr lang="en-US"/>
        </a:p>
      </dgm:t>
    </dgm:pt>
    <dgm:pt modelId="{5DD78C4D-1DB0-4971-AE66-3FCF2F3E6B63}" type="sibTrans" cxnId="{62C74921-8E5A-4C0A-B70F-EA1711FC8ECC}">
      <dgm:prSet/>
      <dgm:spPr/>
      <dgm:t>
        <a:bodyPr/>
        <a:lstStyle/>
        <a:p>
          <a:endParaRPr lang="en-US"/>
        </a:p>
      </dgm:t>
    </dgm:pt>
    <dgm:pt modelId="{E51664CA-28F7-4A58-9555-E3D8BD0099C7}">
      <dgm:prSet/>
      <dgm:spPr/>
      <dgm:t>
        <a:bodyPr/>
        <a:lstStyle/>
        <a:p>
          <a:r>
            <a:rPr lang="id-ID"/>
            <a:t>A</a:t>
          </a:r>
          <a:r>
            <a:rPr lang="en-US"/>
            <a:t>bility to self-renew and to differentiate into cells of the mesenchymal lineage</a:t>
          </a:r>
        </a:p>
      </dgm:t>
    </dgm:pt>
    <dgm:pt modelId="{D794BC92-85A2-43AE-BAA4-632F6CE31BAD}" type="parTrans" cxnId="{3BCDE853-8BFC-45DC-8CF2-7C8D50D467C9}">
      <dgm:prSet/>
      <dgm:spPr/>
      <dgm:t>
        <a:bodyPr/>
        <a:lstStyle/>
        <a:p>
          <a:endParaRPr lang="en-US"/>
        </a:p>
      </dgm:t>
    </dgm:pt>
    <dgm:pt modelId="{8C399B0E-0EDE-45C2-96E5-1CF2F0C64FD1}" type="sibTrans" cxnId="{3BCDE853-8BFC-45DC-8CF2-7C8D50D467C9}">
      <dgm:prSet/>
      <dgm:spPr/>
      <dgm:t>
        <a:bodyPr/>
        <a:lstStyle/>
        <a:p>
          <a:endParaRPr lang="en-US"/>
        </a:p>
      </dgm:t>
    </dgm:pt>
    <dgm:pt modelId="{773A16CC-660E-47B9-8F55-04CF2CBC3C54}">
      <dgm:prSet/>
      <dgm:spPr/>
      <dgm:t>
        <a:bodyPr/>
        <a:lstStyle/>
        <a:p>
          <a:r>
            <a:rPr lang="id-ID"/>
            <a:t>Immune modulation</a:t>
          </a:r>
          <a:endParaRPr lang="en-US"/>
        </a:p>
      </dgm:t>
    </dgm:pt>
    <dgm:pt modelId="{39EC0ECB-E410-4B44-AF37-73F659760748}" type="parTrans" cxnId="{AC9E4501-C78F-403F-99AC-D01A51C3BE11}">
      <dgm:prSet/>
      <dgm:spPr/>
      <dgm:t>
        <a:bodyPr/>
        <a:lstStyle/>
        <a:p>
          <a:endParaRPr lang="en-US"/>
        </a:p>
      </dgm:t>
    </dgm:pt>
    <dgm:pt modelId="{C5D44842-C6CF-475A-990A-68FBBC76EA56}" type="sibTrans" cxnId="{AC9E4501-C78F-403F-99AC-D01A51C3BE11}">
      <dgm:prSet/>
      <dgm:spPr/>
      <dgm:t>
        <a:bodyPr/>
        <a:lstStyle/>
        <a:p>
          <a:endParaRPr lang="en-US"/>
        </a:p>
      </dgm:t>
    </dgm:pt>
    <dgm:pt modelId="{6DAC17E3-23E3-4469-A6C8-1A6F62CF3BEF}">
      <dgm:prSet/>
      <dgm:spPr/>
      <dgm:t>
        <a:bodyPr/>
        <a:lstStyle/>
        <a:p>
          <a:r>
            <a:rPr lang="id-ID"/>
            <a:t>T</a:t>
          </a:r>
          <a:r>
            <a:rPr lang="en-US"/>
            <a:t>hey exert potent immunosuppressive and anti-inflammatory effects</a:t>
          </a:r>
        </a:p>
      </dgm:t>
    </dgm:pt>
    <dgm:pt modelId="{95BF2364-66E5-4908-BC72-60EC4EFED9E0}" type="parTrans" cxnId="{3A7C6D8B-466C-42ED-9E6D-6279DD2939D1}">
      <dgm:prSet/>
      <dgm:spPr/>
      <dgm:t>
        <a:bodyPr/>
        <a:lstStyle/>
        <a:p>
          <a:endParaRPr lang="en-US"/>
        </a:p>
      </dgm:t>
    </dgm:pt>
    <dgm:pt modelId="{CC31196E-53B0-407E-8FC2-F3EDE149EE51}" type="sibTrans" cxnId="{3A7C6D8B-466C-42ED-9E6D-6279DD2939D1}">
      <dgm:prSet/>
      <dgm:spPr/>
      <dgm:t>
        <a:bodyPr/>
        <a:lstStyle/>
        <a:p>
          <a:endParaRPr lang="en-US"/>
        </a:p>
      </dgm:t>
    </dgm:pt>
    <dgm:pt modelId="{AF0F8686-A082-4C55-81AE-85A3F8195908}">
      <dgm:prSet/>
      <dgm:spPr/>
      <dgm:t>
        <a:bodyPr/>
        <a:lstStyle/>
        <a:p>
          <a:r>
            <a:rPr lang="id-ID"/>
            <a:t>Migratory capacity</a:t>
          </a:r>
          <a:endParaRPr lang="en-US"/>
        </a:p>
      </dgm:t>
    </dgm:pt>
    <dgm:pt modelId="{DE3C2FA6-8E11-4B34-8A1D-B6BDAB2ED967}" type="parTrans" cxnId="{41B18DD7-48E8-4F97-A259-1F5CFB8A730A}">
      <dgm:prSet/>
      <dgm:spPr/>
      <dgm:t>
        <a:bodyPr/>
        <a:lstStyle/>
        <a:p>
          <a:endParaRPr lang="en-US"/>
        </a:p>
      </dgm:t>
    </dgm:pt>
    <dgm:pt modelId="{E32FB1E0-993A-4A60-AAE7-B33ED2D0D440}" type="sibTrans" cxnId="{41B18DD7-48E8-4F97-A259-1F5CFB8A730A}">
      <dgm:prSet/>
      <dgm:spPr/>
      <dgm:t>
        <a:bodyPr/>
        <a:lstStyle/>
        <a:p>
          <a:endParaRPr lang="en-US"/>
        </a:p>
      </dgm:t>
    </dgm:pt>
    <dgm:pt modelId="{B23D063F-EDAD-4D6C-AFF1-11A5D30618BA}">
      <dgm:prSet/>
      <dgm:spPr/>
      <dgm:t>
        <a:bodyPr/>
        <a:lstStyle/>
        <a:p>
          <a:r>
            <a:rPr lang="en-US"/>
            <a:t>MSCs have the capacity to migrate to sites of inflammation and tumor microenvironments</a:t>
          </a:r>
        </a:p>
      </dgm:t>
    </dgm:pt>
    <dgm:pt modelId="{847588E1-C7AE-4032-9B1F-8B1E6D6F8F4F}" type="parTrans" cxnId="{4AE1B309-7383-47FD-8534-B4B9BC9BC4A3}">
      <dgm:prSet/>
      <dgm:spPr/>
      <dgm:t>
        <a:bodyPr/>
        <a:lstStyle/>
        <a:p>
          <a:endParaRPr lang="en-US"/>
        </a:p>
      </dgm:t>
    </dgm:pt>
    <dgm:pt modelId="{880FCD5D-6AF7-4897-9FD4-49F7D2F515DD}" type="sibTrans" cxnId="{4AE1B309-7383-47FD-8534-B4B9BC9BC4A3}">
      <dgm:prSet/>
      <dgm:spPr/>
      <dgm:t>
        <a:bodyPr/>
        <a:lstStyle/>
        <a:p>
          <a:endParaRPr lang="en-US"/>
        </a:p>
      </dgm:t>
    </dgm:pt>
    <dgm:pt modelId="{F74F489E-DB40-4371-972D-C25596C84358}" type="pres">
      <dgm:prSet presAssocID="{05390694-8604-4D0D-82CA-068413FA93FC}" presName="linear" presStyleCnt="0">
        <dgm:presLayoutVars>
          <dgm:dir/>
          <dgm:animLvl val="lvl"/>
          <dgm:resizeHandles val="exact"/>
        </dgm:presLayoutVars>
      </dgm:prSet>
      <dgm:spPr/>
    </dgm:pt>
    <dgm:pt modelId="{05D33BF4-F476-4F53-8623-B5DB957427AF}" type="pres">
      <dgm:prSet presAssocID="{79F2F02E-7A45-413E-85E0-AFB7E6D3BB39}" presName="parentLin" presStyleCnt="0"/>
      <dgm:spPr/>
    </dgm:pt>
    <dgm:pt modelId="{23623FE6-256C-4AD5-AB4C-F5553DAC1315}" type="pres">
      <dgm:prSet presAssocID="{79F2F02E-7A45-413E-85E0-AFB7E6D3BB39}" presName="parentLeftMargin" presStyleLbl="node1" presStyleIdx="0" presStyleCnt="3"/>
      <dgm:spPr/>
    </dgm:pt>
    <dgm:pt modelId="{D3D177B8-637C-489D-B9C0-C1245AF77227}" type="pres">
      <dgm:prSet presAssocID="{79F2F02E-7A45-413E-85E0-AFB7E6D3BB39}" presName="parentText" presStyleLbl="node1" presStyleIdx="0" presStyleCnt="3">
        <dgm:presLayoutVars>
          <dgm:chMax val="0"/>
          <dgm:bulletEnabled val="1"/>
        </dgm:presLayoutVars>
      </dgm:prSet>
      <dgm:spPr/>
    </dgm:pt>
    <dgm:pt modelId="{BE622062-EACA-4935-9556-A02971657309}" type="pres">
      <dgm:prSet presAssocID="{79F2F02E-7A45-413E-85E0-AFB7E6D3BB39}" presName="negativeSpace" presStyleCnt="0"/>
      <dgm:spPr/>
    </dgm:pt>
    <dgm:pt modelId="{F947C0BB-0BC6-412D-9BCB-215EAA01C661}" type="pres">
      <dgm:prSet presAssocID="{79F2F02E-7A45-413E-85E0-AFB7E6D3BB39}" presName="childText" presStyleLbl="conFgAcc1" presStyleIdx="0" presStyleCnt="3">
        <dgm:presLayoutVars>
          <dgm:bulletEnabled val="1"/>
        </dgm:presLayoutVars>
      </dgm:prSet>
      <dgm:spPr/>
    </dgm:pt>
    <dgm:pt modelId="{F73ABD3F-A281-45B4-B3DA-3EC25C487A70}" type="pres">
      <dgm:prSet presAssocID="{5DD78C4D-1DB0-4971-AE66-3FCF2F3E6B63}" presName="spaceBetweenRectangles" presStyleCnt="0"/>
      <dgm:spPr/>
    </dgm:pt>
    <dgm:pt modelId="{803D83F0-5A17-4180-92FD-AE1FD805F606}" type="pres">
      <dgm:prSet presAssocID="{773A16CC-660E-47B9-8F55-04CF2CBC3C54}" presName="parentLin" presStyleCnt="0"/>
      <dgm:spPr/>
    </dgm:pt>
    <dgm:pt modelId="{0F5F96D6-834E-41DA-868E-99B94535BEA6}" type="pres">
      <dgm:prSet presAssocID="{773A16CC-660E-47B9-8F55-04CF2CBC3C54}" presName="parentLeftMargin" presStyleLbl="node1" presStyleIdx="0" presStyleCnt="3"/>
      <dgm:spPr/>
    </dgm:pt>
    <dgm:pt modelId="{70AC1C54-1575-43C4-A910-D5554CE096D8}" type="pres">
      <dgm:prSet presAssocID="{773A16CC-660E-47B9-8F55-04CF2CBC3C54}" presName="parentText" presStyleLbl="node1" presStyleIdx="1" presStyleCnt="3">
        <dgm:presLayoutVars>
          <dgm:chMax val="0"/>
          <dgm:bulletEnabled val="1"/>
        </dgm:presLayoutVars>
      </dgm:prSet>
      <dgm:spPr/>
    </dgm:pt>
    <dgm:pt modelId="{778B2C8E-B66D-481C-8D6D-6D8C64A691FB}" type="pres">
      <dgm:prSet presAssocID="{773A16CC-660E-47B9-8F55-04CF2CBC3C54}" presName="negativeSpace" presStyleCnt="0"/>
      <dgm:spPr/>
    </dgm:pt>
    <dgm:pt modelId="{C8A93489-6EC0-49C3-98FC-71A44711152B}" type="pres">
      <dgm:prSet presAssocID="{773A16CC-660E-47B9-8F55-04CF2CBC3C54}" presName="childText" presStyleLbl="conFgAcc1" presStyleIdx="1" presStyleCnt="3">
        <dgm:presLayoutVars>
          <dgm:bulletEnabled val="1"/>
        </dgm:presLayoutVars>
      </dgm:prSet>
      <dgm:spPr/>
    </dgm:pt>
    <dgm:pt modelId="{3913A63A-1236-4ECB-BB48-D83031C5BA87}" type="pres">
      <dgm:prSet presAssocID="{C5D44842-C6CF-475A-990A-68FBBC76EA56}" presName="spaceBetweenRectangles" presStyleCnt="0"/>
      <dgm:spPr/>
    </dgm:pt>
    <dgm:pt modelId="{6243474F-351A-4301-897F-BFE47230B3FA}" type="pres">
      <dgm:prSet presAssocID="{AF0F8686-A082-4C55-81AE-85A3F8195908}" presName="parentLin" presStyleCnt="0"/>
      <dgm:spPr/>
    </dgm:pt>
    <dgm:pt modelId="{D33899B3-D29B-4F10-9F81-8257CF1D596F}" type="pres">
      <dgm:prSet presAssocID="{AF0F8686-A082-4C55-81AE-85A3F8195908}" presName="parentLeftMargin" presStyleLbl="node1" presStyleIdx="1" presStyleCnt="3"/>
      <dgm:spPr/>
    </dgm:pt>
    <dgm:pt modelId="{E7E17F9A-EEE2-430B-98A3-01195D8FD07A}" type="pres">
      <dgm:prSet presAssocID="{AF0F8686-A082-4C55-81AE-85A3F8195908}" presName="parentText" presStyleLbl="node1" presStyleIdx="2" presStyleCnt="3">
        <dgm:presLayoutVars>
          <dgm:chMax val="0"/>
          <dgm:bulletEnabled val="1"/>
        </dgm:presLayoutVars>
      </dgm:prSet>
      <dgm:spPr/>
    </dgm:pt>
    <dgm:pt modelId="{0AF21200-B182-4F5A-9131-E78E4C22F153}" type="pres">
      <dgm:prSet presAssocID="{AF0F8686-A082-4C55-81AE-85A3F8195908}" presName="negativeSpace" presStyleCnt="0"/>
      <dgm:spPr/>
    </dgm:pt>
    <dgm:pt modelId="{2D85A089-9C31-4C24-A0A1-4165F1C43952}" type="pres">
      <dgm:prSet presAssocID="{AF0F8686-A082-4C55-81AE-85A3F8195908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AC9E4501-C78F-403F-99AC-D01A51C3BE11}" srcId="{05390694-8604-4D0D-82CA-068413FA93FC}" destId="{773A16CC-660E-47B9-8F55-04CF2CBC3C54}" srcOrd="1" destOrd="0" parTransId="{39EC0ECB-E410-4B44-AF37-73F659760748}" sibTransId="{C5D44842-C6CF-475A-990A-68FBBC76EA56}"/>
    <dgm:cxn modelId="{4AE1B309-7383-47FD-8534-B4B9BC9BC4A3}" srcId="{AF0F8686-A082-4C55-81AE-85A3F8195908}" destId="{B23D063F-EDAD-4D6C-AFF1-11A5D30618BA}" srcOrd="0" destOrd="0" parTransId="{847588E1-C7AE-4032-9B1F-8B1E6D6F8F4F}" sibTransId="{880FCD5D-6AF7-4897-9FD4-49F7D2F515DD}"/>
    <dgm:cxn modelId="{4B300318-A687-49A9-987E-F5F306E40D8A}" type="presOf" srcId="{79F2F02E-7A45-413E-85E0-AFB7E6D3BB39}" destId="{23623FE6-256C-4AD5-AB4C-F5553DAC1315}" srcOrd="0" destOrd="0" presId="urn:microsoft.com/office/officeart/2005/8/layout/list1"/>
    <dgm:cxn modelId="{62C74921-8E5A-4C0A-B70F-EA1711FC8ECC}" srcId="{05390694-8604-4D0D-82CA-068413FA93FC}" destId="{79F2F02E-7A45-413E-85E0-AFB7E6D3BB39}" srcOrd="0" destOrd="0" parTransId="{B3000B8A-BFD1-4000-A6DE-31C94CFFE7D7}" sibTransId="{5DD78C4D-1DB0-4971-AE66-3FCF2F3E6B63}"/>
    <dgm:cxn modelId="{52ED3D5B-EAB9-402C-86F7-CE5FDD5E50D2}" type="presOf" srcId="{6DAC17E3-23E3-4469-A6C8-1A6F62CF3BEF}" destId="{C8A93489-6EC0-49C3-98FC-71A44711152B}" srcOrd="0" destOrd="0" presId="urn:microsoft.com/office/officeart/2005/8/layout/list1"/>
    <dgm:cxn modelId="{B75DAA4B-7003-4840-AF58-938146726543}" type="presOf" srcId="{05390694-8604-4D0D-82CA-068413FA93FC}" destId="{F74F489E-DB40-4371-972D-C25596C84358}" srcOrd="0" destOrd="0" presId="urn:microsoft.com/office/officeart/2005/8/layout/list1"/>
    <dgm:cxn modelId="{1B479752-DD82-4337-AA1D-087A478FE74A}" type="presOf" srcId="{AF0F8686-A082-4C55-81AE-85A3F8195908}" destId="{E7E17F9A-EEE2-430B-98A3-01195D8FD07A}" srcOrd="1" destOrd="0" presId="urn:microsoft.com/office/officeart/2005/8/layout/list1"/>
    <dgm:cxn modelId="{3BCDE853-8BFC-45DC-8CF2-7C8D50D467C9}" srcId="{79F2F02E-7A45-413E-85E0-AFB7E6D3BB39}" destId="{E51664CA-28F7-4A58-9555-E3D8BD0099C7}" srcOrd="0" destOrd="0" parTransId="{D794BC92-85A2-43AE-BAA4-632F6CE31BAD}" sibTransId="{8C399B0E-0EDE-45C2-96E5-1CF2F0C64FD1}"/>
    <dgm:cxn modelId="{7525A884-1D6C-4580-907A-60B0AAAF7D82}" type="presOf" srcId="{773A16CC-660E-47B9-8F55-04CF2CBC3C54}" destId="{0F5F96D6-834E-41DA-868E-99B94535BEA6}" srcOrd="0" destOrd="0" presId="urn:microsoft.com/office/officeart/2005/8/layout/list1"/>
    <dgm:cxn modelId="{3A7C6D8B-466C-42ED-9E6D-6279DD2939D1}" srcId="{773A16CC-660E-47B9-8F55-04CF2CBC3C54}" destId="{6DAC17E3-23E3-4469-A6C8-1A6F62CF3BEF}" srcOrd="0" destOrd="0" parTransId="{95BF2364-66E5-4908-BC72-60EC4EFED9E0}" sibTransId="{CC31196E-53B0-407E-8FC2-F3EDE149EE51}"/>
    <dgm:cxn modelId="{9F70B298-3827-4544-8CC0-8675F8DC2EB8}" type="presOf" srcId="{79F2F02E-7A45-413E-85E0-AFB7E6D3BB39}" destId="{D3D177B8-637C-489D-B9C0-C1245AF77227}" srcOrd="1" destOrd="0" presId="urn:microsoft.com/office/officeart/2005/8/layout/list1"/>
    <dgm:cxn modelId="{ED3600B8-29C1-4787-BEE2-39743B23747F}" type="presOf" srcId="{AF0F8686-A082-4C55-81AE-85A3F8195908}" destId="{D33899B3-D29B-4F10-9F81-8257CF1D596F}" srcOrd="0" destOrd="0" presId="urn:microsoft.com/office/officeart/2005/8/layout/list1"/>
    <dgm:cxn modelId="{F97E59D2-5CA4-4171-8CCB-90C955F5A7AC}" type="presOf" srcId="{B23D063F-EDAD-4D6C-AFF1-11A5D30618BA}" destId="{2D85A089-9C31-4C24-A0A1-4165F1C43952}" srcOrd="0" destOrd="0" presId="urn:microsoft.com/office/officeart/2005/8/layout/list1"/>
    <dgm:cxn modelId="{41B18DD7-48E8-4F97-A259-1F5CFB8A730A}" srcId="{05390694-8604-4D0D-82CA-068413FA93FC}" destId="{AF0F8686-A082-4C55-81AE-85A3F8195908}" srcOrd="2" destOrd="0" parTransId="{DE3C2FA6-8E11-4B34-8A1D-B6BDAB2ED967}" sibTransId="{E32FB1E0-993A-4A60-AAE7-B33ED2D0D440}"/>
    <dgm:cxn modelId="{073AFBEE-2960-40F1-BA98-8A9EA6FD1147}" type="presOf" srcId="{E51664CA-28F7-4A58-9555-E3D8BD0099C7}" destId="{F947C0BB-0BC6-412D-9BCB-215EAA01C661}" srcOrd="0" destOrd="0" presId="urn:microsoft.com/office/officeart/2005/8/layout/list1"/>
    <dgm:cxn modelId="{9BE60FF3-5190-4FBA-B742-1E595F2A1640}" type="presOf" srcId="{773A16CC-660E-47B9-8F55-04CF2CBC3C54}" destId="{70AC1C54-1575-43C4-A910-D5554CE096D8}" srcOrd="1" destOrd="0" presId="urn:microsoft.com/office/officeart/2005/8/layout/list1"/>
    <dgm:cxn modelId="{18888E46-3A91-4E3B-86BB-D072DFCB6FE9}" type="presParOf" srcId="{F74F489E-DB40-4371-972D-C25596C84358}" destId="{05D33BF4-F476-4F53-8623-B5DB957427AF}" srcOrd="0" destOrd="0" presId="urn:microsoft.com/office/officeart/2005/8/layout/list1"/>
    <dgm:cxn modelId="{1B4F093A-D09C-4340-958C-1C2F33391E51}" type="presParOf" srcId="{05D33BF4-F476-4F53-8623-B5DB957427AF}" destId="{23623FE6-256C-4AD5-AB4C-F5553DAC1315}" srcOrd="0" destOrd="0" presId="urn:microsoft.com/office/officeart/2005/8/layout/list1"/>
    <dgm:cxn modelId="{306996CC-445A-4200-9697-A52795D80C6F}" type="presParOf" srcId="{05D33BF4-F476-4F53-8623-B5DB957427AF}" destId="{D3D177B8-637C-489D-B9C0-C1245AF77227}" srcOrd="1" destOrd="0" presId="urn:microsoft.com/office/officeart/2005/8/layout/list1"/>
    <dgm:cxn modelId="{069AAC63-9F2E-40AE-8DB9-B93B0A912370}" type="presParOf" srcId="{F74F489E-DB40-4371-972D-C25596C84358}" destId="{BE622062-EACA-4935-9556-A02971657309}" srcOrd="1" destOrd="0" presId="urn:microsoft.com/office/officeart/2005/8/layout/list1"/>
    <dgm:cxn modelId="{E764001C-EBD1-44F0-9D21-663A3A82267A}" type="presParOf" srcId="{F74F489E-DB40-4371-972D-C25596C84358}" destId="{F947C0BB-0BC6-412D-9BCB-215EAA01C661}" srcOrd="2" destOrd="0" presId="urn:microsoft.com/office/officeart/2005/8/layout/list1"/>
    <dgm:cxn modelId="{33B88491-642D-49C9-8C25-D651343F0236}" type="presParOf" srcId="{F74F489E-DB40-4371-972D-C25596C84358}" destId="{F73ABD3F-A281-45B4-B3DA-3EC25C487A70}" srcOrd="3" destOrd="0" presId="urn:microsoft.com/office/officeart/2005/8/layout/list1"/>
    <dgm:cxn modelId="{E38AEFB6-80C2-47B7-8B68-763CBD20CE8E}" type="presParOf" srcId="{F74F489E-DB40-4371-972D-C25596C84358}" destId="{803D83F0-5A17-4180-92FD-AE1FD805F606}" srcOrd="4" destOrd="0" presId="urn:microsoft.com/office/officeart/2005/8/layout/list1"/>
    <dgm:cxn modelId="{8CF21E26-C35A-43EA-862F-3E6F669CCEAB}" type="presParOf" srcId="{803D83F0-5A17-4180-92FD-AE1FD805F606}" destId="{0F5F96D6-834E-41DA-868E-99B94535BEA6}" srcOrd="0" destOrd="0" presId="urn:microsoft.com/office/officeart/2005/8/layout/list1"/>
    <dgm:cxn modelId="{661761AC-850D-4E83-94EE-5B0196DEE49F}" type="presParOf" srcId="{803D83F0-5A17-4180-92FD-AE1FD805F606}" destId="{70AC1C54-1575-43C4-A910-D5554CE096D8}" srcOrd="1" destOrd="0" presId="urn:microsoft.com/office/officeart/2005/8/layout/list1"/>
    <dgm:cxn modelId="{9D579AFD-2773-4B6E-A0E2-135920519F39}" type="presParOf" srcId="{F74F489E-DB40-4371-972D-C25596C84358}" destId="{778B2C8E-B66D-481C-8D6D-6D8C64A691FB}" srcOrd="5" destOrd="0" presId="urn:microsoft.com/office/officeart/2005/8/layout/list1"/>
    <dgm:cxn modelId="{4B832253-0698-428F-A7E2-B1FF386B224E}" type="presParOf" srcId="{F74F489E-DB40-4371-972D-C25596C84358}" destId="{C8A93489-6EC0-49C3-98FC-71A44711152B}" srcOrd="6" destOrd="0" presId="urn:microsoft.com/office/officeart/2005/8/layout/list1"/>
    <dgm:cxn modelId="{70A60479-9E45-4145-8E37-5DC39E6495F2}" type="presParOf" srcId="{F74F489E-DB40-4371-972D-C25596C84358}" destId="{3913A63A-1236-4ECB-BB48-D83031C5BA87}" srcOrd="7" destOrd="0" presId="urn:microsoft.com/office/officeart/2005/8/layout/list1"/>
    <dgm:cxn modelId="{CDE8248E-F132-43E4-8C6C-6BFECA480D66}" type="presParOf" srcId="{F74F489E-DB40-4371-972D-C25596C84358}" destId="{6243474F-351A-4301-897F-BFE47230B3FA}" srcOrd="8" destOrd="0" presId="urn:microsoft.com/office/officeart/2005/8/layout/list1"/>
    <dgm:cxn modelId="{489E238D-B448-44B3-9E57-56AC4D7EA8FB}" type="presParOf" srcId="{6243474F-351A-4301-897F-BFE47230B3FA}" destId="{D33899B3-D29B-4F10-9F81-8257CF1D596F}" srcOrd="0" destOrd="0" presId="urn:microsoft.com/office/officeart/2005/8/layout/list1"/>
    <dgm:cxn modelId="{AA88F129-CCCD-4DEC-B16D-47F106428076}" type="presParOf" srcId="{6243474F-351A-4301-897F-BFE47230B3FA}" destId="{E7E17F9A-EEE2-430B-98A3-01195D8FD07A}" srcOrd="1" destOrd="0" presId="urn:microsoft.com/office/officeart/2005/8/layout/list1"/>
    <dgm:cxn modelId="{63A75474-7F70-40E4-ADD8-7BDF2ECAEF18}" type="presParOf" srcId="{F74F489E-DB40-4371-972D-C25596C84358}" destId="{0AF21200-B182-4F5A-9131-E78E4C22F153}" srcOrd="9" destOrd="0" presId="urn:microsoft.com/office/officeart/2005/8/layout/list1"/>
    <dgm:cxn modelId="{00E2B095-9D2D-4059-A66F-0973BB0D28E8}" type="presParOf" srcId="{F74F489E-DB40-4371-972D-C25596C84358}" destId="{2D85A089-9C31-4C24-A0A1-4165F1C43952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BD8965EF-FC24-4222-9BAF-51EF97A8AE0A}" type="doc">
      <dgm:prSet loTypeId="urn:microsoft.com/office/officeart/2005/8/layout/vList2" loCatId="list" qsTypeId="urn:microsoft.com/office/officeart/2005/8/quickstyle/simple1" qsCatId="simple" csTypeId="urn:microsoft.com/office/officeart/2005/8/colors/colorful2" csCatId="colorful"/>
      <dgm:spPr/>
      <dgm:t>
        <a:bodyPr/>
        <a:lstStyle/>
        <a:p>
          <a:endParaRPr lang="en-US"/>
        </a:p>
      </dgm:t>
    </dgm:pt>
    <dgm:pt modelId="{97823832-471B-4182-81A9-FC2AFD8B4AE5}">
      <dgm:prSet/>
      <dgm:spPr/>
      <dgm:t>
        <a:bodyPr/>
        <a:lstStyle/>
        <a:p>
          <a:r>
            <a:rPr lang="en-US"/>
            <a:t>MSCs can enhance the migration, angiogenesis, and reepithelialization via paracrine to accelerate wound repair.</a:t>
          </a:r>
        </a:p>
      </dgm:t>
    </dgm:pt>
    <dgm:pt modelId="{021245E7-F499-418B-8F2D-9061117C3AF1}" type="parTrans" cxnId="{F6CA825B-9285-4D03-9DE8-D5C38C11C3CB}">
      <dgm:prSet/>
      <dgm:spPr/>
      <dgm:t>
        <a:bodyPr/>
        <a:lstStyle/>
        <a:p>
          <a:endParaRPr lang="en-US"/>
        </a:p>
      </dgm:t>
    </dgm:pt>
    <dgm:pt modelId="{9E090F0A-5C09-4063-86EE-EFD16EFEA830}" type="sibTrans" cxnId="{F6CA825B-9285-4D03-9DE8-D5C38C11C3CB}">
      <dgm:prSet/>
      <dgm:spPr/>
      <dgm:t>
        <a:bodyPr/>
        <a:lstStyle/>
        <a:p>
          <a:endParaRPr lang="en-US"/>
        </a:p>
      </dgm:t>
    </dgm:pt>
    <dgm:pt modelId="{93B2EF6D-D8E1-49CA-B1BA-CB8D0B64AD06}">
      <dgm:prSet/>
      <dgm:spPr/>
      <dgm:t>
        <a:bodyPr/>
        <a:lstStyle/>
        <a:p>
          <a:r>
            <a:rPr lang="id-ID"/>
            <a:t>D</a:t>
          </a:r>
          <a:r>
            <a:rPr lang="en-US"/>
            <a:t>iabetic microenvironment including hyperglycemia and persistence of inflammation may have an influence on population and function of endogenous stem cell</a:t>
          </a:r>
        </a:p>
      </dgm:t>
    </dgm:pt>
    <dgm:pt modelId="{BE28D3EF-4838-4642-91C0-BCE25129DF21}" type="parTrans" cxnId="{CD937939-BBE9-40F3-9F0B-E4F6B9B8C8CB}">
      <dgm:prSet/>
      <dgm:spPr/>
      <dgm:t>
        <a:bodyPr/>
        <a:lstStyle/>
        <a:p>
          <a:endParaRPr lang="en-US"/>
        </a:p>
      </dgm:t>
    </dgm:pt>
    <dgm:pt modelId="{375F63E1-27F8-40A7-ADD1-F803C147BC65}" type="sibTrans" cxnId="{CD937939-BBE9-40F3-9F0B-E4F6B9B8C8CB}">
      <dgm:prSet/>
      <dgm:spPr/>
      <dgm:t>
        <a:bodyPr/>
        <a:lstStyle/>
        <a:p>
          <a:endParaRPr lang="en-US"/>
        </a:p>
      </dgm:t>
    </dgm:pt>
    <dgm:pt modelId="{EAF45CED-C810-47AD-9830-C809EE7B1F6A}" type="pres">
      <dgm:prSet presAssocID="{BD8965EF-FC24-4222-9BAF-51EF97A8AE0A}" presName="linear" presStyleCnt="0">
        <dgm:presLayoutVars>
          <dgm:animLvl val="lvl"/>
          <dgm:resizeHandles val="exact"/>
        </dgm:presLayoutVars>
      </dgm:prSet>
      <dgm:spPr/>
    </dgm:pt>
    <dgm:pt modelId="{79DFD75F-40A8-431F-9235-565F25E12183}" type="pres">
      <dgm:prSet presAssocID="{97823832-471B-4182-81A9-FC2AFD8B4AE5}" presName="parentText" presStyleLbl="node1" presStyleIdx="0" presStyleCnt="2">
        <dgm:presLayoutVars>
          <dgm:chMax val="0"/>
          <dgm:bulletEnabled val="1"/>
        </dgm:presLayoutVars>
      </dgm:prSet>
      <dgm:spPr/>
    </dgm:pt>
    <dgm:pt modelId="{95F17C3F-0BAA-42D1-9A05-91EBA9D178D7}" type="pres">
      <dgm:prSet presAssocID="{9E090F0A-5C09-4063-86EE-EFD16EFEA830}" presName="spacer" presStyleCnt="0"/>
      <dgm:spPr/>
    </dgm:pt>
    <dgm:pt modelId="{A03C3D1D-DFA0-45B7-BD28-7984F425C9C3}" type="pres">
      <dgm:prSet presAssocID="{93B2EF6D-D8E1-49CA-B1BA-CB8D0B64AD06}" presName="parentText" presStyleLbl="node1" presStyleIdx="1" presStyleCnt="2">
        <dgm:presLayoutVars>
          <dgm:chMax val="0"/>
          <dgm:bulletEnabled val="1"/>
        </dgm:presLayoutVars>
      </dgm:prSet>
      <dgm:spPr/>
    </dgm:pt>
  </dgm:ptLst>
  <dgm:cxnLst>
    <dgm:cxn modelId="{C584E01E-6D7D-4266-9CC8-5848F0727722}" type="presOf" srcId="{97823832-471B-4182-81A9-FC2AFD8B4AE5}" destId="{79DFD75F-40A8-431F-9235-565F25E12183}" srcOrd="0" destOrd="0" presId="urn:microsoft.com/office/officeart/2005/8/layout/vList2"/>
    <dgm:cxn modelId="{CD937939-BBE9-40F3-9F0B-E4F6B9B8C8CB}" srcId="{BD8965EF-FC24-4222-9BAF-51EF97A8AE0A}" destId="{93B2EF6D-D8E1-49CA-B1BA-CB8D0B64AD06}" srcOrd="1" destOrd="0" parTransId="{BE28D3EF-4838-4642-91C0-BCE25129DF21}" sibTransId="{375F63E1-27F8-40A7-ADD1-F803C147BC65}"/>
    <dgm:cxn modelId="{F6CA825B-9285-4D03-9DE8-D5C38C11C3CB}" srcId="{BD8965EF-FC24-4222-9BAF-51EF97A8AE0A}" destId="{97823832-471B-4182-81A9-FC2AFD8B4AE5}" srcOrd="0" destOrd="0" parTransId="{021245E7-F499-418B-8F2D-9061117C3AF1}" sibTransId="{9E090F0A-5C09-4063-86EE-EFD16EFEA830}"/>
    <dgm:cxn modelId="{445C1674-AA39-4942-A5B6-2B104FA85CFF}" type="presOf" srcId="{93B2EF6D-D8E1-49CA-B1BA-CB8D0B64AD06}" destId="{A03C3D1D-DFA0-45B7-BD28-7984F425C9C3}" srcOrd="0" destOrd="0" presId="urn:microsoft.com/office/officeart/2005/8/layout/vList2"/>
    <dgm:cxn modelId="{5653A9D3-F98C-432E-A551-736B809067EC}" type="presOf" srcId="{BD8965EF-FC24-4222-9BAF-51EF97A8AE0A}" destId="{EAF45CED-C810-47AD-9830-C809EE7B1F6A}" srcOrd="0" destOrd="0" presId="urn:microsoft.com/office/officeart/2005/8/layout/vList2"/>
    <dgm:cxn modelId="{4CCA6459-7E82-421A-9975-964DE511D22B}" type="presParOf" srcId="{EAF45CED-C810-47AD-9830-C809EE7B1F6A}" destId="{79DFD75F-40A8-431F-9235-565F25E12183}" srcOrd="0" destOrd="0" presId="urn:microsoft.com/office/officeart/2005/8/layout/vList2"/>
    <dgm:cxn modelId="{D621AC0E-DEAF-4762-AD44-9BDB06EB9956}" type="presParOf" srcId="{EAF45CED-C810-47AD-9830-C809EE7B1F6A}" destId="{95F17C3F-0BAA-42D1-9A05-91EBA9D178D7}" srcOrd="1" destOrd="0" presId="urn:microsoft.com/office/officeart/2005/8/layout/vList2"/>
    <dgm:cxn modelId="{B09CD358-0F9F-4554-8403-87F41EFB9732}" type="presParOf" srcId="{EAF45CED-C810-47AD-9830-C809EE7B1F6A}" destId="{A03C3D1D-DFA0-45B7-BD28-7984F425C9C3}" srcOrd="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11C7BA76-2FA7-4026-9058-8CDF58A7BE53}" type="doc">
      <dgm:prSet loTypeId="urn:microsoft.com/office/officeart/2005/8/layout/vList2" loCatId="list" qsTypeId="urn:microsoft.com/office/officeart/2005/8/quickstyle/simple1" qsCatId="simple" csTypeId="urn:microsoft.com/office/officeart/2005/8/colors/colorful5" csCatId="colorful"/>
      <dgm:spPr/>
      <dgm:t>
        <a:bodyPr/>
        <a:lstStyle/>
        <a:p>
          <a:endParaRPr lang="en-US"/>
        </a:p>
      </dgm:t>
    </dgm:pt>
    <dgm:pt modelId="{92860D52-5087-471E-B029-395A1416CC9D}">
      <dgm:prSet/>
      <dgm:spPr/>
      <dgm:t>
        <a:bodyPr/>
        <a:lstStyle/>
        <a:p>
          <a:r>
            <a:rPr lang="en-US"/>
            <a:t>Normal wound healing requires the</a:t>
          </a:r>
          <a:r>
            <a:rPr lang="id-ID"/>
            <a:t> coordinated communication among cells, </a:t>
          </a:r>
          <a:r>
            <a:rPr lang="en-US"/>
            <a:t>growth factors and extracellular matrix proteins</a:t>
          </a:r>
          <a:r>
            <a:rPr lang="id-ID"/>
            <a:t> within the extracellular matrix.</a:t>
          </a:r>
          <a:endParaRPr lang="en-US"/>
        </a:p>
      </dgm:t>
    </dgm:pt>
    <dgm:pt modelId="{6B168133-578D-4A54-AD5F-0FEFDDC572EF}" type="parTrans" cxnId="{D2B7FC4E-345F-4BA0-AB03-8C98A3A5F565}">
      <dgm:prSet/>
      <dgm:spPr/>
      <dgm:t>
        <a:bodyPr/>
        <a:lstStyle/>
        <a:p>
          <a:endParaRPr lang="en-US"/>
        </a:p>
      </dgm:t>
    </dgm:pt>
    <dgm:pt modelId="{77847690-5B3A-44F8-A1EC-F17E563AFFD7}" type="sibTrans" cxnId="{D2B7FC4E-345F-4BA0-AB03-8C98A3A5F565}">
      <dgm:prSet/>
      <dgm:spPr/>
      <dgm:t>
        <a:bodyPr/>
        <a:lstStyle/>
        <a:p>
          <a:endParaRPr lang="en-US"/>
        </a:p>
      </dgm:t>
    </dgm:pt>
    <dgm:pt modelId="{4157B772-5203-4A88-97AB-DA090DAB82CC}">
      <dgm:prSet/>
      <dgm:spPr/>
      <dgm:t>
        <a:bodyPr/>
        <a:lstStyle/>
        <a:p>
          <a:r>
            <a:rPr lang="id-ID"/>
            <a:t>Stem cells </a:t>
          </a:r>
          <a:r>
            <a:rPr lang="en-US"/>
            <a:t>are central in this process</a:t>
          </a:r>
          <a:r>
            <a:rPr lang="id-ID"/>
            <a:t> </a:t>
          </a:r>
          <a:r>
            <a:rPr lang="en-US"/>
            <a:t>as they allow for a coordinated repair response.</a:t>
          </a:r>
        </a:p>
      </dgm:t>
    </dgm:pt>
    <dgm:pt modelId="{DE5CF2FF-088A-4EE2-816C-F917B0C47394}" type="parTrans" cxnId="{73716E34-EA87-44EA-92DD-3925615A7207}">
      <dgm:prSet/>
      <dgm:spPr/>
      <dgm:t>
        <a:bodyPr/>
        <a:lstStyle/>
        <a:p>
          <a:endParaRPr lang="en-US"/>
        </a:p>
      </dgm:t>
    </dgm:pt>
    <dgm:pt modelId="{5C23551D-CEC4-4D25-A735-6949E5570CCA}" type="sibTrans" cxnId="{73716E34-EA87-44EA-92DD-3925615A7207}">
      <dgm:prSet/>
      <dgm:spPr/>
      <dgm:t>
        <a:bodyPr/>
        <a:lstStyle/>
        <a:p>
          <a:endParaRPr lang="en-US"/>
        </a:p>
      </dgm:t>
    </dgm:pt>
    <dgm:pt modelId="{B08F6DE5-E51B-448F-96C5-23088DD93DCC}">
      <dgm:prSet/>
      <dgm:spPr/>
      <dgm:t>
        <a:bodyPr/>
        <a:lstStyle/>
        <a:p>
          <a:r>
            <a:rPr lang="en-US"/>
            <a:t>They also recruit other cells and signal the</a:t>
          </a:r>
          <a:r>
            <a:rPr lang="id-ID"/>
            <a:t> </a:t>
          </a:r>
          <a:r>
            <a:rPr lang="en-US"/>
            <a:t>release of growth factors and the appropriate</a:t>
          </a:r>
          <a:r>
            <a:rPr lang="id-ID"/>
            <a:t> </a:t>
          </a:r>
          <a:r>
            <a:rPr lang="en-US"/>
            <a:t>MMPs into the extracellular matrix.</a:t>
          </a:r>
        </a:p>
      </dgm:t>
    </dgm:pt>
    <dgm:pt modelId="{79890991-F90B-4727-ABCA-6F7D2064A16F}" type="parTrans" cxnId="{D363A2D4-C14E-4447-9419-0B2FA877C3A2}">
      <dgm:prSet/>
      <dgm:spPr/>
      <dgm:t>
        <a:bodyPr/>
        <a:lstStyle/>
        <a:p>
          <a:endParaRPr lang="en-US"/>
        </a:p>
      </dgm:t>
    </dgm:pt>
    <dgm:pt modelId="{1FFC2885-16A4-4217-B401-9D8E8D4F4708}" type="sibTrans" cxnId="{D363A2D4-C14E-4447-9419-0B2FA877C3A2}">
      <dgm:prSet/>
      <dgm:spPr/>
      <dgm:t>
        <a:bodyPr/>
        <a:lstStyle/>
        <a:p>
          <a:endParaRPr lang="en-US"/>
        </a:p>
      </dgm:t>
    </dgm:pt>
    <dgm:pt modelId="{C68E660D-28B9-44D5-B987-F953F40DBDF0}" type="pres">
      <dgm:prSet presAssocID="{11C7BA76-2FA7-4026-9058-8CDF58A7BE53}" presName="linear" presStyleCnt="0">
        <dgm:presLayoutVars>
          <dgm:animLvl val="lvl"/>
          <dgm:resizeHandles val="exact"/>
        </dgm:presLayoutVars>
      </dgm:prSet>
      <dgm:spPr/>
    </dgm:pt>
    <dgm:pt modelId="{3A2B8BE8-30A3-41B4-9432-3467D7003774}" type="pres">
      <dgm:prSet presAssocID="{92860D52-5087-471E-B029-395A1416CC9D}" presName="parentText" presStyleLbl="node1" presStyleIdx="0" presStyleCnt="3">
        <dgm:presLayoutVars>
          <dgm:chMax val="0"/>
          <dgm:bulletEnabled val="1"/>
        </dgm:presLayoutVars>
      </dgm:prSet>
      <dgm:spPr/>
    </dgm:pt>
    <dgm:pt modelId="{1C9066D1-7E2A-4AB5-8F84-5574A09DF56C}" type="pres">
      <dgm:prSet presAssocID="{77847690-5B3A-44F8-A1EC-F17E563AFFD7}" presName="spacer" presStyleCnt="0"/>
      <dgm:spPr/>
    </dgm:pt>
    <dgm:pt modelId="{399071B3-8C60-4509-9DCF-39532CACC666}" type="pres">
      <dgm:prSet presAssocID="{4157B772-5203-4A88-97AB-DA090DAB82CC}" presName="parentText" presStyleLbl="node1" presStyleIdx="1" presStyleCnt="3">
        <dgm:presLayoutVars>
          <dgm:chMax val="0"/>
          <dgm:bulletEnabled val="1"/>
        </dgm:presLayoutVars>
      </dgm:prSet>
      <dgm:spPr/>
    </dgm:pt>
    <dgm:pt modelId="{63C890F0-B7D7-4F09-A312-945039ABF6A3}" type="pres">
      <dgm:prSet presAssocID="{5C23551D-CEC4-4D25-A735-6949E5570CCA}" presName="spacer" presStyleCnt="0"/>
      <dgm:spPr/>
    </dgm:pt>
    <dgm:pt modelId="{66A1C630-D5CC-4FE2-8429-7B960C77F470}" type="pres">
      <dgm:prSet presAssocID="{B08F6DE5-E51B-448F-96C5-23088DD93DCC}" presName="parentText" presStyleLbl="node1" presStyleIdx="2" presStyleCnt="3">
        <dgm:presLayoutVars>
          <dgm:chMax val="0"/>
          <dgm:bulletEnabled val="1"/>
        </dgm:presLayoutVars>
      </dgm:prSet>
      <dgm:spPr/>
    </dgm:pt>
  </dgm:ptLst>
  <dgm:cxnLst>
    <dgm:cxn modelId="{4C45DF1E-8C09-4328-8A25-4FDE6EE2970D}" type="presOf" srcId="{11C7BA76-2FA7-4026-9058-8CDF58A7BE53}" destId="{C68E660D-28B9-44D5-B987-F953F40DBDF0}" srcOrd="0" destOrd="0" presId="urn:microsoft.com/office/officeart/2005/8/layout/vList2"/>
    <dgm:cxn modelId="{A96F2232-C7CE-48BE-9909-AF8A0797ED39}" type="presOf" srcId="{92860D52-5087-471E-B029-395A1416CC9D}" destId="{3A2B8BE8-30A3-41B4-9432-3467D7003774}" srcOrd="0" destOrd="0" presId="urn:microsoft.com/office/officeart/2005/8/layout/vList2"/>
    <dgm:cxn modelId="{73716E34-EA87-44EA-92DD-3925615A7207}" srcId="{11C7BA76-2FA7-4026-9058-8CDF58A7BE53}" destId="{4157B772-5203-4A88-97AB-DA090DAB82CC}" srcOrd="1" destOrd="0" parTransId="{DE5CF2FF-088A-4EE2-816C-F917B0C47394}" sibTransId="{5C23551D-CEC4-4D25-A735-6949E5570CCA}"/>
    <dgm:cxn modelId="{DA0DA443-2A3D-4E37-8B70-463B6EB85E32}" type="presOf" srcId="{B08F6DE5-E51B-448F-96C5-23088DD93DCC}" destId="{66A1C630-D5CC-4FE2-8429-7B960C77F470}" srcOrd="0" destOrd="0" presId="urn:microsoft.com/office/officeart/2005/8/layout/vList2"/>
    <dgm:cxn modelId="{D2B7FC4E-345F-4BA0-AB03-8C98A3A5F565}" srcId="{11C7BA76-2FA7-4026-9058-8CDF58A7BE53}" destId="{92860D52-5087-471E-B029-395A1416CC9D}" srcOrd="0" destOrd="0" parTransId="{6B168133-578D-4A54-AD5F-0FEFDDC572EF}" sibTransId="{77847690-5B3A-44F8-A1EC-F17E563AFFD7}"/>
    <dgm:cxn modelId="{C18306BD-784C-42B7-98F4-30458772B7E6}" type="presOf" srcId="{4157B772-5203-4A88-97AB-DA090DAB82CC}" destId="{399071B3-8C60-4509-9DCF-39532CACC666}" srcOrd="0" destOrd="0" presId="urn:microsoft.com/office/officeart/2005/8/layout/vList2"/>
    <dgm:cxn modelId="{D363A2D4-C14E-4447-9419-0B2FA877C3A2}" srcId="{11C7BA76-2FA7-4026-9058-8CDF58A7BE53}" destId="{B08F6DE5-E51B-448F-96C5-23088DD93DCC}" srcOrd="2" destOrd="0" parTransId="{79890991-F90B-4727-ABCA-6F7D2064A16F}" sibTransId="{1FFC2885-16A4-4217-B401-9D8E8D4F4708}"/>
    <dgm:cxn modelId="{E8A64B34-D5B4-44C2-AD34-4803A2BCA6D8}" type="presParOf" srcId="{C68E660D-28B9-44D5-B987-F953F40DBDF0}" destId="{3A2B8BE8-30A3-41B4-9432-3467D7003774}" srcOrd="0" destOrd="0" presId="urn:microsoft.com/office/officeart/2005/8/layout/vList2"/>
    <dgm:cxn modelId="{DE9B0E81-5E37-4610-A682-0996A6D2A1AE}" type="presParOf" srcId="{C68E660D-28B9-44D5-B987-F953F40DBDF0}" destId="{1C9066D1-7E2A-4AB5-8F84-5574A09DF56C}" srcOrd="1" destOrd="0" presId="urn:microsoft.com/office/officeart/2005/8/layout/vList2"/>
    <dgm:cxn modelId="{B3995749-409C-4E9C-9FBA-10CE81F3CEC3}" type="presParOf" srcId="{C68E660D-28B9-44D5-B987-F953F40DBDF0}" destId="{399071B3-8C60-4509-9DCF-39532CACC666}" srcOrd="2" destOrd="0" presId="urn:microsoft.com/office/officeart/2005/8/layout/vList2"/>
    <dgm:cxn modelId="{17A2B91E-D95D-46CE-8784-07B2A4C348D5}" type="presParOf" srcId="{C68E660D-28B9-44D5-B987-F953F40DBDF0}" destId="{63C890F0-B7D7-4F09-A312-945039ABF6A3}" srcOrd="3" destOrd="0" presId="urn:microsoft.com/office/officeart/2005/8/layout/vList2"/>
    <dgm:cxn modelId="{9454A77A-3A41-42F8-BCE7-AA07BC03E340}" type="presParOf" srcId="{C68E660D-28B9-44D5-B987-F953F40DBDF0}" destId="{66A1C630-D5CC-4FE2-8429-7B960C77F470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4538E597-3AC4-45A8-8F03-782BFCF65D77}" type="doc">
      <dgm:prSet loTypeId="urn:microsoft.com/office/officeart/2018/2/layout/IconCircleList" loCatId="icon" qsTypeId="urn:microsoft.com/office/officeart/2005/8/quickstyle/simple1" qsCatId="simple" csTypeId="urn:microsoft.com/office/officeart/2018/5/colors/Iconchunking_neutralicon_colorful1" csCatId="colorful" phldr="1"/>
      <dgm:spPr/>
      <dgm:t>
        <a:bodyPr/>
        <a:lstStyle/>
        <a:p>
          <a:endParaRPr lang="en-US"/>
        </a:p>
      </dgm:t>
    </dgm:pt>
    <dgm:pt modelId="{5CA5BE70-BF06-4EE9-943C-20436AD83B12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dirty="0"/>
            <a:t>Stem cell therapy provides hope for the treatment </a:t>
          </a:r>
          <a:r>
            <a:rPr lang="id-ID" dirty="0" err="1"/>
            <a:t>of</a:t>
          </a:r>
          <a:r>
            <a:rPr lang="id-ID" dirty="0"/>
            <a:t> </a:t>
          </a:r>
          <a:r>
            <a:rPr lang="id-ID" dirty="0" err="1"/>
            <a:t>Diabetic</a:t>
          </a:r>
          <a:r>
            <a:rPr lang="id-ID" dirty="0"/>
            <a:t> </a:t>
          </a:r>
          <a:r>
            <a:rPr lang="id-ID" dirty="0" err="1"/>
            <a:t>Foot</a:t>
          </a:r>
          <a:r>
            <a:rPr lang="id-ID" dirty="0"/>
            <a:t> </a:t>
          </a:r>
          <a:r>
            <a:rPr lang="id-ID" dirty="0" err="1"/>
            <a:t>Ulcers</a:t>
          </a:r>
          <a:endParaRPr lang="en-US" dirty="0"/>
        </a:p>
      </dgm:t>
    </dgm:pt>
    <dgm:pt modelId="{1786189C-5E87-4451-B3E8-D5B07C600397}" type="parTrans" cxnId="{CD6C77B1-6E6B-4C5E-B158-0368D4C63D41}">
      <dgm:prSet/>
      <dgm:spPr/>
      <dgm:t>
        <a:bodyPr/>
        <a:lstStyle/>
        <a:p>
          <a:endParaRPr lang="en-US"/>
        </a:p>
      </dgm:t>
    </dgm:pt>
    <dgm:pt modelId="{F0F240EB-135A-4430-8518-A56106D1A31F}" type="sibTrans" cxnId="{CD6C77B1-6E6B-4C5E-B158-0368D4C63D41}">
      <dgm:prSet/>
      <dgm:spPr/>
      <dgm:t>
        <a:bodyPr/>
        <a:lstStyle/>
        <a:p>
          <a:pPr>
            <a:lnSpc>
              <a:spcPct val="100000"/>
            </a:lnSpc>
          </a:pPr>
          <a:endParaRPr lang="en-US"/>
        </a:p>
      </dgm:t>
    </dgm:pt>
    <dgm:pt modelId="{9DCF680F-E6BC-4669-ACCB-8DA487C5F7D5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dirty="0"/>
            <a:t>There are several mechanisms for stem cell therapy to repair damage in </a:t>
          </a:r>
          <a:r>
            <a:rPr lang="id-ID" dirty="0" err="1"/>
            <a:t>chronic</a:t>
          </a:r>
          <a:r>
            <a:rPr lang="id-ID" dirty="0"/>
            <a:t> </a:t>
          </a:r>
          <a:r>
            <a:rPr lang="id-ID" dirty="0" err="1"/>
            <a:t>wound</a:t>
          </a:r>
          <a:endParaRPr lang="en-US" dirty="0"/>
        </a:p>
      </dgm:t>
    </dgm:pt>
    <dgm:pt modelId="{2D0F5488-9B3A-4E45-9943-206B566F3197}" type="parTrans" cxnId="{D74A5341-525E-4159-A0AA-CD209F0C80ED}">
      <dgm:prSet/>
      <dgm:spPr/>
      <dgm:t>
        <a:bodyPr/>
        <a:lstStyle/>
        <a:p>
          <a:endParaRPr lang="en-US"/>
        </a:p>
      </dgm:t>
    </dgm:pt>
    <dgm:pt modelId="{1083239B-B7DA-4F91-B10A-E8A1BC3D04E1}" type="sibTrans" cxnId="{D74A5341-525E-4159-A0AA-CD209F0C80ED}">
      <dgm:prSet/>
      <dgm:spPr/>
      <dgm:t>
        <a:bodyPr/>
        <a:lstStyle/>
        <a:p>
          <a:pPr>
            <a:lnSpc>
              <a:spcPct val="100000"/>
            </a:lnSpc>
          </a:pPr>
          <a:endParaRPr lang="en-US"/>
        </a:p>
      </dgm:t>
    </dgm:pt>
    <dgm:pt modelId="{CBDFC31C-C485-4527-8C42-0B42BC0C455B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Further research is needed to make stem cell therapy even better</a:t>
          </a:r>
        </a:p>
      </dgm:t>
    </dgm:pt>
    <dgm:pt modelId="{CA945364-558B-4670-928F-7B3CDEF22399}" type="parTrans" cxnId="{3D1377C0-5D21-4EE6-A8FD-96A038491FBE}">
      <dgm:prSet/>
      <dgm:spPr/>
      <dgm:t>
        <a:bodyPr/>
        <a:lstStyle/>
        <a:p>
          <a:endParaRPr lang="en-US"/>
        </a:p>
      </dgm:t>
    </dgm:pt>
    <dgm:pt modelId="{D61ACE06-F64A-4FCA-B990-1983163C0EBA}" type="sibTrans" cxnId="{3D1377C0-5D21-4EE6-A8FD-96A038491FBE}">
      <dgm:prSet/>
      <dgm:spPr/>
      <dgm:t>
        <a:bodyPr/>
        <a:lstStyle/>
        <a:p>
          <a:pPr>
            <a:lnSpc>
              <a:spcPct val="100000"/>
            </a:lnSpc>
          </a:pPr>
          <a:endParaRPr lang="en-US"/>
        </a:p>
      </dgm:t>
    </dgm:pt>
    <dgm:pt modelId="{D838534C-3429-4B86-8262-6E487F7FB016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dirty="0"/>
            <a:t>Further research to determine stem cell therapy protocols for </a:t>
          </a:r>
          <a:r>
            <a:rPr lang="id-ID" dirty="0" err="1"/>
            <a:t>Diabetic</a:t>
          </a:r>
          <a:r>
            <a:rPr lang="id-ID" dirty="0"/>
            <a:t> </a:t>
          </a:r>
          <a:r>
            <a:rPr lang="en-US" noProof="0" dirty="0"/>
            <a:t>Foot</a:t>
          </a:r>
          <a:r>
            <a:rPr lang="id-ID" dirty="0"/>
            <a:t> </a:t>
          </a:r>
          <a:r>
            <a:rPr lang="id-ID" dirty="0" err="1"/>
            <a:t>Ulcers</a:t>
          </a:r>
          <a:endParaRPr lang="en-US" dirty="0"/>
        </a:p>
      </dgm:t>
    </dgm:pt>
    <dgm:pt modelId="{2AAF815C-CC5C-485F-BDE4-0A3870DB2860}" type="parTrans" cxnId="{D55C3572-90DE-4689-A980-EA22180B5850}">
      <dgm:prSet/>
      <dgm:spPr/>
      <dgm:t>
        <a:bodyPr/>
        <a:lstStyle/>
        <a:p>
          <a:endParaRPr lang="en-US"/>
        </a:p>
      </dgm:t>
    </dgm:pt>
    <dgm:pt modelId="{F4FBAB55-4A51-41E3-B715-A2E6A3789C9A}" type="sibTrans" cxnId="{D55C3572-90DE-4689-A980-EA22180B5850}">
      <dgm:prSet/>
      <dgm:spPr/>
      <dgm:t>
        <a:bodyPr/>
        <a:lstStyle/>
        <a:p>
          <a:endParaRPr lang="en-US"/>
        </a:p>
      </dgm:t>
    </dgm:pt>
    <dgm:pt modelId="{CBAA53D2-12EE-4688-B9C7-F6DE8CC6B0ED}" type="pres">
      <dgm:prSet presAssocID="{4538E597-3AC4-45A8-8F03-782BFCF65D77}" presName="root" presStyleCnt="0">
        <dgm:presLayoutVars>
          <dgm:dir/>
          <dgm:resizeHandles val="exact"/>
        </dgm:presLayoutVars>
      </dgm:prSet>
      <dgm:spPr/>
    </dgm:pt>
    <dgm:pt modelId="{298AA463-6E6D-4100-8C72-236145F31E6A}" type="pres">
      <dgm:prSet presAssocID="{4538E597-3AC4-45A8-8F03-782BFCF65D77}" presName="container" presStyleCnt="0">
        <dgm:presLayoutVars>
          <dgm:dir/>
          <dgm:resizeHandles val="exact"/>
        </dgm:presLayoutVars>
      </dgm:prSet>
      <dgm:spPr/>
    </dgm:pt>
    <dgm:pt modelId="{90F24351-DBB1-415C-B20C-296DA84FD1ED}" type="pres">
      <dgm:prSet presAssocID="{5CA5BE70-BF06-4EE9-943C-20436AD83B12}" presName="compNode" presStyleCnt="0"/>
      <dgm:spPr/>
    </dgm:pt>
    <dgm:pt modelId="{8FB2BC07-5EE8-40CF-B347-A9FB74FD6A74}" type="pres">
      <dgm:prSet presAssocID="{5CA5BE70-BF06-4EE9-943C-20436AD83B12}" presName="iconBgRect" presStyleLbl="bgShp" presStyleIdx="0" presStyleCnt="4"/>
      <dgm:spPr/>
    </dgm:pt>
    <dgm:pt modelId="{0DE70C55-ACFC-489C-BEFF-8656AC0E5069}" type="pres">
      <dgm:prSet presAssocID="{5CA5BE70-BF06-4EE9-943C-20436AD83B12}" presName="iconRect" presStyleLbl="node1" presStyleIdx="0" presStyleCnt="4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Needle"/>
        </a:ext>
      </dgm:extLst>
    </dgm:pt>
    <dgm:pt modelId="{A6A18DB9-2506-4EBF-94BE-B417A0580A8F}" type="pres">
      <dgm:prSet presAssocID="{5CA5BE70-BF06-4EE9-943C-20436AD83B12}" presName="spaceRect" presStyleCnt="0"/>
      <dgm:spPr/>
    </dgm:pt>
    <dgm:pt modelId="{40F3D2AA-F86C-4187-A7B7-F138A24DE232}" type="pres">
      <dgm:prSet presAssocID="{5CA5BE70-BF06-4EE9-943C-20436AD83B12}" presName="textRect" presStyleLbl="revTx" presStyleIdx="0" presStyleCnt="4">
        <dgm:presLayoutVars>
          <dgm:chMax val="1"/>
          <dgm:chPref val="1"/>
        </dgm:presLayoutVars>
      </dgm:prSet>
      <dgm:spPr/>
    </dgm:pt>
    <dgm:pt modelId="{A4EA897B-DBCB-47D7-897B-100FE47C26CA}" type="pres">
      <dgm:prSet presAssocID="{F0F240EB-135A-4430-8518-A56106D1A31F}" presName="sibTrans" presStyleLbl="sibTrans2D1" presStyleIdx="0" presStyleCnt="0"/>
      <dgm:spPr/>
    </dgm:pt>
    <dgm:pt modelId="{EF68526D-6269-4B91-BCA0-0F14E183C87B}" type="pres">
      <dgm:prSet presAssocID="{9DCF680F-E6BC-4669-ACCB-8DA487C5F7D5}" presName="compNode" presStyleCnt="0"/>
      <dgm:spPr/>
    </dgm:pt>
    <dgm:pt modelId="{4017FCFD-162E-49D2-BE02-EF52CA84F68A}" type="pres">
      <dgm:prSet presAssocID="{9DCF680F-E6BC-4669-ACCB-8DA487C5F7D5}" presName="iconBgRect" presStyleLbl="bgShp" presStyleIdx="1" presStyleCnt="4"/>
      <dgm:spPr/>
    </dgm:pt>
    <dgm:pt modelId="{1950935D-164F-40A6-870A-45FC078CB7E8}" type="pres">
      <dgm:prSet presAssocID="{9DCF680F-E6BC-4669-ACCB-8DA487C5F7D5}" presName="iconRect" presStyleLbl="node1" presStyleIdx="1" presStyleCnt="4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DNA"/>
        </a:ext>
      </dgm:extLst>
    </dgm:pt>
    <dgm:pt modelId="{75E25DBD-5572-4A22-92CC-C7A6FE43AF6F}" type="pres">
      <dgm:prSet presAssocID="{9DCF680F-E6BC-4669-ACCB-8DA487C5F7D5}" presName="spaceRect" presStyleCnt="0"/>
      <dgm:spPr/>
    </dgm:pt>
    <dgm:pt modelId="{7AFC69F3-F7A8-4232-829B-D33066BF9F70}" type="pres">
      <dgm:prSet presAssocID="{9DCF680F-E6BC-4669-ACCB-8DA487C5F7D5}" presName="textRect" presStyleLbl="revTx" presStyleIdx="1" presStyleCnt="4">
        <dgm:presLayoutVars>
          <dgm:chMax val="1"/>
          <dgm:chPref val="1"/>
        </dgm:presLayoutVars>
      </dgm:prSet>
      <dgm:spPr/>
    </dgm:pt>
    <dgm:pt modelId="{E2E88EED-7FC1-4833-A7E7-847B44B673B4}" type="pres">
      <dgm:prSet presAssocID="{1083239B-B7DA-4F91-B10A-E8A1BC3D04E1}" presName="sibTrans" presStyleLbl="sibTrans2D1" presStyleIdx="0" presStyleCnt="0"/>
      <dgm:spPr/>
    </dgm:pt>
    <dgm:pt modelId="{9FB29B6B-3CD0-4C96-8576-9B7BE527A683}" type="pres">
      <dgm:prSet presAssocID="{CBDFC31C-C485-4527-8C42-0B42BC0C455B}" presName="compNode" presStyleCnt="0"/>
      <dgm:spPr/>
    </dgm:pt>
    <dgm:pt modelId="{6B643D74-9940-43A9-A571-ADBEB69C3BEE}" type="pres">
      <dgm:prSet presAssocID="{CBDFC31C-C485-4527-8C42-0B42BC0C455B}" presName="iconBgRect" presStyleLbl="bgShp" presStyleIdx="2" presStyleCnt="4"/>
      <dgm:spPr/>
    </dgm:pt>
    <dgm:pt modelId="{C6364640-5A33-4A24-B14B-9B4D78B2EA74}" type="pres">
      <dgm:prSet presAssocID="{CBDFC31C-C485-4527-8C42-0B42BC0C455B}" presName="iconRect" presStyleLbl="node1" presStyleIdx="2" presStyleCnt="4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Microscope"/>
        </a:ext>
      </dgm:extLst>
    </dgm:pt>
    <dgm:pt modelId="{5C95DDC0-6693-4492-95BF-E5D82C4110D3}" type="pres">
      <dgm:prSet presAssocID="{CBDFC31C-C485-4527-8C42-0B42BC0C455B}" presName="spaceRect" presStyleCnt="0"/>
      <dgm:spPr/>
    </dgm:pt>
    <dgm:pt modelId="{A48ACF9D-1680-4FD3-910B-53DEE98DA9BE}" type="pres">
      <dgm:prSet presAssocID="{CBDFC31C-C485-4527-8C42-0B42BC0C455B}" presName="textRect" presStyleLbl="revTx" presStyleIdx="2" presStyleCnt="4">
        <dgm:presLayoutVars>
          <dgm:chMax val="1"/>
          <dgm:chPref val="1"/>
        </dgm:presLayoutVars>
      </dgm:prSet>
      <dgm:spPr/>
    </dgm:pt>
    <dgm:pt modelId="{5ADFF6D0-66EA-4B0B-8D4A-C9B51D9168E7}" type="pres">
      <dgm:prSet presAssocID="{D61ACE06-F64A-4FCA-B990-1983163C0EBA}" presName="sibTrans" presStyleLbl="sibTrans2D1" presStyleIdx="0" presStyleCnt="0"/>
      <dgm:spPr/>
    </dgm:pt>
    <dgm:pt modelId="{860F82DE-6BAD-48B9-B42A-DAFDB924FB5B}" type="pres">
      <dgm:prSet presAssocID="{D838534C-3429-4B86-8262-6E487F7FB016}" presName="compNode" presStyleCnt="0"/>
      <dgm:spPr/>
    </dgm:pt>
    <dgm:pt modelId="{4205872E-313C-41FB-9073-FCF26444C520}" type="pres">
      <dgm:prSet presAssocID="{D838534C-3429-4B86-8262-6E487F7FB016}" presName="iconBgRect" presStyleLbl="bgShp" presStyleIdx="3" presStyleCnt="4"/>
      <dgm:spPr/>
    </dgm:pt>
    <dgm:pt modelId="{92D10ACE-E8FB-42B9-9FA1-0C1E1D25C3A8}" type="pres">
      <dgm:prSet presAssocID="{D838534C-3429-4B86-8262-6E487F7FB016}" presName="iconRect" presStyleLbl="node1" presStyleIdx="3" presStyleCnt="4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Kidney"/>
        </a:ext>
      </dgm:extLst>
    </dgm:pt>
    <dgm:pt modelId="{98CBAFF8-AE27-44A5-B9A7-46D93E6060EA}" type="pres">
      <dgm:prSet presAssocID="{D838534C-3429-4B86-8262-6E487F7FB016}" presName="spaceRect" presStyleCnt="0"/>
      <dgm:spPr/>
    </dgm:pt>
    <dgm:pt modelId="{DEF88D2A-81B4-41B1-ABE3-FDC6E6A90688}" type="pres">
      <dgm:prSet presAssocID="{D838534C-3429-4B86-8262-6E487F7FB016}" presName="textRect" presStyleLbl="revTx" presStyleIdx="3" presStyleCnt="4">
        <dgm:presLayoutVars>
          <dgm:chMax val="1"/>
          <dgm:chPref val="1"/>
        </dgm:presLayoutVars>
      </dgm:prSet>
      <dgm:spPr/>
    </dgm:pt>
  </dgm:ptLst>
  <dgm:cxnLst>
    <dgm:cxn modelId="{04F91A32-C227-4277-88B1-33FC9C1E20CF}" type="presOf" srcId="{F0F240EB-135A-4430-8518-A56106D1A31F}" destId="{A4EA897B-DBCB-47D7-897B-100FE47C26CA}" srcOrd="0" destOrd="0" presId="urn:microsoft.com/office/officeart/2018/2/layout/IconCircleList"/>
    <dgm:cxn modelId="{D74A5341-525E-4159-A0AA-CD209F0C80ED}" srcId="{4538E597-3AC4-45A8-8F03-782BFCF65D77}" destId="{9DCF680F-E6BC-4669-ACCB-8DA487C5F7D5}" srcOrd="1" destOrd="0" parTransId="{2D0F5488-9B3A-4E45-9943-206B566F3197}" sibTransId="{1083239B-B7DA-4F91-B10A-E8A1BC3D04E1}"/>
    <dgm:cxn modelId="{5B6FD870-E8BC-4C5F-8BB9-1B4BB1AD3062}" type="presOf" srcId="{CBDFC31C-C485-4527-8C42-0B42BC0C455B}" destId="{A48ACF9D-1680-4FD3-910B-53DEE98DA9BE}" srcOrd="0" destOrd="0" presId="urn:microsoft.com/office/officeart/2018/2/layout/IconCircleList"/>
    <dgm:cxn modelId="{D55C3572-90DE-4689-A980-EA22180B5850}" srcId="{4538E597-3AC4-45A8-8F03-782BFCF65D77}" destId="{D838534C-3429-4B86-8262-6E487F7FB016}" srcOrd="3" destOrd="0" parTransId="{2AAF815C-CC5C-485F-BDE4-0A3870DB2860}" sibTransId="{F4FBAB55-4A51-41E3-B715-A2E6A3789C9A}"/>
    <dgm:cxn modelId="{8EA5EA8B-7DEB-451A-80D0-AB6AAFF8FD9F}" type="presOf" srcId="{1083239B-B7DA-4F91-B10A-E8A1BC3D04E1}" destId="{E2E88EED-7FC1-4833-A7E7-847B44B673B4}" srcOrd="0" destOrd="0" presId="urn:microsoft.com/office/officeart/2018/2/layout/IconCircleList"/>
    <dgm:cxn modelId="{49C8E99A-7C0B-42A3-B95E-BFE430621246}" type="presOf" srcId="{4538E597-3AC4-45A8-8F03-782BFCF65D77}" destId="{CBAA53D2-12EE-4688-B9C7-F6DE8CC6B0ED}" srcOrd="0" destOrd="0" presId="urn:microsoft.com/office/officeart/2018/2/layout/IconCircleList"/>
    <dgm:cxn modelId="{6D013CAA-7A59-4BBE-A908-48913CA3C5CA}" type="presOf" srcId="{D61ACE06-F64A-4FCA-B990-1983163C0EBA}" destId="{5ADFF6D0-66EA-4B0B-8D4A-C9B51D9168E7}" srcOrd="0" destOrd="0" presId="urn:microsoft.com/office/officeart/2018/2/layout/IconCircleList"/>
    <dgm:cxn modelId="{CD6C77B1-6E6B-4C5E-B158-0368D4C63D41}" srcId="{4538E597-3AC4-45A8-8F03-782BFCF65D77}" destId="{5CA5BE70-BF06-4EE9-943C-20436AD83B12}" srcOrd="0" destOrd="0" parTransId="{1786189C-5E87-4451-B3E8-D5B07C600397}" sibTransId="{F0F240EB-135A-4430-8518-A56106D1A31F}"/>
    <dgm:cxn modelId="{39EF7EB7-1278-48CB-ACC6-3177FDA7E169}" type="presOf" srcId="{9DCF680F-E6BC-4669-ACCB-8DA487C5F7D5}" destId="{7AFC69F3-F7A8-4232-829B-D33066BF9F70}" srcOrd="0" destOrd="0" presId="urn:microsoft.com/office/officeart/2018/2/layout/IconCircleList"/>
    <dgm:cxn modelId="{476AF6BE-7EBB-4704-BC8F-2E3D8D2D531A}" type="presOf" srcId="{5CA5BE70-BF06-4EE9-943C-20436AD83B12}" destId="{40F3D2AA-F86C-4187-A7B7-F138A24DE232}" srcOrd="0" destOrd="0" presId="urn:microsoft.com/office/officeart/2018/2/layout/IconCircleList"/>
    <dgm:cxn modelId="{3D1377C0-5D21-4EE6-A8FD-96A038491FBE}" srcId="{4538E597-3AC4-45A8-8F03-782BFCF65D77}" destId="{CBDFC31C-C485-4527-8C42-0B42BC0C455B}" srcOrd="2" destOrd="0" parTransId="{CA945364-558B-4670-928F-7B3CDEF22399}" sibTransId="{D61ACE06-F64A-4FCA-B990-1983163C0EBA}"/>
    <dgm:cxn modelId="{27F2ACEC-52DF-4F1A-B6A3-44E383731E8E}" type="presOf" srcId="{D838534C-3429-4B86-8262-6E487F7FB016}" destId="{DEF88D2A-81B4-41B1-ABE3-FDC6E6A90688}" srcOrd="0" destOrd="0" presId="urn:microsoft.com/office/officeart/2018/2/layout/IconCircleList"/>
    <dgm:cxn modelId="{945DB32A-9EBA-43AE-9AD0-9934EE68DA82}" type="presParOf" srcId="{CBAA53D2-12EE-4688-B9C7-F6DE8CC6B0ED}" destId="{298AA463-6E6D-4100-8C72-236145F31E6A}" srcOrd="0" destOrd="0" presId="urn:microsoft.com/office/officeart/2018/2/layout/IconCircleList"/>
    <dgm:cxn modelId="{C6FFDCE3-DDC7-4195-A5DC-9FC014A7DBC1}" type="presParOf" srcId="{298AA463-6E6D-4100-8C72-236145F31E6A}" destId="{90F24351-DBB1-415C-B20C-296DA84FD1ED}" srcOrd="0" destOrd="0" presId="urn:microsoft.com/office/officeart/2018/2/layout/IconCircleList"/>
    <dgm:cxn modelId="{816BA083-4E1F-476A-80B6-09DB0AE6D97F}" type="presParOf" srcId="{90F24351-DBB1-415C-B20C-296DA84FD1ED}" destId="{8FB2BC07-5EE8-40CF-B347-A9FB74FD6A74}" srcOrd="0" destOrd="0" presId="urn:microsoft.com/office/officeart/2018/2/layout/IconCircleList"/>
    <dgm:cxn modelId="{CFE47ACE-7FD9-4FBB-ADD1-3FE7DC1C6C08}" type="presParOf" srcId="{90F24351-DBB1-415C-B20C-296DA84FD1ED}" destId="{0DE70C55-ACFC-489C-BEFF-8656AC0E5069}" srcOrd="1" destOrd="0" presId="urn:microsoft.com/office/officeart/2018/2/layout/IconCircleList"/>
    <dgm:cxn modelId="{3BACFDB0-C5D0-4DC0-BC52-E699D16B83C6}" type="presParOf" srcId="{90F24351-DBB1-415C-B20C-296DA84FD1ED}" destId="{A6A18DB9-2506-4EBF-94BE-B417A0580A8F}" srcOrd="2" destOrd="0" presId="urn:microsoft.com/office/officeart/2018/2/layout/IconCircleList"/>
    <dgm:cxn modelId="{F1B684B5-3CD3-4A11-82D3-75680AB0885A}" type="presParOf" srcId="{90F24351-DBB1-415C-B20C-296DA84FD1ED}" destId="{40F3D2AA-F86C-4187-A7B7-F138A24DE232}" srcOrd="3" destOrd="0" presId="urn:microsoft.com/office/officeart/2018/2/layout/IconCircleList"/>
    <dgm:cxn modelId="{FB359278-7F79-4BF3-91F3-4EE7F887031D}" type="presParOf" srcId="{298AA463-6E6D-4100-8C72-236145F31E6A}" destId="{A4EA897B-DBCB-47D7-897B-100FE47C26CA}" srcOrd="1" destOrd="0" presId="urn:microsoft.com/office/officeart/2018/2/layout/IconCircleList"/>
    <dgm:cxn modelId="{16C39A4D-3FDE-43D5-8F04-97C9493F67DB}" type="presParOf" srcId="{298AA463-6E6D-4100-8C72-236145F31E6A}" destId="{EF68526D-6269-4B91-BCA0-0F14E183C87B}" srcOrd="2" destOrd="0" presId="urn:microsoft.com/office/officeart/2018/2/layout/IconCircleList"/>
    <dgm:cxn modelId="{ED1D0225-5FC8-4FFA-ADE2-581D59362076}" type="presParOf" srcId="{EF68526D-6269-4B91-BCA0-0F14E183C87B}" destId="{4017FCFD-162E-49D2-BE02-EF52CA84F68A}" srcOrd="0" destOrd="0" presId="urn:microsoft.com/office/officeart/2018/2/layout/IconCircleList"/>
    <dgm:cxn modelId="{9C61851D-5C7B-4372-9BB0-A36E2D663B23}" type="presParOf" srcId="{EF68526D-6269-4B91-BCA0-0F14E183C87B}" destId="{1950935D-164F-40A6-870A-45FC078CB7E8}" srcOrd="1" destOrd="0" presId="urn:microsoft.com/office/officeart/2018/2/layout/IconCircleList"/>
    <dgm:cxn modelId="{53C25EA8-E29C-40A4-9746-E7A90868D277}" type="presParOf" srcId="{EF68526D-6269-4B91-BCA0-0F14E183C87B}" destId="{75E25DBD-5572-4A22-92CC-C7A6FE43AF6F}" srcOrd="2" destOrd="0" presId="urn:microsoft.com/office/officeart/2018/2/layout/IconCircleList"/>
    <dgm:cxn modelId="{C123B987-2B72-4EE7-A0D3-37B0D0E77618}" type="presParOf" srcId="{EF68526D-6269-4B91-BCA0-0F14E183C87B}" destId="{7AFC69F3-F7A8-4232-829B-D33066BF9F70}" srcOrd="3" destOrd="0" presId="urn:microsoft.com/office/officeart/2018/2/layout/IconCircleList"/>
    <dgm:cxn modelId="{58285967-23E6-4AC3-A3BF-57790FFC0AEE}" type="presParOf" srcId="{298AA463-6E6D-4100-8C72-236145F31E6A}" destId="{E2E88EED-7FC1-4833-A7E7-847B44B673B4}" srcOrd="3" destOrd="0" presId="urn:microsoft.com/office/officeart/2018/2/layout/IconCircleList"/>
    <dgm:cxn modelId="{71633703-1A29-459E-BA17-FAE7CC7FA064}" type="presParOf" srcId="{298AA463-6E6D-4100-8C72-236145F31E6A}" destId="{9FB29B6B-3CD0-4C96-8576-9B7BE527A683}" srcOrd="4" destOrd="0" presId="urn:microsoft.com/office/officeart/2018/2/layout/IconCircleList"/>
    <dgm:cxn modelId="{6B8C6A67-BBBB-4BAE-9FFD-A29AB672335F}" type="presParOf" srcId="{9FB29B6B-3CD0-4C96-8576-9B7BE527A683}" destId="{6B643D74-9940-43A9-A571-ADBEB69C3BEE}" srcOrd="0" destOrd="0" presId="urn:microsoft.com/office/officeart/2018/2/layout/IconCircleList"/>
    <dgm:cxn modelId="{3EC35C14-91A0-4122-A16F-92CBC0C40961}" type="presParOf" srcId="{9FB29B6B-3CD0-4C96-8576-9B7BE527A683}" destId="{C6364640-5A33-4A24-B14B-9B4D78B2EA74}" srcOrd="1" destOrd="0" presId="urn:microsoft.com/office/officeart/2018/2/layout/IconCircleList"/>
    <dgm:cxn modelId="{97C1BF2F-C511-4ACA-8FFE-241538BA93CA}" type="presParOf" srcId="{9FB29B6B-3CD0-4C96-8576-9B7BE527A683}" destId="{5C95DDC0-6693-4492-95BF-E5D82C4110D3}" srcOrd="2" destOrd="0" presId="urn:microsoft.com/office/officeart/2018/2/layout/IconCircleList"/>
    <dgm:cxn modelId="{648D8736-B4DE-4463-8513-A289C998F1DF}" type="presParOf" srcId="{9FB29B6B-3CD0-4C96-8576-9B7BE527A683}" destId="{A48ACF9D-1680-4FD3-910B-53DEE98DA9BE}" srcOrd="3" destOrd="0" presId="urn:microsoft.com/office/officeart/2018/2/layout/IconCircleList"/>
    <dgm:cxn modelId="{0D4741B1-E4B7-4537-814A-23A4520610FB}" type="presParOf" srcId="{298AA463-6E6D-4100-8C72-236145F31E6A}" destId="{5ADFF6D0-66EA-4B0B-8D4A-C9B51D9168E7}" srcOrd="5" destOrd="0" presId="urn:microsoft.com/office/officeart/2018/2/layout/IconCircleList"/>
    <dgm:cxn modelId="{329C6AB0-ABDB-400A-9386-A317C15CB466}" type="presParOf" srcId="{298AA463-6E6D-4100-8C72-236145F31E6A}" destId="{860F82DE-6BAD-48B9-B42A-DAFDB924FB5B}" srcOrd="6" destOrd="0" presId="urn:microsoft.com/office/officeart/2018/2/layout/IconCircleList"/>
    <dgm:cxn modelId="{40600CA5-9659-4767-9478-066A27976BCD}" type="presParOf" srcId="{860F82DE-6BAD-48B9-B42A-DAFDB924FB5B}" destId="{4205872E-313C-41FB-9073-FCF26444C520}" srcOrd="0" destOrd="0" presId="urn:microsoft.com/office/officeart/2018/2/layout/IconCircleList"/>
    <dgm:cxn modelId="{AFE61861-2BF6-4289-8565-822C105FF811}" type="presParOf" srcId="{860F82DE-6BAD-48B9-B42A-DAFDB924FB5B}" destId="{92D10ACE-E8FB-42B9-9FA1-0C1E1D25C3A8}" srcOrd="1" destOrd="0" presId="urn:microsoft.com/office/officeart/2018/2/layout/IconCircleList"/>
    <dgm:cxn modelId="{3B2852D1-C0AE-4351-9DD0-75C4A41E3D62}" type="presParOf" srcId="{860F82DE-6BAD-48B9-B42A-DAFDB924FB5B}" destId="{98CBAFF8-AE27-44A5-B9A7-46D93E6060EA}" srcOrd="2" destOrd="0" presId="urn:microsoft.com/office/officeart/2018/2/layout/IconCircleList"/>
    <dgm:cxn modelId="{FD8AF37B-3920-4C0A-8700-DCE7BF05C53A}" type="presParOf" srcId="{860F82DE-6BAD-48B9-B42A-DAFDB924FB5B}" destId="{DEF88D2A-81B4-41B1-ABE3-FDC6E6A90688}" srcOrd="3" destOrd="0" presId="urn:microsoft.com/office/officeart/2018/2/layout/IconCircle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D055EBC-177D-4B19-B2DC-1BB81A074F1C}">
      <dsp:nvSpPr>
        <dsp:cNvPr id="0" name=""/>
        <dsp:cNvSpPr/>
      </dsp:nvSpPr>
      <dsp:spPr>
        <a:xfrm>
          <a:off x="0" y="956381"/>
          <a:ext cx="6513603" cy="1765627"/>
        </a:xfrm>
        <a:prstGeom prst="roundRect">
          <a:avLst>
            <a:gd name="adj" fmla="val 10000"/>
          </a:avLst>
        </a:prstGeom>
        <a:solidFill>
          <a:schemeClr val="accent5">
            <a:lumMod val="50000"/>
          </a:schemeClr>
        </a:soli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matte">
          <a:bevelT w="14445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/>
      </dsp:style>
    </dsp:sp>
    <dsp:sp modelId="{E0A4DEFC-A040-4AB6-8A2C-E1566E621755}">
      <dsp:nvSpPr>
        <dsp:cNvPr id="0" name=""/>
        <dsp:cNvSpPr/>
      </dsp:nvSpPr>
      <dsp:spPr>
        <a:xfrm>
          <a:off x="534102" y="1353647"/>
          <a:ext cx="971095" cy="971095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D643D651-9E4B-48BC-8BC6-A1B7EB99BE6F}">
      <dsp:nvSpPr>
        <dsp:cNvPr id="0" name=""/>
        <dsp:cNvSpPr/>
      </dsp:nvSpPr>
      <dsp:spPr>
        <a:xfrm>
          <a:off x="2039300" y="956381"/>
          <a:ext cx="4474303" cy="176562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86862" tIns="186862" rIns="186862" bIns="186862" numCol="1" spcCol="1270" anchor="ctr" anchorCtr="0">
          <a:noAutofit/>
        </a:bodyPr>
        <a:lstStyle/>
        <a:p>
          <a:pPr marL="0" lvl="0" indent="0" algn="l" defTabSz="9779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/>
            <a:t>DFU is one of the most common complications</a:t>
          </a:r>
        </a:p>
      </dsp:txBody>
      <dsp:txXfrm>
        <a:off x="2039300" y="956381"/>
        <a:ext cx="4474303" cy="1765627"/>
      </dsp:txXfrm>
    </dsp:sp>
    <dsp:sp modelId="{D038A1B4-3F1D-4A41-9721-7013E89F84B4}">
      <dsp:nvSpPr>
        <dsp:cNvPr id="0" name=""/>
        <dsp:cNvSpPr/>
      </dsp:nvSpPr>
      <dsp:spPr>
        <a:xfrm>
          <a:off x="0" y="3163416"/>
          <a:ext cx="6513603" cy="1765627"/>
        </a:xfrm>
        <a:prstGeom prst="roundRect">
          <a:avLst>
            <a:gd name="adj" fmla="val 10000"/>
          </a:avLst>
        </a:prstGeom>
        <a:solidFill>
          <a:schemeClr val="tx2">
            <a:lumMod val="50000"/>
          </a:schemeClr>
        </a:soli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matte">
          <a:bevelT w="14445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/>
      </dsp:style>
    </dsp:sp>
    <dsp:sp modelId="{1406BF19-A463-451C-B082-8CD6F20DDA61}">
      <dsp:nvSpPr>
        <dsp:cNvPr id="0" name=""/>
        <dsp:cNvSpPr/>
      </dsp:nvSpPr>
      <dsp:spPr>
        <a:xfrm>
          <a:off x="534102" y="3560682"/>
          <a:ext cx="971095" cy="971095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DDA89B71-B22A-4B3C-9693-5D8112437420}">
      <dsp:nvSpPr>
        <dsp:cNvPr id="0" name=""/>
        <dsp:cNvSpPr/>
      </dsp:nvSpPr>
      <dsp:spPr>
        <a:xfrm>
          <a:off x="2039300" y="3163416"/>
          <a:ext cx="4474303" cy="176562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86862" tIns="186862" rIns="186862" bIns="186862" numCol="1" spcCol="1270" anchor="ctr" anchorCtr="0">
          <a:noAutofit/>
        </a:bodyPr>
        <a:lstStyle/>
        <a:p>
          <a:pPr marL="0" lvl="0" indent="0" algn="l" defTabSz="9779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/>
            <a:t>Data from the RSCM Jakarta, found 8.7% of patients experiencing complications of diabetic ulcers</a:t>
          </a:r>
          <a:r>
            <a:rPr lang="id-ID" sz="2200" kern="1200" dirty="0"/>
            <a:t> (RSCM, 2011)</a:t>
          </a:r>
          <a:endParaRPr lang="en-US" sz="2200" kern="1200" dirty="0"/>
        </a:p>
      </dsp:txBody>
      <dsp:txXfrm>
        <a:off x="2039300" y="3163416"/>
        <a:ext cx="4474303" cy="176562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B69A495-1C60-4B5F-9B6D-BD53668FC055}">
      <dsp:nvSpPr>
        <dsp:cNvPr id="0" name=""/>
        <dsp:cNvSpPr/>
      </dsp:nvSpPr>
      <dsp:spPr>
        <a:xfrm>
          <a:off x="0" y="959760"/>
          <a:ext cx="6089650" cy="1127295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9070" tIns="179070" rIns="179070" bIns="179070" numCol="1" spcCol="1270" anchor="ctr" anchorCtr="0">
          <a:noAutofit/>
        </a:bodyPr>
        <a:lstStyle/>
        <a:p>
          <a:pPr marL="0" lvl="0" indent="0" algn="l" defTabSz="2089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d-ID" sz="4700" kern="1200"/>
            <a:t>Inflammatory phase, </a:t>
          </a:r>
          <a:endParaRPr lang="en-US" sz="4700" kern="1200"/>
        </a:p>
      </dsp:txBody>
      <dsp:txXfrm>
        <a:off x="55030" y="1014790"/>
        <a:ext cx="5979590" cy="1017235"/>
      </dsp:txXfrm>
    </dsp:sp>
    <dsp:sp modelId="{B7C8DEA6-2690-43AF-A1AD-B198CD6E4BE3}">
      <dsp:nvSpPr>
        <dsp:cNvPr id="0" name=""/>
        <dsp:cNvSpPr/>
      </dsp:nvSpPr>
      <dsp:spPr>
        <a:xfrm>
          <a:off x="0" y="2222415"/>
          <a:ext cx="6089650" cy="1127295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9070" tIns="179070" rIns="179070" bIns="179070" numCol="1" spcCol="1270" anchor="ctr" anchorCtr="0">
          <a:noAutofit/>
        </a:bodyPr>
        <a:lstStyle/>
        <a:p>
          <a:pPr marL="0" lvl="0" indent="0" algn="l" defTabSz="2089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d-ID" sz="4700" kern="1200"/>
            <a:t>Proliferative phase and </a:t>
          </a:r>
          <a:endParaRPr lang="en-US" sz="4700" kern="1200"/>
        </a:p>
      </dsp:txBody>
      <dsp:txXfrm>
        <a:off x="55030" y="2277445"/>
        <a:ext cx="5979590" cy="1017235"/>
      </dsp:txXfrm>
    </dsp:sp>
    <dsp:sp modelId="{50B2F8A5-017D-422C-89A3-BA8DB358152D}">
      <dsp:nvSpPr>
        <dsp:cNvPr id="0" name=""/>
        <dsp:cNvSpPr/>
      </dsp:nvSpPr>
      <dsp:spPr>
        <a:xfrm>
          <a:off x="0" y="3485070"/>
          <a:ext cx="6089650" cy="1127295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9070" tIns="179070" rIns="179070" bIns="179070" numCol="1" spcCol="1270" anchor="ctr" anchorCtr="0">
          <a:noAutofit/>
        </a:bodyPr>
        <a:lstStyle/>
        <a:p>
          <a:pPr marL="0" lvl="0" indent="0" algn="l" defTabSz="2089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d-ID" sz="4700" kern="1200"/>
            <a:t>Remodelling phase</a:t>
          </a:r>
          <a:endParaRPr lang="en-US" sz="4700" kern="1200"/>
        </a:p>
      </dsp:txBody>
      <dsp:txXfrm>
        <a:off x="55030" y="3540100"/>
        <a:ext cx="5979590" cy="1017235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E4280EE-C760-4B6E-AAB9-9B7176CC5914}">
      <dsp:nvSpPr>
        <dsp:cNvPr id="0" name=""/>
        <dsp:cNvSpPr/>
      </dsp:nvSpPr>
      <dsp:spPr>
        <a:xfrm rot="4396374">
          <a:off x="371652" y="1341098"/>
          <a:ext cx="5543988" cy="3866240"/>
        </a:xfrm>
        <a:prstGeom prst="swooshArrow">
          <a:avLst>
            <a:gd name="adj1" fmla="val 16310"/>
            <a:gd name="adj2" fmla="val 3137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46F0D8EB-BCCC-49F5-8521-38058CA5148C}">
      <dsp:nvSpPr>
        <dsp:cNvPr id="0" name=""/>
        <dsp:cNvSpPr/>
      </dsp:nvSpPr>
      <dsp:spPr>
        <a:xfrm>
          <a:off x="2448448" y="1845930"/>
          <a:ext cx="140003" cy="140003"/>
        </a:xfrm>
        <a:prstGeom prst="ellipse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matte">
          <a:bevelT w="50800" h="190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DCB1F796-6DB4-488B-8F63-F2E17D37D92A}">
      <dsp:nvSpPr>
        <dsp:cNvPr id="0" name=""/>
        <dsp:cNvSpPr/>
      </dsp:nvSpPr>
      <dsp:spPr>
        <a:xfrm>
          <a:off x="3407083" y="2619158"/>
          <a:ext cx="140003" cy="140003"/>
        </a:xfrm>
        <a:prstGeom prst="ellipse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matte">
          <a:bevelT w="50800" h="190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E80C5825-9483-492F-9C31-B4A4B42D8686}">
      <dsp:nvSpPr>
        <dsp:cNvPr id="0" name=""/>
        <dsp:cNvSpPr/>
      </dsp:nvSpPr>
      <dsp:spPr>
        <a:xfrm>
          <a:off x="4125530" y="3523398"/>
          <a:ext cx="140003" cy="140003"/>
        </a:xfrm>
        <a:prstGeom prst="ellipse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matte">
          <a:bevelT w="50800" h="190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9B86DAF9-4929-4D14-9630-9C672A8F05A5}">
      <dsp:nvSpPr>
        <dsp:cNvPr id="0" name=""/>
        <dsp:cNvSpPr/>
      </dsp:nvSpPr>
      <dsp:spPr>
        <a:xfrm>
          <a:off x="0" y="63138"/>
          <a:ext cx="2613818" cy="102754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9210" tIns="29210" rIns="29210" bIns="29210" numCol="1" spcCol="1270" anchor="b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d-ID" sz="2300" kern="1200" dirty="0" err="1"/>
            <a:t>proteolysis</a:t>
          </a:r>
          <a:r>
            <a:rPr lang="id-ID" sz="2300" kern="1200" dirty="0"/>
            <a:t> </a:t>
          </a:r>
          <a:r>
            <a:rPr lang="id-ID" sz="2300" kern="1200" dirty="0" err="1"/>
            <a:t>cytokine</a:t>
          </a:r>
          <a:r>
            <a:rPr lang="id-ID" sz="2300" kern="1200" dirty="0"/>
            <a:t> </a:t>
          </a:r>
          <a:r>
            <a:rPr lang="id-ID" sz="2300" kern="1200" dirty="0" err="1"/>
            <a:t>receptor</a:t>
          </a:r>
          <a:r>
            <a:rPr lang="id-ID" sz="2300" kern="1200" dirty="0"/>
            <a:t> </a:t>
          </a:r>
          <a:r>
            <a:rPr lang="id-ID" sz="2300" kern="1200" dirty="0" err="1"/>
            <a:t>deficiencies</a:t>
          </a:r>
          <a:r>
            <a:rPr lang="id-ID" sz="2300" kern="1200" dirty="0"/>
            <a:t> </a:t>
          </a:r>
        </a:p>
      </dsp:txBody>
      <dsp:txXfrm>
        <a:off x="0" y="63138"/>
        <a:ext cx="2613818" cy="1027545"/>
      </dsp:txXfrm>
    </dsp:sp>
    <dsp:sp modelId="{A14DF324-8088-4121-A501-9B92D2C17923}">
      <dsp:nvSpPr>
        <dsp:cNvPr id="0" name=""/>
        <dsp:cNvSpPr/>
      </dsp:nvSpPr>
      <dsp:spPr>
        <a:xfrm>
          <a:off x="3249612" y="1402159"/>
          <a:ext cx="3814762" cy="102754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9210" tIns="29210" rIns="29210" bIns="29210" numCol="1" spcCol="1270" anchor="ctr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d-ID" sz="2300" kern="1200" dirty="0" err="1"/>
            <a:t>Impaired</a:t>
          </a:r>
          <a:r>
            <a:rPr lang="id-ID" sz="2300" kern="1200" dirty="0"/>
            <a:t> </a:t>
          </a:r>
          <a:r>
            <a:rPr lang="id-ID" sz="2300" kern="1200" dirty="0" err="1"/>
            <a:t>progenitor</a:t>
          </a:r>
          <a:r>
            <a:rPr lang="id-ID" sz="2300" kern="1200" dirty="0"/>
            <a:t> </a:t>
          </a:r>
          <a:r>
            <a:rPr lang="id-ID" sz="2300" kern="1200" dirty="0" err="1"/>
            <a:t>cell</a:t>
          </a:r>
          <a:r>
            <a:rPr lang="id-ID" sz="2300" kern="1200" dirty="0"/>
            <a:t> </a:t>
          </a:r>
          <a:r>
            <a:rPr lang="id-ID" sz="2300" kern="1200" dirty="0" err="1"/>
            <a:t>recruitment</a:t>
          </a:r>
          <a:endParaRPr lang="id-ID" sz="2300" kern="1200" dirty="0"/>
        </a:p>
      </dsp:txBody>
      <dsp:txXfrm>
        <a:off x="3249612" y="1402159"/>
        <a:ext cx="3814762" cy="1027545"/>
      </dsp:txXfrm>
    </dsp:sp>
    <dsp:sp modelId="{0E5D87B5-B08D-4725-B52B-E64A6731C21B}">
      <dsp:nvSpPr>
        <dsp:cNvPr id="0" name=""/>
        <dsp:cNvSpPr/>
      </dsp:nvSpPr>
      <dsp:spPr>
        <a:xfrm>
          <a:off x="0" y="2175387"/>
          <a:ext cx="3037681" cy="102754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9210" tIns="29210" rIns="29210" bIns="29210" numCol="1" spcCol="1270" anchor="ctr" anchorCtr="0">
          <a:noAutofit/>
        </a:bodyPr>
        <a:lstStyle/>
        <a:p>
          <a:pPr marL="0" lvl="0" indent="0" algn="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d-ID" sz="2300" kern="1200" dirty="0" err="1"/>
            <a:t>impaired</a:t>
          </a:r>
          <a:r>
            <a:rPr lang="id-ID" sz="2300" kern="1200" dirty="0"/>
            <a:t> angiogenesis</a:t>
          </a:r>
        </a:p>
      </dsp:txBody>
      <dsp:txXfrm>
        <a:off x="0" y="2175387"/>
        <a:ext cx="3037681" cy="1027545"/>
      </dsp:txXfrm>
    </dsp:sp>
    <dsp:sp modelId="{F666AA13-9838-4D64-B2FE-D555857CCC85}">
      <dsp:nvSpPr>
        <dsp:cNvPr id="0" name=""/>
        <dsp:cNvSpPr/>
      </dsp:nvSpPr>
      <dsp:spPr>
        <a:xfrm>
          <a:off x="4733131" y="3079627"/>
          <a:ext cx="2331243" cy="102754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9210" tIns="29210" rIns="29210" bIns="29210" numCol="1" spcCol="1270" anchor="ctr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d-ID" sz="2300" kern="1200"/>
            <a:t>delayed re-epithelialisation</a:t>
          </a:r>
          <a:endParaRPr lang="id-ID" sz="2300" kern="1200" dirty="0"/>
        </a:p>
      </dsp:txBody>
      <dsp:txXfrm>
        <a:off x="4733131" y="3079627"/>
        <a:ext cx="2331243" cy="1027545"/>
      </dsp:txXfrm>
    </dsp:sp>
    <dsp:sp modelId="{23F9713B-550B-4877-B3B1-451C02B9F5B5}">
      <dsp:nvSpPr>
        <dsp:cNvPr id="0" name=""/>
        <dsp:cNvSpPr/>
      </dsp:nvSpPr>
      <dsp:spPr>
        <a:xfrm>
          <a:off x="3532187" y="5673228"/>
          <a:ext cx="3532187" cy="59659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9210" tIns="29210" rIns="29210" bIns="29210" numCol="1" spcCol="1270" anchor="t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d-ID" sz="23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CHRONIC WOUND</a:t>
          </a:r>
        </a:p>
      </dsp:txBody>
      <dsp:txXfrm>
        <a:off x="3532187" y="5673228"/>
        <a:ext cx="3532187" cy="596592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C3B4453-84FD-49C6-AEC6-20146CFB6EEA}">
      <dsp:nvSpPr>
        <dsp:cNvPr id="0" name=""/>
        <dsp:cNvSpPr/>
      </dsp:nvSpPr>
      <dsp:spPr>
        <a:xfrm>
          <a:off x="0" y="166362"/>
          <a:ext cx="6513603" cy="2737470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marL="0" lvl="0" indent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d-ID" sz="2700" kern="1200"/>
            <a:t>S</a:t>
          </a:r>
          <a:r>
            <a:rPr lang="en-US" sz="2700" kern="1200"/>
            <a:t>elf-renewing, multipotent progenitor cells with multilineage potential to differentiate into cell types of mesodermal origin</a:t>
          </a:r>
        </a:p>
      </dsp:txBody>
      <dsp:txXfrm>
        <a:off x="133632" y="299994"/>
        <a:ext cx="6246339" cy="2470206"/>
      </dsp:txXfrm>
    </dsp:sp>
    <dsp:sp modelId="{87FE2F37-5A73-43DE-8624-A19F2BEB5133}">
      <dsp:nvSpPr>
        <dsp:cNvPr id="0" name=""/>
        <dsp:cNvSpPr/>
      </dsp:nvSpPr>
      <dsp:spPr>
        <a:xfrm>
          <a:off x="0" y="2981593"/>
          <a:ext cx="6513603" cy="2737470"/>
        </a:xfrm>
        <a:prstGeom prst="roundRect">
          <a:avLst/>
        </a:prstGeom>
        <a:solidFill>
          <a:schemeClr val="accent5">
            <a:hueOff val="-6758543"/>
            <a:satOff val="-17419"/>
            <a:lumOff val="-1176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marL="0" lvl="0" indent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700" kern="1200"/>
            <a:t>MSCs can migrate to sites of inflammation and exert potent immunosuppressive and anti-inflammatory effects through interactions between lymphocytes associated with both the innate and adaptive immune system</a:t>
          </a:r>
        </a:p>
      </dsp:txBody>
      <dsp:txXfrm>
        <a:off x="133632" y="3115225"/>
        <a:ext cx="6246339" cy="2470206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B4CE183-27E9-441B-B4C9-77790FABEC48}">
      <dsp:nvSpPr>
        <dsp:cNvPr id="0" name=""/>
        <dsp:cNvSpPr/>
      </dsp:nvSpPr>
      <dsp:spPr>
        <a:xfrm>
          <a:off x="592801" y="557713"/>
          <a:ext cx="1098000" cy="1098000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31C688B-B9ED-4CDE-B929-71A74133FD39}">
      <dsp:nvSpPr>
        <dsp:cNvPr id="0" name=""/>
        <dsp:cNvSpPr/>
      </dsp:nvSpPr>
      <dsp:spPr>
        <a:xfrm>
          <a:off x="826801" y="791713"/>
          <a:ext cx="630000" cy="630000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1334A41-F817-4E5E-9D5F-AB495C42026D}">
      <dsp:nvSpPr>
        <dsp:cNvPr id="0" name=""/>
        <dsp:cNvSpPr/>
      </dsp:nvSpPr>
      <dsp:spPr>
        <a:xfrm>
          <a:off x="241801" y="1997713"/>
          <a:ext cx="180000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10223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2300" kern="1200"/>
            <a:t>bone marrow, </a:t>
          </a:r>
        </a:p>
      </dsp:txBody>
      <dsp:txXfrm>
        <a:off x="241801" y="1997713"/>
        <a:ext cx="1800000" cy="720000"/>
      </dsp:txXfrm>
    </dsp:sp>
    <dsp:sp modelId="{B80CCB28-2005-43BA-A5C2-070A63A66826}">
      <dsp:nvSpPr>
        <dsp:cNvPr id="0" name=""/>
        <dsp:cNvSpPr/>
      </dsp:nvSpPr>
      <dsp:spPr>
        <a:xfrm>
          <a:off x="2707801" y="557713"/>
          <a:ext cx="1098000" cy="1098000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E6B15D3-075D-4CE2-A1FB-AD629A608AE2}">
      <dsp:nvSpPr>
        <dsp:cNvPr id="0" name=""/>
        <dsp:cNvSpPr/>
      </dsp:nvSpPr>
      <dsp:spPr>
        <a:xfrm>
          <a:off x="2941801" y="791713"/>
          <a:ext cx="630000" cy="630000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0033EA2-077E-45EF-8DEA-211BA71DCD62}">
      <dsp:nvSpPr>
        <dsp:cNvPr id="0" name=""/>
        <dsp:cNvSpPr/>
      </dsp:nvSpPr>
      <dsp:spPr>
        <a:xfrm>
          <a:off x="2356801" y="1997713"/>
          <a:ext cx="180000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10223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2300" kern="1200"/>
            <a:t>adipose tissue, </a:t>
          </a:r>
        </a:p>
      </dsp:txBody>
      <dsp:txXfrm>
        <a:off x="2356801" y="1997713"/>
        <a:ext cx="1800000" cy="720000"/>
      </dsp:txXfrm>
    </dsp:sp>
    <dsp:sp modelId="{35102A96-279B-4E03-9FD4-DE517B4CD11F}">
      <dsp:nvSpPr>
        <dsp:cNvPr id="0" name=""/>
        <dsp:cNvSpPr/>
      </dsp:nvSpPr>
      <dsp:spPr>
        <a:xfrm>
          <a:off x="4822802" y="557713"/>
          <a:ext cx="1098000" cy="1098000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830ECAE-BDE7-433D-B689-CEF9A47CD21A}">
      <dsp:nvSpPr>
        <dsp:cNvPr id="0" name=""/>
        <dsp:cNvSpPr/>
      </dsp:nvSpPr>
      <dsp:spPr>
        <a:xfrm>
          <a:off x="5056802" y="791713"/>
          <a:ext cx="630000" cy="630000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C52AEFE-0EA2-4B45-A70D-542A4FE31517}">
      <dsp:nvSpPr>
        <dsp:cNvPr id="0" name=""/>
        <dsp:cNvSpPr/>
      </dsp:nvSpPr>
      <dsp:spPr>
        <a:xfrm>
          <a:off x="4471802" y="1997713"/>
          <a:ext cx="180000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10223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2300" kern="1200"/>
            <a:t>placenta, </a:t>
          </a:r>
        </a:p>
      </dsp:txBody>
      <dsp:txXfrm>
        <a:off x="4471802" y="1997713"/>
        <a:ext cx="1800000" cy="720000"/>
      </dsp:txXfrm>
    </dsp:sp>
    <dsp:sp modelId="{0E3EC54A-572C-47AE-A46D-4ADABBA9F05E}">
      <dsp:nvSpPr>
        <dsp:cNvPr id="0" name=""/>
        <dsp:cNvSpPr/>
      </dsp:nvSpPr>
      <dsp:spPr>
        <a:xfrm>
          <a:off x="1650301" y="3167713"/>
          <a:ext cx="1098000" cy="1098000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BA099BD-B018-4496-9730-6771FC1C77B4}">
      <dsp:nvSpPr>
        <dsp:cNvPr id="0" name=""/>
        <dsp:cNvSpPr/>
      </dsp:nvSpPr>
      <dsp:spPr>
        <a:xfrm>
          <a:off x="1884301" y="3401713"/>
          <a:ext cx="630000" cy="630000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F0A8F61-2DDD-4C57-925B-40A93CC674F9}">
      <dsp:nvSpPr>
        <dsp:cNvPr id="0" name=""/>
        <dsp:cNvSpPr/>
      </dsp:nvSpPr>
      <dsp:spPr>
        <a:xfrm>
          <a:off x="1299301" y="4607713"/>
          <a:ext cx="180000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10223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2300" kern="1200" dirty="0"/>
            <a:t>amniotic fluid, </a:t>
          </a:r>
        </a:p>
      </dsp:txBody>
      <dsp:txXfrm>
        <a:off x="1299301" y="4607713"/>
        <a:ext cx="1800000" cy="720000"/>
      </dsp:txXfrm>
    </dsp:sp>
    <dsp:sp modelId="{B346FCDB-E8C5-4577-9FD0-6187BF7DFE99}">
      <dsp:nvSpPr>
        <dsp:cNvPr id="0" name=""/>
        <dsp:cNvSpPr/>
      </dsp:nvSpPr>
      <dsp:spPr>
        <a:xfrm>
          <a:off x="3765302" y="3167713"/>
          <a:ext cx="1098000" cy="1098000"/>
        </a:xfrm>
        <a:prstGeom prst="ellipse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B89C9F6-BCF4-469F-9F54-91E10A98F741}">
      <dsp:nvSpPr>
        <dsp:cNvPr id="0" name=""/>
        <dsp:cNvSpPr/>
      </dsp:nvSpPr>
      <dsp:spPr>
        <a:xfrm>
          <a:off x="3999302" y="3401713"/>
          <a:ext cx="630000" cy="630000"/>
        </a:xfrm>
        <a:prstGeom prst="rect">
          <a:avLst/>
        </a:prstGeom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3E4310F-5448-4CC2-A4A5-EDD8A4F0317B}">
      <dsp:nvSpPr>
        <dsp:cNvPr id="0" name=""/>
        <dsp:cNvSpPr/>
      </dsp:nvSpPr>
      <dsp:spPr>
        <a:xfrm>
          <a:off x="3414302" y="4607713"/>
          <a:ext cx="180000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10223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2300" kern="1200"/>
            <a:t>umbilical cord blood</a:t>
          </a:r>
        </a:p>
      </dsp:txBody>
      <dsp:txXfrm>
        <a:off x="3414302" y="4607713"/>
        <a:ext cx="1800000" cy="720000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947C0BB-0BC6-412D-9BCB-215EAA01C661}">
      <dsp:nvSpPr>
        <dsp:cNvPr id="0" name=""/>
        <dsp:cNvSpPr/>
      </dsp:nvSpPr>
      <dsp:spPr>
        <a:xfrm>
          <a:off x="0" y="1083942"/>
          <a:ext cx="6513603" cy="10773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05528" tIns="395732" rIns="505528" bIns="135128" numCol="1" spcCol="1270" anchor="t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id-ID" sz="1900" kern="1200"/>
            <a:t>A</a:t>
          </a:r>
          <a:r>
            <a:rPr lang="en-US" sz="1900" kern="1200"/>
            <a:t>bility to self-renew and to differentiate into cells of the mesenchymal lineage</a:t>
          </a:r>
        </a:p>
      </dsp:txBody>
      <dsp:txXfrm>
        <a:off x="0" y="1083942"/>
        <a:ext cx="6513603" cy="1077300"/>
      </dsp:txXfrm>
    </dsp:sp>
    <dsp:sp modelId="{D3D177B8-637C-489D-B9C0-C1245AF77227}">
      <dsp:nvSpPr>
        <dsp:cNvPr id="0" name=""/>
        <dsp:cNvSpPr/>
      </dsp:nvSpPr>
      <dsp:spPr>
        <a:xfrm>
          <a:off x="325680" y="803502"/>
          <a:ext cx="4559522" cy="56088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2339" tIns="0" rIns="172339" bIns="0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d-ID" sz="1900" kern="1200"/>
            <a:t>Differentiation and regenerative potential</a:t>
          </a:r>
          <a:endParaRPr lang="en-US" sz="1900" kern="1200"/>
        </a:p>
      </dsp:txBody>
      <dsp:txXfrm>
        <a:off x="353060" y="830882"/>
        <a:ext cx="4504762" cy="506120"/>
      </dsp:txXfrm>
    </dsp:sp>
    <dsp:sp modelId="{C8A93489-6EC0-49C3-98FC-71A44711152B}">
      <dsp:nvSpPr>
        <dsp:cNvPr id="0" name=""/>
        <dsp:cNvSpPr/>
      </dsp:nvSpPr>
      <dsp:spPr>
        <a:xfrm>
          <a:off x="0" y="2544283"/>
          <a:ext cx="6513603" cy="10773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-727682"/>
              <a:satOff val="-41964"/>
              <a:lumOff val="4314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05528" tIns="395732" rIns="505528" bIns="135128" numCol="1" spcCol="1270" anchor="t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id-ID" sz="1900" kern="1200"/>
            <a:t>T</a:t>
          </a:r>
          <a:r>
            <a:rPr lang="en-US" sz="1900" kern="1200"/>
            <a:t>hey exert potent immunosuppressive and anti-inflammatory effects</a:t>
          </a:r>
        </a:p>
      </dsp:txBody>
      <dsp:txXfrm>
        <a:off x="0" y="2544283"/>
        <a:ext cx="6513603" cy="1077300"/>
      </dsp:txXfrm>
    </dsp:sp>
    <dsp:sp modelId="{70AC1C54-1575-43C4-A910-D5554CE096D8}">
      <dsp:nvSpPr>
        <dsp:cNvPr id="0" name=""/>
        <dsp:cNvSpPr/>
      </dsp:nvSpPr>
      <dsp:spPr>
        <a:xfrm>
          <a:off x="325680" y="2263843"/>
          <a:ext cx="4559522" cy="560880"/>
        </a:xfrm>
        <a:prstGeom prst="roundRect">
          <a:avLst/>
        </a:prstGeom>
        <a:solidFill>
          <a:schemeClr val="accent2">
            <a:hueOff val="-727682"/>
            <a:satOff val="-41964"/>
            <a:lumOff val="4314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2339" tIns="0" rIns="172339" bIns="0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d-ID" sz="1900" kern="1200"/>
            <a:t>Immune modulation</a:t>
          </a:r>
          <a:endParaRPr lang="en-US" sz="1900" kern="1200"/>
        </a:p>
      </dsp:txBody>
      <dsp:txXfrm>
        <a:off x="353060" y="2291223"/>
        <a:ext cx="4504762" cy="506120"/>
      </dsp:txXfrm>
    </dsp:sp>
    <dsp:sp modelId="{2D85A089-9C31-4C24-A0A1-4165F1C43952}">
      <dsp:nvSpPr>
        <dsp:cNvPr id="0" name=""/>
        <dsp:cNvSpPr/>
      </dsp:nvSpPr>
      <dsp:spPr>
        <a:xfrm>
          <a:off x="0" y="4004622"/>
          <a:ext cx="6513603" cy="10773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-1455363"/>
              <a:satOff val="-83928"/>
              <a:lumOff val="8628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05528" tIns="395732" rIns="505528" bIns="135128" numCol="1" spcCol="1270" anchor="t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900" kern="1200"/>
            <a:t>MSCs have the capacity to migrate to sites of inflammation and tumor microenvironments</a:t>
          </a:r>
        </a:p>
      </dsp:txBody>
      <dsp:txXfrm>
        <a:off x="0" y="4004622"/>
        <a:ext cx="6513603" cy="1077300"/>
      </dsp:txXfrm>
    </dsp:sp>
    <dsp:sp modelId="{E7E17F9A-EEE2-430B-98A3-01195D8FD07A}">
      <dsp:nvSpPr>
        <dsp:cNvPr id="0" name=""/>
        <dsp:cNvSpPr/>
      </dsp:nvSpPr>
      <dsp:spPr>
        <a:xfrm>
          <a:off x="325680" y="3724183"/>
          <a:ext cx="4559522" cy="560880"/>
        </a:xfrm>
        <a:prstGeom prst="roundRect">
          <a:avLst/>
        </a:prstGeom>
        <a:solidFill>
          <a:schemeClr val="accent2">
            <a:hueOff val="-1455363"/>
            <a:satOff val="-83928"/>
            <a:lumOff val="862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2339" tIns="0" rIns="172339" bIns="0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d-ID" sz="1900" kern="1200"/>
            <a:t>Migratory capacity</a:t>
          </a:r>
          <a:endParaRPr lang="en-US" sz="1900" kern="1200"/>
        </a:p>
      </dsp:txBody>
      <dsp:txXfrm>
        <a:off x="353060" y="3751563"/>
        <a:ext cx="4504762" cy="506120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9DFD75F-40A8-431F-9235-565F25E12183}">
      <dsp:nvSpPr>
        <dsp:cNvPr id="0" name=""/>
        <dsp:cNvSpPr/>
      </dsp:nvSpPr>
      <dsp:spPr>
        <a:xfrm>
          <a:off x="0" y="200619"/>
          <a:ext cx="10515600" cy="1924649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marL="0" lvl="0" indent="0" algn="l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500" kern="1200"/>
            <a:t>MSCs can enhance the migration, angiogenesis, and reepithelialization via paracrine to accelerate wound repair.</a:t>
          </a:r>
        </a:p>
      </dsp:txBody>
      <dsp:txXfrm>
        <a:off x="93954" y="294573"/>
        <a:ext cx="10327692" cy="1736741"/>
      </dsp:txXfrm>
    </dsp:sp>
    <dsp:sp modelId="{A03C3D1D-DFA0-45B7-BD28-7984F425C9C3}">
      <dsp:nvSpPr>
        <dsp:cNvPr id="0" name=""/>
        <dsp:cNvSpPr/>
      </dsp:nvSpPr>
      <dsp:spPr>
        <a:xfrm>
          <a:off x="0" y="2226069"/>
          <a:ext cx="10515600" cy="1924649"/>
        </a:xfrm>
        <a:prstGeom prst="roundRect">
          <a:avLst/>
        </a:prstGeom>
        <a:solidFill>
          <a:schemeClr val="accent2">
            <a:hueOff val="-1455363"/>
            <a:satOff val="-83928"/>
            <a:lumOff val="862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marL="0" lvl="0" indent="0" algn="l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d-ID" sz="3500" kern="1200"/>
            <a:t>D</a:t>
          </a:r>
          <a:r>
            <a:rPr lang="en-US" sz="3500" kern="1200"/>
            <a:t>iabetic microenvironment including hyperglycemia and persistence of inflammation may have an influence on population and function of endogenous stem cell</a:t>
          </a:r>
        </a:p>
      </dsp:txBody>
      <dsp:txXfrm>
        <a:off x="93954" y="2320023"/>
        <a:ext cx="10327692" cy="1736741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A2B8BE8-30A3-41B4-9432-3467D7003774}">
      <dsp:nvSpPr>
        <dsp:cNvPr id="0" name=""/>
        <dsp:cNvSpPr/>
      </dsp:nvSpPr>
      <dsp:spPr>
        <a:xfrm>
          <a:off x="0" y="84402"/>
          <a:ext cx="6513603" cy="1855620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marL="0" lvl="0" indent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kern="1200"/>
            <a:t>Normal wound healing requires the</a:t>
          </a:r>
          <a:r>
            <a:rPr lang="id-ID" sz="2600" kern="1200"/>
            <a:t> coordinated communication among cells, </a:t>
          </a:r>
          <a:r>
            <a:rPr lang="en-US" sz="2600" kern="1200"/>
            <a:t>growth factors and extracellular matrix proteins</a:t>
          </a:r>
          <a:r>
            <a:rPr lang="id-ID" sz="2600" kern="1200"/>
            <a:t> within the extracellular matrix.</a:t>
          </a:r>
          <a:endParaRPr lang="en-US" sz="2600" kern="1200"/>
        </a:p>
      </dsp:txBody>
      <dsp:txXfrm>
        <a:off x="90584" y="174986"/>
        <a:ext cx="6332435" cy="1674452"/>
      </dsp:txXfrm>
    </dsp:sp>
    <dsp:sp modelId="{399071B3-8C60-4509-9DCF-39532CACC666}">
      <dsp:nvSpPr>
        <dsp:cNvPr id="0" name=""/>
        <dsp:cNvSpPr/>
      </dsp:nvSpPr>
      <dsp:spPr>
        <a:xfrm>
          <a:off x="0" y="2014902"/>
          <a:ext cx="6513603" cy="1855620"/>
        </a:xfrm>
        <a:prstGeom prst="roundRect">
          <a:avLst/>
        </a:prstGeom>
        <a:solidFill>
          <a:schemeClr val="accent5">
            <a:hueOff val="-3379271"/>
            <a:satOff val="-8710"/>
            <a:lumOff val="-5883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marL="0" lvl="0" indent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d-ID" sz="2600" kern="1200"/>
            <a:t>Stem cells </a:t>
          </a:r>
          <a:r>
            <a:rPr lang="en-US" sz="2600" kern="1200"/>
            <a:t>are central in this process</a:t>
          </a:r>
          <a:r>
            <a:rPr lang="id-ID" sz="2600" kern="1200"/>
            <a:t> </a:t>
          </a:r>
          <a:r>
            <a:rPr lang="en-US" sz="2600" kern="1200"/>
            <a:t>as they allow for a coordinated repair response.</a:t>
          </a:r>
        </a:p>
      </dsp:txBody>
      <dsp:txXfrm>
        <a:off x="90584" y="2105486"/>
        <a:ext cx="6332435" cy="1674452"/>
      </dsp:txXfrm>
    </dsp:sp>
    <dsp:sp modelId="{66A1C630-D5CC-4FE2-8429-7B960C77F470}">
      <dsp:nvSpPr>
        <dsp:cNvPr id="0" name=""/>
        <dsp:cNvSpPr/>
      </dsp:nvSpPr>
      <dsp:spPr>
        <a:xfrm>
          <a:off x="0" y="3945403"/>
          <a:ext cx="6513603" cy="1855620"/>
        </a:xfrm>
        <a:prstGeom prst="roundRect">
          <a:avLst/>
        </a:prstGeom>
        <a:solidFill>
          <a:schemeClr val="accent5">
            <a:hueOff val="-6758543"/>
            <a:satOff val="-17419"/>
            <a:lumOff val="-1176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marL="0" lvl="0" indent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kern="1200"/>
            <a:t>They also recruit other cells and signal the</a:t>
          </a:r>
          <a:r>
            <a:rPr lang="id-ID" sz="2600" kern="1200"/>
            <a:t> </a:t>
          </a:r>
          <a:r>
            <a:rPr lang="en-US" sz="2600" kern="1200"/>
            <a:t>release of growth factors and the appropriate</a:t>
          </a:r>
          <a:r>
            <a:rPr lang="id-ID" sz="2600" kern="1200"/>
            <a:t> </a:t>
          </a:r>
          <a:r>
            <a:rPr lang="en-US" sz="2600" kern="1200"/>
            <a:t>MMPs into the extracellular matrix.</a:t>
          </a:r>
        </a:p>
      </dsp:txBody>
      <dsp:txXfrm>
        <a:off x="90584" y="4035987"/>
        <a:ext cx="6332435" cy="1674452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FB2BC07-5EE8-40CF-B347-A9FB74FD6A74}">
      <dsp:nvSpPr>
        <dsp:cNvPr id="0" name=""/>
        <dsp:cNvSpPr/>
      </dsp:nvSpPr>
      <dsp:spPr>
        <a:xfrm>
          <a:off x="157178" y="193958"/>
          <a:ext cx="1307447" cy="1307447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DE70C55-ACFC-489C-BEFF-8656AC0E5069}">
      <dsp:nvSpPr>
        <dsp:cNvPr id="0" name=""/>
        <dsp:cNvSpPr/>
      </dsp:nvSpPr>
      <dsp:spPr>
        <a:xfrm>
          <a:off x="431742" y="468522"/>
          <a:ext cx="758319" cy="758319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0F3D2AA-F86C-4187-A7B7-F138A24DE232}">
      <dsp:nvSpPr>
        <dsp:cNvPr id="0" name=""/>
        <dsp:cNvSpPr/>
      </dsp:nvSpPr>
      <dsp:spPr>
        <a:xfrm>
          <a:off x="1744792" y="193958"/>
          <a:ext cx="3081839" cy="130744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l" defTabSz="9334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 dirty="0"/>
            <a:t>Stem cell therapy provides hope for the treatment </a:t>
          </a:r>
          <a:r>
            <a:rPr lang="id-ID" sz="2100" kern="1200" dirty="0" err="1"/>
            <a:t>of</a:t>
          </a:r>
          <a:r>
            <a:rPr lang="id-ID" sz="2100" kern="1200" dirty="0"/>
            <a:t> </a:t>
          </a:r>
          <a:r>
            <a:rPr lang="id-ID" sz="2100" kern="1200" dirty="0" err="1"/>
            <a:t>Diabetic</a:t>
          </a:r>
          <a:r>
            <a:rPr lang="id-ID" sz="2100" kern="1200" dirty="0"/>
            <a:t> </a:t>
          </a:r>
          <a:r>
            <a:rPr lang="id-ID" sz="2100" kern="1200" dirty="0" err="1"/>
            <a:t>Foot</a:t>
          </a:r>
          <a:r>
            <a:rPr lang="id-ID" sz="2100" kern="1200" dirty="0"/>
            <a:t> </a:t>
          </a:r>
          <a:r>
            <a:rPr lang="id-ID" sz="2100" kern="1200" dirty="0" err="1"/>
            <a:t>Ulcers</a:t>
          </a:r>
          <a:endParaRPr lang="en-US" sz="2100" kern="1200" dirty="0"/>
        </a:p>
      </dsp:txBody>
      <dsp:txXfrm>
        <a:off x="1744792" y="193958"/>
        <a:ext cx="3081839" cy="1307447"/>
      </dsp:txXfrm>
    </dsp:sp>
    <dsp:sp modelId="{4017FCFD-162E-49D2-BE02-EF52CA84F68A}">
      <dsp:nvSpPr>
        <dsp:cNvPr id="0" name=""/>
        <dsp:cNvSpPr/>
      </dsp:nvSpPr>
      <dsp:spPr>
        <a:xfrm>
          <a:off x="5363619" y="193958"/>
          <a:ext cx="1307447" cy="1307447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950935D-164F-40A6-870A-45FC078CB7E8}">
      <dsp:nvSpPr>
        <dsp:cNvPr id="0" name=""/>
        <dsp:cNvSpPr/>
      </dsp:nvSpPr>
      <dsp:spPr>
        <a:xfrm>
          <a:off x="5638183" y="468522"/>
          <a:ext cx="758319" cy="758319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AFC69F3-F7A8-4232-829B-D33066BF9F70}">
      <dsp:nvSpPr>
        <dsp:cNvPr id="0" name=""/>
        <dsp:cNvSpPr/>
      </dsp:nvSpPr>
      <dsp:spPr>
        <a:xfrm>
          <a:off x="6951233" y="193958"/>
          <a:ext cx="3081839" cy="130744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l" defTabSz="9334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 dirty="0"/>
            <a:t>There are several mechanisms for stem cell therapy to repair damage in </a:t>
          </a:r>
          <a:r>
            <a:rPr lang="id-ID" sz="2100" kern="1200" dirty="0" err="1"/>
            <a:t>chronic</a:t>
          </a:r>
          <a:r>
            <a:rPr lang="id-ID" sz="2100" kern="1200" dirty="0"/>
            <a:t> </a:t>
          </a:r>
          <a:r>
            <a:rPr lang="id-ID" sz="2100" kern="1200" dirty="0" err="1"/>
            <a:t>wound</a:t>
          </a:r>
          <a:endParaRPr lang="en-US" sz="2100" kern="1200" dirty="0"/>
        </a:p>
      </dsp:txBody>
      <dsp:txXfrm>
        <a:off x="6951233" y="193958"/>
        <a:ext cx="3081839" cy="1307447"/>
      </dsp:txXfrm>
    </dsp:sp>
    <dsp:sp modelId="{6B643D74-9940-43A9-A571-ADBEB69C3BEE}">
      <dsp:nvSpPr>
        <dsp:cNvPr id="0" name=""/>
        <dsp:cNvSpPr/>
      </dsp:nvSpPr>
      <dsp:spPr>
        <a:xfrm>
          <a:off x="157178" y="2116439"/>
          <a:ext cx="1307447" cy="1307447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6364640-5A33-4A24-B14B-9B4D78B2EA74}">
      <dsp:nvSpPr>
        <dsp:cNvPr id="0" name=""/>
        <dsp:cNvSpPr/>
      </dsp:nvSpPr>
      <dsp:spPr>
        <a:xfrm>
          <a:off x="431742" y="2391003"/>
          <a:ext cx="758319" cy="758319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48ACF9D-1680-4FD3-910B-53DEE98DA9BE}">
      <dsp:nvSpPr>
        <dsp:cNvPr id="0" name=""/>
        <dsp:cNvSpPr/>
      </dsp:nvSpPr>
      <dsp:spPr>
        <a:xfrm>
          <a:off x="1744792" y="2116439"/>
          <a:ext cx="3081839" cy="130744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l" defTabSz="9334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/>
            <a:t>Further research is needed to make stem cell therapy even better</a:t>
          </a:r>
        </a:p>
      </dsp:txBody>
      <dsp:txXfrm>
        <a:off x="1744792" y="2116439"/>
        <a:ext cx="3081839" cy="1307447"/>
      </dsp:txXfrm>
    </dsp:sp>
    <dsp:sp modelId="{4205872E-313C-41FB-9073-FCF26444C520}">
      <dsp:nvSpPr>
        <dsp:cNvPr id="0" name=""/>
        <dsp:cNvSpPr/>
      </dsp:nvSpPr>
      <dsp:spPr>
        <a:xfrm>
          <a:off x="5363619" y="2116439"/>
          <a:ext cx="1307447" cy="1307447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2D10ACE-E8FB-42B9-9FA1-0C1E1D25C3A8}">
      <dsp:nvSpPr>
        <dsp:cNvPr id="0" name=""/>
        <dsp:cNvSpPr/>
      </dsp:nvSpPr>
      <dsp:spPr>
        <a:xfrm>
          <a:off x="5638183" y="2391003"/>
          <a:ext cx="758319" cy="758319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EF88D2A-81B4-41B1-ABE3-FDC6E6A90688}">
      <dsp:nvSpPr>
        <dsp:cNvPr id="0" name=""/>
        <dsp:cNvSpPr/>
      </dsp:nvSpPr>
      <dsp:spPr>
        <a:xfrm>
          <a:off x="6951233" y="2116439"/>
          <a:ext cx="3081839" cy="130744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l" defTabSz="9334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 dirty="0"/>
            <a:t>Further research to determine stem cell therapy protocols for </a:t>
          </a:r>
          <a:r>
            <a:rPr lang="id-ID" sz="2100" kern="1200" dirty="0" err="1"/>
            <a:t>Diabetic</a:t>
          </a:r>
          <a:r>
            <a:rPr lang="id-ID" sz="2100" kern="1200" dirty="0"/>
            <a:t> </a:t>
          </a:r>
          <a:r>
            <a:rPr lang="en-US" sz="2100" kern="1200" noProof="0" dirty="0"/>
            <a:t>Foot</a:t>
          </a:r>
          <a:r>
            <a:rPr lang="id-ID" sz="2100" kern="1200" dirty="0"/>
            <a:t> </a:t>
          </a:r>
          <a:r>
            <a:rPr lang="id-ID" sz="2100" kern="1200" dirty="0" err="1"/>
            <a:t>Ulcers</a:t>
          </a:r>
          <a:endParaRPr lang="en-US" sz="2100" kern="1200" dirty="0"/>
        </a:p>
      </dsp:txBody>
      <dsp:txXfrm>
        <a:off x="6951233" y="2116439"/>
        <a:ext cx="3081839" cy="130744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9/3/layout/DescendingProcess">
  <dgm:title val=""/>
  <dgm:desc val=""/>
  <dgm:catLst>
    <dgm:cat type="process" pri="235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clrData>
  <dgm:layoutNode name="Name0">
    <dgm:varLst>
      <dgm:chMax val="7"/>
      <dgm:chPref val="5"/>
    </dgm:varLst>
    <dgm:alg type="composite">
      <dgm:param type="ar" val="1.1"/>
    </dgm:alg>
    <dgm:shape xmlns:r="http://schemas.openxmlformats.org/officeDocument/2006/relationships" r:blip="">
      <dgm:adjLst/>
    </dgm:shape>
    <dgm:choose name="Name1">
      <dgm:if name="Name2" axis="ch" ptType="node" func="cnt" op="equ" val="1">
        <dgm:constrLst>
          <dgm:constr type="primFontSz" for="ch" ptType="node" op="equ" val="65"/>
          <dgm:constr type="w" for="ch" forName="arrowNode" refType="w" fact="0.75"/>
          <dgm:constr type="h" for="ch" forName="arrowNode" refType="h"/>
          <dgm:constr type="l" for="ch" forName="arrowNode" refType="w" fact="0.07"/>
          <dgm:constr type="t" for="ch" forName="arrowNode"/>
          <dgm:constr type="l" for="ch" forName="txNode1" refType="w" fact="0"/>
          <dgm:constr type="t" for="ch" forName="txNode1" refType="h" fact="0"/>
          <dgm:constr type="r" for="ch" forName="txNode1" refType="w" fact="0.37"/>
          <dgm:constr type="h" for="ch" forName="txNode1" refType="h" fact="0.16"/>
        </dgm:constrLst>
      </dgm:if>
      <dgm:if name="Name3" axis="ch" ptType="node" func="cnt" op="equ" val="2">
        <dgm:constrLst>
          <dgm:constr type="primFontSz" for="ch" ptType="node" op="equ" val="65"/>
          <dgm:constr type="w" for="ch" forName="arrowNode" refType="w" fact="0.75"/>
          <dgm:constr type="h" for="ch" forName="arrowNode" refType="h"/>
          <dgm:constr type="l" for="ch" forName="arrowNode" refType="w" fact="0.07"/>
          <dgm:constr type="t" for="ch" forName="arrowNode"/>
          <dgm:constr type="l" for="ch" forName="txNode1" refType="w" fact="0"/>
          <dgm:constr type="t" for="ch" forName="txNode1" refType="h" fact="0"/>
          <dgm:constr type="r" for="ch" forName="txNode1" refType="w" fact="0.37"/>
          <dgm:constr type="h" for="ch" forName="txNode1" refType="h" fact="0.16"/>
          <dgm:constr type="l" for="ch" forName="txNode2" refType="w" fact="0.5"/>
          <dgm:constr type="b" for="ch" forName="txNode2" refType="h"/>
          <dgm:constr type="r" for="ch" forName="txNode2" refType="w"/>
          <dgm:constr type="h" for="ch" forName="txNode2" refType="h" fact="0.16"/>
        </dgm:constrLst>
      </dgm:if>
      <dgm:if name="Name4" axis="ch" ptType="node" func="cnt" op="equ" val="3">
        <dgm:constrLst>
          <dgm:constr type="primFontSz" for="ch" ptType="node" op="equ" val="65"/>
          <dgm:constr type="w" for="ch" forName="arrowNode" refType="w" fact="0.75"/>
          <dgm:constr type="h" for="ch" forName="arrowNode" refType="h"/>
          <dgm:constr type="l" for="ch" forName="arrowNode" refType="w" fact="0.07"/>
          <dgm:constr type="t" for="ch" forName="arrowNode"/>
          <dgm:constr type="l" for="ch" forName="txNode1" refType="w" fact="0"/>
          <dgm:constr type="t" for="ch" forName="txNode1" refType="h" fact="0"/>
          <dgm:constr type="r" for="ch" forName="txNode1" refType="w" fact="0.37"/>
          <dgm:constr type="h" for="ch" forName="txNode1" refType="h" fact="0.16"/>
          <dgm:constr type="l" for="ch" forName="txNode2" refType="w" fact="0.56"/>
          <dgm:constr type="ctrY" for="ch" forName="txNode2" refType="h" fact="0.3992"/>
          <dgm:constr type="r" for="ch" forName="txNode2" refType="w"/>
          <dgm:constr type="h" for="ch" forName="txNode2" refType="h" fact="0.16"/>
          <dgm:constr type="l" for="ch" forName="txNode3" refType="w" fact="0.5"/>
          <dgm:constr type="b" for="ch" forName="txNode3" refType="h"/>
          <dgm:constr type="r" for="ch" forName="txNode3" refType="w"/>
          <dgm:constr type="h" for="ch" forName="txNode3" refType="h" fact="0.16"/>
          <dgm:constr type="ctrX" for="ch" forName="dotNode2" refType="w" fact="0.4782"/>
          <dgm:constr type="ctrY" for="ch" forName="dotNode2" refType="h" fact="0.3992"/>
          <dgm:constr type="h" for="ch" forName="dotNode2" refType="h" fact="0.0218"/>
          <dgm:constr type="w" for="ch" forName="dotNode2" refType="h" refFor="ch" refForName="dotNode2"/>
        </dgm:constrLst>
      </dgm:if>
      <dgm:if name="Name5" axis="ch" ptType="node" func="cnt" op="equ" val="4">
        <dgm:constrLst>
          <dgm:constr type="primFontSz" for="ch" ptType="node" op="equ" val="65"/>
          <dgm:constr type="w" for="ch" forName="arrowNode" refType="w" fact="0.75"/>
          <dgm:constr type="h" for="ch" forName="arrowNode" refType="h"/>
          <dgm:constr type="l" for="ch" forName="arrowNode" refType="w" fact="0.07"/>
          <dgm:constr type="t" for="ch" forName="arrowNode"/>
          <dgm:constr type="l" for="ch" forName="txNode1" refType="w" fact="0"/>
          <dgm:constr type="t" for="ch" forName="txNode1" refType="h" fact="0"/>
          <dgm:constr type="r" for="ch" forName="txNode1" refType="w" fact="0.37"/>
          <dgm:constr type="h" for="ch" forName="txNode1" refType="h" fact="0.16"/>
          <dgm:constr type="l" for="ch" forName="txNode2" refType="w" fact="0.49"/>
          <dgm:constr type="ctrY" for="ch" forName="txNode2" refType="h" fact="0.3153"/>
          <dgm:constr type="r" for="ch" forName="txNode2" refType="w"/>
          <dgm:constr type="h" for="ch" forName="txNode2" refType="h" fact="0.16"/>
          <dgm:constr type="l" for="ch" forName="txNode3" refType="w" fact="0"/>
          <dgm:constr type="ctrY" for="ch" forName="txNode3" refType="h" fact="0.5004"/>
          <dgm:constr type="r" for="ch" forName="txNode3" refType="w" fact="0.5"/>
          <dgm:constr type="h" for="ch" forName="txNode3" refType="h" fact="0.16"/>
          <dgm:constr type="l" for="ch" forName="txNode4" refType="w" fact="0.5"/>
          <dgm:constr type="b" for="ch" forName="txNode4" refType="h"/>
          <dgm:constr type="r" for="ch" forName="txNode4" refType="w"/>
          <dgm:constr type="h" for="ch" forName="txNode4" refType="h" fact="0.16"/>
          <dgm:constr type="ctrX" for="ch" forName="dotNode2" refType="w" fact="0.39"/>
          <dgm:constr type="ctrY" for="ch" forName="dotNode2" refType="h" fact="0.3153"/>
          <dgm:constr type="h" for="ch" forName="dotNode2" refType="h" fact="0.0218"/>
          <dgm:constr type="w" for="ch" forName="dotNode2" refType="h" refFor="ch" refForName="dotNode2"/>
          <dgm:constr type="ctrX" for="ch" forName="dotNode3" refType="w" fact="0.5626"/>
          <dgm:constr type="ctrY" for="ch" forName="dotNode3" refType="h" fact="0.5004"/>
          <dgm:constr type="h" for="ch" forName="dotNode3" refType="h" fact="0.0218"/>
          <dgm:constr type="w" for="ch" forName="dotNode3" refType="h" refFor="ch" refForName="dotNode3"/>
        </dgm:constrLst>
      </dgm:if>
      <dgm:if name="Name6" axis="ch" ptType="node" func="cnt" op="equ" val="5">
        <dgm:constrLst>
          <dgm:constr type="primFontSz" for="ch" ptType="node" op="equ" val="65"/>
          <dgm:constr type="w" for="ch" forName="arrowNode" refType="w" fact="0.75"/>
          <dgm:constr type="h" for="ch" forName="arrowNode" refType="h"/>
          <dgm:constr type="l" for="ch" forName="arrowNode" refType="w" fact="0.07"/>
          <dgm:constr type="t" for="ch" forName="arrowNode"/>
          <dgm:constr type="l" for="ch" forName="txNode1" refType="w" fact="0"/>
          <dgm:constr type="t" for="ch" forName="txNode1" refType="h" fact="0"/>
          <dgm:constr type="r" for="ch" forName="txNode1" refType="w" fact="0.37"/>
          <dgm:constr type="h" for="ch" forName="txNode1" refType="h" fact="0.16"/>
          <dgm:constr type="l" for="ch" forName="txNode2" refType="w" fact="0.46"/>
          <dgm:constr type="ctrY" for="ch" forName="txNode2" refType="h" fact="0.2885"/>
          <dgm:constr type="r" for="ch" forName="txNode2" refType="w"/>
          <dgm:constr type="h" for="ch" forName="txNode2" refType="h" fact="0.16"/>
          <dgm:constr type="l" for="ch" forName="txNode3" refType="w" fact="0"/>
          <dgm:constr type="ctrY" for="ch" forName="txNode3" refType="h" fact="0.4089"/>
          <dgm:constr type="r" for="ch" forName="txNode3" refType="w" fact="0.43"/>
          <dgm:constr type="h" for="ch" forName="txNode3" refType="h" fact="0.16"/>
          <dgm:constr type="l" for="ch" forName="txNode4" refType="w" fact="0.67"/>
          <dgm:constr type="ctrY" for="ch" forName="txNode4" refType="h" fact="0.5497"/>
          <dgm:constr type="r" for="ch" forName="txNode4" refType="w"/>
          <dgm:constr type="h" for="ch" forName="txNode4" refType="h" fact="0.16"/>
          <dgm:constr type="l" for="ch" forName="txNode5" refType="w" fact="0.5"/>
          <dgm:constr type="b" for="ch" forName="txNode5" refType="h"/>
          <dgm:constr type="r" for="ch" forName="txNode5" refType="w"/>
          <dgm:constr type="h" for="ch" forName="txNode5" refType="h" fact="0.16"/>
          <dgm:constr type="ctrX" for="ch" forName="dotNode2" refType="w" fact="0.3565"/>
          <dgm:constr type="ctrY" for="ch" forName="dotNode2" refType="h" fact="0.2885"/>
          <dgm:constr type="h" for="ch" forName="dotNode2" refType="h" fact="0.0218"/>
          <dgm:constr type="w" for="ch" forName="dotNode2" refType="h" refFor="ch" refForName="dotNode2"/>
          <dgm:constr type="ctrX" for="ch" forName="dotNode3" refType="w" fact="0.4922"/>
          <dgm:constr type="ctrY" for="ch" forName="dotNode3" refType="h" fact="0.4089"/>
          <dgm:constr type="h" for="ch" forName="dotNode3" refType="h" fact="0.0218"/>
          <dgm:constr type="w" for="ch" forName="dotNode3" refType="h" refFor="ch" refForName="dotNode3"/>
          <dgm:constr type="ctrX" for="ch" forName="dotNode4" refType="w" fact="0.5939"/>
          <dgm:constr type="ctrY" for="ch" forName="dotNode4" refType="h" fact="0.5497"/>
          <dgm:constr type="h" for="ch" forName="dotNode4" refType="h" fact="0.0218"/>
          <dgm:constr type="w" for="ch" forName="dotNode4" refType="h" refFor="ch" refForName="dotNode4"/>
        </dgm:constrLst>
      </dgm:if>
      <dgm:if name="Name7" axis="ch" ptType="node" func="cnt" op="equ" val="6">
        <dgm:constrLst>
          <dgm:constr type="primFontSz" for="ch" ptType="node" op="equ" val="65"/>
          <dgm:constr type="w" for="ch" forName="arrowNode" refType="w" fact="0.75"/>
          <dgm:constr type="h" for="ch" forName="arrowNode" refType="h"/>
          <dgm:constr type="l" for="ch" forName="arrowNode" refType="w" fact="0.07"/>
          <dgm:constr type="t" for="ch" forName="arrowNode"/>
          <dgm:constr type="l" for="ch" forName="txNode1" refType="w" fact="0"/>
          <dgm:constr type="t" for="ch" forName="txNode1" refType="h" fact="0"/>
          <dgm:constr type="r" for="ch" forName="txNode1" refType="w" fact="0.37"/>
          <dgm:constr type="h" for="ch" forName="txNode1" refType="h" fact="0.16"/>
          <dgm:constr type="l" for="ch" forName="txNode2" refType="w" fact="0.45"/>
          <dgm:constr type="ctrY" for="ch" forName="txNode2" refType="h" fact="0.2693"/>
          <dgm:constr type="r" for="ch" forName="txNode2" refType="w"/>
          <dgm:constr type="h" for="ch" forName="txNode2" refType="h" fact="0.16"/>
          <dgm:constr type="l" for="ch" forName="txNode3" refType="w" fact="0"/>
          <dgm:constr type="ctrY" for="ch" forName="txNode3" refType="h" fact="0.3638"/>
          <dgm:constr type="r" for="ch" forName="txNode3" refType="w" fact="0.37"/>
          <dgm:constr type="h" for="ch" forName="txNode3" refType="h" fact="0.16"/>
          <dgm:constr type="l" for="ch" forName="txNode4" refType="w" fact="0.63"/>
          <dgm:constr type="ctrY" for="ch" forName="txNode4" refType="h" fact="0.4744"/>
          <dgm:constr type="r" for="ch" forName="txNode4" refType="w"/>
          <dgm:constr type="h" for="ch" forName="txNode4" refType="h" fact="0.16"/>
          <dgm:constr type="l" for="ch" forName="txNode5" refType="w" fact="0"/>
          <dgm:constr type="ctrY" for="ch" forName="txNode5" refType="h" fact="0.5961"/>
          <dgm:constr type="r" for="ch" forName="txNode5" refType="w" fact="0.55"/>
          <dgm:constr type="h" for="ch" forName="txNode5" refType="h" fact="0.16"/>
          <dgm:constr type="l" for="ch" forName="txNode6" refType="w" fact="0.5"/>
          <dgm:constr type="b" for="ch" forName="txNode6" refType="h"/>
          <dgm:constr type="r" for="ch" forName="txNode6" refType="w"/>
          <dgm:constr type="h" for="ch" forName="txNode6" refType="h" fact="0.16"/>
          <dgm:constr type="ctrX" for="ch" forName="dotNode2" refType="w" fact="0.33"/>
          <dgm:constr type="ctrY" for="ch" forName="dotNode2" refType="h" fact="0.2693"/>
          <dgm:constr type="h" for="ch" forName="dotNode2" refType="h" fact="0.0218"/>
          <dgm:constr type="w" for="ch" forName="dotNode2" refType="h" refFor="ch" refForName="dotNode2"/>
          <dgm:constr type="ctrX" for="ch" forName="dotNode3" refType="w" fact="0.4419"/>
          <dgm:constr type="ctrY" for="ch" forName="dotNode3" refType="h" fact="0.3638"/>
          <dgm:constr type="h" for="ch" forName="dotNode3" refType="h" fact="0.0218"/>
          <dgm:constr type="w" for="ch" forName="dotNode3" refType="h" refFor="ch" refForName="dotNode3"/>
          <dgm:constr type="ctrX" for="ch" forName="dotNode4" refType="w" fact="0.5425"/>
          <dgm:constr type="ctrY" for="ch" forName="dotNode4" refType="h" fact="0.4744"/>
          <dgm:constr type="h" for="ch" forName="dotNode4" refType="h" fact="0.0218"/>
          <dgm:constr type="w" for="ch" forName="dotNode4" refType="h" refFor="ch" refForName="dotNode4"/>
          <dgm:constr type="ctrX" for="ch" forName="dotNode5" refType="w" fact="0.6153"/>
          <dgm:constr type="ctrY" for="ch" forName="dotNode5" refType="h" fact="0.5961"/>
          <dgm:constr type="h" for="ch" forName="dotNode5" refType="h" fact="0.0218"/>
          <dgm:constr type="w" for="ch" forName="dotNode5" refType="h" refFor="ch" refForName="dotNode5"/>
        </dgm:constrLst>
      </dgm:if>
      <dgm:else name="Name8">
        <dgm:constrLst>
          <dgm:constr type="primFontSz" for="ch" ptType="node" op="equ" val="65"/>
          <dgm:constr type="w" for="ch" forName="arrowNode" refType="w" fact="0.75"/>
          <dgm:constr type="h" for="ch" forName="arrowNode" refType="h"/>
          <dgm:constr type="l" for="ch" forName="arrowNode" refType="w" fact="0.07"/>
          <dgm:constr type="t" for="ch" forName="arrowNode"/>
          <dgm:constr type="l" for="ch" forName="txNode1" refType="w" fact="0"/>
          <dgm:constr type="t" for="ch" forName="txNode1" refType="h" fact="0"/>
          <dgm:constr type="r" for="ch" forName="txNode1" refType="w" fact="0.37"/>
          <dgm:constr type="h" for="ch" forName="txNode1" refType="h" fact="0.16"/>
          <dgm:constr type="l" for="ch" forName="txNode2" refType="w" fact="0.44"/>
          <dgm:constr type="ctrY" for="ch" forName="txNode2" refType="h" fact="0.2693"/>
          <dgm:constr type="r" for="ch" forName="txNode2" refType="w"/>
          <dgm:constr type="h" for="ch" forName="txNode2" refType="h" fact="0.16"/>
          <dgm:constr type="l" for="ch" forName="txNode3" refType="w" fact="0"/>
          <dgm:constr type="ctrY" for="ch" forName="txNode3" refType="h" fact="0.3424"/>
          <dgm:constr type="r" for="ch" forName="txNode3" refType="w" fact="0.33"/>
          <dgm:constr type="h" for="ch" forName="txNode3" refType="h" fact="0.16"/>
          <dgm:constr type="l" for="ch" forName="txNode4" refType="w" fact="0.61"/>
          <dgm:constr type="ctrY" for="ch" forName="txNode4" refType="h" fact="0.4276"/>
          <dgm:constr type="r" for="ch" forName="txNode4" refType="w"/>
          <dgm:constr type="h" for="ch" forName="txNode4" refType="h" fact="0.16"/>
          <dgm:constr type="l" for="ch" forName="txNode5" refType="w" fact="0"/>
          <dgm:constr type="ctrY" for="ch" forName="txNode5" refType="h" fact="0.5218"/>
          <dgm:constr type="r" for="ch" forName="txNode5" refType="w" fact="0.5"/>
          <dgm:constr type="h" for="ch" forName="txNode5" refType="h" fact="0.16"/>
          <dgm:constr type="l" for="ch" forName="txNode6" refType="w" fact="0.71"/>
          <dgm:constr type="ctrY" for="ch" forName="txNode6" refType="h" fact="0.6179"/>
          <dgm:constr type="r" for="ch" forName="txNode6" refType="w"/>
          <dgm:constr type="h" for="ch" forName="txNode6" refType="h" fact="0.16"/>
          <dgm:constr type="l" for="ch" forName="txNode7" refType="w" fact="0.5"/>
          <dgm:constr type="b" for="ch" forName="txNode7" refType="h"/>
          <dgm:constr type="r" for="ch" forName="txNode7" refType="w"/>
          <dgm:constr type="h" for="ch" forName="txNode7" refType="h" fact="0.16"/>
          <dgm:constr type="ctrX" for="ch" forName="dotNode2" refType="w" fact="0.33"/>
          <dgm:constr type="ctrY" for="ch" forName="dotNode2" refType="h" fact="0.2693"/>
          <dgm:constr type="h" for="ch" forName="dotNode2" refType="h" fact="0.0218"/>
          <dgm:constr type="w" for="ch" forName="dotNode2" refType="h" refFor="ch" refForName="dotNode2"/>
          <dgm:constr type="ctrX" for="ch" forName="dotNode3" refType="w" fact="0.425"/>
          <dgm:constr type="ctrY" for="ch" forName="dotNode3" refType="h" fact="0.3424"/>
          <dgm:constr type="h" for="ch" forName="dotNode3" refType="h" fact="0.0218"/>
          <dgm:constr type="w" for="ch" forName="dotNode3" refType="h" refFor="ch" refForName="dotNode3"/>
          <dgm:constr type="ctrX" for="ch" forName="dotNode4" refType="w" fact="0.505"/>
          <dgm:constr type="ctrY" for="ch" forName="dotNode4" refType="h" fact="0.4276"/>
          <dgm:constr type="h" for="ch" forName="dotNode4" refType="h" fact="0.0218"/>
          <dgm:constr type="w" for="ch" forName="dotNode4" refType="h" refFor="ch" refForName="dotNode4"/>
          <dgm:constr type="ctrX" for="ch" forName="dotNode5" refType="w" fact="0.5742"/>
          <dgm:constr type="ctrY" for="ch" forName="dotNode5" refType="h" fact="0.5218"/>
          <dgm:constr type="h" for="ch" forName="dotNode5" refType="h" fact="0.0218"/>
          <dgm:constr type="w" for="ch" forName="dotNode5" refType="h" refFor="ch" refForName="dotNode5"/>
          <dgm:constr type="ctrX" for="ch" forName="dotNode6" refType="w" fact="0.63"/>
          <dgm:constr type="ctrY" for="ch" forName="dotNode6" refType="h" fact="0.6179"/>
          <dgm:constr type="h" for="ch" forName="dotNode6" refType="h" fact="0.0218"/>
          <dgm:constr type="w" for="ch" forName="dotNode6" refType="h" refFor="ch" refForName="dotNode6"/>
        </dgm:constrLst>
      </dgm:else>
    </dgm:choose>
    <dgm:forEach name="Name9" axis="self" ptType="parTrans">
      <dgm:forEach name="Name10" axis="self" ptType="sibTrans" st="2">
        <dgm:forEach name="dotRepeat" axis="self">
          <dgm:layoutNode name="dotRepeatNode" styleLbl="fgShp">
            <dgm:alg type="sp"/>
            <dgm:shape xmlns:r="http://schemas.openxmlformats.org/officeDocument/2006/relationships" type="ellipse" r:blip="">
              <dgm:adjLst/>
            </dgm:shape>
            <dgm:presOf axis="self"/>
          </dgm:layoutNode>
        </dgm:forEach>
      </dgm:forEach>
    </dgm:forEach>
    <dgm:choose name="Name11">
      <dgm:if name="Name12" axis="ch" ptType="node" func="cnt" op="gte" val="1">
        <dgm:layoutNode name="arrowNode" styleLbl="node1">
          <dgm:alg type="sp"/>
          <dgm:shape xmlns:r="http://schemas.openxmlformats.org/officeDocument/2006/relationships" rot="73.2729" type="swooshArrow" r:blip="">
            <dgm:adjLst>
              <dgm:adj idx="1" val="0.1631"/>
              <dgm:adj idx="2" val="0.3137"/>
            </dgm:adjLst>
          </dgm:shape>
          <dgm:presOf/>
        </dgm:layoutNode>
      </dgm:if>
      <dgm:else name="Name13"/>
    </dgm:choose>
    <dgm:forEach name="Name14" axis="ch" ptType="node" cnt="1">
      <dgm:layoutNode name="txNode1" styleLbl="revTx">
        <dgm:varLst>
          <dgm:bulletEnabled val="1"/>
        </dgm:varLst>
        <dgm:alg type="tx">
          <dgm:param type="txAnchorVert" val="b"/>
        </dgm:alg>
        <dgm:shape xmlns:r="http://schemas.openxmlformats.org/officeDocument/2006/relationships" type="rect" r:blip="" zOrderOff="10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15" axis="ch" ptType="node" st="2" cnt="1">
      <dgm:layoutNode name="txNode2" styleLbl="revTx">
        <dgm:varLst>
          <dgm:bulletEnabled val="1"/>
        </dgm:varLst>
        <dgm:choose name="Name16">
          <dgm:if name="Name17" axis="self" ptType="node" func="revPos" op="equ" val="1">
            <dgm:alg type="tx">
              <dgm:param type="txAnchorVert" val="t"/>
            </dgm:alg>
          </dgm:if>
          <dgm:if name="Name18" axis="self" ptType="node" func="posOdd" op="equ" val="1">
            <dgm:alg type="tx">
              <dgm:param type="parTxLTRAlign" val="r"/>
              <dgm:param type="parTxRTLAlign" val="r"/>
            </dgm:alg>
          </dgm:if>
          <dgm:else name="Name19">
            <dgm:alg type="tx">
              <dgm:param type="parTxLTRAlign" val="l"/>
              <dgm:param type="parTxRTLAlign" val="l"/>
            </dgm:alg>
          </dgm:else>
        </dgm:choose>
        <dgm:shape xmlns:r="http://schemas.openxmlformats.org/officeDocument/2006/relationships" type="rect" r:blip="" zOrderOff="10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20">
        <dgm:if name="Name21" axis="par ch" ptType="all node" func="cnt" op="neq" val="2">
          <dgm:forEach name="Name22" axis="follow" ptType="sibTrans" cnt="1">
            <dgm:layoutNode name="dotNode2">
              <dgm:alg type="sp"/>
              <dgm:shape xmlns:r="http://schemas.openxmlformats.org/officeDocument/2006/relationships" r:blip="">
                <dgm:adjLst/>
              </dgm:shape>
              <dgm:presOf/>
              <dgm:forEach name="Name23" ref="dotRepeat"/>
            </dgm:layoutNode>
          </dgm:forEach>
        </dgm:if>
        <dgm:else name="Name24"/>
      </dgm:choose>
    </dgm:forEach>
    <dgm:forEach name="Name25" axis="ch" ptType="node" st="3" cnt="1">
      <dgm:layoutNode name="txNode3" styleLbl="revTx">
        <dgm:varLst>
          <dgm:bulletEnabled val="1"/>
        </dgm:varLst>
        <dgm:choose name="Name26">
          <dgm:if name="Name27" axis="self" ptType="node" func="revPos" op="equ" val="1">
            <dgm:alg type="tx">
              <dgm:param type="txAnchorVert" val="t"/>
            </dgm:alg>
          </dgm:if>
          <dgm:if name="Name28" axis="self" ptType="node" func="posOdd" op="equ" val="1">
            <dgm:alg type="tx">
              <dgm:param type="parTxLTRAlign" val="r"/>
              <dgm:param type="parTxRTLAlign" val="r"/>
            </dgm:alg>
          </dgm:if>
          <dgm:else name="Name29">
            <dgm:alg type="tx">
              <dgm:param type="parTxLTRAlign" val="l"/>
              <dgm:param type="parTxRTLAlign" val="l"/>
            </dgm:alg>
          </dgm:else>
        </dgm:choose>
        <dgm:shape xmlns:r="http://schemas.openxmlformats.org/officeDocument/2006/relationships" type="rect" r:blip="" zOrderOff="10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30">
        <dgm:if name="Name31" axis="par ch" ptType="all node" func="cnt" op="neq" val="3">
          <dgm:forEach name="Name32" axis="follow" ptType="sibTrans" cnt="1">
            <dgm:layoutNode name="dotNode3">
              <dgm:alg type="sp"/>
              <dgm:shape xmlns:r="http://schemas.openxmlformats.org/officeDocument/2006/relationships" r:blip="">
                <dgm:adjLst/>
              </dgm:shape>
              <dgm:presOf/>
              <dgm:forEach name="Name33" ref="dotRepeat"/>
            </dgm:layoutNode>
          </dgm:forEach>
        </dgm:if>
        <dgm:else name="Name34"/>
      </dgm:choose>
    </dgm:forEach>
    <dgm:forEach name="Name35" axis="ch" ptType="node" st="4" cnt="1">
      <dgm:layoutNode name="txNode4" styleLbl="revTx">
        <dgm:varLst>
          <dgm:bulletEnabled val="1"/>
        </dgm:varLst>
        <dgm:choose name="Name36">
          <dgm:if name="Name37" axis="self" ptType="node" func="revPos" op="equ" val="1">
            <dgm:alg type="tx">
              <dgm:param type="txAnchorVert" val="t"/>
            </dgm:alg>
          </dgm:if>
          <dgm:if name="Name38" axis="self" ptType="node" func="posOdd" op="equ" val="1">
            <dgm:alg type="tx">
              <dgm:param type="parTxLTRAlign" val="r"/>
              <dgm:param type="parTxRTLAlign" val="r"/>
            </dgm:alg>
          </dgm:if>
          <dgm:else name="Name39">
            <dgm:alg type="tx">
              <dgm:param type="parTxLTRAlign" val="l"/>
              <dgm:param type="parTxRTLAlign" val="l"/>
            </dgm:alg>
          </dgm:else>
        </dgm:choose>
        <dgm:shape xmlns:r="http://schemas.openxmlformats.org/officeDocument/2006/relationships" type="rect" r:blip="" zOrderOff="10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40">
        <dgm:if name="Name41" axis="par ch" ptType="all node" func="cnt" op="neq" val="4">
          <dgm:forEach name="Name42" axis="follow" ptType="sibTrans" cnt="1">
            <dgm:layoutNode name="dotNode4">
              <dgm:alg type="sp"/>
              <dgm:shape xmlns:r="http://schemas.openxmlformats.org/officeDocument/2006/relationships" r:blip="">
                <dgm:adjLst/>
              </dgm:shape>
              <dgm:presOf/>
              <dgm:forEach name="Name43" ref="dotRepeat"/>
            </dgm:layoutNode>
          </dgm:forEach>
        </dgm:if>
        <dgm:else name="Name44"/>
      </dgm:choose>
    </dgm:forEach>
    <dgm:forEach name="Name45" axis="ch" ptType="node" st="5" cnt="1">
      <dgm:layoutNode name="txNode5" styleLbl="revTx">
        <dgm:varLst>
          <dgm:bulletEnabled val="1"/>
        </dgm:varLst>
        <dgm:choose name="Name46">
          <dgm:if name="Name47" axis="self" ptType="node" func="revPos" op="equ" val="1">
            <dgm:alg type="tx">
              <dgm:param type="txAnchorVert" val="t"/>
            </dgm:alg>
          </dgm:if>
          <dgm:if name="Name48" axis="self" ptType="node" func="posOdd" op="equ" val="1">
            <dgm:alg type="tx">
              <dgm:param type="parTxLTRAlign" val="r"/>
              <dgm:param type="parTxRTLAlign" val="r"/>
            </dgm:alg>
          </dgm:if>
          <dgm:else name="Name49">
            <dgm:alg type="tx">
              <dgm:param type="parTxLTRAlign" val="l"/>
              <dgm:param type="parTxRTLAlign" val="l"/>
            </dgm:alg>
          </dgm:else>
        </dgm:choose>
        <dgm:shape xmlns:r="http://schemas.openxmlformats.org/officeDocument/2006/relationships" type="rect" r:blip="" zOrderOff="10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50">
        <dgm:if name="Name51" axis="par ch" ptType="all node" func="cnt" op="neq" val="5">
          <dgm:forEach name="Name52" axis="follow" ptType="sibTrans" cnt="1">
            <dgm:layoutNode name="dotNode5">
              <dgm:alg type="sp"/>
              <dgm:shape xmlns:r="http://schemas.openxmlformats.org/officeDocument/2006/relationships" r:blip="">
                <dgm:adjLst/>
              </dgm:shape>
              <dgm:presOf/>
              <dgm:forEach name="Name53" ref="dotRepeat"/>
            </dgm:layoutNode>
          </dgm:forEach>
        </dgm:if>
        <dgm:else name="Name54"/>
      </dgm:choose>
    </dgm:forEach>
    <dgm:forEach name="Name55" axis="ch" ptType="node" st="6" cnt="1">
      <dgm:layoutNode name="txNode6" styleLbl="revTx">
        <dgm:varLst>
          <dgm:bulletEnabled val="1"/>
        </dgm:varLst>
        <dgm:choose name="Name56">
          <dgm:if name="Name57" axis="self" ptType="node" func="revPos" op="equ" val="1">
            <dgm:alg type="tx">
              <dgm:param type="txAnchorVert" val="t"/>
            </dgm:alg>
          </dgm:if>
          <dgm:if name="Name58" axis="self" ptType="node" func="posOdd" op="equ" val="1">
            <dgm:alg type="tx">
              <dgm:param type="parTxLTRAlign" val="r"/>
              <dgm:param type="parTxRTLAlign" val="r"/>
            </dgm:alg>
          </dgm:if>
          <dgm:else name="Name59">
            <dgm:alg type="tx">
              <dgm:param type="parTxLTRAlign" val="l"/>
              <dgm:param type="parTxRTLAlign" val="l"/>
            </dgm:alg>
          </dgm:else>
        </dgm:choose>
        <dgm:shape xmlns:r="http://schemas.openxmlformats.org/officeDocument/2006/relationships" type="rect" r:blip="" zOrderOff="10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60">
        <dgm:if name="Name61" axis="par ch" ptType="all node" func="cnt" op="neq" val="6">
          <dgm:forEach name="Name62" axis="follow" ptType="sibTrans" cnt="1">
            <dgm:layoutNode name="dotNode6">
              <dgm:alg type="sp"/>
              <dgm:shape xmlns:r="http://schemas.openxmlformats.org/officeDocument/2006/relationships" r:blip="">
                <dgm:adjLst/>
              </dgm:shape>
              <dgm:presOf/>
              <dgm:forEach name="Name63" ref="dotRepeat"/>
            </dgm:layoutNode>
          </dgm:forEach>
        </dgm:if>
        <dgm:else name="Name64"/>
      </dgm:choose>
    </dgm:forEach>
    <dgm:forEach name="Name65" axis="ch" ptType="node" st="7" cnt="1">
      <dgm:layoutNode name="txNode7" styleLbl="revTx">
        <dgm:varLst>
          <dgm:bulletEnabled val="1"/>
        </dgm:varLst>
        <dgm:alg type="tx">
          <dgm:param type="txAnchorVert" val="t"/>
        </dgm:alg>
        <dgm:shape xmlns:r="http://schemas.openxmlformats.org/officeDocument/2006/relationships" type="rect" r:blip="" zOrderOff="10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18/5/layout/IconCircleLabelList">
  <dgm:title val="Icon Circle Label List"/>
  <dgm:desc val="Use to show non-sequential or grouped chunks of information accompanied by a related visuals. Works best with icons or small pictures with short text ca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2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4"/>
          <dgm:constr type="h" for="des" forName="compNode" op="equ"/>
          <dgm:constr type="h" for="des" forName="textRect" op="equ"/>
        </dgm:constrLst>
      </dgm:if>
      <dgm:if name="Name5" axis="ch" ptType="node" func="cnt" op="lte" val="3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0"/>
          <dgm:constr type="h" for="des" forName="compNode" op="equ"/>
          <dgm:constr type="h" for="des" forName="textRect" op="equ"/>
        </dgm:constrLst>
      </dgm:if>
      <dgm:if name="Name6" axis="ch" ptType="node" func="cnt" op="lte" val="4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32"/>
          <dgm:constr type="h" for="des" forName="compNode" op="equ"/>
          <dgm:constr type="h" for="des" forName="textRect" op="equ"/>
        </dgm:constrLst>
      </dgm:if>
      <dgm:else name="Name7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24"/>
          <dgm:constr type="h" for="des" forName="compNode" op="equ"/>
          <dgm:constr type="h" for="des" forName="textRect" op="equ"/>
        </dgm:constrLst>
      </dgm:else>
    </dgm:choose>
    <dgm:ruleLst>
      <dgm:rule type="w" for="ch" forName="compNode" val="5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BgRect" refType="w" fact="0.61"/>
          <dgm:constr type="h" for="ch" forName="iconBgRect" refType="w" refFor="ch" refForName="iconBgRect"/>
          <dgm:constr type="t" for="ch" forName="iconBgRect"/>
          <dgm:constr type="ctrX" for="ch" forName="iconBgRect" refType="w" fact="0.5"/>
          <dgm:constr type="w" for="ch" forName="iconRect" refType="w" fact="0.35"/>
          <dgm:constr type="h" for="ch" forName="iconRect" refType="w" refFor="ch" refForName="iconRect"/>
          <dgm:constr type="ctrX" for="ch" forName="iconRect" refType="ctrX" refFor="ch" refForName="iconBgRect"/>
          <dgm:constr type="ctrY" for="ch" forName="iconRect" refType="ctrY" refFor="ch" refForName="iconBgRect"/>
          <dgm:constr type="h" for="ch" forName="spaceRect" refType="w" fact="0.19"/>
          <dgm:constr type="w" for="ch" forName="spaceRect" refType="w"/>
          <dgm:constr type="l" for="ch" forName="spaceRect"/>
          <dgm:constr type="t" for="ch" forName="spaceRect" refType="b" refFor="ch" refForName="iconBgRect"/>
          <dgm:constr type="h" for="ch" forName="textRect" val="20"/>
          <dgm:constr type="w" for="ch" forName="textRect" refType="w"/>
          <dgm:constr type="l" for="ch" forName="textRect"/>
          <dgm:constr type="t" for="ch" forName="textRect" refType="b" refFor="ch" refForName="spaceRect"/>
        </dgm:constrLst>
        <dgm:ruleLst>
          <dgm:rule type="h" val="INF" fact="NaN" max="NaN"/>
        </dgm:ruleLst>
        <dgm:layoutNode name="iconBgRect" styleLbl="bgShp">
          <dgm:alg type="sp"/>
          <dgm:shape xmlns:r="http://schemas.openxmlformats.org/officeDocument/2006/relationships" type="ellipse" r:blip="">
            <dgm:adjLst/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textRect" styleLbl="revTx">
          <dgm:varLst>
            <dgm:chMax val="1"/>
            <dgm:chPref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1" fact="NaN" max="NaN"/>
            <dgm:rule type="h" val="INF" fact="NaN" max="NaN"/>
          </dgm:ruleLst>
        </dgm:layoutNode>
      </dgm:layoutNode>
      <dgm:forEach name="Name9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  <a:defRPr cap="all"/>
        </a:lvl1pPr>
      </dgm1612:lstStyle>
    </a:ext>
  </dgm:extLst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18/2/layout/IconCircleList">
  <dgm:title val="Icon Circle List"/>
  <dgm:desc val="Use to show non-sequential or grouped chunks of information accompanied by related visuals. Circular shapes can hold an icon or small picture and corresponding text box shows Level 1 text. Works best for icons or small pictures with medium-length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alg type="sp"/>
    <dgm:shape xmlns:r="http://schemas.openxmlformats.org/officeDocument/2006/relationships" r:blip="">
      <dgm:adjLst/>
    </dgm:shape>
    <dgm:presOf/>
    <dgm:choose name="Name0">
      <dgm:if name="Name1" axis="ch" ptType="node" func="cnt" op="lte" val="3">
        <dgm:constrLst>
          <dgm:constr type="w" for="ch" forName="container" refType="w"/>
          <dgm:constr type="h" for="ch" forName="container" refType="h" fact="0.4"/>
        </dgm:constrLst>
      </dgm:if>
      <dgm:else name="Name2">
        <dgm:constrLst>
          <dgm:constr type="w" for="ch" forName="container" refType="w"/>
          <dgm:constr type="h" for="ch" forName="container" refType="h"/>
        </dgm:constrLst>
      </dgm:else>
    </dgm:choose>
    <dgm:ruleLst>
      <dgm:rule type="h" for="ch" forName="container" val="INF" fact="NaN" max="NaN"/>
    </dgm:ruleLst>
    <dgm:layoutNode name="container">
      <dgm:varLst>
        <dgm:dir/>
        <dgm:resizeHandles val="exact"/>
      </dgm:varLst>
      <dgm:choose name="Name3">
        <dgm:if name="Name4" axis="self" func="var" arg="dir" op="equ" val="norm">
          <dgm:alg type="snake">
            <dgm:param type="grDir" val="tL"/>
            <dgm:param type="flowDir" val="row"/>
            <dgm:param type="contDir" val="sameDir"/>
          </dgm:alg>
        </dgm:if>
        <dgm:else name="Name5">
          <dgm:alg type="snake">
            <dgm:param type="grDir" val="tR"/>
            <dgm:param type="flowDir" val="row"/>
            <dgm:param type="contDir" val="sameDi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Node" refType="w"/>
        <dgm:constr type="h" for="ch" forName="compNode" refType="w" fact="0.28"/>
        <dgm:constr type="w" for="ch" forName="sibTrans" refType="w" refFor="ch" refForName="compNode" fact="0.115"/>
        <dgm:constr type="sp" refType="h" op="equ" fact="0.17"/>
        <dgm:constr type="primFontSz" for="des" ptType="node" op="equ" val="24"/>
        <dgm:constr type="h" for="des" forName="compNode" op="equ"/>
        <dgm:constr type="h" for="des" forName="iconBgRect" op="equ"/>
      </dgm:constrLst>
      <dgm:ruleLst>
        <dgm:rule type="w" for="ch" forName="compNode" val="60" fact="NaN" max="NaN"/>
      </dgm:ruleLst>
      <dgm:forEach name="Name6" axis="ch" ptType="node">
        <dgm:layoutNode name="compNode">
          <dgm:alg type="composite"/>
          <dgm:shape xmlns:r="http://schemas.openxmlformats.org/officeDocument/2006/relationships" r:blip="">
            <dgm:adjLst/>
          </dgm:shape>
          <dgm:presOf axis="self"/>
          <dgm:constrLst>
            <dgm:constr type="w" for="ch" forName="iconBgRect" refType="w" fact="0.28"/>
            <dgm:constr type="h" for="ch" forName="iconBgRect" refType="w" refFor="ch" refForName="iconBgRect"/>
            <dgm:constr type="t" for="ch" forName="iconBgRect"/>
            <dgm:constr type="l" for="ch" forName="iconBgRect"/>
            <dgm:constr type="w" for="ch" forName="iconRect" refType="w" refFor="ch" refForName="iconBgRect" fact="0.58"/>
            <dgm:constr type="h" for="ch" forName="iconRect" refType="w" refFor="ch" refForName="iconRect"/>
            <dgm:constr type="ctrX" for="ch" forName="iconRect" refType="ctrX" refFor="ch" refForName="iconBgRect"/>
            <dgm:constr type="ctrY" for="ch" forName="iconRect" refType="ctrY" refFor="ch" refForName="iconBgRect"/>
            <dgm:constr type="w" for="ch" forName="spaceRect" refType="w" fact="0.06"/>
            <dgm:constr type="h" for="ch" forName="spaceRect" refType="h" refFor="ch" refForName="iconBgRect"/>
            <dgm:constr type="t" for="ch" forName="spaceRect" refType="t" refFor="ch" refForName="iconBgRect"/>
            <dgm:constr type="l" for="ch" forName="spaceRect" refType="r" refFor="ch" refForName="iconBgRect"/>
            <dgm:constr type="h" for="ch" forName="textRect" refType="h" refFor="ch" refForName="iconBgRect"/>
            <dgm:constr type="t" for="ch" forName="textRect" refType="t" refFor="ch" refForName="iconBgRect"/>
            <dgm:constr type="l" for="ch" forName="textRect" refType="r" refFor="ch" refForName="spaceRect"/>
          </dgm:constrLst>
          <dgm:ruleLst/>
          <dgm:layoutNode name="iconBgRect" styleLbl="bgShp">
            <dgm:alg type="sp"/>
            <dgm:shape xmlns:r="http://schemas.openxmlformats.org/officeDocument/2006/relationships" type="ellipse" r:blip="">
              <dgm:adjLst/>
            </dgm:shape>
            <dgm:presOf/>
            <dgm:constrLst/>
            <dgm:ruleLst/>
          </dgm:layoutNode>
          <dgm:layoutNode name="iconRect" styleLbl="node1">
            <dgm:alg type="sp"/>
            <dgm:shape xmlns:r="http://schemas.openxmlformats.org/officeDocument/2006/relationships" type="rect" r:blip="" blipPhldr="1">
              <dgm:adjLst/>
            </dgm:shape>
            <dgm:presOf/>
            <dgm:constrLst/>
            <dgm:ruleLst/>
          </dgm:layoutNode>
          <dgm:layoutNode name="spaceRect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textRect" styleLbl="revTx">
            <dgm:varLst>
              <dgm:chMax val="1"/>
              <dgm:chPref val="1"/>
            </dgm:varLst>
            <dgm:choose name="Name7">
              <dgm:if name="Name8" func="var" arg="dir" op="equ" val="norm">
                <dgm:alg type="tx">
                  <dgm:param type="txAnchorVert" val="mid"/>
                  <dgm:param type="parTxLTRAlign" val="l"/>
                  <dgm:param type="shpTxLTRAlignCh" val="l"/>
                  <dgm:param type="parTxRTLAlign" val="l"/>
                  <dgm:param type="shpTxRTLAlignCh" val="l"/>
                </dgm:alg>
              </dgm:if>
              <dgm:else name="Name9">
                <dgm:alg type="tx">
                  <dgm:param type="txAnchorVert" val="mid"/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self" ptType="node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11" fact="NaN" max="NaN"/>
            </dgm:ruleLst>
          </dgm:layoutNode>
        </dgm:layoutNode>
        <dgm:forEach name="Name10" axis="followSib" ptType="sibTrans" cnt="1">
          <dgm:layoutNode name="sibTrans">
            <dgm:alg type="sp"/>
            <dgm:shape xmlns:r="http://schemas.openxmlformats.org/officeDocument/2006/relationships" type="rect" r:blip="" hideGeom="1">
              <dgm:adjLst/>
            </dgm:shape>
            <dgm:presOf axis="self"/>
            <dgm:constrLst/>
            <dgm:ruleLst/>
          </dgm:layoutNode>
        </dgm:forEach>
      </dgm:forEach>
    </dgm:layoutNode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Jud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Judul 1">
            <a:extLst>
              <a:ext uri="{FF2B5EF4-FFF2-40B4-BE49-F238E27FC236}">
                <a16:creationId xmlns:a16="http://schemas.microsoft.com/office/drawing/2014/main" id="{2273F723-12A1-4DDF-BC41-9C31C200FE4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d-ID"/>
              <a:t>Klik untuk mengedit gaya judul Master</a:t>
            </a:r>
          </a:p>
        </p:txBody>
      </p:sp>
      <p:sp>
        <p:nvSpPr>
          <p:cNvPr id="3" name="Subjudul 2">
            <a:extLst>
              <a:ext uri="{FF2B5EF4-FFF2-40B4-BE49-F238E27FC236}">
                <a16:creationId xmlns:a16="http://schemas.microsoft.com/office/drawing/2014/main" id="{E31AE10F-6812-4505-8C4C-90A0C0FE5D7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d-ID"/>
              <a:t>Klik untuk mengedit gaya subjudul Master</a:t>
            </a:r>
          </a:p>
        </p:txBody>
      </p:sp>
      <p:sp>
        <p:nvSpPr>
          <p:cNvPr id="4" name="Tampungan Tanggal 3">
            <a:extLst>
              <a:ext uri="{FF2B5EF4-FFF2-40B4-BE49-F238E27FC236}">
                <a16:creationId xmlns:a16="http://schemas.microsoft.com/office/drawing/2014/main" id="{02B60DCB-FCFC-4716-9C64-9C5BC07477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144A7-A06F-491F-B0FA-AB99016B99CF}" type="datetimeFigureOut">
              <a:rPr lang="id-ID" smtClean="0"/>
              <a:t>23/08/2019</a:t>
            </a:fld>
            <a:endParaRPr lang="id-ID"/>
          </a:p>
        </p:txBody>
      </p:sp>
      <p:sp>
        <p:nvSpPr>
          <p:cNvPr id="5" name="Tampungan Kaki 4">
            <a:extLst>
              <a:ext uri="{FF2B5EF4-FFF2-40B4-BE49-F238E27FC236}">
                <a16:creationId xmlns:a16="http://schemas.microsoft.com/office/drawing/2014/main" id="{746343F3-2EDF-41A6-BB54-8E5E25C76D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Tampungan Nomor Slide 5">
            <a:extLst>
              <a:ext uri="{FF2B5EF4-FFF2-40B4-BE49-F238E27FC236}">
                <a16:creationId xmlns:a16="http://schemas.microsoft.com/office/drawing/2014/main" id="{C15EF25C-EFAA-4487-B9E0-0173332E94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041FC9-8D64-4402-9FA0-499A2ED26BA7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7893612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Judul dan Teks Vertik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Judul 1">
            <a:extLst>
              <a:ext uri="{FF2B5EF4-FFF2-40B4-BE49-F238E27FC236}">
                <a16:creationId xmlns:a16="http://schemas.microsoft.com/office/drawing/2014/main" id="{8C040066-EE52-4195-B00D-87ADF220EB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/>
              <a:t>Klik untuk mengedit gaya judul Master</a:t>
            </a:r>
          </a:p>
        </p:txBody>
      </p:sp>
      <p:sp>
        <p:nvSpPr>
          <p:cNvPr id="3" name="Tampungan Teks Vertikal 2">
            <a:extLst>
              <a:ext uri="{FF2B5EF4-FFF2-40B4-BE49-F238E27FC236}">
                <a16:creationId xmlns:a16="http://schemas.microsoft.com/office/drawing/2014/main" id="{C3456A56-2AC7-4D86-AC9C-00A2A2D16C6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d-ID"/>
              <a:t>Klik untuk edit gaya teks Master</a:t>
            </a:r>
          </a:p>
          <a:p>
            <a:pPr lvl="1"/>
            <a:r>
              <a:rPr lang="id-ID"/>
              <a:t>Tingkat kedua</a:t>
            </a:r>
          </a:p>
          <a:p>
            <a:pPr lvl="2"/>
            <a:r>
              <a:rPr lang="id-ID"/>
              <a:t>Tingkat ketiga</a:t>
            </a:r>
          </a:p>
          <a:p>
            <a:pPr lvl="3"/>
            <a:r>
              <a:rPr lang="id-ID"/>
              <a:t>Tingkat keempat</a:t>
            </a:r>
          </a:p>
          <a:p>
            <a:pPr lvl="4"/>
            <a:r>
              <a:rPr lang="id-ID"/>
              <a:t>Tingkat kelima</a:t>
            </a:r>
          </a:p>
        </p:txBody>
      </p:sp>
      <p:sp>
        <p:nvSpPr>
          <p:cNvPr id="4" name="Tampungan Tanggal 3">
            <a:extLst>
              <a:ext uri="{FF2B5EF4-FFF2-40B4-BE49-F238E27FC236}">
                <a16:creationId xmlns:a16="http://schemas.microsoft.com/office/drawing/2014/main" id="{67DABC4E-8EE2-45E3-BCDA-E5E606EB09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144A7-A06F-491F-B0FA-AB99016B99CF}" type="datetimeFigureOut">
              <a:rPr lang="id-ID" smtClean="0"/>
              <a:t>23/08/2019</a:t>
            </a:fld>
            <a:endParaRPr lang="id-ID"/>
          </a:p>
        </p:txBody>
      </p:sp>
      <p:sp>
        <p:nvSpPr>
          <p:cNvPr id="5" name="Tampungan Kaki 4">
            <a:extLst>
              <a:ext uri="{FF2B5EF4-FFF2-40B4-BE49-F238E27FC236}">
                <a16:creationId xmlns:a16="http://schemas.microsoft.com/office/drawing/2014/main" id="{8C996D45-8F00-45CD-ADF2-890BC5CBAF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Tampungan Nomor Slide 5">
            <a:extLst>
              <a:ext uri="{FF2B5EF4-FFF2-40B4-BE49-F238E27FC236}">
                <a16:creationId xmlns:a16="http://schemas.microsoft.com/office/drawing/2014/main" id="{FB5A56B9-DC64-4ED4-83BB-CB5246947C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041FC9-8D64-4402-9FA0-499A2ED26BA7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5186684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Judul Vertikal dan Te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Judul Vertikal 1">
            <a:extLst>
              <a:ext uri="{FF2B5EF4-FFF2-40B4-BE49-F238E27FC236}">
                <a16:creationId xmlns:a16="http://schemas.microsoft.com/office/drawing/2014/main" id="{DDCFB93E-4779-4778-8EF8-E8D21C0B6BD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d-ID"/>
              <a:t>Klik untuk mengedit gaya judul Master</a:t>
            </a:r>
          </a:p>
        </p:txBody>
      </p:sp>
      <p:sp>
        <p:nvSpPr>
          <p:cNvPr id="3" name="Tampungan Teks Vertikal 2">
            <a:extLst>
              <a:ext uri="{FF2B5EF4-FFF2-40B4-BE49-F238E27FC236}">
                <a16:creationId xmlns:a16="http://schemas.microsoft.com/office/drawing/2014/main" id="{8187BFF5-074E-41B9-891F-897F3A7864E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d-ID"/>
              <a:t>Klik untuk edit gaya teks Master</a:t>
            </a:r>
          </a:p>
          <a:p>
            <a:pPr lvl="1"/>
            <a:r>
              <a:rPr lang="id-ID"/>
              <a:t>Tingkat kedua</a:t>
            </a:r>
          </a:p>
          <a:p>
            <a:pPr lvl="2"/>
            <a:r>
              <a:rPr lang="id-ID"/>
              <a:t>Tingkat ketiga</a:t>
            </a:r>
          </a:p>
          <a:p>
            <a:pPr lvl="3"/>
            <a:r>
              <a:rPr lang="id-ID"/>
              <a:t>Tingkat keempat</a:t>
            </a:r>
          </a:p>
          <a:p>
            <a:pPr lvl="4"/>
            <a:r>
              <a:rPr lang="id-ID"/>
              <a:t>Tingkat kelima</a:t>
            </a:r>
          </a:p>
        </p:txBody>
      </p:sp>
      <p:sp>
        <p:nvSpPr>
          <p:cNvPr id="4" name="Tampungan Tanggal 3">
            <a:extLst>
              <a:ext uri="{FF2B5EF4-FFF2-40B4-BE49-F238E27FC236}">
                <a16:creationId xmlns:a16="http://schemas.microsoft.com/office/drawing/2014/main" id="{2018B301-D196-4FD2-BABF-A42FA85D6D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144A7-A06F-491F-B0FA-AB99016B99CF}" type="datetimeFigureOut">
              <a:rPr lang="id-ID" smtClean="0"/>
              <a:t>23/08/2019</a:t>
            </a:fld>
            <a:endParaRPr lang="id-ID"/>
          </a:p>
        </p:txBody>
      </p:sp>
      <p:sp>
        <p:nvSpPr>
          <p:cNvPr id="5" name="Tampungan Kaki 4">
            <a:extLst>
              <a:ext uri="{FF2B5EF4-FFF2-40B4-BE49-F238E27FC236}">
                <a16:creationId xmlns:a16="http://schemas.microsoft.com/office/drawing/2014/main" id="{32637FF5-1ED1-4A49-845A-E93E9A91D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Tampungan Nomor Slide 5">
            <a:extLst>
              <a:ext uri="{FF2B5EF4-FFF2-40B4-BE49-F238E27FC236}">
                <a16:creationId xmlns:a16="http://schemas.microsoft.com/office/drawing/2014/main" id="{E47E6B7C-0AB2-47E6-A603-9E25EB9B79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041FC9-8D64-4402-9FA0-499A2ED26BA7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9672686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Judul dan Kon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Judul 1">
            <a:extLst>
              <a:ext uri="{FF2B5EF4-FFF2-40B4-BE49-F238E27FC236}">
                <a16:creationId xmlns:a16="http://schemas.microsoft.com/office/drawing/2014/main" id="{1F99F696-5DF3-4370-9BAF-46E3E21C34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/>
              <a:t>Klik untuk mengedit gaya judul Master</a:t>
            </a:r>
          </a:p>
        </p:txBody>
      </p:sp>
      <p:sp>
        <p:nvSpPr>
          <p:cNvPr id="3" name="Tampungan Konten 2">
            <a:extLst>
              <a:ext uri="{FF2B5EF4-FFF2-40B4-BE49-F238E27FC236}">
                <a16:creationId xmlns:a16="http://schemas.microsoft.com/office/drawing/2014/main" id="{DF47A588-D5B1-497A-8CB9-F8F84005C6E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d-ID"/>
              <a:t>Klik untuk edit gaya teks Master</a:t>
            </a:r>
          </a:p>
          <a:p>
            <a:pPr lvl="1"/>
            <a:r>
              <a:rPr lang="id-ID"/>
              <a:t>Tingkat kedua</a:t>
            </a:r>
          </a:p>
          <a:p>
            <a:pPr lvl="2"/>
            <a:r>
              <a:rPr lang="id-ID"/>
              <a:t>Tingkat ketiga</a:t>
            </a:r>
          </a:p>
          <a:p>
            <a:pPr lvl="3"/>
            <a:r>
              <a:rPr lang="id-ID"/>
              <a:t>Tingkat keempat</a:t>
            </a:r>
          </a:p>
          <a:p>
            <a:pPr lvl="4"/>
            <a:r>
              <a:rPr lang="id-ID"/>
              <a:t>Tingkat kelima</a:t>
            </a:r>
          </a:p>
        </p:txBody>
      </p:sp>
      <p:sp>
        <p:nvSpPr>
          <p:cNvPr id="4" name="Tampungan Tanggal 3">
            <a:extLst>
              <a:ext uri="{FF2B5EF4-FFF2-40B4-BE49-F238E27FC236}">
                <a16:creationId xmlns:a16="http://schemas.microsoft.com/office/drawing/2014/main" id="{940EBA16-1669-424F-B077-00EAF2EAD5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144A7-A06F-491F-B0FA-AB99016B99CF}" type="datetimeFigureOut">
              <a:rPr lang="id-ID" smtClean="0"/>
              <a:t>23/08/2019</a:t>
            </a:fld>
            <a:endParaRPr lang="id-ID"/>
          </a:p>
        </p:txBody>
      </p:sp>
      <p:sp>
        <p:nvSpPr>
          <p:cNvPr id="5" name="Tampungan Kaki 4">
            <a:extLst>
              <a:ext uri="{FF2B5EF4-FFF2-40B4-BE49-F238E27FC236}">
                <a16:creationId xmlns:a16="http://schemas.microsoft.com/office/drawing/2014/main" id="{1EB342C6-3A23-4DF8-9467-9FE9A55F4F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Tampungan Nomor Slide 5">
            <a:extLst>
              <a:ext uri="{FF2B5EF4-FFF2-40B4-BE49-F238E27FC236}">
                <a16:creationId xmlns:a16="http://schemas.microsoft.com/office/drawing/2014/main" id="{2A22D2EE-A222-400E-88D2-C96EB612A4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041FC9-8D64-4402-9FA0-499A2ED26BA7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5103740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Header Bagia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Judul 1">
            <a:extLst>
              <a:ext uri="{FF2B5EF4-FFF2-40B4-BE49-F238E27FC236}">
                <a16:creationId xmlns:a16="http://schemas.microsoft.com/office/drawing/2014/main" id="{91FA0FDF-D41B-4DAE-ABCE-90E894E5FD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d-ID"/>
              <a:t>Klik untuk mengedit gaya judul Master</a:t>
            </a:r>
          </a:p>
        </p:txBody>
      </p:sp>
      <p:sp>
        <p:nvSpPr>
          <p:cNvPr id="3" name="Tampungan Teks 2">
            <a:extLst>
              <a:ext uri="{FF2B5EF4-FFF2-40B4-BE49-F238E27FC236}">
                <a16:creationId xmlns:a16="http://schemas.microsoft.com/office/drawing/2014/main" id="{92B5A361-03C0-498D-BBDC-8DB3F966FF0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d-ID"/>
              <a:t>Klik untuk edit gaya teks Master</a:t>
            </a:r>
          </a:p>
        </p:txBody>
      </p:sp>
      <p:sp>
        <p:nvSpPr>
          <p:cNvPr id="4" name="Tampungan Tanggal 3">
            <a:extLst>
              <a:ext uri="{FF2B5EF4-FFF2-40B4-BE49-F238E27FC236}">
                <a16:creationId xmlns:a16="http://schemas.microsoft.com/office/drawing/2014/main" id="{443FD210-0597-4AEC-AB2D-6527620071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144A7-A06F-491F-B0FA-AB99016B99CF}" type="datetimeFigureOut">
              <a:rPr lang="id-ID" smtClean="0"/>
              <a:t>23/08/2019</a:t>
            </a:fld>
            <a:endParaRPr lang="id-ID"/>
          </a:p>
        </p:txBody>
      </p:sp>
      <p:sp>
        <p:nvSpPr>
          <p:cNvPr id="5" name="Tampungan Kaki 4">
            <a:extLst>
              <a:ext uri="{FF2B5EF4-FFF2-40B4-BE49-F238E27FC236}">
                <a16:creationId xmlns:a16="http://schemas.microsoft.com/office/drawing/2014/main" id="{32C212DA-9279-4DC6-A92E-F42B648A19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Tampungan Nomor Slide 5">
            <a:extLst>
              <a:ext uri="{FF2B5EF4-FFF2-40B4-BE49-F238E27FC236}">
                <a16:creationId xmlns:a16="http://schemas.microsoft.com/office/drawing/2014/main" id="{39EE39D6-0433-4A9B-BD48-DEF6897CB3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041FC9-8D64-4402-9FA0-499A2ED26BA7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7943579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 Kon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Judul 1">
            <a:extLst>
              <a:ext uri="{FF2B5EF4-FFF2-40B4-BE49-F238E27FC236}">
                <a16:creationId xmlns:a16="http://schemas.microsoft.com/office/drawing/2014/main" id="{757B0C9D-8552-48D4-B382-CC654A3235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/>
              <a:t>Klik untuk mengedit gaya judul Master</a:t>
            </a:r>
          </a:p>
        </p:txBody>
      </p:sp>
      <p:sp>
        <p:nvSpPr>
          <p:cNvPr id="3" name="Tampungan Konten 2">
            <a:extLst>
              <a:ext uri="{FF2B5EF4-FFF2-40B4-BE49-F238E27FC236}">
                <a16:creationId xmlns:a16="http://schemas.microsoft.com/office/drawing/2014/main" id="{73551D91-7FF9-46F2-B775-22C36459A39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d-ID"/>
              <a:t>Klik untuk edit gaya teks Master</a:t>
            </a:r>
          </a:p>
          <a:p>
            <a:pPr lvl="1"/>
            <a:r>
              <a:rPr lang="id-ID"/>
              <a:t>Tingkat kedua</a:t>
            </a:r>
          </a:p>
          <a:p>
            <a:pPr lvl="2"/>
            <a:r>
              <a:rPr lang="id-ID"/>
              <a:t>Tingkat ketiga</a:t>
            </a:r>
          </a:p>
          <a:p>
            <a:pPr lvl="3"/>
            <a:r>
              <a:rPr lang="id-ID"/>
              <a:t>Tingkat keempat</a:t>
            </a:r>
          </a:p>
          <a:p>
            <a:pPr lvl="4"/>
            <a:r>
              <a:rPr lang="id-ID"/>
              <a:t>Tingkat kelima</a:t>
            </a:r>
          </a:p>
        </p:txBody>
      </p:sp>
      <p:sp>
        <p:nvSpPr>
          <p:cNvPr id="4" name="Tampungan Konten 3">
            <a:extLst>
              <a:ext uri="{FF2B5EF4-FFF2-40B4-BE49-F238E27FC236}">
                <a16:creationId xmlns:a16="http://schemas.microsoft.com/office/drawing/2014/main" id="{6CFF3093-9463-4C54-A15F-090A772B451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d-ID"/>
              <a:t>Klik untuk edit gaya teks Master</a:t>
            </a:r>
          </a:p>
          <a:p>
            <a:pPr lvl="1"/>
            <a:r>
              <a:rPr lang="id-ID"/>
              <a:t>Tingkat kedua</a:t>
            </a:r>
          </a:p>
          <a:p>
            <a:pPr lvl="2"/>
            <a:r>
              <a:rPr lang="id-ID"/>
              <a:t>Tingkat ketiga</a:t>
            </a:r>
          </a:p>
          <a:p>
            <a:pPr lvl="3"/>
            <a:r>
              <a:rPr lang="id-ID"/>
              <a:t>Tingkat keempat</a:t>
            </a:r>
          </a:p>
          <a:p>
            <a:pPr lvl="4"/>
            <a:r>
              <a:rPr lang="id-ID"/>
              <a:t>Tingkat kelima</a:t>
            </a:r>
          </a:p>
        </p:txBody>
      </p:sp>
      <p:sp>
        <p:nvSpPr>
          <p:cNvPr id="5" name="Tampungan Tanggal 4">
            <a:extLst>
              <a:ext uri="{FF2B5EF4-FFF2-40B4-BE49-F238E27FC236}">
                <a16:creationId xmlns:a16="http://schemas.microsoft.com/office/drawing/2014/main" id="{3A6C57B8-373D-4D9A-877D-ECEA50674D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144A7-A06F-491F-B0FA-AB99016B99CF}" type="datetimeFigureOut">
              <a:rPr lang="id-ID" smtClean="0"/>
              <a:t>23/08/2019</a:t>
            </a:fld>
            <a:endParaRPr lang="id-ID"/>
          </a:p>
        </p:txBody>
      </p:sp>
      <p:sp>
        <p:nvSpPr>
          <p:cNvPr id="6" name="Tampungan Kaki 5">
            <a:extLst>
              <a:ext uri="{FF2B5EF4-FFF2-40B4-BE49-F238E27FC236}">
                <a16:creationId xmlns:a16="http://schemas.microsoft.com/office/drawing/2014/main" id="{D07651F2-D4A3-4861-AFF1-CB2933FE84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Tampungan Nomor Slide 6">
            <a:extLst>
              <a:ext uri="{FF2B5EF4-FFF2-40B4-BE49-F238E27FC236}">
                <a16:creationId xmlns:a16="http://schemas.microsoft.com/office/drawing/2014/main" id="{A0DB9654-1EF6-4A30-8E6A-6D182030BC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041FC9-8D64-4402-9FA0-499A2ED26BA7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9982692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erbandinga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Judul 1">
            <a:extLst>
              <a:ext uri="{FF2B5EF4-FFF2-40B4-BE49-F238E27FC236}">
                <a16:creationId xmlns:a16="http://schemas.microsoft.com/office/drawing/2014/main" id="{546C26BE-0E79-46CE-AFA2-C1BEBFE7F0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d-ID"/>
              <a:t>Klik untuk mengedit gaya judul Master</a:t>
            </a:r>
          </a:p>
        </p:txBody>
      </p:sp>
      <p:sp>
        <p:nvSpPr>
          <p:cNvPr id="3" name="Tampungan Teks 2">
            <a:extLst>
              <a:ext uri="{FF2B5EF4-FFF2-40B4-BE49-F238E27FC236}">
                <a16:creationId xmlns:a16="http://schemas.microsoft.com/office/drawing/2014/main" id="{3790FDAD-DB6D-4026-AB40-AF2B4753F87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d-ID"/>
              <a:t>Klik untuk edit gaya teks Master</a:t>
            </a:r>
          </a:p>
        </p:txBody>
      </p:sp>
      <p:sp>
        <p:nvSpPr>
          <p:cNvPr id="4" name="Tampungan Konten 3">
            <a:extLst>
              <a:ext uri="{FF2B5EF4-FFF2-40B4-BE49-F238E27FC236}">
                <a16:creationId xmlns:a16="http://schemas.microsoft.com/office/drawing/2014/main" id="{16DE26D9-DCDB-4562-AE69-7B9454A14DB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d-ID"/>
              <a:t>Klik untuk edit gaya teks Master</a:t>
            </a:r>
          </a:p>
          <a:p>
            <a:pPr lvl="1"/>
            <a:r>
              <a:rPr lang="id-ID"/>
              <a:t>Tingkat kedua</a:t>
            </a:r>
          </a:p>
          <a:p>
            <a:pPr lvl="2"/>
            <a:r>
              <a:rPr lang="id-ID"/>
              <a:t>Tingkat ketiga</a:t>
            </a:r>
          </a:p>
          <a:p>
            <a:pPr lvl="3"/>
            <a:r>
              <a:rPr lang="id-ID"/>
              <a:t>Tingkat keempat</a:t>
            </a:r>
          </a:p>
          <a:p>
            <a:pPr lvl="4"/>
            <a:r>
              <a:rPr lang="id-ID"/>
              <a:t>Tingkat kelima</a:t>
            </a:r>
          </a:p>
        </p:txBody>
      </p:sp>
      <p:sp>
        <p:nvSpPr>
          <p:cNvPr id="5" name="Tampungan Teks 4">
            <a:extLst>
              <a:ext uri="{FF2B5EF4-FFF2-40B4-BE49-F238E27FC236}">
                <a16:creationId xmlns:a16="http://schemas.microsoft.com/office/drawing/2014/main" id="{A87E9CC4-1FC9-4C62-9367-F7F748AAE12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d-ID"/>
              <a:t>Klik untuk edit gaya teks Master</a:t>
            </a:r>
          </a:p>
        </p:txBody>
      </p:sp>
      <p:sp>
        <p:nvSpPr>
          <p:cNvPr id="6" name="Tampungan Konten 5">
            <a:extLst>
              <a:ext uri="{FF2B5EF4-FFF2-40B4-BE49-F238E27FC236}">
                <a16:creationId xmlns:a16="http://schemas.microsoft.com/office/drawing/2014/main" id="{0D492054-4B9C-42E4-8AEE-C60DE51A737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d-ID"/>
              <a:t>Klik untuk edit gaya teks Master</a:t>
            </a:r>
          </a:p>
          <a:p>
            <a:pPr lvl="1"/>
            <a:r>
              <a:rPr lang="id-ID"/>
              <a:t>Tingkat kedua</a:t>
            </a:r>
          </a:p>
          <a:p>
            <a:pPr lvl="2"/>
            <a:r>
              <a:rPr lang="id-ID"/>
              <a:t>Tingkat ketiga</a:t>
            </a:r>
          </a:p>
          <a:p>
            <a:pPr lvl="3"/>
            <a:r>
              <a:rPr lang="id-ID"/>
              <a:t>Tingkat keempat</a:t>
            </a:r>
          </a:p>
          <a:p>
            <a:pPr lvl="4"/>
            <a:r>
              <a:rPr lang="id-ID"/>
              <a:t>Tingkat kelima</a:t>
            </a:r>
          </a:p>
        </p:txBody>
      </p:sp>
      <p:sp>
        <p:nvSpPr>
          <p:cNvPr id="7" name="Tampungan Tanggal 6">
            <a:extLst>
              <a:ext uri="{FF2B5EF4-FFF2-40B4-BE49-F238E27FC236}">
                <a16:creationId xmlns:a16="http://schemas.microsoft.com/office/drawing/2014/main" id="{502A9EBD-59FC-4446-9C91-B41A008C8B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144A7-A06F-491F-B0FA-AB99016B99CF}" type="datetimeFigureOut">
              <a:rPr lang="id-ID" smtClean="0"/>
              <a:t>23/08/2019</a:t>
            </a:fld>
            <a:endParaRPr lang="id-ID"/>
          </a:p>
        </p:txBody>
      </p:sp>
      <p:sp>
        <p:nvSpPr>
          <p:cNvPr id="8" name="Tampungan Kaki 7">
            <a:extLst>
              <a:ext uri="{FF2B5EF4-FFF2-40B4-BE49-F238E27FC236}">
                <a16:creationId xmlns:a16="http://schemas.microsoft.com/office/drawing/2014/main" id="{C302C382-79BB-4E04-9012-2845BAF9CC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9" name="Tampungan Nomor Slide 8">
            <a:extLst>
              <a:ext uri="{FF2B5EF4-FFF2-40B4-BE49-F238E27FC236}">
                <a16:creationId xmlns:a16="http://schemas.microsoft.com/office/drawing/2014/main" id="{C1E87F8D-0479-4E34-826C-A24C9C81A9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041FC9-8D64-4402-9FA0-499A2ED26BA7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4930881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udul Saj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Judul 1">
            <a:extLst>
              <a:ext uri="{FF2B5EF4-FFF2-40B4-BE49-F238E27FC236}">
                <a16:creationId xmlns:a16="http://schemas.microsoft.com/office/drawing/2014/main" id="{1B71EAED-771D-4D1A-BCE0-63DB70F525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/>
              <a:t>Klik untuk mengedit gaya judul Master</a:t>
            </a:r>
          </a:p>
        </p:txBody>
      </p:sp>
      <p:sp>
        <p:nvSpPr>
          <p:cNvPr id="3" name="Tampungan Tanggal 2">
            <a:extLst>
              <a:ext uri="{FF2B5EF4-FFF2-40B4-BE49-F238E27FC236}">
                <a16:creationId xmlns:a16="http://schemas.microsoft.com/office/drawing/2014/main" id="{240D4F83-8020-460A-AAAE-26E1E3821D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144A7-A06F-491F-B0FA-AB99016B99CF}" type="datetimeFigureOut">
              <a:rPr lang="id-ID" smtClean="0"/>
              <a:t>23/08/2019</a:t>
            </a:fld>
            <a:endParaRPr lang="id-ID"/>
          </a:p>
        </p:txBody>
      </p:sp>
      <p:sp>
        <p:nvSpPr>
          <p:cNvPr id="4" name="Tampungan Kaki 3">
            <a:extLst>
              <a:ext uri="{FF2B5EF4-FFF2-40B4-BE49-F238E27FC236}">
                <a16:creationId xmlns:a16="http://schemas.microsoft.com/office/drawing/2014/main" id="{F7482F94-C5D4-45A4-AD9A-DB35C53153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5" name="Tampungan Nomor Slide 4">
            <a:extLst>
              <a:ext uri="{FF2B5EF4-FFF2-40B4-BE49-F238E27FC236}">
                <a16:creationId xmlns:a16="http://schemas.microsoft.com/office/drawing/2014/main" id="{20E5D4F0-F4EA-497F-A202-CD9BEB3AF4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041FC9-8D64-4402-9FA0-499A2ED26BA7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85137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Koso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ampungan Tanggal 1">
            <a:extLst>
              <a:ext uri="{FF2B5EF4-FFF2-40B4-BE49-F238E27FC236}">
                <a16:creationId xmlns:a16="http://schemas.microsoft.com/office/drawing/2014/main" id="{DABE6473-45B7-4E80-B516-CB1FE11385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144A7-A06F-491F-B0FA-AB99016B99CF}" type="datetimeFigureOut">
              <a:rPr lang="id-ID" smtClean="0"/>
              <a:t>23/08/2019</a:t>
            </a:fld>
            <a:endParaRPr lang="id-ID"/>
          </a:p>
        </p:txBody>
      </p:sp>
      <p:sp>
        <p:nvSpPr>
          <p:cNvPr id="3" name="Tampungan Kaki 2">
            <a:extLst>
              <a:ext uri="{FF2B5EF4-FFF2-40B4-BE49-F238E27FC236}">
                <a16:creationId xmlns:a16="http://schemas.microsoft.com/office/drawing/2014/main" id="{51F141B4-4B3E-4C3E-BA7B-A0D1BD09E4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4" name="Tampungan Nomor Slide 3">
            <a:extLst>
              <a:ext uri="{FF2B5EF4-FFF2-40B4-BE49-F238E27FC236}">
                <a16:creationId xmlns:a16="http://schemas.microsoft.com/office/drawing/2014/main" id="{440AAAE0-BF20-427F-A3C9-6237805F7F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041FC9-8D64-4402-9FA0-499A2ED26BA7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5199877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Konten dengan Keteranga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Judul 1">
            <a:extLst>
              <a:ext uri="{FF2B5EF4-FFF2-40B4-BE49-F238E27FC236}">
                <a16:creationId xmlns:a16="http://schemas.microsoft.com/office/drawing/2014/main" id="{9E7AA393-5B3D-4192-99FC-E78D54C553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d-ID"/>
              <a:t>Klik untuk mengedit gaya judul Master</a:t>
            </a:r>
          </a:p>
        </p:txBody>
      </p:sp>
      <p:sp>
        <p:nvSpPr>
          <p:cNvPr id="3" name="Tampungan Konten 2">
            <a:extLst>
              <a:ext uri="{FF2B5EF4-FFF2-40B4-BE49-F238E27FC236}">
                <a16:creationId xmlns:a16="http://schemas.microsoft.com/office/drawing/2014/main" id="{BBDFFFEA-F461-421C-A371-596FF1FD9DC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d-ID"/>
              <a:t>Klik untuk edit gaya teks Master</a:t>
            </a:r>
          </a:p>
          <a:p>
            <a:pPr lvl="1"/>
            <a:r>
              <a:rPr lang="id-ID"/>
              <a:t>Tingkat kedua</a:t>
            </a:r>
          </a:p>
          <a:p>
            <a:pPr lvl="2"/>
            <a:r>
              <a:rPr lang="id-ID"/>
              <a:t>Tingkat ketiga</a:t>
            </a:r>
          </a:p>
          <a:p>
            <a:pPr lvl="3"/>
            <a:r>
              <a:rPr lang="id-ID"/>
              <a:t>Tingkat keempat</a:t>
            </a:r>
          </a:p>
          <a:p>
            <a:pPr lvl="4"/>
            <a:r>
              <a:rPr lang="id-ID"/>
              <a:t>Tingkat kelima</a:t>
            </a:r>
          </a:p>
        </p:txBody>
      </p:sp>
      <p:sp>
        <p:nvSpPr>
          <p:cNvPr id="4" name="Tampungan Teks 3">
            <a:extLst>
              <a:ext uri="{FF2B5EF4-FFF2-40B4-BE49-F238E27FC236}">
                <a16:creationId xmlns:a16="http://schemas.microsoft.com/office/drawing/2014/main" id="{E3ED68A6-2BB9-41AD-8CC7-1F069C62BCF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d-ID"/>
              <a:t>Klik untuk edit gaya teks Master</a:t>
            </a:r>
          </a:p>
        </p:txBody>
      </p:sp>
      <p:sp>
        <p:nvSpPr>
          <p:cNvPr id="5" name="Tampungan Tanggal 4">
            <a:extLst>
              <a:ext uri="{FF2B5EF4-FFF2-40B4-BE49-F238E27FC236}">
                <a16:creationId xmlns:a16="http://schemas.microsoft.com/office/drawing/2014/main" id="{DA40F4AD-E848-4C44-AE77-58520EF4A1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144A7-A06F-491F-B0FA-AB99016B99CF}" type="datetimeFigureOut">
              <a:rPr lang="id-ID" smtClean="0"/>
              <a:t>23/08/2019</a:t>
            </a:fld>
            <a:endParaRPr lang="id-ID"/>
          </a:p>
        </p:txBody>
      </p:sp>
      <p:sp>
        <p:nvSpPr>
          <p:cNvPr id="6" name="Tampungan Kaki 5">
            <a:extLst>
              <a:ext uri="{FF2B5EF4-FFF2-40B4-BE49-F238E27FC236}">
                <a16:creationId xmlns:a16="http://schemas.microsoft.com/office/drawing/2014/main" id="{27C28846-E844-4FB3-A896-FBD07A9D54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Tampungan Nomor Slide 6">
            <a:extLst>
              <a:ext uri="{FF2B5EF4-FFF2-40B4-BE49-F238E27FC236}">
                <a16:creationId xmlns:a16="http://schemas.microsoft.com/office/drawing/2014/main" id="{0EA617EA-380E-4726-A85C-6950CF7BD8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041FC9-8D64-4402-9FA0-499A2ED26BA7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7719052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Gambar dengan Keteranga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Judul 1">
            <a:extLst>
              <a:ext uri="{FF2B5EF4-FFF2-40B4-BE49-F238E27FC236}">
                <a16:creationId xmlns:a16="http://schemas.microsoft.com/office/drawing/2014/main" id="{9C18CD74-0088-43AB-B78D-AFA9AE0F05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d-ID"/>
              <a:t>Klik untuk mengedit gaya judul Master</a:t>
            </a:r>
          </a:p>
        </p:txBody>
      </p:sp>
      <p:sp>
        <p:nvSpPr>
          <p:cNvPr id="3" name="Tampungan Gambar 2">
            <a:extLst>
              <a:ext uri="{FF2B5EF4-FFF2-40B4-BE49-F238E27FC236}">
                <a16:creationId xmlns:a16="http://schemas.microsoft.com/office/drawing/2014/main" id="{9CA6347A-CF62-49B6-83E7-83D07CCC812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d-ID"/>
          </a:p>
        </p:txBody>
      </p:sp>
      <p:sp>
        <p:nvSpPr>
          <p:cNvPr id="4" name="Tampungan Teks 3">
            <a:extLst>
              <a:ext uri="{FF2B5EF4-FFF2-40B4-BE49-F238E27FC236}">
                <a16:creationId xmlns:a16="http://schemas.microsoft.com/office/drawing/2014/main" id="{3991A820-9DC6-4374-BBC8-B8C7315FB70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d-ID"/>
              <a:t>Klik untuk edit gaya teks Master</a:t>
            </a:r>
          </a:p>
        </p:txBody>
      </p:sp>
      <p:sp>
        <p:nvSpPr>
          <p:cNvPr id="5" name="Tampungan Tanggal 4">
            <a:extLst>
              <a:ext uri="{FF2B5EF4-FFF2-40B4-BE49-F238E27FC236}">
                <a16:creationId xmlns:a16="http://schemas.microsoft.com/office/drawing/2014/main" id="{486EF0B7-5EBA-44D5-9763-88DE89C251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144A7-A06F-491F-B0FA-AB99016B99CF}" type="datetimeFigureOut">
              <a:rPr lang="id-ID" smtClean="0"/>
              <a:t>23/08/2019</a:t>
            </a:fld>
            <a:endParaRPr lang="id-ID"/>
          </a:p>
        </p:txBody>
      </p:sp>
      <p:sp>
        <p:nvSpPr>
          <p:cNvPr id="6" name="Tampungan Kaki 5">
            <a:extLst>
              <a:ext uri="{FF2B5EF4-FFF2-40B4-BE49-F238E27FC236}">
                <a16:creationId xmlns:a16="http://schemas.microsoft.com/office/drawing/2014/main" id="{4481FCE5-8EB8-4D04-BE73-DD9113D496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Tampungan Nomor Slide 6">
            <a:extLst>
              <a:ext uri="{FF2B5EF4-FFF2-40B4-BE49-F238E27FC236}">
                <a16:creationId xmlns:a16="http://schemas.microsoft.com/office/drawing/2014/main" id="{9AA8119C-6B29-4B5B-9686-AF2B6BF67F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041FC9-8D64-4402-9FA0-499A2ED26BA7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435010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ampungan Judul 1">
            <a:extLst>
              <a:ext uri="{FF2B5EF4-FFF2-40B4-BE49-F238E27FC236}">
                <a16:creationId xmlns:a16="http://schemas.microsoft.com/office/drawing/2014/main" id="{6BCEF417-4A01-4B18-A938-33BFD16751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d-ID"/>
              <a:t>Klik untuk mengedit gaya judul Master</a:t>
            </a:r>
          </a:p>
        </p:txBody>
      </p:sp>
      <p:sp>
        <p:nvSpPr>
          <p:cNvPr id="3" name="Tampungan Teks 2">
            <a:extLst>
              <a:ext uri="{FF2B5EF4-FFF2-40B4-BE49-F238E27FC236}">
                <a16:creationId xmlns:a16="http://schemas.microsoft.com/office/drawing/2014/main" id="{86E0D21A-D8AC-43A9-84AC-C5DEB8465F8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d-ID"/>
              <a:t>Klik untuk edit gaya teks Master</a:t>
            </a:r>
          </a:p>
          <a:p>
            <a:pPr lvl="1"/>
            <a:r>
              <a:rPr lang="id-ID"/>
              <a:t>Tingkat kedua</a:t>
            </a:r>
          </a:p>
          <a:p>
            <a:pPr lvl="2"/>
            <a:r>
              <a:rPr lang="id-ID"/>
              <a:t>Tingkat ketiga</a:t>
            </a:r>
          </a:p>
          <a:p>
            <a:pPr lvl="3"/>
            <a:r>
              <a:rPr lang="id-ID"/>
              <a:t>Tingkat keempat</a:t>
            </a:r>
          </a:p>
          <a:p>
            <a:pPr lvl="4"/>
            <a:r>
              <a:rPr lang="id-ID"/>
              <a:t>Tingkat kelima</a:t>
            </a:r>
          </a:p>
        </p:txBody>
      </p:sp>
      <p:sp>
        <p:nvSpPr>
          <p:cNvPr id="4" name="Tampungan Tanggal 3">
            <a:extLst>
              <a:ext uri="{FF2B5EF4-FFF2-40B4-BE49-F238E27FC236}">
                <a16:creationId xmlns:a16="http://schemas.microsoft.com/office/drawing/2014/main" id="{99ED9E5C-40DA-4219-9BA6-2E222776A6E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9144A7-A06F-491F-B0FA-AB99016B99CF}" type="datetimeFigureOut">
              <a:rPr lang="id-ID" smtClean="0"/>
              <a:t>23/08/2019</a:t>
            </a:fld>
            <a:endParaRPr lang="id-ID"/>
          </a:p>
        </p:txBody>
      </p:sp>
      <p:sp>
        <p:nvSpPr>
          <p:cNvPr id="5" name="Tampungan Kaki 4">
            <a:extLst>
              <a:ext uri="{FF2B5EF4-FFF2-40B4-BE49-F238E27FC236}">
                <a16:creationId xmlns:a16="http://schemas.microsoft.com/office/drawing/2014/main" id="{943D484F-6807-45E3-AD55-8C82103C690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d-ID"/>
          </a:p>
        </p:txBody>
      </p:sp>
      <p:sp>
        <p:nvSpPr>
          <p:cNvPr id="6" name="Tampungan Nomor Slide 5">
            <a:extLst>
              <a:ext uri="{FF2B5EF4-FFF2-40B4-BE49-F238E27FC236}">
                <a16:creationId xmlns:a16="http://schemas.microsoft.com/office/drawing/2014/main" id="{BA947AE5-7556-489C-895F-2ED7E73BE2D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041FC9-8D64-4402-9FA0-499A2ED26BA7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2787960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d-ID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Judul 1">
            <a:extLst>
              <a:ext uri="{FF2B5EF4-FFF2-40B4-BE49-F238E27FC236}">
                <a16:creationId xmlns:a16="http://schemas.microsoft.com/office/drawing/2014/main" id="{75604501-9FD7-43EF-966A-B1AB1D00C19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33136" y="4347411"/>
            <a:ext cx="7834193" cy="2008939"/>
          </a:xfrm>
        </p:spPr>
        <p:txBody>
          <a:bodyPr anchor="ctr">
            <a:normAutofit fontScale="90000"/>
          </a:bodyPr>
          <a:lstStyle/>
          <a:p>
            <a:pPr algn="r"/>
            <a:r>
              <a:rPr lang="id-ID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CLINICAL EXPERIENCE</a:t>
            </a:r>
            <a:br>
              <a:rPr lang="id-ID" sz="4800" dirty="0"/>
            </a:br>
            <a:r>
              <a:rPr lang="id-ID" sz="4800" b="1" dirty="0"/>
              <a:t>STEM CELL THERAPY FOR DIABETIC FOOT ULCER</a:t>
            </a:r>
          </a:p>
        </p:txBody>
      </p:sp>
      <p:sp>
        <p:nvSpPr>
          <p:cNvPr id="3" name="Subjudul 2">
            <a:extLst>
              <a:ext uri="{FF2B5EF4-FFF2-40B4-BE49-F238E27FC236}">
                <a16:creationId xmlns:a16="http://schemas.microsoft.com/office/drawing/2014/main" id="{DB99046A-B069-4DCE-834E-6CB8F13A609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784657" y="4572000"/>
            <a:ext cx="2974207" cy="1264587"/>
          </a:xfrm>
        </p:spPr>
        <p:txBody>
          <a:bodyPr anchor="ctr">
            <a:normAutofit fontScale="85000" lnSpcReduction="10000"/>
          </a:bodyPr>
          <a:lstStyle/>
          <a:p>
            <a:pPr algn="l"/>
            <a:r>
              <a:rPr lang="id-ID" sz="1900" dirty="0"/>
              <a:t>AGUS WIDIYATMOKO</a:t>
            </a:r>
          </a:p>
          <a:p>
            <a:pPr algn="l"/>
            <a:r>
              <a:rPr lang="id-ID" sz="1900" dirty="0"/>
              <a:t>FKIK </a:t>
            </a:r>
          </a:p>
          <a:p>
            <a:pPr algn="l"/>
            <a:r>
              <a:rPr lang="id-ID" sz="1900" dirty="0"/>
              <a:t>UNIVERSITAS MUHAMMADIYAH YOGYAKARTA</a:t>
            </a:r>
          </a:p>
        </p:txBody>
      </p:sp>
      <p:pic>
        <p:nvPicPr>
          <p:cNvPr id="8" name="Picture 7" descr="cover ppt-01.png">
            <a:extLst>
              <a:ext uri="{FF2B5EF4-FFF2-40B4-BE49-F238E27FC236}">
                <a16:creationId xmlns:a16="http://schemas.microsoft.com/office/drawing/2014/main" id="{8884821E-7D77-4A60-BBBB-5F3DA0DD761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857" b="22162"/>
          <a:stretch/>
        </p:blipFill>
        <p:spPr>
          <a:xfrm>
            <a:off x="-3983" y="10"/>
            <a:ext cx="12192000" cy="4571990"/>
          </a:xfrm>
          <a:prstGeom prst="rect">
            <a:avLst/>
          </a:prstGeom>
        </p:spPr>
      </p:pic>
      <p:cxnSp>
        <p:nvCxnSpPr>
          <p:cNvPr id="42" name="Straight Connector 39">
            <a:extLst>
              <a:ext uri="{FF2B5EF4-FFF2-40B4-BE49-F238E27FC236}">
                <a16:creationId xmlns:a16="http://schemas.microsoft.com/office/drawing/2014/main" id="{E126E481-B945-4179-BD79-05E96E9B29E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rgbClr val="FFFFFF">
                <a:alpha val="8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2627501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86197D16-FE75-4A0E-A0C9-28C0F04A43D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5570220"/>
          </a:xfrm>
          <a:prstGeom prst="rect">
            <a:avLst/>
          </a:prstGeom>
          <a:gradFill>
            <a:gsLst>
              <a:gs pos="0">
                <a:schemeClr val="accent1">
                  <a:lumMod val="90000"/>
                </a:schemeClr>
              </a:gs>
              <a:gs pos="25000">
                <a:schemeClr val="accent1">
                  <a:lumMod val="90000"/>
                </a:schemeClr>
              </a:gs>
              <a:gs pos="94000">
                <a:schemeClr val="bg2">
                  <a:lumMod val="25000"/>
                </a:schemeClr>
              </a:gs>
              <a:gs pos="100000">
                <a:schemeClr val="bg2">
                  <a:lumMod val="25000"/>
                </a:schemeClr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FA8FCEC6-4B30-4FF2-8B32-504BEAEA3A1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5716" b="9820"/>
          <a:stretch>
            <a:fillRect/>
          </a:stretch>
        </p:blipFill>
        <p:spPr>
          <a:xfrm>
            <a:off x="0" y="3808676"/>
            <a:ext cx="12192000" cy="3049325"/>
          </a:xfrm>
          <a:custGeom>
            <a:avLst/>
            <a:gdLst>
              <a:gd name="connsiteX0" fmla="*/ 0 w 12192000"/>
              <a:gd name="connsiteY0" fmla="*/ 0 h 3049325"/>
              <a:gd name="connsiteX1" fmla="*/ 12192000 w 12192000"/>
              <a:gd name="connsiteY1" fmla="*/ 0 h 3049325"/>
              <a:gd name="connsiteX2" fmla="*/ 12192000 w 12192000"/>
              <a:gd name="connsiteY2" fmla="*/ 3049325 h 3049325"/>
              <a:gd name="connsiteX3" fmla="*/ 0 w 12192000"/>
              <a:gd name="connsiteY3" fmla="*/ 3049325 h 30493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3049325">
                <a:moveTo>
                  <a:pt x="0" y="0"/>
                </a:moveTo>
                <a:lnTo>
                  <a:pt x="12192000" y="0"/>
                </a:lnTo>
                <a:lnTo>
                  <a:pt x="12192000" y="3049325"/>
                </a:lnTo>
                <a:lnTo>
                  <a:pt x="0" y="3049325"/>
                </a:lnTo>
                <a:close/>
              </a:path>
            </a:pathLst>
          </a:custGeom>
        </p:spPr>
      </p:pic>
      <p:sp>
        <p:nvSpPr>
          <p:cNvPr id="4" name="Judul 3">
            <a:extLst>
              <a:ext uri="{FF2B5EF4-FFF2-40B4-BE49-F238E27FC236}">
                <a16:creationId xmlns:a16="http://schemas.microsoft.com/office/drawing/2014/main" id="{252FC188-DD90-4C7D-B546-3833D4E7BE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4484" y="1191796"/>
            <a:ext cx="10021446" cy="2976344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d-ID" sz="6600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OUR CLINICAL EXPERIENCE</a:t>
            </a:r>
            <a:endParaRPr lang="en-US" sz="6600" kern="1200" dirty="0">
              <a:solidFill>
                <a:srgbClr val="FFFFFF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5" name="Tampungan Teks 4">
            <a:extLst>
              <a:ext uri="{FF2B5EF4-FFF2-40B4-BE49-F238E27FC236}">
                <a16:creationId xmlns:a16="http://schemas.microsoft.com/office/drawing/2014/main" id="{FB0B4CD9-E18B-4CA5-B84C-8CBE0912479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04788" y="5318990"/>
            <a:ext cx="9416898" cy="723670"/>
          </a:xfrm>
        </p:spPr>
        <p:txBody>
          <a:bodyPr vert="horz" lIns="91440" tIns="45720" rIns="91440" bIns="45720" rtlCol="0" anchor="t">
            <a:normAutofit/>
          </a:bodyPr>
          <a:lstStyle/>
          <a:p>
            <a:endParaRPr lang="en-US" sz="1800" kern="1200">
              <a:solidFill>
                <a:srgbClr val="000000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8939046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4038CB10-1F5C-4D54-9DF7-12586DE5B00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27546" y="4572000"/>
            <a:ext cx="7058307" cy="1964266"/>
          </a:xfrm>
          <a:prstGeom prst="rect">
            <a:avLst/>
          </a:prstGeom>
          <a:solidFill>
            <a:srgbClr val="5C5D3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Judul 1">
            <a:extLst>
              <a:ext uri="{FF2B5EF4-FFF2-40B4-BE49-F238E27FC236}">
                <a16:creationId xmlns:a16="http://schemas.microsoft.com/office/drawing/2014/main" id="{23E7E8DF-FDE6-49D3-9928-B17C6545CA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4256" y="4767072"/>
            <a:ext cx="6594189" cy="1625210"/>
          </a:xfrm>
        </p:spPr>
        <p:txBody>
          <a:bodyPr vert="horz" lIns="91440" tIns="45720" rIns="91440" bIns="45720" rtlCol="0">
            <a:normAutofit/>
          </a:bodyPr>
          <a:lstStyle/>
          <a:p>
            <a:pPr algn="r"/>
            <a:r>
              <a:rPr lang="en-US">
                <a:solidFill>
                  <a:srgbClr val="FFFFFF"/>
                </a:solidFill>
              </a:rPr>
              <a:t>Case </a:t>
            </a:r>
            <a:r>
              <a:rPr lang="id-ID">
                <a:solidFill>
                  <a:srgbClr val="FFFFFF"/>
                </a:solidFill>
              </a:rPr>
              <a:t>1</a:t>
            </a:r>
            <a:endParaRPr lang="en-US">
              <a:solidFill>
                <a:srgbClr val="FFFFFF"/>
              </a:solidFill>
            </a:endParaRPr>
          </a:p>
        </p:txBody>
      </p:sp>
      <p:pic>
        <p:nvPicPr>
          <p:cNvPr id="5" name="Gambar 4" descr="Sebuah gambar berisi dalam ruangan, meja&#10;&#10;Deskripsi dihasilkan secara otomatis">
            <a:extLst>
              <a:ext uri="{FF2B5EF4-FFF2-40B4-BE49-F238E27FC236}">
                <a16:creationId xmlns:a16="http://schemas.microsoft.com/office/drawing/2014/main" id="{BEC29E07-F349-448A-B487-889E0F8B2CF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970" r="1" b="45386"/>
          <a:stretch/>
        </p:blipFill>
        <p:spPr>
          <a:xfrm>
            <a:off x="327547" y="321733"/>
            <a:ext cx="7058306" cy="4107392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73ED6512-6858-4552-B699-9A97FE9A4EA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534655" y="321732"/>
            <a:ext cx="4335613" cy="6214534"/>
          </a:xfrm>
          <a:prstGeom prst="rect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Tampungan Konten 2">
            <a:extLst>
              <a:ext uri="{FF2B5EF4-FFF2-40B4-BE49-F238E27FC236}">
                <a16:creationId xmlns:a16="http://schemas.microsoft.com/office/drawing/2014/main" id="{DB68E430-9E03-4DE4-9DA0-09CDE804EBD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029319" y="917725"/>
            <a:ext cx="3424739" cy="4852362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marL="0" indent="0">
              <a:buNone/>
            </a:pPr>
            <a:r>
              <a:rPr lang="en-US" sz="2000" dirty="0">
                <a:solidFill>
                  <a:srgbClr val="FFFFFF"/>
                </a:solidFill>
              </a:rPr>
              <a:t>73-year-old woman with diabetes since 40 years ago</a:t>
            </a:r>
            <a:endParaRPr lang="id-ID" sz="2000" dirty="0">
              <a:solidFill>
                <a:srgbClr val="FFFFFF"/>
              </a:solidFill>
            </a:endParaRPr>
          </a:p>
          <a:p>
            <a:pPr marL="0" indent="0">
              <a:buNone/>
            </a:pPr>
            <a:endParaRPr lang="id-ID" sz="2000" dirty="0">
              <a:solidFill>
                <a:srgbClr val="FFFFFF"/>
              </a:solidFill>
            </a:endParaRPr>
          </a:p>
          <a:p>
            <a:pPr marL="0" indent="0">
              <a:buNone/>
            </a:pPr>
            <a:r>
              <a:rPr lang="en-US" sz="2000" dirty="0">
                <a:solidFill>
                  <a:srgbClr val="FFFFFF"/>
                </a:solidFill>
              </a:rPr>
              <a:t>Complications of diabetic foot ulcer since 4 months ago</a:t>
            </a:r>
            <a:endParaRPr lang="id-ID" sz="2000" dirty="0">
              <a:solidFill>
                <a:srgbClr val="FFFFFF"/>
              </a:solidFill>
            </a:endParaRPr>
          </a:p>
          <a:p>
            <a:pPr marL="0" indent="0">
              <a:buNone/>
            </a:pPr>
            <a:endParaRPr lang="id-ID" sz="2000" dirty="0">
              <a:solidFill>
                <a:srgbClr val="FFFFFF"/>
              </a:solidFill>
            </a:endParaRPr>
          </a:p>
          <a:p>
            <a:pPr marL="0" indent="0">
              <a:buNone/>
            </a:pPr>
            <a:r>
              <a:rPr lang="id-ID" sz="2000" dirty="0" err="1">
                <a:solidFill>
                  <a:srgbClr val="FFFFFF"/>
                </a:solidFill>
              </a:rPr>
              <a:t>Umbilical</a:t>
            </a:r>
            <a:r>
              <a:rPr lang="id-ID" sz="2000" dirty="0">
                <a:solidFill>
                  <a:srgbClr val="FFFFFF"/>
                </a:solidFill>
              </a:rPr>
              <a:t> </a:t>
            </a:r>
            <a:r>
              <a:rPr lang="id-ID" sz="2000" dirty="0" err="1">
                <a:solidFill>
                  <a:srgbClr val="FFFFFF"/>
                </a:solidFill>
              </a:rPr>
              <a:t>Cord</a:t>
            </a:r>
            <a:r>
              <a:rPr lang="id-ID" sz="2000" dirty="0">
                <a:solidFill>
                  <a:srgbClr val="FFFFFF"/>
                </a:solidFill>
              </a:rPr>
              <a:t> </a:t>
            </a:r>
            <a:r>
              <a:rPr lang="id-ID" sz="2000" dirty="0" err="1">
                <a:solidFill>
                  <a:srgbClr val="FFFFFF"/>
                </a:solidFill>
              </a:rPr>
              <a:t>Stem</a:t>
            </a:r>
            <a:r>
              <a:rPr lang="id-ID" sz="2000" dirty="0">
                <a:solidFill>
                  <a:srgbClr val="FFFFFF"/>
                </a:solidFill>
              </a:rPr>
              <a:t> </a:t>
            </a:r>
            <a:r>
              <a:rPr lang="id-ID" sz="2000" dirty="0" err="1">
                <a:solidFill>
                  <a:srgbClr val="FFFFFF"/>
                </a:solidFill>
              </a:rPr>
              <a:t>Cell</a:t>
            </a:r>
            <a:r>
              <a:rPr lang="id-ID" sz="2000" dirty="0">
                <a:solidFill>
                  <a:srgbClr val="FFFFFF"/>
                </a:solidFill>
              </a:rPr>
              <a:t> </a:t>
            </a:r>
            <a:r>
              <a:rPr lang="id-ID" sz="2000" dirty="0" err="1">
                <a:solidFill>
                  <a:srgbClr val="FFFFFF"/>
                </a:solidFill>
              </a:rPr>
              <a:t>was</a:t>
            </a:r>
            <a:r>
              <a:rPr lang="id-ID" sz="2000" dirty="0">
                <a:solidFill>
                  <a:srgbClr val="FFFFFF"/>
                </a:solidFill>
              </a:rPr>
              <a:t> </a:t>
            </a:r>
            <a:r>
              <a:rPr lang="id-ID" sz="2000" dirty="0" err="1">
                <a:solidFill>
                  <a:srgbClr val="FFFFFF"/>
                </a:solidFill>
              </a:rPr>
              <a:t>injected</a:t>
            </a:r>
            <a:r>
              <a:rPr lang="id-ID" sz="2000" dirty="0">
                <a:solidFill>
                  <a:srgbClr val="FFFFFF"/>
                </a:solidFill>
              </a:rPr>
              <a:t> </a:t>
            </a:r>
            <a:r>
              <a:rPr lang="id-ID" sz="2000" dirty="0" err="1">
                <a:solidFill>
                  <a:srgbClr val="FFFFFF"/>
                </a:solidFill>
              </a:rPr>
              <a:t>Intramuscular</a:t>
            </a:r>
            <a:r>
              <a:rPr lang="id-ID" sz="2000" dirty="0">
                <a:solidFill>
                  <a:srgbClr val="FFFFFF"/>
                </a:solidFill>
              </a:rPr>
              <a:t> </a:t>
            </a:r>
            <a:r>
              <a:rPr lang="id-ID" sz="2000" dirty="0" err="1">
                <a:solidFill>
                  <a:srgbClr val="FFFFFF"/>
                </a:solidFill>
              </a:rPr>
              <a:t>and</a:t>
            </a:r>
            <a:r>
              <a:rPr lang="id-ID" sz="2000" dirty="0">
                <a:solidFill>
                  <a:srgbClr val="FFFFFF"/>
                </a:solidFill>
              </a:rPr>
              <a:t> </a:t>
            </a:r>
            <a:r>
              <a:rPr lang="id-ID" sz="2000" dirty="0" err="1">
                <a:solidFill>
                  <a:srgbClr val="FFFFFF"/>
                </a:solidFill>
              </a:rPr>
              <a:t>subcutaneous</a:t>
            </a:r>
            <a:r>
              <a:rPr lang="id-ID" sz="2000" dirty="0">
                <a:solidFill>
                  <a:srgbClr val="FFFFFF"/>
                </a:solidFill>
              </a:rPr>
              <a:t> </a:t>
            </a:r>
            <a:r>
              <a:rPr lang="id-ID" sz="2000" dirty="0" err="1">
                <a:solidFill>
                  <a:srgbClr val="FFFFFF"/>
                </a:solidFill>
              </a:rPr>
              <a:t>with</a:t>
            </a:r>
            <a:r>
              <a:rPr lang="id-ID" sz="2000" dirty="0">
                <a:solidFill>
                  <a:srgbClr val="FFFFFF"/>
                </a:solidFill>
              </a:rPr>
              <a:t> </a:t>
            </a:r>
            <a:r>
              <a:rPr lang="id-ID" sz="2000" dirty="0" err="1">
                <a:solidFill>
                  <a:srgbClr val="FFFFFF"/>
                </a:solidFill>
              </a:rPr>
              <a:t>growth</a:t>
            </a:r>
            <a:r>
              <a:rPr lang="id-ID" sz="2000" dirty="0">
                <a:solidFill>
                  <a:srgbClr val="FFFFFF"/>
                </a:solidFill>
              </a:rPr>
              <a:t> </a:t>
            </a:r>
            <a:r>
              <a:rPr lang="id-ID" sz="2000" dirty="0" err="1">
                <a:solidFill>
                  <a:srgbClr val="FFFFFF"/>
                </a:solidFill>
              </a:rPr>
              <a:t>factor</a:t>
            </a:r>
            <a:endParaRPr lang="en-US" sz="20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45180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>
            <a:extLst>
              <a:ext uri="{FF2B5EF4-FFF2-40B4-BE49-F238E27FC236}">
                <a16:creationId xmlns:a16="http://schemas.microsoft.com/office/drawing/2014/main" id="{AB45A142-4255-493C-8284-5D566C121B1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336884" y="321177"/>
            <a:ext cx="4332307" cy="6179552"/>
          </a:xfrm>
          <a:prstGeom prst="rect">
            <a:avLst/>
          </a:prstGeom>
          <a:solidFill>
            <a:srgbClr val="404040">
              <a:alpha val="89804"/>
            </a:srgbClr>
          </a:solidFill>
          <a:ln w="127000" cap="sq" cmpd="thinThick">
            <a:solidFill>
              <a:srgbClr val="595959">
                <a:alpha val="8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Judul 1">
            <a:extLst>
              <a:ext uri="{FF2B5EF4-FFF2-40B4-BE49-F238E27FC236}">
                <a16:creationId xmlns:a16="http://schemas.microsoft.com/office/drawing/2014/main" id="{45FB0A5C-295E-47AA-9030-D595C3172C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4237" y="914400"/>
            <a:ext cx="3657600" cy="2887579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3700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After 1 month, with </a:t>
            </a:r>
            <a:r>
              <a:rPr lang="id-ID" sz="3700" kern="1200" dirty="0" err="1">
                <a:solidFill>
                  <a:srgbClr val="FFFFFF"/>
                </a:solidFill>
                <a:latin typeface="+mj-lt"/>
                <a:ea typeface="+mj-ea"/>
                <a:cs typeface="+mj-cs"/>
              </a:rPr>
              <a:t>umbilical</a:t>
            </a:r>
            <a:r>
              <a:rPr lang="id-ID" sz="3700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 </a:t>
            </a:r>
            <a:r>
              <a:rPr lang="id-ID" sz="3700" kern="1200" dirty="0" err="1">
                <a:solidFill>
                  <a:srgbClr val="FFFFFF"/>
                </a:solidFill>
                <a:latin typeface="+mj-lt"/>
                <a:ea typeface="+mj-ea"/>
                <a:cs typeface="+mj-cs"/>
              </a:rPr>
              <a:t>cord</a:t>
            </a:r>
            <a:r>
              <a:rPr lang="id-ID" sz="3700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3700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stem cell application (local) + growth factor</a:t>
            </a:r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38FB9660-F42F-4313-BBC4-47C007FE484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191126" y="3910267"/>
            <a:ext cx="2586790" cy="0"/>
          </a:xfrm>
          <a:prstGeom prst="line">
            <a:avLst/>
          </a:prstGeom>
          <a:ln w="22225"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Tampungan Konten 4" descr="Sebuah gambar berisi dalam ruangan, orang, meja, makanan&#10;&#10;Deskripsi dihasilkan secara otomatis">
            <a:extLst>
              <a:ext uri="{FF2B5EF4-FFF2-40B4-BE49-F238E27FC236}">
                <a16:creationId xmlns:a16="http://schemas.microsoft.com/office/drawing/2014/main" id="{007B5ACD-D881-4DB8-A174-5ED85F63672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6" r="9429"/>
          <a:stretch/>
        </p:blipFill>
        <p:spPr>
          <a:xfrm>
            <a:off x="6443069" y="492573"/>
            <a:ext cx="3975050" cy="58807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756981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ectangle 29">
            <a:extLst>
              <a:ext uri="{FF2B5EF4-FFF2-40B4-BE49-F238E27FC236}">
                <a16:creationId xmlns:a16="http://schemas.microsoft.com/office/drawing/2014/main" id="{765F4110-C0FC-4D61-ACD2-A7C950EAE9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4708357" y="3509963"/>
            <a:ext cx="7092215" cy="2967839"/>
          </a:xfrm>
          <a:prstGeom prst="rect">
            <a:avLst/>
          </a:prstGeom>
          <a:solidFill>
            <a:srgbClr val="404040"/>
          </a:solidFill>
          <a:ln w="127000" cap="sq" cmpd="thinThick">
            <a:solidFill>
              <a:srgbClr val="40404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Judul 1">
            <a:extLst>
              <a:ext uri="{FF2B5EF4-FFF2-40B4-BE49-F238E27FC236}">
                <a16:creationId xmlns:a16="http://schemas.microsoft.com/office/drawing/2014/main" id="{925D3BCA-E916-4189-BB73-2EF7539FA3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21821" y="3812954"/>
            <a:ext cx="6465287" cy="1516014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3400" kern="120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After 1 year with wound care and topical stem cell administration every 3 months</a:t>
            </a:r>
          </a:p>
        </p:txBody>
      </p: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CC94CBDB-A76C-499E-95AB-C0A049E3154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5138287" y="5443086"/>
            <a:ext cx="6400800" cy="0"/>
          </a:xfrm>
          <a:prstGeom prst="line">
            <a:avLst/>
          </a:prstGeom>
          <a:ln w="22225"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Tampungan Konten 10" descr="Sebuah gambar berisi dalam ruangan, tembok, duduk&#10;&#10;Deskripsi dihasilkan secara otomatis">
            <a:extLst>
              <a:ext uri="{FF2B5EF4-FFF2-40B4-BE49-F238E27FC236}">
                <a16:creationId xmlns:a16="http://schemas.microsoft.com/office/drawing/2014/main" id="{A05AC820-158C-43FE-B712-1334494A7DD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737" r="-2" b="-2"/>
          <a:stretch/>
        </p:blipFill>
        <p:spPr>
          <a:xfrm>
            <a:off x="317635" y="321733"/>
            <a:ext cx="4160452" cy="6214534"/>
          </a:xfrm>
          <a:prstGeom prst="rect">
            <a:avLst/>
          </a:prstGeom>
        </p:spPr>
      </p:pic>
      <p:pic>
        <p:nvPicPr>
          <p:cNvPr id="4" name="Gambar 3" descr="Sebuah gambar berisi dalam ruangan, tembok, kabinet, meja&#10;&#10;Deskripsi dihasilkan secara otomatis">
            <a:extLst>
              <a:ext uri="{FF2B5EF4-FFF2-40B4-BE49-F238E27FC236}">
                <a16:creationId xmlns:a16="http://schemas.microsoft.com/office/drawing/2014/main" id="{1B432AD8-B850-4F66-91FC-B7BFDB821F1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445" r="2" b="27981"/>
          <a:stretch/>
        </p:blipFill>
        <p:spPr>
          <a:xfrm>
            <a:off x="4654296" y="299363"/>
            <a:ext cx="7217085" cy="30081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0853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>
            <a:extLst>
              <a:ext uri="{FF2B5EF4-FFF2-40B4-BE49-F238E27FC236}">
                <a16:creationId xmlns:a16="http://schemas.microsoft.com/office/drawing/2014/main" id="{4038CB10-1F5C-4D54-9DF7-12586DE5B00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27546" y="4572000"/>
            <a:ext cx="7058307" cy="1964266"/>
          </a:xfrm>
          <a:prstGeom prst="rect">
            <a:avLst/>
          </a:prstGeom>
          <a:solidFill>
            <a:srgbClr val="57574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Judul 1">
            <a:extLst>
              <a:ext uri="{FF2B5EF4-FFF2-40B4-BE49-F238E27FC236}">
                <a16:creationId xmlns:a16="http://schemas.microsoft.com/office/drawing/2014/main" id="{7558830C-DEBC-4606-A3B6-B55EA97535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4256" y="4767072"/>
            <a:ext cx="6594189" cy="1625210"/>
          </a:xfrm>
        </p:spPr>
        <p:txBody>
          <a:bodyPr vert="horz" lIns="91440" tIns="45720" rIns="91440" bIns="45720" rtlCol="0">
            <a:normAutofit/>
          </a:bodyPr>
          <a:lstStyle/>
          <a:p>
            <a:pPr algn="r"/>
            <a:r>
              <a:rPr lang="en-US" kern="120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Case 2</a:t>
            </a:r>
          </a:p>
        </p:txBody>
      </p:sp>
      <p:pic>
        <p:nvPicPr>
          <p:cNvPr id="5" name="Gambar 4" descr="Sebuah gambar berisi orang, dalam ruangan, memegang, tangan&#10;&#10;Deskripsi dihasilkan secara otomatis">
            <a:extLst>
              <a:ext uri="{FF2B5EF4-FFF2-40B4-BE49-F238E27FC236}">
                <a16:creationId xmlns:a16="http://schemas.microsoft.com/office/drawing/2014/main" id="{D83AC9B3-1C50-48AC-B282-7B4620BF4CB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392" r="1" b="17019"/>
          <a:stretch/>
        </p:blipFill>
        <p:spPr>
          <a:xfrm>
            <a:off x="327547" y="321733"/>
            <a:ext cx="7058306" cy="4107392"/>
          </a:xfrm>
          <a:prstGeom prst="rect">
            <a:avLst/>
          </a:prstGeom>
        </p:spPr>
      </p:pic>
      <p:sp>
        <p:nvSpPr>
          <p:cNvPr id="19" name="Rectangle 18">
            <a:extLst>
              <a:ext uri="{FF2B5EF4-FFF2-40B4-BE49-F238E27FC236}">
                <a16:creationId xmlns:a16="http://schemas.microsoft.com/office/drawing/2014/main" id="{73ED6512-6858-4552-B699-9A97FE9A4EA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534655" y="321732"/>
            <a:ext cx="4335613" cy="6214534"/>
          </a:xfrm>
          <a:prstGeom prst="rect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Tampungan Konten 2">
            <a:extLst>
              <a:ext uri="{FF2B5EF4-FFF2-40B4-BE49-F238E27FC236}">
                <a16:creationId xmlns:a16="http://schemas.microsoft.com/office/drawing/2014/main" id="{CE66DE45-5145-467E-84D5-3D77FC4A8FF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748337" y="917725"/>
            <a:ext cx="3919407" cy="4852362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3200" kern="1200" dirty="0">
                <a:solidFill>
                  <a:srgbClr val="FFFFFF"/>
                </a:solidFill>
                <a:latin typeface="+mn-lt"/>
                <a:ea typeface="+mn-ea"/>
                <a:cs typeface="+mn-cs"/>
              </a:rPr>
              <a:t>54 years old man with diabetes since 10 years ago</a:t>
            </a:r>
            <a:endParaRPr lang="id-ID" sz="3200" kern="1200" dirty="0">
              <a:solidFill>
                <a:srgbClr val="FFFFFF"/>
              </a:solidFill>
              <a:latin typeface="+mn-lt"/>
              <a:ea typeface="+mn-ea"/>
              <a:cs typeface="+mn-cs"/>
            </a:endParaRPr>
          </a:p>
          <a:p>
            <a:r>
              <a:rPr lang="en-US" sz="3200" dirty="0">
                <a:solidFill>
                  <a:srgbClr val="FFFFFF"/>
                </a:solidFill>
              </a:rPr>
              <a:t>Complications of diabetic foot ulcer since 3 months ago</a:t>
            </a:r>
            <a:endParaRPr lang="id-ID" sz="3200" dirty="0">
              <a:solidFill>
                <a:srgbClr val="FFFFFF"/>
              </a:solidFill>
            </a:endParaRPr>
          </a:p>
          <a:p>
            <a:r>
              <a:rPr lang="en-US" sz="3200" dirty="0">
                <a:solidFill>
                  <a:srgbClr val="FFFFFF"/>
                </a:solidFill>
              </a:rPr>
              <a:t>Umbilical cord stem cells are infused and given topically every 3 months</a:t>
            </a:r>
            <a:endParaRPr lang="en-US" sz="3200" kern="1200" dirty="0">
              <a:solidFill>
                <a:srgbClr val="FFFFFF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0218315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26">
            <a:extLst>
              <a:ext uri="{FF2B5EF4-FFF2-40B4-BE49-F238E27FC236}">
                <a16:creationId xmlns:a16="http://schemas.microsoft.com/office/drawing/2014/main" id="{4038CB10-1F5C-4D54-9DF7-12586DE5B00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27546" y="4572000"/>
            <a:ext cx="7058307" cy="1964266"/>
          </a:xfrm>
          <a:prstGeom prst="rect">
            <a:avLst/>
          </a:prstGeom>
          <a:solidFill>
            <a:srgbClr val="6644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Judul 1">
            <a:extLst>
              <a:ext uri="{FF2B5EF4-FFF2-40B4-BE49-F238E27FC236}">
                <a16:creationId xmlns:a16="http://schemas.microsoft.com/office/drawing/2014/main" id="{341602B8-D145-407E-A7EB-A92DE2885C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4256" y="4767072"/>
            <a:ext cx="6594189" cy="1625210"/>
          </a:xfrm>
        </p:spPr>
        <p:txBody>
          <a:bodyPr>
            <a:normAutofit/>
          </a:bodyPr>
          <a:lstStyle/>
          <a:p>
            <a:pPr algn="r"/>
            <a:r>
              <a:rPr lang="id-ID">
                <a:solidFill>
                  <a:srgbClr val="FFFFFF"/>
                </a:solidFill>
              </a:rPr>
              <a:t>After 1 month</a:t>
            </a:r>
          </a:p>
        </p:txBody>
      </p:sp>
      <p:pic>
        <p:nvPicPr>
          <p:cNvPr id="13" name="Tampungan Konten 12" descr="Sebuah gambar berisi orang, dalam ruangan, duduk, lantai&#10;&#10;Deskripsi dihasilkan secara otomatis">
            <a:extLst>
              <a:ext uri="{FF2B5EF4-FFF2-40B4-BE49-F238E27FC236}">
                <a16:creationId xmlns:a16="http://schemas.microsoft.com/office/drawing/2014/main" id="{4442B01B-1049-47EC-B5AD-42A507AA45C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" b="22411"/>
          <a:stretch/>
        </p:blipFill>
        <p:spPr>
          <a:xfrm>
            <a:off x="327547" y="321733"/>
            <a:ext cx="7058306" cy="4107392"/>
          </a:xfrm>
          <a:prstGeom prst="rect">
            <a:avLst/>
          </a:prstGeom>
        </p:spPr>
      </p:pic>
      <p:sp>
        <p:nvSpPr>
          <p:cNvPr id="29" name="Rectangle 28">
            <a:extLst>
              <a:ext uri="{FF2B5EF4-FFF2-40B4-BE49-F238E27FC236}">
                <a16:creationId xmlns:a16="http://schemas.microsoft.com/office/drawing/2014/main" id="{73ED6512-6858-4552-B699-9A97FE9A4EA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534655" y="321732"/>
            <a:ext cx="4335613" cy="6214534"/>
          </a:xfrm>
          <a:prstGeom prst="rect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7" name="Content Placeholder 16">
            <a:extLst>
              <a:ext uri="{FF2B5EF4-FFF2-40B4-BE49-F238E27FC236}">
                <a16:creationId xmlns:a16="http://schemas.microsoft.com/office/drawing/2014/main" id="{080E382B-FBBA-4586-B2DF-0D2D2BB09D1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029319" y="917725"/>
            <a:ext cx="3424739" cy="4852362"/>
          </a:xfrm>
        </p:spPr>
        <p:txBody>
          <a:bodyPr anchor="ctr">
            <a:normAutofit/>
          </a:bodyPr>
          <a:lstStyle/>
          <a:p>
            <a:r>
              <a:rPr lang="en-US" sz="4000" dirty="0">
                <a:solidFill>
                  <a:srgbClr val="FFFFFF"/>
                </a:solidFill>
              </a:rPr>
              <a:t>limited amputations of the 2nd, 3rd, and 4th fingers</a:t>
            </a:r>
          </a:p>
        </p:txBody>
      </p:sp>
    </p:spTree>
    <p:extLst>
      <p:ext uri="{BB962C8B-B14F-4D97-AF65-F5344CB8AC3E}">
        <p14:creationId xmlns:p14="http://schemas.microsoft.com/office/powerpoint/2010/main" val="117492552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AB45A142-4255-493C-8284-5D566C121B1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336884" y="321177"/>
            <a:ext cx="4332307" cy="6179552"/>
          </a:xfrm>
          <a:prstGeom prst="rect">
            <a:avLst/>
          </a:prstGeom>
          <a:solidFill>
            <a:srgbClr val="404040">
              <a:alpha val="89804"/>
            </a:srgbClr>
          </a:solidFill>
          <a:ln w="127000" cap="sq" cmpd="thinThick">
            <a:solidFill>
              <a:srgbClr val="595959">
                <a:alpha val="8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Judul 1">
            <a:extLst>
              <a:ext uri="{FF2B5EF4-FFF2-40B4-BE49-F238E27FC236}">
                <a16:creationId xmlns:a16="http://schemas.microsoft.com/office/drawing/2014/main" id="{B53677FD-6B23-43CA-932F-1DE6D4F743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4237" y="914400"/>
            <a:ext cx="3657600" cy="2887579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4800" kern="120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After 4 month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38FB9660-F42F-4313-BBC4-47C007FE484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191126" y="3910267"/>
            <a:ext cx="2586790" cy="0"/>
          </a:xfrm>
          <a:prstGeom prst="line">
            <a:avLst/>
          </a:prstGeom>
          <a:ln w="22225"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Tampungan Konten 4" descr="Sebuah gambar berisi makanan, dalam ruangan, orang, lantai&#10;&#10;Deskripsi dihasilkan secara otomatis">
            <a:extLst>
              <a:ext uri="{FF2B5EF4-FFF2-40B4-BE49-F238E27FC236}">
                <a16:creationId xmlns:a16="http://schemas.microsoft.com/office/drawing/2014/main" id="{C49FF784-CFEA-4407-BB0D-C06B5866A34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5296" y="492573"/>
            <a:ext cx="4410597" cy="58807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037497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AB45A142-4255-493C-8284-5D566C121B1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336884" y="321177"/>
            <a:ext cx="4332307" cy="6179552"/>
          </a:xfrm>
          <a:prstGeom prst="rect">
            <a:avLst/>
          </a:prstGeom>
          <a:solidFill>
            <a:srgbClr val="404040">
              <a:alpha val="89804"/>
            </a:srgbClr>
          </a:solidFill>
          <a:ln w="127000" cap="sq" cmpd="thinThick">
            <a:solidFill>
              <a:srgbClr val="595959">
                <a:alpha val="8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Judul 1">
            <a:extLst>
              <a:ext uri="{FF2B5EF4-FFF2-40B4-BE49-F238E27FC236}">
                <a16:creationId xmlns:a16="http://schemas.microsoft.com/office/drawing/2014/main" id="{403E5A75-3AB3-4C5B-B967-675A34B60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4237" y="914400"/>
            <a:ext cx="3657600" cy="2887579"/>
          </a:xfrm>
        </p:spPr>
        <p:txBody>
          <a:bodyPr vert="horz" lIns="91440" tIns="45720" rIns="91440" bIns="45720" rtlCol="0" anchor="b">
            <a:normAutofit fontScale="90000"/>
          </a:bodyPr>
          <a:lstStyle/>
          <a:p>
            <a:pPr algn="ctr"/>
            <a:r>
              <a:rPr lang="en-US" sz="4800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After 7 month</a:t>
            </a:r>
            <a:br>
              <a:rPr lang="id-ID" sz="4800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</a:br>
            <a:r>
              <a:rPr lang="en-US" sz="4800" dirty="0">
                <a:solidFill>
                  <a:srgbClr val="FFFFFF"/>
                </a:solidFill>
              </a:rPr>
              <a:t>The wound closes and new tissue grows in the toe</a:t>
            </a:r>
            <a:endParaRPr lang="en-US" sz="4800" kern="1200" dirty="0">
              <a:solidFill>
                <a:srgbClr val="FFFFFF"/>
              </a:solidFill>
              <a:latin typeface="+mj-lt"/>
              <a:ea typeface="+mj-ea"/>
              <a:cs typeface="+mj-cs"/>
            </a:endParaRP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38FB9660-F42F-4313-BBC4-47C007FE484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191126" y="3910267"/>
            <a:ext cx="2586790" cy="0"/>
          </a:xfrm>
          <a:prstGeom prst="line">
            <a:avLst/>
          </a:prstGeom>
          <a:ln w="22225"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Tampungan Konten 4" descr="Sebuah gambar berisi dalam ruangan, lantai, orang, meja&#10;&#10;Deskripsi dihasilkan secara otomatis">
            <a:extLst>
              <a:ext uri="{FF2B5EF4-FFF2-40B4-BE49-F238E27FC236}">
                <a16:creationId xmlns:a16="http://schemas.microsoft.com/office/drawing/2014/main" id="{BCEFCAB5-2B14-49CD-A355-520D069D3A3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5296" y="492573"/>
            <a:ext cx="4410597" cy="58807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466153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Judul 1">
            <a:extLst>
              <a:ext uri="{FF2B5EF4-FFF2-40B4-BE49-F238E27FC236}">
                <a16:creationId xmlns:a16="http://schemas.microsoft.com/office/drawing/2014/main" id="{7C9F3E48-8DA3-4391-B609-AE5CFAA8DA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lang="id-ID"/>
              <a:t>DISCUSSION</a:t>
            </a:r>
          </a:p>
        </p:txBody>
      </p:sp>
      <p:graphicFrame>
        <p:nvGraphicFramePr>
          <p:cNvPr id="14" name="Tampungan Konten 2">
            <a:extLst>
              <a:ext uri="{FF2B5EF4-FFF2-40B4-BE49-F238E27FC236}">
                <a16:creationId xmlns:a16="http://schemas.microsoft.com/office/drawing/2014/main" id="{C2578DE9-3BA7-4A36-968F-E4E19E5A456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7793970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44759243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46C2E80F-49A6-4372-B103-219D417A55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84096" y="470925"/>
            <a:ext cx="4381009" cy="5892104"/>
          </a:xfrm>
          <a:custGeom>
            <a:avLst/>
            <a:gdLst>
              <a:gd name="connsiteX0" fmla="*/ 0 w 4381009"/>
              <a:gd name="connsiteY0" fmla="*/ 0 h 5892104"/>
              <a:gd name="connsiteX1" fmla="*/ 4157628 w 4381009"/>
              <a:gd name="connsiteY1" fmla="*/ 0 h 5892104"/>
              <a:gd name="connsiteX2" fmla="*/ 4169302 w 4381009"/>
              <a:gd name="connsiteY2" fmla="*/ 68659 h 5892104"/>
              <a:gd name="connsiteX3" fmla="*/ 4191571 w 4381009"/>
              <a:gd name="connsiteY3" fmla="*/ 205472 h 5892104"/>
              <a:gd name="connsiteX4" fmla="*/ 4213368 w 4381009"/>
              <a:gd name="connsiteY4" fmla="*/ 342890 h 5892104"/>
              <a:gd name="connsiteX5" fmla="*/ 4232030 w 4381009"/>
              <a:gd name="connsiteY5" fmla="*/ 480913 h 5892104"/>
              <a:gd name="connsiteX6" fmla="*/ 4250848 w 4381009"/>
              <a:gd name="connsiteY6" fmla="*/ 618332 h 5892104"/>
              <a:gd name="connsiteX7" fmla="*/ 4268412 w 4381009"/>
              <a:gd name="connsiteY7" fmla="*/ 756355 h 5892104"/>
              <a:gd name="connsiteX8" fmla="*/ 4283467 w 4381009"/>
              <a:gd name="connsiteY8" fmla="*/ 892563 h 5892104"/>
              <a:gd name="connsiteX9" fmla="*/ 4297737 w 4381009"/>
              <a:gd name="connsiteY9" fmla="*/ 1030587 h 5892104"/>
              <a:gd name="connsiteX10" fmla="*/ 4310754 w 4381009"/>
              <a:gd name="connsiteY10" fmla="*/ 1168005 h 5892104"/>
              <a:gd name="connsiteX11" fmla="*/ 4322045 w 4381009"/>
              <a:gd name="connsiteY11" fmla="*/ 1303002 h 5892104"/>
              <a:gd name="connsiteX12" fmla="*/ 4333336 w 4381009"/>
              <a:gd name="connsiteY12" fmla="*/ 1439815 h 5892104"/>
              <a:gd name="connsiteX13" fmla="*/ 4342745 w 4381009"/>
              <a:gd name="connsiteY13" fmla="*/ 1574812 h 5892104"/>
              <a:gd name="connsiteX14" fmla="*/ 4350115 w 4381009"/>
              <a:gd name="connsiteY14" fmla="*/ 1709808 h 5892104"/>
              <a:gd name="connsiteX15" fmla="*/ 4357799 w 4381009"/>
              <a:gd name="connsiteY15" fmla="*/ 1844200 h 5892104"/>
              <a:gd name="connsiteX16" fmla="*/ 4364229 w 4381009"/>
              <a:gd name="connsiteY16" fmla="*/ 1977381 h 5892104"/>
              <a:gd name="connsiteX17" fmla="*/ 4368777 w 4381009"/>
              <a:gd name="connsiteY17" fmla="*/ 2109351 h 5892104"/>
              <a:gd name="connsiteX18" fmla="*/ 4372697 w 4381009"/>
              <a:gd name="connsiteY18" fmla="*/ 2241321 h 5892104"/>
              <a:gd name="connsiteX19" fmla="*/ 4376461 w 4381009"/>
              <a:gd name="connsiteY19" fmla="*/ 2372080 h 5892104"/>
              <a:gd name="connsiteX20" fmla="*/ 4378186 w 4381009"/>
              <a:gd name="connsiteY20" fmla="*/ 2501023 h 5892104"/>
              <a:gd name="connsiteX21" fmla="*/ 4380068 w 4381009"/>
              <a:gd name="connsiteY21" fmla="*/ 2629966 h 5892104"/>
              <a:gd name="connsiteX22" fmla="*/ 4381009 w 4381009"/>
              <a:gd name="connsiteY22" fmla="*/ 2757093 h 5892104"/>
              <a:gd name="connsiteX23" fmla="*/ 4380068 w 4381009"/>
              <a:gd name="connsiteY23" fmla="*/ 2883010 h 5892104"/>
              <a:gd name="connsiteX24" fmla="*/ 4380068 w 4381009"/>
              <a:gd name="connsiteY24" fmla="*/ 3007715 h 5892104"/>
              <a:gd name="connsiteX25" fmla="*/ 4378186 w 4381009"/>
              <a:gd name="connsiteY25" fmla="*/ 3131210 h 5892104"/>
              <a:gd name="connsiteX26" fmla="*/ 4375363 w 4381009"/>
              <a:gd name="connsiteY26" fmla="*/ 3252283 h 5892104"/>
              <a:gd name="connsiteX27" fmla="*/ 4372697 w 4381009"/>
              <a:gd name="connsiteY27" fmla="*/ 3372146 h 5892104"/>
              <a:gd name="connsiteX28" fmla="*/ 4369718 w 4381009"/>
              <a:gd name="connsiteY28" fmla="*/ 3489587 h 5892104"/>
              <a:gd name="connsiteX29" fmla="*/ 4365170 w 4381009"/>
              <a:gd name="connsiteY29" fmla="*/ 3606423 h 5892104"/>
              <a:gd name="connsiteX30" fmla="*/ 4360309 w 4381009"/>
              <a:gd name="connsiteY30" fmla="*/ 3721443 h 5892104"/>
              <a:gd name="connsiteX31" fmla="*/ 4355918 w 4381009"/>
              <a:gd name="connsiteY31" fmla="*/ 3834041 h 5892104"/>
              <a:gd name="connsiteX32" fmla="*/ 4343529 w 4381009"/>
              <a:gd name="connsiteY32" fmla="*/ 4053789 h 5892104"/>
              <a:gd name="connsiteX33" fmla="*/ 4330356 w 4381009"/>
              <a:gd name="connsiteY33" fmla="*/ 4264457 h 5892104"/>
              <a:gd name="connsiteX34" fmla="*/ 4316556 w 4381009"/>
              <a:gd name="connsiteY34" fmla="*/ 4466650 h 5892104"/>
              <a:gd name="connsiteX35" fmla="*/ 4301344 w 4381009"/>
              <a:gd name="connsiteY35" fmla="*/ 4657946 h 5892104"/>
              <a:gd name="connsiteX36" fmla="*/ 4285506 w 4381009"/>
              <a:gd name="connsiteY36" fmla="*/ 4840767 h 5892104"/>
              <a:gd name="connsiteX37" fmla="*/ 4268412 w 4381009"/>
              <a:gd name="connsiteY37" fmla="*/ 5010269 h 5892104"/>
              <a:gd name="connsiteX38" fmla="*/ 4251633 w 4381009"/>
              <a:gd name="connsiteY38" fmla="*/ 5169481 h 5892104"/>
              <a:gd name="connsiteX39" fmla="*/ 4234853 w 4381009"/>
              <a:gd name="connsiteY39" fmla="*/ 5315980 h 5892104"/>
              <a:gd name="connsiteX40" fmla="*/ 4219014 w 4381009"/>
              <a:gd name="connsiteY40" fmla="*/ 5450371 h 5892104"/>
              <a:gd name="connsiteX41" fmla="*/ 4203959 w 4381009"/>
              <a:gd name="connsiteY41" fmla="*/ 5569628 h 5892104"/>
              <a:gd name="connsiteX42" fmla="*/ 4189689 w 4381009"/>
              <a:gd name="connsiteY42" fmla="*/ 5677384 h 5892104"/>
              <a:gd name="connsiteX43" fmla="*/ 4177770 w 4381009"/>
              <a:gd name="connsiteY43" fmla="*/ 5768189 h 5892104"/>
              <a:gd name="connsiteX44" fmla="*/ 4166479 w 4381009"/>
              <a:gd name="connsiteY44" fmla="*/ 5844465 h 5892104"/>
              <a:gd name="connsiteX45" fmla="*/ 4159132 w 4381009"/>
              <a:gd name="connsiteY45" fmla="*/ 5892104 h 5892104"/>
              <a:gd name="connsiteX46" fmla="*/ 0 w 4381009"/>
              <a:gd name="connsiteY46" fmla="*/ 5892104 h 58921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</a:cxnLst>
            <a:rect l="l" t="t" r="r" b="b"/>
            <a:pathLst>
              <a:path w="4381009" h="5892104">
                <a:moveTo>
                  <a:pt x="0" y="0"/>
                </a:moveTo>
                <a:lnTo>
                  <a:pt x="4157628" y="0"/>
                </a:lnTo>
                <a:lnTo>
                  <a:pt x="4169302" y="68659"/>
                </a:lnTo>
                <a:lnTo>
                  <a:pt x="4191571" y="205472"/>
                </a:lnTo>
                <a:lnTo>
                  <a:pt x="4213368" y="342890"/>
                </a:lnTo>
                <a:lnTo>
                  <a:pt x="4232030" y="480913"/>
                </a:lnTo>
                <a:lnTo>
                  <a:pt x="4250848" y="618332"/>
                </a:lnTo>
                <a:lnTo>
                  <a:pt x="4268412" y="756355"/>
                </a:lnTo>
                <a:lnTo>
                  <a:pt x="4283467" y="892563"/>
                </a:lnTo>
                <a:lnTo>
                  <a:pt x="4297737" y="1030587"/>
                </a:lnTo>
                <a:lnTo>
                  <a:pt x="4310754" y="1168005"/>
                </a:lnTo>
                <a:lnTo>
                  <a:pt x="4322045" y="1303002"/>
                </a:lnTo>
                <a:lnTo>
                  <a:pt x="4333336" y="1439815"/>
                </a:lnTo>
                <a:lnTo>
                  <a:pt x="4342745" y="1574812"/>
                </a:lnTo>
                <a:lnTo>
                  <a:pt x="4350115" y="1709808"/>
                </a:lnTo>
                <a:lnTo>
                  <a:pt x="4357799" y="1844200"/>
                </a:lnTo>
                <a:lnTo>
                  <a:pt x="4364229" y="1977381"/>
                </a:lnTo>
                <a:lnTo>
                  <a:pt x="4368777" y="2109351"/>
                </a:lnTo>
                <a:lnTo>
                  <a:pt x="4372697" y="2241321"/>
                </a:lnTo>
                <a:lnTo>
                  <a:pt x="4376461" y="2372080"/>
                </a:lnTo>
                <a:lnTo>
                  <a:pt x="4378186" y="2501023"/>
                </a:lnTo>
                <a:lnTo>
                  <a:pt x="4380068" y="2629966"/>
                </a:lnTo>
                <a:lnTo>
                  <a:pt x="4381009" y="2757093"/>
                </a:lnTo>
                <a:lnTo>
                  <a:pt x="4380068" y="2883010"/>
                </a:lnTo>
                <a:lnTo>
                  <a:pt x="4380068" y="3007715"/>
                </a:lnTo>
                <a:lnTo>
                  <a:pt x="4378186" y="3131210"/>
                </a:lnTo>
                <a:lnTo>
                  <a:pt x="4375363" y="3252283"/>
                </a:lnTo>
                <a:lnTo>
                  <a:pt x="4372697" y="3372146"/>
                </a:lnTo>
                <a:lnTo>
                  <a:pt x="4369718" y="3489587"/>
                </a:lnTo>
                <a:lnTo>
                  <a:pt x="4365170" y="3606423"/>
                </a:lnTo>
                <a:lnTo>
                  <a:pt x="4360309" y="3721443"/>
                </a:lnTo>
                <a:lnTo>
                  <a:pt x="4355918" y="3834041"/>
                </a:lnTo>
                <a:lnTo>
                  <a:pt x="4343529" y="4053789"/>
                </a:lnTo>
                <a:lnTo>
                  <a:pt x="4330356" y="4264457"/>
                </a:lnTo>
                <a:lnTo>
                  <a:pt x="4316556" y="4466650"/>
                </a:lnTo>
                <a:lnTo>
                  <a:pt x="4301344" y="4657946"/>
                </a:lnTo>
                <a:lnTo>
                  <a:pt x="4285506" y="4840767"/>
                </a:lnTo>
                <a:lnTo>
                  <a:pt x="4268412" y="5010269"/>
                </a:lnTo>
                <a:lnTo>
                  <a:pt x="4251633" y="5169481"/>
                </a:lnTo>
                <a:lnTo>
                  <a:pt x="4234853" y="5315980"/>
                </a:lnTo>
                <a:lnTo>
                  <a:pt x="4219014" y="5450371"/>
                </a:lnTo>
                <a:lnTo>
                  <a:pt x="4203959" y="5569628"/>
                </a:lnTo>
                <a:lnTo>
                  <a:pt x="4189689" y="5677384"/>
                </a:lnTo>
                <a:lnTo>
                  <a:pt x="4177770" y="5768189"/>
                </a:lnTo>
                <a:lnTo>
                  <a:pt x="4166479" y="5844465"/>
                </a:lnTo>
                <a:lnTo>
                  <a:pt x="4159132" y="5892104"/>
                </a:lnTo>
                <a:lnTo>
                  <a:pt x="0" y="5892104"/>
                </a:lnTo>
                <a:close/>
              </a:path>
            </a:pathLst>
          </a:cu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Judul 1">
            <a:extLst>
              <a:ext uri="{FF2B5EF4-FFF2-40B4-BE49-F238E27FC236}">
                <a16:creationId xmlns:a16="http://schemas.microsoft.com/office/drawing/2014/main" id="{10A75273-840D-4F84-BB89-0FD780B480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3029" y="1012004"/>
            <a:ext cx="3416158" cy="4795408"/>
          </a:xfrm>
        </p:spPr>
        <p:txBody>
          <a:bodyPr>
            <a:normAutofit/>
          </a:bodyPr>
          <a:lstStyle/>
          <a:p>
            <a:r>
              <a:rPr lang="id-ID">
                <a:solidFill>
                  <a:srgbClr val="FFFFFF"/>
                </a:solidFill>
              </a:rPr>
              <a:t>STEM CELL AND HEALING PROCESS</a:t>
            </a:r>
          </a:p>
        </p:txBody>
      </p:sp>
      <p:graphicFrame>
        <p:nvGraphicFramePr>
          <p:cNvPr id="5" name="Tampungan Konten 2">
            <a:extLst>
              <a:ext uri="{FF2B5EF4-FFF2-40B4-BE49-F238E27FC236}">
                <a16:creationId xmlns:a16="http://schemas.microsoft.com/office/drawing/2014/main" id="{6B1A8A40-FCB6-4BB5-845A-9429ACB1679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01897860"/>
              </p:ext>
            </p:extLst>
          </p:nvPr>
        </p:nvGraphicFramePr>
        <p:xfrm>
          <a:off x="5194300" y="470924"/>
          <a:ext cx="6513604" cy="588542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7957842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Flowchart: Document 17">
            <a:extLst>
              <a:ext uri="{FF2B5EF4-FFF2-40B4-BE49-F238E27FC236}">
                <a16:creationId xmlns:a16="http://schemas.microsoft.com/office/drawing/2014/main" id="{D12DDE76-C203-4047-9998-63900085B5E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38175" y="0"/>
            <a:ext cx="3248025" cy="3400426"/>
          </a:xfrm>
          <a:prstGeom prst="flowChartDocumen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Judul 1">
            <a:extLst>
              <a:ext uri="{FF2B5EF4-FFF2-40B4-BE49-F238E27FC236}">
                <a16:creationId xmlns:a16="http://schemas.microsoft.com/office/drawing/2014/main" id="{36376FF8-6BD6-45A1-8501-A79BF49C72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71162"/>
            <a:ext cx="2840182" cy="2371148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3200" b="1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DIABETES</a:t>
            </a:r>
            <a:br>
              <a:rPr lang="en-US" sz="3200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</a:br>
            <a:r>
              <a:rPr lang="en-US" sz="3200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FACTS OF INDONESIA</a:t>
            </a:r>
          </a:p>
        </p:txBody>
      </p:sp>
      <p:pic>
        <p:nvPicPr>
          <p:cNvPr id="4" name="Tampungan Konten 3">
            <a:extLst>
              <a:ext uri="{FF2B5EF4-FFF2-40B4-BE49-F238E27FC236}">
                <a16:creationId xmlns:a16="http://schemas.microsoft.com/office/drawing/2014/main" id="{5627AF4F-481D-43CA-A112-15F748904C3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83795" y="615471"/>
            <a:ext cx="9185137" cy="5255939"/>
          </a:xfrm>
          <a:prstGeom prst="rect">
            <a:avLst/>
          </a:prstGeom>
        </p:spPr>
      </p:pic>
      <p:sp>
        <p:nvSpPr>
          <p:cNvPr id="5" name="Kotak Teks 4">
            <a:extLst>
              <a:ext uri="{FF2B5EF4-FFF2-40B4-BE49-F238E27FC236}">
                <a16:creationId xmlns:a16="http://schemas.microsoft.com/office/drawing/2014/main" id="{61AE7FC1-054F-4A51-B1EE-DA408C95F0A1}"/>
              </a:ext>
            </a:extLst>
          </p:cNvPr>
          <p:cNvSpPr txBox="1"/>
          <p:nvPr/>
        </p:nvSpPr>
        <p:spPr>
          <a:xfrm>
            <a:off x="3678382" y="2713472"/>
            <a:ext cx="7198895" cy="2954655"/>
          </a:xfrm>
          <a:prstGeom prst="rect">
            <a:avLst/>
          </a:prstGeom>
          <a:solidFill>
            <a:schemeClr val="bg1"/>
          </a:solidFill>
          <a:ln w="57150">
            <a:solidFill>
              <a:schemeClr val="accent2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4000" dirty="0"/>
              <a:t>The prevalence of diabetes according to the 2015 </a:t>
            </a:r>
            <a:r>
              <a:rPr lang="id-ID" sz="4000" dirty="0"/>
              <a:t>PERKENI</a:t>
            </a:r>
            <a:r>
              <a:rPr lang="en-US" sz="4000" dirty="0"/>
              <a:t> consensus in the population aged ≥ 15 years is </a:t>
            </a:r>
            <a:r>
              <a:rPr lang="en-US" sz="6600" b="1" dirty="0"/>
              <a:t>10.9%</a:t>
            </a:r>
            <a:endParaRPr lang="id-ID" sz="4000" b="1" dirty="0"/>
          </a:p>
        </p:txBody>
      </p:sp>
    </p:spTree>
    <p:extLst>
      <p:ext uri="{BB962C8B-B14F-4D97-AF65-F5344CB8AC3E}">
        <p14:creationId xmlns:p14="http://schemas.microsoft.com/office/powerpoint/2010/main" val="29082689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Judul 1">
            <a:extLst>
              <a:ext uri="{FF2B5EF4-FFF2-40B4-BE49-F238E27FC236}">
                <a16:creationId xmlns:a16="http://schemas.microsoft.com/office/drawing/2014/main" id="{9491062D-FE31-41F0-8DB1-BCDDD01BC9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70204" y="606564"/>
            <a:ext cx="10451592" cy="1325563"/>
          </a:xfrm>
        </p:spPr>
        <p:txBody>
          <a:bodyPr anchor="ctr">
            <a:normAutofit/>
          </a:bodyPr>
          <a:lstStyle/>
          <a:p>
            <a:r>
              <a:rPr lang="id-ID"/>
              <a:t>CONCLUSION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A5711A0E-A428-4ED1-96CB-33D69FD842E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00874" y="2043803"/>
            <a:ext cx="10190252" cy="80683"/>
          </a:xfrm>
          <a:prstGeom prst="rect">
            <a:avLst/>
          </a:prstGeom>
          <a:solidFill>
            <a:schemeClr val="tx1">
              <a:lumMod val="50000"/>
              <a:lumOff val="50000"/>
              <a:alpha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aphicFrame>
        <p:nvGraphicFramePr>
          <p:cNvPr id="5" name="Tampungan Konten 2">
            <a:extLst>
              <a:ext uri="{FF2B5EF4-FFF2-40B4-BE49-F238E27FC236}">
                <a16:creationId xmlns:a16="http://schemas.microsoft.com/office/drawing/2014/main" id="{1699ABA0-D7C5-4C5B-813A-AFB567433C7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30908415"/>
              </p:ext>
            </p:extLst>
          </p:nvPr>
        </p:nvGraphicFramePr>
        <p:xfrm>
          <a:off x="1000874" y="2385390"/>
          <a:ext cx="10190252" cy="361784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23321999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ambar 6" descr="Sebuah gambar berisi air, alam, luar ruangan, batu&#10;&#10;Deskripsi dihasilkan secara otomatis">
            <a:extLst>
              <a:ext uri="{FF2B5EF4-FFF2-40B4-BE49-F238E27FC236}">
                <a16:creationId xmlns:a16="http://schemas.microsoft.com/office/drawing/2014/main" id="{661266AB-19A3-451D-9293-42D4719927E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848" b="13152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76" name="Freeform 5">
            <a:extLst>
              <a:ext uri="{FF2B5EF4-FFF2-40B4-BE49-F238E27FC236}">
                <a16:creationId xmlns:a16="http://schemas.microsoft.com/office/drawing/2014/main" id="{87CC2527-562A-4F69-B487-4371E5B243E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White">
          <a:xfrm>
            <a:off x="7488621" y="2277613"/>
            <a:ext cx="4703379" cy="4580387"/>
          </a:xfrm>
          <a:custGeom>
            <a:avLst/>
            <a:gdLst>
              <a:gd name="T0" fmla="*/ 1333 w 1333"/>
              <a:gd name="T1" fmla="*/ 1031 h 1298"/>
              <a:gd name="T2" fmla="*/ 1333 w 1333"/>
              <a:gd name="T3" fmla="*/ 380 h 1298"/>
              <a:gd name="T4" fmla="*/ 706 w 1333"/>
              <a:gd name="T5" fmla="*/ 0 h 1298"/>
              <a:gd name="T6" fmla="*/ 0 w 1333"/>
              <a:gd name="T7" fmla="*/ 706 h 1298"/>
              <a:gd name="T8" fmla="*/ 323 w 1333"/>
              <a:gd name="T9" fmla="*/ 1298 h 1298"/>
              <a:gd name="T10" fmla="*/ 1090 w 1333"/>
              <a:gd name="T11" fmla="*/ 1298 h 1298"/>
              <a:gd name="T12" fmla="*/ 1333 w 1333"/>
              <a:gd name="T13" fmla="*/ 1031 h 12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333" h="1298">
                <a:moveTo>
                  <a:pt x="1333" y="1031"/>
                </a:moveTo>
                <a:cubicBezTo>
                  <a:pt x="1333" y="380"/>
                  <a:pt x="1333" y="380"/>
                  <a:pt x="1333" y="380"/>
                </a:cubicBezTo>
                <a:cubicBezTo>
                  <a:pt x="1215" y="154"/>
                  <a:pt x="979" y="0"/>
                  <a:pt x="706" y="0"/>
                </a:cubicBezTo>
                <a:cubicBezTo>
                  <a:pt x="317" y="0"/>
                  <a:pt x="0" y="316"/>
                  <a:pt x="0" y="706"/>
                </a:cubicBezTo>
                <a:cubicBezTo>
                  <a:pt x="0" y="954"/>
                  <a:pt x="129" y="1172"/>
                  <a:pt x="323" y="1298"/>
                </a:cubicBezTo>
                <a:cubicBezTo>
                  <a:pt x="1090" y="1298"/>
                  <a:pt x="1090" y="1298"/>
                  <a:pt x="1090" y="1298"/>
                </a:cubicBezTo>
                <a:cubicBezTo>
                  <a:pt x="1193" y="1232"/>
                  <a:pt x="1276" y="1140"/>
                  <a:pt x="1333" y="1031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 w="50800" cap="sq" cmpd="dbl">
            <a:noFill/>
            <a:miter lim="800000"/>
          </a:ln>
          <a:effectLst/>
        </p:spPr>
        <p:txBody>
          <a:bodyPr vert="horz" lIns="91440" tIns="45720" rIns="91440" bIns="45720" rtlCol="0" anchor="t">
            <a:normAutofit/>
          </a:bodyPr>
          <a:lstStyle/>
          <a:p>
            <a:pPr algn="ctr"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None/>
            </a:pPr>
            <a:endParaRPr lang="en-US" sz="1600" cap="all"/>
          </a:p>
        </p:txBody>
      </p:sp>
      <p:sp>
        <p:nvSpPr>
          <p:cNvPr id="4" name="Judul 3">
            <a:extLst>
              <a:ext uri="{FF2B5EF4-FFF2-40B4-BE49-F238E27FC236}">
                <a16:creationId xmlns:a16="http://schemas.microsoft.com/office/drawing/2014/main" id="{024AC350-7F33-47BC-9034-281172B34C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22021" y="3231931"/>
            <a:ext cx="3852041" cy="1834056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4000" dirty="0"/>
              <a:t>ALHAMDULILLAH</a:t>
            </a:r>
          </a:p>
        </p:txBody>
      </p:sp>
      <p:sp>
        <p:nvSpPr>
          <p:cNvPr id="5" name="Tampungan Teks 4">
            <a:extLst>
              <a:ext uri="{FF2B5EF4-FFF2-40B4-BE49-F238E27FC236}">
                <a16:creationId xmlns:a16="http://schemas.microsoft.com/office/drawing/2014/main" id="{83A3D4AA-E0DA-490B-869D-32361C40CFC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782910" y="5242675"/>
            <a:ext cx="4330262" cy="683284"/>
          </a:xfrm>
        </p:spPr>
        <p:txBody>
          <a:bodyPr vert="horz" lIns="91440" tIns="45720" rIns="91440" bIns="45720" rtlCol="0">
            <a:normAutofit/>
          </a:bodyPr>
          <a:lstStyle/>
          <a:p>
            <a:pPr algn="ctr"/>
            <a:r>
              <a:rPr lang="en-US" sz="2000" dirty="0">
                <a:solidFill>
                  <a:schemeClr val="tx1"/>
                </a:solidFill>
              </a:rPr>
              <a:t>THANK YOU............</a:t>
            </a:r>
          </a:p>
        </p:txBody>
      </p:sp>
      <p:cxnSp>
        <p:nvCxnSpPr>
          <p:cNvPr id="78" name="Straight Connector 77">
            <a:extLst>
              <a:ext uri="{FF2B5EF4-FFF2-40B4-BE49-F238E27FC236}">
                <a16:creationId xmlns:a16="http://schemas.microsoft.com/office/drawing/2014/main" id="{BCDAEC91-5BCE-4B55-9CC0-43EF94CB734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9480331" y="5123793"/>
            <a:ext cx="935420" cy="0"/>
          </a:xfrm>
          <a:prstGeom prst="line">
            <a:avLst/>
          </a:prstGeom>
          <a:ln w="25400" cap="sq">
            <a:solidFill>
              <a:schemeClr val="tx1">
                <a:lumMod val="85000"/>
                <a:lumOff val="15000"/>
              </a:schemeClr>
            </a:soli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Kotak Teks 7">
            <a:extLst>
              <a:ext uri="{FF2B5EF4-FFF2-40B4-BE49-F238E27FC236}">
                <a16:creationId xmlns:a16="http://schemas.microsoft.com/office/drawing/2014/main" id="{77142253-8CBA-4D3F-9D0B-88636D1987E1}"/>
              </a:ext>
            </a:extLst>
          </p:cNvPr>
          <p:cNvSpPr txBox="1"/>
          <p:nvPr/>
        </p:nvSpPr>
        <p:spPr>
          <a:xfrm>
            <a:off x="303851" y="5983959"/>
            <a:ext cx="63366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b="1" dirty="0">
                <a:solidFill>
                  <a:schemeClr val="bg1"/>
                </a:solidFill>
              </a:rPr>
              <a:t>WEDI OMBO BEACH</a:t>
            </a:r>
          </a:p>
          <a:p>
            <a:r>
              <a:rPr lang="id-ID" b="1" dirty="0">
                <a:solidFill>
                  <a:schemeClr val="bg1"/>
                </a:solidFill>
              </a:rPr>
              <a:t>GUNUNG KIDUL YOGYAKARTA</a:t>
            </a:r>
          </a:p>
        </p:txBody>
      </p:sp>
    </p:spTree>
    <p:extLst>
      <p:ext uri="{BB962C8B-B14F-4D97-AF65-F5344CB8AC3E}">
        <p14:creationId xmlns:p14="http://schemas.microsoft.com/office/powerpoint/2010/main" val="14590537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46C2E80F-49A6-4372-B103-219D417A55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84096" y="470925"/>
            <a:ext cx="4381009" cy="5892104"/>
          </a:xfrm>
          <a:custGeom>
            <a:avLst/>
            <a:gdLst>
              <a:gd name="connsiteX0" fmla="*/ 0 w 4381009"/>
              <a:gd name="connsiteY0" fmla="*/ 0 h 5892104"/>
              <a:gd name="connsiteX1" fmla="*/ 4157628 w 4381009"/>
              <a:gd name="connsiteY1" fmla="*/ 0 h 5892104"/>
              <a:gd name="connsiteX2" fmla="*/ 4169302 w 4381009"/>
              <a:gd name="connsiteY2" fmla="*/ 68659 h 5892104"/>
              <a:gd name="connsiteX3" fmla="*/ 4191571 w 4381009"/>
              <a:gd name="connsiteY3" fmla="*/ 205472 h 5892104"/>
              <a:gd name="connsiteX4" fmla="*/ 4213368 w 4381009"/>
              <a:gd name="connsiteY4" fmla="*/ 342890 h 5892104"/>
              <a:gd name="connsiteX5" fmla="*/ 4232030 w 4381009"/>
              <a:gd name="connsiteY5" fmla="*/ 480913 h 5892104"/>
              <a:gd name="connsiteX6" fmla="*/ 4250848 w 4381009"/>
              <a:gd name="connsiteY6" fmla="*/ 618332 h 5892104"/>
              <a:gd name="connsiteX7" fmla="*/ 4268412 w 4381009"/>
              <a:gd name="connsiteY7" fmla="*/ 756355 h 5892104"/>
              <a:gd name="connsiteX8" fmla="*/ 4283467 w 4381009"/>
              <a:gd name="connsiteY8" fmla="*/ 892563 h 5892104"/>
              <a:gd name="connsiteX9" fmla="*/ 4297737 w 4381009"/>
              <a:gd name="connsiteY9" fmla="*/ 1030587 h 5892104"/>
              <a:gd name="connsiteX10" fmla="*/ 4310754 w 4381009"/>
              <a:gd name="connsiteY10" fmla="*/ 1168005 h 5892104"/>
              <a:gd name="connsiteX11" fmla="*/ 4322045 w 4381009"/>
              <a:gd name="connsiteY11" fmla="*/ 1303002 h 5892104"/>
              <a:gd name="connsiteX12" fmla="*/ 4333336 w 4381009"/>
              <a:gd name="connsiteY12" fmla="*/ 1439815 h 5892104"/>
              <a:gd name="connsiteX13" fmla="*/ 4342745 w 4381009"/>
              <a:gd name="connsiteY13" fmla="*/ 1574812 h 5892104"/>
              <a:gd name="connsiteX14" fmla="*/ 4350115 w 4381009"/>
              <a:gd name="connsiteY14" fmla="*/ 1709808 h 5892104"/>
              <a:gd name="connsiteX15" fmla="*/ 4357799 w 4381009"/>
              <a:gd name="connsiteY15" fmla="*/ 1844200 h 5892104"/>
              <a:gd name="connsiteX16" fmla="*/ 4364229 w 4381009"/>
              <a:gd name="connsiteY16" fmla="*/ 1977381 h 5892104"/>
              <a:gd name="connsiteX17" fmla="*/ 4368777 w 4381009"/>
              <a:gd name="connsiteY17" fmla="*/ 2109351 h 5892104"/>
              <a:gd name="connsiteX18" fmla="*/ 4372697 w 4381009"/>
              <a:gd name="connsiteY18" fmla="*/ 2241321 h 5892104"/>
              <a:gd name="connsiteX19" fmla="*/ 4376461 w 4381009"/>
              <a:gd name="connsiteY19" fmla="*/ 2372080 h 5892104"/>
              <a:gd name="connsiteX20" fmla="*/ 4378186 w 4381009"/>
              <a:gd name="connsiteY20" fmla="*/ 2501023 h 5892104"/>
              <a:gd name="connsiteX21" fmla="*/ 4380068 w 4381009"/>
              <a:gd name="connsiteY21" fmla="*/ 2629966 h 5892104"/>
              <a:gd name="connsiteX22" fmla="*/ 4381009 w 4381009"/>
              <a:gd name="connsiteY22" fmla="*/ 2757093 h 5892104"/>
              <a:gd name="connsiteX23" fmla="*/ 4380068 w 4381009"/>
              <a:gd name="connsiteY23" fmla="*/ 2883010 h 5892104"/>
              <a:gd name="connsiteX24" fmla="*/ 4380068 w 4381009"/>
              <a:gd name="connsiteY24" fmla="*/ 3007715 h 5892104"/>
              <a:gd name="connsiteX25" fmla="*/ 4378186 w 4381009"/>
              <a:gd name="connsiteY25" fmla="*/ 3131210 h 5892104"/>
              <a:gd name="connsiteX26" fmla="*/ 4375363 w 4381009"/>
              <a:gd name="connsiteY26" fmla="*/ 3252283 h 5892104"/>
              <a:gd name="connsiteX27" fmla="*/ 4372697 w 4381009"/>
              <a:gd name="connsiteY27" fmla="*/ 3372146 h 5892104"/>
              <a:gd name="connsiteX28" fmla="*/ 4369718 w 4381009"/>
              <a:gd name="connsiteY28" fmla="*/ 3489587 h 5892104"/>
              <a:gd name="connsiteX29" fmla="*/ 4365170 w 4381009"/>
              <a:gd name="connsiteY29" fmla="*/ 3606423 h 5892104"/>
              <a:gd name="connsiteX30" fmla="*/ 4360309 w 4381009"/>
              <a:gd name="connsiteY30" fmla="*/ 3721443 h 5892104"/>
              <a:gd name="connsiteX31" fmla="*/ 4355918 w 4381009"/>
              <a:gd name="connsiteY31" fmla="*/ 3834041 h 5892104"/>
              <a:gd name="connsiteX32" fmla="*/ 4343529 w 4381009"/>
              <a:gd name="connsiteY32" fmla="*/ 4053789 h 5892104"/>
              <a:gd name="connsiteX33" fmla="*/ 4330356 w 4381009"/>
              <a:gd name="connsiteY33" fmla="*/ 4264457 h 5892104"/>
              <a:gd name="connsiteX34" fmla="*/ 4316556 w 4381009"/>
              <a:gd name="connsiteY34" fmla="*/ 4466650 h 5892104"/>
              <a:gd name="connsiteX35" fmla="*/ 4301344 w 4381009"/>
              <a:gd name="connsiteY35" fmla="*/ 4657946 h 5892104"/>
              <a:gd name="connsiteX36" fmla="*/ 4285506 w 4381009"/>
              <a:gd name="connsiteY36" fmla="*/ 4840767 h 5892104"/>
              <a:gd name="connsiteX37" fmla="*/ 4268412 w 4381009"/>
              <a:gd name="connsiteY37" fmla="*/ 5010269 h 5892104"/>
              <a:gd name="connsiteX38" fmla="*/ 4251633 w 4381009"/>
              <a:gd name="connsiteY38" fmla="*/ 5169481 h 5892104"/>
              <a:gd name="connsiteX39" fmla="*/ 4234853 w 4381009"/>
              <a:gd name="connsiteY39" fmla="*/ 5315980 h 5892104"/>
              <a:gd name="connsiteX40" fmla="*/ 4219014 w 4381009"/>
              <a:gd name="connsiteY40" fmla="*/ 5450371 h 5892104"/>
              <a:gd name="connsiteX41" fmla="*/ 4203959 w 4381009"/>
              <a:gd name="connsiteY41" fmla="*/ 5569628 h 5892104"/>
              <a:gd name="connsiteX42" fmla="*/ 4189689 w 4381009"/>
              <a:gd name="connsiteY42" fmla="*/ 5677384 h 5892104"/>
              <a:gd name="connsiteX43" fmla="*/ 4177770 w 4381009"/>
              <a:gd name="connsiteY43" fmla="*/ 5768189 h 5892104"/>
              <a:gd name="connsiteX44" fmla="*/ 4166479 w 4381009"/>
              <a:gd name="connsiteY44" fmla="*/ 5844465 h 5892104"/>
              <a:gd name="connsiteX45" fmla="*/ 4159132 w 4381009"/>
              <a:gd name="connsiteY45" fmla="*/ 5892104 h 5892104"/>
              <a:gd name="connsiteX46" fmla="*/ 0 w 4381009"/>
              <a:gd name="connsiteY46" fmla="*/ 5892104 h 58921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</a:cxnLst>
            <a:rect l="l" t="t" r="r" b="b"/>
            <a:pathLst>
              <a:path w="4381009" h="5892104">
                <a:moveTo>
                  <a:pt x="0" y="0"/>
                </a:moveTo>
                <a:lnTo>
                  <a:pt x="4157628" y="0"/>
                </a:lnTo>
                <a:lnTo>
                  <a:pt x="4169302" y="68659"/>
                </a:lnTo>
                <a:lnTo>
                  <a:pt x="4191571" y="205472"/>
                </a:lnTo>
                <a:lnTo>
                  <a:pt x="4213368" y="342890"/>
                </a:lnTo>
                <a:lnTo>
                  <a:pt x="4232030" y="480913"/>
                </a:lnTo>
                <a:lnTo>
                  <a:pt x="4250848" y="618332"/>
                </a:lnTo>
                <a:lnTo>
                  <a:pt x="4268412" y="756355"/>
                </a:lnTo>
                <a:lnTo>
                  <a:pt x="4283467" y="892563"/>
                </a:lnTo>
                <a:lnTo>
                  <a:pt x="4297737" y="1030587"/>
                </a:lnTo>
                <a:lnTo>
                  <a:pt x="4310754" y="1168005"/>
                </a:lnTo>
                <a:lnTo>
                  <a:pt x="4322045" y="1303002"/>
                </a:lnTo>
                <a:lnTo>
                  <a:pt x="4333336" y="1439815"/>
                </a:lnTo>
                <a:lnTo>
                  <a:pt x="4342745" y="1574812"/>
                </a:lnTo>
                <a:lnTo>
                  <a:pt x="4350115" y="1709808"/>
                </a:lnTo>
                <a:lnTo>
                  <a:pt x="4357799" y="1844200"/>
                </a:lnTo>
                <a:lnTo>
                  <a:pt x="4364229" y="1977381"/>
                </a:lnTo>
                <a:lnTo>
                  <a:pt x="4368777" y="2109351"/>
                </a:lnTo>
                <a:lnTo>
                  <a:pt x="4372697" y="2241321"/>
                </a:lnTo>
                <a:lnTo>
                  <a:pt x="4376461" y="2372080"/>
                </a:lnTo>
                <a:lnTo>
                  <a:pt x="4378186" y="2501023"/>
                </a:lnTo>
                <a:lnTo>
                  <a:pt x="4380068" y="2629966"/>
                </a:lnTo>
                <a:lnTo>
                  <a:pt x="4381009" y="2757093"/>
                </a:lnTo>
                <a:lnTo>
                  <a:pt x="4380068" y="2883010"/>
                </a:lnTo>
                <a:lnTo>
                  <a:pt x="4380068" y="3007715"/>
                </a:lnTo>
                <a:lnTo>
                  <a:pt x="4378186" y="3131210"/>
                </a:lnTo>
                <a:lnTo>
                  <a:pt x="4375363" y="3252283"/>
                </a:lnTo>
                <a:lnTo>
                  <a:pt x="4372697" y="3372146"/>
                </a:lnTo>
                <a:lnTo>
                  <a:pt x="4369718" y="3489587"/>
                </a:lnTo>
                <a:lnTo>
                  <a:pt x="4365170" y="3606423"/>
                </a:lnTo>
                <a:lnTo>
                  <a:pt x="4360309" y="3721443"/>
                </a:lnTo>
                <a:lnTo>
                  <a:pt x="4355918" y="3834041"/>
                </a:lnTo>
                <a:lnTo>
                  <a:pt x="4343529" y="4053789"/>
                </a:lnTo>
                <a:lnTo>
                  <a:pt x="4330356" y="4264457"/>
                </a:lnTo>
                <a:lnTo>
                  <a:pt x="4316556" y="4466650"/>
                </a:lnTo>
                <a:lnTo>
                  <a:pt x="4301344" y="4657946"/>
                </a:lnTo>
                <a:lnTo>
                  <a:pt x="4285506" y="4840767"/>
                </a:lnTo>
                <a:lnTo>
                  <a:pt x="4268412" y="5010269"/>
                </a:lnTo>
                <a:lnTo>
                  <a:pt x="4251633" y="5169481"/>
                </a:lnTo>
                <a:lnTo>
                  <a:pt x="4234853" y="5315980"/>
                </a:lnTo>
                <a:lnTo>
                  <a:pt x="4219014" y="5450371"/>
                </a:lnTo>
                <a:lnTo>
                  <a:pt x="4203959" y="5569628"/>
                </a:lnTo>
                <a:lnTo>
                  <a:pt x="4189689" y="5677384"/>
                </a:lnTo>
                <a:lnTo>
                  <a:pt x="4177770" y="5768189"/>
                </a:lnTo>
                <a:lnTo>
                  <a:pt x="4166479" y="5844465"/>
                </a:lnTo>
                <a:lnTo>
                  <a:pt x="4159132" y="5892104"/>
                </a:lnTo>
                <a:lnTo>
                  <a:pt x="0" y="5892104"/>
                </a:lnTo>
                <a:close/>
              </a:path>
            </a:pathLst>
          </a:cu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Judul 1">
            <a:extLst>
              <a:ext uri="{FF2B5EF4-FFF2-40B4-BE49-F238E27FC236}">
                <a16:creationId xmlns:a16="http://schemas.microsoft.com/office/drawing/2014/main" id="{22EC35AC-1255-4DAE-AE06-092F1AAA31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3029" y="1012004"/>
            <a:ext cx="3416158" cy="4795408"/>
          </a:xfrm>
        </p:spPr>
        <p:txBody>
          <a:bodyPr>
            <a:normAutofit/>
          </a:bodyPr>
          <a:lstStyle/>
          <a:p>
            <a:r>
              <a:rPr lang="id-ID" sz="4000" b="1" dirty="0">
                <a:solidFill>
                  <a:srgbClr val="FFFFFF"/>
                </a:solidFill>
              </a:rPr>
              <a:t>DIABETIC FOOT ULCERS</a:t>
            </a:r>
            <a:br>
              <a:rPr lang="id-ID" sz="3400" dirty="0">
                <a:solidFill>
                  <a:srgbClr val="FFFFFF"/>
                </a:solidFill>
              </a:rPr>
            </a:br>
            <a:r>
              <a:rPr lang="id-ID" sz="2400" dirty="0">
                <a:solidFill>
                  <a:srgbClr val="FFFFFF"/>
                </a:solidFill>
              </a:rPr>
              <a:t>MACRO AND MICROVASCULAR COMPLICATION</a:t>
            </a:r>
            <a:endParaRPr lang="id-ID" sz="3400" dirty="0">
              <a:solidFill>
                <a:srgbClr val="FFFFFF"/>
              </a:solidFill>
            </a:endParaRPr>
          </a:p>
        </p:txBody>
      </p:sp>
      <p:graphicFrame>
        <p:nvGraphicFramePr>
          <p:cNvPr id="5" name="Tampungan Konten 2">
            <a:extLst>
              <a:ext uri="{FF2B5EF4-FFF2-40B4-BE49-F238E27FC236}">
                <a16:creationId xmlns:a16="http://schemas.microsoft.com/office/drawing/2014/main" id="{A301633F-EF9F-4992-A552-42337F3BED4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00888223"/>
              </p:ext>
            </p:extLst>
          </p:nvPr>
        </p:nvGraphicFramePr>
        <p:xfrm>
          <a:off x="5194300" y="470924"/>
          <a:ext cx="6513604" cy="588542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9484988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BE95D989-81FA-4BAD-9AD5-E46CEDA91B3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4654293" cy="6858000"/>
          </a:xfrm>
          <a:prstGeom prst="rect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Judul 1">
            <a:extLst>
              <a:ext uri="{FF2B5EF4-FFF2-40B4-BE49-F238E27FC236}">
                <a16:creationId xmlns:a16="http://schemas.microsoft.com/office/drawing/2014/main" id="{DEEDBEBD-87C8-4763-817B-E84C06E203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811161"/>
            <a:ext cx="3335594" cy="5403370"/>
          </a:xfrm>
        </p:spPr>
        <p:txBody>
          <a:bodyPr>
            <a:normAutofit/>
          </a:bodyPr>
          <a:lstStyle/>
          <a:p>
            <a:r>
              <a:rPr lang="id-ID">
                <a:solidFill>
                  <a:srgbClr val="FFFFFF"/>
                </a:solidFill>
              </a:rPr>
              <a:t>Phases of Normal Wound Healing 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156189E5-8A3E-4CFD-B71B-CCD0F8495E5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654293" y="0"/>
            <a:ext cx="142074" cy="6858000"/>
          </a:xfrm>
          <a:prstGeom prst="rect">
            <a:avLst/>
          </a:prstGeom>
          <a:solidFill>
            <a:schemeClr val="tx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aphicFrame>
        <p:nvGraphicFramePr>
          <p:cNvPr id="5" name="Tampungan Konten 2">
            <a:extLst>
              <a:ext uri="{FF2B5EF4-FFF2-40B4-BE49-F238E27FC236}">
                <a16:creationId xmlns:a16="http://schemas.microsoft.com/office/drawing/2014/main" id="{092A2BE5-20A8-4F35-B013-735DA17F091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20591382"/>
              </p:ext>
            </p:extLst>
          </p:nvPr>
        </p:nvGraphicFramePr>
        <p:xfrm>
          <a:off x="5459413" y="642938"/>
          <a:ext cx="6089650" cy="55721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8539344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6753252F-4873-4F63-801D-CC719279A7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047C8CCB-F95D-4249-92DD-651249D3535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2013557" cy="6858000"/>
          </a:xfrm>
          <a:prstGeom prst="rect">
            <a:avLst/>
          </a:prstGeom>
          <a:solidFill>
            <a:srgbClr val="7F7F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Judul 4">
            <a:extLst>
              <a:ext uri="{FF2B5EF4-FFF2-40B4-BE49-F238E27FC236}">
                <a16:creationId xmlns:a16="http://schemas.microsoft.com/office/drawing/2014/main" id="{05FE757C-0585-4970-9EDE-556B293527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0080" y="2074363"/>
            <a:ext cx="2752354" cy="2709275"/>
          </a:xfrm>
          <a:prstGeom prst="ellipse">
            <a:avLst/>
          </a:prstGeom>
          <a:solidFill>
            <a:srgbClr val="262626"/>
          </a:solidFill>
          <a:ln w="174625" cmpd="thinThick">
            <a:solidFill>
              <a:srgbClr val="262626"/>
            </a:solidFill>
          </a:ln>
        </p:spPr>
        <p:txBody>
          <a:bodyPr anchor="ctr">
            <a:normAutofit/>
          </a:bodyPr>
          <a:lstStyle/>
          <a:p>
            <a:pPr algn="ctr"/>
            <a:r>
              <a:rPr lang="id-ID" sz="2600" dirty="0">
                <a:solidFill>
                  <a:srgbClr val="FFFFFF"/>
                </a:solidFill>
              </a:rPr>
              <a:t>DIABETIC FOOT ULCER</a:t>
            </a:r>
          </a:p>
        </p:txBody>
      </p:sp>
      <p:graphicFrame>
        <p:nvGraphicFramePr>
          <p:cNvPr id="4" name="Tampungan Konten 3">
            <a:extLst>
              <a:ext uri="{FF2B5EF4-FFF2-40B4-BE49-F238E27FC236}">
                <a16:creationId xmlns:a16="http://schemas.microsoft.com/office/drawing/2014/main" id="{459801F2-7C9F-4016-92C9-753A02123EA3}"/>
              </a:ext>
            </a:extLst>
          </p:cNvPr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3376038472"/>
              </p:ext>
            </p:extLst>
          </p:nvPr>
        </p:nvGraphicFramePr>
        <p:xfrm>
          <a:off x="3771499" y="309563"/>
          <a:ext cx="7064375" cy="65484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75329203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46C2E80F-49A6-4372-B103-219D417A55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84096" y="470925"/>
            <a:ext cx="4381009" cy="5892104"/>
          </a:xfrm>
          <a:custGeom>
            <a:avLst/>
            <a:gdLst>
              <a:gd name="connsiteX0" fmla="*/ 0 w 4381009"/>
              <a:gd name="connsiteY0" fmla="*/ 0 h 5892104"/>
              <a:gd name="connsiteX1" fmla="*/ 4157628 w 4381009"/>
              <a:gd name="connsiteY1" fmla="*/ 0 h 5892104"/>
              <a:gd name="connsiteX2" fmla="*/ 4169302 w 4381009"/>
              <a:gd name="connsiteY2" fmla="*/ 68659 h 5892104"/>
              <a:gd name="connsiteX3" fmla="*/ 4191571 w 4381009"/>
              <a:gd name="connsiteY3" fmla="*/ 205472 h 5892104"/>
              <a:gd name="connsiteX4" fmla="*/ 4213368 w 4381009"/>
              <a:gd name="connsiteY4" fmla="*/ 342890 h 5892104"/>
              <a:gd name="connsiteX5" fmla="*/ 4232030 w 4381009"/>
              <a:gd name="connsiteY5" fmla="*/ 480913 h 5892104"/>
              <a:gd name="connsiteX6" fmla="*/ 4250848 w 4381009"/>
              <a:gd name="connsiteY6" fmla="*/ 618332 h 5892104"/>
              <a:gd name="connsiteX7" fmla="*/ 4268412 w 4381009"/>
              <a:gd name="connsiteY7" fmla="*/ 756355 h 5892104"/>
              <a:gd name="connsiteX8" fmla="*/ 4283467 w 4381009"/>
              <a:gd name="connsiteY8" fmla="*/ 892563 h 5892104"/>
              <a:gd name="connsiteX9" fmla="*/ 4297737 w 4381009"/>
              <a:gd name="connsiteY9" fmla="*/ 1030587 h 5892104"/>
              <a:gd name="connsiteX10" fmla="*/ 4310754 w 4381009"/>
              <a:gd name="connsiteY10" fmla="*/ 1168005 h 5892104"/>
              <a:gd name="connsiteX11" fmla="*/ 4322045 w 4381009"/>
              <a:gd name="connsiteY11" fmla="*/ 1303002 h 5892104"/>
              <a:gd name="connsiteX12" fmla="*/ 4333336 w 4381009"/>
              <a:gd name="connsiteY12" fmla="*/ 1439815 h 5892104"/>
              <a:gd name="connsiteX13" fmla="*/ 4342745 w 4381009"/>
              <a:gd name="connsiteY13" fmla="*/ 1574812 h 5892104"/>
              <a:gd name="connsiteX14" fmla="*/ 4350115 w 4381009"/>
              <a:gd name="connsiteY14" fmla="*/ 1709808 h 5892104"/>
              <a:gd name="connsiteX15" fmla="*/ 4357799 w 4381009"/>
              <a:gd name="connsiteY15" fmla="*/ 1844200 h 5892104"/>
              <a:gd name="connsiteX16" fmla="*/ 4364229 w 4381009"/>
              <a:gd name="connsiteY16" fmla="*/ 1977381 h 5892104"/>
              <a:gd name="connsiteX17" fmla="*/ 4368777 w 4381009"/>
              <a:gd name="connsiteY17" fmla="*/ 2109351 h 5892104"/>
              <a:gd name="connsiteX18" fmla="*/ 4372697 w 4381009"/>
              <a:gd name="connsiteY18" fmla="*/ 2241321 h 5892104"/>
              <a:gd name="connsiteX19" fmla="*/ 4376461 w 4381009"/>
              <a:gd name="connsiteY19" fmla="*/ 2372080 h 5892104"/>
              <a:gd name="connsiteX20" fmla="*/ 4378186 w 4381009"/>
              <a:gd name="connsiteY20" fmla="*/ 2501023 h 5892104"/>
              <a:gd name="connsiteX21" fmla="*/ 4380068 w 4381009"/>
              <a:gd name="connsiteY21" fmla="*/ 2629966 h 5892104"/>
              <a:gd name="connsiteX22" fmla="*/ 4381009 w 4381009"/>
              <a:gd name="connsiteY22" fmla="*/ 2757093 h 5892104"/>
              <a:gd name="connsiteX23" fmla="*/ 4380068 w 4381009"/>
              <a:gd name="connsiteY23" fmla="*/ 2883010 h 5892104"/>
              <a:gd name="connsiteX24" fmla="*/ 4380068 w 4381009"/>
              <a:gd name="connsiteY24" fmla="*/ 3007715 h 5892104"/>
              <a:gd name="connsiteX25" fmla="*/ 4378186 w 4381009"/>
              <a:gd name="connsiteY25" fmla="*/ 3131210 h 5892104"/>
              <a:gd name="connsiteX26" fmla="*/ 4375363 w 4381009"/>
              <a:gd name="connsiteY26" fmla="*/ 3252283 h 5892104"/>
              <a:gd name="connsiteX27" fmla="*/ 4372697 w 4381009"/>
              <a:gd name="connsiteY27" fmla="*/ 3372146 h 5892104"/>
              <a:gd name="connsiteX28" fmla="*/ 4369718 w 4381009"/>
              <a:gd name="connsiteY28" fmla="*/ 3489587 h 5892104"/>
              <a:gd name="connsiteX29" fmla="*/ 4365170 w 4381009"/>
              <a:gd name="connsiteY29" fmla="*/ 3606423 h 5892104"/>
              <a:gd name="connsiteX30" fmla="*/ 4360309 w 4381009"/>
              <a:gd name="connsiteY30" fmla="*/ 3721443 h 5892104"/>
              <a:gd name="connsiteX31" fmla="*/ 4355918 w 4381009"/>
              <a:gd name="connsiteY31" fmla="*/ 3834041 h 5892104"/>
              <a:gd name="connsiteX32" fmla="*/ 4343529 w 4381009"/>
              <a:gd name="connsiteY32" fmla="*/ 4053789 h 5892104"/>
              <a:gd name="connsiteX33" fmla="*/ 4330356 w 4381009"/>
              <a:gd name="connsiteY33" fmla="*/ 4264457 h 5892104"/>
              <a:gd name="connsiteX34" fmla="*/ 4316556 w 4381009"/>
              <a:gd name="connsiteY34" fmla="*/ 4466650 h 5892104"/>
              <a:gd name="connsiteX35" fmla="*/ 4301344 w 4381009"/>
              <a:gd name="connsiteY35" fmla="*/ 4657946 h 5892104"/>
              <a:gd name="connsiteX36" fmla="*/ 4285506 w 4381009"/>
              <a:gd name="connsiteY36" fmla="*/ 4840767 h 5892104"/>
              <a:gd name="connsiteX37" fmla="*/ 4268412 w 4381009"/>
              <a:gd name="connsiteY37" fmla="*/ 5010269 h 5892104"/>
              <a:gd name="connsiteX38" fmla="*/ 4251633 w 4381009"/>
              <a:gd name="connsiteY38" fmla="*/ 5169481 h 5892104"/>
              <a:gd name="connsiteX39" fmla="*/ 4234853 w 4381009"/>
              <a:gd name="connsiteY39" fmla="*/ 5315980 h 5892104"/>
              <a:gd name="connsiteX40" fmla="*/ 4219014 w 4381009"/>
              <a:gd name="connsiteY40" fmla="*/ 5450371 h 5892104"/>
              <a:gd name="connsiteX41" fmla="*/ 4203959 w 4381009"/>
              <a:gd name="connsiteY41" fmla="*/ 5569628 h 5892104"/>
              <a:gd name="connsiteX42" fmla="*/ 4189689 w 4381009"/>
              <a:gd name="connsiteY42" fmla="*/ 5677384 h 5892104"/>
              <a:gd name="connsiteX43" fmla="*/ 4177770 w 4381009"/>
              <a:gd name="connsiteY43" fmla="*/ 5768189 h 5892104"/>
              <a:gd name="connsiteX44" fmla="*/ 4166479 w 4381009"/>
              <a:gd name="connsiteY44" fmla="*/ 5844465 h 5892104"/>
              <a:gd name="connsiteX45" fmla="*/ 4159132 w 4381009"/>
              <a:gd name="connsiteY45" fmla="*/ 5892104 h 5892104"/>
              <a:gd name="connsiteX46" fmla="*/ 0 w 4381009"/>
              <a:gd name="connsiteY46" fmla="*/ 5892104 h 58921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</a:cxnLst>
            <a:rect l="l" t="t" r="r" b="b"/>
            <a:pathLst>
              <a:path w="4381009" h="5892104">
                <a:moveTo>
                  <a:pt x="0" y="0"/>
                </a:moveTo>
                <a:lnTo>
                  <a:pt x="4157628" y="0"/>
                </a:lnTo>
                <a:lnTo>
                  <a:pt x="4169302" y="68659"/>
                </a:lnTo>
                <a:lnTo>
                  <a:pt x="4191571" y="205472"/>
                </a:lnTo>
                <a:lnTo>
                  <a:pt x="4213368" y="342890"/>
                </a:lnTo>
                <a:lnTo>
                  <a:pt x="4232030" y="480913"/>
                </a:lnTo>
                <a:lnTo>
                  <a:pt x="4250848" y="618332"/>
                </a:lnTo>
                <a:lnTo>
                  <a:pt x="4268412" y="756355"/>
                </a:lnTo>
                <a:lnTo>
                  <a:pt x="4283467" y="892563"/>
                </a:lnTo>
                <a:lnTo>
                  <a:pt x="4297737" y="1030587"/>
                </a:lnTo>
                <a:lnTo>
                  <a:pt x="4310754" y="1168005"/>
                </a:lnTo>
                <a:lnTo>
                  <a:pt x="4322045" y="1303002"/>
                </a:lnTo>
                <a:lnTo>
                  <a:pt x="4333336" y="1439815"/>
                </a:lnTo>
                <a:lnTo>
                  <a:pt x="4342745" y="1574812"/>
                </a:lnTo>
                <a:lnTo>
                  <a:pt x="4350115" y="1709808"/>
                </a:lnTo>
                <a:lnTo>
                  <a:pt x="4357799" y="1844200"/>
                </a:lnTo>
                <a:lnTo>
                  <a:pt x="4364229" y="1977381"/>
                </a:lnTo>
                <a:lnTo>
                  <a:pt x="4368777" y="2109351"/>
                </a:lnTo>
                <a:lnTo>
                  <a:pt x="4372697" y="2241321"/>
                </a:lnTo>
                <a:lnTo>
                  <a:pt x="4376461" y="2372080"/>
                </a:lnTo>
                <a:lnTo>
                  <a:pt x="4378186" y="2501023"/>
                </a:lnTo>
                <a:lnTo>
                  <a:pt x="4380068" y="2629966"/>
                </a:lnTo>
                <a:lnTo>
                  <a:pt x="4381009" y="2757093"/>
                </a:lnTo>
                <a:lnTo>
                  <a:pt x="4380068" y="2883010"/>
                </a:lnTo>
                <a:lnTo>
                  <a:pt x="4380068" y="3007715"/>
                </a:lnTo>
                <a:lnTo>
                  <a:pt x="4378186" y="3131210"/>
                </a:lnTo>
                <a:lnTo>
                  <a:pt x="4375363" y="3252283"/>
                </a:lnTo>
                <a:lnTo>
                  <a:pt x="4372697" y="3372146"/>
                </a:lnTo>
                <a:lnTo>
                  <a:pt x="4369718" y="3489587"/>
                </a:lnTo>
                <a:lnTo>
                  <a:pt x="4365170" y="3606423"/>
                </a:lnTo>
                <a:lnTo>
                  <a:pt x="4360309" y="3721443"/>
                </a:lnTo>
                <a:lnTo>
                  <a:pt x="4355918" y="3834041"/>
                </a:lnTo>
                <a:lnTo>
                  <a:pt x="4343529" y="4053789"/>
                </a:lnTo>
                <a:lnTo>
                  <a:pt x="4330356" y="4264457"/>
                </a:lnTo>
                <a:lnTo>
                  <a:pt x="4316556" y="4466650"/>
                </a:lnTo>
                <a:lnTo>
                  <a:pt x="4301344" y="4657946"/>
                </a:lnTo>
                <a:lnTo>
                  <a:pt x="4285506" y="4840767"/>
                </a:lnTo>
                <a:lnTo>
                  <a:pt x="4268412" y="5010269"/>
                </a:lnTo>
                <a:lnTo>
                  <a:pt x="4251633" y="5169481"/>
                </a:lnTo>
                <a:lnTo>
                  <a:pt x="4234853" y="5315980"/>
                </a:lnTo>
                <a:lnTo>
                  <a:pt x="4219014" y="5450371"/>
                </a:lnTo>
                <a:lnTo>
                  <a:pt x="4203959" y="5569628"/>
                </a:lnTo>
                <a:lnTo>
                  <a:pt x="4189689" y="5677384"/>
                </a:lnTo>
                <a:lnTo>
                  <a:pt x="4177770" y="5768189"/>
                </a:lnTo>
                <a:lnTo>
                  <a:pt x="4166479" y="5844465"/>
                </a:lnTo>
                <a:lnTo>
                  <a:pt x="4159132" y="5892104"/>
                </a:lnTo>
                <a:lnTo>
                  <a:pt x="0" y="5892104"/>
                </a:lnTo>
                <a:close/>
              </a:path>
            </a:pathLst>
          </a:cu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Judul 1">
            <a:extLst>
              <a:ext uri="{FF2B5EF4-FFF2-40B4-BE49-F238E27FC236}">
                <a16:creationId xmlns:a16="http://schemas.microsoft.com/office/drawing/2014/main" id="{86ABF3DE-C024-4069-8AED-EF20E65BA6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3029" y="1012004"/>
            <a:ext cx="3416158" cy="4795408"/>
          </a:xfrm>
        </p:spPr>
        <p:txBody>
          <a:bodyPr>
            <a:normAutofit/>
          </a:bodyPr>
          <a:lstStyle/>
          <a:p>
            <a:r>
              <a:rPr lang="id-ID" sz="3700">
                <a:solidFill>
                  <a:srgbClr val="FFFFFF"/>
                </a:solidFill>
              </a:rPr>
              <a:t>MESENCHYMAL STEM CELL</a:t>
            </a:r>
          </a:p>
        </p:txBody>
      </p:sp>
      <p:graphicFrame>
        <p:nvGraphicFramePr>
          <p:cNvPr id="14" name="Tampungan Konten 2">
            <a:extLst>
              <a:ext uri="{FF2B5EF4-FFF2-40B4-BE49-F238E27FC236}">
                <a16:creationId xmlns:a16="http://schemas.microsoft.com/office/drawing/2014/main" id="{7A923C26-2239-4E0F-9DAC-9F853776DD5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61868371"/>
              </p:ext>
            </p:extLst>
          </p:nvPr>
        </p:nvGraphicFramePr>
        <p:xfrm>
          <a:off x="5194300" y="470924"/>
          <a:ext cx="6513604" cy="588542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46693682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: Shape 14">
            <a:extLst>
              <a:ext uri="{FF2B5EF4-FFF2-40B4-BE49-F238E27FC236}">
                <a16:creationId xmlns:a16="http://schemas.microsoft.com/office/drawing/2014/main" id="{46C2E80F-49A6-4372-B103-219D417A55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84096" y="470925"/>
            <a:ext cx="4381009" cy="5892104"/>
          </a:xfrm>
          <a:custGeom>
            <a:avLst/>
            <a:gdLst>
              <a:gd name="connsiteX0" fmla="*/ 0 w 4381009"/>
              <a:gd name="connsiteY0" fmla="*/ 0 h 5892104"/>
              <a:gd name="connsiteX1" fmla="*/ 4157628 w 4381009"/>
              <a:gd name="connsiteY1" fmla="*/ 0 h 5892104"/>
              <a:gd name="connsiteX2" fmla="*/ 4169302 w 4381009"/>
              <a:gd name="connsiteY2" fmla="*/ 68659 h 5892104"/>
              <a:gd name="connsiteX3" fmla="*/ 4191571 w 4381009"/>
              <a:gd name="connsiteY3" fmla="*/ 205472 h 5892104"/>
              <a:gd name="connsiteX4" fmla="*/ 4213368 w 4381009"/>
              <a:gd name="connsiteY4" fmla="*/ 342890 h 5892104"/>
              <a:gd name="connsiteX5" fmla="*/ 4232030 w 4381009"/>
              <a:gd name="connsiteY5" fmla="*/ 480913 h 5892104"/>
              <a:gd name="connsiteX6" fmla="*/ 4250848 w 4381009"/>
              <a:gd name="connsiteY6" fmla="*/ 618332 h 5892104"/>
              <a:gd name="connsiteX7" fmla="*/ 4268412 w 4381009"/>
              <a:gd name="connsiteY7" fmla="*/ 756355 h 5892104"/>
              <a:gd name="connsiteX8" fmla="*/ 4283467 w 4381009"/>
              <a:gd name="connsiteY8" fmla="*/ 892563 h 5892104"/>
              <a:gd name="connsiteX9" fmla="*/ 4297737 w 4381009"/>
              <a:gd name="connsiteY9" fmla="*/ 1030587 h 5892104"/>
              <a:gd name="connsiteX10" fmla="*/ 4310754 w 4381009"/>
              <a:gd name="connsiteY10" fmla="*/ 1168005 h 5892104"/>
              <a:gd name="connsiteX11" fmla="*/ 4322045 w 4381009"/>
              <a:gd name="connsiteY11" fmla="*/ 1303002 h 5892104"/>
              <a:gd name="connsiteX12" fmla="*/ 4333336 w 4381009"/>
              <a:gd name="connsiteY12" fmla="*/ 1439815 h 5892104"/>
              <a:gd name="connsiteX13" fmla="*/ 4342745 w 4381009"/>
              <a:gd name="connsiteY13" fmla="*/ 1574812 h 5892104"/>
              <a:gd name="connsiteX14" fmla="*/ 4350115 w 4381009"/>
              <a:gd name="connsiteY14" fmla="*/ 1709808 h 5892104"/>
              <a:gd name="connsiteX15" fmla="*/ 4357799 w 4381009"/>
              <a:gd name="connsiteY15" fmla="*/ 1844200 h 5892104"/>
              <a:gd name="connsiteX16" fmla="*/ 4364229 w 4381009"/>
              <a:gd name="connsiteY16" fmla="*/ 1977381 h 5892104"/>
              <a:gd name="connsiteX17" fmla="*/ 4368777 w 4381009"/>
              <a:gd name="connsiteY17" fmla="*/ 2109351 h 5892104"/>
              <a:gd name="connsiteX18" fmla="*/ 4372697 w 4381009"/>
              <a:gd name="connsiteY18" fmla="*/ 2241321 h 5892104"/>
              <a:gd name="connsiteX19" fmla="*/ 4376461 w 4381009"/>
              <a:gd name="connsiteY19" fmla="*/ 2372080 h 5892104"/>
              <a:gd name="connsiteX20" fmla="*/ 4378186 w 4381009"/>
              <a:gd name="connsiteY20" fmla="*/ 2501023 h 5892104"/>
              <a:gd name="connsiteX21" fmla="*/ 4380068 w 4381009"/>
              <a:gd name="connsiteY21" fmla="*/ 2629966 h 5892104"/>
              <a:gd name="connsiteX22" fmla="*/ 4381009 w 4381009"/>
              <a:gd name="connsiteY22" fmla="*/ 2757093 h 5892104"/>
              <a:gd name="connsiteX23" fmla="*/ 4380068 w 4381009"/>
              <a:gd name="connsiteY23" fmla="*/ 2883010 h 5892104"/>
              <a:gd name="connsiteX24" fmla="*/ 4380068 w 4381009"/>
              <a:gd name="connsiteY24" fmla="*/ 3007715 h 5892104"/>
              <a:gd name="connsiteX25" fmla="*/ 4378186 w 4381009"/>
              <a:gd name="connsiteY25" fmla="*/ 3131210 h 5892104"/>
              <a:gd name="connsiteX26" fmla="*/ 4375363 w 4381009"/>
              <a:gd name="connsiteY26" fmla="*/ 3252283 h 5892104"/>
              <a:gd name="connsiteX27" fmla="*/ 4372697 w 4381009"/>
              <a:gd name="connsiteY27" fmla="*/ 3372146 h 5892104"/>
              <a:gd name="connsiteX28" fmla="*/ 4369718 w 4381009"/>
              <a:gd name="connsiteY28" fmla="*/ 3489587 h 5892104"/>
              <a:gd name="connsiteX29" fmla="*/ 4365170 w 4381009"/>
              <a:gd name="connsiteY29" fmla="*/ 3606423 h 5892104"/>
              <a:gd name="connsiteX30" fmla="*/ 4360309 w 4381009"/>
              <a:gd name="connsiteY30" fmla="*/ 3721443 h 5892104"/>
              <a:gd name="connsiteX31" fmla="*/ 4355918 w 4381009"/>
              <a:gd name="connsiteY31" fmla="*/ 3834041 h 5892104"/>
              <a:gd name="connsiteX32" fmla="*/ 4343529 w 4381009"/>
              <a:gd name="connsiteY32" fmla="*/ 4053789 h 5892104"/>
              <a:gd name="connsiteX33" fmla="*/ 4330356 w 4381009"/>
              <a:gd name="connsiteY33" fmla="*/ 4264457 h 5892104"/>
              <a:gd name="connsiteX34" fmla="*/ 4316556 w 4381009"/>
              <a:gd name="connsiteY34" fmla="*/ 4466650 h 5892104"/>
              <a:gd name="connsiteX35" fmla="*/ 4301344 w 4381009"/>
              <a:gd name="connsiteY35" fmla="*/ 4657946 h 5892104"/>
              <a:gd name="connsiteX36" fmla="*/ 4285506 w 4381009"/>
              <a:gd name="connsiteY36" fmla="*/ 4840767 h 5892104"/>
              <a:gd name="connsiteX37" fmla="*/ 4268412 w 4381009"/>
              <a:gd name="connsiteY37" fmla="*/ 5010269 h 5892104"/>
              <a:gd name="connsiteX38" fmla="*/ 4251633 w 4381009"/>
              <a:gd name="connsiteY38" fmla="*/ 5169481 h 5892104"/>
              <a:gd name="connsiteX39" fmla="*/ 4234853 w 4381009"/>
              <a:gd name="connsiteY39" fmla="*/ 5315980 h 5892104"/>
              <a:gd name="connsiteX40" fmla="*/ 4219014 w 4381009"/>
              <a:gd name="connsiteY40" fmla="*/ 5450371 h 5892104"/>
              <a:gd name="connsiteX41" fmla="*/ 4203959 w 4381009"/>
              <a:gd name="connsiteY41" fmla="*/ 5569628 h 5892104"/>
              <a:gd name="connsiteX42" fmla="*/ 4189689 w 4381009"/>
              <a:gd name="connsiteY42" fmla="*/ 5677384 h 5892104"/>
              <a:gd name="connsiteX43" fmla="*/ 4177770 w 4381009"/>
              <a:gd name="connsiteY43" fmla="*/ 5768189 h 5892104"/>
              <a:gd name="connsiteX44" fmla="*/ 4166479 w 4381009"/>
              <a:gd name="connsiteY44" fmla="*/ 5844465 h 5892104"/>
              <a:gd name="connsiteX45" fmla="*/ 4159132 w 4381009"/>
              <a:gd name="connsiteY45" fmla="*/ 5892104 h 5892104"/>
              <a:gd name="connsiteX46" fmla="*/ 0 w 4381009"/>
              <a:gd name="connsiteY46" fmla="*/ 5892104 h 58921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</a:cxnLst>
            <a:rect l="l" t="t" r="r" b="b"/>
            <a:pathLst>
              <a:path w="4381009" h="5892104">
                <a:moveTo>
                  <a:pt x="0" y="0"/>
                </a:moveTo>
                <a:lnTo>
                  <a:pt x="4157628" y="0"/>
                </a:lnTo>
                <a:lnTo>
                  <a:pt x="4169302" y="68659"/>
                </a:lnTo>
                <a:lnTo>
                  <a:pt x="4191571" y="205472"/>
                </a:lnTo>
                <a:lnTo>
                  <a:pt x="4213368" y="342890"/>
                </a:lnTo>
                <a:lnTo>
                  <a:pt x="4232030" y="480913"/>
                </a:lnTo>
                <a:lnTo>
                  <a:pt x="4250848" y="618332"/>
                </a:lnTo>
                <a:lnTo>
                  <a:pt x="4268412" y="756355"/>
                </a:lnTo>
                <a:lnTo>
                  <a:pt x="4283467" y="892563"/>
                </a:lnTo>
                <a:lnTo>
                  <a:pt x="4297737" y="1030587"/>
                </a:lnTo>
                <a:lnTo>
                  <a:pt x="4310754" y="1168005"/>
                </a:lnTo>
                <a:lnTo>
                  <a:pt x="4322045" y="1303002"/>
                </a:lnTo>
                <a:lnTo>
                  <a:pt x="4333336" y="1439815"/>
                </a:lnTo>
                <a:lnTo>
                  <a:pt x="4342745" y="1574812"/>
                </a:lnTo>
                <a:lnTo>
                  <a:pt x="4350115" y="1709808"/>
                </a:lnTo>
                <a:lnTo>
                  <a:pt x="4357799" y="1844200"/>
                </a:lnTo>
                <a:lnTo>
                  <a:pt x="4364229" y="1977381"/>
                </a:lnTo>
                <a:lnTo>
                  <a:pt x="4368777" y="2109351"/>
                </a:lnTo>
                <a:lnTo>
                  <a:pt x="4372697" y="2241321"/>
                </a:lnTo>
                <a:lnTo>
                  <a:pt x="4376461" y="2372080"/>
                </a:lnTo>
                <a:lnTo>
                  <a:pt x="4378186" y="2501023"/>
                </a:lnTo>
                <a:lnTo>
                  <a:pt x="4380068" y="2629966"/>
                </a:lnTo>
                <a:lnTo>
                  <a:pt x="4381009" y="2757093"/>
                </a:lnTo>
                <a:lnTo>
                  <a:pt x="4380068" y="2883010"/>
                </a:lnTo>
                <a:lnTo>
                  <a:pt x="4380068" y="3007715"/>
                </a:lnTo>
                <a:lnTo>
                  <a:pt x="4378186" y="3131210"/>
                </a:lnTo>
                <a:lnTo>
                  <a:pt x="4375363" y="3252283"/>
                </a:lnTo>
                <a:lnTo>
                  <a:pt x="4372697" y="3372146"/>
                </a:lnTo>
                <a:lnTo>
                  <a:pt x="4369718" y="3489587"/>
                </a:lnTo>
                <a:lnTo>
                  <a:pt x="4365170" y="3606423"/>
                </a:lnTo>
                <a:lnTo>
                  <a:pt x="4360309" y="3721443"/>
                </a:lnTo>
                <a:lnTo>
                  <a:pt x="4355918" y="3834041"/>
                </a:lnTo>
                <a:lnTo>
                  <a:pt x="4343529" y="4053789"/>
                </a:lnTo>
                <a:lnTo>
                  <a:pt x="4330356" y="4264457"/>
                </a:lnTo>
                <a:lnTo>
                  <a:pt x="4316556" y="4466650"/>
                </a:lnTo>
                <a:lnTo>
                  <a:pt x="4301344" y="4657946"/>
                </a:lnTo>
                <a:lnTo>
                  <a:pt x="4285506" y="4840767"/>
                </a:lnTo>
                <a:lnTo>
                  <a:pt x="4268412" y="5010269"/>
                </a:lnTo>
                <a:lnTo>
                  <a:pt x="4251633" y="5169481"/>
                </a:lnTo>
                <a:lnTo>
                  <a:pt x="4234853" y="5315980"/>
                </a:lnTo>
                <a:lnTo>
                  <a:pt x="4219014" y="5450371"/>
                </a:lnTo>
                <a:lnTo>
                  <a:pt x="4203959" y="5569628"/>
                </a:lnTo>
                <a:lnTo>
                  <a:pt x="4189689" y="5677384"/>
                </a:lnTo>
                <a:lnTo>
                  <a:pt x="4177770" y="5768189"/>
                </a:lnTo>
                <a:lnTo>
                  <a:pt x="4166479" y="5844465"/>
                </a:lnTo>
                <a:lnTo>
                  <a:pt x="4159132" y="5892104"/>
                </a:lnTo>
                <a:lnTo>
                  <a:pt x="0" y="5892104"/>
                </a:lnTo>
                <a:close/>
              </a:path>
            </a:pathLst>
          </a:cu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Judul 1">
            <a:extLst>
              <a:ext uri="{FF2B5EF4-FFF2-40B4-BE49-F238E27FC236}">
                <a16:creationId xmlns:a16="http://schemas.microsoft.com/office/drawing/2014/main" id="{AA91759E-3941-4D4C-AFBF-9AD36FE10B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3029" y="1012004"/>
            <a:ext cx="3416158" cy="4795408"/>
          </a:xfrm>
        </p:spPr>
        <p:txBody>
          <a:bodyPr>
            <a:normAutofit/>
          </a:bodyPr>
          <a:lstStyle/>
          <a:p>
            <a:r>
              <a:rPr lang="id-ID">
                <a:solidFill>
                  <a:srgbClr val="FFFFFF"/>
                </a:solidFill>
              </a:rPr>
              <a:t>SOURCES OF MSC</a:t>
            </a:r>
          </a:p>
        </p:txBody>
      </p:sp>
      <p:graphicFrame>
        <p:nvGraphicFramePr>
          <p:cNvPr id="5" name="Tampungan Konten 2">
            <a:extLst>
              <a:ext uri="{FF2B5EF4-FFF2-40B4-BE49-F238E27FC236}">
                <a16:creationId xmlns:a16="http://schemas.microsoft.com/office/drawing/2014/main" id="{711F2E1C-A590-4227-B479-EA08BC7DC65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39737799"/>
              </p:ext>
            </p:extLst>
          </p:nvPr>
        </p:nvGraphicFramePr>
        <p:xfrm>
          <a:off x="5194300" y="470924"/>
          <a:ext cx="6513604" cy="588542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7309459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46C2E80F-49A6-4372-B103-219D417A55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84096" y="470925"/>
            <a:ext cx="4381009" cy="5892104"/>
          </a:xfrm>
          <a:custGeom>
            <a:avLst/>
            <a:gdLst>
              <a:gd name="connsiteX0" fmla="*/ 0 w 4381009"/>
              <a:gd name="connsiteY0" fmla="*/ 0 h 5892104"/>
              <a:gd name="connsiteX1" fmla="*/ 4157628 w 4381009"/>
              <a:gd name="connsiteY1" fmla="*/ 0 h 5892104"/>
              <a:gd name="connsiteX2" fmla="*/ 4169302 w 4381009"/>
              <a:gd name="connsiteY2" fmla="*/ 68659 h 5892104"/>
              <a:gd name="connsiteX3" fmla="*/ 4191571 w 4381009"/>
              <a:gd name="connsiteY3" fmla="*/ 205472 h 5892104"/>
              <a:gd name="connsiteX4" fmla="*/ 4213368 w 4381009"/>
              <a:gd name="connsiteY4" fmla="*/ 342890 h 5892104"/>
              <a:gd name="connsiteX5" fmla="*/ 4232030 w 4381009"/>
              <a:gd name="connsiteY5" fmla="*/ 480913 h 5892104"/>
              <a:gd name="connsiteX6" fmla="*/ 4250848 w 4381009"/>
              <a:gd name="connsiteY6" fmla="*/ 618332 h 5892104"/>
              <a:gd name="connsiteX7" fmla="*/ 4268412 w 4381009"/>
              <a:gd name="connsiteY7" fmla="*/ 756355 h 5892104"/>
              <a:gd name="connsiteX8" fmla="*/ 4283467 w 4381009"/>
              <a:gd name="connsiteY8" fmla="*/ 892563 h 5892104"/>
              <a:gd name="connsiteX9" fmla="*/ 4297737 w 4381009"/>
              <a:gd name="connsiteY9" fmla="*/ 1030587 h 5892104"/>
              <a:gd name="connsiteX10" fmla="*/ 4310754 w 4381009"/>
              <a:gd name="connsiteY10" fmla="*/ 1168005 h 5892104"/>
              <a:gd name="connsiteX11" fmla="*/ 4322045 w 4381009"/>
              <a:gd name="connsiteY11" fmla="*/ 1303002 h 5892104"/>
              <a:gd name="connsiteX12" fmla="*/ 4333336 w 4381009"/>
              <a:gd name="connsiteY12" fmla="*/ 1439815 h 5892104"/>
              <a:gd name="connsiteX13" fmla="*/ 4342745 w 4381009"/>
              <a:gd name="connsiteY13" fmla="*/ 1574812 h 5892104"/>
              <a:gd name="connsiteX14" fmla="*/ 4350115 w 4381009"/>
              <a:gd name="connsiteY14" fmla="*/ 1709808 h 5892104"/>
              <a:gd name="connsiteX15" fmla="*/ 4357799 w 4381009"/>
              <a:gd name="connsiteY15" fmla="*/ 1844200 h 5892104"/>
              <a:gd name="connsiteX16" fmla="*/ 4364229 w 4381009"/>
              <a:gd name="connsiteY16" fmla="*/ 1977381 h 5892104"/>
              <a:gd name="connsiteX17" fmla="*/ 4368777 w 4381009"/>
              <a:gd name="connsiteY17" fmla="*/ 2109351 h 5892104"/>
              <a:gd name="connsiteX18" fmla="*/ 4372697 w 4381009"/>
              <a:gd name="connsiteY18" fmla="*/ 2241321 h 5892104"/>
              <a:gd name="connsiteX19" fmla="*/ 4376461 w 4381009"/>
              <a:gd name="connsiteY19" fmla="*/ 2372080 h 5892104"/>
              <a:gd name="connsiteX20" fmla="*/ 4378186 w 4381009"/>
              <a:gd name="connsiteY20" fmla="*/ 2501023 h 5892104"/>
              <a:gd name="connsiteX21" fmla="*/ 4380068 w 4381009"/>
              <a:gd name="connsiteY21" fmla="*/ 2629966 h 5892104"/>
              <a:gd name="connsiteX22" fmla="*/ 4381009 w 4381009"/>
              <a:gd name="connsiteY22" fmla="*/ 2757093 h 5892104"/>
              <a:gd name="connsiteX23" fmla="*/ 4380068 w 4381009"/>
              <a:gd name="connsiteY23" fmla="*/ 2883010 h 5892104"/>
              <a:gd name="connsiteX24" fmla="*/ 4380068 w 4381009"/>
              <a:gd name="connsiteY24" fmla="*/ 3007715 h 5892104"/>
              <a:gd name="connsiteX25" fmla="*/ 4378186 w 4381009"/>
              <a:gd name="connsiteY25" fmla="*/ 3131210 h 5892104"/>
              <a:gd name="connsiteX26" fmla="*/ 4375363 w 4381009"/>
              <a:gd name="connsiteY26" fmla="*/ 3252283 h 5892104"/>
              <a:gd name="connsiteX27" fmla="*/ 4372697 w 4381009"/>
              <a:gd name="connsiteY27" fmla="*/ 3372146 h 5892104"/>
              <a:gd name="connsiteX28" fmla="*/ 4369718 w 4381009"/>
              <a:gd name="connsiteY28" fmla="*/ 3489587 h 5892104"/>
              <a:gd name="connsiteX29" fmla="*/ 4365170 w 4381009"/>
              <a:gd name="connsiteY29" fmla="*/ 3606423 h 5892104"/>
              <a:gd name="connsiteX30" fmla="*/ 4360309 w 4381009"/>
              <a:gd name="connsiteY30" fmla="*/ 3721443 h 5892104"/>
              <a:gd name="connsiteX31" fmla="*/ 4355918 w 4381009"/>
              <a:gd name="connsiteY31" fmla="*/ 3834041 h 5892104"/>
              <a:gd name="connsiteX32" fmla="*/ 4343529 w 4381009"/>
              <a:gd name="connsiteY32" fmla="*/ 4053789 h 5892104"/>
              <a:gd name="connsiteX33" fmla="*/ 4330356 w 4381009"/>
              <a:gd name="connsiteY33" fmla="*/ 4264457 h 5892104"/>
              <a:gd name="connsiteX34" fmla="*/ 4316556 w 4381009"/>
              <a:gd name="connsiteY34" fmla="*/ 4466650 h 5892104"/>
              <a:gd name="connsiteX35" fmla="*/ 4301344 w 4381009"/>
              <a:gd name="connsiteY35" fmla="*/ 4657946 h 5892104"/>
              <a:gd name="connsiteX36" fmla="*/ 4285506 w 4381009"/>
              <a:gd name="connsiteY36" fmla="*/ 4840767 h 5892104"/>
              <a:gd name="connsiteX37" fmla="*/ 4268412 w 4381009"/>
              <a:gd name="connsiteY37" fmla="*/ 5010269 h 5892104"/>
              <a:gd name="connsiteX38" fmla="*/ 4251633 w 4381009"/>
              <a:gd name="connsiteY38" fmla="*/ 5169481 h 5892104"/>
              <a:gd name="connsiteX39" fmla="*/ 4234853 w 4381009"/>
              <a:gd name="connsiteY39" fmla="*/ 5315980 h 5892104"/>
              <a:gd name="connsiteX40" fmla="*/ 4219014 w 4381009"/>
              <a:gd name="connsiteY40" fmla="*/ 5450371 h 5892104"/>
              <a:gd name="connsiteX41" fmla="*/ 4203959 w 4381009"/>
              <a:gd name="connsiteY41" fmla="*/ 5569628 h 5892104"/>
              <a:gd name="connsiteX42" fmla="*/ 4189689 w 4381009"/>
              <a:gd name="connsiteY42" fmla="*/ 5677384 h 5892104"/>
              <a:gd name="connsiteX43" fmla="*/ 4177770 w 4381009"/>
              <a:gd name="connsiteY43" fmla="*/ 5768189 h 5892104"/>
              <a:gd name="connsiteX44" fmla="*/ 4166479 w 4381009"/>
              <a:gd name="connsiteY44" fmla="*/ 5844465 h 5892104"/>
              <a:gd name="connsiteX45" fmla="*/ 4159132 w 4381009"/>
              <a:gd name="connsiteY45" fmla="*/ 5892104 h 5892104"/>
              <a:gd name="connsiteX46" fmla="*/ 0 w 4381009"/>
              <a:gd name="connsiteY46" fmla="*/ 5892104 h 58921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</a:cxnLst>
            <a:rect l="l" t="t" r="r" b="b"/>
            <a:pathLst>
              <a:path w="4381009" h="5892104">
                <a:moveTo>
                  <a:pt x="0" y="0"/>
                </a:moveTo>
                <a:lnTo>
                  <a:pt x="4157628" y="0"/>
                </a:lnTo>
                <a:lnTo>
                  <a:pt x="4169302" y="68659"/>
                </a:lnTo>
                <a:lnTo>
                  <a:pt x="4191571" y="205472"/>
                </a:lnTo>
                <a:lnTo>
                  <a:pt x="4213368" y="342890"/>
                </a:lnTo>
                <a:lnTo>
                  <a:pt x="4232030" y="480913"/>
                </a:lnTo>
                <a:lnTo>
                  <a:pt x="4250848" y="618332"/>
                </a:lnTo>
                <a:lnTo>
                  <a:pt x="4268412" y="756355"/>
                </a:lnTo>
                <a:lnTo>
                  <a:pt x="4283467" y="892563"/>
                </a:lnTo>
                <a:lnTo>
                  <a:pt x="4297737" y="1030587"/>
                </a:lnTo>
                <a:lnTo>
                  <a:pt x="4310754" y="1168005"/>
                </a:lnTo>
                <a:lnTo>
                  <a:pt x="4322045" y="1303002"/>
                </a:lnTo>
                <a:lnTo>
                  <a:pt x="4333336" y="1439815"/>
                </a:lnTo>
                <a:lnTo>
                  <a:pt x="4342745" y="1574812"/>
                </a:lnTo>
                <a:lnTo>
                  <a:pt x="4350115" y="1709808"/>
                </a:lnTo>
                <a:lnTo>
                  <a:pt x="4357799" y="1844200"/>
                </a:lnTo>
                <a:lnTo>
                  <a:pt x="4364229" y="1977381"/>
                </a:lnTo>
                <a:lnTo>
                  <a:pt x="4368777" y="2109351"/>
                </a:lnTo>
                <a:lnTo>
                  <a:pt x="4372697" y="2241321"/>
                </a:lnTo>
                <a:lnTo>
                  <a:pt x="4376461" y="2372080"/>
                </a:lnTo>
                <a:lnTo>
                  <a:pt x="4378186" y="2501023"/>
                </a:lnTo>
                <a:lnTo>
                  <a:pt x="4380068" y="2629966"/>
                </a:lnTo>
                <a:lnTo>
                  <a:pt x="4381009" y="2757093"/>
                </a:lnTo>
                <a:lnTo>
                  <a:pt x="4380068" y="2883010"/>
                </a:lnTo>
                <a:lnTo>
                  <a:pt x="4380068" y="3007715"/>
                </a:lnTo>
                <a:lnTo>
                  <a:pt x="4378186" y="3131210"/>
                </a:lnTo>
                <a:lnTo>
                  <a:pt x="4375363" y="3252283"/>
                </a:lnTo>
                <a:lnTo>
                  <a:pt x="4372697" y="3372146"/>
                </a:lnTo>
                <a:lnTo>
                  <a:pt x="4369718" y="3489587"/>
                </a:lnTo>
                <a:lnTo>
                  <a:pt x="4365170" y="3606423"/>
                </a:lnTo>
                <a:lnTo>
                  <a:pt x="4360309" y="3721443"/>
                </a:lnTo>
                <a:lnTo>
                  <a:pt x="4355918" y="3834041"/>
                </a:lnTo>
                <a:lnTo>
                  <a:pt x="4343529" y="4053789"/>
                </a:lnTo>
                <a:lnTo>
                  <a:pt x="4330356" y="4264457"/>
                </a:lnTo>
                <a:lnTo>
                  <a:pt x="4316556" y="4466650"/>
                </a:lnTo>
                <a:lnTo>
                  <a:pt x="4301344" y="4657946"/>
                </a:lnTo>
                <a:lnTo>
                  <a:pt x="4285506" y="4840767"/>
                </a:lnTo>
                <a:lnTo>
                  <a:pt x="4268412" y="5010269"/>
                </a:lnTo>
                <a:lnTo>
                  <a:pt x="4251633" y="5169481"/>
                </a:lnTo>
                <a:lnTo>
                  <a:pt x="4234853" y="5315980"/>
                </a:lnTo>
                <a:lnTo>
                  <a:pt x="4219014" y="5450371"/>
                </a:lnTo>
                <a:lnTo>
                  <a:pt x="4203959" y="5569628"/>
                </a:lnTo>
                <a:lnTo>
                  <a:pt x="4189689" y="5677384"/>
                </a:lnTo>
                <a:lnTo>
                  <a:pt x="4177770" y="5768189"/>
                </a:lnTo>
                <a:lnTo>
                  <a:pt x="4166479" y="5844465"/>
                </a:lnTo>
                <a:lnTo>
                  <a:pt x="4159132" y="5892104"/>
                </a:lnTo>
                <a:lnTo>
                  <a:pt x="0" y="5892104"/>
                </a:lnTo>
                <a:close/>
              </a:path>
            </a:pathLst>
          </a:cu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Judul 1">
            <a:extLst>
              <a:ext uri="{FF2B5EF4-FFF2-40B4-BE49-F238E27FC236}">
                <a16:creationId xmlns:a16="http://schemas.microsoft.com/office/drawing/2014/main" id="{CF4717A5-2037-4036-99D0-AEBF94D889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3029" y="1012004"/>
            <a:ext cx="3416158" cy="4795408"/>
          </a:xfrm>
        </p:spPr>
        <p:txBody>
          <a:bodyPr>
            <a:normAutofit/>
          </a:bodyPr>
          <a:lstStyle/>
          <a:p>
            <a:r>
              <a:rPr lang="id-ID">
                <a:solidFill>
                  <a:srgbClr val="FFFFFF"/>
                </a:solidFill>
              </a:rPr>
              <a:t>THERAPEUTIC PROPERTIES OF MSCs</a:t>
            </a:r>
          </a:p>
        </p:txBody>
      </p:sp>
      <p:graphicFrame>
        <p:nvGraphicFramePr>
          <p:cNvPr id="5" name="Tampungan Konten 2">
            <a:extLst>
              <a:ext uri="{FF2B5EF4-FFF2-40B4-BE49-F238E27FC236}">
                <a16:creationId xmlns:a16="http://schemas.microsoft.com/office/drawing/2014/main" id="{9FE269A4-A70B-44DE-A2ED-293DEBF0F43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33778503"/>
              </p:ext>
            </p:extLst>
          </p:nvPr>
        </p:nvGraphicFramePr>
        <p:xfrm>
          <a:off x="5194300" y="470924"/>
          <a:ext cx="6513604" cy="588542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74065345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2" name="Rectangle 7">
            <a:extLst>
              <a:ext uri="{FF2B5EF4-FFF2-40B4-BE49-F238E27FC236}">
                <a16:creationId xmlns:a16="http://schemas.microsoft.com/office/drawing/2014/main" id="{15911E3A-C35B-4EF7-A355-B84E9A14AF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1"/>
            <a:ext cx="12192000" cy="685800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37" name="Group 9">
            <a:extLst>
              <a:ext uri="{FF2B5EF4-FFF2-40B4-BE49-F238E27FC236}">
                <a16:creationId xmlns:a16="http://schemas.microsoft.com/office/drawing/2014/main" id="{E21ADB3D-AD65-44B4-847D-5E90E90A5D1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11" name="Freeform 5">
              <a:extLst>
                <a:ext uri="{FF2B5EF4-FFF2-40B4-BE49-F238E27FC236}">
                  <a16:creationId xmlns:a16="http://schemas.microsoft.com/office/drawing/2014/main" id="{CF580C70-814C-4845-B645-919BFFBD16B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2" name="Freeform 6">
              <a:extLst>
                <a:ext uri="{FF2B5EF4-FFF2-40B4-BE49-F238E27FC236}">
                  <a16:creationId xmlns:a16="http://schemas.microsoft.com/office/drawing/2014/main" id="{34D7BF57-4CAA-45B2-9EF0-0AA1FCF70B1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3" name="Freeform 7">
              <a:extLst>
                <a:ext uri="{FF2B5EF4-FFF2-40B4-BE49-F238E27FC236}">
                  <a16:creationId xmlns:a16="http://schemas.microsoft.com/office/drawing/2014/main" id="{7886F306-C03A-40C6-8FD5-DCE3D4595D6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4" name="Freeform 8">
              <a:extLst>
                <a:ext uri="{FF2B5EF4-FFF2-40B4-BE49-F238E27FC236}">
                  <a16:creationId xmlns:a16="http://schemas.microsoft.com/office/drawing/2014/main" id="{2FDC9A36-C7C3-47D7-A64E-ED25C47EC70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5" name="Freeform 9">
              <a:extLst>
                <a:ext uri="{FF2B5EF4-FFF2-40B4-BE49-F238E27FC236}">
                  <a16:creationId xmlns:a16="http://schemas.microsoft.com/office/drawing/2014/main" id="{BB19BC37-158A-43DC-9A9E-E45CC71954D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6" name="Freeform 10">
              <a:extLst>
                <a:ext uri="{FF2B5EF4-FFF2-40B4-BE49-F238E27FC236}">
                  <a16:creationId xmlns:a16="http://schemas.microsoft.com/office/drawing/2014/main" id="{077654CC-108F-48D5-B5E9-437F164F52A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7" name="Freeform 11">
              <a:extLst>
                <a:ext uri="{FF2B5EF4-FFF2-40B4-BE49-F238E27FC236}">
                  <a16:creationId xmlns:a16="http://schemas.microsoft.com/office/drawing/2014/main" id="{A3CF3A63-1C1E-4E85-A78A-FDC16431E3A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8" name="Freeform 12">
              <a:extLst>
                <a:ext uri="{FF2B5EF4-FFF2-40B4-BE49-F238E27FC236}">
                  <a16:creationId xmlns:a16="http://schemas.microsoft.com/office/drawing/2014/main" id="{8740FC9A-72DD-4D9B-BA25-1CCED135240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9" name="Freeform 13">
              <a:extLst>
                <a:ext uri="{FF2B5EF4-FFF2-40B4-BE49-F238E27FC236}">
                  <a16:creationId xmlns:a16="http://schemas.microsoft.com/office/drawing/2014/main" id="{7FBF5743-F2AE-4D0D-BCD1-01F7686D012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0" name="Freeform 14">
              <a:extLst>
                <a:ext uri="{FF2B5EF4-FFF2-40B4-BE49-F238E27FC236}">
                  <a16:creationId xmlns:a16="http://schemas.microsoft.com/office/drawing/2014/main" id="{CED32316-D4F7-4795-BBE0-DEBB60E27CE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1" name="Freeform 15">
              <a:extLst>
                <a:ext uri="{FF2B5EF4-FFF2-40B4-BE49-F238E27FC236}">
                  <a16:creationId xmlns:a16="http://schemas.microsoft.com/office/drawing/2014/main" id="{583B23C9-B9B7-4E93-9538-CBE316F83FD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2" name="Freeform 16">
              <a:extLst>
                <a:ext uri="{FF2B5EF4-FFF2-40B4-BE49-F238E27FC236}">
                  <a16:creationId xmlns:a16="http://schemas.microsoft.com/office/drawing/2014/main" id="{5B144260-9F2C-4ADB-A37C-1CFB4B428B1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3" name="Freeform 17">
              <a:extLst>
                <a:ext uri="{FF2B5EF4-FFF2-40B4-BE49-F238E27FC236}">
                  <a16:creationId xmlns:a16="http://schemas.microsoft.com/office/drawing/2014/main" id="{53FF918D-79D3-4F55-A68C-0DD5880DABD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4" name="Freeform 18">
              <a:extLst>
                <a:ext uri="{FF2B5EF4-FFF2-40B4-BE49-F238E27FC236}">
                  <a16:creationId xmlns:a16="http://schemas.microsoft.com/office/drawing/2014/main" id="{B9FC1440-933F-44FE-8D77-4827DD0F99A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5" name="Freeform 19">
              <a:extLst>
                <a:ext uri="{FF2B5EF4-FFF2-40B4-BE49-F238E27FC236}">
                  <a16:creationId xmlns:a16="http://schemas.microsoft.com/office/drawing/2014/main" id="{0F67F308-A67C-4D2E-B081-59BB31D8EC5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6" name="Freeform 20">
              <a:extLst>
                <a:ext uri="{FF2B5EF4-FFF2-40B4-BE49-F238E27FC236}">
                  <a16:creationId xmlns:a16="http://schemas.microsoft.com/office/drawing/2014/main" id="{80112F01-90EB-4AEC-A39C-5C6875FFB99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7" name="Freeform 21">
              <a:extLst>
                <a:ext uri="{FF2B5EF4-FFF2-40B4-BE49-F238E27FC236}">
                  <a16:creationId xmlns:a16="http://schemas.microsoft.com/office/drawing/2014/main" id="{893F6B05-90EB-4C75-A0F0-C7247553BD8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8" name="Freeform 22">
              <a:extLst>
                <a:ext uri="{FF2B5EF4-FFF2-40B4-BE49-F238E27FC236}">
                  <a16:creationId xmlns:a16="http://schemas.microsoft.com/office/drawing/2014/main" id="{227B563B-E0C0-4D81-966D-B5E2DBAAE8B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9" name="Freeform 23">
              <a:extLst>
                <a:ext uri="{FF2B5EF4-FFF2-40B4-BE49-F238E27FC236}">
                  <a16:creationId xmlns:a16="http://schemas.microsoft.com/office/drawing/2014/main" id="{130DF93D-D1FF-477A-BDCE-C8B01C3B476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0" name="Freeform 24">
              <a:extLst>
                <a:ext uri="{FF2B5EF4-FFF2-40B4-BE49-F238E27FC236}">
                  <a16:creationId xmlns:a16="http://schemas.microsoft.com/office/drawing/2014/main" id="{44ED67A1-C6FE-4AC8-8473-11DAC03DCD3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1" name="Freeform 25">
              <a:extLst>
                <a:ext uri="{FF2B5EF4-FFF2-40B4-BE49-F238E27FC236}">
                  <a16:creationId xmlns:a16="http://schemas.microsoft.com/office/drawing/2014/main" id="{213A54F3-15FA-4C8F-8ABF-CE77E721965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5F8A7F7F-DD1A-4F41-98AC-B9CE2A620CD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CEF47228-EB7C-4EBA-BE01-DA6CB241028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5" name="Isosceles Triangle 22">
              <a:extLst>
                <a:ext uri="{FF2B5EF4-FFF2-40B4-BE49-F238E27FC236}">
                  <a16:creationId xmlns:a16="http://schemas.microsoft.com/office/drawing/2014/main" id="{3D2FD25A-EFFD-4F5C-9258-981F5907DE2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DCF573BC-A06F-4036-A3A8-9D07DDE6225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Judul 1">
            <a:extLst>
              <a:ext uri="{FF2B5EF4-FFF2-40B4-BE49-F238E27FC236}">
                <a16:creationId xmlns:a16="http://schemas.microsoft.com/office/drawing/2014/main" id="{0A9C6AA4-7B1C-43DF-AB28-B490F7E333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04877" y="2415322"/>
            <a:ext cx="3451730" cy="2399869"/>
          </a:xfrm>
        </p:spPr>
        <p:txBody>
          <a:bodyPr>
            <a:normAutofit/>
          </a:bodyPr>
          <a:lstStyle/>
          <a:p>
            <a:pPr algn="ctr"/>
            <a:r>
              <a:rPr lang="id-ID" sz="3100">
                <a:solidFill>
                  <a:srgbClr val="FFFFFF"/>
                </a:solidFill>
              </a:rPr>
              <a:t>H</a:t>
            </a:r>
            <a:r>
              <a:rPr lang="en-US" sz="3100">
                <a:solidFill>
                  <a:srgbClr val="FFFFFF"/>
                </a:solidFill>
              </a:rPr>
              <a:t>uman umbilical cord blood‐derived MSCs (hUCB‐MSCs) </a:t>
            </a:r>
            <a:endParaRPr lang="id-ID" sz="3100">
              <a:solidFill>
                <a:srgbClr val="FFFFFF"/>
              </a:solidFill>
            </a:endParaRPr>
          </a:p>
        </p:txBody>
      </p:sp>
      <p:sp>
        <p:nvSpPr>
          <p:cNvPr id="3" name="Tampungan Konten 2">
            <a:extLst>
              <a:ext uri="{FF2B5EF4-FFF2-40B4-BE49-F238E27FC236}">
                <a16:creationId xmlns:a16="http://schemas.microsoft.com/office/drawing/2014/main" id="{2DE5DDA3-D9B2-4D45-AB44-4AD002178D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20640" y="804672"/>
            <a:ext cx="6281928" cy="5248656"/>
          </a:xfrm>
        </p:spPr>
        <p:txBody>
          <a:bodyPr anchor="ctr">
            <a:normAutofit/>
          </a:bodyPr>
          <a:lstStyle/>
          <a:p>
            <a:r>
              <a:rPr lang="id-ID" sz="3600" dirty="0"/>
              <a:t>They </a:t>
            </a:r>
            <a:r>
              <a:rPr lang="en-US" sz="3600" dirty="0"/>
              <a:t>have distinct advantages, including accessibility, a higher proliferation capacity, and a lower immunogenicity</a:t>
            </a:r>
            <a:endParaRPr lang="id-ID" sz="3600" dirty="0"/>
          </a:p>
        </p:txBody>
      </p:sp>
    </p:spTree>
    <p:extLst>
      <p:ext uri="{BB962C8B-B14F-4D97-AF65-F5344CB8AC3E}">
        <p14:creationId xmlns:p14="http://schemas.microsoft.com/office/powerpoint/2010/main" val="3975739197"/>
      </p:ext>
    </p:extLst>
  </p:cSld>
  <p:clrMapOvr>
    <a:masterClrMapping/>
  </p:clrMapOvr>
</p:sld>
</file>

<file path=ppt/theme/theme1.xml><?xml version="1.0" encoding="utf-8"?>
<a:theme xmlns:a="http://schemas.openxmlformats.org/drawingml/2006/main" name="Tema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510</Words>
  <Application>Microsoft Office PowerPoint</Application>
  <PresentationFormat>Layar Lebar</PresentationFormat>
  <Paragraphs>70</Paragraphs>
  <Slides>21</Slides>
  <Notes>0</Notes>
  <HiddenSlides>0</HiddenSlides>
  <MMClips>0</MMClips>
  <ScaleCrop>false</ScaleCrop>
  <HeadingPairs>
    <vt:vector size="6" baseType="variant">
      <vt:variant>
        <vt:lpstr>Font Dipakai</vt:lpstr>
      </vt:variant>
      <vt:variant>
        <vt:i4>3</vt:i4>
      </vt:variant>
      <vt:variant>
        <vt:lpstr>Tema</vt:lpstr>
      </vt:variant>
      <vt:variant>
        <vt:i4>1</vt:i4>
      </vt:variant>
      <vt:variant>
        <vt:lpstr>Judul Slide</vt:lpstr>
      </vt:variant>
      <vt:variant>
        <vt:i4>21</vt:i4>
      </vt:variant>
    </vt:vector>
  </HeadingPairs>
  <TitlesOfParts>
    <vt:vector size="25" baseType="lpstr">
      <vt:lpstr>Arial</vt:lpstr>
      <vt:lpstr>Calibri</vt:lpstr>
      <vt:lpstr>Calibri Light</vt:lpstr>
      <vt:lpstr>Tema Office</vt:lpstr>
      <vt:lpstr>CLINICAL EXPERIENCE STEM CELL THERAPY FOR DIABETIC FOOT ULCER</vt:lpstr>
      <vt:lpstr>DIABETES FACTS OF INDONESIA</vt:lpstr>
      <vt:lpstr>DIABETIC FOOT ULCERS MACRO AND MICROVASCULAR COMPLICATION</vt:lpstr>
      <vt:lpstr>Phases of Normal Wound Healing </vt:lpstr>
      <vt:lpstr>DIABETIC FOOT ULCER</vt:lpstr>
      <vt:lpstr>MESENCHYMAL STEM CELL</vt:lpstr>
      <vt:lpstr>SOURCES OF MSC</vt:lpstr>
      <vt:lpstr>THERAPEUTIC PROPERTIES OF MSCs</vt:lpstr>
      <vt:lpstr>Human umbilical cord blood‐derived MSCs (hUCB‐MSCs) </vt:lpstr>
      <vt:lpstr>OUR CLINICAL EXPERIENCE</vt:lpstr>
      <vt:lpstr>Case 1</vt:lpstr>
      <vt:lpstr>After 1 month, with umbilical cord stem cell application (local) + growth factor</vt:lpstr>
      <vt:lpstr>After 1 year with wound care and topical stem cell administration every 3 months</vt:lpstr>
      <vt:lpstr>Case 2</vt:lpstr>
      <vt:lpstr>After 1 month</vt:lpstr>
      <vt:lpstr>After 4 month</vt:lpstr>
      <vt:lpstr>After 7 month The wound closes and new tissue grows in the toe</vt:lpstr>
      <vt:lpstr>DISCUSSION</vt:lpstr>
      <vt:lpstr>STEM CELL AND HEALING PROCESS</vt:lpstr>
      <vt:lpstr>CONCLUSION</vt:lpstr>
      <vt:lpstr>ALHAMDULILLAH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CLINICAL EXPERIENCE STEM CELL THERAPY FOR DIABETIC FOOT ULCER</dc:title>
  <dc:creator>Agus Widiyatmoko</dc:creator>
  <cp:lastModifiedBy>Agus Widiyatmoko</cp:lastModifiedBy>
  <cp:revision>1</cp:revision>
  <dcterms:created xsi:type="dcterms:W3CDTF">2019-08-23T05:56:00Z</dcterms:created>
  <dcterms:modified xsi:type="dcterms:W3CDTF">2019-08-23T05:56:21Z</dcterms:modified>
</cp:coreProperties>
</file>