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sldIdLst>
    <p:sldId id="256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40"/>
    <p:restoredTop sz="94728"/>
  </p:normalViewPr>
  <p:slideViewPr>
    <p:cSldViewPr snapToGrid="0" snapToObjects="1">
      <p:cViewPr varScale="1">
        <p:scale>
          <a:sx n="89" d="100"/>
          <a:sy n="89" d="100"/>
        </p:scale>
        <p:origin x="223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6349A-DAB3-6847-B6FC-DB713D31D7FF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8E111-BA75-DE4C-9920-245CC1DF2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7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MINI SIMPOSIUM</a:t>
            </a:r>
            <a:br>
              <a:rPr lang="en-US" b="1" dirty="0"/>
            </a:br>
            <a:r>
              <a:rPr lang="en-US" b="1" dirty="0" smtClean="0"/>
              <a:t>‘</a:t>
            </a:r>
            <a:r>
              <a:rPr lang="en-US" sz="3600" b="1" dirty="0" smtClean="0"/>
              <a:t>Build </a:t>
            </a:r>
            <a:r>
              <a:rPr lang="en-US" sz="3600" b="1" dirty="0"/>
              <a:t>your strategy to be a great dentist by knowing steps, prospects and challenge in </a:t>
            </a:r>
            <a:r>
              <a:rPr lang="en-US" sz="3600" b="1" dirty="0" smtClean="0"/>
              <a:t>dentistry’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87826"/>
            <a:ext cx="6858000" cy="165576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b="1" dirty="0" err="1" smtClean="0"/>
              <a:t>Oleh</a:t>
            </a:r>
            <a:endParaRPr lang="en-US" b="1" dirty="0" smtClean="0"/>
          </a:p>
          <a:p>
            <a:pPr algn="ctr"/>
            <a:r>
              <a:rPr lang="en-US" b="1" dirty="0" err="1" smtClean="0"/>
              <a:t>Drg</a:t>
            </a:r>
            <a:r>
              <a:rPr lang="en-US" b="1" dirty="0" smtClean="0"/>
              <a:t>. Dian </a:t>
            </a:r>
            <a:r>
              <a:rPr lang="en-US" b="1" dirty="0" err="1" smtClean="0"/>
              <a:t>Yosi</a:t>
            </a:r>
            <a:r>
              <a:rPr lang="en-US" b="1" dirty="0" smtClean="0"/>
              <a:t> </a:t>
            </a:r>
            <a:r>
              <a:rPr lang="en-US" b="1" dirty="0" err="1" smtClean="0"/>
              <a:t>Arinawati</a:t>
            </a:r>
            <a:r>
              <a:rPr lang="en-US" b="1" dirty="0" smtClean="0"/>
              <a:t>, </a:t>
            </a:r>
            <a:r>
              <a:rPr lang="en-US" b="1" dirty="0" err="1" smtClean="0"/>
              <a:t>MDSc</a:t>
            </a:r>
            <a:r>
              <a:rPr lang="en-US" b="1" dirty="0" smtClean="0"/>
              <a:t>, PhD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 err="1" smtClean="0"/>
              <a:t>Kamis</a:t>
            </a:r>
            <a:r>
              <a:rPr lang="en-US" b="1" dirty="0" smtClean="0"/>
              <a:t>, 2 </a:t>
            </a:r>
            <a:r>
              <a:rPr lang="en-US" b="1" dirty="0" err="1" smtClean="0"/>
              <a:t>Januari</a:t>
            </a:r>
            <a:r>
              <a:rPr lang="en-US" b="1" dirty="0" smtClean="0"/>
              <a:t> 2020</a:t>
            </a:r>
          </a:p>
          <a:p>
            <a:pPr algn="ctr"/>
            <a:r>
              <a:rPr lang="en-US" b="1" dirty="0" err="1" smtClean="0"/>
              <a:t>Miniteater</a:t>
            </a:r>
            <a:r>
              <a:rPr lang="en-US" b="1" dirty="0" smtClean="0"/>
              <a:t> KG 1</a:t>
            </a:r>
          </a:p>
          <a:p>
            <a:pPr algn="ctr"/>
            <a:r>
              <a:rPr lang="en-US" b="1" dirty="0" err="1" smtClean="0"/>
              <a:t>Gd</a:t>
            </a:r>
            <a:r>
              <a:rPr lang="en-US" b="1" dirty="0" smtClean="0"/>
              <a:t> </a:t>
            </a:r>
            <a:r>
              <a:rPr lang="en-US" b="1" dirty="0" err="1" smtClean="0"/>
              <a:t>Siti</a:t>
            </a:r>
            <a:r>
              <a:rPr lang="en-US" b="1" dirty="0" smtClean="0"/>
              <a:t> </a:t>
            </a:r>
            <a:r>
              <a:rPr lang="en-US" b="1" dirty="0" err="1" smtClean="0"/>
              <a:t>Walidah</a:t>
            </a:r>
            <a:r>
              <a:rPr lang="en-US" b="1" dirty="0" smtClean="0"/>
              <a:t>, FKIK, UMY</a:t>
            </a:r>
          </a:p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4774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success?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6" y="1883816"/>
            <a:ext cx="8312727" cy="43798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42363" y="6488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www.theroc.eu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947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dream?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253" y="2193925"/>
            <a:ext cx="6111493" cy="4070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39009" y="6488668"/>
            <a:ext cx="31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www.success.com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09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222" y="389883"/>
            <a:ext cx="3566160" cy="5050640"/>
          </a:xfrm>
        </p:spPr>
        <p:txBody>
          <a:bodyPr/>
          <a:lstStyle/>
          <a:p>
            <a:r>
              <a:rPr lang="en-US" dirty="0" smtClean="0"/>
              <a:t>How you achieved your dream?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743575" y="64104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www.roliedema.com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0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you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6" y="2057401"/>
            <a:ext cx="8312727" cy="41765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86475" y="650081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staffleverage.com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31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699" y="357702"/>
            <a:ext cx="6377940" cy="1293028"/>
          </a:xfrm>
        </p:spPr>
        <p:txBody>
          <a:bodyPr/>
          <a:lstStyle/>
          <a:p>
            <a:r>
              <a:rPr lang="en-US" dirty="0" smtClean="0"/>
              <a:t>Imagine </a:t>
            </a:r>
            <a:r>
              <a:rPr lang="en-US" dirty="0" err="1" smtClean="0"/>
              <a:t>youRself</a:t>
            </a:r>
            <a:r>
              <a:rPr lang="en-US" dirty="0" smtClean="0"/>
              <a:t> in 10 years later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988" y="1650730"/>
            <a:ext cx="6870023" cy="46515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06477" y="647680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www.earth.coms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87264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20</TotalTime>
  <Words>68</Words>
  <Application>Microsoft Macintosh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Arial</vt:lpstr>
      <vt:lpstr>Vapor Trail</vt:lpstr>
      <vt:lpstr>MINI SIMPOSIUM ‘Build your strategy to be a great dentist by knowing steps, prospects and challenge in dentistry’</vt:lpstr>
      <vt:lpstr>What is success?</vt:lpstr>
      <vt:lpstr>What is your dream?</vt:lpstr>
      <vt:lpstr>How you achieved your dream?</vt:lpstr>
      <vt:lpstr>What have you done?</vt:lpstr>
      <vt:lpstr>Imagine youRself in 10 years later 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SIMPOSIUM ‘Build your strategy to be a great dentist by knowing steps, prospects and challenge in dentistry’</dc:title>
  <dc:creator>Microsoft Office User</dc:creator>
  <cp:lastModifiedBy>Microsoft Office User</cp:lastModifiedBy>
  <cp:revision>3</cp:revision>
  <dcterms:created xsi:type="dcterms:W3CDTF">2020-05-19T16:29:33Z</dcterms:created>
  <dcterms:modified xsi:type="dcterms:W3CDTF">2020-05-19T16:50:06Z</dcterms:modified>
</cp:coreProperties>
</file>