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  <p:sldMasterId id="2147483658" r:id="rId3"/>
    <p:sldMasterId id="2147483683" r:id="rId4"/>
    <p:sldMasterId id="2147483696" r:id="rId5"/>
  </p:sldMasterIdLst>
  <p:notesMasterIdLst>
    <p:notesMasterId r:id="rId31"/>
  </p:notesMasterIdLst>
  <p:handoutMasterIdLst>
    <p:handoutMasterId r:id="rId32"/>
  </p:handoutMasterIdLst>
  <p:sldIdLst>
    <p:sldId id="256" r:id="rId6"/>
    <p:sldId id="299" r:id="rId7"/>
    <p:sldId id="294" r:id="rId8"/>
    <p:sldId id="298" r:id="rId9"/>
    <p:sldId id="341" r:id="rId10"/>
    <p:sldId id="300" r:id="rId11"/>
    <p:sldId id="313" r:id="rId12"/>
    <p:sldId id="295" r:id="rId13"/>
    <p:sldId id="306" r:id="rId14"/>
    <p:sldId id="272" r:id="rId15"/>
    <p:sldId id="308" r:id="rId16"/>
    <p:sldId id="320" r:id="rId17"/>
    <p:sldId id="317" r:id="rId18"/>
    <p:sldId id="318" r:id="rId19"/>
    <p:sldId id="323" r:id="rId20"/>
    <p:sldId id="336" r:id="rId21"/>
    <p:sldId id="316" r:id="rId22"/>
    <p:sldId id="335" r:id="rId23"/>
    <p:sldId id="334" r:id="rId24"/>
    <p:sldId id="333" r:id="rId25"/>
    <p:sldId id="340" r:id="rId26"/>
    <p:sldId id="337" r:id="rId27"/>
    <p:sldId id="338" r:id="rId28"/>
    <p:sldId id="339" r:id="rId29"/>
    <p:sldId id="259" r:id="rId3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BCE292"/>
    <a:srgbClr val="FF9999"/>
    <a:srgbClr val="FF6699"/>
    <a:srgbClr val="FFFFFF"/>
    <a:srgbClr val="22AAE4"/>
    <a:srgbClr val="2A81C6"/>
    <a:srgbClr val="2ECAD7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892" autoAdjust="0"/>
  </p:normalViewPr>
  <p:slideViewPr>
    <p:cSldViewPr showGuides="1">
      <p:cViewPr varScale="1">
        <p:scale>
          <a:sx n="74" d="100"/>
          <a:sy n="74" d="100"/>
        </p:scale>
        <p:origin x="1182" y="60"/>
      </p:cViewPr>
      <p:guideLst>
        <p:guide orient="horz" pos="1847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1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Support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penuh</c:v>
                </c:pt>
                <c:pt idx="1">
                  <c:v>layak</c:v>
                </c:pt>
                <c:pt idx="2">
                  <c:v>dasar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9</c:v>
                </c:pt>
                <c:pt idx="2">
                  <c:v>8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803BF-6981-4EAE-9B48-8B8EE3E1795B}" type="doc">
      <dgm:prSet loTypeId="urn:microsoft.com/office/officeart/2005/8/layout/venn1" loCatId="relationship" qsTypeId="urn:microsoft.com/office/officeart/2005/8/quickstyle/3d1" qsCatId="3D" csTypeId="urn:microsoft.com/office/officeart/2005/8/colors/accent0_3" csCatId="mainScheme" phldr="1"/>
      <dgm:spPr/>
    </dgm:pt>
    <dgm:pt modelId="{D4AEE38D-B688-4E40-B5A6-4DC861D36E37}">
      <dgm:prSet phldrT="[Text]"/>
      <dgm:spPr/>
      <dgm:t>
        <a:bodyPr/>
        <a:lstStyle/>
        <a:p>
          <a:r>
            <a:rPr lang="id-ID" dirty="0" smtClean="0"/>
            <a:t>TB</a:t>
          </a:r>
          <a:endParaRPr lang="en-US" dirty="0"/>
        </a:p>
      </dgm:t>
    </dgm:pt>
    <dgm:pt modelId="{80B30858-B3E0-4C17-8EC6-623A37FF5005}" type="parTrans" cxnId="{B229C715-8CD5-43CE-842E-9C1673CDCA1A}">
      <dgm:prSet/>
      <dgm:spPr/>
      <dgm:t>
        <a:bodyPr/>
        <a:lstStyle/>
        <a:p>
          <a:endParaRPr lang="en-US"/>
        </a:p>
      </dgm:t>
    </dgm:pt>
    <dgm:pt modelId="{30F45CE8-4516-4C52-84C4-CEF2859A51E6}" type="sibTrans" cxnId="{B229C715-8CD5-43CE-842E-9C1673CDCA1A}">
      <dgm:prSet/>
      <dgm:spPr/>
      <dgm:t>
        <a:bodyPr/>
        <a:lstStyle/>
        <a:p>
          <a:endParaRPr lang="en-US"/>
        </a:p>
      </dgm:t>
    </dgm:pt>
    <dgm:pt modelId="{13F4F5A0-5433-452E-857B-954459B70FBD}">
      <dgm:prSet phldrT="[Text]"/>
      <dgm:spPr/>
      <dgm:t>
        <a:bodyPr/>
        <a:lstStyle/>
        <a:p>
          <a:r>
            <a:rPr lang="id-ID" dirty="0" smtClean="0"/>
            <a:t>DM</a:t>
          </a:r>
          <a:endParaRPr lang="en-US" dirty="0"/>
        </a:p>
      </dgm:t>
    </dgm:pt>
    <dgm:pt modelId="{43B5AFC6-9F61-46C2-9B0C-C02C613E0885}" type="parTrans" cxnId="{8787E28D-FF3D-4137-9207-6249159AFF24}">
      <dgm:prSet/>
      <dgm:spPr/>
      <dgm:t>
        <a:bodyPr/>
        <a:lstStyle/>
        <a:p>
          <a:endParaRPr lang="en-US"/>
        </a:p>
      </dgm:t>
    </dgm:pt>
    <dgm:pt modelId="{04E62D6D-9456-4FE7-8A73-F919D97C99DB}" type="sibTrans" cxnId="{8787E28D-FF3D-4137-9207-6249159AFF24}">
      <dgm:prSet/>
      <dgm:spPr/>
      <dgm:t>
        <a:bodyPr/>
        <a:lstStyle/>
        <a:p>
          <a:endParaRPr lang="en-US"/>
        </a:p>
      </dgm:t>
    </dgm:pt>
    <dgm:pt modelId="{B22DCB73-8152-431B-9A65-DA0D802ABAD2}" type="pres">
      <dgm:prSet presAssocID="{72C803BF-6981-4EAE-9B48-8B8EE3E1795B}" presName="compositeShape" presStyleCnt="0">
        <dgm:presLayoutVars>
          <dgm:chMax val="7"/>
          <dgm:dir/>
          <dgm:resizeHandles val="exact"/>
        </dgm:presLayoutVars>
      </dgm:prSet>
      <dgm:spPr/>
    </dgm:pt>
    <dgm:pt modelId="{91A76B6E-CF56-4D96-AEB1-4BF4090AEAE6}" type="pres">
      <dgm:prSet presAssocID="{D4AEE38D-B688-4E40-B5A6-4DC861D36E37}" presName="circ1" presStyleLbl="vennNode1" presStyleIdx="0" presStyleCnt="2"/>
      <dgm:spPr/>
      <dgm:t>
        <a:bodyPr/>
        <a:lstStyle/>
        <a:p>
          <a:endParaRPr lang="en-US"/>
        </a:p>
      </dgm:t>
    </dgm:pt>
    <dgm:pt modelId="{48FAECED-D06F-441A-9E02-1959013BEDB0}" type="pres">
      <dgm:prSet presAssocID="{D4AEE38D-B688-4E40-B5A6-4DC861D36E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C7EB94-5458-4FEC-93BC-DC96F4D1504A}" type="pres">
      <dgm:prSet presAssocID="{13F4F5A0-5433-452E-857B-954459B70FBD}" presName="circ2" presStyleLbl="vennNode1" presStyleIdx="1" presStyleCnt="2" custLinFactNeighborX="-702" custLinFactNeighborY="483"/>
      <dgm:spPr/>
      <dgm:t>
        <a:bodyPr/>
        <a:lstStyle/>
        <a:p>
          <a:endParaRPr lang="en-US"/>
        </a:p>
      </dgm:t>
    </dgm:pt>
    <dgm:pt modelId="{56ECB7F3-993E-41B3-904F-58F93ADE01DA}" type="pres">
      <dgm:prSet presAssocID="{13F4F5A0-5433-452E-857B-954459B70F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87E28D-FF3D-4137-9207-6249159AFF24}" srcId="{72C803BF-6981-4EAE-9B48-8B8EE3E1795B}" destId="{13F4F5A0-5433-452E-857B-954459B70FBD}" srcOrd="1" destOrd="0" parTransId="{43B5AFC6-9F61-46C2-9B0C-C02C613E0885}" sibTransId="{04E62D6D-9456-4FE7-8A73-F919D97C99DB}"/>
    <dgm:cxn modelId="{6A51D79B-6340-45B2-AFD9-F3CA0CADBA22}" type="presOf" srcId="{D4AEE38D-B688-4E40-B5A6-4DC861D36E37}" destId="{48FAECED-D06F-441A-9E02-1959013BEDB0}" srcOrd="1" destOrd="0" presId="urn:microsoft.com/office/officeart/2005/8/layout/venn1"/>
    <dgm:cxn modelId="{AA12B217-C855-4BD4-B910-49AA1032C6CB}" type="presOf" srcId="{D4AEE38D-B688-4E40-B5A6-4DC861D36E37}" destId="{91A76B6E-CF56-4D96-AEB1-4BF4090AEAE6}" srcOrd="0" destOrd="0" presId="urn:microsoft.com/office/officeart/2005/8/layout/venn1"/>
    <dgm:cxn modelId="{61BF773F-B2C1-4346-AF93-2B31A3033D5A}" type="presOf" srcId="{13F4F5A0-5433-452E-857B-954459B70FBD}" destId="{56ECB7F3-993E-41B3-904F-58F93ADE01DA}" srcOrd="1" destOrd="0" presId="urn:microsoft.com/office/officeart/2005/8/layout/venn1"/>
    <dgm:cxn modelId="{D74CC45B-9854-4505-99AD-D32A3577629C}" type="presOf" srcId="{72C803BF-6981-4EAE-9B48-8B8EE3E1795B}" destId="{B22DCB73-8152-431B-9A65-DA0D802ABAD2}" srcOrd="0" destOrd="0" presId="urn:microsoft.com/office/officeart/2005/8/layout/venn1"/>
    <dgm:cxn modelId="{B229C715-8CD5-43CE-842E-9C1673CDCA1A}" srcId="{72C803BF-6981-4EAE-9B48-8B8EE3E1795B}" destId="{D4AEE38D-B688-4E40-B5A6-4DC861D36E37}" srcOrd="0" destOrd="0" parTransId="{80B30858-B3E0-4C17-8EC6-623A37FF5005}" sibTransId="{30F45CE8-4516-4C52-84C4-CEF2859A51E6}"/>
    <dgm:cxn modelId="{1A02EED6-F842-4D9E-83A1-AC8DD2F4C2DF}" type="presOf" srcId="{13F4F5A0-5433-452E-857B-954459B70FBD}" destId="{13C7EB94-5458-4FEC-93BC-DC96F4D1504A}" srcOrd="0" destOrd="0" presId="urn:microsoft.com/office/officeart/2005/8/layout/venn1"/>
    <dgm:cxn modelId="{16229AF2-123E-4E8D-9AA0-72BB088654DF}" type="presParOf" srcId="{B22DCB73-8152-431B-9A65-DA0D802ABAD2}" destId="{91A76B6E-CF56-4D96-AEB1-4BF4090AEAE6}" srcOrd="0" destOrd="0" presId="urn:microsoft.com/office/officeart/2005/8/layout/venn1"/>
    <dgm:cxn modelId="{5CE18B36-4C1D-437A-98F8-3F1374EFE6AE}" type="presParOf" srcId="{B22DCB73-8152-431B-9A65-DA0D802ABAD2}" destId="{48FAECED-D06F-441A-9E02-1959013BEDB0}" srcOrd="1" destOrd="0" presId="urn:microsoft.com/office/officeart/2005/8/layout/venn1"/>
    <dgm:cxn modelId="{6EA0470C-7A63-409E-94E6-93659DDFC4BB}" type="presParOf" srcId="{B22DCB73-8152-431B-9A65-DA0D802ABAD2}" destId="{13C7EB94-5458-4FEC-93BC-DC96F4D1504A}" srcOrd="2" destOrd="0" presId="urn:microsoft.com/office/officeart/2005/8/layout/venn1"/>
    <dgm:cxn modelId="{AEAE4F54-8339-4330-B6B2-B7CB29988A2C}" type="presParOf" srcId="{B22DCB73-8152-431B-9A65-DA0D802ABAD2}" destId="{56ECB7F3-993E-41B3-904F-58F93ADE01D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EE0A476-AA3C-48FE-BBC7-7E0EC051554E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D1DB65F-83B4-464E-B089-7D3412177ED8}">
      <dgm:prSet phldrT="[Text]" custT="1"/>
      <dgm:spPr/>
      <dgm:t>
        <a:bodyPr/>
        <a:lstStyle/>
        <a:p>
          <a:r>
            <a:rPr lang="id-ID" sz="1400" dirty="0" smtClean="0"/>
            <a:t>Penyandang DM</a:t>
          </a:r>
          <a:endParaRPr lang="en-US" sz="1400" dirty="0"/>
        </a:p>
      </dgm:t>
    </dgm:pt>
    <dgm:pt modelId="{FA5A6261-C446-452A-8FBD-6C5B68654924}" type="parTrans" cxnId="{31DC8D44-5E9C-419D-862B-33AA55DF859C}">
      <dgm:prSet/>
      <dgm:spPr/>
      <dgm:t>
        <a:bodyPr/>
        <a:lstStyle/>
        <a:p>
          <a:endParaRPr lang="en-US" sz="1400"/>
        </a:p>
      </dgm:t>
    </dgm:pt>
    <dgm:pt modelId="{0D1C4485-A593-4A86-A0F9-A400519EE0F4}" type="sibTrans" cxnId="{31DC8D44-5E9C-419D-862B-33AA55DF859C}">
      <dgm:prSet/>
      <dgm:spPr/>
      <dgm:t>
        <a:bodyPr/>
        <a:lstStyle/>
        <a:p>
          <a:endParaRPr lang="en-US" sz="1400"/>
        </a:p>
      </dgm:t>
    </dgm:pt>
    <dgm:pt modelId="{DBE5D6A0-0BF7-461A-A351-99FB00B4DB2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id-ID" sz="1400" dirty="0" smtClean="0"/>
            <a:t>Skrining:</a:t>
          </a:r>
        </a:p>
        <a:p>
          <a:pPr>
            <a:spcAft>
              <a:spcPts val="0"/>
            </a:spcAft>
          </a:pPr>
          <a:r>
            <a:rPr lang="id-ID" sz="1400" dirty="0" smtClean="0"/>
            <a:t>Gejala TB</a:t>
          </a:r>
        </a:p>
        <a:p>
          <a:pPr>
            <a:spcAft>
              <a:spcPts val="0"/>
            </a:spcAft>
          </a:pPr>
          <a:r>
            <a:rPr lang="id-ID" sz="1400" dirty="0" smtClean="0"/>
            <a:t>Foto</a:t>
          </a:r>
          <a:r>
            <a:rPr lang="en-US" sz="1400" dirty="0" smtClean="0"/>
            <a:t> Ro</a:t>
          </a:r>
          <a:endParaRPr lang="en-US" sz="1400" dirty="0"/>
        </a:p>
      </dgm:t>
    </dgm:pt>
    <dgm:pt modelId="{3A5E853C-F203-4E88-AD08-4FACB4AAAE92}" type="parTrans" cxnId="{460CC8FB-7169-48A8-A052-6AEC5419DA1A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97801449-7BDD-4DD9-952F-7B645AF46948}" type="sibTrans" cxnId="{460CC8FB-7169-48A8-A052-6AEC5419DA1A}">
      <dgm:prSet/>
      <dgm:spPr/>
      <dgm:t>
        <a:bodyPr/>
        <a:lstStyle/>
        <a:p>
          <a:endParaRPr lang="en-US" sz="1400"/>
        </a:p>
      </dgm:t>
    </dgm:pt>
    <dgm:pt modelId="{70BE4ED3-3C6B-40E2-B776-DB30A4BA82AB}">
      <dgm:prSet custT="1"/>
      <dgm:spPr/>
      <dgm:t>
        <a:bodyPr/>
        <a:lstStyle/>
        <a:p>
          <a:r>
            <a:rPr lang="id-ID" sz="1400" dirty="0" smtClean="0"/>
            <a:t>Gejala (+)</a:t>
          </a:r>
        </a:p>
        <a:p>
          <a:r>
            <a:rPr lang="id-ID" sz="1400" dirty="0" smtClean="0"/>
            <a:t>Thorax (+)</a:t>
          </a:r>
          <a:endParaRPr lang="en-US" sz="1400" dirty="0"/>
        </a:p>
      </dgm:t>
    </dgm:pt>
    <dgm:pt modelId="{68DCCB3B-4B86-4B76-82F1-411CC6D02758}" type="parTrans" cxnId="{7D7D3B4B-ACE7-4EB2-84EA-98035C883511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C6A9F604-2D99-4DC6-99E2-8CE453F58BD6}" type="sibTrans" cxnId="{7D7D3B4B-ACE7-4EB2-84EA-98035C883511}">
      <dgm:prSet/>
      <dgm:spPr/>
      <dgm:t>
        <a:bodyPr/>
        <a:lstStyle/>
        <a:p>
          <a:endParaRPr lang="en-US" sz="1400"/>
        </a:p>
      </dgm:t>
    </dgm:pt>
    <dgm:pt modelId="{895778A9-6F00-4D17-A7F8-B78D72A61018}">
      <dgm:prSet custT="1"/>
      <dgm:spPr/>
      <dgm:t>
        <a:bodyPr/>
        <a:lstStyle/>
        <a:p>
          <a:r>
            <a:rPr lang="id-ID" sz="1400" dirty="0" smtClean="0"/>
            <a:t>Gejala (-)</a:t>
          </a:r>
        </a:p>
        <a:p>
          <a:r>
            <a:rPr lang="id-ID" sz="1400" dirty="0" smtClean="0"/>
            <a:t>Thorax (-)</a:t>
          </a:r>
          <a:endParaRPr lang="en-US" sz="1400" dirty="0"/>
        </a:p>
      </dgm:t>
    </dgm:pt>
    <dgm:pt modelId="{8CAC9D0C-5BE1-405A-B9F8-1B5E6C7FF468}" type="parTrans" cxnId="{BCEA1A6D-B80D-4E33-8BE0-F320C693DBB1}">
      <dgm:prSet/>
      <dgm:spPr/>
      <dgm:t>
        <a:bodyPr/>
        <a:lstStyle/>
        <a:p>
          <a:endParaRPr lang="en-US" sz="1400"/>
        </a:p>
      </dgm:t>
    </dgm:pt>
    <dgm:pt modelId="{AD7C59ED-B6D0-44BB-8C95-F9B02E27537B}" type="sibTrans" cxnId="{BCEA1A6D-B80D-4E33-8BE0-F320C693DBB1}">
      <dgm:prSet/>
      <dgm:spPr/>
      <dgm:t>
        <a:bodyPr/>
        <a:lstStyle/>
        <a:p>
          <a:endParaRPr lang="en-US" sz="1400"/>
        </a:p>
      </dgm:t>
    </dgm:pt>
    <dgm:pt modelId="{B38FDA4C-BF8C-424D-8FCE-BA253299EA9A}">
      <dgm:prSet custT="1"/>
      <dgm:spPr/>
      <dgm:t>
        <a:bodyPr/>
        <a:lstStyle/>
        <a:p>
          <a:r>
            <a:rPr lang="id-ID" sz="1400" dirty="0" smtClean="0"/>
            <a:t>Gejala (+)</a:t>
          </a:r>
        </a:p>
        <a:p>
          <a:r>
            <a:rPr lang="id-ID" sz="1400" dirty="0" smtClean="0"/>
            <a:t>Thorax (-)</a:t>
          </a:r>
        </a:p>
      </dgm:t>
    </dgm:pt>
    <dgm:pt modelId="{409B53A0-3A07-408A-930C-8560C11D311D}" type="parTrans" cxnId="{BDE6EDA9-95FF-4F9F-8DB1-EB1F4906FA0E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B2681099-2007-49C8-830E-0EBF2626E6EE}" type="sibTrans" cxnId="{BDE6EDA9-95FF-4F9F-8DB1-EB1F4906FA0E}">
      <dgm:prSet/>
      <dgm:spPr/>
      <dgm:t>
        <a:bodyPr/>
        <a:lstStyle/>
        <a:p>
          <a:endParaRPr lang="en-US" sz="1400"/>
        </a:p>
      </dgm:t>
    </dgm:pt>
    <dgm:pt modelId="{0D17C9CB-3EE9-46CC-ACF8-3DBD67DF0979}">
      <dgm:prSet custT="1"/>
      <dgm:spPr/>
      <dgm:t>
        <a:bodyPr/>
        <a:lstStyle/>
        <a:p>
          <a:r>
            <a:rPr lang="id-ID" sz="1400" dirty="0" smtClean="0"/>
            <a:t>Gejala (-)</a:t>
          </a:r>
        </a:p>
        <a:p>
          <a:r>
            <a:rPr lang="id-ID" sz="1400" dirty="0" smtClean="0"/>
            <a:t>Thorax (+)</a:t>
          </a:r>
          <a:endParaRPr lang="en-US" sz="1400" dirty="0"/>
        </a:p>
      </dgm:t>
    </dgm:pt>
    <dgm:pt modelId="{72435A90-F341-4402-AF70-D89127989099}" type="parTrans" cxnId="{502DA580-E002-4A04-A742-D0F6E6480FA2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A0850E7F-4F8E-437C-A6C3-FFBDE390279A}" type="sibTrans" cxnId="{502DA580-E002-4A04-A742-D0F6E6480FA2}">
      <dgm:prSet/>
      <dgm:spPr/>
      <dgm:t>
        <a:bodyPr/>
        <a:lstStyle/>
        <a:p>
          <a:endParaRPr lang="en-US" sz="1400"/>
        </a:p>
      </dgm:t>
    </dgm:pt>
    <dgm:pt modelId="{5CC1D31A-A1EF-4813-AA80-F2E47EA52275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id-ID" sz="1400" dirty="0" smtClean="0"/>
            <a:t>Rujuk untuk Px Lab. penegakkan Dx TB:</a:t>
          </a:r>
        </a:p>
        <a:p>
          <a:pPr>
            <a:spcAft>
              <a:spcPts val="0"/>
            </a:spcAft>
          </a:pPr>
          <a:r>
            <a:rPr lang="id-ID" sz="1400" dirty="0" smtClean="0"/>
            <a:t>Sesuai dengan alur Dx TB dewasa</a:t>
          </a:r>
          <a:endParaRPr lang="en-US" sz="1400" dirty="0"/>
        </a:p>
      </dgm:t>
    </dgm:pt>
    <dgm:pt modelId="{4CB75359-B234-465D-8188-D9D34E83C5D1}" type="parTrans" cxnId="{7A23493C-F9EC-463B-9918-F2B3AFB1277A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30FA7B33-B999-498F-84A0-9A2138428F9A}" type="sibTrans" cxnId="{7A23493C-F9EC-463B-9918-F2B3AFB1277A}">
      <dgm:prSet/>
      <dgm:spPr/>
      <dgm:t>
        <a:bodyPr/>
        <a:lstStyle/>
        <a:p>
          <a:endParaRPr lang="en-US" sz="1400"/>
        </a:p>
      </dgm:t>
    </dgm:pt>
    <dgm:pt modelId="{28CBF404-B5DF-4DE8-A946-94F73A1FC4A4}">
      <dgm:prSet custT="1"/>
      <dgm:spPr/>
      <dgm:t>
        <a:bodyPr/>
        <a:lstStyle/>
        <a:p>
          <a:r>
            <a:rPr lang="id-ID" sz="1400" dirty="0" smtClean="0"/>
            <a:t>TB</a:t>
          </a:r>
          <a:endParaRPr lang="en-US" sz="1400" dirty="0"/>
        </a:p>
      </dgm:t>
    </dgm:pt>
    <dgm:pt modelId="{2C09097B-C2A7-4835-BFD6-FE6081C8BF6D}" type="parTrans" cxnId="{0A741FA0-C7C3-4107-A3DD-57BF2807B191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D0C7071D-D017-4E42-9C65-032E5ADB4E0A}" type="sibTrans" cxnId="{0A741FA0-C7C3-4107-A3DD-57BF2807B191}">
      <dgm:prSet/>
      <dgm:spPr/>
      <dgm:t>
        <a:bodyPr/>
        <a:lstStyle/>
        <a:p>
          <a:endParaRPr lang="en-US" sz="1400"/>
        </a:p>
      </dgm:t>
    </dgm:pt>
    <dgm:pt modelId="{43A677AC-8F89-449F-BD88-F3C76E3986D7}">
      <dgm:prSet custT="1"/>
      <dgm:spPr/>
      <dgm:t>
        <a:bodyPr/>
        <a:lstStyle/>
        <a:p>
          <a:r>
            <a:rPr lang="id-ID" sz="1400" dirty="0" smtClean="0"/>
            <a:t>Bukan TB</a:t>
          </a:r>
          <a:endParaRPr lang="en-US" sz="1400" dirty="0"/>
        </a:p>
      </dgm:t>
    </dgm:pt>
    <dgm:pt modelId="{B29663AB-2F02-4FD6-ADF5-FC5291EFCFF7}" type="parTrans" cxnId="{FC138F08-9D83-45E7-B3C3-58095E9D9EFA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827C6C3A-B2F7-4ACB-84DC-39C9837A8A4B}" type="sibTrans" cxnId="{FC138F08-9D83-45E7-B3C3-58095E9D9EFA}">
      <dgm:prSet/>
      <dgm:spPr/>
      <dgm:t>
        <a:bodyPr/>
        <a:lstStyle/>
        <a:p>
          <a:endParaRPr lang="en-US" sz="1400"/>
        </a:p>
      </dgm:t>
    </dgm:pt>
    <dgm:pt modelId="{0B07A318-A0B2-4C00-BE66-51B20FABCFBA}">
      <dgm:prSet custT="1"/>
      <dgm:spPr/>
      <dgm:t>
        <a:bodyPr/>
        <a:lstStyle/>
        <a:p>
          <a:r>
            <a:rPr lang="id-ID" sz="1400" dirty="0" smtClean="0"/>
            <a:t>Rujuk Ke Poli DOTS untuk Tx TB</a:t>
          </a:r>
          <a:endParaRPr lang="en-US" sz="1400" dirty="0"/>
        </a:p>
      </dgm:t>
    </dgm:pt>
    <dgm:pt modelId="{C823DE66-741E-4890-AF53-BB938201B4D8}" type="parTrans" cxnId="{469BEBB9-FB6E-445B-B605-0116C3AF6511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ABC08596-2565-489C-8AC0-6B712EEF0C4B}" type="sibTrans" cxnId="{469BEBB9-FB6E-445B-B605-0116C3AF6511}">
      <dgm:prSet/>
      <dgm:spPr/>
      <dgm:t>
        <a:bodyPr/>
        <a:lstStyle/>
        <a:p>
          <a:endParaRPr lang="en-US" sz="1400"/>
        </a:p>
      </dgm:t>
    </dgm:pt>
    <dgm:pt modelId="{F4518777-F7DE-4FBC-BA2C-E796D94259E7}">
      <dgm:prSet custT="1"/>
      <dgm:spPr/>
      <dgm:t>
        <a:bodyPr/>
        <a:lstStyle/>
        <a:p>
          <a:r>
            <a:rPr lang="id-ID" sz="1400" dirty="0" smtClean="0"/>
            <a:t>Skrining gejala ulang setiap berkunjung</a:t>
          </a:r>
          <a:endParaRPr lang="en-US" sz="1400" dirty="0"/>
        </a:p>
      </dgm:t>
    </dgm:pt>
    <dgm:pt modelId="{ECA426EE-D973-4AC8-B2A5-C8B45CFE5C9D}" type="parTrans" cxnId="{8DD530B9-32E4-4754-B945-CBFCA2262CF7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400"/>
        </a:p>
      </dgm:t>
    </dgm:pt>
    <dgm:pt modelId="{AC87DBF0-B2D3-436B-A3E0-E2A689D56ED6}" type="sibTrans" cxnId="{8DD530B9-32E4-4754-B945-CBFCA2262CF7}">
      <dgm:prSet/>
      <dgm:spPr/>
      <dgm:t>
        <a:bodyPr/>
        <a:lstStyle/>
        <a:p>
          <a:endParaRPr lang="en-US" sz="1400"/>
        </a:p>
      </dgm:t>
    </dgm:pt>
    <dgm:pt modelId="{6CB11582-39AE-4516-AD98-4FD0DE43B1DA}" type="pres">
      <dgm:prSet presAssocID="{2EE0A476-AA3C-48FE-BBC7-7E0EC051554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394E4FE-302D-4B5C-90BA-BB76A2A3F183}" type="pres">
      <dgm:prSet presAssocID="{6D1DB65F-83B4-464E-B089-7D3412177ED8}" presName="hierRoot1" presStyleCnt="0">
        <dgm:presLayoutVars>
          <dgm:hierBranch val="init"/>
        </dgm:presLayoutVars>
      </dgm:prSet>
      <dgm:spPr/>
    </dgm:pt>
    <dgm:pt modelId="{22E3BE10-F27D-4769-975F-1C117DCE17D6}" type="pres">
      <dgm:prSet presAssocID="{6D1DB65F-83B4-464E-B089-7D3412177ED8}" presName="rootComposite1" presStyleCnt="0"/>
      <dgm:spPr/>
    </dgm:pt>
    <dgm:pt modelId="{4015826D-44DC-406F-A367-5F98E23D3CC0}" type="pres">
      <dgm:prSet presAssocID="{6D1DB65F-83B4-464E-B089-7D3412177ED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392037-B2FC-407D-B981-69E15135C330}" type="pres">
      <dgm:prSet presAssocID="{6D1DB65F-83B4-464E-B089-7D3412177ED8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8C562A8-C18D-46AF-B7ED-DB111630ED0F}" type="pres">
      <dgm:prSet presAssocID="{6D1DB65F-83B4-464E-B089-7D3412177ED8}" presName="hierChild2" presStyleCnt="0"/>
      <dgm:spPr/>
    </dgm:pt>
    <dgm:pt modelId="{F6347D4B-9EDD-40AD-905C-388441EFB739}" type="pres">
      <dgm:prSet presAssocID="{3A5E853C-F203-4E88-AD08-4FACB4AAAE92}" presName="Name37" presStyleLbl="parChTrans1D2" presStyleIdx="0" presStyleCnt="1"/>
      <dgm:spPr/>
      <dgm:t>
        <a:bodyPr/>
        <a:lstStyle/>
        <a:p>
          <a:endParaRPr lang="en-US"/>
        </a:p>
      </dgm:t>
    </dgm:pt>
    <dgm:pt modelId="{1D822522-FC33-46F6-AEFD-EA8198DAD239}" type="pres">
      <dgm:prSet presAssocID="{DBE5D6A0-0BF7-461A-A351-99FB00B4DB25}" presName="hierRoot2" presStyleCnt="0">
        <dgm:presLayoutVars>
          <dgm:hierBranch val="init"/>
        </dgm:presLayoutVars>
      </dgm:prSet>
      <dgm:spPr/>
    </dgm:pt>
    <dgm:pt modelId="{34D27C37-3F9B-4D1C-B9CD-ADC9345C0CE1}" type="pres">
      <dgm:prSet presAssocID="{DBE5D6A0-0BF7-461A-A351-99FB00B4DB25}" presName="rootComposite" presStyleCnt="0"/>
      <dgm:spPr/>
    </dgm:pt>
    <dgm:pt modelId="{3DDD76F4-D546-4A28-868F-1C0893ADEF05}" type="pres">
      <dgm:prSet presAssocID="{DBE5D6A0-0BF7-461A-A351-99FB00B4DB25}" presName="rootText" presStyleLbl="node2" presStyleIdx="0" presStyleCnt="1" custScaleX="1046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1BD418-AB2A-4354-92B3-3D386D9C1F46}" type="pres">
      <dgm:prSet presAssocID="{DBE5D6A0-0BF7-461A-A351-99FB00B4DB25}" presName="rootConnector" presStyleLbl="node2" presStyleIdx="0" presStyleCnt="1"/>
      <dgm:spPr/>
      <dgm:t>
        <a:bodyPr/>
        <a:lstStyle/>
        <a:p>
          <a:endParaRPr lang="en-US"/>
        </a:p>
      </dgm:t>
    </dgm:pt>
    <dgm:pt modelId="{1C657A39-5825-41CD-85C7-AFC61FF7B576}" type="pres">
      <dgm:prSet presAssocID="{DBE5D6A0-0BF7-461A-A351-99FB00B4DB25}" presName="hierChild4" presStyleCnt="0"/>
      <dgm:spPr/>
    </dgm:pt>
    <dgm:pt modelId="{3C6F0BF9-03E2-4A4E-B494-B504CF9EBC40}" type="pres">
      <dgm:prSet presAssocID="{68DCCB3B-4B86-4B76-82F1-411CC6D02758}" presName="Name37" presStyleLbl="parChTrans1D3" presStyleIdx="0" presStyleCnt="4"/>
      <dgm:spPr/>
      <dgm:t>
        <a:bodyPr/>
        <a:lstStyle/>
        <a:p>
          <a:endParaRPr lang="en-US"/>
        </a:p>
      </dgm:t>
    </dgm:pt>
    <dgm:pt modelId="{63293275-290D-4601-8B04-EDF53F668162}" type="pres">
      <dgm:prSet presAssocID="{70BE4ED3-3C6B-40E2-B776-DB30A4BA82AB}" presName="hierRoot2" presStyleCnt="0">
        <dgm:presLayoutVars>
          <dgm:hierBranch val="init"/>
        </dgm:presLayoutVars>
      </dgm:prSet>
      <dgm:spPr/>
    </dgm:pt>
    <dgm:pt modelId="{6E8D7DD5-00CF-4A76-90DF-AB7AF3BADCF7}" type="pres">
      <dgm:prSet presAssocID="{70BE4ED3-3C6B-40E2-B776-DB30A4BA82AB}" presName="rootComposite" presStyleCnt="0"/>
      <dgm:spPr/>
    </dgm:pt>
    <dgm:pt modelId="{C346BE6A-7A6B-43C1-8270-4CFDC978C81D}" type="pres">
      <dgm:prSet presAssocID="{70BE4ED3-3C6B-40E2-B776-DB30A4BA82AB}" presName="rootText" presStyleLbl="node3" presStyleIdx="0" presStyleCnt="4" custLinFactNeighborX="-1100" custLinFactNeighborY="-56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B6A096-A156-4985-A7AA-7A4FB4DEED47}" type="pres">
      <dgm:prSet presAssocID="{70BE4ED3-3C6B-40E2-B776-DB30A4BA82AB}" presName="rootConnector" presStyleLbl="node3" presStyleIdx="0" presStyleCnt="4"/>
      <dgm:spPr/>
      <dgm:t>
        <a:bodyPr/>
        <a:lstStyle/>
        <a:p>
          <a:endParaRPr lang="en-US"/>
        </a:p>
      </dgm:t>
    </dgm:pt>
    <dgm:pt modelId="{4474CB7C-B1CC-4CF7-BB34-BD15C2CEFDE3}" type="pres">
      <dgm:prSet presAssocID="{70BE4ED3-3C6B-40E2-B776-DB30A4BA82AB}" presName="hierChild4" presStyleCnt="0"/>
      <dgm:spPr/>
    </dgm:pt>
    <dgm:pt modelId="{1E2F4133-890A-4BAD-8322-CC1DC8543FD8}" type="pres">
      <dgm:prSet presAssocID="{70BE4ED3-3C6B-40E2-B776-DB30A4BA82AB}" presName="hierChild5" presStyleCnt="0"/>
      <dgm:spPr/>
    </dgm:pt>
    <dgm:pt modelId="{CA83ED3F-2D11-4739-A200-98AED5944302}" type="pres">
      <dgm:prSet presAssocID="{409B53A0-3A07-408A-930C-8560C11D311D}" presName="Name37" presStyleLbl="parChTrans1D3" presStyleIdx="1" presStyleCnt="4"/>
      <dgm:spPr/>
      <dgm:t>
        <a:bodyPr/>
        <a:lstStyle/>
        <a:p>
          <a:endParaRPr lang="en-US"/>
        </a:p>
      </dgm:t>
    </dgm:pt>
    <dgm:pt modelId="{D0B1B3E9-AA3C-416F-B9A2-3F6BF438852C}" type="pres">
      <dgm:prSet presAssocID="{B38FDA4C-BF8C-424D-8FCE-BA253299EA9A}" presName="hierRoot2" presStyleCnt="0">
        <dgm:presLayoutVars>
          <dgm:hierBranch val="init"/>
        </dgm:presLayoutVars>
      </dgm:prSet>
      <dgm:spPr/>
    </dgm:pt>
    <dgm:pt modelId="{CA441168-E690-45D3-9C3F-C63925551C72}" type="pres">
      <dgm:prSet presAssocID="{B38FDA4C-BF8C-424D-8FCE-BA253299EA9A}" presName="rootComposite" presStyleCnt="0"/>
      <dgm:spPr/>
    </dgm:pt>
    <dgm:pt modelId="{DDF045C5-7667-45E9-B911-05E966408291}" type="pres">
      <dgm:prSet presAssocID="{B38FDA4C-BF8C-424D-8FCE-BA253299EA9A}" presName="rootText" presStyleLbl="node3" presStyleIdx="1" presStyleCnt="4" custLinFactNeighborX="-2108" custLinFactNeighborY="-52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4696B7-9E6C-4FAC-ABE1-F753D16D2B6E}" type="pres">
      <dgm:prSet presAssocID="{B38FDA4C-BF8C-424D-8FCE-BA253299EA9A}" presName="rootConnector" presStyleLbl="node3" presStyleIdx="1" presStyleCnt="4"/>
      <dgm:spPr/>
      <dgm:t>
        <a:bodyPr/>
        <a:lstStyle/>
        <a:p>
          <a:endParaRPr lang="en-US"/>
        </a:p>
      </dgm:t>
    </dgm:pt>
    <dgm:pt modelId="{175DFB6E-5969-4689-A341-613CACAA4B37}" type="pres">
      <dgm:prSet presAssocID="{B38FDA4C-BF8C-424D-8FCE-BA253299EA9A}" presName="hierChild4" presStyleCnt="0"/>
      <dgm:spPr/>
    </dgm:pt>
    <dgm:pt modelId="{FD0947C0-1E15-4044-BB87-FE1FF3AAC4B7}" type="pres">
      <dgm:prSet presAssocID="{4CB75359-B234-465D-8188-D9D34E83C5D1}" presName="Name37" presStyleLbl="parChTrans1D4" presStyleIdx="0" presStyleCnt="5"/>
      <dgm:spPr/>
      <dgm:t>
        <a:bodyPr/>
        <a:lstStyle/>
        <a:p>
          <a:endParaRPr lang="en-US"/>
        </a:p>
      </dgm:t>
    </dgm:pt>
    <dgm:pt modelId="{A7D53782-D1C4-4DF9-A680-C1E3970B364E}" type="pres">
      <dgm:prSet presAssocID="{5CC1D31A-A1EF-4813-AA80-F2E47EA52275}" presName="hierRoot2" presStyleCnt="0">
        <dgm:presLayoutVars>
          <dgm:hierBranch val="init"/>
        </dgm:presLayoutVars>
      </dgm:prSet>
      <dgm:spPr/>
    </dgm:pt>
    <dgm:pt modelId="{AFDFE571-C756-49CF-BB67-D050E937A0FD}" type="pres">
      <dgm:prSet presAssocID="{5CC1D31A-A1EF-4813-AA80-F2E47EA52275}" presName="rootComposite" presStyleCnt="0"/>
      <dgm:spPr/>
    </dgm:pt>
    <dgm:pt modelId="{740FD122-7F73-4B2E-B6E9-93A1CC28BDA7}" type="pres">
      <dgm:prSet presAssocID="{5CC1D31A-A1EF-4813-AA80-F2E47EA52275}" presName="rootText" presStyleLbl="node4" presStyleIdx="0" presStyleCnt="5" custScaleX="2711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D531E8-524F-4EB5-B160-9753F5E270B8}" type="pres">
      <dgm:prSet presAssocID="{5CC1D31A-A1EF-4813-AA80-F2E47EA52275}" presName="rootConnector" presStyleLbl="node4" presStyleIdx="0" presStyleCnt="5"/>
      <dgm:spPr/>
      <dgm:t>
        <a:bodyPr/>
        <a:lstStyle/>
        <a:p>
          <a:endParaRPr lang="en-US"/>
        </a:p>
      </dgm:t>
    </dgm:pt>
    <dgm:pt modelId="{A68AB1F8-3AF8-4EC2-AD48-3BC306C5CB07}" type="pres">
      <dgm:prSet presAssocID="{5CC1D31A-A1EF-4813-AA80-F2E47EA52275}" presName="hierChild4" presStyleCnt="0"/>
      <dgm:spPr/>
    </dgm:pt>
    <dgm:pt modelId="{267BE3B3-6507-4149-8C1E-98531B3FBF0F}" type="pres">
      <dgm:prSet presAssocID="{2C09097B-C2A7-4835-BFD6-FE6081C8BF6D}" presName="Name37" presStyleLbl="parChTrans1D4" presStyleIdx="1" presStyleCnt="5"/>
      <dgm:spPr/>
      <dgm:t>
        <a:bodyPr/>
        <a:lstStyle/>
        <a:p>
          <a:endParaRPr lang="en-US"/>
        </a:p>
      </dgm:t>
    </dgm:pt>
    <dgm:pt modelId="{C2FA6EAD-6E25-4717-AC31-E49278DAC651}" type="pres">
      <dgm:prSet presAssocID="{28CBF404-B5DF-4DE8-A946-94F73A1FC4A4}" presName="hierRoot2" presStyleCnt="0">
        <dgm:presLayoutVars>
          <dgm:hierBranch val="init"/>
        </dgm:presLayoutVars>
      </dgm:prSet>
      <dgm:spPr/>
    </dgm:pt>
    <dgm:pt modelId="{607B7F7A-5579-43F0-87C3-A2BC3C1F209B}" type="pres">
      <dgm:prSet presAssocID="{28CBF404-B5DF-4DE8-A946-94F73A1FC4A4}" presName="rootComposite" presStyleCnt="0"/>
      <dgm:spPr/>
    </dgm:pt>
    <dgm:pt modelId="{7C5CD2FC-4B97-4A0D-92C5-2CD02BBBAB7F}" type="pres">
      <dgm:prSet presAssocID="{28CBF404-B5DF-4DE8-A946-94F73A1FC4A4}" presName="rootText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A0E89D-8655-4ECE-B39D-25A35AD5E7E6}" type="pres">
      <dgm:prSet presAssocID="{28CBF404-B5DF-4DE8-A946-94F73A1FC4A4}" presName="rootConnector" presStyleLbl="node4" presStyleIdx="1" presStyleCnt="5"/>
      <dgm:spPr/>
      <dgm:t>
        <a:bodyPr/>
        <a:lstStyle/>
        <a:p>
          <a:endParaRPr lang="en-US"/>
        </a:p>
      </dgm:t>
    </dgm:pt>
    <dgm:pt modelId="{A58C3146-6EA2-4D31-9218-18AFBB900E38}" type="pres">
      <dgm:prSet presAssocID="{28CBF404-B5DF-4DE8-A946-94F73A1FC4A4}" presName="hierChild4" presStyleCnt="0"/>
      <dgm:spPr/>
    </dgm:pt>
    <dgm:pt modelId="{15B832AF-129E-4C0E-8F29-50937C04CE1E}" type="pres">
      <dgm:prSet presAssocID="{C823DE66-741E-4890-AF53-BB938201B4D8}" presName="Name37" presStyleLbl="parChTrans1D4" presStyleIdx="2" presStyleCnt="5"/>
      <dgm:spPr/>
      <dgm:t>
        <a:bodyPr/>
        <a:lstStyle/>
        <a:p>
          <a:endParaRPr lang="en-US"/>
        </a:p>
      </dgm:t>
    </dgm:pt>
    <dgm:pt modelId="{107C7916-08EB-4572-9DF1-461C78A93293}" type="pres">
      <dgm:prSet presAssocID="{0B07A318-A0B2-4C00-BE66-51B20FABCFBA}" presName="hierRoot2" presStyleCnt="0">
        <dgm:presLayoutVars>
          <dgm:hierBranch val="init"/>
        </dgm:presLayoutVars>
      </dgm:prSet>
      <dgm:spPr/>
    </dgm:pt>
    <dgm:pt modelId="{CF7A1EB2-D775-4DFD-91BE-7222CFA9825E}" type="pres">
      <dgm:prSet presAssocID="{0B07A318-A0B2-4C00-BE66-51B20FABCFBA}" presName="rootComposite" presStyleCnt="0"/>
      <dgm:spPr/>
    </dgm:pt>
    <dgm:pt modelId="{5E3B7961-6DDE-473F-85D0-7E0CBC97F8FA}" type="pres">
      <dgm:prSet presAssocID="{0B07A318-A0B2-4C00-BE66-51B20FABCFBA}" presName="rootText" presStyleLbl="node4" presStyleIdx="2" presStyleCnt="5" custScaleX="1373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7B856C-5C98-498B-92B2-FC48AF54DFC1}" type="pres">
      <dgm:prSet presAssocID="{0B07A318-A0B2-4C00-BE66-51B20FABCFBA}" presName="rootConnector" presStyleLbl="node4" presStyleIdx="2" presStyleCnt="5"/>
      <dgm:spPr/>
      <dgm:t>
        <a:bodyPr/>
        <a:lstStyle/>
        <a:p>
          <a:endParaRPr lang="en-US"/>
        </a:p>
      </dgm:t>
    </dgm:pt>
    <dgm:pt modelId="{F897316D-5B7F-47B8-862C-A163B8B6DBA0}" type="pres">
      <dgm:prSet presAssocID="{0B07A318-A0B2-4C00-BE66-51B20FABCFBA}" presName="hierChild4" presStyleCnt="0"/>
      <dgm:spPr/>
    </dgm:pt>
    <dgm:pt modelId="{778E4910-AFCB-4C6F-9A69-06F00B165A8E}" type="pres">
      <dgm:prSet presAssocID="{0B07A318-A0B2-4C00-BE66-51B20FABCFBA}" presName="hierChild5" presStyleCnt="0"/>
      <dgm:spPr/>
    </dgm:pt>
    <dgm:pt modelId="{E6B1EAE4-53E7-49F3-9B8C-DF848FE270A0}" type="pres">
      <dgm:prSet presAssocID="{28CBF404-B5DF-4DE8-A946-94F73A1FC4A4}" presName="hierChild5" presStyleCnt="0"/>
      <dgm:spPr/>
    </dgm:pt>
    <dgm:pt modelId="{A5C6B82D-0100-4E16-8000-943DF5401A08}" type="pres">
      <dgm:prSet presAssocID="{B29663AB-2F02-4FD6-ADF5-FC5291EFCFF7}" presName="Name37" presStyleLbl="parChTrans1D4" presStyleIdx="3" presStyleCnt="5"/>
      <dgm:spPr/>
      <dgm:t>
        <a:bodyPr/>
        <a:lstStyle/>
        <a:p>
          <a:endParaRPr lang="en-US"/>
        </a:p>
      </dgm:t>
    </dgm:pt>
    <dgm:pt modelId="{55AFA6F0-8579-4AC2-B857-3050B0FD34FB}" type="pres">
      <dgm:prSet presAssocID="{43A677AC-8F89-449F-BD88-F3C76E3986D7}" presName="hierRoot2" presStyleCnt="0">
        <dgm:presLayoutVars>
          <dgm:hierBranch val="init"/>
        </dgm:presLayoutVars>
      </dgm:prSet>
      <dgm:spPr/>
    </dgm:pt>
    <dgm:pt modelId="{F2777A50-A5D3-4EEF-B307-CEFFE4544D47}" type="pres">
      <dgm:prSet presAssocID="{43A677AC-8F89-449F-BD88-F3C76E3986D7}" presName="rootComposite" presStyleCnt="0"/>
      <dgm:spPr/>
    </dgm:pt>
    <dgm:pt modelId="{0853FC4E-86F5-43FF-B372-BCA3F8C8BC56}" type="pres">
      <dgm:prSet presAssocID="{43A677AC-8F89-449F-BD88-F3C76E3986D7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E85451-1154-4994-B0A4-AF83F5BA370C}" type="pres">
      <dgm:prSet presAssocID="{43A677AC-8F89-449F-BD88-F3C76E3986D7}" presName="rootConnector" presStyleLbl="node4" presStyleIdx="3" presStyleCnt="5"/>
      <dgm:spPr/>
      <dgm:t>
        <a:bodyPr/>
        <a:lstStyle/>
        <a:p>
          <a:endParaRPr lang="en-US"/>
        </a:p>
      </dgm:t>
    </dgm:pt>
    <dgm:pt modelId="{CA972F3C-49B3-4581-9F78-2F9C0393B130}" type="pres">
      <dgm:prSet presAssocID="{43A677AC-8F89-449F-BD88-F3C76E3986D7}" presName="hierChild4" presStyleCnt="0"/>
      <dgm:spPr/>
    </dgm:pt>
    <dgm:pt modelId="{C892A2E1-6F98-4377-8389-E9B659A28957}" type="pres">
      <dgm:prSet presAssocID="{43A677AC-8F89-449F-BD88-F3C76E3986D7}" presName="hierChild5" presStyleCnt="0"/>
      <dgm:spPr/>
    </dgm:pt>
    <dgm:pt modelId="{268A2B5B-A371-4C51-9CFD-1D52AA3FFB02}" type="pres">
      <dgm:prSet presAssocID="{5CC1D31A-A1EF-4813-AA80-F2E47EA52275}" presName="hierChild5" presStyleCnt="0"/>
      <dgm:spPr/>
    </dgm:pt>
    <dgm:pt modelId="{ACFC8360-1562-4FD5-AC80-C1D695ACB113}" type="pres">
      <dgm:prSet presAssocID="{B38FDA4C-BF8C-424D-8FCE-BA253299EA9A}" presName="hierChild5" presStyleCnt="0"/>
      <dgm:spPr/>
    </dgm:pt>
    <dgm:pt modelId="{0CCF362B-1524-405D-AD42-BCC6F5674AED}" type="pres">
      <dgm:prSet presAssocID="{72435A90-F341-4402-AF70-D89127989099}" presName="Name37" presStyleLbl="parChTrans1D3" presStyleIdx="2" presStyleCnt="4"/>
      <dgm:spPr/>
      <dgm:t>
        <a:bodyPr/>
        <a:lstStyle/>
        <a:p>
          <a:endParaRPr lang="en-US"/>
        </a:p>
      </dgm:t>
    </dgm:pt>
    <dgm:pt modelId="{3232AFC2-5404-4BEF-9BA8-35A8100FF746}" type="pres">
      <dgm:prSet presAssocID="{0D17C9CB-3EE9-46CC-ACF8-3DBD67DF0979}" presName="hierRoot2" presStyleCnt="0">
        <dgm:presLayoutVars>
          <dgm:hierBranch val="init"/>
        </dgm:presLayoutVars>
      </dgm:prSet>
      <dgm:spPr/>
    </dgm:pt>
    <dgm:pt modelId="{F2B5E24D-C106-4C03-86FF-9341E5698E79}" type="pres">
      <dgm:prSet presAssocID="{0D17C9CB-3EE9-46CC-ACF8-3DBD67DF0979}" presName="rootComposite" presStyleCnt="0"/>
      <dgm:spPr/>
    </dgm:pt>
    <dgm:pt modelId="{E3301764-421F-4745-BE98-C8F14FF03E4F}" type="pres">
      <dgm:prSet presAssocID="{0D17C9CB-3EE9-46CC-ACF8-3DBD67DF0979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BA0D0C-A504-4BC2-95C0-B98D41FBC758}" type="pres">
      <dgm:prSet presAssocID="{0D17C9CB-3EE9-46CC-ACF8-3DBD67DF0979}" presName="rootConnector" presStyleLbl="node3" presStyleIdx="2" presStyleCnt="4"/>
      <dgm:spPr/>
      <dgm:t>
        <a:bodyPr/>
        <a:lstStyle/>
        <a:p>
          <a:endParaRPr lang="en-US"/>
        </a:p>
      </dgm:t>
    </dgm:pt>
    <dgm:pt modelId="{F800096A-5E33-4077-B900-127DCFFC00E8}" type="pres">
      <dgm:prSet presAssocID="{0D17C9CB-3EE9-46CC-ACF8-3DBD67DF0979}" presName="hierChild4" presStyleCnt="0"/>
      <dgm:spPr/>
    </dgm:pt>
    <dgm:pt modelId="{44C45482-FD1C-4671-9542-0CED91FFAAFE}" type="pres">
      <dgm:prSet presAssocID="{0D17C9CB-3EE9-46CC-ACF8-3DBD67DF0979}" presName="hierChild5" presStyleCnt="0"/>
      <dgm:spPr/>
    </dgm:pt>
    <dgm:pt modelId="{31A83331-A34A-43C1-9E3D-63F2871EB4C1}" type="pres">
      <dgm:prSet presAssocID="{8CAC9D0C-5BE1-405A-B9F8-1B5E6C7FF46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BBBCA517-AAF8-4142-9F13-59836933DFC5}" type="pres">
      <dgm:prSet presAssocID="{895778A9-6F00-4D17-A7F8-B78D72A61018}" presName="hierRoot2" presStyleCnt="0">
        <dgm:presLayoutVars>
          <dgm:hierBranch val="init"/>
        </dgm:presLayoutVars>
      </dgm:prSet>
      <dgm:spPr/>
    </dgm:pt>
    <dgm:pt modelId="{294639FF-B524-4A4B-846A-56ED322DE1D8}" type="pres">
      <dgm:prSet presAssocID="{895778A9-6F00-4D17-A7F8-B78D72A61018}" presName="rootComposite" presStyleCnt="0"/>
      <dgm:spPr/>
    </dgm:pt>
    <dgm:pt modelId="{91AAE8B4-9FF2-4BC0-BF2F-F9307E987285}" type="pres">
      <dgm:prSet presAssocID="{895778A9-6F00-4D17-A7F8-B78D72A61018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1DB5C0-84B7-435B-A9F2-D7B5D6D551FE}" type="pres">
      <dgm:prSet presAssocID="{895778A9-6F00-4D17-A7F8-B78D72A61018}" presName="rootConnector" presStyleLbl="node3" presStyleIdx="3" presStyleCnt="4"/>
      <dgm:spPr/>
      <dgm:t>
        <a:bodyPr/>
        <a:lstStyle/>
        <a:p>
          <a:endParaRPr lang="en-US"/>
        </a:p>
      </dgm:t>
    </dgm:pt>
    <dgm:pt modelId="{657A421E-2803-4E30-A382-CB8F70F2FFFC}" type="pres">
      <dgm:prSet presAssocID="{895778A9-6F00-4D17-A7F8-B78D72A61018}" presName="hierChild4" presStyleCnt="0"/>
      <dgm:spPr/>
    </dgm:pt>
    <dgm:pt modelId="{B5E96243-2988-4F08-8CAB-3EBE93922ADF}" type="pres">
      <dgm:prSet presAssocID="{ECA426EE-D973-4AC8-B2A5-C8B45CFE5C9D}" presName="Name37" presStyleLbl="parChTrans1D4" presStyleIdx="4" presStyleCnt="5"/>
      <dgm:spPr/>
      <dgm:t>
        <a:bodyPr/>
        <a:lstStyle/>
        <a:p>
          <a:endParaRPr lang="en-US"/>
        </a:p>
      </dgm:t>
    </dgm:pt>
    <dgm:pt modelId="{E165DA35-700C-45FE-B0E0-17EF2590AEAC}" type="pres">
      <dgm:prSet presAssocID="{F4518777-F7DE-4FBC-BA2C-E796D94259E7}" presName="hierRoot2" presStyleCnt="0">
        <dgm:presLayoutVars>
          <dgm:hierBranch val="init"/>
        </dgm:presLayoutVars>
      </dgm:prSet>
      <dgm:spPr/>
    </dgm:pt>
    <dgm:pt modelId="{00571E27-2749-4FD9-87C1-BAAE141DB657}" type="pres">
      <dgm:prSet presAssocID="{F4518777-F7DE-4FBC-BA2C-E796D94259E7}" presName="rootComposite" presStyleCnt="0"/>
      <dgm:spPr/>
    </dgm:pt>
    <dgm:pt modelId="{B663EC94-9337-46B1-A1A3-D4E84120085D}" type="pres">
      <dgm:prSet presAssocID="{F4518777-F7DE-4FBC-BA2C-E796D94259E7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B8A562-265A-414F-828A-5362BF136952}" type="pres">
      <dgm:prSet presAssocID="{F4518777-F7DE-4FBC-BA2C-E796D94259E7}" presName="rootConnector" presStyleLbl="node4" presStyleIdx="4" presStyleCnt="5"/>
      <dgm:spPr/>
      <dgm:t>
        <a:bodyPr/>
        <a:lstStyle/>
        <a:p>
          <a:endParaRPr lang="en-US"/>
        </a:p>
      </dgm:t>
    </dgm:pt>
    <dgm:pt modelId="{2F6A40A1-DCFD-413F-BF1E-8F85E356F4C5}" type="pres">
      <dgm:prSet presAssocID="{F4518777-F7DE-4FBC-BA2C-E796D94259E7}" presName="hierChild4" presStyleCnt="0"/>
      <dgm:spPr/>
    </dgm:pt>
    <dgm:pt modelId="{0BAA42BC-9D18-4536-A90A-AF4873941095}" type="pres">
      <dgm:prSet presAssocID="{F4518777-F7DE-4FBC-BA2C-E796D94259E7}" presName="hierChild5" presStyleCnt="0"/>
      <dgm:spPr/>
    </dgm:pt>
    <dgm:pt modelId="{C9986673-54AF-40A5-A644-D55290BF3A5B}" type="pres">
      <dgm:prSet presAssocID="{895778A9-6F00-4D17-A7F8-B78D72A61018}" presName="hierChild5" presStyleCnt="0"/>
      <dgm:spPr/>
    </dgm:pt>
    <dgm:pt modelId="{6952842A-8395-4FA7-AB11-731BA34A9841}" type="pres">
      <dgm:prSet presAssocID="{DBE5D6A0-0BF7-461A-A351-99FB00B4DB25}" presName="hierChild5" presStyleCnt="0"/>
      <dgm:spPr/>
    </dgm:pt>
    <dgm:pt modelId="{BB648A39-EB99-4E97-B8A9-8E238C6CB05F}" type="pres">
      <dgm:prSet presAssocID="{6D1DB65F-83B4-464E-B089-7D3412177ED8}" presName="hierChild3" presStyleCnt="0"/>
      <dgm:spPr/>
    </dgm:pt>
  </dgm:ptLst>
  <dgm:cxnLst>
    <dgm:cxn modelId="{7D7D3B4B-ACE7-4EB2-84EA-98035C883511}" srcId="{DBE5D6A0-0BF7-461A-A351-99FB00B4DB25}" destId="{70BE4ED3-3C6B-40E2-B776-DB30A4BA82AB}" srcOrd="0" destOrd="0" parTransId="{68DCCB3B-4B86-4B76-82F1-411CC6D02758}" sibTransId="{C6A9F604-2D99-4DC6-99E2-8CE453F58BD6}"/>
    <dgm:cxn modelId="{469BEBB9-FB6E-445B-B605-0116C3AF6511}" srcId="{28CBF404-B5DF-4DE8-A946-94F73A1FC4A4}" destId="{0B07A318-A0B2-4C00-BE66-51B20FABCFBA}" srcOrd="0" destOrd="0" parTransId="{C823DE66-741E-4890-AF53-BB938201B4D8}" sibTransId="{ABC08596-2565-489C-8AC0-6B712EEF0C4B}"/>
    <dgm:cxn modelId="{54A26032-F842-4FBB-B9C3-693CB96915A2}" type="presOf" srcId="{68DCCB3B-4B86-4B76-82F1-411CC6D02758}" destId="{3C6F0BF9-03E2-4A4E-B494-B504CF9EBC40}" srcOrd="0" destOrd="0" presId="urn:microsoft.com/office/officeart/2005/8/layout/orgChart1"/>
    <dgm:cxn modelId="{E0EDA984-BDA4-4808-9C1A-3A2A44FE2751}" type="presOf" srcId="{DBE5D6A0-0BF7-461A-A351-99FB00B4DB25}" destId="{4C1BD418-AB2A-4354-92B3-3D386D9C1F46}" srcOrd="1" destOrd="0" presId="urn:microsoft.com/office/officeart/2005/8/layout/orgChart1"/>
    <dgm:cxn modelId="{B8D717C8-73CA-4D9F-A32D-F04C87CEA6CA}" type="presOf" srcId="{0B07A318-A0B2-4C00-BE66-51B20FABCFBA}" destId="{5E3B7961-6DDE-473F-85D0-7E0CBC97F8FA}" srcOrd="0" destOrd="0" presId="urn:microsoft.com/office/officeart/2005/8/layout/orgChart1"/>
    <dgm:cxn modelId="{44F8C2C5-E9B5-4692-A71B-1FC041C40594}" type="presOf" srcId="{895778A9-6F00-4D17-A7F8-B78D72A61018}" destId="{91AAE8B4-9FF2-4BC0-BF2F-F9307E987285}" srcOrd="0" destOrd="0" presId="urn:microsoft.com/office/officeart/2005/8/layout/orgChart1"/>
    <dgm:cxn modelId="{0A741FA0-C7C3-4107-A3DD-57BF2807B191}" srcId="{5CC1D31A-A1EF-4813-AA80-F2E47EA52275}" destId="{28CBF404-B5DF-4DE8-A946-94F73A1FC4A4}" srcOrd="0" destOrd="0" parTransId="{2C09097B-C2A7-4835-BFD6-FE6081C8BF6D}" sibTransId="{D0C7071D-D017-4E42-9C65-032E5ADB4E0A}"/>
    <dgm:cxn modelId="{4036FE6E-3210-4447-961E-6B0A76EE964C}" type="presOf" srcId="{B38FDA4C-BF8C-424D-8FCE-BA253299EA9A}" destId="{DDF045C5-7667-45E9-B911-05E966408291}" srcOrd="0" destOrd="0" presId="urn:microsoft.com/office/officeart/2005/8/layout/orgChart1"/>
    <dgm:cxn modelId="{3813E730-3D52-4730-91D3-4E6915349582}" type="presOf" srcId="{0B07A318-A0B2-4C00-BE66-51B20FABCFBA}" destId="{1E7B856C-5C98-498B-92B2-FC48AF54DFC1}" srcOrd="1" destOrd="0" presId="urn:microsoft.com/office/officeart/2005/8/layout/orgChart1"/>
    <dgm:cxn modelId="{103D2BA9-A067-4BE5-ADAC-59BDFB8BE192}" type="presOf" srcId="{70BE4ED3-3C6B-40E2-B776-DB30A4BA82AB}" destId="{C346BE6A-7A6B-43C1-8270-4CFDC978C81D}" srcOrd="0" destOrd="0" presId="urn:microsoft.com/office/officeart/2005/8/layout/orgChart1"/>
    <dgm:cxn modelId="{AA7D351C-A70E-446C-8E91-7F8A1820AAE4}" type="presOf" srcId="{0D17C9CB-3EE9-46CC-ACF8-3DBD67DF0979}" destId="{E3301764-421F-4745-BE98-C8F14FF03E4F}" srcOrd="0" destOrd="0" presId="urn:microsoft.com/office/officeart/2005/8/layout/orgChart1"/>
    <dgm:cxn modelId="{21416AFD-B1D7-47C9-80CA-025F8CE336C7}" type="presOf" srcId="{F4518777-F7DE-4FBC-BA2C-E796D94259E7}" destId="{98B8A562-265A-414F-828A-5362BF136952}" srcOrd="1" destOrd="0" presId="urn:microsoft.com/office/officeart/2005/8/layout/orgChart1"/>
    <dgm:cxn modelId="{3583B4ED-90DD-4734-9C08-B25D82A51E60}" type="presOf" srcId="{B29663AB-2F02-4FD6-ADF5-FC5291EFCFF7}" destId="{A5C6B82D-0100-4E16-8000-943DF5401A08}" srcOrd="0" destOrd="0" presId="urn:microsoft.com/office/officeart/2005/8/layout/orgChart1"/>
    <dgm:cxn modelId="{4A933547-B647-471F-9063-0B646C0D68F6}" type="presOf" srcId="{0D17C9CB-3EE9-46CC-ACF8-3DBD67DF0979}" destId="{33BA0D0C-A504-4BC2-95C0-B98D41FBC758}" srcOrd="1" destOrd="0" presId="urn:microsoft.com/office/officeart/2005/8/layout/orgChart1"/>
    <dgm:cxn modelId="{F3AD15CC-6CE4-4264-9B74-8D4178A5F409}" type="presOf" srcId="{C823DE66-741E-4890-AF53-BB938201B4D8}" destId="{15B832AF-129E-4C0E-8F29-50937C04CE1E}" srcOrd="0" destOrd="0" presId="urn:microsoft.com/office/officeart/2005/8/layout/orgChart1"/>
    <dgm:cxn modelId="{FC138F08-9D83-45E7-B3C3-58095E9D9EFA}" srcId="{5CC1D31A-A1EF-4813-AA80-F2E47EA52275}" destId="{43A677AC-8F89-449F-BD88-F3C76E3986D7}" srcOrd="1" destOrd="0" parTransId="{B29663AB-2F02-4FD6-ADF5-FC5291EFCFF7}" sibTransId="{827C6C3A-B2F7-4ACB-84DC-39C9837A8A4B}"/>
    <dgm:cxn modelId="{564E29A2-B955-4AB7-9643-1FCC1C004E57}" type="presOf" srcId="{F4518777-F7DE-4FBC-BA2C-E796D94259E7}" destId="{B663EC94-9337-46B1-A1A3-D4E84120085D}" srcOrd="0" destOrd="0" presId="urn:microsoft.com/office/officeart/2005/8/layout/orgChart1"/>
    <dgm:cxn modelId="{460CC8FB-7169-48A8-A052-6AEC5419DA1A}" srcId="{6D1DB65F-83B4-464E-B089-7D3412177ED8}" destId="{DBE5D6A0-0BF7-461A-A351-99FB00B4DB25}" srcOrd="0" destOrd="0" parTransId="{3A5E853C-F203-4E88-AD08-4FACB4AAAE92}" sibTransId="{97801449-7BDD-4DD9-952F-7B645AF46948}"/>
    <dgm:cxn modelId="{4E3F4D40-441D-49A0-8921-B1F4E64CBD1B}" type="presOf" srcId="{28CBF404-B5DF-4DE8-A946-94F73A1FC4A4}" destId="{0BA0E89D-8655-4ECE-B39D-25A35AD5E7E6}" srcOrd="1" destOrd="0" presId="urn:microsoft.com/office/officeart/2005/8/layout/orgChart1"/>
    <dgm:cxn modelId="{7D68BB9B-3C78-4EEB-8F67-AA6B04409B7F}" type="presOf" srcId="{DBE5D6A0-0BF7-461A-A351-99FB00B4DB25}" destId="{3DDD76F4-D546-4A28-868F-1C0893ADEF05}" srcOrd="0" destOrd="0" presId="urn:microsoft.com/office/officeart/2005/8/layout/orgChart1"/>
    <dgm:cxn modelId="{7A23493C-F9EC-463B-9918-F2B3AFB1277A}" srcId="{B38FDA4C-BF8C-424D-8FCE-BA253299EA9A}" destId="{5CC1D31A-A1EF-4813-AA80-F2E47EA52275}" srcOrd="0" destOrd="0" parTransId="{4CB75359-B234-465D-8188-D9D34E83C5D1}" sibTransId="{30FA7B33-B999-498F-84A0-9A2138428F9A}"/>
    <dgm:cxn modelId="{6C54EAC5-9D35-48AC-BB84-51DC48A8EC85}" type="presOf" srcId="{28CBF404-B5DF-4DE8-A946-94F73A1FC4A4}" destId="{7C5CD2FC-4B97-4A0D-92C5-2CD02BBBAB7F}" srcOrd="0" destOrd="0" presId="urn:microsoft.com/office/officeart/2005/8/layout/orgChart1"/>
    <dgm:cxn modelId="{09132744-E707-4325-9244-4637C24653A3}" type="presOf" srcId="{8CAC9D0C-5BE1-405A-B9F8-1B5E6C7FF468}" destId="{31A83331-A34A-43C1-9E3D-63F2871EB4C1}" srcOrd="0" destOrd="0" presId="urn:microsoft.com/office/officeart/2005/8/layout/orgChart1"/>
    <dgm:cxn modelId="{BCEA1A6D-B80D-4E33-8BE0-F320C693DBB1}" srcId="{DBE5D6A0-0BF7-461A-A351-99FB00B4DB25}" destId="{895778A9-6F00-4D17-A7F8-B78D72A61018}" srcOrd="3" destOrd="0" parTransId="{8CAC9D0C-5BE1-405A-B9F8-1B5E6C7FF468}" sibTransId="{AD7C59ED-B6D0-44BB-8C95-F9B02E27537B}"/>
    <dgm:cxn modelId="{8018196B-EB4F-4AFF-ADFA-7DAEBE819D49}" type="presOf" srcId="{2C09097B-C2A7-4835-BFD6-FE6081C8BF6D}" destId="{267BE3B3-6507-4149-8C1E-98531B3FBF0F}" srcOrd="0" destOrd="0" presId="urn:microsoft.com/office/officeart/2005/8/layout/orgChart1"/>
    <dgm:cxn modelId="{3D83D69E-A971-4D9B-BF3A-665DC38E6B8C}" type="presOf" srcId="{895778A9-6F00-4D17-A7F8-B78D72A61018}" destId="{1B1DB5C0-84B7-435B-A9F2-D7B5D6D551FE}" srcOrd="1" destOrd="0" presId="urn:microsoft.com/office/officeart/2005/8/layout/orgChart1"/>
    <dgm:cxn modelId="{502DA580-E002-4A04-A742-D0F6E6480FA2}" srcId="{DBE5D6A0-0BF7-461A-A351-99FB00B4DB25}" destId="{0D17C9CB-3EE9-46CC-ACF8-3DBD67DF0979}" srcOrd="2" destOrd="0" parTransId="{72435A90-F341-4402-AF70-D89127989099}" sibTransId="{A0850E7F-4F8E-437C-A6C3-FFBDE390279A}"/>
    <dgm:cxn modelId="{8DD530B9-32E4-4754-B945-CBFCA2262CF7}" srcId="{895778A9-6F00-4D17-A7F8-B78D72A61018}" destId="{F4518777-F7DE-4FBC-BA2C-E796D94259E7}" srcOrd="0" destOrd="0" parTransId="{ECA426EE-D973-4AC8-B2A5-C8B45CFE5C9D}" sibTransId="{AC87DBF0-B2D3-436B-A3E0-E2A689D56ED6}"/>
    <dgm:cxn modelId="{31DC8D44-5E9C-419D-862B-33AA55DF859C}" srcId="{2EE0A476-AA3C-48FE-BBC7-7E0EC051554E}" destId="{6D1DB65F-83B4-464E-B089-7D3412177ED8}" srcOrd="0" destOrd="0" parTransId="{FA5A6261-C446-452A-8FBD-6C5B68654924}" sibTransId="{0D1C4485-A593-4A86-A0F9-A400519EE0F4}"/>
    <dgm:cxn modelId="{0E677C4C-FC8F-4BCE-83A0-9ED57A2D07FE}" type="presOf" srcId="{6D1DB65F-83B4-464E-B089-7D3412177ED8}" destId="{4015826D-44DC-406F-A367-5F98E23D3CC0}" srcOrd="0" destOrd="0" presId="urn:microsoft.com/office/officeart/2005/8/layout/orgChart1"/>
    <dgm:cxn modelId="{061275F9-0872-47D3-A7BD-7E0A3F41B1EF}" type="presOf" srcId="{3A5E853C-F203-4E88-AD08-4FACB4AAAE92}" destId="{F6347D4B-9EDD-40AD-905C-388441EFB739}" srcOrd="0" destOrd="0" presId="urn:microsoft.com/office/officeart/2005/8/layout/orgChart1"/>
    <dgm:cxn modelId="{F6D96F46-74E0-407A-BD8A-CE64696F70BB}" type="presOf" srcId="{409B53A0-3A07-408A-930C-8560C11D311D}" destId="{CA83ED3F-2D11-4739-A200-98AED5944302}" srcOrd="0" destOrd="0" presId="urn:microsoft.com/office/officeart/2005/8/layout/orgChart1"/>
    <dgm:cxn modelId="{25EAFC84-3382-44DF-BC5E-B28D629E6322}" type="presOf" srcId="{2EE0A476-AA3C-48FE-BBC7-7E0EC051554E}" destId="{6CB11582-39AE-4516-AD98-4FD0DE43B1DA}" srcOrd="0" destOrd="0" presId="urn:microsoft.com/office/officeart/2005/8/layout/orgChart1"/>
    <dgm:cxn modelId="{F5BD2860-5A31-4C79-A1EF-44F9D0112648}" type="presOf" srcId="{72435A90-F341-4402-AF70-D89127989099}" destId="{0CCF362B-1524-405D-AD42-BCC6F5674AED}" srcOrd="0" destOrd="0" presId="urn:microsoft.com/office/officeart/2005/8/layout/orgChart1"/>
    <dgm:cxn modelId="{C8DB5717-0A73-4731-8A20-25F423ADCD10}" type="presOf" srcId="{5CC1D31A-A1EF-4813-AA80-F2E47EA52275}" destId="{8AD531E8-524F-4EB5-B160-9753F5E270B8}" srcOrd="1" destOrd="0" presId="urn:microsoft.com/office/officeart/2005/8/layout/orgChart1"/>
    <dgm:cxn modelId="{F54C53BF-0F97-4DEC-9A8B-9A20F3C63742}" type="presOf" srcId="{43A677AC-8F89-449F-BD88-F3C76E3986D7}" destId="{0853FC4E-86F5-43FF-B372-BCA3F8C8BC56}" srcOrd="0" destOrd="0" presId="urn:microsoft.com/office/officeart/2005/8/layout/orgChart1"/>
    <dgm:cxn modelId="{637B309E-940A-447E-9AF4-598BF8A72CF9}" type="presOf" srcId="{ECA426EE-D973-4AC8-B2A5-C8B45CFE5C9D}" destId="{B5E96243-2988-4F08-8CAB-3EBE93922ADF}" srcOrd="0" destOrd="0" presId="urn:microsoft.com/office/officeart/2005/8/layout/orgChart1"/>
    <dgm:cxn modelId="{18629BC3-8FBF-43A0-8F7A-08546B5BEAFE}" type="presOf" srcId="{6D1DB65F-83B4-464E-B089-7D3412177ED8}" destId="{00392037-B2FC-407D-B981-69E15135C330}" srcOrd="1" destOrd="0" presId="urn:microsoft.com/office/officeart/2005/8/layout/orgChart1"/>
    <dgm:cxn modelId="{BDE6EDA9-95FF-4F9F-8DB1-EB1F4906FA0E}" srcId="{DBE5D6A0-0BF7-461A-A351-99FB00B4DB25}" destId="{B38FDA4C-BF8C-424D-8FCE-BA253299EA9A}" srcOrd="1" destOrd="0" parTransId="{409B53A0-3A07-408A-930C-8560C11D311D}" sibTransId="{B2681099-2007-49C8-830E-0EBF2626E6EE}"/>
    <dgm:cxn modelId="{20F588E7-247C-45D0-9D95-14844A6CC5F6}" type="presOf" srcId="{B38FDA4C-BF8C-424D-8FCE-BA253299EA9A}" destId="{E04696B7-9E6C-4FAC-ABE1-F753D16D2B6E}" srcOrd="1" destOrd="0" presId="urn:microsoft.com/office/officeart/2005/8/layout/orgChart1"/>
    <dgm:cxn modelId="{5119A0F9-D284-4C92-8902-5A7A4ED87B65}" type="presOf" srcId="{4CB75359-B234-465D-8188-D9D34E83C5D1}" destId="{FD0947C0-1E15-4044-BB87-FE1FF3AAC4B7}" srcOrd="0" destOrd="0" presId="urn:microsoft.com/office/officeart/2005/8/layout/orgChart1"/>
    <dgm:cxn modelId="{47FED30F-9A6D-4B22-8B0A-A3426621DF78}" type="presOf" srcId="{5CC1D31A-A1EF-4813-AA80-F2E47EA52275}" destId="{740FD122-7F73-4B2E-B6E9-93A1CC28BDA7}" srcOrd="0" destOrd="0" presId="urn:microsoft.com/office/officeart/2005/8/layout/orgChart1"/>
    <dgm:cxn modelId="{4363C124-BAB8-4734-B8D5-A21ABF16A3C7}" type="presOf" srcId="{43A677AC-8F89-449F-BD88-F3C76E3986D7}" destId="{A9E85451-1154-4994-B0A4-AF83F5BA370C}" srcOrd="1" destOrd="0" presId="urn:microsoft.com/office/officeart/2005/8/layout/orgChart1"/>
    <dgm:cxn modelId="{53CC3F9E-2BC2-4F5B-8CB7-0B0BBBE4CE5C}" type="presOf" srcId="{70BE4ED3-3C6B-40E2-B776-DB30A4BA82AB}" destId="{98B6A096-A156-4985-A7AA-7A4FB4DEED47}" srcOrd="1" destOrd="0" presId="urn:microsoft.com/office/officeart/2005/8/layout/orgChart1"/>
    <dgm:cxn modelId="{2526CF50-2F00-4E80-989F-F635FCC8E79E}" type="presParOf" srcId="{6CB11582-39AE-4516-AD98-4FD0DE43B1DA}" destId="{F394E4FE-302D-4B5C-90BA-BB76A2A3F183}" srcOrd="0" destOrd="0" presId="urn:microsoft.com/office/officeart/2005/8/layout/orgChart1"/>
    <dgm:cxn modelId="{A75EFCBA-064D-4058-B9D5-5BB0CFE335C3}" type="presParOf" srcId="{F394E4FE-302D-4B5C-90BA-BB76A2A3F183}" destId="{22E3BE10-F27D-4769-975F-1C117DCE17D6}" srcOrd="0" destOrd="0" presId="urn:microsoft.com/office/officeart/2005/8/layout/orgChart1"/>
    <dgm:cxn modelId="{7908C928-BC30-466C-8CEF-D65FC5BF6049}" type="presParOf" srcId="{22E3BE10-F27D-4769-975F-1C117DCE17D6}" destId="{4015826D-44DC-406F-A367-5F98E23D3CC0}" srcOrd="0" destOrd="0" presId="urn:microsoft.com/office/officeart/2005/8/layout/orgChart1"/>
    <dgm:cxn modelId="{D982CE2F-26A2-47FB-A7BA-F77EA49B8842}" type="presParOf" srcId="{22E3BE10-F27D-4769-975F-1C117DCE17D6}" destId="{00392037-B2FC-407D-B981-69E15135C330}" srcOrd="1" destOrd="0" presId="urn:microsoft.com/office/officeart/2005/8/layout/orgChart1"/>
    <dgm:cxn modelId="{B308B51D-94E5-4D94-A3A9-5F7FAA7CF059}" type="presParOf" srcId="{F394E4FE-302D-4B5C-90BA-BB76A2A3F183}" destId="{F8C562A8-C18D-46AF-B7ED-DB111630ED0F}" srcOrd="1" destOrd="0" presId="urn:microsoft.com/office/officeart/2005/8/layout/orgChart1"/>
    <dgm:cxn modelId="{1CBC5C90-1176-48F8-923A-B91F4B5DE0CE}" type="presParOf" srcId="{F8C562A8-C18D-46AF-B7ED-DB111630ED0F}" destId="{F6347D4B-9EDD-40AD-905C-388441EFB739}" srcOrd="0" destOrd="0" presId="urn:microsoft.com/office/officeart/2005/8/layout/orgChart1"/>
    <dgm:cxn modelId="{2C10A4E7-BD84-4E8D-8A87-A50BF9C74FDA}" type="presParOf" srcId="{F8C562A8-C18D-46AF-B7ED-DB111630ED0F}" destId="{1D822522-FC33-46F6-AEFD-EA8198DAD239}" srcOrd="1" destOrd="0" presId="urn:microsoft.com/office/officeart/2005/8/layout/orgChart1"/>
    <dgm:cxn modelId="{7D1DAE1D-4905-479A-B411-EACF9DE298E2}" type="presParOf" srcId="{1D822522-FC33-46F6-AEFD-EA8198DAD239}" destId="{34D27C37-3F9B-4D1C-B9CD-ADC9345C0CE1}" srcOrd="0" destOrd="0" presId="urn:microsoft.com/office/officeart/2005/8/layout/orgChart1"/>
    <dgm:cxn modelId="{23A6F172-CDA4-4219-B490-532CD6984265}" type="presParOf" srcId="{34D27C37-3F9B-4D1C-B9CD-ADC9345C0CE1}" destId="{3DDD76F4-D546-4A28-868F-1C0893ADEF05}" srcOrd="0" destOrd="0" presId="urn:microsoft.com/office/officeart/2005/8/layout/orgChart1"/>
    <dgm:cxn modelId="{F8ED7E92-95CF-4265-8E7C-3EBA396C42A9}" type="presParOf" srcId="{34D27C37-3F9B-4D1C-B9CD-ADC9345C0CE1}" destId="{4C1BD418-AB2A-4354-92B3-3D386D9C1F46}" srcOrd="1" destOrd="0" presId="urn:microsoft.com/office/officeart/2005/8/layout/orgChart1"/>
    <dgm:cxn modelId="{6F345033-CE1A-48CB-8A0A-544EA45F4B11}" type="presParOf" srcId="{1D822522-FC33-46F6-AEFD-EA8198DAD239}" destId="{1C657A39-5825-41CD-85C7-AFC61FF7B576}" srcOrd="1" destOrd="0" presId="urn:microsoft.com/office/officeart/2005/8/layout/orgChart1"/>
    <dgm:cxn modelId="{692CEB76-3BFA-4655-A7B1-EF3FA79E4714}" type="presParOf" srcId="{1C657A39-5825-41CD-85C7-AFC61FF7B576}" destId="{3C6F0BF9-03E2-4A4E-B494-B504CF9EBC40}" srcOrd="0" destOrd="0" presId="urn:microsoft.com/office/officeart/2005/8/layout/orgChart1"/>
    <dgm:cxn modelId="{56E34A72-14E0-499B-ACA1-1C539D44CBF8}" type="presParOf" srcId="{1C657A39-5825-41CD-85C7-AFC61FF7B576}" destId="{63293275-290D-4601-8B04-EDF53F668162}" srcOrd="1" destOrd="0" presId="urn:microsoft.com/office/officeart/2005/8/layout/orgChart1"/>
    <dgm:cxn modelId="{40B774B5-A778-4417-9936-1AF40B34236F}" type="presParOf" srcId="{63293275-290D-4601-8B04-EDF53F668162}" destId="{6E8D7DD5-00CF-4A76-90DF-AB7AF3BADCF7}" srcOrd="0" destOrd="0" presId="urn:microsoft.com/office/officeart/2005/8/layout/orgChart1"/>
    <dgm:cxn modelId="{0862E899-2DF4-4189-A4D0-DF821F93F098}" type="presParOf" srcId="{6E8D7DD5-00CF-4A76-90DF-AB7AF3BADCF7}" destId="{C346BE6A-7A6B-43C1-8270-4CFDC978C81D}" srcOrd="0" destOrd="0" presId="urn:microsoft.com/office/officeart/2005/8/layout/orgChart1"/>
    <dgm:cxn modelId="{D1634E55-01FC-4565-96D1-E3E9FE9956B2}" type="presParOf" srcId="{6E8D7DD5-00CF-4A76-90DF-AB7AF3BADCF7}" destId="{98B6A096-A156-4985-A7AA-7A4FB4DEED47}" srcOrd="1" destOrd="0" presId="urn:microsoft.com/office/officeart/2005/8/layout/orgChart1"/>
    <dgm:cxn modelId="{D9294FB3-A5C8-4992-B66A-97828C658AD1}" type="presParOf" srcId="{63293275-290D-4601-8B04-EDF53F668162}" destId="{4474CB7C-B1CC-4CF7-BB34-BD15C2CEFDE3}" srcOrd="1" destOrd="0" presId="urn:microsoft.com/office/officeart/2005/8/layout/orgChart1"/>
    <dgm:cxn modelId="{554DA590-ED22-4411-9D57-4A1DC31002AA}" type="presParOf" srcId="{63293275-290D-4601-8B04-EDF53F668162}" destId="{1E2F4133-890A-4BAD-8322-CC1DC8543FD8}" srcOrd="2" destOrd="0" presId="urn:microsoft.com/office/officeart/2005/8/layout/orgChart1"/>
    <dgm:cxn modelId="{8271E964-834E-4FB6-BD7C-75217DB56F08}" type="presParOf" srcId="{1C657A39-5825-41CD-85C7-AFC61FF7B576}" destId="{CA83ED3F-2D11-4739-A200-98AED5944302}" srcOrd="2" destOrd="0" presId="urn:microsoft.com/office/officeart/2005/8/layout/orgChart1"/>
    <dgm:cxn modelId="{0376FA17-6527-419D-A19B-2645DCD15A12}" type="presParOf" srcId="{1C657A39-5825-41CD-85C7-AFC61FF7B576}" destId="{D0B1B3E9-AA3C-416F-B9A2-3F6BF438852C}" srcOrd="3" destOrd="0" presId="urn:microsoft.com/office/officeart/2005/8/layout/orgChart1"/>
    <dgm:cxn modelId="{643A9C65-75DE-4DA7-AF7F-17E9F774D98F}" type="presParOf" srcId="{D0B1B3E9-AA3C-416F-B9A2-3F6BF438852C}" destId="{CA441168-E690-45D3-9C3F-C63925551C72}" srcOrd="0" destOrd="0" presId="urn:microsoft.com/office/officeart/2005/8/layout/orgChart1"/>
    <dgm:cxn modelId="{5A8418F6-0776-4A65-B13D-9E656DABA13B}" type="presParOf" srcId="{CA441168-E690-45D3-9C3F-C63925551C72}" destId="{DDF045C5-7667-45E9-B911-05E966408291}" srcOrd="0" destOrd="0" presId="urn:microsoft.com/office/officeart/2005/8/layout/orgChart1"/>
    <dgm:cxn modelId="{AB49B3C6-82B0-46A6-BF3F-B93944C6B864}" type="presParOf" srcId="{CA441168-E690-45D3-9C3F-C63925551C72}" destId="{E04696B7-9E6C-4FAC-ABE1-F753D16D2B6E}" srcOrd="1" destOrd="0" presId="urn:microsoft.com/office/officeart/2005/8/layout/orgChart1"/>
    <dgm:cxn modelId="{632905BE-C6C6-4234-87D1-C29DE4CBBDE4}" type="presParOf" srcId="{D0B1B3E9-AA3C-416F-B9A2-3F6BF438852C}" destId="{175DFB6E-5969-4689-A341-613CACAA4B37}" srcOrd="1" destOrd="0" presId="urn:microsoft.com/office/officeart/2005/8/layout/orgChart1"/>
    <dgm:cxn modelId="{58AC163A-98D1-45F3-B648-76A75E272172}" type="presParOf" srcId="{175DFB6E-5969-4689-A341-613CACAA4B37}" destId="{FD0947C0-1E15-4044-BB87-FE1FF3AAC4B7}" srcOrd="0" destOrd="0" presId="urn:microsoft.com/office/officeart/2005/8/layout/orgChart1"/>
    <dgm:cxn modelId="{EDC8428D-CA37-4683-B984-E5BCCB90EC98}" type="presParOf" srcId="{175DFB6E-5969-4689-A341-613CACAA4B37}" destId="{A7D53782-D1C4-4DF9-A680-C1E3970B364E}" srcOrd="1" destOrd="0" presId="urn:microsoft.com/office/officeart/2005/8/layout/orgChart1"/>
    <dgm:cxn modelId="{A12BC9C3-85D4-4EC9-A45B-CE877EC078E4}" type="presParOf" srcId="{A7D53782-D1C4-4DF9-A680-C1E3970B364E}" destId="{AFDFE571-C756-49CF-BB67-D050E937A0FD}" srcOrd="0" destOrd="0" presId="urn:microsoft.com/office/officeart/2005/8/layout/orgChart1"/>
    <dgm:cxn modelId="{E93D88A4-388C-426F-8412-E4110036E282}" type="presParOf" srcId="{AFDFE571-C756-49CF-BB67-D050E937A0FD}" destId="{740FD122-7F73-4B2E-B6E9-93A1CC28BDA7}" srcOrd="0" destOrd="0" presId="urn:microsoft.com/office/officeart/2005/8/layout/orgChart1"/>
    <dgm:cxn modelId="{933ED716-6C79-465C-9422-BC78341C30FC}" type="presParOf" srcId="{AFDFE571-C756-49CF-BB67-D050E937A0FD}" destId="{8AD531E8-524F-4EB5-B160-9753F5E270B8}" srcOrd="1" destOrd="0" presId="urn:microsoft.com/office/officeart/2005/8/layout/orgChart1"/>
    <dgm:cxn modelId="{1DFEE5A7-0F30-46BF-ADEB-D8B2BE731DBF}" type="presParOf" srcId="{A7D53782-D1C4-4DF9-A680-C1E3970B364E}" destId="{A68AB1F8-3AF8-4EC2-AD48-3BC306C5CB07}" srcOrd="1" destOrd="0" presId="urn:microsoft.com/office/officeart/2005/8/layout/orgChart1"/>
    <dgm:cxn modelId="{D46C4ECD-81E7-4D95-B800-C9C851D7D497}" type="presParOf" srcId="{A68AB1F8-3AF8-4EC2-AD48-3BC306C5CB07}" destId="{267BE3B3-6507-4149-8C1E-98531B3FBF0F}" srcOrd="0" destOrd="0" presId="urn:microsoft.com/office/officeart/2005/8/layout/orgChart1"/>
    <dgm:cxn modelId="{593C2ECD-E902-4A0F-B51C-516EA4E4527C}" type="presParOf" srcId="{A68AB1F8-3AF8-4EC2-AD48-3BC306C5CB07}" destId="{C2FA6EAD-6E25-4717-AC31-E49278DAC651}" srcOrd="1" destOrd="0" presId="urn:microsoft.com/office/officeart/2005/8/layout/orgChart1"/>
    <dgm:cxn modelId="{2745A8B3-8D97-44E7-BCD6-181D66B9728D}" type="presParOf" srcId="{C2FA6EAD-6E25-4717-AC31-E49278DAC651}" destId="{607B7F7A-5579-43F0-87C3-A2BC3C1F209B}" srcOrd="0" destOrd="0" presId="urn:microsoft.com/office/officeart/2005/8/layout/orgChart1"/>
    <dgm:cxn modelId="{255F097A-E6E4-45B8-B881-D68C90BB1779}" type="presParOf" srcId="{607B7F7A-5579-43F0-87C3-A2BC3C1F209B}" destId="{7C5CD2FC-4B97-4A0D-92C5-2CD02BBBAB7F}" srcOrd="0" destOrd="0" presId="urn:microsoft.com/office/officeart/2005/8/layout/orgChart1"/>
    <dgm:cxn modelId="{7980732A-AC48-441B-8BED-A5E16AD456E9}" type="presParOf" srcId="{607B7F7A-5579-43F0-87C3-A2BC3C1F209B}" destId="{0BA0E89D-8655-4ECE-B39D-25A35AD5E7E6}" srcOrd="1" destOrd="0" presId="urn:microsoft.com/office/officeart/2005/8/layout/orgChart1"/>
    <dgm:cxn modelId="{B747698B-9450-463D-A0FF-850F93EDE9F4}" type="presParOf" srcId="{C2FA6EAD-6E25-4717-AC31-E49278DAC651}" destId="{A58C3146-6EA2-4D31-9218-18AFBB900E38}" srcOrd="1" destOrd="0" presId="urn:microsoft.com/office/officeart/2005/8/layout/orgChart1"/>
    <dgm:cxn modelId="{4083019E-8DFC-4C57-8B6A-1ED9DDC7C4C5}" type="presParOf" srcId="{A58C3146-6EA2-4D31-9218-18AFBB900E38}" destId="{15B832AF-129E-4C0E-8F29-50937C04CE1E}" srcOrd="0" destOrd="0" presId="urn:microsoft.com/office/officeart/2005/8/layout/orgChart1"/>
    <dgm:cxn modelId="{DB4C0B60-FED5-460B-B86F-84054B4D666F}" type="presParOf" srcId="{A58C3146-6EA2-4D31-9218-18AFBB900E38}" destId="{107C7916-08EB-4572-9DF1-461C78A93293}" srcOrd="1" destOrd="0" presId="urn:microsoft.com/office/officeart/2005/8/layout/orgChart1"/>
    <dgm:cxn modelId="{3EFFE5C7-0D2A-4A32-BFCB-526F1AED670B}" type="presParOf" srcId="{107C7916-08EB-4572-9DF1-461C78A93293}" destId="{CF7A1EB2-D775-4DFD-91BE-7222CFA9825E}" srcOrd="0" destOrd="0" presId="urn:microsoft.com/office/officeart/2005/8/layout/orgChart1"/>
    <dgm:cxn modelId="{82500836-BBBA-45E9-B2B1-87C260F7CE6E}" type="presParOf" srcId="{CF7A1EB2-D775-4DFD-91BE-7222CFA9825E}" destId="{5E3B7961-6DDE-473F-85D0-7E0CBC97F8FA}" srcOrd="0" destOrd="0" presId="urn:microsoft.com/office/officeart/2005/8/layout/orgChart1"/>
    <dgm:cxn modelId="{959B994D-1E97-47A1-9015-C6F10E9AF04A}" type="presParOf" srcId="{CF7A1EB2-D775-4DFD-91BE-7222CFA9825E}" destId="{1E7B856C-5C98-498B-92B2-FC48AF54DFC1}" srcOrd="1" destOrd="0" presId="urn:microsoft.com/office/officeart/2005/8/layout/orgChart1"/>
    <dgm:cxn modelId="{224680C4-A5B6-46E3-BC2A-16410434B617}" type="presParOf" srcId="{107C7916-08EB-4572-9DF1-461C78A93293}" destId="{F897316D-5B7F-47B8-862C-A163B8B6DBA0}" srcOrd="1" destOrd="0" presId="urn:microsoft.com/office/officeart/2005/8/layout/orgChart1"/>
    <dgm:cxn modelId="{C407087C-B8C1-4A7E-8070-C3B1E73418E3}" type="presParOf" srcId="{107C7916-08EB-4572-9DF1-461C78A93293}" destId="{778E4910-AFCB-4C6F-9A69-06F00B165A8E}" srcOrd="2" destOrd="0" presId="urn:microsoft.com/office/officeart/2005/8/layout/orgChart1"/>
    <dgm:cxn modelId="{92393E82-F9AD-40FC-B346-1FA34FC0DF65}" type="presParOf" srcId="{C2FA6EAD-6E25-4717-AC31-E49278DAC651}" destId="{E6B1EAE4-53E7-49F3-9B8C-DF848FE270A0}" srcOrd="2" destOrd="0" presId="urn:microsoft.com/office/officeart/2005/8/layout/orgChart1"/>
    <dgm:cxn modelId="{DA1CFD6D-E7BC-49F4-8472-BFFFE5A2D211}" type="presParOf" srcId="{A68AB1F8-3AF8-4EC2-AD48-3BC306C5CB07}" destId="{A5C6B82D-0100-4E16-8000-943DF5401A08}" srcOrd="2" destOrd="0" presId="urn:microsoft.com/office/officeart/2005/8/layout/orgChart1"/>
    <dgm:cxn modelId="{6DC9255B-CEDE-4875-BE8B-E2F66589DCFC}" type="presParOf" srcId="{A68AB1F8-3AF8-4EC2-AD48-3BC306C5CB07}" destId="{55AFA6F0-8579-4AC2-B857-3050B0FD34FB}" srcOrd="3" destOrd="0" presId="urn:microsoft.com/office/officeart/2005/8/layout/orgChart1"/>
    <dgm:cxn modelId="{6135B982-CA44-4863-810E-B3DDEF7BCE22}" type="presParOf" srcId="{55AFA6F0-8579-4AC2-B857-3050B0FD34FB}" destId="{F2777A50-A5D3-4EEF-B307-CEFFE4544D47}" srcOrd="0" destOrd="0" presId="urn:microsoft.com/office/officeart/2005/8/layout/orgChart1"/>
    <dgm:cxn modelId="{CADCC0A7-B46E-45B1-8EB6-9DEE3FE159A7}" type="presParOf" srcId="{F2777A50-A5D3-4EEF-B307-CEFFE4544D47}" destId="{0853FC4E-86F5-43FF-B372-BCA3F8C8BC56}" srcOrd="0" destOrd="0" presId="urn:microsoft.com/office/officeart/2005/8/layout/orgChart1"/>
    <dgm:cxn modelId="{F123744D-E295-4987-86FD-17CDAFF9F05D}" type="presParOf" srcId="{F2777A50-A5D3-4EEF-B307-CEFFE4544D47}" destId="{A9E85451-1154-4994-B0A4-AF83F5BA370C}" srcOrd="1" destOrd="0" presId="urn:microsoft.com/office/officeart/2005/8/layout/orgChart1"/>
    <dgm:cxn modelId="{E9098F23-5EC5-416A-9429-39A1C86157F8}" type="presParOf" srcId="{55AFA6F0-8579-4AC2-B857-3050B0FD34FB}" destId="{CA972F3C-49B3-4581-9F78-2F9C0393B130}" srcOrd="1" destOrd="0" presId="urn:microsoft.com/office/officeart/2005/8/layout/orgChart1"/>
    <dgm:cxn modelId="{BB349A42-546F-4105-B0D8-8B17119D33DB}" type="presParOf" srcId="{55AFA6F0-8579-4AC2-B857-3050B0FD34FB}" destId="{C892A2E1-6F98-4377-8389-E9B659A28957}" srcOrd="2" destOrd="0" presId="urn:microsoft.com/office/officeart/2005/8/layout/orgChart1"/>
    <dgm:cxn modelId="{50084A9F-F690-43D5-8A8A-632DEF3396C3}" type="presParOf" srcId="{A7D53782-D1C4-4DF9-A680-C1E3970B364E}" destId="{268A2B5B-A371-4C51-9CFD-1D52AA3FFB02}" srcOrd="2" destOrd="0" presId="urn:microsoft.com/office/officeart/2005/8/layout/orgChart1"/>
    <dgm:cxn modelId="{164C4EC6-74AA-4731-B633-A34F25D5EE32}" type="presParOf" srcId="{D0B1B3E9-AA3C-416F-B9A2-3F6BF438852C}" destId="{ACFC8360-1562-4FD5-AC80-C1D695ACB113}" srcOrd="2" destOrd="0" presId="urn:microsoft.com/office/officeart/2005/8/layout/orgChart1"/>
    <dgm:cxn modelId="{976477FE-B4E1-4D97-B56C-000C5D2F9F6F}" type="presParOf" srcId="{1C657A39-5825-41CD-85C7-AFC61FF7B576}" destId="{0CCF362B-1524-405D-AD42-BCC6F5674AED}" srcOrd="4" destOrd="0" presId="urn:microsoft.com/office/officeart/2005/8/layout/orgChart1"/>
    <dgm:cxn modelId="{0A400405-33E4-483C-9437-11D685578B29}" type="presParOf" srcId="{1C657A39-5825-41CD-85C7-AFC61FF7B576}" destId="{3232AFC2-5404-4BEF-9BA8-35A8100FF746}" srcOrd="5" destOrd="0" presId="urn:microsoft.com/office/officeart/2005/8/layout/orgChart1"/>
    <dgm:cxn modelId="{F6FB7748-0791-4662-8106-5D4831C3D2DE}" type="presParOf" srcId="{3232AFC2-5404-4BEF-9BA8-35A8100FF746}" destId="{F2B5E24D-C106-4C03-86FF-9341E5698E79}" srcOrd="0" destOrd="0" presId="urn:microsoft.com/office/officeart/2005/8/layout/orgChart1"/>
    <dgm:cxn modelId="{826C9870-311F-4317-A7D2-1F8C0F2A80CF}" type="presParOf" srcId="{F2B5E24D-C106-4C03-86FF-9341E5698E79}" destId="{E3301764-421F-4745-BE98-C8F14FF03E4F}" srcOrd="0" destOrd="0" presId="urn:microsoft.com/office/officeart/2005/8/layout/orgChart1"/>
    <dgm:cxn modelId="{4C829938-90DE-4EDD-99D3-3EDE40FA8811}" type="presParOf" srcId="{F2B5E24D-C106-4C03-86FF-9341E5698E79}" destId="{33BA0D0C-A504-4BC2-95C0-B98D41FBC758}" srcOrd="1" destOrd="0" presId="urn:microsoft.com/office/officeart/2005/8/layout/orgChart1"/>
    <dgm:cxn modelId="{FE0A224E-A16A-4C0B-B092-73F3DC455F47}" type="presParOf" srcId="{3232AFC2-5404-4BEF-9BA8-35A8100FF746}" destId="{F800096A-5E33-4077-B900-127DCFFC00E8}" srcOrd="1" destOrd="0" presId="urn:microsoft.com/office/officeart/2005/8/layout/orgChart1"/>
    <dgm:cxn modelId="{E38064C5-E7EA-4EBB-85F1-8BB9A6384E9C}" type="presParOf" srcId="{3232AFC2-5404-4BEF-9BA8-35A8100FF746}" destId="{44C45482-FD1C-4671-9542-0CED91FFAAFE}" srcOrd="2" destOrd="0" presId="urn:microsoft.com/office/officeart/2005/8/layout/orgChart1"/>
    <dgm:cxn modelId="{9AC2AB1B-ED23-4003-92D1-D05F06E597A4}" type="presParOf" srcId="{1C657A39-5825-41CD-85C7-AFC61FF7B576}" destId="{31A83331-A34A-43C1-9E3D-63F2871EB4C1}" srcOrd="6" destOrd="0" presId="urn:microsoft.com/office/officeart/2005/8/layout/orgChart1"/>
    <dgm:cxn modelId="{6C863DA0-0FB6-42CC-8925-60D9DB39779E}" type="presParOf" srcId="{1C657A39-5825-41CD-85C7-AFC61FF7B576}" destId="{BBBCA517-AAF8-4142-9F13-59836933DFC5}" srcOrd="7" destOrd="0" presId="urn:microsoft.com/office/officeart/2005/8/layout/orgChart1"/>
    <dgm:cxn modelId="{400393F6-56C1-4A39-B47B-708C3C73FCB6}" type="presParOf" srcId="{BBBCA517-AAF8-4142-9F13-59836933DFC5}" destId="{294639FF-B524-4A4B-846A-56ED322DE1D8}" srcOrd="0" destOrd="0" presId="urn:microsoft.com/office/officeart/2005/8/layout/orgChart1"/>
    <dgm:cxn modelId="{3C249A54-D89E-4952-825F-54399F33996A}" type="presParOf" srcId="{294639FF-B524-4A4B-846A-56ED322DE1D8}" destId="{91AAE8B4-9FF2-4BC0-BF2F-F9307E987285}" srcOrd="0" destOrd="0" presId="urn:microsoft.com/office/officeart/2005/8/layout/orgChart1"/>
    <dgm:cxn modelId="{C0109B0E-A826-470C-A014-C03CC6A53B35}" type="presParOf" srcId="{294639FF-B524-4A4B-846A-56ED322DE1D8}" destId="{1B1DB5C0-84B7-435B-A9F2-D7B5D6D551FE}" srcOrd="1" destOrd="0" presId="urn:microsoft.com/office/officeart/2005/8/layout/orgChart1"/>
    <dgm:cxn modelId="{318A665E-8381-420C-94F0-176E08FDCD7A}" type="presParOf" srcId="{BBBCA517-AAF8-4142-9F13-59836933DFC5}" destId="{657A421E-2803-4E30-A382-CB8F70F2FFFC}" srcOrd="1" destOrd="0" presId="urn:microsoft.com/office/officeart/2005/8/layout/orgChart1"/>
    <dgm:cxn modelId="{F8755116-B392-46E9-8A2E-FFDC77D081AB}" type="presParOf" srcId="{657A421E-2803-4E30-A382-CB8F70F2FFFC}" destId="{B5E96243-2988-4F08-8CAB-3EBE93922ADF}" srcOrd="0" destOrd="0" presId="urn:microsoft.com/office/officeart/2005/8/layout/orgChart1"/>
    <dgm:cxn modelId="{D91CC9C3-A015-4FB9-9DAE-F9D3166CD664}" type="presParOf" srcId="{657A421E-2803-4E30-A382-CB8F70F2FFFC}" destId="{E165DA35-700C-45FE-B0E0-17EF2590AEAC}" srcOrd="1" destOrd="0" presId="urn:microsoft.com/office/officeart/2005/8/layout/orgChart1"/>
    <dgm:cxn modelId="{345A3A47-CCD1-496D-98D9-D03E70515169}" type="presParOf" srcId="{E165DA35-700C-45FE-B0E0-17EF2590AEAC}" destId="{00571E27-2749-4FD9-87C1-BAAE141DB657}" srcOrd="0" destOrd="0" presId="urn:microsoft.com/office/officeart/2005/8/layout/orgChart1"/>
    <dgm:cxn modelId="{192B8F1A-E7FD-40B1-B125-9FD9DCE76FCA}" type="presParOf" srcId="{00571E27-2749-4FD9-87C1-BAAE141DB657}" destId="{B663EC94-9337-46B1-A1A3-D4E84120085D}" srcOrd="0" destOrd="0" presId="urn:microsoft.com/office/officeart/2005/8/layout/orgChart1"/>
    <dgm:cxn modelId="{564541CF-7535-4FEC-B4C0-E7E34BC4B5DB}" type="presParOf" srcId="{00571E27-2749-4FD9-87C1-BAAE141DB657}" destId="{98B8A562-265A-414F-828A-5362BF136952}" srcOrd="1" destOrd="0" presId="urn:microsoft.com/office/officeart/2005/8/layout/orgChart1"/>
    <dgm:cxn modelId="{66E77426-09CD-40C4-BA9C-59AD80C38170}" type="presParOf" srcId="{E165DA35-700C-45FE-B0E0-17EF2590AEAC}" destId="{2F6A40A1-DCFD-413F-BF1E-8F85E356F4C5}" srcOrd="1" destOrd="0" presId="urn:microsoft.com/office/officeart/2005/8/layout/orgChart1"/>
    <dgm:cxn modelId="{4C6B7730-ED1F-469F-8782-5E116F888E0B}" type="presParOf" srcId="{E165DA35-700C-45FE-B0E0-17EF2590AEAC}" destId="{0BAA42BC-9D18-4536-A90A-AF4873941095}" srcOrd="2" destOrd="0" presId="urn:microsoft.com/office/officeart/2005/8/layout/orgChart1"/>
    <dgm:cxn modelId="{EFF51E1C-912D-4AB3-815D-49694FBC8511}" type="presParOf" srcId="{BBBCA517-AAF8-4142-9F13-59836933DFC5}" destId="{C9986673-54AF-40A5-A644-D55290BF3A5B}" srcOrd="2" destOrd="0" presId="urn:microsoft.com/office/officeart/2005/8/layout/orgChart1"/>
    <dgm:cxn modelId="{89296FE7-28B3-4151-8F3F-3CE4B9593F70}" type="presParOf" srcId="{1D822522-FC33-46F6-AEFD-EA8198DAD239}" destId="{6952842A-8395-4FA7-AB11-731BA34A9841}" srcOrd="2" destOrd="0" presId="urn:microsoft.com/office/officeart/2005/8/layout/orgChart1"/>
    <dgm:cxn modelId="{E072A925-BEA7-491D-8810-C1A7ACFA4951}" type="presParOf" srcId="{F394E4FE-302D-4B5C-90BA-BB76A2A3F183}" destId="{BB648A39-EB99-4E97-B8A9-8E238C6CB0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52BC25D-4EFB-4F2C-8FCD-C2715769F95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F6D280B7-D5A8-4979-BD66-C2124C8444B5}">
      <dgm:prSet phldrT="[Text]"/>
      <dgm:spPr/>
      <dgm:t>
        <a:bodyPr/>
        <a:lstStyle/>
        <a:p>
          <a:r>
            <a:rPr lang="en-US" dirty="0" smtClean="0"/>
            <a:t>INTEGRASI</a:t>
          </a:r>
          <a:endParaRPr lang="en-US" dirty="0"/>
        </a:p>
      </dgm:t>
    </dgm:pt>
    <dgm:pt modelId="{00DB2536-8BC9-41D8-BAF5-03093CA83A7F}" type="parTrans" cxnId="{6C724643-B392-49AA-97E4-8727AD14E8DC}">
      <dgm:prSet/>
      <dgm:spPr/>
      <dgm:t>
        <a:bodyPr/>
        <a:lstStyle/>
        <a:p>
          <a:endParaRPr lang="en-US"/>
        </a:p>
      </dgm:t>
    </dgm:pt>
    <dgm:pt modelId="{B25DEE67-E6D5-42CA-A78F-511CC87F9D86}" type="sibTrans" cxnId="{6C724643-B392-49AA-97E4-8727AD14E8DC}">
      <dgm:prSet/>
      <dgm:spPr/>
      <dgm:t>
        <a:bodyPr/>
        <a:lstStyle/>
        <a:p>
          <a:endParaRPr lang="en-US"/>
        </a:p>
      </dgm:t>
    </dgm:pt>
    <dgm:pt modelId="{0EB8700C-5AC5-4D4C-8AEA-503F8EF0F1D4}">
      <dgm:prSet phldrT="[Text]"/>
      <dgm:spPr/>
      <dgm:t>
        <a:bodyPr/>
        <a:lstStyle/>
        <a:p>
          <a:r>
            <a:rPr lang="en-US" dirty="0" smtClean="0"/>
            <a:t>General Integration</a:t>
          </a:r>
          <a:endParaRPr lang="en-US" dirty="0"/>
        </a:p>
      </dgm:t>
    </dgm:pt>
    <dgm:pt modelId="{36ABE5E4-0A0F-4025-84CE-25E5ACD15838}" type="parTrans" cxnId="{D11E030C-19E8-4A13-A222-F87D9AC116DF}">
      <dgm:prSet/>
      <dgm:spPr/>
      <dgm:t>
        <a:bodyPr/>
        <a:lstStyle/>
        <a:p>
          <a:endParaRPr lang="en-US"/>
        </a:p>
      </dgm:t>
    </dgm:pt>
    <dgm:pt modelId="{54F7E60A-4ACC-4FDF-8AA3-CB10525674D6}" type="sibTrans" cxnId="{D11E030C-19E8-4A13-A222-F87D9AC116DF}">
      <dgm:prSet/>
      <dgm:spPr/>
      <dgm:t>
        <a:bodyPr/>
        <a:lstStyle/>
        <a:p>
          <a:endParaRPr lang="en-US"/>
        </a:p>
      </dgm:t>
    </dgm:pt>
    <dgm:pt modelId="{E55F6EE0-9F27-437E-AC1F-84372B51272A}">
      <dgm:prSet phldrT="[Text]"/>
      <dgm:spPr/>
      <dgm:t>
        <a:bodyPr/>
        <a:lstStyle/>
        <a:p>
          <a:r>
            <a:rPr lang="en-US" dirty="0" err="1" smtClean="0"/>
            <a:t>Programme</a:t>
          </a:r>
          <a:r>
            <a:rPr lang="en-US" dirty="0" smtClean="0"/>
            <a:t> Merger </a:t>
          </a:r>
          <a:endParaRPr lang="en-US" dirty="0"/>
        </a:p>
      </dgm:t>
    </dgm:pt>
    <dgm:pt modelId="{8F790339-B2F4-4FA6-88AD-27853B9FF1F0}" type="parTrans" cxnId="{C6478E51-0BE2-4CA6-A683-1227384D1A86}">
      <dgm:prSet/>
      <dgm:spPr/>
      <dgm:t>
        <a:bodyPr/>
        <a:lstStyle/>
        <a:p>
          <a:endParaRPr lang="en-US"/>
        </a:p>
      </dgm:t>
    </dgm:pt>
    <dgm:pt modelId="{18294797-8409-4A87-8F74-9D1BC89BECAE}" type="sibTrans" cxnId="{C6478E51-0BE2-4CA6-A683-1227384D1A86}">
      <dgm:prSet/>
      <dgm:spPr/>
      <dgm:t>
        <a:bodyPr/>
        <a:lstStyle/>
        <a:p>
          <a:endParaRPr lang="en-US"/>
        </a:p>
      </dgm:t>
    </dgm:pt>
    <dgm:pt modelId="{459D5A9A-DCE9-448D-9085-ECDBA756F4E5}">
      <dgm:prSet/>
      <dgm:spPr/>
      <dgm:t>
        <a:bodyPr/>
        <a:lstStyle/>
        <a:p>
          <a:r>
            <a:rPr lang="en-US" dirty="0" smtClean="0"/>
            <a:t>Organization </a:t>
          </a:r>
          <a:r>
            <a:rPr lang="en-US" dirty="0" err="1" smtClean="0"/>
            <a:t>Lingking</a:t>
          </a:r>
          <a:endParaRPr lang="en-US" dirty="0"/>
        </a:p>
      </dgm:t>
    </dgm:pt>
    <dgm:pt modelId="{7FBD392B-BC3D-43F1-BEDC-0B16851BA54B}" type="parTrans" cxnId="{721DEBA2-4936-4B38-8AF7-C92993945CEA}">
      <dgm:prSet/>
      <dgm:spPr/>
      <dgm:t>
        <a:bodyPr/>
        <a:lstStyle/>
        <a:p>
          <a:endParaRPr lang="en-US"/>
        </a:p>
      </dgm:t>
    </dgm:pt>
    <dgm:pt modelId="{01332778-821C-43D8-887E-01B1344DDEC7}" type="sibTrans" cxnId="{721DEBA2-4936-4B38-8AF7-C92993945CEA}">
      <dgm:prSet/>
      <dgm:spPr/>
      <dgm:t>
        <a:bodyPr/>
        <a:lstStyle/>
        <a:p>
          <a:endParaRPr lang="en-US"/>
        </a:p>
      </dgm:t>
    </dgm:pt>
    <dgm:pt modelId="{AA1C2300-2A9C-4CF2-AC51-3C18EAC2ACBF}">
      <dgm:prSet/>
      <dgm:spPr/>
      <dgm:t>
        <a:bodyPr/>
        <a:lstStyle/>
        <a:p>
          <a:r>
            <a:rPr lang="en-US" dirty="0" smtClean="0"/>
            <a:t>Coordination </a:t>
          </a:r>
          <a:endParaRPr lang="en-US" dirty="0"/>
        </a:p>
      </dgm:t>
    </dgm:pt>
    <dgm:pt modelId="{E2353C94-3249-4C24-AB9C-98FEC4A601A9}" type="parTrans" cxnId="{E34C8664-09A4-4392-8DDB-FA092B05F68D}">
      <dgm:prSet/>
      <dgm:spPr/>
      <dgm:t>
        <a:bodyPr/>
        <a:lstStyle/>
        <a:p>
          <a:endParaRPr lang="en-US"/>
        </a:p>
      </dgm:t>
    </dgm:pt>
    <dgm:pt modelId="{FE531B86-D4D2-4646-9867-A90A182098B4}" type="sibTrans" cxnId="{E34C8664-09A4-4392-8DDB-FA092B05F68D}">
      <dgm:prSet/>
      <dgm:spPr/>
      <dgm:t>
        <a:bodyPr/>
        <a:lstStyle/>
        <a:p>
          <a:endParaRPr lang="en-US"/>
        </a:p>
      </dgm:t>
    </dgm:pt>
    <dgm:pt modelId="{9EC520C5-C45A-49F0-8198-EE032A750BAB}">
      <dgm:prSet/>
      <dgm:spPr/>
      <dgm:t>
        <a:bodyPr/>
        <a:lstStyle/>
        <a:p>
          <a:r>
            <a:rPr lang="en-US" dirty="0" smtClean="0"/>
            <a:t>Cooperation</a:t>
          </a:r>
          <a:endParaRPr lang="en-US" dirty="0"/>
        </a:p>
      </dgm:t>
    </dgm:pt>
    <dgm:pt modelId="{BA226DC5-FBE6-4CC7-BD1A-0926058AB555}" type="parTrans" cxnId="{3577133C-722E-4737-8FA8-B369C6C3A61C}">
      <dgm:prSet/>
      <dgm:spPr/>
      <dgm:t>
        <a:bodyPr/>
        <a:lstStyle/>
        <a:p>
          <a:endParaRPr lang="en-US"/>
        </a:p>
      </dgm:t>
    </dgm:pt>
    <dgm:pt modelId="{71749D74-EE63-4D96-9269-E2754994E0D8}" type="sibTrans" cxnId="{3577133C-722E-4737-8FA8-B369C6C3A61C}">
      <dgm:prSet/>
      <dgm:spPr/>
      <dgm:t>
        <a:bodyPr/>
        <a:lstStyle/>
        <a:p>
          <a:endParaRPr lang="en-US"/>
        </a:p>
      </dgm:t>
    </dgm:pt>
    <dgm:pt modelId="{000EA794-70FC-41F4-B2CB-6047347A971A}">
      <dgm:prSet/>
      <dgm:spPr/>
      <dgm:t>
        <a:bodyPr/>
        <a:lstStyle/>
        <a:p>
          <a:r>
            <a:rPr lang="en-US" dirty="0" smtClean="0"/>
            <a:t>Nesting </a:t>
          </a:r>
          <a:endParaRPr lang="en-US" dirty="0"/>
        </a:p>
      </dgm:t>
    </dgm:pt>
    <dgm:pt modelId="{B2F8D13E-CB35-48F3-87F1-72297FC1AAA7}" type="parTrans" cxnId="{06064937-D40D-445D-9C0D-639F0E7D8715}">
      <dgm:prSet/>
      <dgm:spPr/>
      <dgm:t>
        <a:bodyPr/>
        <a:lstStyle/>
        <a:p>
          <a:endParaRPr lang="en-US"/>
        </a:p>
      </dgm:t>
    </dgm:pt>
    <dgm:pt modelId="{5B3F8FE2-3D9A-46BF-9E5E-4C51EE8A557D}" type="sibTrans" cxnId="{06064937-D40D-445D-9C0D-639F0E7D8715}">
      <dgm:prSet/>
      <dgm:spPr/>
      <dgm:t>
        <a:bodyPr/>
        <a:lstStyle/>
        <a:p>
          <a:endParaRPr lang="en-US"/>
        </a:p>
      </dgm:t>
    </dgm:pt>
    <dgm:pt modelId="{9F160BF6-B4C2-4EB3-9B29-1D838764510C}">
      <dgm:prSet/>
      <dgm:spPr/>
      <dgm:t>
        <a:bodyPr/>
        <a:lstStyle/>
        <a:p>
          <a:r>
            <a:rPr lang="en-US" dirty="0" smtClean="0"/>
            <a:t>Referring </a:t>
          </a:r>
          <a:endParaRPr lang="en-US" dirty="0"/>
        </a:p>
      </dgm:t>
    </dgm:pt>
    <dgm:pt modelId="{19DA3F34-2901-44FE-BDFE-A5A0493EB8CA}" type="parTrans" cxnId="{FABF061B-C7B7-45E7-9CEE-B2AC8216590D}">
      <dgm:prSet/>
      <dgm:spPr/>
      <dgm:t>
        <a:bodyPr/>
        <a:lstStyle/>
        <a:p>
          <a:endParaRPr lang="en-US"/>
        </a:p>
      </dgm:t>
    </dgm:pt>
    <dgm:pt modelId="{BC2F9E22-5C80-437D-9686-488F21E76165}" type="sibTrans" cxnId="{FABF061B-C7B7-45E7-9CEE-B2AC8216590D}">
      <dgm:prSet/>
      <dgm:spPr/>
      <dgm:t>
        <a:bodyPr/>
        <a:lstStyle/>
        <a:p>
          <a:endParaRPr lang="en-US"/>
        </a:p>
      </dgm:t>
    </dgm:pt>
    <dgm:pt modelId="{B44143BB-B192-4BAB-A536-B8371783936E}">
      <dgm:prSet/>
      <dgm:spPr/>
      <dgm:t>
        <a:bodyPr/>
        <a:lstStyle/>
        <a:p>
          <a:r>
            <a:rPr lang="en-US" dirty="0" smtClean="0"/>
            <a:t>Sharing </a:t>
          </a:r>
          <a:endParaRPr lang="en-US" dirty="0"/>
        </a:p>
      </dgm:t>
    </dgm:pt>
    <dgm:pt modelId="{1512F440-A0D3-4E21-8E7C-7B826B6DF34B}" type="parTrans" cxnId="{0E04B0E3-41B8-4FB3-B738-FB1331146602}">
      <dgm:prSet/>
      <dgm:spPr/>
      <dgm:t>
        <a:bodyPr/>
        <a:lstStyle/>
        <a:p>
          <a:endParaRPr lang="en-US"/>
        </a:p>
      </dgm:t>
    </dgm:pt>
    <dgm:pt modelId="{5C46E54A-30DE-4624-A98A-EB7575D8A031}" type="sibTrans" cxnId="{0E04B0E3-41B8-4FB3-B738-FB1331146602}">
      <dgm:prSet/>
      <dgm:spPr/>
      <dgm:t>
        <a:bodyPr/>
        <a:lstStyle/>
        <a:p>
          <a:endParaRPr lang="en-US"/>
        </a:p>
      </dgm:t>
    </dgm:pt>
    <dgm:pt modelId="{C657C7D4-CF2A-4D71-95E3-4256DE3AB281}" type="pres">
      <dgm:prSet presAssocID="{B52BC25D-4EFB-4F2C-8FCD-C2715769F95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2A098C-52FF-45A5-AA87-568ECD6C3375}" type="pres">
      <dgm:prSet presAssocID="{F6D280B7-D5A8-4979-BD66-C2124C8444B5}" presName="root1" presStyleCnt="0"/>
      <dgm:spPr/>
    </dgm:pt>
    <dgm:pt modelId="{4B3AE8E5-370A-4740-9E01-421CED83A0E0}" type="pres">
      <dgm:prSet presAssocID="{F6D280B7-D5A8-4979-BD66-C2124C8444B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4CBAF5-79A7-4DE1-B466-559420A7FA91}" type="pres">
      <dgm:prSet presAssocID="{F6D280B7-D5A8-4979-BD66-C2124C8444B5}" presName="level2hierChild" presStyleCnt="0"/>
      <dgm:spPr/>
    </dgm:pt>
    <dgm:pt modelId="{87103348-2429-426F-ADA7-75B30DE15DB1}" type="pres">
      <dgm:prSet presAssocID="{36ABE5E4-0A0F-4025-84CE-25E5ACD15838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7E035444-F36B-4CCC-9BEB-E112FFD3D7A5}" type="pres">
      <dgm:prSet presAssocID="{36ABE5E4-0A0F-4025-84CE-25E5ACD15838}" presName="connTx" presStyleLbl="parChTrans1D2" presStyleIdx="0" presStyleCnt="3"/>
      <dgm:spPr/>
      <dgm:t>
        <a:bodyPr/>
        <a:lstStyle/>
        <a:p>
          <a:endParaRPr lang="en-US"/>
        </a:p>
      </dgm:t>
    </dgm:pt>
    <dgm:pt modelId="{18E7AC9C-45BF-4593-B41F-8B7763426F4C}" type="pres">
      <dgm:prSet presAssocID="{0EB8700C-5AC5-4D4C-8AEA-503F8EF0F1D4}" presName="root2" presStyleCnt="0"/>
      <dgm:spPr/>
    </dgm:pt>
    <dgm:pt modelId="{851701BC-1256-45E0-B72F-3E9053380089}" type="pres">
      <dgm:prSet presAssocID="{0EB8700C-5AC5-4D4C-8AEA-503F8EF0F1D4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DED888-61F4-4E6C-BC72-00BCFE59115C}" type="pres">
      <dgm:prSet presAssocID="{0EB8700C-5AC5-4D4C-8AEA-503F8EF0F1D4}" presName="level3hierChild" presStyleCnt="0"/>
      <dgm:spPr/>
    </dgm:pt>
    <dgm:pt modelId="{3392B583-8581-439B-B6D4-DA043274E009}" type="pres">
      <dgm:prSet presAssocID="{8F790339-B2F4-4FA6-88AD-27853B9FF1F0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DF9466CF-A063-47D0-A504-7CB5E64B843F}" type="pres">
      <dgm:prSet presAssocID="{8F790339-B2F4-4FA6-88AD-27853B9FF1F0}" presName="connTx" presStyleLbl="parChTrans1D2" presStyleIdx="1" presStyleCnt="3"/>
      <dgm:spPr/>
      <dgm:t>
        <a:bodyPr/>
        <a:lstStyle/>
        <a:p>
          <a:endParaRPr lang="en-US"/>
        </a:p>
      </dgm:t>
    </dgm:pt>
    <dgm:pt modelId="{3CC01F62-1901-45AA-96A8-E9C3018A21F9}" type="pres">
      <dgm:prSet presAssocID="{E55F6EE0-9F27-437E-AC1F-84372B51272A}" presName="root2" presStyleCnt="0"/>
      <dgm:spPr/>
    </dgm:pt>
    <dgm:pt modelId="{4707C20F-8593-4B16-B219-8FAC09039E32}" type="pres">
      <dgm:prSet presAssocID="{E55F6EE0-9F27-437E-AC1F-84372B51272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B543C7-09B0-4BDF-91CE-D1AFF511FA54}" type="pres">
      <dgm:prSet presAssocID="{E55F6EE0-9F27-437E-AC1F-84372B51272A}" presName="level3hierChild" presStyleCnt="0"/>
      <dgm:spPr/>
    </dgm:pt>
    <dgm:pt modelId="{82332241-CD16-4BDF-A73B-442A7B446C6B}" type="pres">
      <dgm:prSet presAssocID="{7FBD392B-BC3D-43F1-BEDC-0B16851BA54B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C4C32CA5-4FF6-41B2-B7DC-17AD0F33F85A}" type="pres">
      <dgm:prSet presAssocID="{7FBD392B-BC3D-43F1-BEDC-0B16851BA54B}" presName="connTx" presStyleLbl="parChTrans1D2" presStyleIdx="2" presStyleCnt="3"/>
      <dgm:spPr/>
      <dgm:t>
        <a:bodyPr/>
        <a:lstStyle/>
        <a:p>
          <a:endParaRPr lang="en-US"/>
        </a:p>
      </dgm:t>
    </dgm:pt>
    <dgm:pt modelId="{CFFAEA02-A59E-430D-9A2E-6C520075C054}" type="pres">
      <dgm:prSet presAssocID="{459D5A9A-DCE9-448D-9085-ECDBA756F4E5}" presName="root2" presStyleCnt="0"/>
      <dgm:spPr/>
    </dgm:pt>
    <dgm:pt modelId="{7031C1D4-4971-4C1A-B38B-AC433B3A3C9B}" type="pres">
      <dgm:prSet presAssocID="{459D5A9A-DCE9-448D-9085-ECDBA756F4E5}" presName="LevelTwoTextNode" presStyleLbl="node2" presStyleIdx="2" presStyleCnt="3" custLinFactNeighborX="599" custLinFactNeighborY="32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F858A1-237A-4224-8C45-DB0F2815B6E2}" type="pres">
      <dgm:prSet presAssocID="{459D5A9A-DCE9-448D-9085-ECDBA756F4E5}" presName="level3hierChild" presStyleCnt="0"/>
      <dgm:spPr/>
    </dgm:pt>
    <dgm:pt modelId="{03D18CCC-D20B-4776-A4A2-075BB694EADC}" type="pres">
      <dgm:prSet presAssocID="{E2353C94-3249-4C24-AB9C-98FEC4A601A9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1789E21D-81AE-43BD-A4D6-322057D3FBDC}" type="pres">
      <dgm:prSet presAssocID="{E2353C94-3249-4C24-AB9C-98FEC4A601A9}" presName="connTx" presStyleLbl="parChTrans1D3" presStyleIdx="0" presStyleCnt="5"/>
      <dgm:spPr/>
      <dgm:t>
        <a:bodyPr/>
        <a:lstStyle/>
        <a:p>
          <a:endParaRPr lang="en-US"/>
        </a:p>
      </dgm:t>
    </dgm:pt>
    <dgm:pt modelId="{AF697366-96A6-4292-933B-4B3417B1883C}" type="pres">
      <dgm:prSet presAssocID="{AA1C2300-2A9C-4CF2-AC51-3C18EAC2ACBF}" presName="root2" presStyleCnt="0"/>
      <dgm:spPr/>
    </dgm:pt>
    <dgm:pt modelId="{26488AE7-3ADA-43AC-9BA0-BC780A2494CA}" type="pres">
      <dgm:prSet presAssocID="{AA1C2300-2A9C-4CF2-AC51-3C18EAC2ACBF}" presName="LevelTwoTextNode" presStyleLbl="node3" presStyleIdx="0" presStyleCnt="5" custLinFactNeighborX="-179" custLinFactNeighborY="-21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8BCDF2-5425-426D-B019-98E1BE17EE71}" type="pres">
      <dgm:prSet presAssocID="{AA1C2300-2A9C-4CF2-AC51-3C18EAC2ACBF}" presName="level3hierChild" presStyleCnt="0"/>
      <dgm:spPr/>
    </dgm:pt>
    <dgm:pt modelId="{6841F393-6705-47FD-9696-077116F06872}" type="pres">
      <dgm:prSet presAssocID="{BA226DC5-FBE6-4CC7-BD1A-0926058AB555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4FB5C719-E255-468C-AEC1-27171CF02195}" type="pres">
      <dgm:prSet presAssocID="{BA226DC5-FBE6-4CC7-BD1A-0926058AB555}" presName="connTx" presStyleLbl="parChTrans1D3" presStyleIdx="1" presStyleCnt="5"/>
      <dgm:spPr/>
      <dgm:t>
        <a:bodyPr/>
        <a:lstStyle/>
        <a:p>
          <a:endParaRPr lang="en-US"/>
        </a:p>
      </dgm:t>
    </dgm:pt>
    <dgm:pt modelId="{0F52BEA1-02A9-465E-A232-197C1863B72F}" type="pres">
      <dgm:prSet presAssocID="{9EC520C5-C45A-49F0-8198-EE032A750BAB}" presName="root2" presStyleCnt="0"/>
      <dgm:spPr/>
    </dgm:pt>
    <dgm:pt modelId="{54622F70-2A7B-44ED-AC44-F8349B36E9E2}" type="pres">
      <dgm:prSet presAssocID="{9EC520C5-C45A-49F0-8198-EE032A750BAB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BEAE8B-3062-45EE-A629-DC991A5FCDD3}" type="pres">
      <dgm:prSet presAssocID="{9EC520C5-C45A-49F0-8198-EE032A750BAB}" presName="level3hierChild" presStyleCnt="0"/>
      <dgm:spPr/>
    </dgm:pt>
    <dgm:pt modelId="{34BD3C26-8680-4786-8FD2-433B52A7C343}" type="pres">
      <dgm:prSet presAssocID="{B2F8D13E-CB35-48F3-87F1-72297FC1AAA7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8DF7EC9D-6A66-4C72-BEAA-CC9D98A488B4}" type="pres">
      <dgm:prSet presAssocID="{B2F8D13E-CB35-48F3-87F1-72297FC1AAA7}" presName="connTx" presStyleLbl="parChTrans1D3" presStyleIdx="2" presStyleCnt="5"/>
      <dgm:spPr/>
      <dgm:t>
        <a:bodyPr/>
        <a:lstStyle/>
        <a:p>
          <a:endParaRPr lang="en-US"/>
        </a:p>
      </dgm:t>
    </dgm:pt>
    <dgm:pt modelId="{B355E92C-5EDD-42FB-AFF9-FAFAE690A609}" type="pres">
      <dgm:prSet presAssocID="{000EA794-70FC-41F4-B2CB-6047347A971A}" presName="root2" presStyleCnt="0"/>
      <dgm:spPr/>
    </dgm:pt>
    <dgm:pt modelId="{C2F55A9A-C256-4B8E-93FD-15C70AAD20C9}" type="pres">
      <dgm:prSet presAssocID="{000EA794-70FC-41F4-B2CB-6047347A971A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752D4B-5D64-4945-8342-0E7F6DE4872E}" type="pres">
      <dgm:prSet presAssocID="{000EA794-70FC-41F4-B2CB-6047347A971A}" presName="level3hierChild" presStyleCnt="0"/>
      <dgm:spPr/>
    </dgm:pt>
    <dgm:pt modelId="{D66EEE4F-7954-4991-943A-ADD146C67B79}" type="pres">
      <dgm:prSet presAssocID="{19DA3F34-2901-44FE-BDFE-A5A0493EB8CA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71FEDD3F-A6A5-405E-930E-451D0AA21616}" type="pres">
      <dgm:prSet presAssocID="{19DA3F34-2901-44FE-BDFE-A5A0493EB8CA}" presName="connTx" presStyleLbl="parChTrans1D3" presStyleIdx="3" presStyleCnt="5"/>
      <dgm:spPr/>
      <dgm:t>
        <a:bodyPr/>
        <a:lstStyle/>
        <a:p>
          <a:endParaRPr lang="en-US"/>
        </a:p>
      </dgm:t>
    </dgm:pt>
    <dgm:pt modelId="{1993006E-C6E7-4D68-B257-4DE5471DAF61}" type="pres">
      <dgm:prSet presAssocID="{9F160BF6-B4C2-4EB3-9B29-1D838764510C}" presName="root2" presStyleCnt="0"/>
      <dgm:spPr/>
    </dgm:pt>
    <dgm:pt modelId="{00EB52BD-B244-4501-8D6B-E92A0FC132E4}" type="pres">
      <dgm:prSet presAssocID="{9F160BF6-B4C2-4EB3-9B29-1D838764510C}" presName="LevelTwoTextNode" presStyleLbl="node3" presStyleIdx="3" presStyleCnt="5" custLinFactNeighborX="-179" custLinFactNeighborY="14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66FA3F-4CEA-4028-A625-FFB337980E94}" type="pres">
      <dgm:prSet presAssocID="{9F160BF6-B4C2-4EB3-9B29-1D838764510C}" presName="level3hierChild" presStyleCnt="0"/>
      <dgm:spPr/>
    </dgm:pt>
    <dgm:pt modelId="{BD2E8506-5068-4742-8F18-E6F0B4E14D20}" type="pres">
      <dgm:prSet presAssocID="{1512F440-A0D3-4E21-8E7C-7B826B6DF34B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47CC71FA-0EFE-4528-AB6D-CD4B48EE777B}" type="pres">
      <dgm:prSet presAssocID="{1512F440-A0D3-4E21-8E7C-7B826B6DF34B}" presName="connTx" presStyleLbl="parChTrans1D3" presStyleIdx="4" presStyleCnt="5"/>
      <dgm:spPr/>
      <dgm:t>
        <a:bodyPr/>
        <a:lstStyle/>
        <a:p>
          <a:endParaRPr lang="en-US"/>
        </a:p>
      </dgm:t>
    </dgm:pt>
    <dgm:pt modelId="{DA8766DC-BDA9-44D9-A568-B5B58B5ECF5C}" type="pres">
      <dgm:prSet presAssocID="{B44143BB-B192-4BAB-A536-B8371783936E}" presName="root2" presStyleCnt="0"/>
      <dgm:spPr/>
    </dgm:pt>
    <dgm:pt modelId="{101AEBF4-F443-422B-A2DC-B56F8E35A81C}" type="pres">
      <dgm:prSet presAssocID="{B44143BB-B192-4BAB-A536-B8371783936E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4B73CD-08C6-4933-8A47-3AB0EAE02455}" type="pres">
      <dgm:prSet presAssocID="{B44143BB-B192-4BAB-A536-B8371783936E}" presName="level3hierChild" presStyleCnt="0"/>
      <dgm:spPr/>
    </dgm:pt>
  </dgm:ptLst>
  <dgm:cxnLst>
    <dgm:cxn modelId="{680736B5-E1B4-4586-8BEB-706C14BAC625}" type="presOf" srcId="{000EA794-70FC-41F4-B2CB-6047347A971A}" destId="{C2F55A9A-C256-4B8E-93FD-15C70AAD20C9}" srcOrd="0" destOrd="0" presId="urn:microsoft.com/office/officeart/2005/8/layout/hierarchy2"/>
    <dgm:cxn modelId="{ECA1D5E7-0E4D-4C62-8F6B-DF997F27A82A}" type="presOf" srcId="{459D5A9A-DCE9-448D-9085-ECDBA756F4E5}" destId="{7031C1D4-4971-4C1A-B38B-AC433B3A3C9B}" srcOrd="0" destOrd="0" presId="urn:microsoft.com/office/officeart/2005/8/layout/hierarchy2"/>
    <dgm:cxn modelId="{CE428870-6532-424D-9C2C-33FFEECAB682}" type="presOf" srcId="{0EB8700C-5AC5-4D4C-8AEA-503F8EF0F1D4}" destId="{851701BC-1256-45E0-B72F-3E9053380089}" srcOrd="0" destOrd="0" presId="urn:microsoft.com/office/officeart/2005/8/layout/hierarchy2"/>
    <dgm:cxn modelId="{FABF061B-C7B7-45E7-9CEE-B2AC8216590D}" srcId="{459D5A9A-DCE9-448D-9085-ECDBA756F4E5}" destId="{9F160BF6-B4C2-4EB3-9B29-1D838764510C}" srcOrd="3" destOrd="0" parTransId="{19DA3F34-2901-44FE-BDFE-A5A0493EB8CA}" sibTransId="{BC2F9E22-5C80-437D-9686-488F21E76165}"/>
    <dgm:cxn modelId="{6533FD42-D8EE-410E-B134-8BFCC870F29C}" type="presOf" srcId="{8F790339-B2F4-4FA6-88AD-27853B9FF1F0}" destId="{3392B583-8581-439B-B6D4-DA043274E009}" srcOrd="0" destOrd="0" presId="urn:microsoft.com/office/officeart/2005/8/layout/hierarchy2"/>
    <dgm:cxn modelId="{D3977519-14A2-46A3-9D9F-CA5F5AFA0D64}" type="presOf" srcId="{B44143BB-B192-4BAB-A536-B8371783936E}" destId="{101AEBF4-F443-422B-A2DC-B56F8E35A81C}" srcOrd="0" destOrd="0" presId="urn:microsoft.com/office/officeart/2005/8/layout/hierarchy2"/>
    <dgm:cxn modelId="{B22C523D-ADD0-4D65-A982-75E1C1D06205}" type="presOf" srcId="{19DA3F34-2901-44FE-BDFE-A5A0493EB8CA}" destId="{71FEDD3F-A6A5-405E-930E-451D0AA21616}" srcOrd="1" destOrd="0" presId="urn:microsoft.com/office/officeart/2005/8/layout/hierarchy2"/>
    <dgm:cxn modelId="{95755EF8-6435-4B6C-B580-1E1094AD2E80}" type="presOf" srcId="{BA226DC5-FBE6-4CC7-BD1A-0926058AB555}" destId="{4FB5C719-E255-468C-AEC1-27171CF02195}" srcOrd="1" destOrd="0" presId="urn:microsoft.com/office/officeart/2005/8/layout/hierarchy2"/>
    <dgm:cxn modelId="{E00A2CE5-DD79-4CC5-B56A-66E0E1C98AB5}" type="presOf" srcId="{36ABE5E4-0A0F-4025-84CE-25E5ACD15838}" destId="{7E035444-F36B-4CCC-9BEB-E112FFD3D7A5}" srcOrd="1" destOrd="0" presId="urn:microsoft.com/office/officeart/2005/8/layout/hierarchy2"/>
    <dgm:cxn modelId="{5A960035-FB26-40DA-8DA1-CBF96161C046}" type="presOf" srcId="{1512F440-A0D3-4E21-8E7C-7B826B6DF34B}" destId="{BD2E8506-5068-4742-8F18-E6F0B4E14D20}" srcOrd="0" destOrd="0" presId="urn:microsoft.com/office/officeart/2005/8/layout/hierarchy2"/>
    <dgm:cxn modelId="{C6478E51-0BE2-4CA6-A683-1227384D1A86}" srcId="{F6D280B7-D5A8-4979-BD66-C2124C8444B5}" destId="{E55F6EE0-9F27-437E-AC1F-84372B51272A}" srcOrd="1" destOrd="0" parTransId="{8F790339-B2F4-4FA6-88AD-27853B9FF1F0}" sibTransId="{18294797-8409-4A87-8F74-9D1BC89BECAE}"/>
    <dgm:cxn modelId="{B02455EF-F4A3-46A1-9CD5-FC0C537D4850}" type="presOf" srcId="{B2F8D13E-CB35-48F3-87F1-72297FC1AAA7}" destId="{8DF7EC9D-6A66-4C72-BEAA-CC9D98A488B4}" srcOrd="1" destOrd="0" presId="urn:microsoft.com/office/officeart/2005/8/layout/hierarchy2"/>
    <dgm:cxn modelId="{C014FAB2-C25A-4F4C-B62D-97B7E5E921DD}" type="presOf" srcId="{9EC520C5-C45A-49F0-8198-EE032A750BAB}" destId="{54622F70-2A7B-44ED-AC44-F8349B36E9E2}" srcOrd="0" destOrd="0" presId="urn:microsoft.com/office/officeart/2005/8/layout/hierarchy2"/>
    <dgm:cxn modelId="{06064937-D40D-445D-9C0D-639F0E7D8715}" srcId="{459D5A9A-DCE9-448D-9085-ECDBA756F4E5}" destId="{000EA794-70FC-41F4-B2CB-6047347A971A}" srcOrd="2" destOrd="0" parTransId="{B2F8D13E-CB35-48F3-87F1-72297FC1AAA7}" sibTransId="{5B3F8FE2-3D9A-46BF-9E5E-4C51EE8A557D}"/>
    <dgm:cxn modelId="{12DBF752-70A1-4ADF-8714-60E25EE95812}" type="presOf" srcId="{BA226DC5-FBE6-4CC7-BD1A-0926058AB555}" destId="{6841F393-6705-47FD-9696-077116F06872}" srcOrd="0" destOrd="0" presId="urn:microsoft.com/office/officeart/2005/8/layout/hierarchy2"/>
    <dgm:cxn modelId="{7E67FD29-9738-405E-929D-D0D7A41A37C7}" type="presOf" srcId="{AA1C2300-2A9C-4CF2-AC51-3C18EAC2ACBF}" destId="{26488AE7-3ADA-43AC-9BA0-BC780A2494CA}" srcOrd="0" destOrd="0" presId="urn:microsoft.com/office/officeart/2005/8/layout/hierarchy2"/>
    <dgm:cxn modelId="{98B64750-DCBC-485D-A23F-EB758748706F}" type="presOf" srcId="{B52BC25D-4EFB-4F2C-8FCD-C2715769F958}" destId="{C657C7D4-CF2A-4D71-95E3-4256DE3AB281}" srcOrd="0" destOrd="0" presId="urn:microsoft.com/office/officeart/2005/8/layout/hierarchy2"/>
    <dgm:cxn modelId="{8ADD3CCC-9DD5-4106-943E-1CDBA23DF8FA}" type="presOf" srcId="{1512F440-A0D3-4E21-8E7C-7B826B6DF34B}" destId="{47CC71FA-0EFE-4528-AB6D-CD4B48EE777B}" srcOrd="1" destOrd="0" presId="urn:microsoft.com/office/officeart/2005/8/layout/hierarchy2"/>
    <dgm:cxn modelId="{3577133C-722E-4737-8FA8-B369C6C3A61C}" srcId="{459D5A9A-DCE9-448D-9085-ECDBA756F4E5}" destId="{9EC520C5-C45A-49F0-8198-EE032A750BAB}" srcOrd="1" destOrd="0" parTransId="{BA226DC5-FBE6-4CC7-BD1A-0926058AB555}" sibTransId="{71749D74-EE63-4D96-9269-E2754994E0D8}"/>
    <dgm:cxn modelId="{DE1D8285-D27D-4279-9707-52F92A1DED76}" type="presOf" srcId="{E2353C94-3249-4C24-AB9C-98FEC4A601A9}" destId="{1789E21D-81AE-43BD-A4D6-322057D3FBDC}" srcOrd="1" destOrd="0" presId="urn:microsoft.com/office/officeart/2005/8/layout/hierarchy2"/>
    <dgm:cxn modelId="{721DEBA2-4936-4B38-8AF7-C92993945CEA}" srcId="{F6D280B7-D5A8-4979-BD66-C2124C8444B5}" destId="{459D5A9A-DCE9-448D-9085-ECDBA756F4E5}" srcOrd="2" destOrd="0" parTransId="{7FBD392B-BC3D-43F1-BEDC-0B16851BA54B}" sibTransId="{01332778-821C-43D8-887E-01B1344DDEC7}"/>
    <dgm:cxn modelId="{C9282A7F-E25A-4600-AE70-897A65CF1DD0}" type="presOf" srcId="{9F160BF6-B4C2-4EB3-9B29-1D838764510C}" destId="{00EB52BD-B244-4501-8D6B-E92A0FC132E4}" srcOrd="0" destOrd="0" presId="urn:microsoft.com/office/officeart/2005/8/layout/hierarchy2"/>
    <dgm:cxn modelId="{E34C8664-09A4-4392-8DDB-FA092B05F68D}" srcId="{459D5A9A-DCE9-448D-9085-ECDBA756F4E5}" destId="{AA1C2300-2A9C-4CF2-AC51-3C18EAC2ACBF}" srcOrd="0" destOrd="0" parTransId="{E2353C94-3249-4C24-AB9C-98FEC4A601A9}" sibTransId="{FE531B86-D4D2-4646-9867-A90A182098B4}"/>
    <dgm:cxn modelId="{D11E030C-19E8-4A13-A222-F87D9AC116DF}" srcId="{F6D280B7-D5A8-4979-BD66-C2124C8444B5}" destId="{0EB8700C-5AC5-4D4C-8AEA-503F8EF0F1D4}" srcOrd="0" destOrd="0" parTransId="{36ABE5E4-0A0F-4025-84CE-25E5ACD15838}" sibTransId="{54F7E60A-4ACC-4FDF-8AA3-CB10525674D6}"/>
    <dgm:cxn modelId="{AF972F6D-712D-49BA-8E46-0021D35E152E}" type="presOf" srcId="{F6D280B7-D5A8-4979-BD66-C2124C8444B5}" destId="{4B3AE8E5-370A-4740-9E01-421CED83A0E0}" srcOrd="0" destOrd="0" presId="urn:microsoft.com/office/officeart/2005/8/layout/hierarchy2"/>
    <dgm:cxn modelId="{516F347E-D7A5-46C3-A95E-DDE36BFE8282}" type="presOf" srcId="{7FBD392B-BC3D-43F1-BEDC-0B16851BA54B}" destId="{82332241-CD16-4BDF-A73B-442A7B446C6B}" srcOrd="0" destOrd="0" presId="urn:microsoft.com/office/officeart/2005/8/layout/hierarchy2"/>
    <dgm:cxn modelId="{1FA615ED-588D-4648-AB73-B02E8B7EF938}" type="presOf" srcId="{E2353C94-3249-4C24-AB9C-98FEC4A601A9}" destId="{03D18CCC-D20B-4776-A4A2-075BB694EADC}" srcOrd="0" destOrd="0" presId="urn:microsoft.com/office/officeart/2005/8/layout/hierarchy2"/>
    <dgm:cxn modelId="{8D1D7B39-6BA6-466C-885D-AB0F4F832D5F}" type="presOf" srcId="{36ABE5E4-0A0F-4025-84CE-25E5ACD15838}" destId="{87103348-2429-426F-ADA7-75B30DE15DB1}" srcOrd="0" destOrd="0" presId="urn:microsoft.com/office/officeart/2005/8/layout/hierarchy2"/>
    <dgm:cxn modelId="{0E04B0E3-41B8-4FB3-B738-FB1331146602}" srcId="{459D5A9A-DCE9-448D-9085-ECDBA756F4E5}" destId="{B44143BB-B192-4BAB-A536-B8371783936E}" srcOrd="4" destOrd="0" parTransId="{1512F440-A0D3-4E21-8E7C-7B826B6DF34B}" sibTransId="{5C46E54A-30DE-4624-A98A-EB7575D8A031}"/>
    <dgm:cxn modelId="{AFFB2D8B-BC81-4D08-A10B-951835DE85F8}" type="presOf" srcId="{8F790339-B2F4-4FA6-88AD-27853B9FF1F0}" destId="{DF9466CF-A063-47D0-A504-7CB5E64B843F}" srcOrd="1" destOrd="0" presId="urn:microsoft.com/office/officeart/2005/8/layout/hierarchy2"/>
    <dgm:cxn modelId="{6C724643-B392-49AA-97E4-8727AD14E8DC}" srcId="{B52BC25D-4EFB-4F2C-8FCD-C2715769F958}" destId="{F6D280B7-D5A8-4979-BD66-C2124C8444B5}" srcOrd="0" destOrd="0" parTransId="{00DB2536-8BC9-41D8-BAF5-03093CA83A7F}" sibTransId="{B25DEE67-E6D5-42CA-A78F-511CC87F9D86}"/>
    <dgm:cxn modelId="{7EE0FB50-77EB-4681-8049-A1FFAEB6618D}" type="presOf" srcId="{E55F6EE0-9F27-437E-AC1F-84372B51272A}" destId="{4707C20F-8593-4B16-B219-8FAC09039E32}" srcOrd="0" destOrd="0" presId="urn:microsoft.com/office/officeart/2005/8/layout/hierarchy2"/>
    <dgm:cxn modelId="{0FDA5B0F-2105-4830-9E19-FB83163567EE}" type="presOf" srcId="{7FBD392B-BC3D-43F1-BEDC-0B16851BA54B}" destId="{C4C32CA5-4FF6-41B2-B7DC-17AD0F33F85A}" srcOrd="1" destOrd="0" presId="urn:microsoft.com/office/officeart/2005/8/layout/hierarchy2"/>
    <dgm:cxn modelId="{197B4988-865B-4178-BAA4-82C336AC7E36}" type="presOf" srcId="{B2F8D13E-CB35-48F3-87F1-72297FC1AAA7}" destId="{34BD3C26-8680-4786-8FD2-433B52A7C343}" srcOrd="0" destOrd="0" presId="urn:microsoft.com/office/officeart/2005/8/layout/hierarchy2"/>
    <dgm:cxn modelId="{58D06432-ACC4-4848-8D54-A95687B147C3}" type="presOf" srcId="{19DA3F34-2901-44FE-BDFE-A5A0493EB8CA}" destId="{D66EEE4F-7954-4991-943A-ADD146C67B79}" srcOrd="0" destOrd="0" presId="urn:microsoft.com/office/officeart/2005/8/layout/hierarchy2"/>
    <dgm:cxn modelId="{1259BE85-496E-4FE8-8FE5-63CDB924DE91}" type="presParOf" srcId="{C657C7D4-CF2A-4D71-95E3-4256DE3AB281}" destId="{3D2A098C-52FF-45A5-AA87-568ECD6C3375}" srcOrd="0" destOrd="0" presId="urn:microsoft.com/office/officeart/2005/8/layout/hierarchy2"/>
    <dgm:cxn modelId="{670F5FFA-53A1-403F-AC08-387E2B9228E9}" type="presParOf" srcId="{3D2A098C-52FF-45A5-AA87-568ECD6C3375}" destId="{4B3AE8E5-370A-4740-9E01-421CED83A0E0}" srcOrd="0" destOrd="0" presId="urn:microsoft.com/office/officeart/2005/8/layout/hierarchy2"/>
    <dgm:cxn modelId="{8944DAD5-91DC-423D-95E5-5BB3E645F136}" type="presParOf" srcId="{3D2A098C-52FF-45A5-AA87-568ECD6C3375}" destId="{974CBAF5-79A7-4DE1-B466-559420A7FA91}" srcOrd="1" destOrd="0" presId="urn:microsoft.com/office/officeart/2005/8/layout/hierarchy2"/>
    <dgm:cxn modelId="{ED3A5335-E58B-4E9A-A642-4DBE0376E9D8}" type="presParOf" srcId="{974CBAF5-79A7-4DE1-B466-559420A7FA91}" destId="{87103348-2429-426F-ADA7-75B30DE15DB1}" srcOrd="0" destOrd="0" presId="urn:microsoft.com/office/officeart/2005/8/layout/hierarchy2"/>
    <dgm:cxn modelId="{96C8E1B8-F3FC-4A58-9241-ED10324F6011}" type="presParOf" srcId="{87103348-2429-426F-ADA7-75B30DE15DB1}" destId="{7E035444-F36B-4CCC-9BEB-E112FFD3D7A5}" srcOrd="0" destOrd="0" presId="urn:microsoft.com/office/officeart/2005/8/layout/hierarchy2"/>
    <dgm:cxn modelId="{6AC1300B-47E0-4929-92E4-8848BABFC287}" type="presParOf" srcId="{974CBAF5-79A7-4DE1-B466-559420A7FA91}" destId="{18E7AC9C-45BF-4593-B41F-8B7763426F4C}" srcOrd="1" destOrd="0" presId="urn:microsoft.com/office/officeart/2005/8/layout/hierarchy2"/>
    <dgm:cxn modelId="{E9274734-22C6-4618-AC77-67A5D78950D1}" type="presParOf" srcId="{18E7AC9C-45BF-4593-B41F-8B7763426F4C}" destId="{851701BC-1256-45E0-B72F-3E9053380089}" srcOrd="0" destOrd="0" presId="urn:microsoft.com/office/officeart/2005/8/layout/hierarchy2"/>
    <dgm:cxn modelId="{48FDCA52-30F8-428D-89E8-F237DB8D28AF}" type="presParOf" srcId="{18E7AC9C-45BF-4593-B41F-8B7763426F4C}" destId="{2ADED888-61F4-4E6C-BC72-00BCFE59115C}" srcOrd="1" destOrd="0" presId="urn:microsoft.com/office/officeart/2005/8/layout/hierarchy2"/>
    <dgm:cxn modelId="{54E28BAC-D3F2-42DE-8CC7-DE1F1B13C8A8}" type="presParOf" srcId="{974CBAF5-79A7-4DE1-B466-559420A7FA91}" destId="{3392B583-8581-439B-B6D4-DA043274E009}" srcOrd="2" destOrd="0" presId="urn:microsoft.com/office/officeart/2005/8/layout/hierarchy2"/>
    <dgm:cxn modelId="{12190D6C-2F64-4128-B67C-BCE179C01A93}" type="presParOf" srcId="{3392B583-8581-439B-B6D4-DA043274E009}" destId="{DF9466CF-A063-47D0-A504-7CB5E64B843F}" srcOrd="0" destOrd="0" presId="urn:microsoft.com/office/officeart/2005/8/layout/hierarchy2"/>
    <dgm:cxn modelId="{9D9BF661-5719-4B40-A45C-65E120F4D80E}" type="presParOf" srcId="{974CBAF5-79A7-4DE1-B466-559420A7FA91}" destId="{3CC01F62-1901-45AA-96A8-E9C3018A21F9}" srcOrd="3" destOrd="0" presId="urn:microsoft.com/office/officeart/2005/8/layout/hierarchy2"/>
    <dgm:cxn modelId="{C7B7E658-334B-4AC4-B177-82FEEEE509D4}" type="presParOf" srcId="{3CC01F62-1901-45AA-96A8-E9C3018A21F9}" destId="{4707C20F-8593-4B16-B219-8FAC09039E32}" srcOrd="0" destOrd="0" presId="urn:microsoft.com/office/officeart/2005/8/layout/hierarchy2"/>
    <dgm:cxn modelId="{426F89E2-CBED-4EE4-A3DE-E1FEA877DDC1}" type="presParOf" srcId="{3CC01F62-1901-45AA-96A8-E9C3018A21F9}" destId="{F8B543C7-09B0-4BDF-91CE-D1AFF511FA54}" srcOrd="1" destOrd="0" presId="urn:microsoft.com/office/officeart/2005/8/layout/hierarchy2"/>
    <dgm:cxn modelId="{BB75DEEF-623F-445C-8029-47E80BF8DE77}" type="presParOf" srcId="{974CBAF5-79A7-4DE1-B466-559420A7FA91}" destId="{82332241-CD16-4BDF-A73B-442A7B446C6B}" srcOrd="4" destOrd="0" presId="urn:microsoft.com/office/officeart/2005/8/layout/hierarchy2"/>
    <dgm:cxn modelId="{1613335F-D16D-458A-95FA-AE4B84DE52ED}" type="presParOf" srcId="{82332241-CD16-4BDF-A73B-442A7B446C6B}" destId="{C4C32CA5-4FF6-41B2-B7DC-17AD0F33F85A}" srcOrd="0" destOrd="0" presId="urn:microsoft.com/office/officeart/2005/8/layout/hierarchy2"/>
    <dgm:cxn modelId="{4BB2FD72-ECFD-452B-8577-FFC5EB231EF1}" type="presParOf" srcId="{974CBAF5-79A7-4DE1-B466-559420A7FA91}" destId="{CFFAEA02-A59E-430D-9A2E-6C520075C054}" srcOrd="5" destOrd="0" presId="urn:microsoft.com/office/officeart/2005/8/layout/hierarchy2"/>
    <dgm:cxn modelId="{DC7E5A01-648A-41CA-A594-F90C4D8D0DD6}" type="presParOf" srcId="{CFFAEA02-A59E-430D-9A2E-6C520075C054}" destId="{7031C1D4-4971-4C1A-B38B-AC433B3A3C9B}" srcOrd="0" destOrd="0" presId="urn:microsoft.com/office/officeart/2005/8/layout/hierarchy2"/>
    <dgm:cxn modelId="{2F33F253-71D6-4A9B-BD11-FF795C1D9023}" type="presParOf" srcId="{CFFAEA02-A59E-430D-9A2E-6C520075C054}" destId="{24F858A1-237A-4224-8C45-DB0F2815B6E2}" srcOrd="1" destOrd="0" presId="urn:microsoft.com/office/officeart/2005/8/layout/hierarchy2"/>
    <dgm:cxn modelId="{072EACEA-012F-4291-A9C5-9B2F74A02DE8}" type="presParOf" srcId="{24F858A1-237A-4224-8C45-DB0F2815B6E2}" destId="{03D18CCC-D20B-4776-A4A2-075BB694EADC}" srcOrd="0" destOrd="0" presId="urn:microsoft.com/office/officeart/2005/8/layout/hierarchy2"/>
    <dgm:cxn modelId="{B948BF6C-CCD5-4EB8-A65C-B5A815222188}" type="presParOf" srcId="{03D18CCC-D20B-4776-A4A2-075BB694EADC}" destId="{1789E21D-81AE-43BD-A4D6-322057D3FBDC}" srcOrd="0" destOrd="0" presId="urn:microsoft.com/office/officeart/2005/8/layout/hierarchy2"/>
    <dgm:cxn modelId="{87A9B577-7717-4C59-AF4F-652624678284}" type="presParOf" srcId="{24F858A1-237A-4224-8C45-DB0F2815B6E2}" destId="{AF697366-96A6-4292-933B-4B3417B1883C}" srcOrd="1" destOrd="0" presId="urn:microsoft.com/office/officeart/2005/8/layout/hierarchy2"/>
    <dgm:cxn modelId="{0E2C3B19-58B1-4608-85E0-F2A53F477C4B}" type="presParOf" srcId="{AF697366-96A6-4292-933B-4B3417B1883C}" destId="{26488AE7-3ADA-43AC-9BA0-BC780A2494CA}" srcOrd="0" destOrd="0" presId="urn:microsoft.com/office/officeart/2005/8/layout/hierarchy2"/>
    <dgm:cxn modelId="{3878CE2B-16AF-4BD9-85DA-B4C2051A2C3D}" type="presParOf" srcId="{AF697366-96A6-4292-933B-4B3417B1883C}" destId="{208BCDF2-5425-426D-B019-98E1BE17EE71}" srcOrd="1" destOrd="0" presId="urn:microsoft.com/office/officeart/2005/8/layout/hierarchy2"/>
    <dgm:cxn modelId="{BA4B8306-C323-46DF-A35E-23BE81C22F01}" type="presParOf" srcId="{24F858A1-237A-4224-8C45-DB0F2815B6E2}" destId="{6841F393-6705-47FD-9696-077116F06872}" srcOrd="2" destOrd="0" presId="urn:microsoft.com/office/officeart/2005/8/layout/hierarchy2"/>
    <dgm:cxn modelId="{47520913-20D9-4496-9A0C-F98572278B9A}" type="presParOf" srcId="{6841F393-6705-47FD-9696-077116F06872}" destId="{4FB5C719-E255-468C-AEC1-27171CF02195}" srcOrd="0" destOrd="0" presId="urn:microsoft.com/office/officeart/2005/8/layout/hierarchy2"/>
    <dgm:cxn modelId="{B833FA6F-E1DA-44D3-9443-B3E47A97B6F4}" type="presParOf" srcId="{24F858A1-237A-4224-8C45-DB0F2815B6E2}" destId="{0F52BEA1-02A9-465E-A232-197C1863B72F}" srcOrd="3" destOrd="0" presId="urn:microsoft.com/office/officeart/2005/8/layout/hierarchy2"/>
    <dgm:cxn modelId="{8F43764A-594B-43F9-BCD1-28AB11759FA6}" type="presParOf" srcId="{0F52BEA1-02A9-465E-A232-197C1863B72F}" destId="{54622F70-2A7B-44ED-AC44-F8349B36E9E2}" srcOrd="0" destOrd="0" presId="urn:microsoft.com/office/officeart/2005/8/layout/hierarchy2"/>
    <dgm:cxn modelId="{3714E797-CCA4-46F4-9858-E6949B5CFF87}" type="presParOf" srcId="{0F52BEA1-02A9-465E-A232-197C1863B72F}" destId="{0CBEAE8B-3062-45EE-A629-DC991A5FCDD3}" srcOrd="1" destOrd="0" presId="urn:microsoft.com/office/officeart/2005/8/layout/hierarchy2"/>
    <dgm:cxn modelId="{15D06DB5-16C2-4DA4-A12E-F849A059D3B9}" type="presParOf" srcId="{24F858A1-237A-4224-8C45-DB0F2815B6E2}" destId="{34BD3C26-8680-4786-8FD2-433B52A7C343}" srcOrd="4" destOrd="0" presId="urn:microsoft.com/office/officeart/2005/8/layout/hierarchy2"/>
    <dgm:cxn modelId="{F3A67532-06C3-4DA1-9D5F-A2CC3014C5C0}" type="presParOf" srcId="{34BD3C26-8680-4786-8FD2-433B52A7C343}" destId="{8DF7EC9D-6A66-4C72-BEAA-CC9D98A488B4}" srcOrd="0" destOrd="0" presId="urn:microsoft.com/office/officeart/2005/8/layout/hierarchy2"/>
    <dgm:cxn modelId="{F129CB0C-B1BD-4A52-B4CF-169BF69CEEB9}" type="presParOf" srcId="{24F858A1-237A-4224-8C45-DB0F2815B6E2}" destId="{B355E92C-5EDD-42FB-AFF9-FAFAE690A609}" srcOrd="5" destOrd="0" presId="urn:microsoft.com/office/officeart/2005/8/layout/hierarchy2"/>
    <dgm:cxn modelId="{3B45722C-B4CD-4154-AA91-5049D3158F1C}" type="presParOf" srcId="{B355E92C-5EDD-42FB-AFF9-FAFAE690A609}" destId="{C2F55A9A-C256-4B8E-93FD-15C70AAD20C9}" srcOrd="0" destOrd="0" presId="urn:microsoft.com/office/officeart/2005/8/layout/hierarchy2"/>
    <dgm:cxn modelId="{D686FFE5-DE64-495B-9616-F71755A78E1D}" type="presParOf" srcId="{B355E92C-5EDD-42FB-AFF9-FAFAE690A609}" destId="{0B752D4B-5D64-4945-8342-0E7F6DE4872E}" srcOrd="1" destOrd="0" presId="urn:microsoft.com/office/officeart/2005/8/layout/hierarchy2"/>
    <dgm:cxn modelId="{0B169D87-9B16-4EC9-8BDE-9F80163E2461}" type="presParOf" srcId="{24F858A1-237A-4224-8C45-DB0F2815B6E2}" destId="{D66EEE4F-7954-4991-943A-ADD146C67B79}" srcOrd="6" destOrd="0" presId="urn:microsoft.com/office/officeart/2005/8/layout/hierarchy2"/>
    <dgm:cxn modelId="{FC4F3FF4-EC6F-44B7-9F09-C5DB1316BE8C}" type="presParOf" srcId="{D66EEE4F-7954-4991-943A-ADD146C67B79}" destId="{71FEDD3F-A6A5-405E-930E-451D0AA21616}" srcOrd="0" destOrd="0" presId="urn:microsoft.com/office/officeart/2005/8/layout/hierarchy2"/>
    <dgm:cxn modelId="{D2732E8D-CFC7-4C3C-84A8-0FA4FB99187E}" type="presParOf" srcId="{24F858A1-237A-4224-8C45-DB0F2815B6E2}" destId="{1993006E-C6E7-4D68-B257-4DE5471DAF61}" srcOrd="7" destOrd="0" presId="urn:microsoft.com/office/officeart/2005/8/layout/hierarchy2"/>
    <dgm:cxn modelId="{E0631A0C-CACB-4CEF-844E-AD7C76FB75EC}" type="presParOf" srcId="{1993006E-C6E7-4D68-B257-4DE5471DAF61}" destId="{00EB52BD-B244-4501-8D6B-E92A0FC132E4}" srcOrd="0" destOrd="0" presId="urn:microsoft.com/office/officeart/2005/8/layout/hierarchy2"/>
    <dgm:cxn modelId="{686E16C9-163D-40C3-8FE6-60524D2CFF1A}" type="presParOf" srcId="{1993006E-C6E7-4D68-B257-4DE5471DAF61}" destId="{4E66FA3F-4CEA-4028-A625-FFB337980E94}" srcOrd="1" destOrd="0" presId="urn:microsoft.com/office/officeart/2005/8/layout/hierarchy2"/>
    <dgm:cxn modelId="{F9690B03-55DC-48A9-83E8-64312FE1F701}" type="presParOf" srcId="{24F858A1-237A-4224-8C45-DB0F2815B6E2}" destId="{BD2E8506-5068-4742-8F18-E6F0B4E14D20}" srcOrd="8" destOrd="0" presId="urn:microsoft.com/office/officeart/2005/8/layout/hierarchy2"/>
    <dgm:cxn modelId="{E94726AF-0F50-4037-B065-BB2426E613B5}" type="presParOf" srcId="{BD2E8506-5068-4742-8F18-E6F0B4E14D20}" destId="{47CC71FA-0EFE-4528-AB6D-CD4B48EE777B}" srcOrd="0" destOrd="0" presId="urn:microsoft.com/office/officeart/2005/8/layout/hierarchy2"/>
    <dgm:cxn modelId="{0F0B9955-E1AA-4EA5-AD22-6297597E2C78}" type="presParOf" srcId="{24F858A1-237A-4224-8C45-DB0F2815B6E2}" destId="{DA8766DC-BDA9-44D9-A568-B5B58B5ECF5C}" srcOrd="9" destOrd="0" presId="urn:microsoft.com/office/officeart/2005/8/layout/hierarchy2"/>
    <dgm:cxn modelId="{C5E5220F-3DEC-4C08-B9DF-30B04D2EFDD9}" type="presParOf" srcId="{DA8766DC-BDA9-44D9-A568-B5B58B5ECF5C}" destId="{101AEBF4-F443-422B-A2DC-B56F8E35A81C}" srcOrd="0" destOrd="0" presId="urn:microsoft.com/office/officeart/2005/8/layout/hierarchy2"/>
    <dgm:cxn modelId="{26E63889-BAC4-4678-A2FC-EFC7219E2721}" type="presParOf" srcId="{DA8766DC-BDA9-44D9-A568-B5B58B5ECF5C}" destId="{B44B73CD-08C6-4933-8A47-3AB0EAE0245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E74471-B391-4276-A188-9C725BEE517D}" type="doc">
      <dgm:prSet loTypeId="urn:microsoft.com/office/officeart/2005/8/layout/vList5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75D698-8690-4539-8707-664A491FB21F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D" i="1" dirty="0" smtClean="0"/>
            <a:t>Diagnosis problem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0F42F6C-70F2-4486-A723-8E8DC54EAB8F}" type="parTrans" cxnId="{5CFAE6E9-7AA1-4CF1-B9C5-C51575E1B89C}">
      <dgm:prSet/>
      <dgm:spPr/>
      <dgm:t>
        <a:bodyPr/>
        <a:lstStyle/>
        <a:p>
          <a:endParaRPr lang="en-US"/>
        </a:p>
      </dgm:t>
    </dgm:pt>
    <dgm:pt modelId="{1384625D-925A-4B2E-91C6-2C714AA7395E}" type="sibTrans" cxnId="{5CFAE6E9-7AA1-4CF1-B9C5-C51575E1B89C}">
      <dgm:prSet/>
      <dgm:spPr/>
      <dgm:t>
        <a:bodyPr/>
        <a:lstStyle/>
        <a:p>
          <a:endParaRPr lang="en-US"/>
        </a:p>
      </dgm:t>
    </dgm:pt>
    <dgm:pt modelId="{38B11CEE-DE18-4702-A1ED-028CCEE7D978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d-ID" sz="1800" i="1" dirty="0" smtClean="0"/>
            <a:t> U</a:t>
          </a:r>
          <a:r>
            <a:rPr lang="en-ID" sz="1800" i="1" dirty="0" err="1" smtClean="0"/>
            <a:t>ndiagnosed</a:t>
          </a:r>
          <a:r>
            <a:rPr lang="en-ID" sz="1800" i="1" dirty="0" smtClean="0"/>
            <a:t>, </a:t>
          </a:r>
          <a:endParaRPr lang="en-US" sz="1800" dirty="0"/>
        </a:p>
      </dgm:t>
    </dgm:pt>
    <dgm:pt modelId="{069454FA-12C0-4E91-BF1F-FAAA9AB2D5E6}" type="parTrans" cxnId="{735C5E8D-7CC9-4329-B23B-F3A77C10201B}">
      <dgm:prSet/>
      <dgm:spPr/>
      <dgm:t>
        <a:bodyPr/>
        <a:lstStyle/>
        <a:p>
          <a:endParaRPr lang="en-US"/>
        </a:p>
      </dgm:t>
    </dgm:pt>
    <dgm:pt modelId="{1C5622A5-7D3B-44D3-B22D-0D0FA9F83A3D}" type="sibTrans" cxnId="{735C5E8D-7CC9-4329-B23B-F3A77C10201B}">
      <dgm:prSet/>
      <dgm:spPr/>
      <dgm:t>
        <a:bodyPr/>
        <a:lstStyle/>
        <a:p>
          <a:endParaRPr lang="en-US"/>
        </a:p>
      </dgm:t>
    </dgm:pt>
    <dgm:pt modelId="{93EA15CF-C2AB-4E79-BE51-6F3361E24DD2}">
      <dgm:prSet/>
      <dgm:spPr/>
      <dgm:t>
        <a:bodyPr/>
        <a:lstStyle/>
        <a:p>
          <a:r>
            <a:rPr lang="en-ID" i="1" dirty="0" smtClean="0"/>
            <a:t>Infection control </a:t>
          </a:r>
          <a:r>
            <a:rPr lang="en-ID" dirty="0" smtClean="0"/>
            <a:t>(HAIs)</a:t>
          </a:r>
          <a:endParaRPr lang="en-ID" dirty="0"/>
        </a:p>
      </dgm:t>
    </dgm:pt>
    <dgm:pt modelId="{D5594C4F-CF99-473D-A439-BEFE93BA3248}" type="parTrans" cxnId="{50F7043B-EB77-46EA-B57F-4C0081E12A99}">
      <dgm:prSet/>
      <dgm:spPr/>
      <dgm:t>
        <a:bodyPr/>
        <a:lstStyle/>
        <a:p>
          <a:endParaRPr lang="en-US"/>
        </a:p>
      </dgm:t>
    </dgm:pt>
    <dgm:pt modelId="{679A2009-F738-4DC5-9939-5F405D418664}" type="sibTrans" cxnId="{50F7043B-EB77-46EA-B57F-4C0081E12A99}">
      <dgm:prSet/>
      <dgm:spPr/>
      <dgm:t>
        <a:bodyPr/>
        <a:lstStyle/>
        <a:p>
          <a:endParaRPr lang="en-US"/>
        </a:p>
      </dgm:t>
    </dgm:pt>
    <dgm:pt modelId="{14DEF913-9F86-43A7-B36F-9E0C445CADF4}">
      <dgm:prSet/>
      <dgm:spPr/>
      <dgm:t>
        <a:bodyPr/>
        <a:lstStyle/>
        <a:p>
          <a:r>
            <a:rPr lang="en-ID" i="1" dirty="0" smtClean="0"/>
            <a:t>Appropriateness of care</a:t>
          </a:r>
          <a:endParaRPr lang="en-ID" i="1" dirty="0"/>
        </a:p>
      </dgm:t>
    </dgm:pt>
    <dgm:pt modelId="{DE8A7AD0-1B31-44AC-A85A-2F1AFFA1E510}" type="parTrans" cxnId="{7427DBF3-8434-42A2-982A-AB37519FE05E}">
      <dgm:prSet/>
      <dgm:spPr/>
      <dgm:t>
        <a:bodyPr/>
        <a:lstStyle/>
        <a:p>
          <a:endParaRPr lang="en-US"/>
        </a:p>
      </dgm:t>
    </dgm:pt>
    <dgm:pt modelId="{91024A54-A962-4E0E-B5E5-A34013B45BD2}" type="sibTrans" cxnId="{7427DBF3-8434-42A2-982A-AB37519FE05E}">
      <dgm:prSet/>
      <dgm:spPr/>
      <dgm:t>
        <a:bodyPr/>
        <a:lstStyle/>
        <a:p>
          <a:endParaRPr lang="en-US"/>
        </a:p>
      </dgm:t>
    </dgm:pt>
    <dgm:pt modelId="{C32ADAD9-9FF5-4C92-A9D2-0D14FD79107A}">
      <dgm:prSet/>
      <dgm:spPr/>
      <dgm:t>
        <a:bodyPr/>
        <a:lstStyle/>
        <a:p>
          <a:r>
            <a:rPr lang="id-ID" i="1" dirty="0" smtClean="0"/>
            <a:t>C</a:t>
          </a:r>
          <a:r>
            <a:rPr lang="en-ID" i="1" dirty="0" err="1" smtClean="0"/>
            <a:t>ontinuity</a:t>
          </a:r>
          <a:r>
            <a:rPr lang="en-ID" i="1" dirty="0" smtClean="0"/>
            <a:t> of care</a:t>
          </a:r>
          <a:endParaRPr lang="en-ID" i="1" dirty="0"/>
        </a:p>
      </dgm:t>
    </dgm:pt>
    <dgm:pt modelId="{332E2CFD-A72D-4A9F-B936-1112C1B558FA}" type="parTrans" cxnId="{FDA97EC0-95D4-4FEE-950B-2031BFA9A12D}">
      <dgm:prSet/>
      <dgm:spPr/>
      <dgm:t>
        <a:bodyPr/>
        <a:lstStyle/>
        <a:p>
          <a:endParaRPr lang="en-US"/>
        </a:p>
      </dgm:t>
    </dgm:pt>
    <dgm:pt modelId="{69BB1D87-9054-482F-BE57-500D81E29EC3}" type="sibTrans" cxnId="{FDA97EC0-95D4-4FEE-950B-2031BFA9A12D}">
      <dgm:prSet/>
      <dgm:spPr/>
      <dgm:t>
        <a:bodyPr/>
        <a:lstStyle/>
        <a:p>
          <a:endParaRPr lang="en-US"/>
        </a:p>
      </dgm:t>
    </dgm:pt>
    <dgm:pt modelId="{6512BF6A-1D66-4ABE-8012-1F7529F85993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d-ID" sz="1800" i="1" dirty="0" smtClean="0"/>
            <a:t> D</a:t>
          </a:r>
          <a:r>
            <a:rPr lang="en-ID" sz="1800" i="1" dirty="0" err="1" smtClean="0"/>
            <a:t>elayed</a:t>
          </a:r>
          <a:r>
            <a:rPr lang="en-ID" sz="1800" i="1" dirty="0" smtClean="0"/>
            <a:t> diagnosis</a:t>
          </a:r>
        </a:p>
      </dgm:t>
    </dgm:pt>
    <dgm:pt modelId="{4696F6B0-0CDF-4560-B4AA-974D7334B649}" type="parTrans" cxnId="{AF6DB9CF-6610-45D6-B9CA-6E162B71B2E4}">
      <dgm:prSet/>
      <dgm:spPr/>
      <dgm:t>
        <a:bodyPr/>
        <a:lstStyle/>
        <a:p>
          <a:endParaRPr lang="en-US"/>
        </a:p>
      </dgm:t>
    </dgm:pt>
    <dgm:pt modelId="{EB9639D5-8B0A-4CC4-AEA2-6A85F892873E}" type="sibTrans" cxnId="{AF6DB9CF-6610-45D6-B9CA-6E162B71B2E4}">
      <dgm:prSet/>
      <dgm:spPr/>
      <dgm:t>
        <a:bodyPr/>
        <a:lstStyle/>
        <a:p>
          <a:endParaRPr lang="en-US"/>
        </a:p>
      </dgm:t>
    </dgm:pt>
    <dgm:pt modelId="{3F7B2779-14F7-4E40-BCD4-490F7907BB2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d-ID" sz="1800" dirty="0" smtClean="0"/>
            <a:t> Pengendalian administratif</a:t>
          </a:r>
          <a:endParaRPr lang="en-US" sz="1800" dirty="0"/>
        </a:p>
      </dgm:t>
    </dgm:pt>
    <dgm:pt modelId="{07208FFE-88CC-4304-AFD2-EC9CA1CD4F41}" type="parTrans" cxnId="{BD0B6A34-3225-4B3E-865E-4291303F92D6}">
      <dgm:prSet/>
      <dgm:spPr/>
      <dgm:t>
        <a:bodyPr/>
        <a:lstStyle/>
        <a:p>
          <a:endParaRPr lang="en-US"/>
        </a:p>
      </dgm:t>
    </dgm:pt>
    <dgm:pt modelId="{2AEC3C43-D7CB-43AC-8621-3B49B63563BA}" type="sibTrans" cxnId="{BD0B6A34-3225-4B3E-865E-4291303F92D6}">
      <dgm:prSet/>
      <dgm:spPr/>
      <dgm:t>
        <a:bodyPr/>
        <a:lstStyle/>
        <a:p>
          <a:endParaRPr lang="en-US"/>
        </a:p>
      </dgm:t>
    </dgm:pt>
    <dgm:pt modelId="{B5F40BCB-25C9-47D0-AD8A-B9932DF3B758}">
      <dgm:prSet/>
      <dgm:spPr/>
      <dgm:t>
        <a:bodyPr/>
        <a:lstStyle/>
        <a:p>
          <a:r>
            <a:rPr lang="id-ID" i="1" dirty="0" smtClean="0"/>
            <a:t> </a:t>
          </a:r>
          <a:r>
            <a:rPr lang="en-ID" i="1" dirty="0" smtClean="0"/>
            <a:t>DOTS </a:t>
          </a:r>
          <a:r>
            <a:rPr lang="id-ID" i="1" dirty="0" smtClean="0"/>
            <a:t>regimen </a:t>
          </a:r>
          <a:r>
            <a:rPr lang="en-ID" i="1" dirty="0" smtClean="0"/>
            <a:t>compliance</a:t>
          </a:r>
          <a:endParaRPr lang="en-US" dirty="0"/>
        </a:p>
      </dgm:t>
    </dgm:pt>
    <dgm:pt modelId="{DB7D7D50-C57B-4454-BE37-A1360ABA8C45}" type="parTrans" cxnId="{4BE08924-45F5-4931-8BAF-4460D64A6E21}">
      <dgm:prSet/>
      <dgm:spPr/>
      <dgm:t>
        <a:bodyPr/>
        <a:lstStyle/>
        <a:p>
          <a:endParaRPr lang="en-US"/>
        </a:p>
      </dgm:t>
    </dgm:pt>
    <dgm:pt modelId="{942ECB32-58CA-4D0E-A7A4-955EF787CE9F}" type="sibTrans" cxnId="{4BE08924-45F5-4931-8BAF-4460D64A6E21}">
      <dgm:prSet/>
      <dgm:spPr/>
      <dgm:t>
        <a:bodyPr/>
        <a:lstStyle/>
        <a:p>
          <a:endParaRPr lang="en-US"/>
        </a:p>
      </dgm:t>
    </dgm:pt>
    <dgm:pt modelId="{2BEB86C5-BA59-4EC6-B2BC-DA5B143C0E69}">
      <dgm:prSet/>
      <dgm:spPr/>
      <dgm:t>
        <a:bodyPr/>
        <a:lstStyle/>
        <a:p>
          <a:r>
            <a:rPr lang="id-ID" dirty="0" smtClean="0"/>
            <a:t> </a:t>
          </a:r>
          <a:r>
            <a:rPr lang="id-ID" i="1" dirty="0" smtClean="0"/>
            <a:t>Medication errors</a:t>
          </a:r>
          <a:endParaRPr lang="en-US" i="1" dirty="0"/>
        </a:p>
      </dgm:t>
    </dgm:pt>
    <dgm:pt modelId="{E5DB0E15-0339-4430-AE58-27708943BA34}" type="parTrans" cxnId="{86411B10-EDD4-449E-96DA-CF6F68396C9C}">
      <dgm:prSet/>
      <dgm:spPr/>
      <dgm:t>
        <a:bodyPr/>
        <a:lstStyle/>
        <a:p>
          <a:endParaRPr lang="en-US"/>
        </a:p>
      </dgm:t>
    </dgm:pt>
    <dgm:pt modelId="{C8AEA6CA-B18B-4637-B565-DF54B09FA828}" type="sibTrans" cxnId="{86411B10-EDD4-449E-96DA-CF6F68396C9C}">
      <dgm:prSet/>
      <dgm:spPr/>
      <dgm:t>
        <a:bodyPr/>
        <a:lstStyle/>
        <a:p>
          <a:endParaRPr lang="en-US"/>
        </a:p>
      </dgm:t>
    </dgm:pt>
    <dgm:pt modelId="{2734C7B6-6CB3-41F6-B3F8-353FE0044395}">
      <dgm:prSet/>
      <dgm:spPr/>
      <dgm:t>
        <a:bodyPr/>
        <a:lstStyle/>
        <a:p>
          <a:r>
            <a:rPr lang="id-ID" i="1" dirty="0" smtClean="0"/>
            <a:t>Referral aspect</a:t>
          </a:r>
          <a:r>
            <a:rPr lang="id-ID" dirty="0" smtClean="0"/>
            <a:t> (intern &amp; antar faskes)</a:t>
          </a:r>
          <a:endParaRPr lang="en-US" dirty="0"/>
        </a:p>
      </dgm:t>
    </dgm:pt>
    <dgm:pt modelId="{B699D083-7D97-47A0-8E1E-EA4A757C4D62}" type="parTrans" cxnId="{7D1F9282-BBD6-4E98-80C3-B8866CF74864}">
      <dgm:prSet/>
      <dgm:spPr/>
      <dgm:t>
        <a:bodyPr/>
        <a:lstStyle/>
        <a:p>
          <a:endParaRPr lang="en-US"/>
        </a:p>
      </dgm:t>
    </dgm:pt>
    <dgm:pt modelId="{6E41F588-1E2A-43AC-972A-3E1423CCEE65}" type="sibTrans" cxnId="{7D1F9282-BBD6-4E98-80C3-B8866CF74864}">
      <dgm:prSet/>
      <dgm:spPr/>
      <dgm:t>
        <a:bodyPr/>
        <a:lstStyle/>
        <a:p>
          <a:endParaRPr lang="en-US"/>
        </a:p>
      </dgm:t>
    </dgm:pt>
    <dgm:pt modelId="{4F80C8B0-A630-456F-BA63-3B1F505641A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d-ID" sz="1800" dirty="0" smtClean="0"/>
            <a:t> Pengendalian lingkungan</a:t>
          </a:r>
          <a:endParaRPr lang="en-US" sz="1800" dirty="0"/>
        </a:p>
      </dgm:t>
    </dgm:pt>
    <dgm:pt modelId="{0F79F5AF-4D6D-4528-838F-1AFD2ADE47F9}" type="parTrans" cxnId="{B9543A7C-8DA6-4F05-A056-23068A36E70B}">
      <dgm:prSet/>
      <dgm:spPr/>
      <dgm:t>
        <a:bodyPr/>
        <a:lstStyle/>
        <a:p>
          <a:endParaRPr lang="en-US"/>
        </a:p>
      </dgm:t>
    </dgm:pt>
    <dgm:pt modelId="{380AE23B-85B2-4AFD-85B6-33709AD00380}" type="sibTrans" cxnId="{B9543A7C-8DA6-4F05-A056-23068A36E70B}">
      <dgm:prSet/>
      <dgm:spPr/>
      <dgm:t>
        <a:bodyPr/>
        <a:lstStyle/>
        <a:p>
          <a:endParaRPr lang="en-US"/>
        </a:p>
      </dgm:t>
    </dgm:pt>
    <dgm:pt modelId="{6C7F55D7-D788-4917-BD38-A860934AE5A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d-ID" sz="1800" dirty="0" smtClean="0"/>
            <a:t> Teknologi</a:t>
          </a:r>
          <a:endParaRPr lang="en-ID" sz="1800" dirty="0" smtClean="0"/>
        </a:p>
      </dgm:t>
    </dgm:pt>
    <dgm:pt modelId="{548AA559-A018-49B0-821E-B45CA29B6FCA}" type="parTrans" cxnId="{F9A3A0E6-A25E-4FAC-B11B-8AF5ECE85F3C}">
      <dgm:prSet/>
      <dgm:spPr/>
      <dgm:t>
        <a:bodyPr/>
        <a:lstStyle/>
        <a:p>
          <a:endParaRPr lang="en-US"/>
        </a:p>
      </dgm:t>
    </dgm:pt>
    <dgm:pt modelId="{B049EC58-78BE-402F-977A-52CADA4DEFB4}" type="sibTrans" cxnId="{F9A3A0E6-A25E-4FAC-B11B-8AF5ECE85F3C}">
      <dgm:prSet/>
      <dgm:spPr/>
      <dgm:t>
        <a:bodyPr/>
        <a:lstStyle/>
        <a:p>
          <a:endParaRPr lang="en-US"/>
        </a:p>
      </dgm:t>
    </dgm:pt>
    <dgm:pt modelId="{F6C32FC4-2C5A-41C7-9023-772D959560BE}" type="pres">
      <dgm:prSet presAssocID="{D6E74471-B391-4276-A188-9C725BEE51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693C26-28FE-4AAF-AF86-61E14546A433}" type="pres">
      <dgm:prSet presAssocID="{4175D698-8690-4539-8707-664A491FB21F}" presName="linNode" presStyleCnt="0"/>
      <dgm:spPr/>
    </dgm:pt>
    <dgm:pt modelId="{7BB4FC5B-29CB-4CFF-BA97-E7F89B72498F}" type="pres">
      <dgm:prSet presAssocID="{4175D698-8690-4539-8707-664A491FB21F}" presName="parentText" presStyleLbl="node1" presStyleIdx="0" presStyleCnt="4" custLinFactNeighborY="-230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88B77D-E04F-4824-98FD-4922D9E32197}" type="pres">
      <dgm:prSet presAssocID="{4175D698-8690-4539-8707-664A491FB21F}" presName="descendantText" presStyleLbl="alignAccFollowNode1" presStyleIdx="0" presStyleCnt="4" custLinFactNeighborX="1761" custLinFactNeighborY="-33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693C5-2CA3-4FFA-B7E5-755BCBA7F2E4}" type="pres">
      <dgm:prSet presAssocID="{1384625D-925A-4B2E-91C6-2C714AA7395E}" presName="sp" presStyleCnt="0"/>
      <dgm:spPr/>
    </dgm:pt>
    <dgm:pt modelId="{24258C62-A78B-441F-96C7-337F7F5C18DE}" type="pres">
      <dgm:prSet presAssocID="{93EA15CF-C2AB-4E79-BE51-6F3361E24DD2}" presName="linNode" presStyleCnt="0"/>
      <dgm:spPr/>
    </dgm:pt>
    <dgm:pt modelId="{8E92FF7D-5636-430D-81F4-AC4E9C56F330}" type="pres">
      <dgm:prSet presAssocID="{93EA15CF-C2AB-4E79-BE51-6F3361E24DD2}" presName="parentText" presStyleLbl="node1" presStyleIdx="1" presStyleCnt="4" custLinFactNeighborX="1078" custLinFactNeighborY="12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6B15A-3ADC-4C6C-B148-620C310B098A}" type="pres">
      <dgm:prSet presAssocID="{93EA15CF-C2AB-4E79-BE51-6F3361E24DD2}" presName="descendantText" presStyleLbl="alignAccFollowNode1" presStyleIdx="1" presStyleCnt="4" custScaleY="127566" custLinFactNeighborX="-1639" custLinFactNeighborY="-2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4DE82A-F03F-4414-AD4E-DF00C24BEC9C}" type="pres">
      <dgm:prSet presAssocID="{679A2009-F738-4DC5-9939-5F405D418664}" presName="sp" presStyleCnt="0"/>
      <dgm:spPr/>
    </dgm:pt>
    <dgm:pt modelId="{4045583F-39C9-464E-A32D-19E8471C53FE}" type="pres">
      <dgm:prSet presAssocID="{14DEF913-9F86-43A7-B36F-9E0C445CADF4}" presName="linNode" presStyleCnt="0"/>
      <dgm:spPr/>
    </dgm:pt>
    <dgm:pt modelId="{AC4D75E1-A735-4137-B8F6-7E42A0E05890}" type="pres">
      <dgm:prSet presAssocID="{14DEF913-9F86-43A7-B36F-9E0C445CADF4}" presName="parentText" presStyleLbl="node1" presStyleIdx="2" presStyleCnt="4" custLinFactNeighborX="1078" custLinFactNeighborY="-2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51104E-B26B-43B4-A786-92F2CA08243B}" type="pres">
      <dgm:prSet presAssocID="{14DEF913-9F86-43A7-B36F-9E0C445CADF4}" presName="descendantText" presStyleLbl="alignAccFollowNode1" presStyleIdx="2" presStyleCnt="4" custLinFactNeighborY="14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D3CFE6-9BF2-4F7F-83E0-1C107AA8176E}" type="pres">
      <dgm:prSet presAssocID="{91024A54-A962-4E0E-B5E5-A34013B45BD2}" presName="sp" presStyleCnt="0"/>
      <dgm:spPr/>
    </dgm:pt>
    <dgm:pt modelId="{B710D9B3-CF9B-4926-A4BE-70DE77CFD737}" type="pres">
      <dgm:prSet presAssocID="{C32ADAD9-9FF5-4C92-A9D2-0D14FD79107A}" presName="linNode" presStyleCnt="0"/>
      <dgm:spPr/>
    </dgm:pt>
    <dgm:pt modelId="{45250595-0DA2-4880-9944-0C7601CFF01F}" type="pres">
      <dgm:prSet presAssocID="{C32ADAD9-9FF5-4C92-A9D2-0D14FD79107A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11B0F-3D10-41D6-BF37-C0D586CFF3E7}" type="pres">
      <dgm:prSet presAssocID="{C32ADAD9-9FF5-4C92-A9D2-0D14FD79107A}" presName="descendantText" presStyleLbl="alignAccFollowNode1" presStyleIdx="3" presStyleCnt="4" custLinFactNeighborX="-486" custLinFactNeighborY="3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313E3E-AD58-4841-8135-7CB4FE8C6BC9}" type="presOf" srcId="{4F80C8B0-A630-456F-BA63-3B1F505641A7}" destId="{63D6B15A-3ADC-4C6C-B148-620C310B098A}" srcOrd="0" destOrd="1" presId="urn:microsoft.com/office/officeart/2005/8/layout/vList5"/>
    <dgm:cxn modelId="{CAD6E1B3-F077-473D-B95A-E3BAC4F03581}" type="presOf" srcId="{B5F40BCB-25C9-47D0-AD8A-B9932DF3B758}" destId="{3651104E-B26B-43B4-A786-92F2CA08243B}" srcOrd="0" destOrd="0" presId="urn:microsoft.com/office/officeart/2005/8/layout/vList5"/>
    <dgm:cxn modelId="{5B5108FA-93F4-4F7D-9E36-92A6E8DAC874}" type="presOf" srcId="{C32ADAD9-9FF5-4C92-A9D2-0D14FD79107A}" destId="{45250595-0DA2-4880-9944-0C7601CFF01F}" srcOrd="0" destOrd="0" presId="urn:microsoft.com/office/officeart/2005/8/layout/vList5"/>
    <dgm:cxn modelId="{735C5E8D-7CC9-4329-B23B-F3A77C10201B}" srcId="{4175D698-8690-4539-8707-664A491FB21F}" destId="{38B11CEE-DE18-4702-A1ED-028CCEE7D978}" srcOrd="0" destOrd="0" parTransId="{069454FA-12C0-4E91-BF1F-FAAA9AB2D5E6}" sibTransId="{1C5622A5-7D3B-44D3-B22D-0D0FA9F83A3D}"/>
    <dgm:cxn modelId="{B6AACECA-DF0F-4214-B936-463B34E8713E}" type="presOf" srcId="{38B11CEE-DE18-4702-A1ED-028CCEE7D978}" destId="{CE88B77D-E04F-4824-98FD-4922D9E32197}" srcOrd="0" destOrd="0" presId="urn:microsoft.com/office/officeart/2005/8/layout/vList5"/>
    <dgm:cxn modelId="{BD0B6A34-3225-4B3E-865E-4291303F92D6}" srcId="{93EA15CF-C2AB-4E79-BE51-6F3361E24DD2}" destId="{3F7B2779-14F7-4E40-BCD4-490F7907BB24}" srcOrd="0" destOrd="0" parTransId="{07208FFE-88CC-4304-AFD2-EC9CA1CD4F41}" sibTransId="{2AEC3C43-D7CB-43AC-8621-3B49B63563BA}"/>
    <dgm:cxn modelId="{86411B10-EDD4-449E-96DA-CF6F68396C9C}" srcId="{14DEF913-9F86-43A7-B36F-9E0C445CADF4}" destId="{2BEB86C5-BA59-4EC6-B2BC-DA5B143C0E69}" srcOrd="1" destOrd="0" parTransId="{E5DB0E15-0339-4430-AE58-27708943BA34}" sibTransId="{C8AEA6CA-B18B-4637-B565-DF54B09FA828}"/>
    <dgm:cxn modelId="{FDA97EC0-95D4-4FEE-950B-2031BFA9A12D}" srcId="{D6E74471-B391-4276-A188-9C725BEE517D}" destId="{C32ADAD9-9FF5-4C92-A9D2-0D14FD79107A}" srcOrd="3" destOrd="0" parTransId="{332E2CFD-A72D-4A9F-B936-1112C1B558FA}" sibTransId="{69BB1D87-9054-482F-BE57-500D81E29EC3}"/>
    <dgm:cxn modelId="{419F4BAE-BCDA-4354-827D-A08A432AE78B}" type="presOf" srcId="{2734C7B6-6CB3-41F6-B3F8-353FE0044395}" destId="{51F11B0F-3D10-41D6-BF37-C0D586CFF3E7}" srcOrd="0" destOrd="0" presId="urn:microsoft.com/office/officeart/2005/8/layout/vList5"/>
    <dgm:cxn modelId="{2983D5C6-CA72-4B66-BD78-DD26450B09B6}" type="presOf" srcId="{D6E74471-B391-4276-A188-9C725BEE517D}" destId="{F6C32FC4-2C5A-41C7-9023-772D959560BE}" srcOrd="0" destOrd="0" presId="urn:microsoft.com/office/officeart/2005/8/layout/vList5"/>
    <dgm:cxn modelId="{50F7043B-EB77-46EA-B57F-4C0081E12A99}" srcId="{D6E74471-B391-4276-A188-9C725BEE517D}" destId="{93EA15CF-C2AB-4E79-BE51-6F3361E24DD2}" srcOrd="1" destOrd="0" parTransId="{D5594C4F-CF99-473D-A439-BEFE93BA3248}" sibTransId="{679A2009-F738-4DC5-9939-5F405D418664}"/>
    <dgm:cxn modelId="{5F4146B3-B5A3-4AEF-9E26-BC8548E3E83B}" type="presOf" srcId="{93EA15CF-C2AB-4E79-BE51-6F3361E24DD2}" destId="{8E92FF7D-5636-430D-81F4-AC4E9C56F330}" srcOrd="0" destOrd="0" presId="urn:microsoft.com/office/officeart/2005/8/layout/vList5"/>
    <dgm:cxn modelId="{4BE08924-45F5-4931-8BAF-4460D64A6E21}" srcId="{14DEF913-9F86-43A7-B36F-9E0C445CADF4}" destId="{B5F40BCB-25C9-47D0-AD8A-B9932DF3B758}" srcOrd="0" destOrd="0" parTransId="{DB7D7D50-C57B-4454-BE37-A1360ABA8C45}" sibTransId="{942ECB32-58CA-4D0E-A7A4-955EF787CE9F}"/>
    <dgm:cxn modelId="{66FEFDC2-C8F4-462F-AC2C-0DD5544E5303}" type="presOf" srcId="{2BEB86C5-BA59-4EC6-B2BC-DA5B143C0E69}" destId="{3651104E-B26B-43B4-A786-92F2CA08243B}" srcOrd="0" destOrd="1" presId="urn:microsoft.com/office/officeart/2005/8/layout/vList5"/>
    <dgm:cxn modelId="{7427DBF3-8434-42A2-982A-AB37519FE05E}" srcId="{D6E74471-B391-4276-A188-9C725BEE517D}" destId="{14DEF913-9F86-43A7-B36F-9E0C445CADF4}" srcOrd="2" destOrd="0" parTransId="{DE8A7AD0-1B31-44AC-A85A-2F1AFFA1E510}" sibTransId="{91024A54-A962-4E0E-B5E5-A34013B45BD2}"/>
    <dgm:cxn modelId="{B9543A7C-8DA6-4F05-A056-23068A36E70B}" srcId="{93EA15CF-C2AB-4E79-BE51-6F3361E24DD2}" destId="{4F80C8B0-A630-456F-BA63-3B1F505641A7}" srcOrd="1" destOrd="0" parTransId="{0F79F5AF-4D6D-4528-838F-1AFD2ADE47F9}" sibTransId="{380AE23B-85B2-4AFD-85B6-33709AD00380}"/>
    <dgm:cxn modelId="{01FB16ED-9D74-40F2-8AAC-7DCD0F56F6D4}" type="presOf" srcId="{6C7F55D7-D788-4917-BD38-A860934AE5A6}" destId="{63D6B15A-3ADC-4C6C-B148-620C310B098A}" srcOrd="0" destOrd="2" presId="urn:microsoft.com/office/officeart/2005/8/layout/vList5"/>
    <dgm:cxn modelId="{0D0AFAA3-C6C5-43F6-B9B4-96131448409A}" type="presOf" srcId="{6512BF6A-1D66-4ABE-8012-1F7529F85993}" destId="{CE88B77D-E04F-4824-98FD-4922D9E32197}" srcOrd="0" destOrd="1" presId="urn:microsoft.com/office/officeart/2005/8/layout/vList5"/>
    <dgm:cxn modelId="{F9A3A0E6-A25E-4FAC-B11B-8AF5ECE85F3C}" srcId="{93EA15CF-C2AB-4E79-BE51-6F3361E24DD2}" destId="{6C7F55D7-D788-4917-BD38-A860934AE5A6}" srcOrd="2" destOrd="0" parTransId="{548AA559-A018-49B0-821E-B45CA29B6FCA}" sibTransId="{B049EC58-78BE-402F-977A-52CADA4DEFB4}"/>
    <dgm:cxn modelId="{D79B91DB-4C5D-40CE-BBA7-60D6FD40C2B7}" type="presOf" srcId="{4175D698-8690-4539-8707-664A491FB21F}" destId="{7BB4FC5B-29CB-4CFF-BA97-E7F89B72498F}" srcOrd="0" destOrd="0" presId="urn:microsoft.com/office/officeart/2005/8/layout/vList5"/>
    <dgm:cxn modelId="{AF6DB9CF-6610-45D6-B9CA-6E162B71B2E4}" srcId="{4175D698-8690-4539-8707-664A491FB21F}" destId="{6512BF6A-1D66-4ABE-8012-1F7529F85993}" srcOrd="1" destOrd="0" parTransId="{4696F6B0-0CDF-4560-B4AA-974D7334B649}" sibTransId="{EB9639D5-8B0A-4CC4-AEA2-6A85F892873E}"/>
    <dgm:cxn modelId="{7D1F9282-BBD6-4E98-80C3-B8866CF74864}" srcId="{C32ADAD9-9FF5-4C92-A9D2-0D14FD79107A}" destId="{2734C7B6-6CB3-41F6-B3F8-353FE0044395}" srcOrd="0" destOrd="0" parTransId="{B699D083-7D97-47A0-8E1E-EA4A757C4D62}" sibTransId="{6E41F588-1E2A-43AC-972A-3E1423CCEE65}"/>
    <dgm:cxn modelId="{5CFAE6E9-7AA1-4CF1-B9C5-C51575E1B89C}" srcId="{D6E74471-B391-4276-A188-9C725BEE517D}" destId="{4175D698-8690-4539-8707-664A491FB21F}" srcOrd="0" destOrd="0" parTransId="{D0F42F6C-70F2-4486-A723-8E8DC54EAB8F}" sibTransId="{1384625D-925A-4B2E-91C6-2C714AA7395E}"/>
    <dgm:cxn modelId="{24AB6B1D-4B53-482D-AC02-66B647ADA844}" type="presOf" srcId="{3F7B2779-14F7-4E40-BCD4-490F7907BB24}" destId="{63D6B15A-3ADC-4C6C-B148-620C310B098A}" srcOrd="0" destOrd="0" presId="urn:microsoft.com/office/officeart/2005/8/layout/vList5"/>
    <dgm:cxn modelId="{87AE251B-9E08-405D-A4F0-D53840645E83}" type="presOf" srcId="{14DEF913-9F86-43A7-B36F-9E0C445CADF4}" destId="{AC4D75E1-A735-4137-B8F6-7E42A0E05890}" srcOrd="0" destOrd="0" presId="urn:microsoft.com/office/officeart/2005/8/layout/vList5"/>
    <dgm:cxn modelId="{8DD0AD21-7579-4B24-B1BE-5F9A821BBB87}" type="presParOf" srcId="{F6C32FC4-2C5A-41C7-9023-772D959560BE}" destId="{BE693C26-28FE-4AAF-AF86-61E14546A433}" srcOrd="0" destOrd="0" presId="urn:microsoft.com/office/officeart/2005/8/layout/vList5"/>
    <dgm:cxn modelId="{C611199D-37AD-404D-8ED8-934D9A873724}" type="presParOf" srcId="{BE693C26-28FE-4AAF-AF86-61E14546A433}" destId="{7BB4FC5B-29CB-4CFF-BA97-E7F89B72498F}" srcOrd="0" destOrd="0" presId="urn:microsoft.com/office/officeart/2005/8/layout/vList5"/>
    <dgm:cxn modelId="{C72986A5-3FF9-409E-8AE3-5CDE88B67BB7}" type="presParOf" srcId="{BE693C26-28FE-4AAF-AF86-61E14546A433}" destId="{CE88B77D-E04F-4824-98FD-4922D9E32197}" srcOrd="1" destOrd="0" presId="urn:microsoft.com/office/officeart/2005/8/layout/vList5"/>
    <dgm:cxn modelId="{6426566D-54B2-4718-9AD4-5377118CAB51}" type="presParOf" srcId="{F6C32FC4-2C5A-41C7-9023-772D959560BE}" destId="{41A693C5-2CA3-4FFA-B7E5-755BCBA7F2E4}" srcOrd="1" destOrd="0" presId="urn:microsoft.com/office/officeart/2005/8/layout/vList5"/>
    <dgm:cxn modelId="{2D26FEF3-E46D-4B9E-9B00-2B5F8F087F6A}" type="presParOf" srcId="{F6C32FC4-2C5A-41C7-9023-772D959560BE}" destId="{24258C62-A78B-441F-96C7-337F7F5C18DE}" srcOrd="2" destOrd="0" presId="urn:microsoft.com/office/officeart/2005/8/layout/vList5"/>
    <dgm:cxn modelId="{CE07E58A-9830-4FA9-83E2-4B92308A74B1}" type="presParOf" srcId="{24258C62-A78B-441F-96C7-337F7F5C18DE}" destId="{8E92FF7D-5636-430D-81F4-AC4E9C56F330}" srcOrd="0" destOrd="0" presId="urn:microsoft.com/office/officeart/2005/8/layout/vList5"/>
    <dgm:cxn modelId="{E26604B2-9206-483F-9D03-8280B3B0E744}" type="presParOf" srcId="{24258C62-A78B-441F-96C7-337F7F5C18DE}" destId="{63D6B15A-3ADC-4C6C-B148-620C310B098A}" srcOrd="1" destOrd="0" presId="urn:microsoft.com/office/officeart/2005/8/layout/vList5"/>
    <dgm:cxn modelId="{04421F3B-D6D4-4572-845A-24FB5DC09BE6}" type="presParOf" srcId="{F6C32FC4-2C5A-41C7-9023-772D959560BE}" destId="{194DE82A-F03F-4414-AD4E-DF00C24BEC9C}" srcOrd="3" destOrd="0" presId="urn:microsoft.com/office/officeart/2005/8/layout/vList5"/>
    <dgm:cxn modelId="{3429548C-72C4-43B5-99FA-884213FD80D4}" type="presParOf" srcId="{F6C32FC4-2C5A-41C7-9023-772D959560BE}" destId="{4045583F-39C9-464E-A32D-19E8471C53FE}" srcOrd="4" destOrd="0" presId="urn:microsoft.com/office/officeart/2005/8/layout/vList5"/>
    <dgm:cxn modelId="{436A689A-4C89-4B5E-AA43-BCAE59FB27E8}" type="presParOf" srcId="{4045583F-39C9-464E-A32D-19E8471C53FE}" destId="{AC4D75E1-A735-4137-B8F6-7E42A0E05890}" srcOrd="0" destOrd="0" presId="urn:microsoft.com/office/officeart/2005/8/layout/vList5"/>
    <dgm:cxn modelId="{E7A74047-8A31-4A53-9558-290F2D4DF0FD}" type="presParOf" srcId="{4045583F-39C9-464E-A32D-19E8471C53FE}" destId="{3651104E-B26B-43B4-A786-92F2CA08243B}" srcOrd="1" destOrd="0" presId="urn:microsoft.com/office/officeart/2005/8/layout/vList5"/>
    <dgm:cxn modelId="{3181D2B4-244E-4D1A-8C5E-68F5E5585AAD}" type="presParOf" srcId="{F6C32FC4-2C5A-41C7-9023-772D959560BE}" destId="{D2D3CFE6-9BF2-4F7F-83E0-1C107AA8176E}" srcOrd="5" destOrd="0" presId="urn:microsoft.com/office/officeart/2005/8/layout/vList5"/>
    <dgm:cxn modelId="{7A7D6470-2280-4B2D-B147-536555AB3C50}" type="presParOf" srcId="{F6C32FC4-2C5A-41C7-9023-772D959560BE}" destId="{B710D9B3-CF9B-4926-A4BE-70DE77CFD737}" srcOrd="6" destOrd="0" presId="urn:microsoft.com/office/officeart/2005/8/layout/vList5"/>
    <dgm:cxn modelId="{A4BA9133-CDF7-4104-B701-1E0BC6BBF980}" type="presParOf" srcId="{B710D9B3-CF9B-4926-A4BE-70DE77CFD737}" destId="{45250595-0DA2-4880-9944-0C7601CFF01F}" srcOrd="0" destOrd="0" presId="urn:microsoft.com/office/officeart/2005/8/layout/vList5"/>
    <dgm:cxn modelId="{A5230708-275A-490A-B23E-E90A5D23E493}" type="presParOf" srcId="{B710D9B3-CF9B-4926-A4BE-70DE77CFD737}" destId="{51F11B0F-3D10-41D6-BF37-C0D586CFF3E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52AA09-D420-4154-9558-FC4558844DD0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3DA862-E5F3-4111-BA4F-8D2E0896177C}">
      <dgm:prSet phldrT="[Text]" custT="1"/>
      <dgm:spPr/>
      <dgm:t>
        <a:bodyPr/>
        <a:lstStyle/>
        <a:p>
          <a:r>
            <a:rPr lang="id-ID" sz="1600" dirty="0" smtClean="0"/>
            <a:t>Lamanya perawatan</a:t>
          </a:r>
          <a:endParaRPr lang="en-US" sz="1600" dirty="0"/>
        </a:p>
      </dgm:t>
    </dgm:pt>
    <dgm:pt modelId="{5050E75B-CFF8-416B-8EF4-58C109B698FC}" type="parTrans" cxnId="{D8CDE0C8-058A-4DD6-84E9-1050172C5897}">
      <dgm:prSet/>
      <dgm:spPr/>
      <dgm:t>
        <a:bodyPr/>
        <a:lstStyle/>
        <a:p>
          <a:endParaRPr lang="en-US"/>
        </a:p>
      </dgm:t>
    </dgm:pt>
    <dgm:pt modelId="{CD3C2BBD-E208-4C05-AAD6-05246DDE2871}" type="sibTrans" cxnId="{D8CDE0C8-058A-4DD6-84E9-1050172C5897}">
      <dgm:prSet/>
      <dgm:spPr/>
      <dgm:t>
        <a:bodyPr/>
        <a:lstStyle/>
        <a:p>
          <a:endParaRPr lang="en-US"/>
        </a:p>
      </dgm:t>
    </dgm:pt>
    <dgm:pt modelId="{1B24B6B2-245F-492B-9874-525F7498EFFC}">
      <dgm:prSet phldrT="[Text]" custT="1"/>
      <dgm:spPr/>
      <dgm:t>
        <a:bodyPr/>
        <a:lstStyle/>
        <a:p>
          <a:r>
            <a:rPr lang="id-ID" sz="1600" dirty="0" smtClean="0"/>
            <a:t>Komplek-sitas kebutuhan</a:t>
          </a:r>
          <a:r>
            <a:rPr lang="en-US" sz="1600" dirty="0" smtClean="0"/>
            <a:t> l</a:t>
          </a:r>
          <a:r>
            <a:rPr lang="id-ID" sz="1600" dirty="0" smtClean="0"/>
            <a:t>ayanan</a:t>
          </a:r>
          <a:endParaRPr lang="en-US" sz="1600" dirty="0"/>
        </a:p>
      </dgm:t>
    </dgm:pt>
    <dgm:pt modelId="{FC0824F4-343E-4F6F-B326-1B6DEEBA8693}" type="parTrans" cxnId="{97D93FDE-B766-4597-8F84-157D1221B807}">
      <dgm:prSet/>
      <dgm:spPr/>
      <dgm:t>
        <a:bodyPr/>
        <a:lstStyle/>
        <a:p>
          <a:endParaRPr lang="en-US"/>
        </a:p>
      </dgm:t>
    </dgm:pt>
    <dgm:pt modelId="{C5B3D7AB-F250-4F63-BDE6-90B581A270BF}" type="sibTrans" cxnId="{97D93FDE-B766-4597-8F84-157D1221B807}">
      <dgm:prSet/>
      <dgm:spPr/>
      <dgm:t>
        <a:bodyPr/>
        <a:lstStyle/>
        <a:p>
          <a:endParaRPr lang="en-US"/>
        </a:p>
      </dgm:t>
    </dgm:pt>
    <dgm:pt modelId="{6153BA02-F7B8-4CDD-8500-87DDDE83CBA0}">
      <dgm:prSet phldrT="[Text]" custT="1"/>
      <dgm:spPr/>
      <dgm:t>
        <a:bodyPr/>
        <a:lstStyle/>
        <a:p>
          <a:r>
            <a:rPr lang="id-ID" sz="1600" dirty="0" smtClean="0"/>
            <a:t>Tingginya Risiko</a:t>
          </a:r>
          <a:endParaRPr lang="en-US" sz="1600" dirty="0"/>
        </a:p>
      </dgm:t>
    </dgm:pt>
    <dgm:pt modelId="{D2C2DFC1-1FF1-454F-9F6B-B7E2810B983B}" type="parTrans" cxnId="{A2A17C16-E152-4277-802D-A6E522678D29}">
      <dgm:prSet/>
      <dgm:spPr/>
      <dgm:t>
        <a:bodyPr/>
        <a:lstStyle/>
        <a:p>
          <a:endParaRPr lang="en-US"/>
        </a:p>
      </dgm:t>
    </dgm:pt>
    <dgm:pt modelId="{180028CF-6644-426E-BF51-D14BE5F75DC9}" type="sibTrans" cxnId="{A2A17C16-E152-4277-802D-A6E522678D29}">
      <dgm:prSet/>
      <dgm:spPr/>
      <dgm:t>
        <a:bodyPr/>
        <a:lstStyle/>
        <a:p>
          <a:endParaRPr lang="en-US"/>
        </a:p>
      </dgm:t>
    </dgm:pt>
    <dgm:pt modelId="{7574C24E-F94E-4CD9-B53F-2A6916CD771B}" type="pres">
      <dgm:prSet presAssocID="{B752AA09-D420-4154-9558-FC4558844DD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EE8615-64C0-417F-8196-D82C58AD1A08}" type="pres">
      <dgm:prSet presAssocID="{B752AA09-D420-4154-9558-FC4558844DD0}" presName="ellipse" presStyleLbl="trBgShp" presStyleIdx="0" presStyleCnt="1"/>
      <dgm:spPr/>
    </dgm:pt>
    <dgm:pt modelId="{69C67D66-8704-4E0F-A9DA-5E6A654205EE}" type="pres">
      <dgm:prSet presAssocID="{B752AA09-D420-4154-9558-FC4558844DD0}" presName="arrow1" presStyleLbl="fgShp" presStyleIdx="0" presStyleCnt="1"/>
      <dgm:spPr/>
    </dgm:pt>
    <dgm:pt modelId="{CD6CCD90-0435-48F5-8CEB-0C3E1728648F}" type="pres">
      <dgm:prSet presAssocID="{B752AA09-D420-4154-9558-FC4558844DD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9F5FC8-DAD1-428A-98B9-FAE787E10E1F}" type="pres">
      <dgm:prSet presAssocID="{1B24B6B2-245F-492B-9874-525F7498EFFC}" presName="item1" presStyleLbl="node1" presStyleIdx="0" presStyleCnt="2" custScaleX="127465" custScaleY="116430" custLinFactNeighborX="-93227" custLinFactNeighborY="-821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2EDFA-5F1B-4E04-B2E1-FEC8B1F3A34F}" type="pres">
      <dgm:prSet presAssocID="{6153BA02-F7B8-4CDD-8500-87DDDE83CBA0}" presName="item2" presStyleLbl="node1" presStyleIdx="1" presStyleCnt="2" custScaleX="125076" custScaleY="113153" custLinFactX="1707" custLinFactNeighborX="100000" custLinFactNeighborY="100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C8042-C3AD-48AB-99C1-228E77784B06}" type="pres">
      <dgm:prSet presAssocID="{B752AA09-D420-4154-9558-FC4558844DD0}" presName="funnel" presStyleLbl="trAlignAcc1" presStyleIdx="0" presStyleCnt="1" custScaleY="90909" custLinFactNeighborX="-3462" custLinFactNeighborY="-394"/>
      <dgm:spPr/>
    </dgm:pt>
  </dgm:ptLst>
  <dgm:cxnLst>
    <dgm:cxn modelId="{97D93FDE-B766-4597-8F84-157D1221B807}" srcId="{B752AA09-D420-4154-9558-FC4558844DD0}" destId="{1B24B6B2-245F-492B-9874-525F7498EFFC}" srcOrd="1" destOrd="0" parTransId="{FC0824F4-343E-4F6F-B326-1B6DEEBA8693}" sibTransId="{C5B3D7AB-F250-4F63-BDE6-90B581A270BF}"/>
    <dgm:cxn modelId="{6A59B71B-7EC9-4C1B-A774-2369723857F5}" type="presOf" srcId="{1B24B6B2-245F-492B-9874-525F7498EFFC}" destId="{559F5FC8-DAD1-428A-98B9-FAE787E10E1F}" srcOrd="0" destOrd="0" presId="urn:microsoft.com/office/officeart/2005/8/layout/funnel1"/>
    <dgm:cxn modelId="{CCAAAA9B-452B-4C2C-A7D8-0E5D198655E9}" type="presOf" srcId="{6153BA02-F7B8-4CDD-8500-87DDDE83CBA0}" destId="{CD6CCD90-0435-48F5-8CEB-0C3E1728648F}" srcOrd="0" destOrd="0" presId="urn:microsoft.com/office/officeart/2005/8/layout/funnel1"/>
    <dgm:cxn modelId="{C0C41BA2-54FA-41A4-8B32-941B9D89E52F}" type="presOf" srcId="{363DA862-E5F3-4111-BA4F-8D2E0896177C}" destId="{A232EDFA-5F1B-4E04-B2E1-FEC8B1F3A34F}" srcOrd="0" destOrd="0" presId="urn:microsoft.com/office/officeart/2005/8/layout/funnel1"/>
    <dgm:cxn modelId="{47D1D29D-0B0E-403D-8258-44164AEAE027}" type="presOf" srcId="{B752AA09-D420-4154-9558-FC4558844DD0}" destId="{7574C24E-F94E-4CD9-B53F-2A6916CD771B}" srcOrd="0" destOrd="0" presId="urn:microsoft.com/office/officeart/2005/8/layout/funnel1"/>
    <dgm:cxn modelId="{A2A17C16-E152-4277-802D-A6E522678D29}" srcId="{B752AA09-D420-4154-9558-FC4558844DD0}" destId="{6153BA02-F7B8-4CDD-8500-87DDDE83CBA0}" srcOrd="2" destOrd="0" parTransId="{D2C2DFC1-1FF1-454F-9F6B-B7E2810B983B}" sibTransId="{180028CF-6644-426E-BF51-D14BE5F75DC9}"/>
    <dgm:cxn modelId="{D8CDE0C8-058A-4DD6-84E9-1050172C5897}" srcId="{B752AA09-D420-4154-9558-FC4558844DD0}" destId="{363DA862-E5F3-4111-BA4F-8D2E0896177C}" srcOrd="0" destOrd="0" parTransId="{5050E75B-CFF8-416B-8EF4-58C109B698FC}" sibTransId="{CD3C2BBD-E208-4C05-AAD6-05246DDE2871}"/>
    <dgm:cxn modelId="{8EEE027D-5F21-4164-99CB-5C90168B923F}" type="presParOf" srcId="{7574C24E-F94E-4CD9-B53F-2A6916CD771B}" destId="{B9EE8615-64C0-417F-8196-D82C58AD1A08}" srcOrd="0" destOrd="0" presId="urn:microsoft.com/office/officeart/2005/8/layout/funnel1"/>
    <dgm:cxn modelId="{6E62E839-5095-4E3F-9495-62BAF51B67C2}" type="presParOf" srcId="{7574C24E-F94E-4CD9-B53F-2A6916CD771B}" destId="{69C67D66-8704-4E0F-A9DA-5E6A654205EE}" srcOrd="1" destOrd="0" presId="urn:microsoft.com/office/officeart/2005/8/layout/funnel1"/>
    <dgm:cxn modelId="{C7048651-873F-4C57-B4EE-E9948F6B7004}" type="presParOf" srcId="{7574C24E-F94E-4CD9-B53F-2A6916CD771B}" destId="{CD6CCD90-0435-48F5-8CEB-0C3E1728648F}" srcOrd="2" destOrd="0" presId="urn:microsoft.com/office/officeart/2005/8/layout/funnel1"/>
    <dgm:cxn modelId="{1451CDF7-BEAF-404E-B9A3-9B08764652EB}" type="presParOf" srcId="{7574C24E-F94E-4CD9-B53F-2A6916CD771B}" destId="{559F5FC8-DAD1-428A-98B9-FAE787E10E1F}" srcOrd="3" destOrd="0" presId="urn:microsoft.com/office/officeart/2005/8/layout/funnel1"/>
    <dgm:cxn modelId="{0ADD5C4B-4020-4D0F-BA51-BEDDA96803A4}" type="presParOf" srcId="{7574C24E-F94E-4CD9-B53F-2A6916CD771B}" destId="{A232EDFA-5F1B-4E04-B2E1-FEC8B1F3A34F}" srcOrd="4" destOrd="0" presId="urn:microsoft.com/office/officeart/2005/8/layout/funnel1"/>
    <dgm:cxn modelId="{BF6F856B-EF28-4955-848F-8D7FD3256986}" type="presParOf" srcId="{7574C24E-F94E-4CD9-B53F-2A6916CD771B}" destId="{6BDC8042-C3AD-48AB-99C1-228E77784B06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52AA09-D420-4154-9558-FC4558844DD0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3DA862-E5F3-4111-BA4F-8D2E0896177C}">
      <dgm:prSet phldrT="[Text]" custT="1"/>
      <dgm:spPr/>
      <dgm:t>
        <a:bodyPr/>
        <a:lstStyle/>
        <a:p>
          <a:r>
            <a:rPr lang="id-ID" sz="1600" dirty="0" smtClean="0"/>
            <a:t>Lamanya perawatan</a:t>
          </a:r>
          <a:endParaRPr lang="en-US" sz="1600" dirty="0"/>
        </a:p>
      </dgm:t>
    </dgm:pt>
    <dgm:pt modelId="{5050E75B-CFF8-416B-8EF4-58C109B698FC}" type="parTrans" cxnId="{D8CDE0C8-058A-4DD6-84E9-1050172C5897}">
      <dgm:prSet/>
      <dgm:spPr/>
      <dgm:t>
        <a:bodyPr/>
        <a:lstStyle/>
        <a:p>
          <a:endParaRPr lang="en-US"/>
        </a:p>
      </dgm:t>
    </dgm:pt>
    <dgm:pt modelId="{CD3C2BBD-E208-4C05-AAD6-05246DDE2871}" type="sibTrans" cxnId="{D8CDE0C8-058A-4DD6-84E9-1050172C5897}">
      <dgm:prSet/>
      <dgm:spPr/>
      <dgm:t>
        <a:bodyPr/>
        <a:lstStyle/>
        <a:p>
          <a:endParaRPr lang="en-US"/>
        </a:p>
      </dgm:t>
    </dgm:pt>
    <dgm:pt modelId="{1B24B6B2-245F-492B-9874-525F7498EFFC}">
      <dgm:prSet phldrT="[Text]" custT="1"/>
      <dgm:spPr/>
      <dgm:t>
        <a:bodyPr/>
        <a:lstStyle/>
        <a:p>
          <a:r>
            <a:rPr lang="id-ID" sz="1600" dirty="0" smtClean="0"/>
            <a:t>Komplek-sitas kebutuhanlayanan</a:t>
          </a:r>
          <a:endParaRPr lang="en-US" sz="1600" dirty="0"/>
        </a:p>
      </dgm:t>
    </dgm:pt>
    <dgm:pt modelId="{FC0824F4-343E-4F6F-B326-1B6DEEBA8693}" type="parTrans" cxnId="{97D93FDE-B766-4597-8F84-157D1221B807}">
      <dgm:prSet/>
      <dgm:spPr/>
      <dgm:t>
        <a:bodyPr/>
        <a:lstStyle/>
        <a:p>
          <a:endParaRPr lang="en-US"/>
        </a:p>
      </dgm:t>
    </dgm:pt>
    <dgm:pt modelId="{C5B3D7AB-F250-4F63-BDE6-90B581A270BF}" type="sibTrans" cxnId="{97D93FDE-B766-4597-8F84-157D1221B807}">
      <dgm:prSet/>
      <dgm:spPr/>
      <dgm:t>
        <a:bodyPr/>
        <a:lstStyle/>
        <a:p>
          <a:endParaRPr lang="en-US"/>
        </a:p>
      </dgm:t>
    </dgm:pt>
    <dgm:pt modelId="{21096572-5FF2-4344-85F8-0FC1D989160A}">
      <dgm:prSet phldrT="[Text]" custT="1"/>
      <dgm:spPr/>
      <dgm:t>
        <a:bodyPr/>
        <a:lstStyle/>
        <a:p>
          <a:r>
            <a:rPr lang="id-ID" sz="1600" dirty="0" smtClean="0"/>
            <a:t>Tingginya risiko</a:t>
          </a:r>
          <a:endParaRPr lang="en-US" sz="1600" dirty="0"/>
        </a:p>
      </dgm:t>
    </dgm:pt>
    <dgm:pt modelId="{D0ED8FB4-BF7D-4A3A-B3DC-C22CFCD4C5AC}" type="parTrans" cxnId="{4154F053-5C40-48CC-8873-65D07A8DA934}">
      <dgm:prSet/>
      <dgm:spPr/>
      <dgm:t>
        <a:bodyPr/>
        <a:lstStyle/>
        <a:p>
          <a:endParaRPr lang="en-US"/>
        </a:p>
      </dgm:t>
    </dgm:pt>
    <dgm:pt modelId="{1F50A248-380E-4ABE-8EA3-372238E37A1A}" type="sibTrans" cxnId="{4154F053-5C40-48CC-8873-65D07A8DA934}">
      <dgm:prSet/>
      <dgm:spPr/>
      <dgm:t>
        <a:bodyPr/>
        <a:lstStyle/>
        <a:p>
          <a:endParaRPr lang="en-US"/>
        </a:p>
      </dgm:t>
    </dgm:pt>
    <dgm:pt modelId="{6153BA02-F7B8-4CDD-8500-87DDDE83CBA0}">
      <dgm:prSet phldrT="[Text]" custT="1"/>
      <dgm:spPr/>
      <dgm:t>
        <a:bodyPr/>
        <a:lstStyle/>
        <a:p>
          <a:r>
            <a:rPr lang="id-ID" sz="1600" dirty="0" smtClean="0"/>
            <a:t>Kebutuhan Pelayanan Terintegrasi</a:t>
          </a:r>
          <a:endParaRPr lang="en-US" sz="1600" dirty="0"/>
        </a:p>
      </dgm:t>
    </dgm:pt>
    <dgm:pt modelId="{D2C2DFC1-1FF1-454F-9F6B-B7E2810B983B}" type="parTrans" cxnId="{A2A17C16-E152-4277-802D-A6E522678D29}">
      <dgm:prSet/>
      <dgm:spPr/>
      <dgm:t>
        <a:bodyPr/>
        <a:lstStyle/>
        <a:p>
          <a:endParaRPr lang="en-US"/>
        </a:p>
      </dgm:t>
    </dgm:pt>
    <dgm:pt modelId="{180028CF-6644-426E-BF51-D14BE5F75DC9}" type="sibTrans" cxnId="{A2A17C16-E152-4277-802D-A6E522678D29}">
      <dgm:prSet/>
      <dgm:spPr/>
      <dgm:t>
        <a:bodyPr/>
        <a:lstStyle/>
        <a:p>
          <a:endParaRPr lang="en-US"/>
        </a:p>
      </dgm:t>
    </dgm:pt>
    <dgm:pt modelId="{7574C24E-F94E-4CD9-B53F-2A6916CD771B}" type="pres">
      <dgm:prSet presAssocID="{B752AA09-D420-4154-9558-FC4558844DD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EE8615-64C0-417F-8196-D82C58AD1A08}" type="pres">
      <dgm:prSet presAssocID="{B752AA09-D420-4154-9558-FC4558844DD0}" presName="ellipse" presStyleLbl="trBgShp" presStyleIdx="0" presStyleCnt="1" custLinFactNeighborX="-1238" custLinFactNeighborY="23105"/>
      <dgm:spPr/>
    </dgm:pt>
    <dgm:pt modelId="{69C67D66-8704-4E0F-A9DA-5E6A654205EE}" type="pres">
      <dgm:prSet presAssocID="{B752AA09-D420-4154-9558-FC4558844DD0}" presName="arrow1" presStyleLbl="fgShp" presStyleIdx="0" presStyleCnt="1"/>
      <dgm:spPr/>
    </dgm:pt>
    <dgm:pt modelId="{CD6CCD90-0435-48F5-8CEB-0C3E1728648F}" type="pres">
      <dgm:prSet presAssocID="{B752AA09-D420-4154-9558-FC4558844DD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9F5FC8-DAD1-428A-98B9-FAE787E10E1F}" type="pres">
      <dgm:prSet presAssocID="{1B24B6B2-245F-492B-9874-525F7498EFFC}" presName="item1" presStyleLbl="node1" presStyleIdx="0" presStyleCnt="3" custScaleX="127465" custScaleY="116430" custLinFactNeighborX="-12538" custLinFactNeighborY="188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2B644-C22C-45F2-9D53-4EDAB077EC56}" type="pres">
      <dgm:prSet presAssocID="{21096572-5FF2-4344-85F8-0FC1D989160A}" presName="item2" presStyleLbl="node1" presStyleIdx="1" presStyleCnt="3" custScaleX="123619" custScaleY="117709" custLinFactNeighborX="-11867" custLinFactNeighborY="-5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7B6B23-8713-47D2-ACED-FF0838FC9624}" type="pres">
      <dgm:prSet presAssocID="{6153BA02-F7B8-4CDD-8500-87DDDE83CBA0}" presName="item3" presStyleLbl="node1" presStyleIdx="2" presStyleCnt="3" custScaleX="124662" custScaleY="118644" custLinFactNeighborX="11816" custLinFactNeighborY="6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C8042-C3AD-48AB-99C1-228E77784B06}" type="pres">
      <dgm:prSet presAssocID="{B752AA09-D420-4154-9558-FC4558844DD0}" presName="funnel" presStyleLbl="trAlignAcc1" presStyleIdx="0" presStyleCnt="1" custScaleY="90909" custLinFactNeighborX="-875" custLinFactNeighborY="4848"/>
      <dgm:spPr/>
    </dgm:pt>
  </dgm:ptLst>
  <dgm:cxnLst>
    <dgm:cxn modelId="{97D93FDE-B766-4597-8F84-157D1221B807}" srcId="{B752AA09-D420-4154-9558-FC4558844DD0}" destId="{1B24B6B2-245F-492B-9874-525F7498EFFC}" srcOrd="1" destOrd="0" parTransId="{FC0824F4-343E-4F6F-B326-1B6DEEBA8693}" sibTransId="{C5B3D7AB-F250-4F63-BDE6-90B581A270BF}"/>
    <dgm:cxn modelId="{9926E55F-C7D3-4106-B6AF-E6E162E147BE}" type="presOf" srcId="{1B24B6B2-245F-492B-9874-525F7498EFFC}" destId="{4AF2B644-C22C-45F2-9D53-4EDAB077EC56}" srcOrd="0" destOrd="0" presId="urn:microsoft.com/office/officeart/2005/8/layout/funnel1"/>
    <dgm:cxn modelId="{96495EAF-12BF-449A-86B5-54E63DB831C5}" type="presOf" srcId="{21096572-5FF2-4344-85F8-0FC1D989160A}" destId="{559F5FC8-DAD1-428A-98B9-FAE787E10E1F}" srcOrd="0" destOrd="0" presId="urn:microsoft.com/office/officeart/2005/8/layout/funnel1"/>
    <dgm:cxn modelId="{0B5E22A4-FEE9-4776-A9A3-6BB67442C162}" type="presOf" srcId="{B752AA09-D420-4154-9558-FC4558844DD0}" destId="{7574C24E-F94E-4CD9-B53F-2A6916CD771B}" srcOrd="0" destOrd="0" presId="urn:microsoft.com/office/officeart/2005/8/layout/funnel1"/>
    <dgm:cxn modelId="{9DE51152-18A7-487D-8AF8-4D25811EA4A6}" type="presOf" srcId="{6153BA02-F7B8-4CDD-8500-87DDDE83CBA0}" destId="{CD6CCD90-0435-48F5-8CEB-0C3E1728648F}" srcOrd="0" destOrd="0" presId="urn:microsoft.com/office/officeart/2005/8/layout/funnel1"/>
    <dgm:cxn modelId="{4154F053-5C40-48CC-8873-65D07A8DA934}" srcId="{B752AA09-D420-4154-9558-FC4558844DD0}" destId="{21096572-5FF2-4344-85F8-0FC1D989160A}" srcOrd="2" destOrd="0" parTransId="{D0ED8FB4-BF7D-4A3A-B3DC-C22CFCD4C5AC}" sibTransId="{1F50A248-380E-4ABE-8EA3-372238E37A1A}"/>
    <dgm:cxn modelId="{C7AC2220-488E-4DEA-A616-F6E4B30DE174}" type="presOf" srcId="{363DA862-E5F3-4111-BA4F-8D2E0896177C}" destId="{987B6B23-8713-47D2-ACED-FF0838FC9624}" srcOrd="0" destOrd="0" presId="urn:microsoft.com/office/officeart/2005/8/layout/funnel1"/>
    <dgm:cxn modelId="{A2A17C16-E152-4277-802D-A6E522678D29}" srcId="{B752AA09-D420-4154-9558-FC4558844DD0}" destId="{6153BA02-F7B8-4CDD-8500-87DDDE83CBA0}" srcOrd="3" destOrd="0" parTransId="{D2C2DFC1-1FF1-454F-9F6B-B7E2810B983B}" sibTransId="{180028CF-6644-426E-BF51-D14BE5F75DC9}"/>
    <dgm:cxn modelId="{D8CDE0C8-058A-4DD6-84E9-1050172C5897}" srcId="{B752AA09-D420-4154-9558-FC4558844DD0}" destId="{363DA862-E5F3-4111-BA4F-8D2E0896177C}" srcOrd="0" destOrd="0" parTransId="{5050E75B-CFF8-416B-8EF4-58C109B698FC}" sibTransId="{CD3C2BBD-E208-4C05-AAD6-05246DDE2871}"/>
    <dgm:cxn modelId="{1A5A2845-221F-4CB9-BD9C-2961BDE6750C}" type="presParOf" srcId="{7574C24E-F94E-4CD9-B53F-2A6916CD771B}" destId="{B9EE8615-64C0-417F-8196-D82C58AD1A08}" srcOrd="0" destOrd="0" presId="urn:microsoft.com/office/officeart/2005/8/layout/funnel1"/>
    <dgm:cxn modelId="{0C5A1A2D-F74F-4038-95B1-9C0EA22FE847}" type="presParOf" srcId="{7574C24E-F94E-4CD9-B53F-2A6916CD771B}" destId="{69C67D66-8704-4E0F-A9DA-5E6A654205EE}" srcOrd="1" destOrd="0" presId="urn:microsoft.com/office/officeart/2005/8/layout/funnel1"/>
    <dgm:cxn modelId="{7AA5FBB1-DC6A-46A4-928B-8423AF8F2D7A}" type="presParOf" srcId="{7574C24E-F94E-4CD9-B53F-2A6916CD771B}" destId="{CD6CCD90-0435-48F5-8CEB-0C3E1728648F}" srcOrd="2" destOrd="0" presId="urn:microsoft.com/office/officeart/2005/8/layout/funnel1"/>
    <dgm:cxn modelId="{1B36055B-40B4-4C0D-8CFB-C91CB426BDE7}" type="presParOf" srcId="{7574C24E-F94E-4CD9-B53F-2A6916CD771B}" destId="{559F5FC8-DAD1-428A-98B9-FAE787E10E1F}" srcOrd="3" destOrd="0" presId="urn:microsoft.com/office/officeart/2005/8/layout/funnel1"/>
    <dgm:cxn modelId="{D7890F36-F322-4E51-9B2E-BFD4E5212D73}" type="presParOf" srcId="{7574C24E-F94E-4CD9-B53F-2A6916CD771B}" destId="{4AF2B644-C22C-45F2-9D53-4EDAB077EC56}" srcOrd="4" destOrd="0" presId="urn:microsoft.com/office/officeart/2005/8/layout/funnel1"/>
    <dgm:cxn modelId="{3FD642C2-4FD6-497C-B70E-3D17143A6AE7}" type="presParOf" srcId="{7574C24E-F94E-4CD9-B53F-2A6916CD771B}" destId="{987B6B23-8713-47D2-ACED-FF0838FC9624}" srcOrd="5" destOrd="0" presId="urn:microsoft.com/office/officeart/2005/8/layout/funnel1"/>
    <dgm:cxn modelId="{B9C932EC-DFE1-4792-937C-48CCEC6E008E}" type="presParOf" srcId="{7574C24E-F94E-4CD9-B53F-2A6916CD771B}" destId="{6BDC8042-C3AD-48AB-99C1-228E77784B0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B449C5-8CE5-40A0-ACAB-84A81278EB7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C2CEDF-F40C-451C-9F7F-A5DED76D05D1}">
      <dgm:prSet phldrT="[Text]"/>
      <dgm:spPr/>
      <dgm:t>
        <a:bodyPr/>
        <a:lstStyle/>
        <a:p>
          <a:r>
            <a:rPr lang="id-ID" i="1" dirty="0" smtClean="0"/>
            <a:t>Setting Collaboration System</a:t>
          </a:r>
          <a:endParaRPr lang="en-US" i="1" dirty="0"/>
        </a:p>
      </dgm:t>
    </dgm:pt>
    <dgm:pt modelId="{CB9621FF-AD35-41F5-9385-92680429A3AA}" type="parTrans" cxnId="{3312AED6-58C9-4FC9-965B-8D755E18066F}">
      <dgm:prSet/>
      <dgm:spPr/>
      <dgm:t>
        <a:bodyPr/>
        <a:lstStyle/>
        <a:p>
          <a:endParaRPr lang="en-US"/>
        </a:p>
      </dgm:t>
    </dgm:pt>
    <dgm:pt modelId="{EA6CCE16-CEFE-4368-97B6-A8EE6D418F9E}" type="sibTrans" cxnId="{3312AED6-58C9-4FC9-965B-8D755E18066F}">
      <dgm:prSet/>
      <dgm:spPr/>
      <dgm:t>
        <a:bodyPr/>
        <a:lstStyle/>
        <a:p>
          <a:endParaRPr lang="en-US"/>
        </a:p>
      </dgm:t>
    </dgm:pt>
    <dgm:pt modelId="{1C9F4A6E-5DAF-410D-A29E-E46B204E3546}">
      <dgm:prSet phldrT="[Text]"/>
      <dgm:spPr/>
      <dgm:t>
        <a:bodyPr/>
        <a:lstStyle/>
        <a:p>
          <a:r>
            <a:rPr lang="id-ID" i="1" dirty="0" smtClean="0"/>
            <a:t>Bi-directional Screening TB-DM</a:t>
          </a:r>
          <a:endParaRPr lang="en-US" i="1" dirty="0"/>
        </a:p>
      </dgm:t>
    </dgm:pt>
    <dgm:pt modelId="{A64B6851-A4F8-444C-A77E-6AD3D9F35930}" type="parTrans" cxnId="{D0A905CC-7E52-4FA4-B311-36E27EE54C55}">
      <dgm:prSet/>
      <dgm:spPr/>
      <dgm:t>
        <a:bodyPr/>
        <a:lstStyle/>
        <a:p>
          <a:endParaRPr lang="en-US"/>
        </a:p>
      </dgm:t>
    </dgm:pt>
    <dgm:pt modelId="{48D9C938-258F-4D7B-A2F2-CC85032D91B1}" type="sibTrans" cxnId="{D0A905CC-7E52-4FA4-B311-36E27EE54C55}">
      <dgm:prSet/>
      <dgm:spPr/>
      <dgm:t>
        <a:bodyPr/>
        <a:lstStyle/>
        <a:p>
          <a:endParaRPr lang="en-US"/>
        </a:p>
      </dgm:t>
    </dgm:pt>
    <dgm:pt modelId="{E4D768D0-F533-41B1-A485-DE3C016B97D1}">
      <dgm:prSet/>
      <dgm:spPr/>
      <dgm:t>
        <a:bodyPr/>
        <a:lstStyle/>
        <a:p>
          <a:r>
            <a:rPr lang="id-ID" i="1" dirty="0" smtClean="0"/>
            <a:t>TB-DM Management/ Treatment</a:t>
          </a:r>
          <a:endParaRPr lang="en-US" i="1" dirty="0"/>
        </a:p>
      </dgm:t>
    </dgm:pt>
    <dgm:pt modelId="{512C1BD3-754C-4EE6-9BB9-43E68F407F73}" type="parTrans" cxnId="{3F245FA2-CB17-412E-82E4-0BB92BE7C869}">
      <dgm:prSet/>
      <dgm:spPr/>
      <dgm:t>
        <a:bodyPr/>
        <a:lstStyle/>
        <a:p>
          <a:endParaRPr lang="en-US"/>
        </a:p>
      </dgm:t>
    </dgm:pt>
    <dgm:pt modelId="{0A028835-2437-494D-B17E-21419DCCFF10}" type="sibTrans" cxnId="{3F245FA2-CB17-412E-82E4-0BB92BE7C869}">
      <dgm:prSet/>
      <dgm:spPr/>
      <dgm:t>
        <a:bodyPr/>
        <a:lstStyle/>
        <a:p>
          <a:endParaRPr lang="en-US"/>
        </a:p>
      </dgm:t>
    </dgm:pt>
    <dgm:pt modelId="{110E5CAD-8F16-4752-B7FD-C3E95E181548}" type="pres">
      <dgm:prSet presAssocID="{90B449C5-8CE5-40A0-ACAB-84A81278EB7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9AB3EA-C984-4C94-8FBD-BD6E305CB0B7}" type="pres">
      <dgm:prSet presAssocID="{92C2CEDF-F40C-451C-9F7F-A5DED76D05D1}" presName="node" presStyleLbl="node1" presStyleIdx="0" presStyleCnt="3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DE7CA-93ED-421F-9440-DE65E6044E93}" type="pres">
      <dgm:prSet presAssocID="{EA6CCE16-CEFE-4368-97B6-A8EE6D418F9E}" presName="sibTrans" presStyleCnt="0"/>
      <dgm:spPr/>
    </dgm:pt>
    <dgm:pt modelId="{4BF72638-3F87-4E14-8975-D98221910E4B}" type="pres">
      <dgm:prSet presAssocID="{1C9F4A6E-5DAF-410D-A29E-E46B204E3546}" presName="node" presStyleLbl="node1" presStyleIdx="1" presStyleCnt="3" custLinFactNeighborX="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F3E8A-4450-4453-8A11-F2CA828A7BCD}" type="pres">
      <dgm:prSet presAssocID="{48D9C938-258F-4D7B-A2F2-CC85032D91B1}" presName="sibTrans" presStyleCnt="0"/>
      <dgm:spPr/>
    </dgm:pt>
    <dgm:pt modelId="{1792009A-9F3B-4D4A-BF43-3454A80E874D}" type="pres">
      <dgm:prSet presAssocID="{E4D768D0-F533-41B1-A485-DE3C016B97D1}" presName="node" presStyleLbl="node1" presStyleIdx="2" presStyleCnt="3" custLinFactNeighborX="7207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A905CC-7E52-4FA4-B311-36E27EE54C55}" srcId="{90B449C5-8CE5-40A0-ACAB-84A81278EB77}" destId="{1C9F4A6E-5DAF-410D-A29E-E46B204E3546}" srcOrd="1" destOrd="0" parTransId="{A64B6851-A4F8-444C-A77E-6AD3D9F35930}" sibTransId="{48D9C938-258F-4D7B-A2F2-CC85032D91B1}"/>
    <dgm:cxn modelId="{86BE7C40-AC55-4751-8400-DF7FE46EA6DA}" type="presOf" srcId="{1C9F4A6E-5DAF-410D-A29E-E46B204E3546}" destId="{4BF72638-3F87-4E14-8975-D98221910E4B}" srcOrd="0" destOrd="0" presId="urn:microsoft.com/office/officeart/2005/8/layout/hList6"/>
    <dgm:cxn modelId="{3312AED6-58C9-4FC9-965B-8D755E18066F}" srcId="{90B449C5-8CE5-40A0-ACAB-84A81278EB77}" destId="{92C2CEDF-F40C-451C-9F7F-A5DED76D05D1}" srcOrd="0" destOrd="0" parTransId="{CB9621FF-AD35-41F5-9385-92680429A3AA}" sibTransId="{EA6CCE16-CEFE-4368-97B6-A8EE6D418F9E}"/>
    <dgm:cxn modelId="{5D32B614-3377-4198-B6E9-860E560D31AA}" type="presOf" srcId="{90B449C5-8CE5-40A0-ACAB-84A81278EB77}" destId="{110E5CAD-8F16-4752-B7FD-C3E95E181548}" srcOrd="0" destOrd="0" presId="urn:microsoft.com/office/officeart/2005/8/layout/hList6"/>
    <dgm:cxn modelId="{4F28171B-EEA8-41F7-A22C-B9EC50F6DB6B}" type="presOf" srcId="{92C2CEDF-F40C-451C-9F7F-A5DED76D05D1}" destId="{CA9AB3EA-C984-4C94-8FBD-BD6E305CB0B7}" srcOrd="0" destOrd="0" presId="urn:microsoft.com/office/officeart/2005/8/layout/hList6"/>
    <dgm:cxn modelId="{3F245FA2-CB17-412E-82E4-0BB92BE7C869}" srcId="{90B449C5-8CE5-40A0-ACAB-84A81278EB77}" destId="{E4D768D0-F533-41B1-A485-DE3C016B97D1}" srcOrd="2" destOrd="0" parTransId="{512C1BD3-754C-4EE6-9BB9-43E68F407F73}" sibTransId="{0A028835-2437-494D-B17E-21419DCCFF10}"/>
    <dgm:cxn modelId="{BA5ABCBD-F7EA-49BC-B8B3-E721FB5101EF}" type="presOf" srcId="{E4D768D0-F533-41B1-A485-DE3C016B97D1}" destId="{1792009A-9F3B-4D4A-BF43-3454A80E874D}" srcOrd="0" destOrd="0" presId="urn:microsoft.com/office/officeart/2005/8/layout/hList6"/>
    <dgm:cxn modelId="{60937C62-C1F1-45D2-89E4-65E3024714CC}" type="presParOf" srcId="{110E5CAD-8F16-4752-B7FD-C3E95E181548}" destId="{CA9AB3EA-C984-4C94-8FBD-BD6E305CB0B7}" srcOrd="0" destOrd="0" presId="urn:microsoft.com/office/officeart/2005/8/layout/hList6"/>
    <dgm:cxn modelId="{788D03E8-A683-4B43-BB89-757B253C1DE3}" type="presParOf" srcId="{110E5CAD-8F16-4752-B7FD-C3E95E181548}" destId="{507DE7CA-93ED-421F-9440-DE65E6044E93}" srcOrd="1" destOrd="0" presId="urn:microsoft.com/office/officeart/2005/8/layout/hList6"/>
    <dgm:cxn modelId="{B122F7F5-C8E2-40DE-859F-D67E0D8FF5EB}" type="presParOf" srcId="{110E5CAD-8F16-4752-B7FD-C3E95E181548}" destId="{4BF72638-3F87-4E14-8975-D98221910E4B}" srcOrd="2" destOrd="0" presId="urn:microsoft.com/office/officeart/2005/8/layout/hList6"/>
    <dgm:cxn modelId="{2135D89E-312C-4001-B3FF-24C00825225A}" type="presParOf" srcId="{110E5CAD-8F16-4752-B7FD-C3E95E181548}" destId="{0C0F3E8A-4450-4453-8A11-F2CA828A7BCD}" srcOrd="3" destOrd="0" presId="urn:microsoft.com/office/officeart/2005/8/layout/hList6"/>
    <dgm:cxn modelId="{13CC91AE-E17D-408E-BE29-9BE719F53A24}" type="presParOf" srcId="{110E5CAD-8F16-4752-B7FD-C3E95E181548}" destId="{1792009A-9F3B-4D4A-BF43-3454A80E874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1C5325-5F23-40E6-BD86-5511A07C079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5C7D6FC-2354-4F92-AD9C-E502C1B07EFF}">
      <dgm:prSet phldrT="[Text]"/>
      <dgm:spPr/>
      <dgm:t>
        <a:bodyPr/>
        <a:lstStyle/>
        <a:p>
          <a:r>
            <a:rPr lang="id-ID" dirty="0" smtClean="0"/>
            <a:t>Teknis Skrining</a:t>
          </a:r>
          <a:endParaRPr lang="en-US" dirty="0"/>
        </a:p>
      </dgm:t>
    </dgm:pt>
    <dgm:pt modelId="{46B70B01-A486-46E6-8129-AE4D732F1B08}" type="parTrans" cxnId="{E7F72EA1-0106-407B-934D-D37D1F60127A}">
      <dgm:prSet/>
      <dgm:spPr/>
      <dgm:t>
        <a:bodyPr/>
        <a:lstStyle/>
        <a:p>
          <a:endParaRPr lang="en-US"/>
        </a:p>
      </dgm:t>
    </dgm:pt>
    <dgm:pt modelId="{F0D87865-5092-420B-91A2-C91FF4A56026}" type="sibTrans" cxnId="{E7F72EA1-0106-407B-934D-D37D1F60127A}">
      <dgm:prSet/>
      <dgm:spPr/>
      <dgm:t>
        <a:bodyPr/>
        <a:lstStyle/>
        <a:p>
          <a:endParaRPr lang="en-US"/>
        </a:p>
      </dgm:t>
    </dgm:pt>
    <dgm:pt modelId="{0EE6E3C2-C0FB-440C-856F-682E518A2994}">
      <dgm:prSet phldrT="[Text]"/>
      <dgm:spPr/>
      <dgm:t>
        <a:bodyPr/>
        <a:lstStyle/>
        <a:p>
          <a:r>
            <a:rPr lang="id-ID" dirty="0" smtClean="0"/>
            <a:t>Kesiapan Petugas</a:t>
          </a:r>
          <a:endParaRPr lang="en-US" dirty="0"/>
        </a:p>
      </dgm:t>
    </dgm:pt>
    <dgm:pt modelId="{5059E571-F564-4F55-8BCD-C6C739E083D9}" type="parTrans" cxnId="{DDBFBD00-4EFB-483D-9683-2771C1EC1529}">
      <dgm:prSet/>
      <dgm:spPr/>
      <dgm:t>
        <a:bodyPr/>
        <a:lstStyle/>
        <a:p>
          <a:endParaRPr lang="en-US"/>
        </a:p>
      </dgm:t>
    </dgm:pt>
    <dgm:pt modelId="{DB7EA351-C525-4BFD-9DD2-3B99ED5AC86E}" type="sibTrans" cxnId="{DDBFBD00-4EFB-483D-9683-2771C1EC1529}">
      <dgm:prSet/>
      <dgm:spPr/>
      <dgm:t>
        <a:bodyPr/>
        <a:lstStyle/>
        <a:p>
          <a:endParaRPr lang="en-US"/>
        </a:p>
      </dgm:t>
    </dgm:pt>
    <dgm:pt modelId="{D54472D7-D370-4AC0-83EC-31EAAC146480}">
      <dgm:prSet phldrT="[Text]"/>
      <dgm:spPr/>
      <dgm:t>
        <a:bodyPr/>
        <a:lstStyle/>
        <a:p>
          <a:r>
            <a:rPr lang="id-ID" dirty="0" smtClean="0"/>
            <a:t>Pembiayaan &amp; Sarana Prasarana</a:t>
          </a:r>
          <a:endParaRPr lang="en-US" dirty="0"/>
        </a:p>
      </dgm:t>
    </dgm:pt>
    <dgm:pt modelId="{5BDF2CCB-772E-4FF8-AB45-0A1DE1D2C744}" type="parTrans" cxnId="{C1A1FD3C-3A85-4607-9610-A5D0418CB1E7}">
      <dgm:prSet/>
      <dgm:spPr/>
      <dgm:t>
        <a:bodyPr/>
        <a:lstStyle/>
        <a:p>
          <a:endParaRPr lang="en-US"/>
        </a:p>
      </dgm:t>
    </dgm:pt>
    <dgm:pt modelId="{8B03DB82-1013-4D5D-983C-C902F46C9154}" type="sibTrans" cxnId="{C1A1FD3C-3A85-4607-9610-A5D0418CB1E7}">
      <dgm:prSet/>
      <dgm:spPr/>
      <dgm:t>
        <a:bodyPr/>
        <a:lstStyle/>
        <a:p>
          <a:endParaRPr lang="en-US"/>
        </a:p>
      </dgm:t>
    </dgm:pt>
    <dgm:pt modelId="{C30812FE-5FAE-428A-A6C6-23B3A89C199F}">
      <dgm:prSet phldrT="[Text]"/>
      <dgm:spPr/>
      <dgm:t>
        <a:bodyPr/>
        <a:lstStyle/>
        <a:p>
          <a:r>
            <a:rPr lang="id-ID" dirty="0" smtClean="0"/>
            <a:t>Dokumentasi terintegrasi</a:t>
          </a:r>
          <a:endParaRPr lang="en-US" dirty="0"/>
        </a:p>
      </dgm:t>
    </dgm:pt>
    <dgm:pt modelId="{FB484328-6CB3-4D7C-AE95-75C2629EBC98}" type="parTrans" cxnId="{AC7F83CF-BF01-4148-8A6A-CD32D6B162C1}">
      <dgm:prSet/>
      <dgm:spPr/>
      <dgm:t>
        <a:bodyPr/>
        <a:lstStyle/>
        <a:p>
          <a:endParaRPr lang="en-US"/>
        </a:p>
      </dgm:t>
    </dgm:pt>
    <dgm:pt modelId="{5C81A76B-572D-4AD5-A38F-67C873C7FCE7}" type="sibTrans" cxnId="{AC7F83CF-BF01-4148-8A6A-CD32D6B162C1}">
      <dgm:prSet/>
      <dgm:spPr/>
      <dgm:t>
        <a:bodyPr/>
        <a:lstStyle/>
        <a:p>
          <a:endParaRPr lang="en-US"/>
        </a:p>
      </dgm:t>
    </dgm:pt>
    <dgm:pt modelId="{6D1A84C6-FE9D-4D46-BED3-CAEC8E9164C5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d-ID" dirty="0" smtClean="0"/>
            <a:t>Edukasi Pasien &amp; Keluarga</a:t>
          </a:r>
          <a:endParaRPr lang="en-US" dirty="0" smtClean="0"/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3EAADFE0-8692-405D-8FAE-4F3555F21DF6}" type="parTrans" cxnId="{6B2049FB-EAE5-4903-A7E7-3207DE2A78B4}">
      <dgm:prSet/>
      <dgm:spPr/>
      <dgm:t>
        <a:bodyPr/>
        <a:lstStyle/>
        <a:p>
          <a:endParaRPr lang="en-US"/>
        </a:p>
      </dgm:t>
    </dgm:pt>
    <dgm:pt modelId="{14FD4E18-EB85-4277-92F6-73170982C0A0}" type="sibTrans" cxnId="{6B2049FB-EAE5-4903-A7E7-3207DE2A78B4}">
      <dgm:prSet/>
      <dgm:spPr/>
      <dgm:t>
        <a:bodyPr/>
        <a:lstStyle/>
        <a:p>
          <a:endParaRPr lang="en-US"/>
        </a:p>
      </dgm:t>
    </dgm:pt>
    <dgm:pt modelId="{32A2889C-1163-4308-8769-9FEB7EEB10F1}" type="pres">
      <dgm:prSet presAssocID="{881C5325-5F23-40E6-BD86-5511A07C079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3649A87-0A3D-4E1F-BA95-19E79CCB2D8E}" type="pres">
      <dgm:prSet presAssocID="{881C5325-5F23-40E6-BD86-5511A07C0792}" presName="Name1" presStyleCnt="0"/>
      <dgm:spPr/>
      <dgm:t>
        <a:bodyPr/>
        <a:lstStyle/>
        <a:p>
          <a:endParaRPr lang="en-US"/>
        </a:p>
      </dgm:t>
    </dgm:pt>
    <dgm:pt modelId="{AC76EF7E-F765-4DD8-BF64-838F7F678CC8}" type="pres">
      <dgm:prSet presAssocID="{881C5325-5F23-40E6-BD86-5511A07C0792}" presName="cycle" presStyleCnt="0"/>
      <dgm:spPr/>
      <dgm:t>
        <a:bodyPr/>
        <a:lstStyle/>
        <a:p>
          <a:endParaRPr lang="en-US"/>
        </a:p>
      </dgm:t>
    </dgm:pt>
    <dgm:pt modelId="{F348C149-4551-4802-BE8B-759BA050AD85}" type="pres">
      <dgm:prSet presAssocID="{881C5325-5F23-40E6-BD86-5511A07C0792}" presName="srcNode" presStyleLbl="node1" presStyleIdx="0" presStyleCnt="5"/>
      <dgm:spPr/>
      <dgm:t>
        <a:bodyPr/>
        <a:lstStyle/>
        <a:p>
          <a:endParaRPr lang="en-US"/>
        </a:p>
      </dgm:t>
    </dgm:pt>
    <dgm:pt modelId="{204C32B7-0A7E-4393-80B4-E82A9BAB9E0F}" type="pres">
      <dgm:prSet presAssocID="{881C5325-5F23-40E6-BD86-5511A07C0792}" presName="conn" presStyleLbl="parChTrans1D2" presStyleIdx="0" presStyleCnt="1"/>
      <dgm:spPr/>
      <dgm:t>
        <a:bodyPr/>
        <a:lstStyle/>
        <a:p>
          <a:endParaRPr lang="en-US"/>
        </a:p>
      </dgm:t>
    </dgm:pt>
    <dgm:pt modelId="{AE4AF356-3C92-4F53-8156-05243783A538}" type="pres">
      <dgm:prSet presAssocID="{881C5325-5F23-40E6-BD86-5511A07C0792}" presName="extraNode" presStyleLbl="node1" presStyleIdx="0" presStyleCnt="5"/>
      <dgm:spPr/>
      <dgm:t>
        <a:bodyPr/>
        <a:lstStyle/>
        <a:p>
          <a:endParaRPr lang="en-US"/>
        </a:p>
      </dgm:t>
    </dgm:pt>
    <dgm:pt modelId="{26ACC822-DA95-49F3-9269-F50B3728207D}" type="pres">
      <dgm:prSet presAssocID="{881C5325-5F23-40E6-BD86-5511A07C0792}" presName="dstNode" presStyleLbl="node1" presStyleIdx="0" presStyleCnt="5"/>
      <dgm:spPr/>
      <dgm:t>
        <a:bodyPr/>
        <a:lstStyle/>
        <a:p>
          <a:endParaRPr lang="en-US"/>
        </a:p>
      </dgm:t>
    </dgm:pt>
    <dgm:pt modelId="{B94BC6E4-12F3-4DE1-9BF9-9F778410A7CC}" type="pres">
      <dgm:prSet presAssocID="{75C7D6FC-2354-4F92-AD9C-E502C1B07EF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E29086-C14A-451A-A483-1ED56A5F675F}" type="pres">
      <dgm:prSet presAssocID="{75C7D6FC-2354-4F92-AD9C-E502C1B07EFF}" presName="accent_1" presStyleCnt="0"/>
      <dgm:spPr/>
      <dgm:t>
        <a:bodyPr/>
        <a:lstStyle/>
        <a:p>
          <a:endParaRPr lang="en-US"/>
        </a:p>
      </dgm:t>
    </dgm:pt>
    <dgm:pt modelId="{9D263C8E-21B6-4106-B3A7-979A1EF89713}" type="pres">
      <dgm:prSet presAssocID="{75C7D6FC-2354-4F92-AD9C-E502C1B07EFF}" presName="accentRepeatNode" presStyleLbl="solidFgAcc1" presStyleIdx="0" presStyleCnt="5"/>
      <dgm:spPr/>
      <dgm:t>
        <a:bodyPr/>
        <a:lstStyle/>
        <a:p>
          <a:endParaRPr lang="en-US"/>
        </a:p>
      </dgm:t>
    </dgm:pt>
    <dgm:pt modelId="{20FEB471-9CF8-4A78-87E2-43A1447920BA}" type="pres">
      <dgm:prSet presAssocID="{0EE6E3C2-C0FB-440C-856F-682E518A299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3E836B-2CCB-4B7A-AF87-A5AAE84CE8DA}" type="pres">
      <dgm:prSet presAssocID="{0EE6E3C2-C0FB-440C-856F-682E518A2994}" presName="accent_2" presStyleCnt="0"/>
      <dgm:spPr/>
      <dgm:t>
        <a:bodyPr/>
        <a:lstStyle/>
        <a:p>
          <a:endParaRPr lang="en-US"/>
        </a:p>
      </dgm:t>
    </dgm:pt>
    <dgm:pt modelId="{E2247918-A892-4F01-A0FF-7B6FE949ADBF}" type="pres">
      <dgm:prSet presAssocID="{0EE6E3C2-C0FB-440C-856F-682E518A2994}" presName="accentRepeatNode" presStyleLbl="solidFgAcc1" presStyleIdx="1" presStyleCnt="5"/>
      <dgm:spPr/>
      <dgm:t>
        <a:bodyPr/>
        <a:lstStyle/>
        <a:p>
          <a:endParaRPr lang="en-US"/>
        </a:p>
      </dgm:t>
    </dgm:pt>
    <dgm:pt modelId="{0FA3B445-B366-4BE0-9D9E-B1E6EB8136C7}" type="pres">
      <dgm:prSet presAssocID="{D54472D7-D370-4AC0-83EC-31EAAC146480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AEFE5D-21F2-4596-9D3F-BDB9FCDA1BC3}" type="pres">
      <dgm:prSet presAssocID="{D54472D7-D370-4AC0-83EC-31EAAC146480}" presName="accent_3" presStyleCnt="0"/>
      <dgm:spPr/>
      <dgm:t>
        <a:bodyPr/>
        <a:lstStyle/>
        <a:p>
          <a:endParaRPr lang="en-US"/>
        </a:p>
      </dgm:t>
    </dgm:pt>
    <dgm:pt modelId="{DF25BB7D-9691-441A-A0E4-DAB111F844D0}" type="pres">
      <dgm:prSet presAssocID="{D54472D7-D370-4AC0-83EC-31EAAC146480}" presName="accentRepeatNode" presStyleLbl="solidFgAcc1" presStyleIdx="2" presStyleCnt="5"/>
      <dgm:spPr/>
      <dgm:t>
        <a:bodyPr/>
        <a:lstStyle/>
        <a:p>
          <a:endParaRPr lang="en-US"/>
        </a:p>
      </dgm:t>
    </dgm:pt>
    <dgm:pt modelId="{AED1DB44-C0BB-451B-86CD-E3CA43534BF9}" type="pres">
      <dgm:prSet presAssocID="{C30812FE-5FAE-428A-A6C6-23B3A89C199F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DEE9B9-0A12-4BF6-B88C-C89FDC2E466A}" type="pres">
      <dgm:prSet presAssocID="{C30812FE-5FAE-428A-A6C6-23B3A89C199F}" presName="accent_4" presStyleCnt="0"/>
      <dgm:spPr/>
      <dgm:t>
        <a:bodyPr/>
        <a:lstStyle/>
        <a:p>
          <a:endParaRPr lang="en-US"/>
        </a:p>
      </dgm:t>
    </dgm:pt>
    <dgm:pt modelId="{24410AA6-3322-4579-B1BB-CB2E08350B3B}" type="pres">
      <dgm:prSet presAssocID="{C30812FE-5FAE-428A-A6C6-23B3A89C199F}" presName="accentRepeatNode" presStyleLbl="solidFgAcc1" presStyleIdx="3" presStyleCnt="5"/>
      <dgm:spPr/>
      <dgm:t>
        <a:bodyPr/>
        <a:lstStyle/>
        <a:p>
          <a:endParaRPr lang="en-US"/>
        </a:p>
      </dgm:t>
    </dgm:pt>
    <dgm:pt modelId="{1274EA3A-8F63-4CA2-BE46-EA833B9BA9D3}" type="pres">
      <dgm:prSet presAssocID="{6D1A84C6-FE9D-4D46-BED3-CAEC8E9164C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F5C1C-1066-41C0-8F52-692D0B2B7403}" type="pres">
      <dgm:prSet presAssocID="{6D1A84C6-FE9D-4D46-BED3-CAEC8E9164C5}" presName="accent_5" presStyleCnt="0"/>
      <dgm:spPr/>
      <dgm:t>
        <a:bodyPr/>
        <a:lstStyle/>
        <a:p>
          <a:endParaRPr lang="en-US"/>
        </a:p>
      </dgm:t>
    </dgm:pt>
    <dgm:pt modelId="{31811856-8193-4863-9B4D-F4C08C19A946}" type="pres">
      <dgm:prSet presAssocID="{6D1A84C6-FE9D-4D46-BED3-CAEC8E9164C5}" presName="accentRepeatNode" presStyleLbl="solidFgAcc1" presStyleIdx="4" presStyleCnt="5"/>
      <dgm:spPr/>
      <dgm:t>
        <a:bodyPr/>
        <a:lstStyle/>
        <a:p>
          <a:endParaRPr lang="en-US"/>
        </a:p>
      </dgm:t>
    </dgm:pt>
  </dgm:ptLst>
  <dgm:cxnLst>
    <dgm:cxn modelId="{D1E3C32B-C49B-4E9B-B4E9-A5F00E91C12C}" type="presOf" srcId="{6D1A84C6-FE9D-4D46-BED3-CAEC8E9164C5}" destId="{1274EA3A-8F63-4CA2-BE46-EA833B9BA9D3}" srcOrd="0" destOrd="0" presId="urn:microsoft.com/office/officeart/2008/layout/VerticalCurvedList"/>
    <dgm:cxn modelId="{3276092C-E736-423C-9DB4-F0CDF561FEC1}" type="presOf" srcId="{F0D87865-5092-420B-91A2-C91FF4A56026}" destId="{204C32B7-0A7E-4393-80B4-E82A9BAB9E0F}" srcOrd="0" destOrd="0" presId="urn:microsoft.com/office/officeart/2008/layout/VerticalCurvedList"/>
    <dgm:cxn modelId="{A60459AA-0633-4789-8269-05DDD6BA3D75}" type="presOf" srcId="{D54472D7-D370-4AC0-83EC-31EAAC146480}" destId="{0FA3B445-B366-4BE0-9D9E-B1E6EB8136C7}" srcOrd="0" destOrd="0" presId="urn:microsoft.com/office/officeart/2008/layout/VerticalCurvedList"/>
    <dgm:cxn modelId="{6CF1904A-7BCA-4B29-91B1-DF7BCC8BAEF0}" type="presOf" srcId="{881C5325-5F23-40E6-BD86-5511A07C0792}" destId="{32A2889C-1163-4308-8769-9FEB7EEB10F1}" srcOrd="0" destOrd="0" presId="urn:microsoft.com/office/officeart/2008/layout/VerticalCurvedList"/>
    <dgm:cxn modelId="{140631FE-2172-4604-9109-CC7BC6678C59}" type="presOf" srcId="{0EE6E3C2-C0FB-440C-856F-682E518A2994}" destId="{20FEB471-9CF8-4A78-87E2-43A1447920BA}" srcOrd="0" destOrd="0" presId="urn:microsoft.com/office/officeart/2008/layout/VerticalCurvedList"/>
    <dgm:cxn modelId="{7A68C196-D6F9-485A-B2C5-47BDF397FC61}" type="presOf" srcId="{C30812FE-5FAE-428A-A6C6-23B3A89C199F}" destId="{AED1DB44-C0BB-451B-86CD-E3CA43534BF9}" srcOrd="0" destOrd="0" presId="urn:microsoft.com/office/officeart/2008/layout/VerticalCurvedList"/>
    <dgm:cxn modelId="{6B2049FB-EAE5-4903-A7E7-3207DE2A78B4}" srcId="{881C5325-5F23-40E6-BD86-5511A07C0792}" destId="{6D1A84C6-FE9D-4D46-BED3-CAEC8E9164C5}" srcOrd="4" destOrd="0" parTransId="{3EAADFE0-8692-405D-8FAE-4F3555F21DF6}" sibTransId="{14FD4E18-EB85-4277-92F6-73170982C0A0}"/>
    <dgm:cxn modelId="{AC7F83CF-BF01-4148-8A6A-CD32D6B162C1}" srcId="{881C5325-5F23-40E6-BD86-5511A07C0792}" destId="{C30812FE-5FAE-428A-A6C6-23B3A89C199F}" srcOrd="3" destOrd="0" parTransId="{FB484328-6CB3-4D7C-AE95-75C2629EBC98}" sibTransId="{5C81A76B-572D-4AD5-A38F-67C873C7FCE7}"/>
    <dgm:cxn modelId="{E7F72EA1-0106-407B-934D-D37D1F60127A}" srcId="{881C5325-5F23-40E6-BD86-5511A07C0792}" destId="{75C7D6FC-2354-4F92-AD9C-E502C1B07EFF}" srcOrd="0" destOrd="0" parTransId="{46B70B01-A486-46E6-8129-AE4D732F1B08}" sibTransId="{F0D87865-5092-420B-91A2-C91FF4A56026}"/>
    <dgm:cxn modelId="{C1A1FD3C-3A85-4607-9610-A5D0418CB1E7}" srcId="{881C5325-5F23-40E6-BD86-5511A07C0792}" destId="{D54472D7-D370-4AC0-83EC-31EAAC146480}" srcOrd="2" destOrd="0" parTransId="{5BDF2CCB-772E-4FF8-AB45-0A1DE1D2C744}" sibTransId="{8B03DB82-1013-4D5D-983C-C902F46C9154}"/>
    <dgm:cxn modelId="{DDBFBD00-4EFB-483D-9683-2771C1EC1529}" srcId="{881C5325-5F23-40E6-BD86-5511A07C0792}" destId="{0EE6E3C2-C0FB-440C-856F-682E518A2994}" srcOrd="1" destOrd="0" parTransId="{5059E571-F564-4F55-8BCD-C6C739E083D9}" sibTransId="{DB7EA351-C525-4BFD-9DD2-3B99ED5AC86E}"/>
    <dgm:cxn modelId="{F817F15B-2B3F-48B2-AB0D-3BC5638CD212}" type="presOf" srcId="{75C7D6FC-2354-4F92-AD9C-E502C1B07EFF}" destId="{B94BC6E4-12F3-4DE1-9BF9-9F778410A7CC}" srcOrd="0" destOrd="0" presId="urn:microsoft.com/office/officeart/2008/layout/VerticalCurvedList"/>
    <dgm:cxn modelId="{DC66B082-236E-4BC4-98AD-F3FE42962180}" type="presParOf" srcId="{32A2889C-1163-4308-8769-9FEB7EEB10F1}" destId="{F3649A87-0A3D-4E1F-BA95-19E79CCB2D8E}" srcOrd="0" destOrd="0" presId="urn:microsoft.com/office/officeart/2008/layout/VerticalCurvedList"/>
    <dgm:cxn modelId="{991ED927-8087-4C62-8CAD-108EE50260DD}" type="presParOf" srcId="{F3649A87-0A3D-4E1F-BA95-19E79CCB2D8E}" destId="{AC76EF7E-F765-4DD8-BF64-838F7F678CC8}" srcOrd="0" destOrd="0" presId="urn:microsoft.com/office/officeart/2008/layout/VerticalCurvedList"/>
    <dgm:cxn modelId="{988B7179-5261-4D55-9E4D-8145C7E554A7}" type="presParOf" srcId="{AC76EF7E-F765-4DD8-BF64-838F7F678CC8}" destId="{F348C149-4551-4802-BE8B-759BA050AD85}" srcOrd="0" destOrd="0" presId="urn:microsoft.com/office/officeart/2008/layout/VerticalCurvedList"/>
    <dgm:cxn modelId="{965337AD-4D95-491B-936D-25FA0AE7595F}" type="presParOf" srcId="{AC76EF7E-F765-4DD8-BF64-838F7F678CC8}" destId="{204C32B7-0A7E-4393-80B4-E82A9BAB9E0F}" srcOrd="1" destOrd="0" presId="urn:microsoft.com/office/officeart/2008/layout/VerticalCurvedList"/>
    <dgm:cxn modelId="{885DE29A-93C6-4085-86D6-1E75FA152F13}" type="presParOf" srcId="{AC76EF7E-F765-4DD8-BF64-838F7F678CC8}" destId="{AE4AF356-3C92-4F53-8156-05243783A538}" srcOrd="2" destOrd="0" presId="urn:microsoft.com/office/officeart/2008/layout/VerticalCurvedList"/>
    <dgm:cxn modelId="{F96EC45D-9FC3-49FD-8A50-5AAFAAB071C7}" type="presParOf" srcId="{AC76EF7E-F765-4DD8-BF64-838F7F678CC8}" destId="{26ACC822-DA95-49F3-9269-F50B3728207D}" srcOrd="3" destOrd="0" presId="urn:microsoft.com/office/officeart/2008/layout/VerticalCurvedList"/>
    <dgm:cxn modelId="{0C4167A2-AE92-4A3B-8334-94CC148800B1}" type="presParOf" srcId="{F3649A87-0A3D-4E1F-BA95-19E79CCB2D8E}" destId="{B94BC6E4-12F3-4DE1-9BF9-9F778410A7CC}" srcOrd="1" destOrd="0" presId="urn:microsoft.com/office/officeart/2008/layout/VerticalCurvedList"/>
    <dgm:cxn modelId="{5A407774-5FC6-41F2-8442-FD28FD815D09}" type="presParOf" srcId="{F3649A87-0A3D-4E1F-BA95-19E79CCB2D8E}" destId="{F8E29086-C14A-451A-A483-1ED56A5F675F}" srcOrd="2" destOrd="0" presId="urn:microsoft.com/office/officeart/2008/layout/VerticalCurvedList"/>
    <dgm:cxn modelId="{A093DC87-B1C6-425C-8A88-633866FA6786}" type="presParOf" srcId="{F8E29086-C14A-451A-A483-1ED56A5F675F}" destId="{9D263C8E-21B6-4106-B3A7-979A1EF89713}" srcOrd="0" destOrd="0" presId="urn:microsoft.com/office/officeart/2008/layout/VerticalCurvedList"/>
    <dgm:cxn modelId="{09A82FA9-B220-4197-81F8-A17918CEA5F8}" type="presParOf" srcId="{F3649A87-0A3D-4E1F-BA95-19E79CCB2D8E}" destId="{20FEB471-9CF8-4A78-87E2-43A1447920BA}" srcOrd="3" destOrd="0" presId="urn:microsoft.com/office/officeart/2008/layout/VerticalCurvedList"/>
    <dgm:cxn modelId="{F046D8BE-C50D-487F-8C5E-AF90B21A895F}" type="presParOf" srcId="{F3649A87-0A3D-4E1F-BA95-19E79CCB2D8E}" destId="{323E836B-2CCB-4B7A-AF87-A5AAE84CE8DA}" srcOrd="4" destOrd="0" presId="urn:microsoft.com/office/officeart/2008/layout/VerticalCurvedList"/>
    <dgm:cxn modelId="{1DF07CAA-4721-4C7D-982B-C6322215D600}" type="presParOf" srcId="{323E836B-2CCB-4B7A-AF87-A5AAE84CE8DA}" destId="{E2247918-A892-4F01-A0FF-7B6FE949ADBF}" srcOrd="0" destOrd="0" presId="urn:microsoft.com/office/officeart/2008/layout/VerticalCurvedList"/>
    <dgm:cxn modelId="{1EA783D3-4CF3-4624-A1F1-59C0A4AD4487}" type="presParOf" srcId="{F3649A87-0A3D-4E1F-BA95-19E79CCB2D8E}" destId="{0FA3B445-B366-4BE0-9D9E-B1E6EB8136C7}" srcOrd="5" destOrd="0" presId="urn:microsoft.com/office/officeart/2008/layout/VerticalCurvedList"/>
    <dgm:cxn modelId="{DD0565CD-C7C5-4444-8929-020326164515}" type="presParOf" srcId="{F3649A87-0A3D-4E1F-BA95-19E79CCB2D8E}" destId="{2CAEFE5D-21F2-4596-9D3F-BDB9FCDA1BC3}" srcOrd="6" destOrd="0" presId="urn:microsoft.com/office/officeart/2008/layout/VerticalCurvedList"/>
    <dgm:cxn modelId="{74436495-90AD-49C2-ACEE-9C26CF789A57}" type="presParOf" srcId="{2CAEFE5D-21F2-4596-9D3F-BDB9FCDA1BC3}" destId="{DF25BB7D-9691-441A-A0E4-DAB111F844D0}" srcOrd="0" destOrd="0" presId="urn:microsoft.com/office/officeart/2008/layout/VerticalCurvedList"/>
    <dgm:cxn modelId="{30F37207-AFAE-4991-92CB-31297E2CDD05}" type="presParOf" srcId="{F3649A87-0A3D-4E1F-BA95-19E79CCB2D8E}" destId="{AED1DB44-C0BB-451B-86CD-E3CA43534BF9}" srcOrd="7" destOrd="0" presId="urn:microsoft.com/office/officeart/2008/layout/VerticalCurvedList"/>
    <dgm:cxn modelId="{52636E61-0373-4D10-8656-AADB2CF113BC}" type="presParOf" srcId="{F3649A87-0A3D-4E1F-BA95-19E79CCB2D8E}" destId="{F4DEE9B9-0A12-4BF6-B88C-C89FDC2E466A}" srcOrd="8" destOrd="0" presId="urn:microsoft.com/office/officeart/2008/layout/VerticalCurvedList"/>
    <dgm:cxn modelId="{222D9275-F193-4B9F-9D6B-58B32E343692}" type="presParOf" srcId="{F4DEE9B9-0A12-4BF6-B88C-C89FDC2E466A}" destId="{24410AA6-3322-4579-B1BB-CB2E08350B3B}" srcOrd="0" destOrd="0" presId="urn:microsoft.com/office/officeart/2008/layout/VerticalCurvedList"/>
    <dgm:cxn modelId="{C1A3F07D-A41F-4260-A44F-DB68B40AF330}" type="presParOf" srcId="{F3649A87-0A3D-4E1F-BA95-19E79CCB2D8E}" destId="{1274EA3A-8F63-4CA2-BE46-EA833B9BA9D3}" srcOrd="9" destOrd="0" presId="urn:microsoft.com/office/officeart/2008/layout/VerticalCurvedList"/>
    <dgm:cxn modelId="{48A40432-8AE1-4BB1-9662-786AFFEB5210}" type="presParOf" srcId="{F3649A87-0A3D-4E1F-BA95-19E79CCB2D8E}" destId="{BE0F5C1C-1066-41C0-8F52-692D0B2B7403}" srcOrd="10" destOrd="0" presId="urn:microsoft.com/office/officeart/2008/layout/VerticalCurvedList"/>
    <dgm:cxn modelId="{610413AC-97BE-47CF-BFEB-BD9AFA54A8F2}" type="presParOf" srcId="{BE0F5C1C-1066-41C0-8F52-692D0B2B7403}" destId="{31811856-8193-4863-9B4D-F4C08C19A94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29D524-2C82-4238-9761-71029B58974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599E85-3072-48A4-A177-0B3E8EFA48F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id-ID" sz="2000" i="1" dirty="0" smtClean="0"/>
            <a:t>Setting</a:t>
          </a:r>
          <a:r>
            <a:rPr lang="id-ID" sz="2000" dirty="0" smtClean="0"/>
            <a:t> kolaborasi </a:t>
          </a:r>
        </a:p>
        <a:p>
          <a:pPr rtl="0">
            <a:spcAft>
              <a:spcPts val="0"/>
            </a:spcAft>
          </a:pPr>
          <a:r>
            <a:rPr lang="id-ID" sz="2000" dirty="0" smtClean="0"/>
            <a:t>TB-DM</a:t>
          </a:r>
          <a:endParaRPr lang="en-US" sz="2000" dirty="0"/>
        </a:p>
      </dgm:t>
    </dgm:pt>
    <dgm:pt modelId="{995FED90-B3B3-4093-BB9F-C394C22208A0}" type="parTrans" cxnId="{5545F7A9-9AF0-4F85-AF5E-D75649C61F50}">
      <dgm:prSet/>
      <dgm:spPr/>
      <dgm:t>
        <a:bodyPr/>
        <a:lstStyle/>
        <a:p>
          <a:endParaRPr lang="en-US"/>
        </a:p>
      </dgm:t>
    </dgm:pt>
    <dgm:pt modelId="{A137329E-730E-4C3B-92D6-F2DC7187B346}" type="sibTrans" cxnId="{5545F7A9-9AF0-4F85-AF5E-D75649C61F50}">
      <dgm:prSet/>
      <dgm:spPr/>
      <dgm:t>
        <a:bodyPr/>
        <a:lstStyle/>
        <a:p>
          <a:endParaRPr lang="en-US"/>
        </a:p>
      </dgm:t>
    </dgm:pt>
    <dgm:pt modelId="{5CF032F6-8A34-450F-8C7D-F7DDDC4228DD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id-ID" sz="2000" i="1" dirty="0" smtClean="0"/>
            <a:t>Bi-directional screening</a:t>
          </a:r>
        </a:p>
        <a:p>
          <a:pPr rtl="0">
            <a:spcAft>
              <a:spcPts val="0"/>
            </a:spcAft>
          </a:pPr>
          <a:r>
            <a:rPr lang="id-ID" sz="2000" dirty="0" smtClean="0"/>
            <a:t>TB-DM</a:t>
          </a:r>
          <a:endParaRPr lang="en-US" sz="2000" dirty="0"/>
        </a:p>
      </dgm:t>
    </dgm:pt>
    <dgm:pt modelId="{3184AA9A-027D-48BA-8DE2-CEDFD07A9DC6}" type="parTrans" cxnId="{A8A89577-9633-480F-9BF2-F7B7B82CA411}">
      <dgm:prSet/>
      <dgm:spPr/>
      <dgm:t>
        <a:bodyPr/>
        <a:lstStyle/>
        <a:p>
          <a:endParaRPr lang="en-US"/>
        </a:p>
      </dgm:t>
    </dgm:pt>
    <dgm:pt modelId="{ED4E6DFE-330A-49CD-989B-288215D59824}" type="sibTrans" cxnId="{A8A89577-9633-480F-9BF2-F7B7B82CA411}">
      <dgm:prSet/>
      <dgm:spPr/>
      <dgm:t>
        <a:bodyPr/>
        <a:lstStyle/>
        <a:p>
          <a:endParaRPr lang="en-US"/>
        </a:p>
      </dgm:t>
    </dgm:pt>
    <dgm:pt modelId="{DF492C63-EA7D-4517-A091-CCFAA93D25B5}">
      <dgm:prSet custT="1"/>
      <dgm:spPr/>
      <dgm:t>
        <a:bodyPr/>
        <a:lstStyle/>
        <a:p>
          <a:pPr rtl="0"/>
          <a:r>
            <a:rPr lang="id-ID" sz="2000" dirty="0" smtClean="0"/>
            <a:t>Penata-laksanaan pasien TB-DM</a:t>
          </a:r>
          <a:endParaRPr lang="en-US" sz="2000" dirty="0"/>
        </a:p>
      </dgm:t>
    </dgm:pt>
    <dgm:pt modelId="{02A15BEF-C9F4-4366-BC79-0F719B8650DC}" type="parTrans" cxnId="{9A8B43F4-B7BE-468C-987A-23F23649A3DE}">
      <dgm:prSet/>
      <dgm:spPr/>
      <dgm:t>
        <a:bodyPr/>
        <a:lstStyle/>
        <a:p>
          <a:endParaRPr lang="en-US"/>
        </a:p>
      </dgm:t>
    </dgm:pt>
    <dgm:pt modelId="{A03D7567-9E32-4B09-BE70-0B482A9728C1}" type="sibTrans" cxnId="{9A8B43F4-B7BE-468C-987A-23F23649A3DE}">
      <dgm:prSet/>
      <dgm:spPr/>
      <dgm:t>
        <a:bodyPr/>
        <a:lstStyle/>
        <a:p>
          <a:endParaRPr lang="en-US"/>
        </a:p>
      </dgm:t>
    </dgm:pt>
    <dgm:pt modelId="{12C588DE-064A-4693-B1E1-485A32E392C3}">
      <dgm:prSet custT="1"/>
      <dgm:spPr/>
      <dgm:t>
        <a:bodyPr/>
        <a:lstStyle/>
        <a:p>
          <a:pPr marL="180975" indent="-180975"/>
          <a:r>
            <a:rPr lang="id-ID" sz="1800" i="1" dirty="0" smtClean="0"/>
            <a:t>Cordination body </a:t>
          </a:r>
          <a:r>
            <a:rPr lang="id-ID" sz="1800" i="1" dirty="0" smtClean="0">
              <a:sym typeface="Wingdings" panose="05000000000000000000" pitchFamily="2" charset="2"/>
            </a:rPr>
            <a:t> </a:t>
          </a:r>
          <a:r>
            <a:rPr lang="id-ID" sz="1800" i="0" dirty="0" smtClean="0">
              <a:sym typeface="Wingdings" panose="05000000000000000000" pitchFamily="2" charset="2"/>
            </a:rPr>
            <a:t>c</a:t>
          </a:r>
          <a:r>
            <a:rPr lang="en-US" sz="1800" dirty="0" err="1" smtClean="0"/>
            <a:t>ara</a:t>
          </a:r>
          <a:r>
            <a:rPr lang="en-US" sz="1800" dirty="0" smtClean="0"/>
            <a:t> </a:t>
          </a:r>
          <a:r>
            <a:rPr lang="id-ID" sz="1800" dirty="0" smtClean="0"/>
            <a:t>&amp;</a:t>
          </a:r>
          <a:r>
            <a:rPr lang="en-US" sz="1800" dirty="0" smtClean="0"/>
            <a:t> </a:t>
          </a:r>
          <a:r>
            <a:rPr lang="en-US" sz="1800" dirty="0" err="1" smtClean="0"/>
            <a:t>sar</a:t>
          </a:r>
          <a:r>
            <a:rPr lang="id-ID" sz="1800" dirty="0" smtClean="0"/>
            <a:t>-pras</a:t>
          </a:r>
          <a:r>
            <a:rPr lang="en-US" sz="1800" dirty="0" smtClean="0"/>
            <a:t> </a:t>
          </a:r>
          <a:r>
            <a:rPr lang="en-US" sz="1800" dirty="0" err="1" smtClean="0"/>
            <a:t>untuk</a:t>
          </a:r>
          <a:r>
            <a:rPr lang="en-US" sz="1800" dirty="0" smtClean="0"/>
            <a:t> </a:t>
          </a:r>
          <a:r>
            <a:rPr lang="en-US" sz="1800" dirty="0" err="1" smtClean="0"/>
            <a:t>aktivitas</a:t>
          </a:r>
          <a:r>
            <a:rPr lang="en-US" sz="1800" dirty="0" smtClean="0"/>
            <a:t> </a:t>
          </a:r>
          <a:r>
            <a:rPr lang="en-US" sz="1800" dirty="0" err="1" smtClean="0"/>
            <a:t>koordin</a:t>
          </a:r>
          <a:r>
            <a:rPr lang="id-ID" sz="1800" dirty="0" smtClean="0"/>
            <a:t>nasi</a:t>
          </a:r>
          <a:endParaRPr lang="en-US" sz="1800" dirty="0"/>
        </a:p>
      </dgm:t>
    </dgm:pt>
    <dgm:pt modelId="{347B5E59-6BA3-48F8-B77C-7F8A1A14C1B8}" type="parTrans" cxnId="{2C5B1C2C-E892-4255-A9EA-4724DFF24CA8}">
      <dgm:prSet/>
      <dgm:spPr/>
      <dgm:t>
        <a:bodyPr/>
        <a:lstStyle/>
        <a:p>
          <a:endParaRPr lang="en-US"/>
        </a:p>
      </dgm:t>
    </dgm:pt>
    <dgm:pt modelId="{53A02101-D8A8-4928-A282-E00349BE4B70}" type="sibTrans" cxnId="{2C5B1C2C-E892-4255-A9EA-4724DFF24CA8}">
      <dgm:prSet/>
      <dgm:spPr/>
      <dgm:t>
        <a:bodyPr/>
        <a:lstStyle/>
        <a:p>
          <a:endParaRPr lang="en-US"/>
        </a:p>
      </dgm:t>
    </dgm:pt>
    <dgm:pt modelId="{776EE8D5-F7CD-4420-BF37-0C710CB7D589}">
      <dgm:prSet/>
      <dgm:spPr/>
      <dgm:t>
        <a:bodyPr/>
        <a:lstStyle/>
        <a:p>
          <a:r>
            <a:rPr lang="id-ID" sz="2100" dirty="0" smtClean="0"/>
            <a:t>Intensifikasi skrining 2 arah</a:t>
          </a:r>
          <a:endParaRPr lang="en-US" sz="2100" dirty="0"/>
        </a:p>
      </dgm:t>
    </dgm:pt>
    <dgm:pt modelId="{7D436C06-5099-4661-9D2C-DDEDCFC1F8A1}" type="parTrans" cxnId="{253962D4-219B-4976-AF69-8921AA3243F4}">
      <dgm:prSet/>
      <dgm:spPr/>
      <dgm:t>
        <a:bodyPr/>
        <a:lstStyle/>
        <a:p>
          <a:endParaRPr lang="en-US"/>
        </a:p>
      </dgm:t>
    </dgm:pt>
    <dgm:pt modelId="{2D9D1026-28FB-4C3E-91D6-A0C1843D15A2}" type="sibTrans" cxnId="{253962D4-219B-4976-AF69-8921AA3243F4}">
      <dgm:prSet/>
      <dgm:spPr/>
      <dgm:t>
        <a:bodyPr/>
        <a:lstStyle/>
        <a:p>
          <a:endParaRPr lang="en-US"/>
        </a:p>
      </dgm:t>
    </dgm:pt>
    <dgm:pt modelId="{AD0073C7-2996-4655-89E5-318383B8DF82}">
      <dgm:prSet/>
      <dgm:spPr/>
      <dgm:t>
        <a:bodyPr/>
        <a:lstStyle/>
        <a:p>
          <a:r>
            <a:rPr lang="id-ID" dirty="0" smtClean="0"/>
            <a:t>Akses kepada pengobatan TB &amp; DM yang sesuai EBM</a:t>
          </a:r>
          <a:endParaRPr lang="en-US" dirty="0"/>
        </a:p>
      </dgm:t>
    </dgm:pt>
    <dgm:pt modelId="{868FB8C3-7C99-49B4-8D67-BDA72BA4BACA}" type="parTrans" cxnId="{65CE28A7-BD56-4A91-8ED6-D5CC191B2592}">
      <dgm:prSet/>
      <dgm:spPr/>
      <dgm:t>
        <a:bodyPr/>
        <a:lstStyle/>
        <a:p>
          <a:endParaRPr lang="en-US"/>
        </a:p>
      </dgm:t>
    </dgm:pt>
    <dgm:pt modelId="{7C5A35AC-0C35-426C-BF97-51CBF620E5CA}" type="sibTrans" cxnId="{65CE28A7-BD56-4A91-8ED6-D5CC191B2592}">
      <dgm:prSet/>
      <dgm:spPr/>
      <dgm:t>
        <a:bodyPr/>
        <a:lstStyle/>
        <a:p>
          <a:endParaRPr lang="en-US"/>
        </a:p>
      </dgm:t>
    </dgm:pt>
    <dgm:pt modelId="{5F9636D1-7ADA-4A68-B66B-DEBB21155E39}">
      <dgm:prSet custT="1"/>
      <dgm:spPr/>
      <dgm:t>
        <a:bodyPr/>
        <a:lstStyle/>
        <a:p>
          <a:pPr marL="180975" indent="-180975"/>
          <a:r>
            <a:rPr lang="id-ID" sz="1800" dirty="0" smtClean="0"/>
            <a:t>M</a:t>
          </a:r>
          <a:r>
            <a:rPr lang="en-US" sz="1800" dirty="0" err="1" smtClean="0"/>
            <a:t>onitoring</a:t>
          </a:r>
          <a:r>
            <a:rPr lang="en-US" sz="1800" dirty="0" smtClean="0"/>
            <a:t> </a:t>
          </a:r>
          <a:r>
            <a:rPr lang="id-ID" sz="1800" dirty="0" smtClean="0"/>
            <a:t>&amp;</a:t>
          </a:r>
          <a:r>
            <a:rPr lang="en-US" sz="1800" dirty="0" smtClean="0"/>
            <a:t> </a:t>
          </a:r>
          <a:r>
            <a:rPr lang="en-US" sz="1800" dirty="0" err="1" smtClean="0"/>
            <a:t>evaluasi</a:t>
          </a:r>
          <a:r>
            <a:rPr lang="en-US" sz="1800" dirty="0" smtClean="0"/>
            <a:t> </a:t>
          </a:r>
          <a:r>
            <a:rPr lang="en-US" sz="1800" dirty="0" err="1" smtClean="0"/>
            <a:t>terhadap</a:t>
          </a:r>
          <a:r>
            <a:rPr lang="en-US" sz="1800" dirty="0" smtClean="0"/>
            <a:t> </a:t>
          </a:r>
          <a:r>
            <a:rPr lang="en-US" sz="1800" dirty="0" err="1" smtClean="0"/>
            <a:t>pelaksanaan</a:t>
          </a:r>
          <a:r>
            <a:rPr lang="en-US" sz="1800" dirty="0" smtClean="0"/>
            <a:t> </a:t>
          </a:r>
          <a:r>
            <a:rPr lang="en-US" sz="1800" dirty="0" err="1" smtClean="0"/>
            <a:t>kolaborasi</a:t>
          </a:r>
          <a:r>
            <a:rPr lang="en-US" sz="1800" dirty="0" smtClean="0"/>
            <a:t> TB-DM</a:t>
          </a:r>
          <a:endParaRPr lang="en-US" sz="1800" dirty="0"/>
        </a:p>
      </dgm:t>
    </dgm:pt>
    <dgm:pt modelId="{E3EE73A1-10B6-47DF-AF7B-A43E7F21DB2A}" type="parTrans" cxnId="{5A3550D8-558B-49E2-836D-DEE55824C289}">
      <dgm:prSet/>
      <dgm:spPr/>
      <dgm:t>
        <a:bodyPr/>
        <a:lstStyle/>
        <a:p>
          <a:endParaRPr lang="en-US"/>
        </a:p>
      </dgm:t>
    </dgm:pt>
    <dgm:pt modelId="{697E0B6C-2407-443A-A516-C56CE27EBAFB}" type="sibTrans" cxnId="{5A3550D8-558B-49E2-836D-DEE55824C289}">
      <dgm:prSet/>
      <dgm:spPr/>
      <dgm:t>
        <a:bodyPr/>
        <a:lstStyle/>
        <a:p>
          <a:endParaRPr lang="en-US"/>
        </a:p>
      </dgm:t>
    </dgm:pt>
    <dgm:pt modelId="{74D8A752-6D78-4FC4-8DB1-C5541046E415}">
      <dgm:prSet/>
      <dgm:spPr/>
      <dgm:t>
        <a:bodyPr/>
        <a:lstStyle/>
        <a:p>
          <a:r>
            <a:rPr lang="id-ID" dirty="0" smtClean="0"/>
            <a:t>Memastikan </a:t>
          </a:r>
          <a:r>
            <a:rPr lang="id-ID" i="1" dirty="0" smtClean="0"/>
            <a:t>Quality &amp; Safety</a:t>
          </a:r>
          <a:endParaRPr lang="en-US" i="1" dirty="0"/>
        </a:p>
      </dgm:t>
    </dgm:pt>
    <dgm:pt modelId="{1EE47E9C-C063-4177-A830-988AC6C37F33}" type="parTrans" cxnId="{2F650000-8436-46C0-9421-531AEA00C208}">
      <dgm:prSet/>
      <dgm:spPr/>
      <dgm:t>
        <a:bodyPr/>
        <a:lstStyle/>
        <a:p>
          <a:endParaRPr lang="en-US"/>
        </a:p>
      </dgm:t>
    </dgm:pt>
    <dgm:pt modelId="{396F1FB5-1181-4940-9A70-6D2E61FAF383}" type="sibTrans" cxnId="{2F650000-8436-46C0-9421-531AEA00C208}">
      <dgm:prSet/>
      <dgm:spPr/>
      <dgm:t>
        <a:bodyPr/>
        <a:lstStyle/>
        <a:p>
          <a:endParaRPr lang="en-US"/>
        </a:p>
      </dgm:t>
    </dgm:pt>
    <dgm:pt modelId="{2445461A-DF04-4B25-9184-383DBEC08633}">
      <dgm:prSet custT="1"/>
      <dgm:spPr/>
      <dgm:t>
        <a:bodyPr/>
        <a:lstStyle/>
        <a:p>
          <a:r>
            <a:rPr lang="id-ID" sz="1900" dirty="0" smtClean="0"/>
            <a:t>Skrining aktif bila burden TB tinggi &amp; sumber daya memungkinkan</a:t>
          </a:r>
          <a:endParaRPr lang="en-US" sz="1900" dirty="0"/>
        </a:p>
      </dgm:t>
    </dgm:pt>
    <dgm:pt modelId="{DDDB7F3E-7B2C-4412-8459-4E10EE38FA9F}" type="parTrans" cxnId="{243CD49F-DE82-429A-9CBD-7A1885BF3A1E}">
      <dgm:prSet/>
      <dgm:spPr/>
    </dgm:pt>
    <dgm:pt modelId="{88809B10-F54B-46EA-B1FF-0567AEAC94D6}" type="sibTrans" cxnId="{243CD49F-DE82-429A-9CBD-7A1885BF3A1E}">
      <dgm:prSet/>
      <dgm:spPr/>
    </dgm:pt>
    <dgm:pt modelId="{8E70B7C4-988B-4DA1-9353-E46A0BFE08EE}">
      <dgm:prSet custT="1"/>
      <dgm:spPr/>
      <dgm:t>
        <a:bodyPr/>
        <a:lstStyle/>
        <a:p>
          <a:pPr marL="180975" indent="-180975"/>
          <a:r>
            <a:rPr lang="id-ID" sz="1800" dirty="0" smtClean="0"/>
            <a:t>Menyusun indikator capaian &amp; </a:t>
          </a:r>
          <a:r>
            <a:rPr lang="en-US" sz="1800" dirty="0" err="1" smtClean="0"/>
            <a:t>melaksanakan</a:t>
          </a:r>
          <a:r>
            <a:rPr lang="en-US" sz="1800" dirty="0" smtClean="0"/>
            <a:t> </a:t>
          </a:r>
          <a:r>
            <a:rPr lang="en-US" sz="1800" dirty="0" err="1" smtClean="0"/>
            <a:t>surveilans</a:t>
          </a:r>
          <a:r>
            <a:rPr lang="en-US" sz="1800" dirty="0" smtClean="0"/>
            <a:t> </a:t>
          </a:r>
          <a:r>
            <a:rPr lang="en-US" sz="1800" dirty="0" err="1" smtClean="0"/>
            <a:t>prevalensi</a:t>
          </a:r>
          <a:r>
            <a:rPr lang="en-US" sz="1800" dirty="0" smtClean="0"/>
            <a:t> TB </a:t>
          </a:r>
          <a:r>
            <a:rPr lang="en-US" sz="1800" dirty="0" err="1" smtClean="0"/>
            <a:t>pada</a:t>
          </a:r>
          <a:r>
            <a:rPr lang="en-US" sz="1800" dirty="0" smtClean="0"/>
            <a:t> DM </a:t>
          </a:r>
          <a:r>
            <a:rPr lang="en-US" sz="1800" dirty="0" err="1" smtClean="0"/>
            <a:t>pada</a:t>
          </a:r>
          <a:r>
            <a:rPr lang="en-US" sz="1800" dirty="0" smtClean="0"/>
            <a:t> </a:t>
          </a:r>
          <a:r>
            <a:rPr lang="en-US" sz="1800" dirty="0" err="1" smtClean="0"/>
            <a:t>negara</a:t>
          </a:r>
          <a:r>
            <a:rPr lang="en-US" sz="1800" dirty="0" smtClean="0"/>
            <a:t> </a:t>
          </a:r>
          <a:r>
            <a:rPr lang="en-US" sz="1800" i="1" dirty="0" smtClean="0"/>
            <a:t>burden </a:t>
          </a:r>
          <a:r>
            <a:rPr lang="en-US" sz="1800" dirty="0" smtClean="0"/>
            <a:t>TB </a:t>
          </a:r>
          <a:r>
            <a:rPr lang="en-US" sz="1800" dirty="0" err="1" smtClean="0"/>
            <a:t>sedang</a:t>
          </a:r>
          <a:r>
            <a:rPr lang="en-US" sz="1800" dirty="0" smtClean="0"/>
            <a:t> </a:t>
          </a:r>
          <a:r>
            <a:rPr lang="id-ID" sz="1800" dirty="0" smtClean="0"/>
            <a:t>&amp;</a:t>
          </a:r>
          <a:r>
            <a:rPr lang="en-US" sz="1800" dirty="0" smtClean="0"/>
            <a:t> </a:t>
          </a:r>
          <a:r>
            <a:rPr lang="en-US" sz="1800" dirty="0" err="1" smtClean="0"/>
            <a:t>tinggi</a:t>
          </a:r>
          <a:r>
            <a:rPr lang="id-ID" sz="1800" dirty="0" smtClean="0"/>
            <a:t>, </a:t>
          </a:r>
          <a:endParaRPr lang="en-US" sz="1800" dirty="0"/>
        </a:p>
      </dgm:t>
    </dgm:pt>
    <dgm:pt modelId="{EC508894-8D64-49FB-9DDE-029F0D5D0D7E}" type="parTrans" cxnId="{00A2CDC5-3FA1-498F-9634-626A2FAED265}">
      <dgm:prSet/>
      <dgm:spPr/>
    </dgm:pt>
    <dgm:pt modelId="{BA11DBA5-976F-48BC-BD39-E239EB5198C0}" type="sibTrans" cxnId="{00A2CDC5-3FA1-498F-9634-626A2FAED265}">
      <dgm:prSet/>
      <dgm:spPr/>
    </dgm:pt>
    <dgm:pt modelId="{D59B19A7-F065-4E93-884E-0392CC9D5684}" type="pres">
      <dgm:prSet presAssocID="{0229D524-2C82-4238-9761-71029B5897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503249-E565-4927-B81F-00B821B314D8}" type="pres">
      <dgm:prSet presAssocID="{0F599E85-3072-48A4-A177-0B3E8EFA48FC}" presName="linNode" presStyleCnt="0"/>
      <dgm:spPr/>
    </dgm:pt>
    <dgm:pt modelId="{1D5572CE-72AA-4F48-9B79-25C137F57EDB}" type="pres">
      <dgm:prSet presAssocID="{0F599E85-3072-48A4-A177-0B3E8EFA48FC}" presName="parentText" presStyleLbl="node1" presStyleIdx="0" presStyleCnt="3" custScaleX="80878" custLinFactNeighborX="-24" custLinFactNeighborY="-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3B7CAA-6AE8-488E-BA64-A783D6D63E6F}" type="pres">
      <dgm:prSet presAssocID="{0F599E85-3072-48A4-A177-0B3E8EFA48FC}" presName="descendantText" presStyleLbl="alignAccFollowNode1" presStyleIdx="0" presStyleCnt="3" custScaleX="174522" custScaleY="114365" custLinFactNeighborX="55" custLinFactNeighborY="13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6D06D-E7E6-47F7-9CAE-428A373C3926}" type="pres">
      <dgm:prSet presAssocID="{A137329E-730E-4C3B-92D6-F2DC7187B346}" presName="sp" presStyleCnt="0"/>
      <dgm:spPr/>
    </dgm:pt>
    <dgm:pt modelId="{427AD9FA-82D4-46FF-B4EF-6BBF5743B2E1}" type="pres">
      <dgm:prSet presAssocID="{5CF032F6-8A34-450F-8C7D-F7DDDC4228DD}" presName="linNode" presStyleCnt="0"/>
      <dgm:spPr/>
    </dgm:pt>
    <dgm:pt modelId="{5A80A075-91A8-4698-A73E-96121A6280A8}" type="pres">
      <dgm:prSet presAssocID="{5CF032F6-8A34-450F-8C7D-F7DDDC4228DD}" presName="parentText" presStyleLbl="node1" presStyleIdx="1" presStyleCnt="3" custScaleX="59385" custScaleY="97935" custLinFactNeighborX="-6" custLinFactNeighborY="17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124CE-1ED9-4711-96DA-47464A8F0BE5}" type="pres">
      <dgm:prSet presAssocID="{5CF032F6-8A34-450F-8C7D-F7DDDC4228DD}" presName="descendantText" presStyleLbl="alignAccFollowNode1" presStyleIdx="1" presStyleCnt="3" custScaleX="130144" custLinFactNeighborX="45" custLinFactNeighborY="69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64DB0-3C1E-4467-A095-5E7D8A4B7674}" type="pres">
      <dgm:prSet presAssocID="{ED4E6DFE-330A-49CD-989B-288215D59824}" presName="sp" presStyleCnt="0"/>
      <dgm:spPr/>
    </dgm:pt>
    <dgm:pt modelId="{0D2C2307-87A7-4D0F-91DF-85048078C855}" type="pres">
      <dgm:prSet presAssocID="{DF492C63-EA7D-4517-A091-CCFAA93D25B5}" presName="linNode" presStyleCnt="0"/>
      <dgm:spPr/>
    </dgm:pt>
    <dgm:pt modelId="{90253E25-FCB3-412C-B269-70B96367A713}" type="pres">
      <dgm:prSet presAssocID="{DF492C63-EA7D-4517-A091-CCFAA93D25B5}" presName="parentText" presStyleLbl="node1" presStyleIdx="2" presStyleCnt="3" custScaleX="58148" custLinFactNeighborX="-1239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9AFD4-8E5E-408D-9351-D8B5F5589850}" type="pres">
      <dgm:prSet presAssocID="{DF492C63-EA7D-4517-A091-CCFAA93D25B5}" presName="descendantText" presStyleLbl="alignAccFollowNode1" presStyleIdx="2" presStyleCnt="3" custScaleX="122549" custLinFactNeighborX="-799" custLinFactNeighborY="-22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5B1C2C-E892-4255-A9EA-4724DFF24CA8}" srcId="{0F599E85-3072-48A4-A177-0B3E8EFA48FC}" destId="{12C588DE-064A-4693-B1E1-485A32E392C3}" srcOrd="0" destOrd="0" parTransId="{347B5E59-6BA3-48F8-B77C-7F8A1A14C1B8}" sibTransId="{53A02101-D8A8-4928-A282-E00349BE4B70}"/>
    <dgm:cxn modelId="{0B0F0A05-3CAC-47E3-8F25-2CDAC8647031}" type="presOf" srcId="{AD0073C7-2996-4655-89E5-318383B8DF82}" destId="{CCE9AFD4-8E5E-408D-9351-D8B5F5589850}" srcOrd="0" destOrd="0" presId="urn:microsoft.com/office/officeart/2005/8/layout/vList5"/>
    <dgm:cxn modelId="{75DFBA1D-F744-49EB-8A79-A2630FD18136}" type="presOf" srcId="{0F599E85-3072-48A4-A177-0B3E8EFA48FC}" destId="{1D5572CE-72AA-4F48-9B79-25C137F57EDB}" srcOrd="0" destOrd="0" presId="urn:microsoft.com/office/officeart/2005/8/layout/vList5"/>
    <dgm:cxn modelId="{8E6C148E-EDFD-44EA-B591-A879E5B1A588}" type="presOf" srcId="{DF492C63-EA7D-4517-A091-CCFAA93D25B5}" destId="{90253E25-FCB3-412C-B269-70B96367A713}" srcOrd="0" destOrd="0" presId="urn:microsoft.com/office/officeart/2005/8/layout/vList5"/>
    <dgm:cxn modelId="{5545F7A9-9AF0-4F85-AF5E-D75649C61F50}" srcId="{0229D524-2C82-4238-9761-71029B589743}" destId="{0F599E85-3072-48A4-A177-0B3E8EFA48FC}" srcOrd="0" destOrd="0" parTransId="{995FED90-B3B3-4093-BB9F-C394C22208A0}" sibTransId="{A137329E-730E-4C3B-92D6-F2DC7187B346}"/>
    <dgm:cxn modelId="{00A2CDC5-3FA1-498F-9634-626A2FAED265}" srcId="{0F599E85-3072-48A4-A177-0B3E8EFA48FC}" destId="{8E70B7C4-988B-4DA1-9353-E46A0BFE08EE}" srcOrd="1" destOrd="0" parTransId="{EC508894-8D64-49FB-9DDE-029F0D5D0D7E}" sibTransId="{BA11DBA5-976F-48BC-BD39-E239EB5198C0}"/>
    <dgm:cxn modelId="{4B2ED8D2-E7A9-4AD3-BB41-2639981A4CB6}" type="presOf" srcId="{12C588DE-064A-4693-B1E1-485A32E392C3}" destId="{493B7CAA-6AE8-488E-BA64-A783D6D63E6F}" srcOrd="0" destOrd="0" presId="urn:microsoft.com/office/officeart/2005/8/layout/vList5"/>
    <dgm:cxn modelId="{63B87BB4-3B6C-4FEB-9332-B6E1C388DB95}" type="presOf" srcId="{776EE8D5-F7CD-4420-BF37-0C710CB7D589}" destId="{DFA124CE-1ED9-4711-96DA-47464A8F0BE5}" srcOrd="0" destOrd="0" presId="urn:microsoft.com/office/officeart/2005/8/layout/vList5"/>
    <dgm:cxn modelId="{3C8821E0-E2D3-4434-972B-A47CBF66F775}" type="presOf" srcId="{8E70B7C4-988B-4DA1-9353-E46A0BFE08EE}" destId="{493B7CAA-6AE8-488E-BA64-A783D6D63E6F}" srcOrd="0" destOrd="1" presId="urn:microsoft.com/office/officeart/2005/8/layout/vList5"/>
    <dgm:cxn modelId="{A8A89577-9633-480F-9BF2-F7B7B82CA411}" srcId="{0229D524-2C82-4238-9761-71029B589743}" destId="{5CF032F6-8A34-450F-8C7D-F7DDDC4228DD}" srcOrd="1" destOrd="0" parTransId="{3184AA9A-027D-48BA-8DE2-CEDFD07A9DC6}" sibTransId="{ED4E6DFE-330A-49CD-989B-288215D59824}"/>
    <dgm:cxn modelId="{137F36ED-7AA4-4915-93B6-B220865D97C6}" type="presOf" srcId="{0229D524-2C82-4238-9761-71029B589743}" destId="{D59B19A7-F065-4E93-884E-0392CC9D5684}" srcOrd="0" destOrd="0" presId="urn:microsoft.com/office/officeart/2005/8/layout/vList5"/>
    <dgm:cxn modelId="{65CE28A7-BD56-4A91-8ED6-D5CC191B2592}" srcId="{DF492C63-EA7D-4517-A091-CCFAA93D25B5}" destId="{AD0073C7-2996-4655-89E5-318383B8DF82}" srcOrd="0" destOrd="0" parTransId="{868FB8C3-7C99-49B4-8D67-BDA72BA4BACA}" sibTransId="{7C5A35AC-0C35-426C-BF97-51CBF620E5CA}"/>
    <dgm:cxn modelId="{5A3550D8-558B-49E2-836D-DEE55824C289}" srcId="{0F599E85-3072-48A4-A177-0B3E8EFA48FC}" destId="{5F9636D1-7ADA-4A68-B66B-DEBB21155E39}" srcOrd="2" destOrd="0" parTransId="{E3EE73A1-10B6-47DF-AF7B-A43E7F21DB2A}" sibTransId="{697E0B6C-2407-443A-A516-C56CE27EBAFB}"/>
    <dgm:cxn modelId="{8E5BA17F-B45B-4354-8109-FAB366570CB3}" type="presOf" srcId="{5CF032F6-8A34-450F-8C7D-F7DDDC4228DD}" destId="{5A80A075-91A8-4698-A73E-96121A6280A8}" srcOrd="0" destOrd="0" presId="urn:microsoft.com/office/officeart/2005/8/layout/vList5"/>
    <dgm:cxn modelId="{27201174-D281-47A6-BDA7-D2986C5DA5E4}" type="presOf" srcId="{74D8A752-6D78-4FC4-8DB1-C5541046E415}" destId="{CCE9AFD4-8E5E-408D-9351-D8B5F5589850}" srcOrd="0" destOrd="1" presId="urn:microsoft.com/office/officeart/2005/8/layout/vList5"/>
    <dgm:cxn modelId="{2F650000-8436-46C0-9421-531AEA00C208}" srcId="{DF492C63-EA7D-4517-A091-CCFAA93D25B5}" destId="{74D8A752-6D78-4FC4-8DB1-C5541046E415}" srcOrd="1" destOrd="0" parTransId="{1EE47E9C-C063-4177-A830-988AC6C37F33}" sibTransId="{396F1FB5-1181-4940-9A70-6D2E61FAF383}"/>
    <dgm:cxn modelId="{243CD49F-DE82-429A-9CBD-7A1885BF3A1E}" srcId="{776EE8D5-F7CD-4420-BF37-0C710CB7D589}" destId="{2445461A-DF04-4B25-9184-383DBEC08633}" srcOrd="0" destOrd="0" parTransId="{DDDB7F3E-7B2C-4412-8459-4E10EE38FA9F}" sibTransId="{88809B10-F54B-46EA-B1FF-0567AEAC94D6}"/>
    <dgm:cxn modelId="{253962D4-219B-4976-AF69-8921AA3243F4}" srcId="{5CF032F6-8A34-450F-8C7D-F7DDDC4228DD}" destId="{776EE8D5-F7CD-4420-BF37-0C710CB7D589}" srcOrd="0" destOrd="0" parTransId="{7D436C06-5099-4661-9D2C-DDEDCFC1F8A1}" sibTransId="{2D9D1026-28FB-4C3E-91D6-A0C1843D15A2}"/>
    <dgm:cxn modelId="{9314331D-D114-404F-B66A-3AE929284ACE}" type="presOf" srcId="{5F9636D1-7ADA-4A68-B66B-DEBB21155E39}" destId="{493B7CAA-6AE8-488E-BA64-A783D6D63E6F}" srcOrd="0" destOrd="2" presId="urn:microsoft.com/office/officeart/2005/8/layout/vList5"/>
    <dgm:cxn modelId="{9A8B43F4-B7BE-468C-987A-23F23649A3DE}" srcId="{0229D524-2C82-4238-9761-71029B589743}" destId="{DF492C63-EA7D-4517-A091-CCFAA93D25B5}" srcOrd="2" destOrd="0" parTransId="{02A15BEF-C9F4-4366-BC79-0F719B8650DC}" sibTransId="{A03D7567-9E32-4B09-BE70-0B482A9728C1}"/>
    <dgm:cxn modelId="{6453FF45-6186-4939-B059-58F29E2D30CC}" type="presOf" srcId="{2445461A-DF04-4B25-9184-383DBEC08633}" destId="{DFA124CE-1ED9-4711-96DA-47464A8F0BE5}" srcOrd="0" destOrd="1" presId="urn:microsoft.com/office/officeart/2005/8/layout/vList5"/>
    <dgm:cxn modelId="{C2D8EB49-CAC0-4944-BC02-437318A93BEC}" type="presParOf" srcId="{D59B19A7-F065-4E93-884E-0392CC9D5684}" destId="{A3503249-E565-4927-B81F-00B821B314D8}" srcOrd="0" destOrd="0" presId="urn:microsoft.com/office/officeart/2005/8/layout/vList5"/>
    <dgm:cxn modelId="{EE600281-516E-41A7-BF37-96897A4EFBBE}" type="presParOf" srcId="{A3503249-E565-4927-B81F-00B821B314D8}" destId="{1D5572CE-72AA-4F48-9B79-25C137F57EDB}" srcOrd="0" destOrd="0" presId="urn:microsoft.com/office/officeart/2005/8/layout/vList5"/>
    <dgm:cxn modelId="{F8DAB145-BF24-4F3D-AD72-316A2D2AECEF}" type="presParOf" srcId="{A3503249-E565-4927-B81F-00B821B314D8}" destId="{493B7CAA-6AE8-488E-BA64-A783D6D63E6F}" srcOrd="1" destOrd="0" presId="urn:microsoft.com/office/officeart/2005/8/layout/vList5"/>
    <dgm:cxn modelId="{86B9B2B4-D494-4961-B64C-332609A26944}" type="presParOf" srcId="{D59B19A7-F065-4E93-884E-0392CC9D5684}" destId="{1566D06D-E7E6-47F7-9CAE-428A373C3926}" srcOrd="1" destOrd="0" presId="urn:microsoft.com/office/officeart/2005/8/layout/vList5"/>
    <dgm:cxn modelId="{9742DC3E-6D5F-4994-8330-23FC1B17262F}" type="presParOf" srcId="{D59B19A7-F065-4E93-884E-0392CC9D5684}" destId="{427AD9FA-82D4-46FF-B4EF-6BBF5743B2E1}" srcOrd="2" destOrd="0" presId="urn:microsoft.com/office/officeart/2005/8/layout/vList5"/>
    <dgm:cxn modelId="{70BF17C2-4EE7-4EF1-9819-A92031B86194}" type="presParOf" srcId="{427AD9FA-82D4-46FF-B4EF-6BBF5743B2E1}" destId="{5A80A075-91A8-4698-A73E-96121A6280A8}" srcOrd="0" destOrd="0" presId="urn:microsoft.com/office/officeart/2005/8/layout/vList5"/>
    <dgm:cxn modelId="{00B054F4-AD5E-42E9-BFF0-87B75F23E7F9}" type="presParOf" srcId="{427AD9FA-82D4-46FF-B4EF-6BBF5743B2E1}" destId="{DFA124CE-1ED9-4711-96DA-47464A8F0BE5}" srcOrd="1" destOrd="0" presId="urn:microsoft.com/office/officeart/2005/8/layout/vList5"/>
    <dgm:cxn modelId="{79424137-0BEF-47CF-AC60-B5989DC55F2F}" type="presParOf" srcId="{D59B19A7-F065-4E93-884E-0392CC9D5684}" destId="{78664DB0-3C1E-4467-A095-5E7D8A4B7674}" srcOrd="3" destOrd="0" presId="urn:microsoft.com/office/officeart/2005/8/layout/vList5"/>
    <dgm:cxn modelId="{F1542C52-5B46-4865-A7EC-C5871ED1847B}" type="presParOf" srcId="{D59B19A7-F065-4E93-884E-0392CC9D5684}" destId="{0D2C2307-87A7-4D0F-91DF-85048078C855}" srcOrd="4" destOrd="0" presId="urn:microsoft.com/office/officeart/2005/8/layout/vList5"/>
    <dgm:cxn modelId="{1B0FD447-1994-4BC0-8EBE-228D90DE5E67}" type="presParOf" srcId="{0D2C2307-87A7-4D0F-91DF-85048078C855}" destId="{90253E25-FCB3-412C-B269-70B96367A713}" srcOrd="0" destOrd="0" presId="urn:microsoft.com/office/officeart/2005/8/layout/vList5"/>
    <dgm:cxn modelId="{A2266F6E-FF72-4522-8886-F9A480A18182}" type="presParOf" srcId="{0D2C2307-87A7-4D0F-91DF-85048078C855}" destId="{CCE9AFD4-8E5E-408D-9351-D8B5F558985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12460A-C576-4980-B8EA-F2E23A2727B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08DE45-0FC0-4B43-82A0-8968DCD676F1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d-ID" sz="2000" i="1" smtClean="0"/>
            <a:t>Patient centered care</a:t>
          </a:r>
          <a:endParaRPr lang="en-US" sz="2000" dirty="0"/>
        </a:p>
      </dgm:t>
    </dgm:pt>
    <dgm:pt modelId="{850116DD-C2A8-4FA0-AF27-05D46EDD0C76}" type="parTrans" cxnId="{81280B3B-8719-4C62-905A-CAFA2C560E02}">
      <dgm:prSet/>
      <dgm:spPr/>
      <dgm:t>
        <a:bodyPr/>
        <a:lstStyle/>
        <a:p>
          <a:endParaRPr lang="en-US" sz="2200"/>
        </a:p>
      </dgm:t>
    </dgm:pt>
    <dgm:pt modelId="{A3F13E2B-D83A-4BFB-8107-2E4984EF2F8F}" type="sibTrans" cxnId="{81280B3B-8719-4C62-905A-CAFA2C560E02}">
      <dgm:prSet/>
      <dgm:spPr/>
      <dgm:t>
        <a:bodyPr/>
        <a:lstStyle/>
        <a:p>
          <a:endParaRPr lang="en-US" sz="2200"/>
        </a:p>
      </dgm:t>
    </dgm:pt>
    <dgm:pt modelId="{F886AC71-8295-4E11-9834-73A5F1A6A9CB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d-ID" sz="2000" dirty="0" smtClean="0"/>
            <a:t>Penguatan PPI untuk mencegah transmisi, esp. MDR TB</a:t>
          </a:r>
          <a:endParaRPr lang="en-US" sz="2000" dirty="0"/>
        </a:p>
      </dgm:t>
    </dgm:pt>
    <dgm:pt modelId="{05EA7D41-4180-47F9-9C21-C520DA9D3C5B}" type="parTrans" cxnId="{92C1F784-BAE6-47BA-AA2E-2647E85BC395}">
      <dgm:prSet/>
      <dgm:spPr/>
      <dgm:t>
        <a:bodyPr/>
        <a:lstStyle/>
        <a:p>
          <a:endParaRPr lang="en-US" sz="2200"/>
        </a:p>
      </dgm:t>
    </dgm:pt>
    <dgm:pt modelId="{8F2B7C44-474D-4EE8-8011-8934C9FB817B}" type="sibTrans" cxnId="{92C1F784-BAE6-47BA-AA2E-2647E85BC395}">
      <dgm:prSet/>
      <dgm:spPr/>
      <dgm:t>
        <a:bodyPr/>
        <a:lstStyle/>
        <a:p>
          <a:endParaRPr lang="en-US" sz="2200"/>
        </a:p>
      </dgm:t>
    </dgm:pt>
    <dgm:pt modelId="{73C87403-B5B8-4124-9614-11E83E6A311C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d-ID" sz="2000" dirty="0" smtClean="0"/>
            <a:t>Monitoring &amp; evaluasi</a:t>
          </a:r>
          <a:endParaRPr lang="en-US" sz="2000" dirty="0"/>
        </a:p>
      </dgm:t>
    </dgm:pt>
    <dgm:pt modelId="{6BC11BE0-D15C-43B3-874D-5B47A09874B7}" type="parTrans" cxnId="{28CD5523-9F49-4C9B-89C6-11FE87B0488B}">
      <dgm:prSet/>
      <dgm:spPr/>
      <dgm:t>
        <a:bodyPr/>
        <a:lstStyle/>
        <a:p>
          <a:endParaRPr lang="en-US" sz="2200"/>
        </a:p>
      </dgm:t>
    </dgm:pt>
    <dgm:pt modelId="{162FC674-51B7-45C2-A7A9-3A0C456D4149}" type="sibTrans" cxnId="{28CD5523-9F49-4C9B-89C6-11FE87B0488B}">
      <dgm:prSet/>
      <dgm:spPr/>
      <dgm:t>
        <a:bodyPr/>
        <a:lstStyle/>
        <a:p>
          <a:endParaRPr lang="en-US" sz="2200"/>
        </a:p>
      </dgm:t>
    </dgm:pt>
    <dgm:pt modelId="{2B40730A-BA92-468B-85F3-39163F01EE84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d-ID" sz="2000" dirty="0" smtClean="0"/>
            <a:t>Pendekatan biopsikososial di samping upaya biomedikal </a:t>
          </a:r>
          <a:r>
            <a:rPr lang="id-ID" sz="2000" dirty="0" smtClean="0">
              <a:sym typeface="Wingdings" panose="05000000000000000000" pitchFamily="2" charset="2"/>
            </a:rPr>
            <a:t></a:t>
          </a:r>
          <a:r>
            <a:rPr lang="id-ID" sz="2000" dirty="0" smtClean="0"/>
            <a:t> </a:t>
          </a:r>
          <a:r>
            <a:rPr lang="id-ID" sz="2000" i="1" dirty="0" smtClean="0"/>
            <a:t>community support</a:t>
          </a:r>
          <a:endParaRPr lang="en-US" sz="2000" dirty="0"/>
        </a:p>
      </dgm:t>
    </dgm:pt>
    <dgm:pt modelId="{F946C5A9-D300-4321-8B49-DD798367965F}" type="parTrans" cxnId="{F32F29B6-AE35-46B7-9DB7-DA5FD87EF442}">
      <dgm:prSet/>
      <dgm:spPr/>
      <dgm:t>
        <a:bodyPr/>
        <a:lstStyle/>
        <a:p>
          <a:endParaRPr lang="en-US" sz="2200"/>
        </a:p>
      </dgm:t>
    </dgm:pt>
    <dgm:pt modelId="{AECC3626-19FF-4209-9EA1-2FDFD82B2C24}" type="sibTrans" cxnId="{F32F29B6-AE35-46B7-9DB7-DA5FD87EF442}">
      <dgm:prSet/>
      <dgm:spPr/>
      <dgm:t>
        <a:bodyPr/>
        <a:lstStyle/>
        <a:p>
          <a:endParaRPr lang="en-US" sz="2200"/>
        </a:p>
      </dgm:t>
    </dgm:pt>
    <dgm:pt modelId="{D24A491D-1907-49D8-8D3B-0E06EC8F3956}" type="pres">
      <dgm:prSet presAssocID="{BC12460A-C576-4980-B8EA-F2E23A2727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1BD239-BE0D-47AA-A316-73698FBAF583}" type="pres">
      <dgm:prSet presAssocID="{0B08DE45-0FC0-4B43-82A0-8968DCD676F1}" presName="parentText" presStyleLbl="node1" presStyleIdx="0" presStyleCnt="4" custLinFactNeighborX="-44" custLinFactNeighborY="273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244826-8D77-43EE-9C77-E6D9FF711071}" type="pres">
      <dgm:prSet presAssocID="{A3F13E2B-D83A-4BFB-8107-2E4984EF2F8F}" presName="spacer" presStyleCnt="0"/>
      <dgm:spPr/>
    </dgm:pt>
    <dgm:pt modelId="{84883991-485F-42E7-AB70-3C315111065D}" type="pres">
      <dgm:prSet presAssocID="{F886AC71-8295-4E11-9834-73A5F1A6A9C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CFBE7-7779-4AD0-BDA2-D103FF718850}" type="pres">
      <dgm:prSet presAssocID="{8F2B7C44-474D-4EE8-8011-8934C9FB817B}" presName="spacer" presStyleCnt="0"/>
      <dgm:spPr/>
    </dgm:pt>
    <dgm:pt modelId="{7245754F-A321-4D1F-8FFB-21F65D61E1C9}" type="pres">
      <dgm:prSet presAssocID="{73C87403-B5B8-4124-9614-11E83E6A311C}" presName="parentText" presStyleLbl="node1" presStyleIdx="2" presStyleCnt="4" custLinFactNeighborX="-428" custLinFactNeighborY="81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5E238-F705-435E-878F-E9BE58FD3909}" type="pres">
      <dgm:prSet presAssocID="{162FC674-51B7-45C2-A7A9-3A0C456D4149}" presName="spacer" presStyleCnt="0"/>
      <dgm:spPr/>
    </dgm:pt>
    <dgm:pt modelId="{D0573165-E1AB-4192-897C-1CFDAE01B713}" type="pres">
      <dgm:prSet presAssocID="{2B40730A-BA92-468B-85F3-39163F01EE84}" presName="parentText" presStyleLbl="node1" presStyleIdx="3" presStyleCnt="4" custScaleY="11195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5E6DE9-17A2-44CD-BACF-8C39079D0E89}" type="presOf" srcId="{F886AC71-8295-4E11-9834-73A5F1A6A9CB}" destId="{84883991-485F-42E7-AB70-3C315111065D}" srcOrd="0" destOrd="0" presId="urn:microsoft.com/office/officeart/2005/8/layout/vList2"/>
    <dgm:cxn modelId="{92C1F784-BAE6-47BA-AA2E-2647E85BC395}" srcId="{BC12460A-C576-4980-B8EA-F2E23A2727BC}" destId="{F886AC71-8295-4E11-9834-73A5F1A6A9CB}" srcOrd="1" destOrd="0" parTransId="{05EA7D41-4180-47F9-9C21-C520DA9D3C5B}" sibTransId="{8F2B7C44-474D-4EE8-8011-8934C9FB817B}"/>
    <dgm:cxn modelId="{7EB87E9A-4533-4D14-A934-2D668A8FC1C2}" type="presOf" srcId="{BC12460A-C576-4980-B8EA-F2E23A2727BC}" destId="{D24A491D-1907-49D8-8D3B-0E06EC8F3956}" srcOrd="0" destOrd="0" presId="urn:microsoft.com/office/officeart/2005/8/layout/vList2"/>
    <dgm:cxn modelId="{16DB776D-B5F2-4A60-8189-2D1827A0FF2A}" type="presOf" srcId="{2B40730A-BA92-468B-85F3-39163F01EE84}" destId="{D0573165-E1AB-4192-897C-1CFDAE01B713}" srcOrd="0" destOrd="0" presId="urn:microsoft.com/office/officeart/2005/8/layout/vList2"/>
    <dgm:cxn modelId="{F32F29B6-AE35-46B7-9DB7-DA5FD87EF442}" srcId="{BC12460A-C576-4980-B8EA-F2E23A2727BC}" destId="{2B40730A-BA92-468B-85F3-39163F01EE84}" srcOrd="3" destOrd="0" parTransId="{F946C5A9-D300-4321-8B49-DD798367965F}" sibTransId="{AECC3626-19FF-4209-9EA1-2FDFD82B2C24}"/>
    <dgm:cxn modelId="{81280B3B-8719-4C62-905A-CAFA2C560E02}" srcId="{BC12460A-C576-4980-B8EA-F2E23A2727BC}" destId="{0B08DE45-0FC0-4B43-82A0-8968DCD676F1}" srcOrd="0" destOrd="0" parTransId="{850116DD-C2A8-4FA0-AF27-05D46EDD0C76}" sibTransId="{A3F13E2B-D83A-4BFB-8107-2E4984EF2F8F}"/>
    <dgm:cxn modelId="{C8CA22DB-885C-478E-AE3E-9E27B9B097C5}" type="presOf" srcId="{0B08DE45-0FC0-4B43-82A0-8968DCD676F1}" destId="{CB1BD239-BE0D-47AA-A316-73698FBAF583}" srcOrd="0" destOrd="0" presId="urn:microsoft.com/office/officeart/2005/8/layout/vList2"/>
    <dgm:cxn modelId="{BBD8A1B9-5F26-48D2-B704-964DF4DF8A38}" type="presOf" srcId="{73C87403-B5B8-4124-9614-11E83E6A311C}" destId="{7245754F-A321-4D1F-8FFB-21F65D61E1C9}" srcOrd="0" destOrd="0" presId="urn:microsoft.com/office/officeart/2005/8/layout/vList2"/>
    <dgm:cxn modelId="{28CD5523-9F49-4C9B-89C6-11FE87B0488B}" srcId="{BC12460A-C576-4980-B8EA-F2E23A2727BC}" destId="{73C87403-B5B8-4124-9614-11E83E6A311C}" srcOrd="2" destOrd="0" parTransId="{6BC11BE0-D15C-43B3-874D-5B47A09874B7}" sibTransId="{162FC674-51B7-45C2-A7A9-3A0C456D4149}"/>
    <dgm:cxn modelId="{0BB64278-0FF3-4DC0-960F-87FA4A46011D}" type="presParOf" srcId="{D24A491D-1907-49D8-8D3B-0E06EC8F3956}" destId="{CB1BD239-BE0D-47AA-A316-73698FBAF583}" srcOrd="0" destOrd="0" presId="urn:microsoft.com/office/officeart/2005/8/layout/vList2"/>
    <dgm:cxn modelId="{C466D898-9BF2-43DF-A1F9-139C7D976E38}" type="presParOf" srcId="{D24A491D-1907-49D8-8D3B-0E06EC8F3956}" destId="{18244826-8D77-43EE-9C77-E6D9FF711071}" srcOrd="1" destOrd="0" presId="urn:microsoft.com/office/officeart/2005/8/layout/vList2"/>
    <dgm:cxn modelId="{7D2892A1-6DC4-45FE-A69A-A7E6CE4BE2A3}" type="presParOf" srcId="{D24A491D-1907-49D8-8D3B-0E06EC8F3956}" destId="{84883991-485F-42E7-AB70-3C315111065D}" srcOrd="2" destOrd="0" presId="urn:microsoft.com/office/officeart/2005/8/layout/vList2"/>
    <dgm:cxn modelId="{321D2403-3168-4C9F-A202-620B6DB1C39F}" type="presParOf" srcId="{D24A491D-1907-49D8-8D3B-0E06EC8F3956}" destId="{0A2CFBE7-7779-4AD0-BDA2-D103FF718850}" srcOrd="3" destOrd="0" presId="urn:microsoft.com/office/officeart/2005/8/layout/vList2"/>
    <dgm:cxn modelId="{5ACCF9A3-D771-4A2D-84F8-DEE7F06E03AD}" type="presParOf" srcId="{D24A491D-1907-49D8-8D3B-0E06EC8F3956}" destId="{7245754F-A321-4D1F-8FFB-21F65D61E1C9}" srcOrd="4" destOrd="0" presId="urn:microsoft.com/office/officeart/2005/8/layout/vList2"/>
    <dgm:cxn modelId="{B0C3719D-407A-4D58-B2D0-917999EDB906}" type="presParOf" srcId="{D24A491D-1907-49D8-8D3B-0E06EC8F3956}" destId="{1FA5E238-F705-435E-878F-E9BE58FD3909}" srcOrd="5" destOrd="0" presId="urn:microsoft.com/office/officeart/2005/8/layout/vList2"/>
    <dgm:cxn modelId="{254C672E-C13D-4F61-B5AB-044EF70AA15B}" type="presParOf" srcId="{D24A491D-1907-49D8-8D3B-0E06EC8F3956}" destId="{D0573165-E1AB-4192-897C-1CFDAE01B71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C4F0C5-CA76-4D44-A917-5FE1243831A8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5E2D385-6D22-445C-884F-B6775CA87C52}">
      <dgm:prSet phldrT="[Text]" custT="1"/>
      <dgm:spPr/>
      <dgm:t>
        <a:bodyPr/>
        <a:lstStyle/>
        <a:p>
          <a:r>
            <a:rPr lang="id-ID" sz="1600" dirty="0" smtClean="0"/>
            <a:t>Penyandang DM</a:t>
          </a:r>
          <a:endParaRPr lang="en-US" sz="1600" dirty="0"/>
        </a:p>
      </dgm:t>
    </dgm:pt>
    <dgm:pt modelId="{BD3E11DE-0FF0-4F37-92B6-30FF91FFFB2E}" type="parTrans" cxnId="{977DDE3A-87E1-4D30-9656-FFC3E1785F10}">
      <dgm:prSet/>
      <dgm:spPr/>
      <dgm:t>
        <a:bodyPr/>
        <a:lstStyle/>
        <a:p>
          <a:endParaRPr lang="en-US" sz="1200"/>
        </a:p>
      </dgm:t>
    </dgm:pt>
    <dgm:pt modelId="{B0A64B7B-E0E7-443B-BB27-93C6813D5263}" type="sibTrans" cxnId="{977DDE3A-87E1-4D30-9656-FFC3E1785F10}">
      <dgm:prSet/>
      <dgm:spPr/>
      <dgm:t>
        <a:bodyPr/>
        <a:lstStyle/>
        <a:p>
          <a:endParaRPr lang="en-US" sz="1200"/>
        </a:p>
      </dgm:t>
    </dgm:pt>
    <dgm:pt modelId="{900C04CE-D2A0-4C95-B558-CA4D43700267}">
      <dgm:prSet phldrT="[Text]" custT="1"/>
      <dgm:spPr/>
      <dgm:t>
        <a:bodyPr/>
        <a:lstStyle/>
        <a:p>
          <a:r>
            <a:rPr lang="id-ID" sz="1600" dirty="0" smtClean="0"/>
            <a:t>Gejala TB + Foto Thorax*</a:t>
          </a:r>
          <a:endParaRPr lang="en-US" sz="1600" dirty="0"/>
        </a:p>
      </dgm:t>
    </dgm:pt>
    <dgm:pt modelId="{F8A5B280-907F-41F7-B175-1A3CEA41D931}" type="parTrans" cxnId="{4034A397-CA7C-4B34-9558-B58A1FF72FA3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06C618C3-52FD-49A0-9354-9367AF333474}" type="sibTrans" cxnId="{4034A397-CA7C-4B34-9558-B58A1FF72FA3}">
      <dgm:prSet/>
      <dgm:spPr/>
      <dgm:t>
        <a:bodyPr/>
        <a:lstStyle/>
        <a:p>
          <a:endParaRPr lang="en-US" sz="1200"/>
        </a:p>
      </dgm:t>
    </dgm:pt>
    <dgm:pt modelId="{559C356A-4493-45CB-9F59-EEE15B526032}">
      <dgm:prSet custT="1"/>
      <dgm:spPr/>
      <dgm:t>
        <a:bodyPr/>
        <a:lstStyle/>
        <a:p>
          <a:r>
            <a:rPr lang="id-ID" sz="1600" dirty="0" smtClean="0"/>
            <a:t>Gejala TB (+)</a:t>
          </a:r>
        </a:p>
        <a:p>
          <a:r>
            <a:rPr lang="id-ID" sz="1600" dirty="0" smtClean="0"/>
            <a:t>Foto Thorax (+)</a:t>
          </a:r>
          <a:endParaRPr lang="en-US" sz="1600" dirty="0"/>
        </a:p>
      </dgm:t>
    </dgm:pt>
    <dgm:pt modelId="{EEFF306D-8078-428E-9B00-70051D790DE8}" type="parTrans" cxnId="{BDE03EE8-B485-4D8E-B6A0-286E53340B6B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D6720A1D-2487-4FB0-BBFA-1CB1A8399759}" type="sibTrans" cxnId="{BDE03EE8-B485-4D8E-B6A0-286E53340B6B}">
      <dgm:prSet/>
      <dgm:spPr/>
      <dgm:t>
        <a:bodyPr/>
        <a:lstStyle/>
        <a:p>
          <a:endParaRPr lang="en-US" sz="1200"/>
        </a:p>
      </dgm:t>
    </dgm:pt>
    <dgm:pt modelId="{DE7EB3FB-2443-4E93-9CF5-10ED02C8F15B}">
      <dgm:prSet custT="1"/>
      <dgm:spPr/>
      <dgm:t>
        <a:bodyPr/>
        <a:lstStyle/>
        <a:p>
          <a:r>
            <a:rPr lang="id-ID" sz="1600" dirty="0" smtClean="0"/>
            <a:t>Gejala TB (+)</a:t>
          </a:r>
        </a:p>
        <a:p>
          <a:r>
            <a:rPr lang="id-ID" sz="1600" dirty="0" smtClean="0"/>
            <a:t>Foto Thorax (-)</a:t>
          </a:r>
          <a:endParaRPr lang="en-US" sz="1600" dirty="0"/>
        </a:p>
      </dgm:t>
    </dgm:pt>
    <dgm:pt modelId="{9E05BD1E-24B7-4611-9C4A-37ED0AB23DB6}" type="parTrans" cxnId="{649E27E6-97E5-44D8-928C-05D2859B8C52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DE1FD92D-B523-49A5-B0C7-0FB123AC14CA}" type="sibTrans" cxnId="{649E27E6-97E5-44D8-928C-05D2859B8C52}">
      <dgm:prSet/>
      <dgm:spPr/>
      <dgm:t>
        <a:bodyPr/>
        <a:lstStyle/>
        <a:p>
          <a:endParaRPr lang="en-US" sz="1200"/>
        </a:p>
      </dgm:t>
    </dgm:pt>
    <dgm:pt modelId="{7F9BD934-1249-4734-B66A-8E435A616E81}">
      <dgm:prSet custT="1"/>
      <dgm:spPr/>
      <dgm:t>
        <a:bodyPr/>
        <a:lstStyle/>
        <a:p>
          <a:r>
            <a:rPr lang="id-ID" sz="1600" dirty="0" smtClean="0"/>
            <a:t>Gejala TB (-)</a:t>
          </a:r>
        </a:p>
        <a:p>
          <a:r>
            <a:rPr lang="id-ID" sz="1600" dirty="0" smtClean="0"/>
            <a:t>Foto Thorax (+)</a:t>
          </a:r>
        </a:p>
      </dgm:t>
    </dgm:pt>
    <dgm:pt modelId="{D9C2ACE4-E2EB-45C4-B92B-7B7FABA55F0D}" type="parTrans" cxnId="{43371737-1475-4666-B8FF-B437F0CD6719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F32DEBAC-A20E-4B5E-9A92-3D9280892D3E}" type="sibTrans" cxnId="{43371737-1475-4666-B8FF-B437F0CD6719}">
      <dgm:prSet/>
      <dgm:spPr/>
      <dgm:t>
        <a:bodyPr/>
        <a:lstStyle/>
        <a:p>
          <a:endParaRPr lang="en-US" sz="1200"/>
        </a:p>
      </dgm:t>
    </dgm:pt>
    <dgm:pt modelId="{7EDD45CD-15E3-447B-90DE-17CDD8CBF317}">
      <dgm:prSet custT="1"/>
      <dgm:spPr/>
      <dgm:t>
        <a:bodyPr/>
        <a:lstStyle/>
        <a:p>
          <a:r>
            <a:rPr lang="id-ID" sz="1600" dirty="0" smtClean="0"/>
            <a:t>Gejala TB (-)</a:t>
          </a:r>
        </a:p>
        <a:p>
          <a:r>
            <a:rPr lang="id-ID" sz="1600" dirty="0" smtClean="0"/>
            <a:t>Foto Thorax (-)</a:t>
          </a:r>
          <a:endParaRPr lang="en-US" sz="1600" dirty="0"/>
        </a:p>
      </dgm:t>
    </dgm:pt>
    <dgm:pt modelId="{EDFE2130-1BD9-4E97-90AF-708412D899E2}" type="parTrans" cxnId="{B5E26265-3733-4A32-85AE-A26B978FF282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B0674BD4-BD4B-408A-A919-C1C204B502DA}" type="sibTrans" cxnId="{B5E26265-3733-4A32-85AE-A26B978FF282}">
      <dgm:prSet/>
      <dgm:spPr/>
      <dgm:t>
        <a:bodyPr/>
        <a:lstStyle/>
        <a:p>
          <a:endParaRPr lang="en-US" sz="1200"/>
        </a:p>
      </dgm:t>
    </dgm:pt>
    <dgm:pt modelId="{EB35B224-3F98-452F-BC9A-9F8499F6F45A}">
      <dgm:prSet custT="1"/>
      <dgm:spPr/>
      <dgm:t>
        <a:bodyPr/>
        <a:lstStyle/>
        <a:p>
          <a:r>
            <a:rPr lang="id-ID" sz="1600" dirty="0" smtClean="0"/>
            <a:t>Diagnosis sesuai PPK di FKTP</a:t>
          </a:r>
          <a:endParaRPr lang="en-US" sz="1600" dirty="0"/>
        </a:p>
      </dgm:t>
    </dgm:pt>
    <dgm:pt modelId="{9C31C3DD-D9E4-4D46-8F68-C6597C20FCEF}" type="parTrans" cxnId="{4E57E8C0-41F0-49BA-9C09-AF268341A6FF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68688BBC-7910-4F61-AFCD-C1C527551C80}" type="sibTrans" cxnId="{4E57E8C0-41F0-49BA-9C09-AF268341A6FF}">
      <dgm:prSet/>
      <dgm:spPr/>
      <dgm:t>
        <a:bodyPr/>
        <a:lstStyle/>
        <a:p>
          <a:endParaRPr lang="en-US" sz="1200"/>
        </a:p>
      </dgm:t>
    </dgm:pt>
    <dgm:pt modelId="{1C98266D-0E69-4FEA-92E0-BBA73323E5A9}">
      <dgm:prSet custT="1"/>
      <dgm:spPr/>
      <dgm:t>
        <a:bodyPr/>
        <a:lstStyle/>
        <a:p>
          <a:r>
            <a:rPr lang="id-ID" sz="1600" dirty="0" smtClean="0"/>
            <a:t>Tatalaksana TB-DM di FKTP</a:t>
          </a:r>
          <a:endParaRPr lang="en-US" sz="1600" dirty="0"/>
        </a:p>
      </dgm:t>
    </dgm:pt>
    <dgm:pt modelId="{93A1A5A1-11F2-4EA6-B9C7-BE16DFD6089D}" type="parTrans" cxnId="{1F0D6543-7F7B-4A38-9322-794A547562B7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7D2DAA3A-4AB1-4AFE-8D5C-B201F23CCF3B}" type="sibTrans" cxnId="{1F0D6543-7F7B-4A38-9322-794A547562B7}">
      <dgm:prSet/>
      <dgm:spPr/>
      <dgm:t>
        <a:bodyPr/>
        <a:lstStyle/>
        <a:p>
          <a:endParaRPr lang="en-US" sz="1200"/>
        </a:p>
      </dgm:t>
    </dgm:pt>
    <dgm:pt modelId="{BDA739E6-B269-4F66-8E3D-2D3BB73615B3}">
      <dgm:prSet custT="1"/>
      <dgm:spPr/>
      <dgm:t>
        <a:bodyPr/>
        <a:lstStyle/>
        <a:p>
          <a:r>
            <a:rPr lang="id-ID" sz="1600" dirty="0" smtClean="0"/>
            <a:t>Tanyakan ulang gejala TB pada setiap kunjungan berikutnya</a:t>
          </a:r>
          <a:endParaRPr lang="en-US" sz="1600" dirty="0"/>
        </a:p>
      </dgm:t>
    </dgm:pt>
    <dgm:pt modelId="{A18882D9-CC97-4C17-9A87-E775056AD342}" type="parTrans" cxnId="{0005D63F-D280-46E3-B055-770C0A0AB5E3}">
      <dgm:prSet/>
      <dgm:spPr>
        <a:ln>
          <a:headEnd type="none" w="med" len="med"/>
          <a:tailEnd type="triangle" w="med" len="med"/>
        </a:ln>
      </dgm:spPr>
      <dgm:t>
        <a:bodyPr/>
        <a:lstStyle/>
        <a:p>
          <a:endParaRPr lang="en-US" sz="1600"/>
        </a:p>
      </dgm:t>
    </dgm:pt>
    <dgm:pt modelId="{E7C19133-08A6-4A75-91BE-B434D5B773EA}" type="sibTrans" cxnId="{0005D63F-D280-46E3-B055-770C0A0AB5E3}">
      <dgm:prSet/>
      <dgm:spPr/>
      <dgm:t>
        <a:bodyPr/>
        <a:lstStyle/>
        <a:p>
          <a:endParaRPr lang="en-US" sz="1200"/>
        </a:p>
      </dgm:t>
    </dgm:pt>
    <dgm:pt modelId="{EB0CDCA3-8498-4DD6-B40A-2ED7C2912397}" type="pres">
      <dgm:prSet presAssocID="{C5C4F0C5-CA76-4D44-A917-5FE1243831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6BC3C4-314F-4437-9E20-7C4DF088C7DD}" type="pres">
      <dgm:prSet presAssocID="{D5E2D385-6D22-445C-884F-B6775CA87C52}" presName="hierRoot1" presStyleCnt="0">
        <dgm:presLayoutVars>
          <dgm:hierBranch val="init"/>
        </dgm:presLayoutVars>
      </dgm:prSet>
      <dgm:spPr/>
    </dgm:pt>
    <dgm:pt modelId="{52E3F3DE-378F-42C6-BC43-89CDC1B68D2A}" type="pres">
      <dgm:prSet presAssocID="{D5E2D385-6D22-445C-884F-B6775CA87C52}" presName="rootComposite1" presStyleCnt="0"/>
      <dgm:spPr/>
    </dgm:pt>
    <dgm:pt modelId="{CE74D55E-3115-49DA-AA5D-3AD0FB5D8D42}" type="pres">
      <dgm:prSet presAssocID="{D5E2D385-6D22-445C-884F-B6775CA87C52}" presName="rootText1" presStyleLbl="node0" presStyleIdx="0" presStyleCnt="1" custScaleX="1175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746646-100C-47F2-B474-973DA050C064}" type="pres">
      <dgm:prSet presAssocID="{D5E2D385-6D22-445C-884F-B6775CA87C5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7D3A197-E4FF-447D-BEC0-9F4EAE32707C}" type="pres">
      <dgm:prSet presAssocID="{D5E2D385-6D22-445C-884F-B6775CA87C52}" presName="hierChild2" presStyleCnt="0"/>
      <dgm:spPr/>
    </dgm:pt>
    <dgm:pt modelId="{160889FC-7CA6-49DB-923F-3AE00C70F934}" type="pres">
      <dgm:prSet presAssocID="{F8A5B280-907F-41F7-B175-1A3CEA41D931}" presName="Name37" presStyleLbl="parChTrans1D2" presStyleIdx="0" presStyleCnt="1" custSzX="107500"/>
      <dgm:spPr/>
      <dgm:t>
        <a:bodyPr/>
        <a:lstStyle/>
        <a:p>
          <a:endParaRPr lang="en-US"/>
        </a:p>
      </dgm:t>
    </dgm:pt>
    <dgm:pt modelId="{508458AE-56EB-4CCC-9DB5-B804644CAF6C}" type="pres">
      <dgm:prSet presAssocID="{900C04CE-D2A0-4C95-B558-CA4D43700267}" presName="hierRoot2" presStyleCnt="0">
        <dgm:presLayoutVars>
          <dgm:hierBranch val="init"/>
        </dgm:presLayoutVars>
      </dgm:prSet>
      <dgm:spPr/>
    </dgm:pt>
    <dgm:pt modelId="{A4D69DAA-98ED-427C-8FA5-475BCBC56E34}" type="pres">
      <dgm:prSet presAssocID="{900C04CE-D2A0-4C95-B558-CA4D43700267}" presName="rootComposite" presStyleCnt="0"/>
      <dgm:spPr/>
    </dgm:pt>
    <dgm:pt modelId="{9959D1D9-32CF-4394-8552-0A2E81785143}" type="pres">
      <dgm:prSet presAssocID="{900C04CE-D2A0-4C95-B558-CA4D43700267}" presName="rootText" presStyleLbl="node2" presStyleIdx="0" presStyleCnt="1" custScaleX="117564" custLinFactNeighborX="651" custLinFactNeighborY="4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7767BC-D5C9-4085-964A-1EFA006F17BA}" type="pres">
      <dgm:prSet presAssocID="{900C04CE-D2A0-4C95-B558-CA4D43700267}" presName="rootConnector" presStyleLbl="node2" presStyleIdx="0" presStyleCnt="1"/>
      <dgm:spPr/>
      <dgm:t>
        <a:bodyPr/>
        <a:lstStyle/>
        <a:p>
          <a:endParaRPr lang="en-US"/>
        </a:p>
      </dgm:t>
    </dgm:pt>
    <dgm:pt modelId="{6A5621C4-6AD4-4CF5-9BEE-82502D661773}" type="pres">
      <dgm:prSet presAssocID="{900C04CE-D2A0-4C95-B558-CA4D43700267}" presName="hierChild4" presStyleCnt="0"/>
      <dgm:spPr/>
    </dgm:pt>
    <dgm:pt modelId="{CEB8BEEE-A96B-43B6-B46D-DD06EE4705C2}" type="pres">
      <dgm:prSet presAssocID="{EEFF306D-8078-428E-9B00-70051D790DE8}" presName="Name37" presStyleLbl="parChTrans1D3" presStyleIdx="0" presStyleCnt="4" custSzX="3294075"/>
      <dgm:spPr/>
      <dgm:t>
        <a:bodyPr/>
        <a:lstStyle/>
        <a:p>
          <a:endParaRPr lang="en-US"/>
        </a:p>
      </dgm:t>
    </dgm:pt>
    <dgm:pt modelId="{F59587BC-C4BB-41DB-9B13-1307E6F4A8DE}" type="pres">
      <dgm:prSet presAssocID="{559C356A-4493-45CB-9F59-EEE15B526032}" presName="hierRoot2" presStyleCnt="0">
        <dgm:presLayoutVars>
          <dgm:hierBranch val="init"/>
        </dgm:presLayoutVars>
      </dgm:prSet>
      <dgm:spPr/>
    </dgm:pt>
    <dgm:pt modelId="{0CFC9656-ADFB-417C-9745-2195ABB2A0AC}" type="pres">
      <dgm:prSet presAssocID="{559C356A-4493-45CB-9F59-EEE15B526032}" presName="rootComposite" presStyleCnt="0"/>
      <dgm:spPr/>
    </dgm:pt>
    <dgm:pt modelId="{F4EE8878-578B-4950-A80F-E1CC5B0AD4B5}" type="pres">
      <dgm:prSet presAssocID="{559C356A-4493-45CB-9F59-EEE15B526032}" presName="rootText" presStyleLbl="node3" presStyleIdx="0" presStyleCnt="4" custScaleX="1175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FD0ED0-9D32-49CA-90AC-6E21D04A9E56}" type="pres">
      <dgm:prSet presAssocID="{559C356A-4493-45CB-9F59-EEE15B526032}" presName="rootConnector" presStyleLbl="node3" presStyleIdx="0" presStyleCnt="4"/>
      <dgm:spPr/>
      <dgm:t>
        <a:bodyPr/>
        <a:lstStyle/>
        <a:p>
          <a:endParaRPr lang="en-US"/>
        </a:p>
      </dgm:t>
    </dgm:pt>
    <dgm:pt modelId="{F33ECFED-9B7E-4DA0-821D-615002B36341}" type="pres">
      <dgm:prSet presAssocID="{559C356A-4493-45CB-9F59-EEE15B526032}" presName="hierChild4" presStyleCnt="0"/>
      <dgm:spPr/>
    </dgm:pt>
    <dgm:pt modelId="{F318242A-CF58-4C74-B983-694F138A3A34}" type="pres">
      <dgm:prSet presAssocID="{559C356A-4493-45CB-9F59-EEE15B526032}" presName="hierChild5" presStyleCnt="0"/>
      <dgm:spPr/>
    </dgm:pt>
    <dgm:pt modelId="{A64018E6-225E-40D7-B3A2-14BDE7A8F836}" type="pres">
      <dgm:prSet presAssocID="{9E05BD1E-24B7-4611-9C4A-37ED0AB23DB6}" presName="Name37" presStyleLbl="parChTrans1D3" presStyleIdx="1" presStyleCnt="4" custSzX="1105873"/>
      <dgm:spPr/>
      <dgm:t>
        <a:bodyPr/>
        <a:lstStyle/>
        <a:p>
          <a:endParaRPr lang="en-US"/>
        </a:p>
      </dgm:t>
    </dgm:pt>
    <dgm:pt modelId="{DC1DFD9D-D0FD-4433-A5C1-2B4BF5E602C1}" type="pres">
      <dgm:prSet presAssocID="{DE7EB3FB-2443-4E93-9CF5-10ED02C8F15B}" presName="hierRoot2" presStyleCnt="0">
        <dgm:presLayoutVars>
          <dgm:hierBranch val="init"/>
        </dgm:presLayoutVars>
      </dgm:prSet>
      <dgm:spPr/>
    </dgm:pt>
    <dgm:pt modelId="{0F8D71B4-031D-4660-9EAF-E2F21039F8C9}" type="pres">
      <dgm:prSet presAssocID="{DE7EB3FB-2443-4E93-9CF5-10ED02C8F15B}" presName="rootComposite" presStyleCnt="0"/>
      <dgm:spPr/>
    </dgm:pt>
    <dgm:pt modelId="{62E3F77E-08C7-4C7C-A8B5-FD24AE2C7511}" type="pres">
      <dgm:prSet presAssocID="{DE7EB3FB-2443-4E93-9CF5-10ED02C8F15B}" presName="rootText" presStyleLbl="node3" presStyleIdx="1" presStyleCnt="4" custScaleX="1175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3D3B45-4B09-4B2E-AEB3-C270D4B1222F}" type="pres">
      <dgm:prSet presAssocID="{DE7EB3FB-2443-4E93-9CF5-10ED02C8F15B}" presName="rootConnector" presStyleLbl="node3" presStyleIdx="1" presStyleCnt="4"/>
      <dgm:spPr/>
      <dgm:t>
        <a:bodyPr/>
        <a:lstStyle/>
        <a:p>
          <a:endParaRPr lang="en-US"/>
        </a:p>
      </dgm:t>
    </dgm:pt>
    <dgm:pt modelId="{AB5D43F9-9044-473A-A6D9-E153F741BD85}" type="pres">
      <dgm:prSet presAssocID="{DE7EB3FB-2443-4E93-9CF5-10ED02C8F15B}" presName="hierChild4" presStyleCnt="0"/>
      <dgm:spPr/>
    </dgm:pt>
    <dgm:pt modelId="{F4F69766-DD95-4346-ACBF-2A9E2618D13E}" type="pres">
      <dgm:prSet presAssocID="{9C31C3DD-D9E4-4D46-8F68-C6597C20FCEF}" presName="Name37" presStyleLbl="parChTrans1D4" presStyleIdx="0" presStyleCnt="3" custSzX="107500"/>
      <dgm:spPr/>
      <dgm:t>
        <a:bodyPr/>
        <a:lstStyle/>
        <a:p>
          <a:endParaRPr lang="en-US"/>
        </a:p>
      </dgm:t>
    </dgm:pt>
    <dgm:pt modelId="{19E8CD0B-7EEF-4CC5-9F48-26F4729BC9EB}" type="pres">
      <dgm:prSet presAssocID="{EB35B224-3F98-452F-BC9A-9F8499F6F45A}" presName="hierRoot2" presStyleCnt="0">
        <dgm:presLayoutVars>
          <dgm:hierBranch val="init"/>
        </dgm:presLayoutVars>
      </dgm:prSet>
      <dgm:spPr/>
    </dgm:pt>
    <dgm:pt modelId="{2ADCEC8B-7079-413A-B988-5A54A5B44A25}" type="pres">
      <dgm:prSet presAssocID="{EB35B224-3F98-452F-BC9A-9F8499F6F45A}" presName="rootComposite" presStyleCnt="0"/>
      <dgm:spPr/>
    </dgm:pt>
    <dgm:pt modelId="{DFD5D32B-B20E-4408-B901-EE4512F72656}" type="pres">
      <dgm:prSet presAssocID="{EB35B224-3F98-452F-BC9A-9F8499F6F45A}" presName="rootText" presStyleLbl="node4" presStyleIdx="0" presStyleCnt="3" custScaleX="1175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2BE0A4-3FFA-40D3-9308-0DD23DF51649}" type="pres">
      <dgm:prSet presAssocID="{EB35B224-3F98-452F-BC9A-9F8499F6F45A}" presName="rootConnector" presStyleLbl="node4" presStyleIdx="0" presStyleCnt="3"/>
      <dgm:spPr/>
      <dgm:t>
        <a:bodyPr/>
        <a:lstStyle/>
        <a:p>
          <a:endParaRPr lang="en-US"/>
        </a:p>
      </dgm:t>
    </dgm:pt>
    <dgm:pt modelId="{558BC509-6192-45AF-B018-4D1D46882903}" type="pres">
      <dgm:prSet presAssocID="{EB35B224-3F98-452F-BC9A-9F8499F6F45A}" presName="hierChild4" presStyleCnt="0"/>
      <dgm:spPr/>
    </dgm:pt>
    <dgm:pt modelId="{AD166B0C-4961-40C8-BAA9-A2FF2A98D7C4}" type="pres">
      <dgm:prSet presAssocID="{93A1A5A1-11F2-4EA6-B9C7-BE16DFD6089D}" presName="Name37" presStyleLbl="parChTrans1D4" presStyleIdx="1" presStyleCnt="3" custSzX="271264"/>
      <dgm:spPr/>
      <dgm:t>
        <a:bodyPr/>
        <a:lstStyle/>
        <a:p>
          <a:endParaRPr lang="en-US"/>
        </a:p>
      </dgm:t>
    </dgm:pt>
    <dgm:pt modelId="{AB1421E8-FA0E-44AF-9EFB-F2717E6DB761}" type="pres">
      <dgm:prSet presAssocID="{1C98266D-0E69-4FEA-92E0-BBA73323E5A9}" presName="hierRoot2" presStyleCnt="0">
        <dgm:presLayoutVars>
          <dgm:hierBranch val="init"/>
        </dgm:presLayoutVars>
      </dgm:prSet>
      <dgm:spPr/>
    </dgm:pt>
    <dgm:pt modelId="{FFD39CD8-57AF-4DE2-B394-87416451A36A}" type="pres">
      <dgm:prSet presAssocID="{1C98266D-0E69-4FEA-92E0-BBA73323E5A9}" presName="rootComposite" presStyleCnt="0"/>
      <dgm:spPr/>
    </dgm:pt>
    <dgm:pt modelId="{4693A9B5-81FF-4A4C-AFEB-639E9764923B}" type="pres">
      <dgm:prSet presAssocID="{1C98266D-0E69-4FEA-92E0-BBA73323E5A9}" presName="rootText" presStyleLbl="node4" presStyleIdx="1" presStyleCnt="3" custScaleX="117564" custLinFactNeighborX="3955" custLinFactNeighborY="19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E7ED7D-F5A9-4295-9196-71F13F3A22DA}" type="pres">
      <dgm:prSet presAssocID="{1C98266D-0E69-4FEA-92E0-BBA73323E5A9}" presName="rootConnector" presStyleLbl="node4" presStyleIdx="1" presStyleCnt="3"/>
      <dgm:spPr/>
      <dgm:t>
        <a:bodyPr/>
        <a:lstStyle/>
        <a:p>
          <a:endParaRPr lang="en-US"/>
        </a:p>
      </dgm:t>
    </dgm:pt>
    <dgm:pt modelId="{4C9AB25A-7D41-48CB-A12F-F193875CB189}" type="pres">
      <dgm:prSet presAssocID="{1C98266D-0E69-4FEA-92E0-BBA73323E5A9}" presName="hierChild4" presStyleCnt="0"/>
      <dgm:spPr/>
    </dgm:pt>
    <dgm:pt modelId="{36C0741C-328F-4D34-B9F5-ED26B73FE91F}" type="pres">
      <dgm:prSet presAssocID="{1C98266D-0E69-4FEA-92E0-BBA73323E5A9}" presName="hierChild5" presStyleCnt="0"/>
      <dgm:spPr/>
    </dgm:pt>
    <dgm:pt modelId="{1A8D58D1-C127-4CB6-947A-C7ED62928900}" type="pres">
      <dgm:prSet presAssocID="{EB35B224-3F98-452F-BC9A-9F8499F6F45A}" presName="hierChild5" presStyleCnt="0"/>
      <dgm:spPr/>
    </dgm:pt>
    <dgm:pt modelId="{D057C965-2E75-4B70-AE63-090C19D7F2B0}" type="pres">
      <dgm:prSet presAssocID="{DE7EB3FB-2443-4E93-9CF5-10ED02C8F15B}" presName="hierChild5" presStyleCnt="0"/>
      <dgm:spPr/>
    </dgm:pt>
    <dgm:pt modelId="{D585BB85-84C1-4941-9669-A24D6963A937}" type="pres">
      <dgm:prSet presAssocID="{D9C2ACE4-E2EB-45C4-B92B-7B7FABA55F0D}" presName="Name37" presStyleLbl="parChTrans1D3" presStyleIdx="2" presStyleCnt="4" custSzX="1082327"/>
      <dgm:spPr/>
      <dgm:t>
        <a:bodyPr/>
        <a:lstStyle/>
        <a:p>
          <a:endParaRPr lang="en-US"/>
        </a:p>
      </dgm:t>
    </dgm:pt>
    <dgm:pt modelId="{2E8831CA-4636-453A-82A7-523E2992BE05}" type="pres">
      <dgm:prSet presAssocID="{7F9BD934-1249-4734-B66A-8E435A616E81}" presName="hierRoot2" presStyleCnt="0">
        <dgm:presLayoutVars>
          <dgm:hierBranch val="init"/>
        </dgm:presLayoutVars>
      </dgm:prSet>
      <dgm:spPr/>
    </dgm:pt>
    <dgm:pt modelId="{BB9F073F-5A3C-4517-AB34-3A0291475379}" type="pres">
      <dgm:prSet presAssocID="{7F9BD934-1249-4734-B66A-8E435A616E81}" presName="rootComposite" presStyleCnt="0"/>
      <dgm:spPr/>
    </dgm:pt>
    <dgm:pt modelId="{3B7B2484-BE38-4773-B73F-271387AE696E}" type="pres">
      <dgm:prSet presAssocID="{7F9BD934-1249-4734-B66A-8E435A616E81}" presName="rootText" presStyleLbl="node3" presStyleIdx="2" presStyleCnt="4" custScaleX="1175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7DB8F9-CE7C-4B39-AD6F-38E6FD0CA0D2}" type="pres">
      <dgm:prSet presAssocID="{7F9BD934-1249-4734-B66A-8E435A616E81}" presName="rootConnector" presStyleLbl="node3" presStyleIdx="2" presStyleCnt="4"/>
      <dgm:spPr/>
      <dgm:t>
        <a:bodyPr/>
        <a:lstStyle/>
        <a:p>
          <a:endParaRPr lang="en-US"/>
        </a:p>
      </dgm:t>
    </dgm:pt>
    <dgm:pt modelId="{04580928-3E4A-494B-A161-5641BE517E6F}" type="pres">
      <dgm:prSet presAssocID="{7F9BD934-1249-4734-B66A-8E435A616E81}" presName="hierChild4" presStyleCnt="0"/>
      <dgm:spPr/>
    </dgm:pt>
    <dgm:pt modelId="{49C49B39-95C3-483D-900B-34842759FA6D}" type="pres">
      <dgm:prSet presAssocID="{7F9BD934-1249-4734-B66A-8E435A616E81}" presName="hierChild5" presStyleCnt="0"/>
      <dgm:spPr/>
    </dgm:pt>
    <dgm:pt modelId="{9FDE8CBF-F02F-4878-A54B-54805443187B}" type="pres">
      <dgm:prSet presAssocID="{EDFE2130-1BD9-4E97-90AF-708412D899E2}" presName="Name37" presStyleLbl="parChTrans1D3" presStyleIdx="3" presStyleCnt="4" custSzX="3270529"/>
      <dgm:spPr/>
      <dgm:t>
        <a:bodyPr/>
        <a:lstStyle/>
        <a:p>
          <a:endParaRPr lang="en-US"/>
        </a:p>
      </dgm:t>
    </dgm:pt>
    <dgm:pt modelId="{82DF1382-FFEE-4AF5-A4A6-BCD823E3ADE3}" type="pres">
      <dgm:prSet presAssocID="{7EDD45CD-15E3-447B-90DE-17CDD8CBF317}" presName="hierRoot2" presStyleCnt="0">
        <dgm:presLayoutVars>
          <dgm:hierBranch val="init"/>
        </dgm:presLayoutVars>
      </dgm:prSet>
      <dgm:spPr/>
    </dgm:pt>
    <dgm:pt modelId="{F71946BE-F5BA-47A8-BE2B-4B237C594F4A}" type="pres">
      <dgm:prSet presAssocID="{7EDD45CD-15E3-447B-90DE-17CDD8CBF317}" presName="rootComposite" presStyleCnt="0"/>
      <dgm:spPr/>
    </dgm:pt>
    <dgm:pt modelId="{60FE5C9C-E618-463A-9124-B143A1068A80}" type="pres">
      <dgm:prSet presAssocID="{7EDD45CD-15E3-447B-90DE-17CDD8CBF317}" presName="rootText" presStyleLbl="node3" presStyleIdx="3" presStyleCnt="4" custScaleX="1175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00A071-D7A3-466E-A311-7CAA74F75337}" type="pres">
      <dgm:prSet presAssocID="{7EDD45CD-15E3-447B-90DE-17CDD8CBF317}" presName="rootConnector" presStyleLbl="node3" presStyleIdx="3" presStyleCnt="4"/>
      <dgm:spPr/>
      <dgm:t>
        <a:bodyPr/>
        <a:lstStyle/>
        <a:p>
          <a:endParaRPr lang="en-US"/>
        </a:p>
      </dgm:t>
    </dgm:pt>
    <dgm:pt modelId="{7D81F424-9D51-4A7D-85CF-9A59FAB5AEDC}" type="pres">
      <dgm:prSet presAssocID="{7EDD45CD-15E3-447B-90DE-17CDD8CBF317}" presName="hierChild4" presStyleCnt="0"/>
      <dgm:spPr/>
    </dgm:pt>
    <dgm:pt modelId="{5E72F4E8-AF59-4E86-B192-2D02818EE293}" type="pres">
      <dgm:prSet presAssocID="{A18882D9-CC97-4C17-9A87-E775056AD342}" presName="Name37" presStyleLbl="parChTrans1D4" presStyleIdx="2" presStyleCnt="3" custSzX="271264"/>
      <dgm:spPr/>
      <dgm:t>
        <a:bodyPr/>
        <a:lstStyle/>
        <a:p>
          <a:endParaRPr lang="en-US"/>
        </a:p>
      </dgm:t>
    </dgm:pt>
    <dgm:pt modelId="{0D88CBA5-2187-4DB3-86B8-BF3CAE861D0C}" type="pres">
      <dgm:prSet presAssocID="{BDA739E6-B269-4F66-8E3D-2D3BB73615B3}" presName="hierRoot2" presStyleCnt="0">
        <dgm:presLayoutVars>
          <dgm:hierBranch val="init"/>
        </dgm:presLayoutVars>
      </dgm:prSet>
      <dgm:spPr/>
    </dgm:pt>
    <dgm:pt modelId="{F6D64A95-9D93-4166-A67F-FF70B056B94F}" type="pres">
      <dgm:prSet presAssocID="{BDA739E6-B269-4F66-8E3D-2D3BB73615B3}" presName="rootComposite" presStyleCnt="0"/>
      <dgm:spPr/>
    </dgm:pt>
    <dgm:pt modelId="{E3573E25-CCF2-4CF8-B920-C5F7B719E5F9}" type="pres">
      <dgm:prSet presAssocID="{BDA739E6-B269-4F66-8E3D-2D3BB73615B3}" presName="rootText" presStyleLbl="node4" presStyleIdx="2" presStyleCnt="3" custScaleX="117564" custScaleY="160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5EDA06-E9EB-4463-9872-39191454C504}" type="pres">
      <dgm:prSet presAssocID="{BDA739E6-B269-4F66-8E3D-2D3BB73615B3}" presName="rootConnector" presStyleLbl="node4" presStyleIdx="2" presStyleCnt="3"/>
      <dgm:spPr/>
      <dgm:t>
        <a:bodyPr/>
        <a:lstStyle/>
        <a:p>
          <a:endParaRPr lang="en-US"/>
        </a:p>
      </dgm:t>
    </dgm:pt>
    <dgm:pt modelId="{9233BD35-3D1D-480C-BD92-6643F757D314}" type="pres">
      <dgm:prSet presAssocID="{BDA739E6-B269-4F66-8E3D-2D3BB73615B3}" presName="hierChild4" presStyleCnt="0"/>
      <dgm:spPr/>
    </dgm:pt>
    <dgm:pt modelId="{CBCC8863-4F35-48D5-B8EA-3E719D8C9394}" type="pres">
      <dgm:prSet presAssocID="{BDA739E6-B269-4F66-8E3D-2D3BB73615B3}" presName="hierChild5" presStyleCnt="0"/>
      <dgm:spPr/>
    </dgm:pt>
    <dgm:pt modelId="{EAE309C0-140E-4CC6-A4DA-15C6335F0C7C}" type="pres">
      <dgm:prSet presAssocID="{7EDD45CD-15E3-447B-90DE-17CDD8CBF317}" presName="hierChild5" presStyleCnt="0"/>
      <dgm:spPr/>
    </dgm:pt>
    <dgm:pt modelId="{23E62261-68D9-49C8-B5C3-F1C23B1C0035}" type="pres">
      <dgm:prSet presAssocID="{900C04CE-D2A0-4C95-B558-CA4D43700267}" presName="hierChild5" presStyleCnt="0"/>
      <dgm:spPr/>
    </dgm:pt>
    <dgm:pt modelId="{938C9099-D93C-4E82-9A3F-55918EE4C506}" type="pres">
      <dgm:prSet presAssocID="{D5E2D385-6D22-445C-884F-B6775CA87C52}" presName="hierChild3" presStyleCnt="0"/>
      <dgm:spPr/>
    </dgm:pt>
  </dgm:ptLst>
  <dgm:cxnLst>
    <dgm:cxn modelId="{4034A397-CA7C-4B34-9558-B58A1FF72FA3}" srcId="{D5E2D385-6D22-445C-884F-B6775CA87C52}" destId="{900C04CE-D2A0-4C95-B558-CA4D43700267}" srcOrd="0" destOrd="0" parTransId="{F8A5B280-907F-41F7-B175-1A3CEA41D931}" sibTransId="{06C618C3-52FD-49A0-9354-9367AF333474}"/>
    <dgm:cxn modelId="{7ACBAC10-8259-4105-8B2E-176B142D4BB5}" type="presOf" srcId="{A18882D9-CC97-4C17-9A87-E775056AD342}" destId="{5E72F4E8-AF59-4E86-B192-2D02818EE293}" srcOrd="0" destOrd="0" presId="urn:microsoft.com/office/officeart/2005/8/layout/orgChart1"/>
    <dgm:cxn modelId="{A700F845-0E33-44CD-840A-0E3AFC28C0BA}" type="presOf" srcId="{900C04CE-D2A0-4C95-B558-CA4D43700267}" destId="{9959D1D9-32CF-4394-8552-0A2E81785143}" srcOrd="0" destOrd="0" presId="urn:microsoft.com/office/officeart/2005/8/layout/orgChart1"/>
    <dgm:cxn modelId="{A85066E9-4E7E-460A-ADB3-B5BD30F86C1F}" type="presOf" srcId="{93A1A5A1-11F2-4EA6-B9C7-BE16DFD6089D}" destId="{AD166B0C-4961-40C8-BAA9-A2FF2A98D7C4}" srcOrd="0" destOrd="0" presId="urn:microsoft.com/office/officeart/2005/8/layout/orgChart1"/>
    <dgm:cxn modelId="{81743700-4ADC-418A-9C76-7572A26C5966}" type="presOf" srcId="{559C356A-4493-45CB-9F59-EEE15B526032}" destId="{7DFD0ED0-9D32-49CA-90AC-6E21D04A9E56}" srcOrd="1" destOrd="0" presId="urn:microsoft.com/office/officeart/2005/8/layout/orgChart1"/>
    <dgm:cxn modelId="{7402DDAF-09EB-4EFD-BB82-B8798233E016}" type="presOf" srcId="{C5C4F0C5-CA76-4D44-A917-5FE1243831A8}" destId="{EB0CDCA3-8498-4DD6-B40A-2ED7C2912397}" srcOrd="0" destOrd="0" presId="urn:microsoft.com/office/officeart/2005/8/layout/orgChart1"/>
    <dgm:cxn modelId="{4E57E8C0-41F0-49BA-9C09-AF268341A6FF}" srcId="{DE7EB3FB-2443-4E93-9CF5-10ED02C8F15B}" destId="{EB35B224-3F98-452F-BC9A-9F8499F6F45A}" srcOrd="0" destOrd="0" parTransId="{9C31C3DD-D9E4-4D46-8F68-C6597C20FCEF}" sibTransId="{68688BBC-7910-4F61-AFCD-C1C527551C80}"/>
    <dgm:cxn modelId="{B8266722-6B25-455A-B280-7CA9651A4B50}" type="presOf" srcId="{1C98266D-0E69-4FEA-92E0-BBA73323E5A9}" destId="{4693A9B5-81FF-4A4C-AFEB-639E9764923B}" srcOrd="0" destOrd="0" presId="urn:microsoft.com/office/officeart/2005/8/layout/orgChart1"/>
    <dgm:cxn modelId="{E7CF267D-DDA3-488B-BC32-82E02E2685F1}" type="presOf" srcId="{F8A5B280-907F-41F7-B175-1A3CEA41D931}" destId="{160889FC-7CA6-49DB-923F-3AE00C70F934}" srcOrd="0" destOrd="0" presId="urn:microsoft.com/office/officeart/2005/8/layout/orgChart1"/>
    <dgm:cxn modelId="{8FBACD38-2DC9-49CE-B745-3C95429A495E}" type="presOf" srcId="{1C98266D-0E69-4FEA-92E0-BBA73323E5A9}" destId="{EDE7ED7D-F5A9-4295-9196-71F13F3A22DA}" srcOrd="1" destOrd="0" presId="urn:microsoft.com/office/officeart/2005/8/layout/orgChart1"/>
    <dgm:cxn modelId="{ECDE2668-53ED-4CC2-92C4-394456EA6B29}" type="presOf" srcId="{DE7EB3FB-2443-4E93-9CF5-10ED02C8F15B}" destId="{7A3D3B45-4B09-4B2E-AEB3-C270D4B1222F}" srcOrd="1" destOrd="0" presId="urn:microsoft.com/office/officeart/2005/8/layout/orgChart1"/>
    <dgm:cxn modelId="{43371737-1475-4666-B8FF-B437F0CD6719}" srcId="{900C04CE-D2A0-4C95-B558-CA4D43700267}" destId="{7F9BD934-1249-4734-B66A-8E435A616E81}" srcOrd="2" destOrd="0" parTransId="{D9C2ACE4-E2EB-45C4-B92B-7B7FABA55F0D}" sibTransId="{F32DEBAC-A20E-4B5E-9A92-3D9280892D3E}"/>
    <dgm:cxn modelId="{0005D63F-D280-46E3-B055-770C0A0AB5E3}" srcId="{7EDD45CD-15E3-447B-90DE-17CDD8CBF317}" destId="{BDA739E6-B269-4F66-8E3D-2D3BB73615B3}" srcOrd="0" destOrd="0" parTransId="{A18882D9-CC97-4C17-9A87-E775056AD342}" sibTransId="{E7C19133-08A6-4A75-91BE-B434D5B773EA}"/>
    <dgm:cxn modelId="{73A24F2A-49DD-437F-BCE1-8AD6EF1FE632}" type="presOf" srcId="{EB35B224-3F98-452F-BC9A-9F8499F6F45A}" destId="{DFD5D32B-B20E-4408-B901-EE4512F72656}" srcOrd="0" destOrd="0" presId="urn:microsoft.com/office/officeart/2005/8/layout/orgChart1"/>
    <dgm:cxn modelId="{0459EBAF-3B66-46A2-B3F3-B634C297D252}" type="presOf" srcId="{D9C2ACE4-E2EB-45C4-B92B-7B7FABA55F0D}" destId="{D585BB85-84C1-4941-9669-A24D6963A937}" srcOrd="0" destOrd="0" presId="urn:microsoft.com/office/officeart/2005/8/layout/orgChart1"/>
    <dgm:cxn modelId="{072CC216-BDFA-47C1-8EFC-C6D8EAF6814D}" type="presOf" srcId="{BDA739E6-B269-4F66-8E3D-2D3BB73615B3}" destId="{5B5EDA06-E9EB-4463-9872-39191454C504}" srcOrd="1" destOrd="0" presId="urn:microsoft.com/office/officeart/2005/8/layout/orgChart1"/>
    <dgm:cxn modelId="{977DDE3A-87E1-4D30-9656-FFC3E1785F10}" srcId="{C5C4F0C5-CA76-4D44-A917-5FE1243831A8}" destId="{D5E2D385-6D22-445C-884F-B6775CA87C52}" srcOrd="0" destOrd="0" parTransId="{BD3E11DE-0FF0-4F37-92B6-30FF91FFFB2E}" sibTransId="{B0A64B7B-E0E7-443B-BB27-93C6813D5263}"/>
    <dgm:cxn modelId="{755289CF-8569-4558-90F9-DB93804EDA7E}" type="presOf" srcId="{EDFE2130-1BD9-4E97-90AF-708412D899E2}" destId="{9FDE8CBF-F02F-4878-A54B-54805443187B}" srcOrd="0" destOrd="0" presId="urn:microsoft.com/office/officeart/2005/8/layout/orgChart1"/>
    <dgm:cxn modelId="{BDE03EE8-B485-4D8E-B6A0-286E53340B6B}" srcId="{900C04CE-D2A0-4C95-B558-CA4D43700267}" destId="{559C356A-4493-45CB-9F59-EEE15B526032}" srcOrd="0" destOrd="0" parTransId="{EEFF306D-8078-428E-9B00-70051D790DE8}" sibTransId="{D6720A1D-2487-4FB0-BBFA-1CB1A8399759}"/>
    <dgm:cxn modelId="{A8D0A4A1-31B6-461E-A8C6-E356930B56C5}" type="presOf" srcId="{D5E2D385-6D22-445C-884F-B6775CA87C52}" destId="{CE74D55E-3115-49DA-AA5D-3AD0FB5D8D42}" srcOrd="0" destOrd="0" presId="urn:microsoft.com/office/officeart/2005/8/layout/orgChart1"/>
    <dgm:cxn modelId="{C9F08822-1005-4F1E-BB21-B48214AC8596}" type="presOf" srcId="{EEFF306D-8078-428E-9B00-70051D790DE8}" destId="{CEB8BEEE-A96B-43B6-B46D-DD06EE4705C2}" srcOrd="0" destOrd="0" presId="urn:microsoft.com/office/officeart/2005/8/layout/orgChart1"/>
    <dgm:cxn modelId="{58B11D5F-6408-4058-B887-A65A65B8C3EB}" type="presOf" srcId="{9E05BD1E-24B7-4611-9C4A-37ED0AB23DB6}" destId="{A64018E6-225E-40D7-B3A2-14BDE7A8F836}" srcOrd="0" destOrd="0" presId="urn:microsoft.com/office/officeart/2005/8/layout/orgChart1"/>
    <dgm:cxn modelId="{B5E26265-3733-4A32-85AE-A26B978FF282}" srcId="{900C04CE-D2A0-4C95-B558-CA4D43700267}" destId="{7EDD45CD-15E3-447B-90DE-17CDD8CBF317}" srcOrd="3" destOrd="0" parTransId="{EDFE2130-1BD9-4E97-90AF-708412D899E2}" sibTransId="{B0674BD4-BD4B-408A-A919-C1C204B502DA}"/>
    <dgm:cxn modelId="{C4600489-7C10-43E9-936C-6048AE2800A7}" type="presOf" srcId="{7F9BD934-1249-4734-B66A-8E435A616E81}" destId="{3B7B2484-BE38-4773-B73F-271387AE696E}" srcOrd="0" destOrd="0" presId="urn:microsoft.com/office/officeart/2005/8/layout/orgChart1"/>
    <dgm:cxn modelId="{8CE42F20-7B4B-4BA5-AA52-C8F83D0A49E3}" type="presOf" srcId="{559C356A-4493-45CB-9F59-EEE15B526032}" destId="{F4EE8878-578B-4950-A80F-E1CC5B0AD4B5}" srcOrd="0" destOrd="0" presId="urn:microsoft.com/office/officeart/2005/8/layout/orgChart1"/>
    <dgm:cxn modelId="{C0FD0901-4E19-4E52-8C22-91CD9F4E8742}" type="presOf" srcId="{7EDD45CD-15E3-447B-90DE-17CDD8CBF317}" destId="{1600A071-D7A3-466E-A311-7CAA74F75337}" srcOrd="1" destOrd="0" presId="urn:microsoft.com/office/officeart/2005/8/layout/orgChart1"/>
    <dgm:cxn modelId="{4D1D5CBE-4360-406D-9672-087DFF0309EF}" type="presOf" srcId="{BDA739E6-B269-4F66-8E3D-2D3BB73615B3}" destId="{E3573E25-CCF2-4CF8-B920-C5F7B719E5F9}" srcOrd="0" destOrd="0" presId="urn:microsoft.com/office/officeart/2005/8/layout/orgChart1"/>
    <dgm:cxn modelId="{B914517D-5139-4643-AB65-F62DE8EBEF1E}" type="presOf" srcId="{7F9BD934-1249-4734-B66A-8E435A616E81}" destId="{AA7DB8F9-CE7C-4B39-AD6F-38E6FD0CA0D2}" srcOrd="1" destOrd="0" presId="urn:microsoft.com/office/officeart/2005/8/layout/orgChart1"/>
    <dgm:cxn modelId="{A2B150E1-6DC5-4552-8A5A-787A545ED74E}" type="presOf" srcId="{7EDD45CD-15E3-447B-90DE-17CDD8CBF317}" destId="{60FE5C9C-E618-463A-9124-B143A1068A80}" srcOrd="0" destOrd="0" presId="urn:microsoft.com/office/officeart/2005/8/layout/orgChart1"/>
    <dgm:cxn modelId="{EEF3850B-C1C9-4529-A176-970466FABB4B}" type="presOf" srcId="{EB35B224-3F98-452F-BC9A-9F8499F6F45A}" destId="{BB2BE0A4-3FFA-40D3-9308-0DD23DF51649}" srcOrd="1" destOrd="0" presId="urn:microsoft.com/office/officeart/2005/8/layout/orgChart1"/>
    <dgm:cxn modelId="{649E27E6-97E5-44D8-928C-05D2859B8C52}" srcId="{900C04CE-D2A0-4C95-B558-CA4D43700267}" destId="{DE7EB3FB-2443-4E93-9CF5-10ED02C8F15B}" srcOrd="1" destOrd="0" parTransId="{9E05BD1E-24B7-4611-9C4A-37ED0AB23DB6}" sibTransId="{DE1FD92D-B523-49A5-B0C7-0FB123AC14CA}"/>
    <dgm:cxn modelId="{1EACB0E2-07B7-442B-9406-66469105177F}" type="presOf" srcId="{D5E2D385-6D22-445C-884F-B6775CA87C52}" destId="{51746646-100C-47F2-B474-973DA050C064}" srcOrd="1" destOrd="0" presId="urn:microsoft.com/office/officeart/2005/8/layout/orgChart1"/>
    <dgm:cxn modelId="{C71FC281-1155-448E-97E1-D9B0E5CA1422}" type="presOf" srcId="{DE7EB3FB-2443-4E93-9CF5-10ED02C8F15B}" destId="{62E3F77E-08C7-4C7C-A8B5-FD24AE2C7511}" srcOrd="0" destOrd="0" presId="urn:microsoft.com/office/officeart/2005/8/layout/orgChart1"/>
    <dgm:cxn modelId="{A6B1A9B6-3FA2-4655-90C6-4FA8ED422F39}" type="presOf" srcId="{9C31C3DD-D9E4-4D46-8F68-C6597C20FCEF}" destId="{F4F69766-DD95-4346-ACBF-2A9E2618D13E}" srcOrd="0" destOrd="0" presId="urn:microsoft.com/office/officeart/2005/8/layout/orgChart1"/>
    <dgm:cxn modelId="{1F0D6543-7F7B-4A38-9322-794A547562B7}" srcId="{EB35B224-3F98-452F-BC9A-9F8499F6F45A}" destId="{1C98266D-0E69-4FEA-92E0-BBA73323E5A9}" srcOrd="0" destOrd="0" parTransId="{93A1A5A1-11F2-4EA6-B9C7-BE16DFD6089D}" sibTransId="{7D2DAA3A-4AB1-4AFE-8D5C-B201F23CCF3B}"/>
    <dgm:cxn modelId="{FE790B4A-77F0-4229-B67D-EDEA6D7B4F72}" type="presOf" srcId="{900C04CE-D2A0-4C95-B558-CA4D43700267}" destId="{CE7767BC-D5C9-4085-964A-1EFA006F17BA}" srcOrd="1" destOrd="0" presId="urn:microsoft.com/office/officeart/2005/8/layout/orgChart1"/>
    <dgm:cxn modelId="{15AF826C-DECC-4D15-9908-25BC5B80C456}" type="presParOf" srcId="{EB0CDCA3-8498-4DD6-B40A-2ED7C2912397}" destId="{E36BC3C4-314F-4437-9E20-7C4DF088C7DD}" srcOrd="0" destOrd="0" presId="urn:microsoft.com/office/officeart/2005/8/layout/orgChart1"/>
    <dgm:cxn modelId="{4299C0B6-C4FD-4209-A457-C03A7C2607A5}" type="presParOf" srcId="{E36BC3C4-314F-4437-9E20-7C4DF088C7DD}" destId="{52E3F3DE-378F-42C6-BC43-89CDC1B68D2A}" srcOrd="0" destOrd="0" presId="urn:microsoft.com/office/officeart/2005/8/layout/orgChart1"/>
    <dgm:cxn modelId="{BF02CD25-A638-421A-A89B-5E0F636261E6}" type="presParOf" srcId="{52E3F3DE-378F-42C6-BC43-89CDC1B68D2A}" destId="{CE74D55E-3115-49DA-AA5D-3AD0FB5D8D42}" srcOrd="0" destOrd="0" presId="urn:microsoft.com/office/officeart/2005/8/layout/orgChart1"/>
    <dgm:cxn modelId="{26A1700E-D213-4A73-81AB-9F1EA2FBD3E7}" type="presParOf" srcId="{52E3F3DE-378F-42C6-BC43-89CDC1B68D2A}" destId="{51746646-100C-47F2-B474-973DA050C064}" srcOrd="1" destOrd="0" presId="urn:microsoft.com/office/officeart/2005/8/layout/orgChart1"/>
    <dgm:cxn modelId="{9EFA0C0F-8B00-41B9-8EB4-A3C1DD0E30ED}" type="presParOf" srcId="{E36BC3C4-314F-4437-9E20-7C4DF088C7DD}" destId="{97D3A197-E4FF-447D-BEC0-9F4EAE32707C}" srcOrd="1" destOrd="0" presId="urn:microsoft.com/office/officeart/2005/8/layout/orgChart1"/>
    <dgm:cxn modelId="{E877EDDF-6D5E-4878-B33C-4FA29FE1542B}" type="presParOf" srcId="{97D3A197-E4FF-447D-BEC0-9F4EAE32707C}" destId="{160889FC-7CA6-49DB-923F-3AE00C70F934}" srcOrd="0" destOrd="0" presId="urn:microsoft.com/office/officeart/2005/8/layout/orgChart1"/>
    <dgm:cxn modelId="{FC23D9BF-DB13-443A-BA97-A9ED1701A44F}" type="presParOf" srcId="{97D3A197-E4FF-447D-BEC0-9F4EAE32707C}" destId="{508458AE-56EB-4CCC-9DB5-B804644CAF6C}" srcOrd="1" destOrd="0" presId="urn:microsoft.com/office/officeart/2005/8/layout/orgChart1"/>
    <dgm:cxn modelId="{A3894117-F7FE-4579-8DF5-432947C48E28}" type="presParOf" srcId="{508458AE-56EB-4CCC-9DB5-B804644CAF6C}" destId="{A4D69DAA-98ED-427C-8FA5-475BCBC56E34}" srcOrd="0" destOrd="0" presId="urn:microsoft.com/office/officeart/2005/8/layout/orgChart1"/>
    <dgm:cxn modelId="{4637D343-C6E7-48A6-9464-ED9467B520FB}" type="presParOf" srcId="{A4D69DAA-98ED-427C-8FA5-475BCBC56E34}" destId="{9959D1D9-32CF-4394-8552-0A2E81785143}" srcOrd="0" destOrd="0" presId="urn:microsoft.com/office/officeart/2005/8/layout/orgChart1"/>
    <dgm:cxn modelId="{08619722-C994-48D8-A0D0-64715E3F63BB}" type="presParOf" srcId="{A4D69DAA-98ED-427C-8FA5-475BCBC56E34}" destId="{CE7767BC-D5C9-4085-964A-1EFA006F17BA}" srcOrd="1" destOrd="0" presId="urn:microsoft.com/office/officeart/2005/8/layout/orgChart1"/>
    <dgm:cxn modelId="{72A48C6A-537F-423A-BBDA-09548DDB11C5}" type="presParOf" srcId="{508458AE-56EB-4CCC-9DB5-B804644CAF6C}" destId="{6A5621C4-6AD4-4CF5-9BEE-82502D661773}" srcOrd="1" destOrd="0" presId="urn:microsoft.com/office/officeart/2005/8/layout/orgChart1"/>
    <dgm:cxn modelId="{F391AFD9-3524-4AAD-A949-7026798A72ED}" type="presParOf" srcId="{6A5621C4-6AD4-4CF5-9BEE-82502D661773}" destId="{CEB8BEEE-A96B-43B6-B46D-DD06EE4705C2}" srcOrd="0" destOrd="0" presId="urn:microsoft.com/office/officeart/2005/8/layout/orgChart1"/>
    <dgm:cxn modelId="{F4F03B94-2E7E-41A0-A5E0-13265C091D12}" type="presParOf" srcId="{6A5621C4-6AD4-4CF5-9BEE-82502D661773}" destId="{F59587BC-C4BB-41DB-9B13-1307E6F4A8DE}" srcOrd="1" destOrd="0" presId="urn:microsoft.com/office/officeart/2005/8/layout/orgChart1"/>
    <dgm:cxn modelId="{4FA7CA12-97EB-4E4C-B6A4-34C218FA7CF2}" type="presParOf" srcId="{F59587BC-C4BB-41DB-9B13-1307E6F4A8DE}" destId="{0CFC9656-ADFB-417C-9745-2195ABB2A0AC}" srcOrd="0" destOrd="0" presId="urn:microsoft.com/office/officeart/2005/8/layout/orgChart1"/>
    <dgm:cxn modelId="{397FDDC5-B777-4FE7-A6AD-AE8432721EF4}" type="presParOf" srcId="{0CFC9656-ADFB-417C-9745-2195ABB2A0AC}" destId="{F4EE8878-578B-4950-A80F-E1CC5B0AD4B5}" srcOrd="0" destOrd="0" presId="urn:microsoft.com/office/officeart/2005/8/layout/orgChart1"/>
    <dgm:cxn modelId="{C970E9CB-9D11-4E4A-889D-8909E0BD84E1}" type="presParOf" srcId="{0CFC9656-ADFB-417C-9745-2195ABB2A0AC}" destId="{7DFD0ED0-9D32-49CA-90AC-6E21D04A9E56}" srcOrd="1" destOrd="0" presId="urn:microsoft.com/office/officeart/2005/8/layout/orgChart1"/>
    <dgm:cxn modelId="{FD886BEE-AB53-42D8-B189-582152244E19}" type="presParOf" srcId="{F59587BC-C4BB-41DB-9B13-1307E6F4A8DE}" destId="{F33ECFED-9B7E-4DA0-821D-615002B36341}" srcOrd="1" destOrd="0" presId="urn:microsoft.com/office/officeart/2005/8/layout/orgChart1"/>
    <dgm:cxn modelId="{498E78EC-2F74-4170-9585-7DFFB1B7F77D}" type="presParOf" srcId="{F59587BC-C4BB-41DB-9B13-1307E6F4A8DE}" destId="{F318242A-CF58-4C74-B983-694F138A3A34}" srcOrd="2" destOrd="0" presId="urn:microsoft.com/office/officeart/2005/8/layout/orgChart1"/>
    <dgm:cxn modelId="{A516B750-A858-4F30-9A58-7735CCEB294C}" type="presParOf" srcId="{6A5621C4-6AD4-4CF5-9BEE-82502D661773}" destId="{A64018E6-225E-40D7-B3A2-14BDE7A8F836}" srcOrd="2" destOrd="0" presId="urn:microsoft.com/office/officeart/2005/8/layout/orgChart1"/>
    <dgm:cxn modelId="{BFDA8912-03D4-4308-9810-77C95FCB41A7}" type="presParOf" srcId="{6A5621C4-6AD4-4CF5-9BEE-82502D661773}" destId="{DC1DFD9D-D0FD-4433-A5C1-2B4BF5E602C1}" srcOrd="3" destOrd="0" presId="urn:microsoft.com/office/officeart/2005/8/layout/orgChart1"/>
    <dgm:cxn modelId="{6AB5EAD6-62E8-4624-A6B2-4BF5E9A43ED8}" type="presParOf" srcId="{DC1DFD9D-D0FD-4433-A5C1-2B4BF5E602C1}" destId="{0F8D71B4-031D-4660-9EAF-E2F21039F8C9}" srcOrd="0" destOrd="0" presId="urn:microsoft.com/office/officeart/2005/8/layout/orgChart1"/>
    <dgm:cxn modelId="{BF50A1F2-D581-4158-9FA6-33F8DADA6643}" type="presParOf" srcId="{0F8D71B4-031D-4660-9EAF-E2F21039F8C9}" destId="{62E3F77E-08C7-4C7C-A8B5-FD24AE2C7511}" srcOrd="0" destOrd="0" presId="urn:microsoft.com/office/officeart/2005/8/layout/orgChart1"/>
    <dgm:cxn modelId="{EF0399BA-BF0A-4165-BDEE-E2C24307886F}" type="presParOf" srcId="{0F8D71B4-031D-4660-9EAF-E2F21039F8C9}" destId="{7A3D3B45-4B09-4B2E-AEB3-C270D4B1222F}" srcOrd="1" destOrd="0" presId="urn:microsoft.com/office/officeart/2005/8/layout/orgChart1"/>
    <dgm:cxn modelId="{4E83E60D-6873-4D4D-A4C7-9E14EC6069D0}" type="presParOf" srcId="{DC1DFD9D-D0FD-4433-A5C1-2B4BF5E602C1}" destId="{AB5D43F9-9044-473A-A6D9-E153F741BD85}" srcOrd="1" destOrd="0" presId="urn:microsoft.com/office/officeart/2005/8/layout/orgChart1"/>
    <dgm:cxn modelId="{21D8EAF1-D0CF-4CFE-AA11-88A8AA3E8323}" type="presParOf" srcId="{AB5D43F9-9044-473A-A6D9-E153F741BD85}" destId="{F4F69766-DD95-4346-ACBF-2A9E2618D13E}" srcOrd="0" destOrd="0" presId="urn:microsoft.com/office/officeart/2005/8/layout/orgChart1"/>
    <dgm:cxn modelId="{1DBC3713-3FF2-4405-8962-9C3D5390A8EA}" type="presParOf" srcId="{AB5D43F9-9044-473A-A6D9-E153F741BD85}" destId="{19E8CD0B-7EEF-4CC5-9F48-26F4729BC9EB}" srcOrd="1" destOrd="0" presId="urn:microsoft.com/office/officeart/2005/8/layout/orgChart1"/>
    <dgm:cxn modelId="{5F677BF5-E8A1-4A41-AB09-F5810B1C3932}" type="presParOf" srcId="{19E8CD0B-7EEF-4CC5-9F48-26F4729BC9EB}" destId="{2ADCEC8B-7079-413A-B988-5A54A5B44A25}" srcOrd="0" destOrd="0" presId="urn:microsoft.com/office/officeart/2005/8/layout/orgChart1"/>
    <dgm:cxn modelId="{C55DA419-F719-40F0-AA60-CB1339DA07EB}" type="presParOf" srcId="{2ADCEC8B-7079-413A-B988-5A54A5B44A25}" destId="{DFD5D32B-B20E-4408-B901-EE4512F72656}" srcOrd="0" destOrd="0" presId="urn:microsoft.com/office/officeart/2005/8/layout/orgChart1"/>
    <dgm:cxn modelId="{59BF4356-0D4C-4BDA-8685-646378DC8B89}" type="presParOf" srcId="{2ADCEC8B-7079-413A-B988-5A54A5B44A25}" destId="{BB2BE0A4-3FFA-40D3-9308-0DD23DF51649}" srcOrd="1" destOrd="0" presId="urn:microsoft.com/office/officeart/2005/8/layout/orgChart1"/>
    <dgm:cxn modelId="{6F9C127B-C3CF-42CF-9986-FFF3959A9451}" type="presParOf" srcId="{19E8CD0B-7EEF-4CC5-9F48-26F4729BC9EB}" destId="{558BC509-6192-45AF-B018-4D1D46882903}" srcOrd="1" destOrd="0" presId="urn:microsoft.com/office/officeart/2005/8/layout/orgChart1"/>
    <dgm:cxn modelId="{69265BAC-6DD9-4346-B820-E60CE3D95509}" type="presParOf" srcId="{558BC509-6192-45AF-B018-4D1D46882903}" destId="{AD166B0C-4961-40C8-BAA9-A2FF2A98D7C4}" srcOrd="0" destOrd="0" presId="urn:microsoft.com/office/officeart/2005/8/layout/orgChart1"/>
    <dgm:cxn modelId="{A0AB07F8-511F-4962-8755-632BE00AA760}" type="presParOf" srcId="{558BC509-6192-45AF-B018-4D1D46882903}" destId="{AB1421E8-FA0E-44AF-9EFB-F2717E6DB761}" srcOrd="1" destOrd="0" presId="urn:microsoft.com/office/officeart/2005/8/layout/orgChart1"/>
    <dgm:cxn modelId="{B54275BE-4B2B-447D-BE08-275EC58830F9}" type="presParOf" srcId="{AB1421E8-FA0E-44AF-9EFB-F2717E6DB761}" destId="{FFD39CD8-57AF-4DE2-B394-87416451A36A}" srcOrd="0" destOrd="0" presId="urn:microsoft.com/office/officeart/2005/8/layout/orgChart1"/>
    <dgm:cxn modelId="{D6F33259-FB55-444D-AAD1-D88C8BC25BD4}" type="presParOf" srcId="{FFD39CD8-57AF-4DE2-B394-87416451A36A}" destId="{4693A9B5-81FF-4A4C-AFEB-639E9764923B}" srcOrd="0" destOrd="0" presId="urn:microsoft.com/office/officeart/2005/8/layout/orgChart1"/>
    <dgm:cxn modelId="{3528454E-9267-4E32-A22D-6C9DA4804399}" type="presParOf" srcId="{FFD39CD8-57AF-4DE2-B394-87416451A36A}" destId="{EDE7ED7D-F5A9-4295-9196-71F13F3A22DA}" srcOrd="1" destOrd="0" presId="urn:microsoft.com/office/officeart/2005/8/layout/orgChart1"/>
    <dgm:cxn modelId="{7A587542-4A4E-45CC-81F7-07CF9DDAF577}" type="presParOf" srcId="{AB1421E8-FA0E-44AF-9EFB-F2717E6DB761}" destId="{4C9AB25A-7D41-48CB-A12F-F193875CB189}" srcOrd="1" destOrd="0" presId="urn:microsoft.com/office/officeart/2005/8/layout/orgChart1"/>
    <dgm:cxn modelId="{D7E53289-8D3B-41F6-8230-B098A75796FC}" type="presParOf" srcId="{AB1421E8-FA0E-44AF-9EFB-F2717E6DB761}" destId="{36C0741C-328F-4D34-B9F5-ED26B73FE91F}" srcOrd="2" destOrd="0" presId="urn:microsoft.com/office/officeart/2005/8/layout/orgChart1"/>
    <dgm:cxn modelId="{D389776F-EA2A-4851-808E-4DCEC29B8657}" type="presParOf" srcId="{19E8CD0B-7EEF-4CC5-9F48-26F4729BC9EB}" destId="{1A8D58D1-C127-4CB6-947A-C7ED62928900}" srcOrd="2" destOrd="0" presId="urn:microsoft.com/office/officeart/2005/8/layout/orgChart1"/>
    <dgm:cxn modelId="{72ACB762-E411-4CE2-9D54-9E4695284700}" type="presParOf" srcId="{DC1DFD9D-D0FD-4433-A5C1-2B4BF5E602C1}" destId="{D057C965-2E75-4B70-AE63-090C19D7F2B0}" srcOrd="2" destOrd="0" presId="urn:microsoft.com/office/officeart/2005/8/layout/orgChart1"/>
    <dgm:cxn modelId="{70A6E00E-6FAE-42E4-B513-6D7ECA1FA281}" type="presParOf" srcId="{6A5621C4-6AD4-4CF5-9BEE-82502D661773}" destId="{D585BB85-84C1-4941-9669-A24D6963A937}" srcOrd="4" destOrd="0" presId="urn:microsoft.com/office/officeart/2005/8/layout/orgChart1"/>
    <dgm:cxn modelId="{6FC737A1-AA49-4559-B1B4-D539C2792E2D}" type="presParOf" srcId="{6A5621C4-6AD4-4CF5-9BEE-82502D661773}" destId="{2E8831CA-4636-453A-82A7-523E2992BE05}" srcOrd="5" destOrd="0" presId="urn:microsoft.com/office/officeart/2005/8/layout/orgChart1"/>
    <dgm:cxn modelId="{4051E095-60EF-4142-88C3-0BCD39DC851B}" type="presParOf" srcId="{2E8831CA-4636-453A-82A7-523E2992BE05}" destId="{BB9F073F-5A3C-4517-AB34-3A0291475379}" srcOrd="0" destOrd="0" presId="urn:microsoft.com/office/officeart/2005/8/layout/orgChart1"/>
    <dgm:cxn modelId="{4A50F82B-EE86-43DC-93C5-7ECD3880C4C1}" type="presParOf" srcId="{BB9F073F-5A3C-4517-AB34-3A0291475379}" destId="{3B7B2484-BE38-4773-B73F-271387AE696E}" srcOrd="0" destOrd="0" presId="urn:microsoft.com/office/officeart/2005/8/layout/orgChart1"/>
    <dgm:cxn modelId="{F52B4F29-4934-4650-9E67-78B2D1C02379}" type="presParOf" srcId="{BB9F073F-5A3C-4517-AB34-3A0291475379}" destId="{AA7DB8F9-CE7C-4B39-AD6F-38E6FD0CA0D2}" srcOrd="1" destOrd="0" presId="urn:microsoft.com/office/officeart/2005/8/layout/orgChart1"/>
    <dgm:cxn modelId="{7CE22703-9170-4225-B978-D2F2673E3438}" type="presParOf" srcId="{2E8831CA-4636-453A-82A7-523E2992BE05}" destId="{04580928-3E4A-494B-A161-5641BE517E6F}" srcOrd="1" destOrd="0" presId="urn:microsoft.com/office/officeart/2005/8/layout/orgChart1"/>
    <dgm:cxn modelId="{0ABD52FF-D5D5-4CD1-8784-B6AFEEC84F7A}" type="presParOf" srcId="{2E8831CA-4636-453A-82A7-523E2992BE05}" destId="{49C49B39-95C3-483D-900B-34842759FA6D}" srcOrd="2" destOrd="0" presId="urn:microsoft.com/office/officeart/2005/8/layout/orgChart1"/>
    <dgm:cxn modelId="{422E9BFA-905C-45D2-AA63-5DB7E1E40EB9}" type="presParOf" srcId="{6A5621C4-6AD4-4CF5-9BEE-82502D661773}" destId="{9FDE8CBF-F02F-4878-A54B-54805443187B}" srcOrd="6" destOrd="0" presId="urn:microsoft.com/office/officeart/2005/8/layout/orgChart1"/>
    <dgm:cxn modelId="{D6155A82-397B-49A1-AA2A-DEA6BBDCA44A}" type="presParOf" srcId="{6A5621C4-6AD4-4CF5-9BEE-82502D661773}" destId="{82DF1382-FFEE-4AF5-A4A6-BCD823E3ADE3}" srcOrd="7" destOrd="0" presId="urn:microsoft.com/office/officeart/2005/8/layout/orgChart1"/>
    <dgm:cxn modelId="{977D2C0F-28BB-468C-AD0A-60F5D67A5930}" type="presParOf" srcId="{82DF1382-FFEE-4AF5-A4A6-BCD823E3ADE3}" destId="{F71946BE-F5BA-47A8-BE2B-4B237C594F4A}" srcOrd="0" destOrd="0" presId="urn:microsoft.com/office/officeart/2005/8/layout/orgChart1"/>
    <dgm:cxn modelId="{749C4B99-9E9A-400C-B6F3-E0756CA0C192}" type="presParOf" srcId="{F71946BE-F5BA-47A8-BE2B-4B237C594F4A}" destId="{60FE5C9C-E618-463A-9124-B143A1068A80}" srcOrd="0" destOrd="0" presId="urn:microsoft.com/office/officeart/2005/8/layout/orgChart1"/>
    <dgm:cxn modelId="{793837B2-B5DA-4AC9-ADD2-181FFED467C8}" type="presParOf" srcId="{F71946BE-F5BA-47A8-BE2B-4B237C594F4A}" destId="{1600A071-D7A3-466E-A311-7CAA74F75337}" srcOrd="1" destOrd="0" presId="urn:microsoft.com/office/officeart/2005/8/layout/orgChart1"/>
    <dgm:cxn modelId="{AD54CEEB-F601-438E-9886-2BEA5C76944B}" type="presParOf" srcId="{82DF1382-FFEE-4AF5-A4A6-BCD823E3ADE3}" destId="{7D81F424-9D51-4A7D-85CF-9A59FAB5AEDC}" srcOrd="1" destOrd="0" presId="urn:microsoft.com/office/officeart/2005/8/layout/orgChart1"/>
    <dgm:cxn modelId="{CD8310B8-1A27-484A-B67E-52601BC86F30}" type="presParOf" srcId="{7D81F424-9D51-4A7D-85CF-9A59FAB5AEDC}" destId="{5E72F4E8-AF59-4E86-B192-2D02818EE293}" srcOrd="0" destOrd="0" presId="urn:microsoft.com/office/officeart/2005/8/layout/orgChart1"/>
    <dgm:cxn modelId="{A49EB592-5223-4471-B89D-781C40571FED}" type="presParOf" srcId="{7D81F424-9D51-4A7D-85CF-9A59FAB5AEDC}" destId="{0D88CBA5-2187-4DB3-86B8-BF3CAE861D0C}" srcOrd="1" destOrd="0" presId="urn:microsoft.com/office/officeart/2005/8/layout/orgChart1"/>
    <dgm:cxn modelId="{82A00F03-7F6E-4E7A-AB21-8A1A45B472DB}" type="presParOf" srcId="{0D88CBA5-2187-4DB3-86B8-BF3CAE861D0C}" destId="{F6D64A95-9D93-4166-A67F-FF70B056B94F}" srcOrd="0" destOrd="0" presId="urn:microsoft.com/office/officeart/2005/8/layout/orgChart1"/>
    <dgm:cxn modelId="{A0720829-1EEC-433C-8A4C-BED93054EF36}" type="presParOf" srcId="{F6D64A95-9D93-4166-A67F-FF70B056B94F}" destId="{E3573E25-CCF2-4CF8-B920-C5F7B719E5F9}" srcOrd="0" destOrd="0" presId="urn:microsoft.com/office/officeart/2005/8/layout/orgChart1"/>
    <dgm:cxn modelId="{873361D3-727A-4C5D-8277-678E8A1034A4}" type="presParOf" srcId="{F6D64A95-9D93-4166-A67F-FF70B056B94F}" destId="{5B5EDA06-E9EB-4463-9872-39191454C504}" srcOrd="1" destOrd="0" presId="urn:microsoft.com/office/officeart/2005/8/layout/orgChart1"/>
    <dgm:cxn modelId="{013FCC79-D238-4BC3-A9DB-2720807DDCD0}" type="presParOf" srcId="{0D88CBA5-2187-4DB3-86B8-BF3CAE861D0C}" destId="{9233BD35-3D1D-480C-BD92-6643F757D314}" srcOrd="1" destOrd="0" presId="urn:microsoft.com/office/officeart/2005/8/layout/orgChart1"/>
    <dgm:cxn modelId="{2B2235F6-601C-4969-A0E3-F349C12122D0}" type="presParOf" srcId="{0D88CBA5-2187-4DB3-86B8-BF3CAE861D0C}" destId="{CBCC8863-4F35-48D5-B8EA-3E719D8C9394}" srcOrd="2" destOrd="0" presId="urn:microsoft.com/office/officeart/2005/8/layout/orgChart1"/>
    <dgm:cxn modelId="{FF264DD2-AA48-4461-A2AE-008C2A3FC497}" type="presParOf" srcId="{82DF1382-FFEE-4AF5-A4A6-BCD823E3ADE3}" destId="{EAE309C0-140E-4CC6-A4DA-15C6335F0C7C}" srcOrd="2" destOrd="0" presId="urn:microsoft.com/office/officeart/2005/8/layout/orgChart1"/>
    <dgm:cxn modelId="{45AD25B3-6361-4BBF-9C9A-D4BCC2F82CCA}" type="presParOf" srcId="{508458AE-56EB-4CCC-9DB5-B804644CAF6C}" destId="{23E62261-68D9-49C8-B5C3-F1C23B1C0035}" srcOrd="2" destOrd="0" presId="urn:microsoft.com/office/officeart/2005/8/layout/orgChart1"/>
    <dgm:cxn modelId="{3C542017-0336-479D-90F4-49EDD2384218}" type="presParOf" srcId="{E36BC3C4-314F-4437-9E20-7C4DF088C7DD}" destId="{938C9099-D93C-4E82-9A3F-55918EE4C5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8650D-2A1A-4B2C-B959-20661077183E}" type="datetimeFigureOut">
              <a:rPr lang="ko-KR" altLang="en-US" smtClean="0"/>
              <a:t>2020-05-20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554F8-E850-4E03-9C23-5B865B318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6146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7310D-4A3C-4D77-B033-5B6B2884639D}" type="datetimeFigureOut">
              <a:rPr lang="ko-KR" altLang="en-US" smtClean="0"/>
              <a:t>2020-05-20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37324-3276-4269-A08A-7EE752CC5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7748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02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320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8348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5188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210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22194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68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46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Meskipun mortality</a:t>
            </a:r>
            <a:r>
              <a:rPr lang="id-ID" baseline="0" dirty="0" smtClean="0"/>
              <a:t> rate, dan prevalensinya kebanyakan turun, namun masih terdapat banyak hal yang harus diperbaiki, seperti MDR TB, notifikasi kasus, penemuan kasus baru, dsb  </a:t>
            </a:r>
          </a:p>
          <a:p>
            <a:r>
              <a:rPr lang="id-ID" baseline="0" dirty="0" smtClean="0"/>
              <a:t>Indonesia top 3 gap between reported case n incidence (no 2=16%)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5492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Recent data for the global burden of disease </a:t>
            </a:r>
            <a:r>
              <a:rPr lang="en-US" b="1" dirty="0" err="1" smtClean="0">
                <a:effectLst/>
              </a:rPr>
              <a:t>refl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ect</a:t>
            </a:r>
            <a:r>
              <a:rPr lang="en-US" b="1" dirty="0" smtClean="0">
                <a:effectLst/>
              </a:rPr>
              <a:t> major demographic and lifestyle changes, leading to a rise in non- communicable diseases. Most countries with high levels of tuberculosis face a large comorbidity burden from both non-communicable and communicable diseases.</a:t>
            </a:r>
          </a:p>
          <a:p>
            <a:endParaRPr lang="en-US" b="1" dirty="0" smtClean="0">
              <a:effectLst/>
            </a:endParaRPr>
          </a:p>
          <a:p>
            <a:r>
              <a:rPr lang="id-ID" b="1" dirty="0" smtClean="0">
                <a:effectLst/>
              </a:rPr>
              <a:t>New emerging </a:t>
            </a:r>
            <a:r>
              <a:rPr lang="id-ID" b="1" dirty="0" smtClean="0">
                <a:effectLst/>
                <a:sym typeface="Wingdings" panose="05000000000000000000" pitchFamily="2" charset="2"/>
              </a:rPr>
              <a:t> looming co-epidemic </a:t>
            </a:r>
          </a:p>
          <a:p>
            <a:endParaRPr lang="id-ID" b="1" dirty="0" smtClean="0">
              <a:effectLst/>
            </a:endParaRPr>
          </a:p>
          <a:p>
            <a:r>
              <a:rPr lang="en-US" b="1" dirty="0" smtClean="0">
                <a:effectLst/>
              </a:rPr>
              <a:t>Diabetes mellitus is strongly associated with tuberculosis in Indonesia</a:t>
            </a:r>
            <a:endParaRPr lang="id-ID" b="1" dirty="0" smtClean="0">
              <a:effectLst/>
            </a:endParaRPr>
          </a:p>
          <a:p>
            <a:r>
              <a:rPr lang="en-US" dirty="0" smtClean="0"/>
              <a:t>Diabetes mellitus was present in 60 of 454 TB patients (13.2%) and 18 of 556 (3.2%) control subjects (OR 4.7; 95%CI 2.7– 8.1).</a:t>
            </a:r>
            <a:r>
              <a:rPr lang="id-ID" dirty="0" smtClean="0"/>
              <a:t> (Alisjahbana, 2006)</a:t>
            </a:r>
          </a:p>
          <a:p>
            <a:endParaRPr lang="id-ID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200" b="1" dirty="0" smtClean="0">
                <a:solidFill>
                  <a:srgbClr val="FF0000"/>
                </a:solidFill>
              </a:rPr>
              <a:t>Jumlah </a:t>
            </a:r>
            <a:r>
              <a:rPr lang="en-ID" sz="1200" b="1" dirty="0" err="1" smtClean="0">
                <a:solidFill>
                  <a:srgbClr val="FF0000"/>
                </a:solidFill>
              </a:rPr>
              <a:t>penderita</a:t>
            </a:r>
            <a:r>
              <a:rPr lang="en-ID" sz="1200" b="1" dirty="0" smtClean="0">
                <a:solidFill>
                  <a:srgbClr val="FF0000"/>
                </a:solidFill>
              </a:rPr>
              <a:t> DM </a:t>
            </a:r>
            <a:r>
              <a:rPr lang="en-ID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</a:t>
            </a:r>
            <a:r>
              <a:rPr lang="en-ID" sz="1200" b="1" dirty="0" smtClean="0">
                <a:solidFill>
                  <a:srgbClr val="FF0000"/>
                </a:solidFill>
              </a:rPr>
              <a:t> </a:t>
            </a:r>
            <a:r>
              <a:rPr lang="en-ID" sz="1200" b="1" dirty="0" err="1" smtClean="0">
                <a:solidFill>
                  <a:srgbClr val="FF0000"/>
                </a:solidFill>
              </a:rPr>
              <a:t>risiko</a:t>
            </a:r>
            <a:r>
              <a:rPr lang="en-ID" sz="1200" b="1" dirty="0" smtClean="0">
                <a:solidFill>
                  <a:srgbClr val="FF0000"/>
                </a:solidFill>
              </a:rPr>
              <a:t> </a:t>
            </a:r>
            <a:r>
              <a:rPr lang="en-ID" sz="1200" b="1" dirty="0" err="1" smtClean="0">
                <a:solidFill>
                  <a:srgbClr val="FF0000"/>
                </a:solidFill>
              </a:rPr>
              <a:t>insidensi</a:t>
            </a:r>
            <a:r>
              <a:rPr lang="en-ID" sz="1200" b="1" dirty="0" smtClean="0">
                <a:solidFill>
                  <a:srgbClr val="FF0000"/>
                </a:solidFill>
              </a:rPr>
              <a:t> TB </a:t>
            </a:r>
            <a:r>
              <a:rPr lang="en-ID" sz="1200" b="1" dirty="0" err="1" smtClean="0">
                <a:solidFill>
                  <a:srgbClr val="FF0000"/>
                </a:solidFill>
              </a:rPr>
              <a:t>baru</a:t>
            </a:r>
            <a:r>
              <a:rPr lang="en-ID" sz="1200" b="1" dirty="0" smtClean="0">
                <a:solidFill>
                  <a:srgbClr val="FF0000"/>
                </a:solidFill>
              </a:rPr>
              <a:t> dan LTBI </a:t>
            </a:r>
            <a:r>
              <a:rPr lang="en-ID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ID" sz="1200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burden </a:t>
            </a:r>
            <a:r>
              <a:rPr lang="en-ID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TB-DM </a:t>
            </a:r>
            <a:r>
              <a:rPr lang="en-ID" sz="12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menjadi</a:t>
            </a:r>
            <a:r>
              <a:rPr lang="en-ID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&gt;&gt; TB-HIV</a:t>
            </a:r>
            <a:endParaRPr lang="en-ID" sz="12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147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9093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Perlunya Adaptasi CFTB-DM dan</a:t>
            </a:r>
            <a:r>
              <a:rPr lang="id-ID" baseline="0" dirty="0" smtClean="0"/>
              <a:t> EBI/ EBG lainnya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7381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PNPK :</a:t>
            </a:r>
            <a:r>
              <a:rPr lang="en-ID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TB-DM</a:t>
            </a:r>
            <a:r>
              <a:rPr lang="id-ID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d-ID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disebutkan sebagai </a:t>
            </a:r>
            <a:r>
              <a:rPr lang="en-ID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kondisi</a:t>
            </a:r>
            <a:r>
              <a:rPr lang="en-ID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D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khusus</a:t>
            </a:r>
            <a:r>
              <a:rPr lang="en-ID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yang </a:t>
            </a:r>
            <a:r>
              <a:rPr lang="en-ID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harus</a:t>
            </a:r>
            <a:r>
              <a:rPr lang="en-ID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D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diperhati</a:t>
            </a:r>
            <a:r>
              <a:rPr lang="id-ID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</a:t>
            </a:r>
            <a:r>
              <a:rPr lang="en-ID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4039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b="1" dirty="0" smtClean="0">
                <a:solidFill>
                  <a:srgbClr val="FF0000"/>
                </a:solidFill>
              </a:rPr>
              <a:t>Teknis Skrining </a:t>
            </a:r>
            <a:r>
              <a:rPr lang="id-ID" dirty="0" smtClean="0"/>
              <a:t>yang meliputi k</a:t>
            </a:r>
            <a:r>
              <a:rPr lang="en-ID" dirty="0" err="1" smtClean="0"/>
              <a:t>apan</a:t>
            </a:r>
            <a:r>
              <a:rPr lang="en-ID" dirty="0" smtClean="0"/>
              <a:t> </a:t>
            </a:r>
            <a:r>
              <a:rPr lang="en-ID" dirty="0" err="1" smtClean="0"/>
              <a:t>sebaiknya</a:t>
            </a:r>
            <a:r>
              <a:rPr lang="en-ID" dirty="0" smtClean="0"/>
              <a:t> </a:t>
            </a:r>
            <a:r>
              <a:rPr lang="en-ID" dirty="0" err="1" smtClean="0"/>
              <a:t>mulai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penapisan</a:t>
            </a:r>
            <a:r>
              <a:rPr lang="en-ID" dirty="0" smtClean="0"/>
              <a:t> </a:t>
            </a:r>
            <a:r>
              <a:rPr lang="en-ID" dirty="0" err="1" smtClean="0"/>
              <a:t>termasuk</a:t>
            </a:r>
            <a:r>
              <a:rPr lang="en-ID" dirty="0" smtClean="0"/>
              <a:t> </a:t>
            </a:r>
            <a:r>
              <a:rPr lang="en-ID" dirty="0" err="1" smtClean="0"/>
              <a:t>seberapa</a:t>
            </a:r>
            <a:r>
              <a:rPr lang="en-ID" dirty="0" smtClean="0"/>
              <a:t> </a:t>
            </a:r>
            <a:r>
              <a:rPr lang="en-ID" dirty="0" err="1" smtClean="0"/>
              <a:t>sering</a:t>
            </a:r>
            <a:r>
              <a:rPr lang="en-ID" dirty="0" smtClean="0"/>
              <a:t> </a:t>
            </a:r>
            <a:r>
              <a:rPr lang="en-ID" dirty="0" err="1" smtClean="0"/>
              <a:t>frekuensinya</a:t>
            </a:r>
            <a:r>
              <a:rPr lang="en-ID" dirty="0" smtClean="0"/>
              <a:t> dan </a:t>
            </a:r>
            <a:r>
              <a:rPr lang="en-ID" dirty="0" err="1" smtClean="0"/>
              <a:t>bagaimana</a:t>
            </a:r>
            <a:r>
              <a:rPr lang="en-ID" dirty="0" smtClean="0"/>
              <a:t> </a:t>
            </a:r>
            <a:r>
              <a:rPr lang="en-ID" dirty="0" err="1" smtClean="0"/>
              <a:t>menapis</a:t>
            </a:r>
            <a:r>
              <a:rPr lang="en-ID" dirty="0" smtClean="0"/>
              <a:t> </a:t>
            </a:r>
            <a:r>
              <a:rPr lang="en-ID" dirty="0" err="1" smtClean="0"/>
              <a:t>pasien</a:t>
            </a:r>
            <a:r>
              <a:rPr lang="en-ID" dirty="0" smtClean="0"/>
              <a:t> TB-DM </a:t>
            </a:r>
            <a:r>
              <a:rPr lang="en-ID" dirty="0" err="1" smtClean="0"/>
              <a:t>terkait</a:t>
            </a:r>
            <a:r>
              <a:rPr lang="en-ID" dirty="0" smtClean="0"/>
              <a:t> </a:t>
            </a:r>
            <a:r>
              <a:rPr lang="en-ID" dirty="0" err="1" smtClean="0"/>
              <a:t>metode</a:t>
            </a:r>
            <a:r>
              <a:rPr lang="en-ID" dirty="0" smtClean="0"/>
              <a:t>/ </a:t>
            </a:r>
            <a:r>
              <a:rPr lang="en-ID" dirty="0" err="1" smtClean="0"/>
              <a:t>alat</a:t>
            </a:r>
            <a:r>
              <a:rPr lang="en-ID" dirty="0" smtClean="0"/>
              <a:t> yang </a:t>
            </a:r>
            <a:r>
              <a:rPr lang="en-ID" dirty="0" err="1" smtClean="0"/>
              <a:t>terbaik</a:t>
            </a:r>
            <a:r>
              <a:rPr lang="en-ID" dirty="0" smtClean="0"/>
              <a:t> dan </a:t>
            </a:r>
            <a:r>
              <a:rPr lang="en-ID" i="1" dirty="0" smtClean="0"/>
              <a:t>cost effectiveness</a:t>
            </a:r>
            <a:r>
              <a:rPr lang="en-ID" dirty="0" smtClean="0"/>
              <a:t> </a:t>
            </a:r>
            <a:r>
              <a:rPr lang="en-ID" dirty="0" err="1" smtClean="0"/>
              <a:t>belum</a:t>
            </a:r>
            <a:r>
              <a:rPr lang="en-ID" dirty="0" smtClean="0"/>
              <a:t> </a:t>
            </a:r>
            <a:r>
              <a:rPr lang="en-ID" dirty="0" err="1" smtClean="0"/>
              <a:t>sepenuhnya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terpecahkan</a:t>
            </a:r>
            <a:r>
              <a:rPr lang="en-ID" dirty="0" smtClean="0"/>
              <a:t> (Harries et al., 2015). </a:t>
            </a:r>
            <a:endParaRPr lang="id-ID" dirty="0" smtClean="0"/>
          </a:p>
          <a:p>
            <a:r>
              <a:rPr lang="id-ID" b="1" dirty="0" smtClean="0">
                <a:solidFill>
                  <a:srgbClr val="FF0000"/>
                </a:solidFill>
              </a:rPr>
              <a:t>Kesiapan </a:t>
            </a:r>
            <a:r>
              <a:rPr lang="en-ID" b="1" dirty="0" err="1" smtClean="0">
                <a:solidFill>
                  <a:srgbClr val="FF0000"/>
                </a:solidFill>
              </a:rPr>
              <a:t>petugas</a:t>
            </a:r>
            <a:r>
              <a:rPr lang="en-ID" b="1" dirty="0" smtClean="0">
                <a:solidFill>
                  <a:srgbClr val="FF0000"/>
                </a:solidFill>
              </a:rPr>
              <a:t> </a:t>
            </a:r>
            <a:r>
              <a:rPr lang="en-ID" dirty="0" smtClean="0"/>
              <a:t>kesehatan </a:t>
            </a:r>
            <a:r>
              <a:rPr lang="en-ID" dirty="0" err="1" smtClean="0"/>
              <a:t>terkait</a:t>
            </a:r>
            <a:r>
              <a:rPr lang="en-ID" dirty="0" smtClean="0"/>
              <a:t> </a:t>
            </a:r>
            <a:r>
              <a:rPr lang="id-ID" dirty="0" smtClean="0"/>
              <a:t>p</a:t>
            </a:r>
            <a:r>
              <a:rPr lang="en-ID" dirty="0" err="1" smtClean="0"/>
              <a:t>engetahuan</a:t>
            </a:r>
            <a:r>
              <a:rPr lang="en-ID" dirty="0" smtClean="0"/>
              <a:t> dan </a:t>
            </a:r>
            <a:r>
              <a:rPr lang="en-ID" dirty="0" err="1" smtClean="0"/>
              <a:t>keterampilan</a:t>
            </a:r>
            <a:r>
              <a:rPr lang="en-ID" dirty="0" smtClean="0"/>
              <a:t> </a:t>
            </a:r>
            <a:r>
              <a:rPr lang="en-ID" dirty="0" err="1" smtClean="0"/>
              <a:t>penatalaksanaan</a:t>
            </a:r>
            <a:r>
              <a:rPr lang="en-ID" dirty="0" smtClean="0"/>
              <a:t> TB-DM (Jiménez-Corona et al., 2013) </a:t>
            </a:r>
            <a:r>
              <a:rPr lang="en-ID" dirty="0" err="1" smtClean="0"/>
              <a:t>serta</a:t>
            </a:r>
            <a:r>
              <a:rPr lang="en-ID" dirty="0" smtClean="0"/>
              <a:t> </a:t>
            </a:r>
            <a:r>
              <a:rPr lang="en-ID" dirty="0" err="1" smtClean="0"/>
              <a:t>hal-hal</a:t>
            </a:r>
            <a:r>
              <a:rPr lang="en-ID" dirty="0" smtClean="0"/>
              <a:t> </a:t>
            </a:r>
            <a:r>
              <a:rPr lang="en-ID" dirty="0" err="1" smtClean="0"/>
              <a:t>terkait</a:t>
            </a:r>
            <a:r>
              <a:rPr lang="en-ID" dirty="0" smtClean="0"/>
              <a:t> </a:t>
            </a:r>
            <a:r>
              <a:rPr lang="en-ID" dirty="0" err="1" smtClean="0"/>
              <a:t>sumber</a:t>
            </a:r>
            <a:r>
              <a:rPr lang="en-ID" dirty="0" smtClean="0"/>
              <a:t> </a:t>
            </a:r>
            <a:r>
              <a:rPr lang="en-ID" dirty="0" err="1" smtClean="0"/>
              <a:t>daya</a:t>
            </a:r>
            <a:r>
              <a:rPr lang="en-ID" dirty="0" smtClean="0"/>
              <a:t> </a:t>
            </a:r>
            <a:r>
              <a:rPr lang="en-ID" dirty="0" err="1" smtClean="0"/>
              <a:t>manusia</a:t>
            </a:r>
            <a:r>
              <a:rPr lang="en-ID" dirty="0" smtClean="0"/>
              <a:t> </a:t>
            </a:r>
            <a:r>
              <a:rPr lang="en-ID" dirty="0" err="1" smtClean="0"/>
              <a:t>termasuk</a:t>
            </a:r>
            <a:r>
              <a:rPr lang="en-ID" dirty="0" smtClean="0"/>
              <a:t> </a:t>
            </a:r>
            <a:r>
              <a:rPr lang="en-ID" dirty="0" err="1" smtClean="0"/>
              <a:t>masalah</a:t>
            </a:r>
            <a:r>
              <a:rPr lang="en-ID" dirty="0" smtClean="0"/>
              <a:t> </a:t>
            </a:r>
            <a:r>
              <a:rPr lang="en-ID" i="1" dirty="0" smtClean="0"/>
              <a:t>acceptance, awareness, </a:t>
            </a:r>
            <a:r>
              <a:rPr lang="en-ID" dirty="0" smtClean="0"/>
              <a:t>dan lain </a:t>
            </a:r>
            <a:r>
              <a:rPr lang="en-ID" dirty="0" err="1" smtClean="0"/>
              <a:t>sebagainya</a:t>
            </a:r>
            <a:r>
              <a:rPr lang="en-ID" dirty="0" smtClean="0"/>
              <a:t> </a:t>
            </a:r>
            <a:r>
              <a:rPr lang="en-ID" dirty="0" err="1" smtClean="0"/>
              <a:t>belum</a:t>
            </a:r>
            <a:r>
              <a:rPr lang="en-ID" dirty="0" smtClean="0"/>
              <a:t> </a:t>
            </a:r>
            <a:r>
              <a:rPr lang="en-ID" dirty="0" err="1" smtClean="0"/>
              <a:t>sepenuhnya</a:t>
            </a:r>
            <a:r>
              <a:rPr lang="en-ID" dirty="0" smtClean="0"/>
              <a:t> </a:t>
            </a:r>
            <a:r>
              <a:rPr lang="en-ID" dirty="0" err="1" smtClean="0"/>
              <a:t>disiapkan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baik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melaksanakan</a:t>
            </a:r>
            <a:r>
              <a:rPr lang="en-ID" dirty="0" smtClean="0"/>
              <a:t> </a:t>
            </a:r>
            <a:r>
              <a:rPr lang="en-ID" i="1" dirty="0" smtClean="0"/>
              <a:t>joint programme </a:t>
            </a:r>
            <a:r>
              <a:rPr lang="en-ID" dirty="0" err="1" smtClean="0"/>
              <a:t>tersebut</a:t>
            </a:r>
            <a:r>
              <a:rPr lang="en-ID" dirty="0" smtClean="0"/>
              <a:t>. </a:t>
            </a:r>
            <a:endParaRPr lang="id-ID" dirty="0" smtClean="0"/>
          </a:p>
          <a:p>
            <a:r>
              <a:rPr lang="en-ID" dirty="0" err="1" smtClean="0"/>
              <a:t>Upaya</a:t>
            </a:r>
            <a:r>
              <a:rPr lang="en-ID" dirty="0" smtClean="0"/>
              <a:t> </a:t>
            </a:r>
            <a:r>
              <a:rPr lang="en-ID" dirty="0" err="1" smtClean="0"/>
              <a:t>potensial</a:t>
            </a:r>
            <a:r>
              <a:rPr lang="en-ID" dirty="0" smtClean="0"/>
              <a:t> lain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meningkatkan</a:t>
            </a:r>
            <a:r>
              <a:rPr lang="en-ID" dirty="0" smtClean="0"/>
              <a:t> </a:t>
            </a:r>
            <a:r>
              <a:rPr lang="en-ID" dirty="0" err="1" smtClean="0"/>
              <a:t>skrining</a:t>
            </a:r>
            <a:r>
              <a:rPr lang="en-ID" dirty="0" smtClean="0"/>
              <a:t> dan </a:t>
            </a:r>
            <a:r>
              <a:rPr lang="en-ID" dirty="0" err="1" smtClean="0"/>
              <a:t>penegakan</a:t>
            </a:r>
            <a:r>
              <a:rPr lang="en-ID" dirty="0" smtClean="0"/>
              <a:t> diagnosis </a:t>
            </a:r>
            <a:r>
              <a:rPr lang="en-ID" dirty="0" err="1" smtClean="0"/>
              <a:t>sedini</a:t>
            </a:r>
            <a:r>
              <a:rPr lang="en-ID" dirty="0" smtClean="0"/>
              <a:t> </a:t>
            </a:r>
            <a:r>
              <a:rPr lang="en-ID" dirty="0" err="1" smtClean="0"/>
              <a:t>mungkin</a:t>
            </a:r>
            <a:r>
              <a:rPr lang="en-ID" dirty="0" smtClean="0"/>
              <a:t> </a:t>
            </a:r>
            <a:r>
              <a:rPr lang="en-ID" dirty="0" err="1" smtClean="0"/>
              <a:t>adalah</a:t>
            </a:r>
            <a:r>
              <a:rPr lang="en-ID" dirty="0" smtClean="0"/>
              <a:t> </a:t>
            </a:r>
            <a:r>
              <a:rPr lang="en-ID" dirty="0" err="1" smtClean="0"/>
              <a:t>melalui</a:t>
            </a:r>
            <a:r>
              <a:rPr lang="en-ID" dirty="0" smtClean="0"/>
              <a:t> </a:t>
            </a:r>
            <a:r>
              <a:rPr lang="en-ID" b="1" dirty="0" err="1" smtClean="0">
                <a:solidFill>
                  <a:srgbClr val="FF0000"/>
                </a:solidFill>
              </a:rPr>
              <a:t>edukasi</a:t>
            </a:r>
            <a:r>
              <a:rPr lang="en-ID" b="1" dirty="0" smtClean="0">
                <a:solidFill>
                  <a:srgbClr val="FF0000"/>
                </a:solidFill>
              </a:rPr>
              <a:t> </a:t>
            </a:r>
            <a:r>
              <a:rPr lang="en-ID" b="1" dirty="0" err="1" smtClean="0">
                <a:solidFill>
                  <a:srgbClr val="FF0000"/>
                </a:solidFill>
              </a:rPr>
              <a:t>pasien</a:t>
            </a:r>
            <a:r>
              <a:rPr lang="en-ID" b="1" dirty="0" smtClean="0">
                <a:solidFill>
                  <a:srgbClr val="FF0000"/>
                </a:solidFill>
              </a:rPr>
              <a:t> dan </a:t>
            </a:r>
            <a:r>
              <a:rPr lang="en-ID" b="1" dirty="0" err="1" smtClean="0">
                <a:solidFill>
                  <a:srgbClr val="FF0000"/>
                </a:solidFill>
              </a:rPr>
              <a:t>keluarga</a:t>
            </a:r>
            <a:r>
              <a:rPr lang="en-ID" b="1" dirty="0" smtClean="0">
                <a:solidFill>
                  <a:srgbClr val="FF0000"/>
                </a:solidFill>
              </a:rPr>
              <a:t> </a:t>
            </a:r>
            <a:r>
              <a:rPr lang="en-ID" dirty="0" err="1" smtClean="0"/>
              <a:t>sebagai</a:t>
            </a:r>
            <a:r>
              <a:rPr lang="en-ID" dirty="0" smtClean="0"/>
              <a:t> </a:t>
            </a:r>
            <a:r>
              <a:rPr lang="en-ID" dirty="0" err="1" smtClean="0"/>
              <a:t>metode</a:t>
            </a:r>
            <a:r>
              <a:rPr lang="en-ID" dirty="0" smtClean="0"/>
              <a:t> yang paling </a:t>
            </a:r>
            <a:r>
              <a:rPr lang="en-ID" dirty="0" err="1" smtClean="0"/>
              <a:t>sederhana</a:t>
            </a:r>
            <a:r>
              <a:rPr lang="en-ID" dirty="0" smtClean="0"/>
              <a:t>, </a:t>
            </a:r>
            <a:r>
              <a:rPr lang="en-ID" dirty="0" err="1" smtClean="0"/>
              <a:t>murah</a:t>
            </a:r>
            <a:r>
              <a:rPr lang="en-ID" dirty="0" smtClean="0"/>
              <a:t>, </a:t>
            </a:r>
            <a:r>
              <a:rPr lang="en-ID" dirty="0" err="1" smtClean="0"/>
              <a:t>namun</a:t>
            </a:r>
            <a:r>
              <a:rPr lang="en-ID" dirty="0" smtClean="0"/>
              <a:t> </a:t>
            </a:r>
            <a:r>
              <a:rPr lang="en-ID" dirty="0" err="1" smtClean="0"/>
              <a:t>belum</a:t>
            </a:r>
            <a:r>
              <a:rPr lang="en-ID" dirty="0" smtClean="0"/>
              <a:t> </a:t>
            </a:r>
            <a:r>
              <a:rPr lang="en-ID" dirty="0" err="1" smtClean="0"/>
              <a:t>banyak</a:t>
            </a:r>
            <a:r>
              <a:rPr lang="en-ID" dirty="0" smtClean="0"/>
              <a:t> </a:t>
            </a:r>
            <a:r>
              <a:rPr lang="en-ID" dirty="0" err="1" smtClean="0"/>
              <a:t>dievaluasi</a:t>
            </a:r>
            <a:r>
              <a:rPr lang="en-ID" dirty="0" smtClean="0"/>
              <a:t> dan </a:t>
            </a:r>
            <a:r>
              <a:rPr lang="en-ID" dirty="0" err="1" smtClean="0"/>
              <a:t>diteliti</a:t>
            </a:r>
            <a:r>
              <a:rPr lang="en-ID" dirty="0" smtClean="0"/>
              <a:t> (Harries et al., 2015).</a:t>
            </a:r>
            <a:endParaRPr lang="id-ID" sz="800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Dokumentasi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terintegrasi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id-ID" dirty="0" smtClean="0"/>
              <a:t>pada umumnya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pengumpulan</a:t>
            </a:r>
            <a:r>
              <a:rPr lang="en-US" dirty="0" smtClean="0"/>
              <a:t> data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(</a:t>
            </a:r>
            <a:r>
              <a:rPr lang="en-US" dirty="0" err="1" smtClean="0"/>
              <a:t>Samal</a:t>
            </a:r>
            <a:r>
              <a:rPr lang="en-US" dirty="0" smtClean="0"/>
              <a:t>, 2016).</a:t>
            </a:r>
            <a:endParaRPr lang="id-ID" dirty="0" smtClean="0"/>
          </a:p>
          <a:p>
            <a:r>
              <a:rPr lang="id-ID" sz="800" dirty="0" smtClean="0"/>
              <a:t>Pembiayaan &amp; sumber daya, pada umumnya terdapat masalah pada skrining DM </a:t>
            </a:r>
            <a:r>
              <a:rPr lang="en-US" sz="800" dirty="0" err="1" smtClean="0"/>
              <a:t>pada</a:t>
            </a:r>
            <a:r>
              <a:rPr lang="en-US" sz="800" dirty="0" smtClean="0"/>
              <a:t> </a:t>
            </a:r>
            <a:r>
              <a:rPr lang="en-US" sz="800" dirty="0" err="1" smtClean="0"/>
              <a:t>peserta</a:t>
            </a:r>
            <a:r>
              <a:rPr lang="en-US" sz="800" dirty="0" smtClean="0"/>
              <a:t> non BPJS, </a:t>
            </a:r>
            <a:r>
              <a:rPr lang="en-US" sz="800" dirty="0" err="1" smtClean="0"/>
              <a:t>serta</a:t>
            </a:r>
            <a:r>
              <a:rPr lang="en-US" sz="800" dirty="0" smtClean="0"/>
              <a:t> Rontgen Thorax </a:t>
            </a:r>
            <a:r>
              <a:rPr lang="en-US" sz="800" dirty="0" err="1" smtClean="0"/>
              <a:t>untuk</a:t>
            </a:r>
            <a:r>
              <a:rPr lang="en-US" sz="800" baseline="0" dirty="0" smtClean="0"/>
              <a:t> </a:t>
            </a:r>
            <a:r>
              <a:rPr lang="en-US" sz="800" baseline="0" dirty="0" err="1" smtClean="0"/>
              <a:t>skrining</a:t>
            </a:r>
            <a:r>
              <a:rPr lang="en-US" sz="800" baseline="0" dirty="0" smtClean="0"/>
              <a:t> </a:t>
            </a:r>
            <a:r>
              <a:rPr lang="en-US" sz="800" baseline="0" dirty="0" err="1" smtClean="0"/>
              <a:t>awal</a:t>
            </a:r>
            <a:endParaRPr lang="en-US" sz="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8329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and disease specific models</a:t>
            </a:r>
            <a:endParaRPr lang="id-ID" dirty="0" smtClean="0"/>
          </a:p>
          <a:p>
            <a:r>
              <a:rPr lang="id-ID" dirty="0" smtClean="0"/>
              <a:t>CCM (Wagner, 1999)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054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lvl="1" indent="-96838">
              <a:buFont typeface="Arial" panose="020B0604020202020204" pitchFamily="34" charset="0"/>
              <a:buChar char="•"/>
            </a:pPr>
            <a:r>
              <a:rPr lang="en-US" sz="1400" dirty="0" smtClean="0"/>
              <a:t>akuntabilitas</a:t>
            </a:r>
            <a:r>
              <a:rPr lang="id-ID" sz="1400" dirty="0" smtClean="0"/>
              <a:t>,</a:t>
            </a:r>
            <a:r>
              <a:rPr lang="en-US" sz="1400" dirty="0" smtClean="0"/>
              <a:t> </a:t>
            </a:r>
            <a:endParaRPr lang="id-ID" sz="1400" dirty="0" smtClean="0"/>
          </a:p>
          <a:p>
            <a:pPr marL="271463" lvl="1" indent="-96838">
              <a:buFont typeface="Arial" panose="020B0604020202020204" pitchFamily="34" charset="0"/>
              <a:buChar char="•"/>
            </a:pPr>
            <a:r>
              <a:rPr lang="en-US" sz="1400" i="1" dirty="0" smtClean="0"/>
              <a:t>joint </a:t>
            </a:r>
            <a:r>
              <a:rPr lang="en-US" sz="1400" i="1" dirty="0" err="1" smtClean="0"/>
              <a:t>decission</a:t>
            </a:r>
            <a:r>
              <a:rPr lang="en-US" sz="1400" i="1" dirty="0" smtClean="0"/>
              <a:t> making</a:t>
            </a:r>
            <a:r>
              <a:rPr lang="en-US" sz="1400" dirty="0" smtClean="0"/>
              <a:t>, </a:t>
            </a:r>
            <a:endParaRPr lang="id-ID" sz="1400" dirty="0" smtClean="0"/>
          </a:p>
          <a:p>
            <a:pPr marL="271463" lvl="1" indent="-96838">
              <a:buFont typeface="Arial" panose="020B0604020202020204" pitchFamily="34" charset="0"/>
              <a:buChar char="•"/>
            </a:pPr>
            <a:r>
              <a:rPr lang="en-US" sz="1400" i="1" dirty="0" smtClean="0"/>
              <a:t>clinical leadership</a:t>
            </a:r>
            <a:r>
              <a:rPr lang="en-US" sz="1400" dirty="0" smtClean="0"/>
              <a:t>, </a:t>
            </a:r>
            <a:endParaRPr lang="id-ID" sz="1400" dirty="0" smtClean="0"/>
          </a:p>
          <a:p>
            <a:pPr marL="271463" lvl="1" indent="-96838">
              <a:buFont typeface="Arial" panose="020B0604020202020204" pitchFamily="34" charset="0"/>
              <a:buChar char="•"/>
            </a:pPr>
            <a:r>
              <a:rPr lang="en-US" sz="1400" i="1" dirty="0" smtClean="0"/>
              <a:t>information sharing</a:t>
            </a:r>
            <a:r>
              <a:rPr lang="en-US" sz="1400" dirty="0" smtClean="0"/>
              <a:t>, </a:t>
            </a:r>
            <a:endParaRPr lang="id-ID" sz="1400" dirty="0" smtClean="0"/>
          </a:p>
          <a:p>
            <a:pPr marL="271463" lvl="1" indent="-96838">
              <a:buFont typeface="Arial" panose="020B0604020202020204" pitchFamily="34" charset="0"/>
              <a:buChar char="•"/>
            </a:pPr>
            <a:r>
              <a:rPr lang="en-US" sz="1400" dirty="0" err="1" smtClean="0"/>
              <a:t>insentif</a:t>
            </a:r>
            <a:r>
              <a:rPr lang="en-US" sz="1400" dirty="0" smtClean="0"/>
              <a:t>, </a:t>
            </a:r>
            <a:endParaRPr lang="id-ID" sz="1400" dirty="0" smtClean="0"/>
          </a:p>
          <a:p>
            <a:pPr marL="271463" lvl="1" indent="-96838">
              <a:buFont typeface="Arial" panose="020B0604020202020204" pitchFamily="34" charset="0"/>
              <a:buChar char="•"/>
            </a:pPr>
            <a:r>
              <a:rPr lang="en-US" sz="1400" i="1" dirty="0" smtClean="0"/>
              <a:t>patient engagement</a:t>
            </a:r>
            <a:r>
              <a:rPr lang="en-US" sz="1400" dirty="0" smtClean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37324-3276-4269-A08A-7EE752CC5FA3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238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7889684" y="2859782"/>
            <a:ext cx="767433" cy="144000"/>
            <a:chOff x="7934433" y="3003797"/>
            <a:chExt cx="767433" cy="144000"/>
          </a:xfrm>
        </p:grpSpPr>
        <p:sp>
          <p:nvSpPr>
            <p:cNvPr id="9" name="Rectangle 8"/>
            <p:cNvSpPr/>
            <p:nvPr/>
          </p:nvSpPr>
          <p:spPr>
            <a:xfrm>
              <a:off x="7934433" y="3003797"/>
              <a:ext cx="144000" cy="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142244" y="3003797"/>
              <a:ext cx="144000" cy="14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50055" y="3003797"/>
              <a:ext cx="144000" cy="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557866" y="3003797"/>
              <a:ext cx="144000" cy="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9" name="Title 2">
            <a:extLst>
              <a:ext uri="{FF2B5EF4-FFF2-40B4-BE49-F238E27FC236}">
                <a16:creationId xmlns="" xmlns:a16="http://schemas.microsoft.com/office/drawing/2014/main" id="{2404D70E-24EA-41AF-ABEE-5B2140D06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23959" y="3075918"/>
            <a:ext cx="3960000" cy="1008000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algn="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맑은 고딕" pitchFamily="50" charset="-127"/>
                <a:cs typeface="Arial" pitchFamily="34" charset="0"/>
              </a:rPr>
              <a:t>FREE </a:t>
            </a:r>
            <a:b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맑은 고딕" pitchFamily="50" charset="-127"/>
                <a:cs typeface="Arial" pitchFamily="34" charset="0"/>
              </a:rPr>
            </a:b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맑은 고딕" pitchFamily="50" charset="-127"/>
                <a:cs typeface="Arial" pitchFamily="34" charset="0"/>
              </a:rPr>
              <a:t>PPT TEMPLATES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="" xmlns:a16="http://schemas.microsoft.com/office/drawing/2014/main" id="{B3C4D560-A90B-43F2-812D-A32FD22FCE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23957" y="4083918"/>
            <a:ext cx="3960001" cy="432000"/>
          </a:xfrm>
          <a:prstGeom prst="rect">
            <a:avLst/>
          </a:prstGeom>
        </p:spPr>
        <p:txBody>
          <a:bodyPr anchor="ctr"/>
          <a:lstStyle>
            <a:lvl1pPr marL="0" indent="0" algn="r">
              <a:buFontTx/>
              <a:buNone/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380739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540000"/>
            <a:ext cx="9144000" cy="406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60000" anchor="ctr"/>
          <a:lstStyle>
            <a:lvl1pPr marL="0" indent="0" algn="l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Title 2">
            <a:extLst>
              <a:ext uri="{FF2B5EF4-FFF2-40B4-BE49-F238E27FC236}">
                <a16:creationId xmlns="" xmlns:a16="http://schemas.microsoft.com/office/drawing/2014/main" id="{38C8F810-5F00-4129-8726-6F1CFA1C60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0" y="544542"/>
            <a:ext cx="4572000" cy="684000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Click to add title</a:t>
            </a:r>
            <a:endParaRPr lang="en-US" dirty="0"/>
          </a:p>
        </p:txBody>
      </p:sp>
      <p:sp>
        <p:nvSpPr>
          <p:cNvPr id="5" name="텍스트 개체 틀 2">
            <a:extLst>
              <a:ext uri="{FF2B5EF4-FFF2-40B4-BE49-F238E27FC236}">
                <a16:creationId xmlns="" xmlns:a16="http://schemas.microsoft.com/office/drawing/2014/main" id="{C70CC6A0-1F85-4CAC-BF4E-27C58E3ACDD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60032" y="1237506"/>
            <a:ext cx="4283968" cy="216024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984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221014"/>
            <a:ext cx="2988000" cy="19988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156000" y="1221014"/>
            <a:ext cx="2988000" cy="19988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061948" y="1221822"/>
            <a:ext cx="3024336" cy="199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="" xmlns:a16="http://schemas.microsoft.com/office/drawing/2014/main" id="{198C7C00-8428-4703-A32D-B42FC3CEC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594"/>
            <a:ext cx="9144000" cy="684000"/>
          </a:xfrm>
          <a:prstGeom prst="rect">
            <a:avLst/>
          </a:prstGeom>
        </p:spPr>
        <p:txBody>
          <a:bodyPr anchor="ctr"/>
          <a:lstStyle>
            <a:lvl1pPr algn="ctr">
              <a:defRPr sz="3600" b="1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="" xmlns:a16="http://schemas.microsoft.com/office/drawing/2014/main" id="{B8B8BF13-A895-4860-BF57-D420F5A519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843558"/>
            <a:ext cx="9144000" cy="21602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014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2997" y="2715766"/>
            <a:ext cx="3959992" cy="1890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644008" y="2715766"/>
            <a:ext cx="3959992" cy="1890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40000" y="1181818"/>
            <a:ext cx="3962989" cy="1466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4641011" y="1181818"/>
            <a:ext cx="3962989" cy="14664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Title 2">
            <a:extLst>
              <a:ext uri="{FF2B5EF4-FFF2-40B4-BE49-F238E27FC236}">
                <a16:creationId xmlns="" xmlns:a16="http://schemas.microsoft.com/office/drawing/2014/main" id="{32E2CB55-DB02-4B94-9AA0-6EFBB8682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594"/>
            <a:ext cx="9144000" cy="684000"/>
          </a:xfrm>
          <a:prstGeom prst="rect">
            <a:avLst/>
          </a:prstGeom>
        </p:spPr>
        <p:txBody>
          <a:bodyPr anchor="ctr"/>
          <a:lstStyle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8" name="텍스트 개체 틀 2">
            <a:extLst>
              <a:ext uri="{FF2B5EF4-FFF2-40B4-BE49-F238E27FC236}">
                <a16:creationId xmlns="" xmlns:a16="http://schemas.microsoft.com/office/drawing/2014/main" id="{7DDB83E5-458E-46B2-9A0C-FA643319B2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843558"/>
            <a:ext cx="9144000" cy="216024"/>
          </a:xfrm>
          <a:prstGeom prst="rect">
            <a:avLst/>
          </a:prstGeom>
        </p:spPr>
        <p:txBody>
          <a:bodyPr anchor="ctr"/>
          <a:lstStyle>
            <a:lvl1pPr marL="0" marR="0" indent="0" algn="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3554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0000" y="1253190"/>
            <a:ext cx="2520000" cy="3350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306788" y="1256958"/>
            <a:ext cx="2520000" cy="3350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073576" y="1260726"/>
            <a:ext cx="2520000" cy="3350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Title 2">
            <a:extLst>
              <a:ext uri="{FF2B5EF4-FFF2-40B4-BE49-F238E27FC236}">
                <a16:creationId xmlns="" xmlns:a16="http://schemas.microsoft.com/office/drawing/2014/main" id="{E28DB036-0B4F-4FC0-8B21-0350E5FF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594"/>
            <a:ext cx="9144000" cy="684000"/>
          </a:xfrm>
          <a:prstGeom prst="rect">
            <a:avLst/>
          </a:prstGeom>
        </p:spPr>
        <p:txBody>
          <a:bodyPr anchor="ctr"/>
          <a:lstStyle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="" xmlns:a16="http://schemas.microsoft.com/office/drawing/2014/main" id="{92C50DF5-B06D-47A0-9932-607237B9E8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843558"/>
            <a:ext cx="9144000" cy="21602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7543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97768" y="205755"/>
            <a:ext cx="8748464" cy="47319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76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1021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60340" y="1"/>
            <a:ext cx="382332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1"/>
            <a:ext cx="2555776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588224" y="1"/>
            <a:ext cx="2555776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2674961"/>
            <a:ext cx="2555776" cy="24685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588224" y="2674960"/>
            <a:ext cx="2555776" cy="24685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5598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53128" y="1260014"/>
            <a:ext cx="2978251" cy="33434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0" y="150594"/>
            <a:ext cx="9144000" cy="684000"/>
          </a:xfrm>
          <a:prstGeom prst="rect">
            <a:avLst/>
          </a:prstGeom>
        </p:spPr>
        <p:txBody>
          <a:bodyPr anchor="ctr"/>
          <a:lstStyle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528345" y="2932112"/>
            <a:ext cx="1656000" cy="16713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183791" y="2932113"/>
            <a:ext cx="1656000" cy="16713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3749" y="2932114"/>
            <a:ext cx="1656000" cy="16713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528345" y="1260014"/>
            <a:ext cx="1656184" cy="167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5183607" y="1260014"/>
            <a:ext cx="1656184" cy="167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833749" y="1260014"/>
            <a:ext cx="1656184" cy="167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텍스트 개체 틀 2">
            <a:extLst>
              <a:ext uri="{FF2B5EF4-FFF2-40B4-BE49-F238E27FC236}">
                <a16:creationId xmlns="" xmlns:a16="http://schemas.microsoft.com/office/drawing/2014/main" id="{04DB8D5C-C91A-4755-AF2D-72EE2C637A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843558"/>
            <a:ext cx="9144000" cy="21602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5655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1087310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5" name="Rounded Rectangle 4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Half Frame 8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963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4A058B2-10C7-4340-857E-6FE441E08A79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45891DF-61D3-40AC-AF80-E6638F26A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3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785822"/>
            <a:ext cx="9144001" cy="3377864"/>
          </a:xfrm>
          <a:custGeom>
            <a:avLst/>
            <a:gdLst>
              <a:gd name="connsiteX0" fmla="*/ 0 w 9144001"/>
              <a:gd name="connsiteY0" fmla="*/ 0 h 1623922"/>
              <a:gd name="connsiteX1" fmla="*/ 9144001 w 9144001"/>
              <a:gd name="connsiteY1" fmla="*/ 0 h 1623922"/>
              <a:gd name="connsiteX2" fmla="*/ 9144001 w 9144001"/>
              <a:gd name="connsiteY2" fmla="*/ 1623922 h 1623922"/>
              <a:gd name="connsiteX3" fmla="*/ 0 w 9144001"/>
              <a:gd name="connsiteY3" fmla="*/ 1623922 h 1623922"/>
              <a:gd name="connsiteX4" fmla="*/ 0 w 9144001"/>
              <a:gd name="connsiteY4" fmla="*/ 0 h 1623922"/>
              <a:gd name="connsiteX0" fmla="*/ 0 w 9144001"/>
              <a:gd name="connsiteY0" fmla="*/ 1292045 h 2915967"/>
              <a:gd name="connsiteX1" fmla="*/ 9144001 w 9144001"/>
              <a:gd name="connsiteY1" fmla="*/ 1292045 h 2915967"/>
              <a:gd name="connsiteX2" fmla="*/ 9144001 w 9144001"/>
              <a:gd name="connsiteY2" fmla="*/ 2915967 h 2915967"/>
              <a:gd name="connsiteX3" fmla="*/ 0 w 9144001"/>
              <a:gd name="connsiteY3" fmla="*/ 2915967 h 2915967"/>
              <a:gd name="connsiteX4" fmla="*/ 0 w 9144001"/>
              <a:gd name="connsiteY4" fmla="*/ 1292045 h 2915967"/>
              <a:gd name="connsiteX0" fmla="*/ 0 w 9144001"/>
              <a:gd name="connsiteY0" fmla="*/ 1661157 h 3285079"/>
              <a:gd name="connsiteX1" fmla="*/ 9144001 w 9144001"/>
              <a:gd name="connsiteY1" fmla="*/ 1661157 h 3285079"/>
              <a:gd name="connsiteX2" fmla="*/ 9144001 w 9144001"/>
              <a:gd name="connsiteY2" fmla="*/ 3285079 h 3285079"/>
              <a:gd name="connsiteX3" fmla="*/ 0 w 9144001"/>
              <a:gd name="connsiteY3" fmla="*/ 3285079 h 3285079"/>
              <a:gd name="connsiteX4" fmla="*/ 0 w 9144001"/>
              <a:gd name="connsiteY4" fmla="*/ 1661157 h 3285079"/>
              <a:gd name="connsiteX0" fmla="*/ 0 w 9144001"/>
              <a:gd name="connsiteY0" fmla="*/ 1530125 h 3154047"/>
              <a:gd name="connsiteX1" fmla="*/ 9144001 w 9144001"/>
              <a:gd name="connsiteY1" fmla="*/ 1530125 h 3154047"/>
              <a:gd name="connsiteX2" fmla="*/ 9144001 w 9144001"/>
              <a:gd name="connsiteY2" fmla="*/ 3154047 h 3154047"/>
              <a:gd name="connsiteX3" fmla="*/ 0 w 9144001"/>
              <a:gd name="connsiteY3" fmla="*/ 3154047 h 3154047"/>
              <a:gd name="connsiteX4" fmla="*/ 0 w 9144001"/>
              <a:gd name="connsiteY4" fmla="*/ 1530125 h 3154047"/>
              <a:gd name="connsiteX0" fmla="*/ 0 w 9144001"/>
              <a:gd name="connsiteY0" fmla="*/ 1486810 h 3110732"/>
              <a:gd name="connsiteX1" fmla="*/ 9144001 w 9144001"/>
              <a:gd name="connsiteY1" fmla="*/ 1486810 h 3110732"/>
              <a:gd name="connsiteX2" fmla="*/ 9144001 w 9144001"/>
              <a:gd name="connsiteY2" fmla="*/ 3110732 h 3110732"/>
              <a:gd name="connsiteX3" fmla="*/ 0 w 9144001"/>
              <a:gd name="connsiteY3" fmla="*/ 3110732 h 3110732"/>
              <a:gd name="connsiteX4" fmla="*/ 0 w 9144001"/>
              <a:gd name="connsiteY4" fmla="*/ 1486810 h 3110732"/>
              <a:gd name="connsiteX0" fmla="*/ 0 w 9144001"/>
              <a:gd name="connsiteY0" fmla="*/ 1508441 h 3132363"/>
              <a:gd name="connsiteX1" fmla="*/ 9144001 w 9144001"/>
              <a:gd name="connsiteY1" fmla="*/ 1508441 h 3132363"/>
              <a:gd name="connsiteX2" fmla="*/ 9144001 w 9144001"/>
              <a:gd name="connsiteY2" fmla="*/ 3132363 h 3132363"/>
              <a:gd name="connsiteX3" fmla="*/ 0 w 9144001"/>
              <a:gd name="connsiteY3" fmla="*/ 3132363 h 3132363"/>
              <a:gd name="connsiteX4" fmla="*/ 0 w 9144001"/>
              <a:gd name="connsiteY4" fmla="*/ 1508441 h 3132363"/>
              <a:gd name="connsiteX0" fmla="*/ 0 w 9144001"/>
              <a:gd name="connsiteY0" fmla="*/ 1569794 h 3193716"/>
              <a:gd name="connsiteX1" fmla="*/ 9144001 w 9144001"/>
              <a:gd name="connsiteY1" fmla="*/ 1569794 h 3193716"/>
              <a:gd name="connsiteX2" fmla="*/ 9144001 w 9144001"/>
              <a:gd name="connsiteY2" fmla="*/ 3193716 h 3193716"/>
              <a:gd name="connsiteX3" fmla="*/ 0 w 9144001"/>
              <a:gd name="connsiteY3" fmla="*/ 3193716 h 3193716"/>
              <a:gd name="connsiteX4" fmla="*/ 0 w 9144001"/>
              <a:gd name="connsiteY4" fmla="*/ 1569794 h 3193716"/>
              <a:gd name="connsiteX0" fmla="*/ 0 w 9144001"/>
              <a:gd name="connsiteY0" fmla="*/ 1587570 h 3211492"/>
              <a:gd name="connsiteX1" fmla="*/ 9144001 w 9144001"/>
              <a:gd name="connsiteY1" fmla="*/ 1587570 h 3211492"/>
              <a:gd name="connsiteX2" fmla="*/ 9144001 w 9144001"/>
              <a:gd name="connsiteY2" fmla="*/ 3211492 h 3211492"/>
              <a:gd name="connsiteX3" fmla="*/ 0 w 9144001"/>
              <a:gd name="connsiteY3" fmla="*/ 3211492 h 3211492"/>
              <a:gd name="connsiteX4" fmla="*/ 0 w 9144001"/>
              <a:gd name="connsiteY4" fmla="*/ 1587570 h 3211492"/>
              <a:gd name="connsiteX0" fmla="*/ 0 w 9144001"/>
              <a:gd name="connsiteY0" fmla="*/ 1601749 h 3225671"/>
              <a:gd name="connsiteX1" fmla="*/ 9144001 w 9144001"/>
              <a:gd name="connsiteY1" fmla="*/ 1601749 h 3225671"/>
              <a:gd name="connsiteX2" fmla="*/ 9144001 w 9144001"/>
              <a:gd name="connsiteY2" fmla="*/ 3225671 h 3225671"/>
              <a:gd name="connsiteX3" fmla="*/ 0 w 9144001"/>
              <a:gd name="connsiteY3" fmla="*/ 3225671 h 3225671"/>
              <a:gd name="connsiteX4" fmla="*/ 0 w 9144001"/>
              <a:gd name="connsiteY4" fmla="*/ 1601749 h 3225671"/>
              <a:gd name="connsiteX0" fmla="*/ 0 w 9144001"/>
              <a:gd name="connsiteY0" fmla="*/ 1569907 h 3193829"/>
              <a:gd name="connsiteX1" fmla="*/ 9144001 w 9144001"/>
              <a:gd name="connsiteY1" fmla="*/ 1569907 h 3193829"/>
              <a:gd name="connsiteX2" fmla="*/ 9144001 w 9144001"/>
              <a:gd name="connsiteY2" fmla="*/ 3193829 h 3193829"/>
              <a:gd name="connsiteX3" fmla="*/ 0 w 9144001"/>
              <a:gd name="connsiteY3" fmla="*/ 3193829 h 3193829"/>
              <a:gd name="connsiteX4" fmla="*/ 0 w 9144001"/>
              <a:gd name="connsiteY4" fmla="*/ 1569907 h 3193829"/>
              <a:gd name="connsiteX0" fmla="*/ 0 w 9144001"/>
              <a:gd name="connsiteY0" fmla="*/ 1598836 h 3222758"/>
              <a:gd name="connsiteX1" fmla="*/ 9144001 w 9144001"/>
              <a:gd name="connsiteY1" fmla="*/ 1598836 h 3222758"/>
              <a:gd name="connsiteX2" fmla="*/ 9144001 w 9144001"/>
              <a:gd name="connsiteY2" fmla="*/ 3222758 h 3222758"/>
              <a:gd name="connsiteX3" fmla="*/ 0 w 9144001"/>
              <a:gd name="connsiteY3" fmla="*/ 3222758 h 3222758"/>
              <a:gd name="connsiteX4" fmla="*/ 0 w 9144001"/>
              <a:gd name="connsiteY4" fmla="*/ 1598836 h 3222758"/>
              <a:gd name="connsiteX0" fmla="*/ 0 w 9144001"/>
              <a:gd name="connsiteY0" fmla="*/ 1625232 h 3249154"/>
              <a:gd name="connsiteX1" fmla="*/ 9144001 w 9144001"/>
              <a:gd name="connsiteY1" fmla="*/ 1625232 h 3249154"/>
              <a:gd name="connsiteX2" fmla="*/ 9144001 w 9144001"/>
              <a:gd name="connsiteY2" fmla="*/ 3249154 h 3249154"/>
              <a:gd name="connsiteX3" fmla="*/ 0 w 9144001"/>
              <a:gd name="connsiteY3" fmla="*/ 3249154 h 3249154"/>
              <a:gd name="connsiteX4" fmla="*/ 0 w 9144001"/>
              <a:gd name="connsiteY4" fmla="*/ 1625232 h 3249154"/>
              <a:gd name="connsiteX0" fmla="*/ 0 w 9144001"/>
              <a:gd name="connsiteY0" fmla="*/ 1587134 h 3211056"/>
              <a:gd name="connsiteX1" fmla="*/ 9144001 w 9144001"/>
              <a:gd name="connsiteY1" fmla="*/ 1587134 h 3211056"/>
              <a:gd name="connsiteX2" fmla="*/ 9144001 w 9144001"/>
              <a:gd name="connsiteY2" fmla="*/ 3211056 h 3211056"/>
              <a:gd name="connsiteX3" fmla="*/ 0 w 9144001"/>
              <a:gd name="connsiteY3" fmla="*/ 3211056 h 3211056"/>
              <a:gd name="connsiteX4" fmla="*/ 0 w 9144001"/>
              <a:gd name="connsiteY4" fmla="*/ 1587134 h 3211056"/>
              <a:gd name="connsiteX0" fmla="*/ 0 w 9144001"/>
              <a:gd name="connsiteY0" fmla="*/ 1576790 h 3200712"/>
              <a:gd name="connsiteX1" fmla="*/ 9144001 w 9144001"/>
              <a:gd name="connsiteY1" fmla="*/ 1576790 h 3200712"/>
              <a:gd name="connsiteX2" fmla="*/ 9144001 w 9144001"/>
              <a:gd name="connsiteY2" fmla="*/ 3200712 h 3200712"/>
              <a:gd name="connsiteX3" fmla="*/ 0 w 9144001"/>
              <a:gd name="connsiteY3" fmla="*/ 3200712 h 3200712"/>
              <a:gd name="connsiteX4" fmla="*/ 0 w 9144001"/>
              <a:gd name="connsiteY4" fmla="*/ 1576790 h 3200712"/>
              <a:gd name="connsiteX0" fmla="*/ 0 w 9144001"/>
              <a:gd name="connsiteY0" fmla="*/ 1569906 h 3193828"/>
              <a:gd name="connsiteX1" fmla="*/ 9144001 w 9144001"/>
              <a:gd name="connsiteY1" fmla="*/ 1569906 h 3193828"/>
              <a:gd name="connsiteX2" fmla="*/ 9144001 w 9144001"/>
              <a:gd name="connsiteY2" fmla="*/ 3193828 h 3193828"/>
              <a:gd name="connsiteX3" fmla="*/ 0 w 9144001"/>
              <a:gd name="connsiteY3" fmla="*/ 3193828 h 3193828"/>
              <a:gd name="connsiteX4" fmla="*/ 0 w 9144001"/>
              <a:gd name="connsiteY4" fmla="*/ 1569906 h 3193828"/>
              <a:gd name="connsiteX0" fmla="*/ 0 w 9144001"/>
              <a:gd name="connsiteY0" fmla="*/ 1547983 h 3221219"/>
              <a:gd name="connsiteX1" fmla="*/ 9144001 w 9144001"/>
              <a:gd name="connsiteY1" fmla="*/ 1597297 h 3221219"/>
              <a:gd name="connsiteX2" fmla="*/ 9144001 w 9144001"/>
              <a:gd name="connsiteY2" fmla="*/ 3221219 h 3221219"/>
              <a:gd name="connsiteX3" fmla="*/ 0 w 9144001"/>
              <a:gd name="connsiteY3" fmla="*/ 3221219 h 3221219"/>
              <a:gd name="connsiteX4" fmla="*/ 0 w 9144001"/>
              <a:gd name="connsiteY4" fmla="*/ 1547983 h 3221219"/>
              <a:gd name="connsiteX0" fmla="*/ 0 w 9144001"/>
              <a:gd name="connsiteY0" fmla="*/ 1513373 h 3186609"/>
              <a:gd name="connsiteX1" fmla="*/ 9144001 w 9144001"/>
              <a:gd name="connsiteY1" fmla="*/ 1562687 h 3186609"/>
              <a:gd name="connsiteX2" fmla="*/ 9144001 w 9144001"/>
              <a:gd name="connsiteY2" fmla="*/ 3186609 h 3186609"/>
              <a:gd name="connsiteX3" fmla="*/ 0 w 9144001"/>
              <a:gd name="connsiteY3" fmla="*/ 3186609 h 3186609"/>
              <a:gd name="connsiteX4" fmla="*/ 0 w 9144001"/>
              <a:gd name="connsiteY4" fmla="*/ 1513373 h 3186609"/>
              <a:gd name="connsiteX0" fmla="*/ 0 w 9144001"/>
              <a:gd name="connsiteY0" fmla="*/ 1558284 h 3231520"/>
              <a:gd name="connsiteX1" fmla="*/ 9144001 w 9144001"/>
              <a:gd name="connsiteY1" fmla="*/ 1508969 h 3231520"/>
              <a:gd name="connsiteX2" fmla="*/ 9144001 w 9144001"/>
              <a:gd name="connsiteY2" fmla="*/ 3231520 h 3231520"/>
              <a:gd name="connsiteX3" fmla="*/ 0 w 9144001"/>
              <a:gd name="connsiteY3" fmla="*/ 3231520 h 3231520"/>
              <a:gd name="connsiteX4" fmla="*/ 0 w 9144001"/>
              <a:gd name="connsiteY4" fmla="*/ 1558284 h 3231520"/>
              <a:gd name="connsiteX0" fmla="*/ 0 w 9144001"/>
              <a:gd name="connsiteY0" fmla="*/ 1514779 h 3188015"/>
              <a:gd name="connsiteX1" fmla="*/ 9144001 w 9144001"/>
              <a:gd name="connsiteY1" fmla="*/ 1465464 h 3188015"/>
              <a:gd name="connsiteX2" fmla="*/ 9144001 w 9144001"/>
              <a:gd name="connsiteY2" fmla="*/ 3188015 h 3188015"/>
              <a:gd name="connsiteX3" fmla="*/ 0 w 9144001"/>
              <a:gd name="connsiteY3" fmla="*/ 3188015 h 3188015"/>
              <a:gd name="connsiteX4" fmla="*/ 0 w 9144001"/>
              <a:gd name="connsiteY4" fmla="*/ 1514779 h 3188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1" h="3188015">
                <a:moveTo>
                  <a:pt x="0" y="1514779"/>
                </a:moveTo>
                <a:cubicBezTo>
                  <a:pt x="3346967" y="-771184"/>
                  <a:pt x="6343088" y="-205543"/>
                  <a:pt x="9144001" y="1465464"/>
                </a:cubicBezTo>
                <a:lnTo>
                  <a:pt x="9144001" y="3188015"/>
                </a:lnTo>
                <a:lnTo>
                  <a:pt x="0" y="3188015"/>
                </a:lnTo>
                <a:lnTo>
                  <a:pt x="0" y="15147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Freeform 5"/>
          <p:cNvSpPr/>
          <p:nvPr userDrawn="1"/>
        </p:nvSpPr>
        <p:spPr>
          <a:xfrm>
            <a:off x="-32411" y="1811489"/>
            <a:ext cx="9206391" cy="1551143"/>
          </a:xfrm>
          <a:custGeom>
            <a:avLst/>
            <a:gdLst>
              <a:gd name="connsiteX0" fmla="*/ 0 w 9152626"/>
              <a:gd name="connsiteY0" fmla="*/ 25879 h 25879"/>
              <a:gd name="connsiteX1" fmla="*/ 9152626 w 9152626"/>
              <a:gd name="connsiteY1" fmla="*/ 0 h 25879"/>
              <a:gd name="connsiteX0" fmla="*/ 0 w 9152626"/>
              <a:gd name="connsiteY0" fmla="*/ 1369701 h 1369701"/>
              <a:gd name="connsiteX1" fmla="*/ 9152626 w 9152626"/>
              <a:gd name="connsiteY1" fmla="*/ 1343822 h 1369701"/>
              <a:gd name="connsiteX0" fmla="*/ 0 w 9152626"/>
              <a:gd name="connsiteY0" fmla="*/ 1686391 h 1686391"/>
              <a:gd name="connsiteX1" fmla="*/ 9152626 w 9152626"/>
              <a:gd name="connsiteY1" fmla="*/ 1660512 h 1686391"/>
              <a:gd name="connsiteX0" fmla="*/ 0 w 9152626"/>
              <a:gd name="connsiteY0" fmla="*/ 1531416 h 1531416"/>
              <a:gd name="connsiteX1" fmla="*/ 9152626 w 9152626"/>
              <a:gd name="connsiteY1" fmla="*/ 1505537 h 1531416"/>
              <a:gd name="connsiteX0" fmla="*/ 0 w 9152626"/>
              <a:gd name="connsiteY0" fmla="*/ 1611986 h 1611986"/>
              <a:gd name="connsiteX1" fmla="*/ 9152626 w 9152626"/>
              <a:gd name="connsiteY1" fmla="*/ 1586107 h 1611986"/>
              <a:gd name="connsiteX0" fmla="*/ 0 w 9152626"/>
              <a:gd name="connsiteY0" fmla="*/ 1536682 h 1536682"/>
              <a:gd name="connsiteX1" fmla="*/ 9152626 w 9152626"/>
              <a:gd name="connsiteY1" fmla="*/ 1510803 h 1536682"/>
              <a:gd name="connsiteX0" fmla="*/ 0 w 9152626"/>
              <a:gd name="connsiteY0" fmla="*/ 1585062 h 1585062"/>
              <a:gd name="connsiteX1" fmla="*/ 9152626 w 9152626"/>
              <a:gd name="connsiteY1" fmla="*/ 1559183 h 1585062"/>
              <a:gd name="connsiteX0" fmla="*/ 0 w 9152626"/>
              <a:gd name="connsiteY0" fmla="*/ 1579305 h 1579305"/>
              <a:gd name="connsiteX1" fmla="*/ 9152626 w 9152626"/>
              <a:gd name="connsiteY1" fmla="*/ 1553426 h 1579305"/>
              <a:gd name="connsiteX0" fmla="*/ 0 w 9152626"/>
              <a:gd name="connsiteY0" fmla="*/ 1551143 h 1551143"/>
              <a:gd name="connsiteX1" fmla="*/ 9152626 w 9152626"/>
              <a:gd name="connsiteY1" fmla="*/ 1525264 h 155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2626" h="1551143">
                <a:moveTo>
                  <a:pt x="0" y="1551143"/>
                </a:moveTo>
                <a:cubicBezTo>
                  <a:pt x="3378679" y="-907387"/>
                  <a:pt x="6800490" y="-79250"/>
                  <a:pt x="9152626" y="1525264"/>
                </a:cubicBezTo>
              </a:path>
            </a:pathLst>
          </a:cu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="" xmlns:a16="http://schemas.microsoft.com/office/drawing/2014/main" id="{9E9CB1C7-B20E-45E9-99BF-5168D6E904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97968" y="1059582"/>
            <a:ext cx="5148064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marL="0" indent="0" algn="ctr">
              <a:buNone/>
            </a:pPr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Welcome!!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그림 개체 틀 9">
            <a:extLst>
              <a:ext uri="{FF2B5EF4-FFF2-40B4-BE49-F238E27FC236}">
                <a16:creationId xmlns="" xmlns:a16="http://schemas.microsoft.com/office/drawing/2014/main" id="{CD46BF13-6E05-4054-B2FE-E9511EDC030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1812889"/>
            <a:ext cx="9144000" cy="3350797"/>
          </a:xfrm>
          <a:custGeom>
            <a:avLst/>
            <a:gdLst>
              <a:gd name="connsiteX0" fmla="*/ 4490714 w 9144000"/>
              <a:gd name="connsiteY0" fmla="*/ 8 h 3350797"/>
              <a:gd name="connsiteX1" fmla="*/ 8897497 w 9144000"/>
              <a:gd name="connsiteY1" fmla="*/ 1631288 h 3350797"/>
              <a:gd name="connsiteX2" fmla="*/ 9144000 w 9144000"/>
              <a:gd name="connsiteY2" fmla="*/ 1825035 h 3350797"/>
              <a:gd name="connsiteX3" fmla="*/ 9144000 w 9144000"/>
              <a:gd name="connsiteY3" fmla="*/ 2662245 h 3350797"/>
              <a:gd name="connsiteX4" fmla="*/ 9141332 w 9144000"/>
              <a:gd name="connsiteY4" fmla="*/ 2958113 h 3350797"/>
              <a:gd name="connsiteX5" fmla="*/ 9140604 w 9144000"/>
              <a:gd name="connsiteY5" fmla="*/ 3149921 h 3350797"/>
              <a:gd name="connsiteX6" fmla="*/ 9140998 w 9144000"/>
              <a:gd name="connsiteY6" fmla="*/ 3350797 h 3350797"/>
              <a:gd name="connsiteX7" fmla="*/ 0 w 9144000"/>
              <a:gd name="connsiteY7" fmla="*/ 3350797 h 3350797"/>
              <a:gd name="connsiteX8" fmla="*/ 0 w 9144000"/>
              <a:gd name="connsiteY8" fmla="*/ 1766508 h 3350797"/>
              <a:gd name="connsiteX9" fmla="*/ 290022 w 9144000"/>
              <a:gd name="connsiteY9" fmla="*/ 1538857 h 3350797"/>
              <a:gd name="connsiteX10" fmla="*/ 4490714 w 9144000"/>
              <a:gd name="connsiteY10" fmla="*/ 8 h 33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3350797">
                <a:moveTo>
                  <a:pt x="4490714" y="8"/>
                </a:moveTo>
                <a:cubicBezTo>
                  <a:pt x="6053839" y="-2490"/>
                  <a:pt x="7550369" y="605730"/>
                  <a:pt x="8897497" y="1631288"/>
                </a:cubicBezTo>
                <a:lnTo>
                  <a:pt x="9144000" y="1825035"/>
                </a:lnTo>
                <a:lnTo>
                  <a:pt x="9144000" y="2662245"/>
                </a:lnTo>
                <a:lnTo>
                  <a:pt x="9141332" y="2958113"/>
                </a:lnTo>
                <a:cubicBezTo>
                  <a:pt x="9140944" y="3020873"/>
                  <a:pt x="9140681" y="3084641"/>
                  <a:pt x="9140604" y="3149921"/>
                </a:cubicBezTo>
                <a:lnTo>
                  <a:pt x="9140998" y="3350797"/>
                </a:lnTo>
                <a:lnTo>
                  <a:pt x="0" y="3350797"/>
                </a:lnTo>
                <a:lnTo>
                  <a:pt x="0" y="1766508"/>
                </a:lnTo>
                <a:lnTo>
                  <a:pt x="290022" y="1538857"/>
                </a:lnTo>
                <a:cubicBezTo>
                  <a:pt x="1704257" y="471960"/>
                  <a:pt x="3122979" y="2194"/>
                  <a:pt x="4490714" y="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3280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1907704" y="1779662"/>
            <a:ext cx="1584176" cy="1584176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030016" y="1901974"/>
            <a:ext cx="1339552" cy="133955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95936" y="2204395"/>
            <a:ext cx="51480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5936" y="2780459"/>
            <a:ext cx="51480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4064481" y="1952954"/>
            <a:ext cx="767433" cy="144000"/>
            <a:chOff x="7934433" y="3003797"/>
            <a:chExt cx="767433" cy="144000"/>
          </a:xfrm>
        </p:grpSpPr>
        <p:sp>
          <p:nvSpPr>
            <p:cNvPr id="8" name="Rectangle 7"/>
            <p:cNvSpPr/>
            <p:nvPr/>
          </p:nvSpPr>
          <p:spPr>
            <a:xfrm>
              <a:off x="7934433" y="3003797"/>
              <a:ext cx="144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142244" y="3003797"/>
              <a:ext cx="144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50055" y="3003797"/>
              <a:ext cx="144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557866" y="3003797"/>
              <a:ext cx="144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1486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884466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1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884466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42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749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542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671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843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82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53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111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 rot="10800000">
            <a:off x="0" y="195487"/>
            <a:ext cx="9144001" cy="3193828"/>
          </a:xfrm>
          <a:custGeom>
            <a:avLst/>
            <a:gdLst>
              <a:gd name="connsiteX0" fmla="*/ 0 w 9144001"/>
              <a:gd name="connsiteY0" fmla="*/ 0 h 1623922"/>
              <a:gd name="connsiteX1" fmla="*/ 9144001 w 9144001"/>
              <a:gd name="connsiteY1" fmla="*/ 0 h 1623922"/>
              <a:gd name="connsiteX2" fmla="*/ 9144001 w 9144001"/>
              <a:gd name="connsiteY2" fmla="*/ 1623922 h 1623922"/>
              <a:gd name="connsiteX3" fmla="*/ 0 w 9144001"/>
              <a:gd name="connsiteY3" fmla="*/ 1623922 h 1623922"/>
              <a:gd name="connsiteX4" fmla="*/ 0 w 9144001"/>
              <a:gd name="connsiteY4" fmla="*/ 0 h 1623922"/>
              <a:gd name="connsiteX0" fmla="*/ 0 w 9144001"/>
              <a:gd name="connsiteY0" fmla="*/ 1292045 h 2915967"/>
              <a:gd name="connsiteX1" fmla="*/ 9144001 w 9144001"/>
              <a:gd name="connsiteY1" fmla="*/ 1292045 h 2915967"/>
              <a:gd name="connsiteX2" fmla="*/ 9144001 w 9144001"/>
              <a:gd name="connsiteY2" fmla="*/ 2915967 h 2915967"/>
              <a:gd name="connsiteX3" fmla="*/ 0 w 9144001"/>
              <a:gd name="connsiteY3" fmla="*/ 2915967 h 2915967"/>
              <a:gd name="connsiteX4" fmla="*/ 0 w 9144001"/>
              <a:gd name="connsiteY4" fmla="*/ 1292045 h 2915967"/>
              <a:gd name="connsiteX0" fmla="*/ 0 w 9144001"/>
              <a:gd name="connsiteY0" fmla="*/ 1661157 h 3285079"/>
              <a:gd name="connsiteX1" fmla="*/ 9144001 w 9144001"/>
              <a:gd name="connsiteY1" fmla="*/ 1661157 h 3285079"/>
              <a:gd name="connsiteX2" fmla="*/ 9144001 w 9144001"/>
              <a:gd name="connsiteY2" fmla="*/ 3285079 h 3285079"/>
              <a:gd name="connsiteX3" fmla="*/ 0 w 9144001"/>
              <a:gd name="connsiteY3" fmla="*/ 3285079 h 3285079"/>
              <a:gd name="connsiteX4" fmla="*/ 0 w 9144001"/>
              <a:gd name="connsiteY4" fmla="*/ 1661157 h 3285079"/>
              <a:gd name="connsiteX0" fmla="*/ 0 w 9144001"/>
              <a:gd name="connsiteY0" fmla="*/ 1530125 h 3154047"/>
              <a:gd name="connsiteX1" fmla="*/ 9144001 w 9144001"/>
              <a:gd name="connsiteY1" fmla="*/ 1530125 h 3154047"/>
              <a:gd name="connsiteX2" fmla="*/ 9144001 w 9144001"/>
              <a:gd name="connsiteY2" fmla="*/ 3154047 h 3154047"/>
              <a:gd name="connsiteX3" fmla="*/ 0 w 9144001"/>
              <a:gd name="connsiteY3" fmla="*/ 3154047 h 3154047"/>
              <a:gd name="connsiteX4" fmla="*/ 0 w 9144001"/>
              <a:gd name="connsiteY4" fmla="*/ 1530125 h 3154047"/>
              <a:gd name="connsiteX0" fmla="*/ 0 w 9144001"/>
              <a:gd name="connsiteY0" fmla="*/ 1486810 h 3110732"/>
              <a:gd name="connsiteX1" fmla="*/ 9144001 w 9144001"/>
              <a:gd name="connsiteY1" fmla="*/ 1486810 h 3110732"/>
              <a:gd name="connsiteX2" fmla="*/ 9144001 w 9144001"/>
              <a:gd name="connsiteY2" fmla="*/ 3110732 h 3110732"/>
              <a:gd name="connsiteX3" fmla="*/ 0 w 9144001"/>
              <a:gd name="connsiteY3" fmla="*/ 3110732 h 3110732"/>
              <a:gd name="connsiteX4" fmla="*/ 0 w 9144001"/>
              <a:gd name="connsiteY4" fmla="*/ 1486810 h 3110732"/>
              <a:gd name="connsiteX0" fmla="*/ 0 w 9144001"/>
              <a:gd name="connsiteY0" fmla="*/ 1508441 h 3132363"/>
              <a:gd name="connsiteX1" fmla="*/ 9144001 w 9144001"/>
              <a:gd name="connsiteY1" fmla="*/ 1508441 h 3132363"/>
              <a:gd name="connsiteX2" fmla="*/ 9144001 w 9144001"/>
              <a:gd name="connsiteY2" fmla="*/ 3132363 h 3132363"/>
              <a:gd name="connsiteX3" fmla="*/ 0 w 9144001"/>
              <a:gd name="connsiteY3" fmla="*/ 3132363 h 3132363"/>
              <a:gd name="connsiteX4" fmla="*/ 0 w 9144001"/>
              <a:gd name="connsiteY4" fmla="*/ 1508441 h 3132363"/>
              <a:gd name="connsiteX0" fmla="*/ 0 w 9144001"/>
              <a:gd name="connsiteY0" fmla="*/ 1569794 h 3193716"/>
              <a:gd name="connsiteX1" fmla="*/ 9144001 w 9144001"/>
              <a:gd name="connsiteY1" fmla="*/ 1569794 h 3193716"/>
              <a:gd name="connsiteX2" fmla="*/ 9144001 w 9144001"/>
              <a:gd name="connsiteY2" fmla="*/ 3193716 h 3193716"/>
              <a:gd name="connsiteX3" fmla="*/ 0 w 9144001"/>
              <a:gd name="connsiteY3" fmla="*/ 3193716 h 3193716"/>
              <a:gd name="connsiteX4" fmla="*/ 0 w 9144001"/>
              <a:gd name="connsiteY4" fmla="*/ 1569794 h 3193716"/>
              <a:gd name="connsiteX0" fmla="*/ 0 w 9144001"/>
              <a:gd name="connsiteY0" fmla="*/ 1587570 h 3211492"/>
              <a:gd name="connsiteX1" fmla="*/ 9144001 w 9144001"/>
              <a:gd name="connsiteY1" fmla="*/ 1587570 h 3211492"/>
              <a:gd name="connsiteX2" fmla="*/ 9144001 w 9144001"/>
              <a:gd name="connsiteY2" fmla="*/ 3211492 h 3211492"/>
              <a:gd name="connsiteX3" fmla="*/ 0 w 9144001"/>
              <a:gd name="connsiteY3" fmla="*/ 3211492 h 3211492"/>
              <a:gd name="connsiteX4" fmla="*/ 0 w 9144001"/>
              <a:gd name="connsiteY4" fmla="*/ 1587570 h 3211492"/>
              <a:gd name="connsiteX0" fmla="*/ 0 w 9144001"/>
              <a:gd name="connsiteY0" fmla="*/ 1601749 h 3225671"/>
              <a:gd name="connsiteX1" fmla="*/ 9144001 w 9144001"/>
              <a:gd name="connsiteY1" fmla="*/ 1601749 h 3225671"/>
              <a:gd name="connsiteX2" fmla="*/ 9144001 w 9144001"/>
              <a:gd name="connsiteY2" fmla="*/ 3225671 h 3225671"/>
              <a:gd name="connsiteX3" fmla="*/ 0 w 9144001"/>
              <a:gd name="connsiteY3" fmla="*/ 3225671 h 3225671"/>
              <a:gd name="connsiteX4" fmla="*/ 0 w 9144001"/>
              <a:gd name="connsiteY4" fmla="*/ 1601749 h 3225671"/>
              <a:gd name="connsiteX0" fmla="*/ 0 w 9144001"/>
              <a:gd name="connsiteY0" fmla="*/ 1569907 h 3193829"/>
              <a:gd name="connsiteX1" fmla="*/ 9144001 w 9144001"/>
              <a:gd name="connsiteY1" fmla="*/ 1569907 h 3193829"/>
              <a:gd name="connsiteX2" fmla="*/ 9144001 w 9144001"/>
              <a:gd name="connsiteY2" fmla="*/ 3193829 h 3193829"/>
              <a:gd name="connsiteX3" fmla="*/ 0 w 9144001"/>
              <a:gd name="connsiteY3" fmla="*/ 3193829 h 3193829"/>
              <a:gd name="connsiteX4" fmla="*/ 0 w 9144001"/>
              <a:gd name="connsiteY4" fmla="*/ 1569907 h 3193829"/>
              <a:gd name="connsiteX0" fmla="*/ 0 w 9144001"/>
              <a:gd name="connsiteY0" fmla="*/ 1598836 h 3222758"/>
              <a:gd name="connsiteX1" fmla="*/ 9144001 w 9144001"/>
              <a:gd name="connsiteY1" fmla="*/ 1598836 h 3222758"/>
              <a:gd name="connsiteX2" fmla="*/ 9144001 w 9144001"/>
              <a:gd name="connsiteY2" fmla="*/ 3222758 h 3222758"/>
              <a:gd name="connsiteX3" fmla="*/ 0 w 9144001"/>
              <a:gd name="connsiteY3" fmla="*/ 3222758 h 3222758"/>
              <a:gd name="connsiteX4" fmla="*/ 0 w 9144001"/>
              <a:gd name="connsiteY4" fmla="*/ 1598836 h 3222758"/>
              <a:gd name="connsiteX0" fmla="*/ 0 w 9144001"/>
              <a:gd name="connsiteY0" fmla="*/ 1625232 h 3249154"/>
              <a:gd name="connsiteX1" fmla="*/ 9144001 w 9144001"/>
              <a:gd name="connsiteY1" fmla="*/ 1625232 h 3249154"/>
              <a:gd name="connsiteX2" fmla="*/ 9144001 w 9144001"/>
              <a:gd name="connsiteY2" fmla="*/ 3249154 h 3249154"/>
              <a:gd name="connsiteX3" fmla="*/ 0 w 9144001"/>
              <a:gd name="connsiteY3" fmla="*/ 3249154 h 3249154"/>
              <a:gd name="connsiteX4" fmla="*/ 0 w 9144001"/>
              <a:gd name="connsiteY4" fmla="*/ 1625232 h 3249154"/>
              <a:gd name="connsiteX0" fmla="*/ 0 w 9144001"/>
              <a:gd name="connsiteY0" fmla="*/ 1587134 h 3211056"/>
              <a:gd name="connsiteX1" fmla="*/ 9144001 w 9144001"/>
              <a:gd name="connsiteY1" fmla="*/ 1587134 h 3211056"/>
              <a:gd name="connsiteX2" fmla="*/ 9144001 w 9144001"/>
              <a:gd name="connsiteY2" fmla="*/ 3211056 h 3211056"/>
              <a:gd name="connsiteX3" fmla="*/ 0 w 9144001"/>
              <a:gd name="connsiteY3" fmla="*/ 3211056 h 3211056"/>
              <a:gd name="connsiteX4" fmla="*/ 0 w 9144001"/>
              <a:gd name="connsiteY4" fmla="*/ 1587134 h 3211056"/>
              <a:gd name="connsiteX0" fmla="*/ 0 w 9144001"/>
              <a:gd name="connsiteY0" fmla="*/ 1576790 h 3200712"/>
              <a:gd name="connsiteX1" fmla="*/ 9144001 w 9144001"/>
              <a:gd name="connsiteY1" fmla="*/ 1576790 h 3200712"/>
              <a:gd name="connsiteX2" fmla="*/ 9144001 w 9144001"/>
              <a:gd name="connsiteY2" fmla="*/ 3200712 h 3200712"/>
              <a:gd name="connsiteX3" fmla="*/ 0 w 9144001"/>
              <a:gd name="connsiteY3" fmla="*/ 3200712 h 3200712"/>
              <a:gd name="connsiteX4" fmla="*/ 0 w 9144001"/>
              <a:gd name="connsiteY4" fmla="*/ 1576790 h 3200712"/>
              <a:gd name="connsiteX0" fmla="*/ 0 w 9144001"/>
              <a:gd name="connsiteY0" fmla="*/ 1569906 h 3193828"/>
              <a:gd name="connsiteX1" fmla="*/ 9144001 w 9144001"/>
              <a:gd name="connsiteY1" fmla="*/ 1569906 h 3193828"/>
              <a:gd name="connsiteX2" fmla="*/ 9144001 w 9144001"/>
              <a:gd name="connsiteY2" fmla="*/ 3193828 h 3193828"/>
              <a:gd name="connsiteX3" fmla="*/ 0 w 9144001"/>
              <a:gd name="connsiteY3" fmla="*/ 3193828 h 3193828"/>
              <a:gd name="connsiteX4" fmla="*/ 0 w 9144001"/>
              <a:gd name="connsiteY4" fmla="*/ 1569906 h 319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1" h="3193828">
                <a:moveTo>
                  <a:pt x="0" y="1569906"/>
                </a:moveTo>
                <a:cubicBezTo>
                  <a:pt x="3203276" y="-802358"/>
                  <a:pt x="6441059" y="-224389"/>
                  <a:pt x="9144001" y="1569906"/>
                </a:cubicBezTo>
                <a:lnTo>
                  <a:pt x="9144001" y="3193828"/>
                </a:lnTo>
                <a:lnTo>
                  <a:pt x="0" y="3193828"/>
                </a:lnTo>
                <a:lnTo>
                  <a:pt x="0" y="15699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7"/>
          <p:cNvSpPr/>
          <p:nvPr userDrawn="1"/>
        </p:nvSpPr>
        <p:spPr>
          <a:xfrm rot="10800000">
            <a:off x="-25880" y="1815260"/>
            <a:ext cx="9169880" cy="1551143"/>
          </a:xfrm>
          <a:custGeom>
            <a:avLst/>
            <a:gdLst>
              <a:gd name="connsiteX0" fmla="*/ 0 w 9152626"/>
              <a:gd name="connsiteY0" fmla="*/ 25879 h 25879"/>
              <a:gd name="connsiteX1" fmla="*/ 9152626 w 9152626"/>
              <a:gd name="connsiteY1" fmla="*/ 0 h 25879"/>
              <a:gd name="connsiteX0" fmla="*/ 0 w 9152626"/>
              <a:gd name="connsiteY0" fmla="*/ 1369701 h 1369701"/>
              <a:gd name="connsiteX1" fmla="*/ 9152626 w 9152626"/>
              <a:gd name="connsiteY1" fmla="*/ 1343822 h 1369701"/>
              <a:gd name="connsiteX0" fmla="*/ 0 w 9152626"/>
              <a:gd name="connsiteY0" fmla="*/ 1686391 h 1686391"/>
              <a:gd name="connsiteX1" fmla="*/ 9152626 w 9152626"/>
              <a:gd name="connsiteY1" fmla="*/ 1660512 h 1686391"/>
              <a:gd name="connsiteX0" fmla="*/ 0 w 9152626"/>
              <a:gd name="connsiteY0" fmla="*/ 1531416 h 1531416"/>
              <a:gd name="connsiteX1" fmla="*/ 9152626 w 9152626"/>
              <a:gd name="connsiteY1" fmla="*/ 1505537 h 1531416"/>
              <a:gd name="connsiteX0" fmla="*/ 0 w 9152626"/>
              <a:gd name="connsiteY0" fmla="*/ 1611986 h 1611986"/>
              <a:gd name="connsiteX1" fmla="*/ 9152626 w 9152626"/>
              <a:gd name="connsiteY1" fmla="*/ 1586107 h 1611986"/>
              <a:gd name="connsiteX0" fmla="*/ 0 w 9152626"/>
              <a:gd name="connsiteY0" fmla="*/ 1536682 h 1536682"/>
              <a:gd name="connsiteX1" fmla="*/ 9152626 w 9152626"/>
              <a:gd name="connsiteY1" fmla="*/ 1510803 h 1536682"/>
              <a:gd name="connsiteX0" fmla="*/ 0 w 9152626"/>
              <a:gd name="connsiteY0" fmla="*/ 1585062 h 1585062"/>
              <a:gd name="connsiteX1" fmla="*/ 9152626 w 9152626"/>
              <a:gd name="connsiteY1" fmla="*/ 1559183 h 1585062"/>
              <a:gd name="connsiteX0" fmla="*/ 0 w 9152626"/>
              <a:gd name="connsiteY0" fmla="*/ 1579305 h 1579305"/>
              <a:gd name="connsiteX1" fmla="*/ 9152626 w 9152626"/>
              <a:gd name="connsiteY1" fmla="*/ 1553426 h 1579305"/>
              <a:gd name="connsiteX0" fmla="*/ 0 w 9152626"/>
              <a:gd name="connsiteY0" fmla="*/ 1551143 h 1551143"/>
              <a:gd name="connsiteX1" fmla="*/ 9152626 w 9152626"/>
              <a:gd name="connsiteY1" fmla="*/ 1525264 h 155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2626" h="1551143">
                <a:moveTo>
                  <a:pt x="0" y="1551143"/>
                </a:moveTo>
                <a:cubicBezTo>
                  <a:pt x="3378679" y="-907387"/>
                  <a:pt x="6800490" y="-79250"/>
                  <a:pt x="9152626" y="1525264"/>
                </a:cubicBezTo>
              </a:path>
            </a:pathLst>
          </a:cu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2001657" y="3407728"/>
            <a:ext cx="5148064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001657" y="3983792"/>
            <a:ext cx="5148064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34FF424B-BE2F-4986-AD58-138B7315C314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0" y="1"/>
            <a:ext cx="9159746" cy="3373377"/>
          </a:xfrm>
          <a:custGeom>
            <a:avLst/>
            <a:gdLst>
              <a:gd name="connsiteX0" fmla="*/ 0 w 9159746"/>
              <a:gd name="connsiteY0" fmla="*/ 0 h 3373377"/>
              <a:gd name="connsiteX1" fmla="*/ 9151194 w 9159746"/>
              <a:gd name="connsiteY1" fmla="*/ 0 h 3373377"/>
              <a:gd name="connsiteX2" fmla="*/ 9152198 w 9159746"/>
              <a:gd name="connsiteY2" fmla="*/ 169697 h 3373377"/>
              <a:gd name="connsiteX3" fmla="*/ 9159746 w 9159746"/>
              <a:gd name="connsiteY3" fmla="*/ 1559602 h 3373377"/>
              <a:gd name="connsiteX4" fmla="*/ 302415 w 9159746"/>
              <a:gd name="connsiteY4" fmla="*/ 1784341 h 3373377"/>
              <a:gd name="connsiteX5" fmla="*/ 0 w 9159746"/>
              <a:gd name="connsiteY5" fmla="*/ 1560400 h 337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746" h="3373377">
                <a:moveTo>
                  <a:pt x="0" y="0"/>
                </a:moveTo>
                <a:lnTo>
                  <a:pt x="9151194" y="0"/>
                </a:lnTo>
                <a:lnTo>
                  <a:pt x="9152198" y="169697"/>
                </a:lnTo>
                <a:cubicBezTo>
                  <a:pt x="9154714" y="610983"/>
                  <a:pt x="9157230" y="1151339"/>
                  <a:pt x="9159746" y="1559602"/>
                </a:cubicBezTo>
                <a:cubicBezTo>
                  <a:pt x="6302680" y="3659955"/>
                  <a:pt x="3656101" y="4189744"/>
                  <a:pt x="302415" y="1784341"/>
                </a:cubicBezTo>
                <a:lnTo>
                  <a:pt x="0" y="15604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095642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3052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7070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985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499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4503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0912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414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061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6105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1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884466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8577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114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680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154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2346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7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884466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58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4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0184" y="1446919"/>
            <a:ext cx="165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884466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50184" y="3082758"/>
            <a:ext cx="165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0184" y="2597347"/>
            <a:ext cx="1656000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50184" y="4234758"/>
            <a:ext cx="1656000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1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677950" y="1450687"/>
            <a:ext cx="165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7950" y="3086526"/>
            <a:ext cx="165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4677950" y="2601115"/>
            <a:ext cx="1656000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677950" y="4238526"/>
            <a:ext cx="1656000" cy="3600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428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255134"/>
            <a:ext cx="4572000" cy="33210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Title 2">
            <a:extLst>
              <a:ext uri="{FF2B5EF4-FFF2-40B4-BE49-F238E27FC236}">
                <a16:creationId xmlns="" xmlns:a16="http://schemas.microsoft.com/office/drawing/2014/main" id="{E62EAC56-5A2E-46B2-B8D9-375A807E3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594"/>
            <a:ext cx="9144000" cy="684000"/>
          </a:xfrm>
          <a:prstGeom prst="rect">
            <a:avLst/>
          </a:prstGeom>
        </p:spPr>
        <p:txBody>
          <a:bodyPr anchor="ctr"/>
          <a:lstStyle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6" name="텍스트 개체 틀 2">
            <a:extLst>
              <a:ext uri="{FF2B5EF4-FFF2-40B4-BE49-F238E27FC236}">
                <a16:creationId xmlns="" xmlns:a16="http://schemas.microsoft.com/office/drawing/2014/main" id="{14844AF7-CCEE-4899-AEED-9D922F1735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843558"/>
            <a:ext cx="9144000" cy="21602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863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33" y="1365030"/>
            <a:ext cx="4567767" cy="19988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576233" y="1365030"/>
            <a:ext cx="4567767" cy="19988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Title 2">
            <a:extLst>
              <a:ext uri="{FF2B5EF4-FFF2-40B4-BE49-F238E27FC236}">
                <a16:creationId xmlns="" xmlns:a16="http://schemas.microsoft.com/office/drawing/2014/main" id="{C292895B-CBD9-4745-8D30-91F49E9E1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594"/>
            <a:ext cx="9144000" cy="684000"/>
          </a:xfrm>
          <a:prstGeom prst="rect">
            <a:avLst/>
          </a:prstGeom>
        </p:spPr>
        <p:txBody>
          <a:bodyPr anchor="ctr"/>
          <a:lstStyle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 </a:t>
            </a:r>
            <a:r>
              <a:rPr lang="en-US" altLang="ko-KR" dirty="0"/>
              <a:t>Free PPT _ Click to add title</a:t>
            </a:r>
            <a:endParaRPr lang="en-US" dirty="0"/>
          </a:p>
        </p:txBody>
      </p:sp>
      <p:sp>
        <p:nvSpPr>
          <p:cNvPr id="6" name="텍스트 개체 틀 2">
            <a:extLst>
              <a:ext uri="{FF2B5EF4-FFF2-40B4-BE49-F238E27FC236}">
                <a16:creationId xmlns="" xmlns:a16="http://schemas.microsoft.com/office/drawing/2014/main" id="{A4041D5A-9284-440B-BB7E-072D9FB2DEF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843558"/>
            <a:ext cx="9144000" cy="216024"/>
          </a:xfrm>
          <a:prstGeom prst="rect">
            <a:avLst/>
          </a:prstGeom>
        </p:spPr>
        <p:txBody>
          <a:bodyPr anchor="ctr"/>
          <a:lstStyle>
            <a:lvl1pPr marL="0" marR="0" indent="0" algn="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475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17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57" r:id="rId2"/>
    <p:sldLayoutId id="2147483675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5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49" r:id="rId2"/>
    <p:sldLayoutId id="2147483664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6" r:id="rId11"/>
    <p:sldLayoutId id="2147483673" r:id="rId12"/>
    <p:sldLayoutId id="2147483674" r:id="rId13"/>
    <p:sldLayoutId id="2147483679" r:id="rId14"/>
    <p:sldLayoutId id="2147483677" r:id="rId15"/>
    <p:sldLayoutId id="2147483682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6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80" r:id="rId2"/>
    <p:sldLayoutId id="2147483695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3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B4A058B2-10C7-4340-857E-6FE441E08A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5/20/2020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345891DF-61D3-40AC-AF80-E6638F26AF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0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2">
            <a:extLst>
              <a:ext uri="{FF2B5EF4-FFF2-40B4-BE49-F238E27FC236}">
                <a16:creationId xmlns="" xmlns:a16="http://schemas.microsoft.com/office/drawing/2014/main" id="{27015DFC-F12C-4DBC-83B5-0BF4C6E04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36" y="3291830"/>
            <a:ext cx="6804247" cy="100800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algn="r">
              <a:defRPr/>
            </a:pPr>
            <a:r>
              <a:rPr lang="en-US" altLang="ko-KR" sz="2400" dirty="0" smtClean="0">
                <a:ea typeface="맑은 고딕" pitchFamily="50" charset="-127"/>
              </a:rPr>
              <a:t>PENGUATAN </a:t>
            </a:r>
            <a:r>
              <a:rPr lang="id-ID" altLang="ko-KR" sz="2400" dirty="0" smtClean="0">
                <a:ea typeface="맑은 고딕" pitchFamily="50" charset="-127"/>
              </a:rPr>
              <a:t>KOLABORASI PELAYANAN TUBERCULOSIS – DIABETES MELITUS</a:t>
            </a:r>
            <a:br>
              <a:rPr lang="id-ID" altLang="ko-KR" sz="2400" dirty="0" smtClean="0">
                <a:ea typeface="맑은 고딕" pitchFamily="50" charset="-127"/>
              </a:rPr>
            </a:br>
            <a:r>
              <a:rPr lang="id-ID" altLang="ko-KR" sz="2400" dirty="0" smtClean="0">
                <a:ea typeface="맑은 고딕" pitchFamily="50" charset="-127"/>
              </a:rPr>
              <a:t> (TB-DM) YANG MENGEDEPANKAN KUALITAS DAN KESELAMATAN PASIEN </a:t>
            </a:r>
            <a:endParaRPr lang="ko-KR" altLang="en-US" sz="2400" dirty="0"/>
          </a:p>
        </p:txBody>
      </p:sp>
      <p:sp>
        <p:nvSpPr>
          <p:cNvPr id="10" name="텍스트 개체 틀 2">
            <a:extLst>
              <a:ext uri="{FF2B5EF4-FFF2-40B4-BE49-F238E27FC236}">
                <a16:creationId xmlns="" xmlns:a16="http://schemas.microsoft.com/office/drawing/2014/main" id="{64054FCF-4CA7-4E3A-A4C0-7683AE608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9982" y="4515966"/>
            <a:ext cx="3960001" cy="43200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r">
              <a:spcBef>
                <a:spcPts val="0"/>
              </a:spcBef>
              <a:defRPr/>
            </a:pPr>
            <a:r>
              <a:rPr lang="id-ID" altLang="ko-KR" dirty="0" smtClean="0"/>
              <a:t>DIAJUKAN OLEH:</a:t>
            </a:r>
          </a:p>
          <a:p>
            <a:pPr algn="r">
              <a:spcBef>
                <a:spcPts val="0"/>
              </a:spcBef>
              <a:defRPr/>
            </a:pPr>
            <a:r>
              <a:rPr lang="id-ID" altLang="ko-KR" dirty="0" smtClean="0"/>
              <a:t>MERITA ARINI</a:t>
            </a:r>
            <a:endParaRPr lang="ko-KR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234" y="0"/>
            <a:ext cx="3096766" cy="176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4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8656"/>
          </a:xfrm>
        </p:spPr>
        <p:txBody>
          <a:bodyPr/>
          <a:lstStyle/>
          <a:p>
            <a:pPr algn="ctr"/>
            <a:r>
              <a:rPr lang="id-ID" altLang="ko-KR" sz="3200" dirty="0" smtClean="0">
                <a:solidFill>
                  <a:schemeClr val="accent2"/>
                </a:solidFill>
              </a:rPr>
              <a:t>Keberhasilan Integrasi Pelayanan Kesehatan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09172" y="1075527"/>
            <a:ext cx="2835932" cy="200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963483" y="809427"/>
            <a:ext cx="3795970" cy="797623"/>
            <a:chOff x="5590209" y="1260897"/>
            <a:chExt cx="2918999" cy="594866"/>
          </a:xfrm>
        </p:grpSpPr>
        <p:sp>
          <p:nvSpPr>
            <p:cNvPr id="8" name="TextBox 7"/>
            <p:cNvSpPr txBox="1"/>
            <p:nvPr/>
          </p:nvSpPr>
          <p:spPr>
            <a:xfrm>
              <a:off x="5590209" y="1649178"/>
              <a:ext cx="2835932" cy="206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73276" y="1260897"/>
              <a:ext cx="28359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b="1" dirty="0" smtClean="0">
                  <a:solidFill>
                    <a:schemeClr val="accent1">
                      <a:lumMod val="75000"/>
                    </a:schemeClr>
                  </a:solidFill>
                  <a:cs typeface="Arial" pitchFamily="34" charset="0"/>
                </a:rPr>
                <a:t>Faktor Penghambat</a:t>
              </a:r>
              <a:endParaRPr lang="ko-KR" altLang="en-US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07931" y="1161929"/>
            <a:ext cx="3948046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sz="1700" dirty="0" smtClean="0"/>
              <a:t>Perumusan </a:t>
            </a:r>
            <a:r>
              <a:rPr lang="id-ID" sz="1700" i="1" dirty="0" smtClean="0"/>
              <a:t>relationship</a:t>
            </a:r>
            <a:r>
              <a:rPr lang="id-ID" sz="1700" dirty="0" smtClean="0"/>
              <a:t> </a:t>
            </a:r>
          </a:p>
          <a:p>
            <a:r>
              <a:rPr lang="id-ID" sz="1700" dirty="0"/>
              <a:t> </a:t>
            </a:r>
            <a:r>
              <a:rPr lang="id-ID" sz="1700" dirty="0" smtClean="0"/>
              <a:t>    (Wang </a:t>
            </a:r>
            <a:r>
              <a:rPr lang="id-ID" sz="1700" i="1" dirty="0" smtClean="0"/>
              <a:t>et al</a:t>
            </a:r>
            <a:r>
              <a:rPr lang="id-ID" sz="1700" dirty="0" smtClean="0"/>
              <a:t>., 2007)</a:t>
            </a:r>
          </a:p>
          <a:p>
            <a:endParaRPr lang="id-ID" sz="1000" dirty="0" smtClean="0"/>
          </a:p>
          <a:p>
            <a:r>
              <a:rPr lang="en-US" sz="1700" dirty="0" smtClean="0"/>
              <a:t>Carter</a:t>
            </a:r>
            <a:r>
              <a:rPr lang="en-US" sz="1700" dirty="0"/>
              <a:t>, </a:t>
            </a:r>
            <a:r>
              <a:rPr lang="en-US" sz="1700" dirty="0" err="1"/>
              <a:t>Chalouhi</a:t>
            </a:r>
            <a:r>
              <a:rPr lang="en-US" sz="1700" dirty="0"/>
              <a:t>, &amp; </a:t>
            </a:r>
            <a:r>
              <a:rPr lang="en-US" sz="1700" dirty="0" err="1"/>
              <a:t>Mckenna</a:t>
            </a:r>
            <a:r>
              <a:rPr lang="en-US" sz="1700" dirty="0"/>
              <a:t> (2011</a:t>
            </a:r>
            <a:r>
              <a:rPr lang="en-US" sz="1700" dirty="0" smtClean="0"/>
              <a:t>)</a:t>
            </a:r>
            <a:r>
              <a:rPr lang="id-ID" sz="1700" dirty="0" smtClean="0"/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dirty="0" err="1" smtClean="0"/>
              <a:t>penetapan</a:t>
            </a:r>
            <a:r>
              <a:rPr lang="en-US" sz="1700" dirty="0" smtClean="0"/>
              <a:t> </a:t>
            </a:r>
            <a:r>
              <a:rPr lang="en-US" sz="1700" dirty="0" err="1"/>
              <a:t>kriteria</a:t>
            </a:r>
            <a:r>
              <a:rPr lang="en-US" sz="1700" dirty="0"/>
              <a:t> </a:t>
            </a:r>
            <a:r>
              <a:rPr lang="en-US" sz="1700" dirty="0" smtClean="0"/>
              <a:t>p</a:t>
            </a:r>
            <a:r>
              <a:rPr lang="id-ID" sz="1700" dirty="0" smtClean="0"/>
              <a:t>a</a:t>
            </a:r>
            <a:r>
              <a:rPr lang="en-US" sz="1700" dirty="0" err="1" smtClean="0"/>
              <a:t>sien</a:t>
            </a:r>
            <a:r>
              <a:rPr lang="en-US" sz="1700" dirty="0" smtClean="0"/>
              <a:t>, </a:t>
            </a:r>
            <a:endParaRPr lang="id-ID" sz="17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dirty="0" err="1" smtClean="0"/>
              <a:t>sistem</a:t>
            </a:r>
            <a:r>
              <a:rPr lang="en-US" sz="1700" dirty="0" smtClean="0"/>
              <a:t> </a:t>
            </a:r>
            <a:r>
              <a:rPr lang="en-US" sz="1700" dirty="0" err="1"/>
              <a:t>kerja</a:t>
            </a:r>
            <a:r>
              <a:rPr lang="en-US" sz="1700" dirty="0"/>
              <a:t> </a:t>
            </a:r>
            <a:r>
              <a:rPr lang="en-US" sz="1700" dirty="0" err="1"/>
              <a:t>multidisipliner</a:t>
            </a:r>
            <a:r>
              <a:rPr lang="en-US" sz="1700" dirty="0" smtClean="0"/>
              <a:t>,</a:t>
            </a:r>
            <a:endParaRPr lang="id-ID" sz="17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i="1" dirty="0" smtClean="0"/>
              <a:t>key factors</a:t>
            </a:r>
            <a:r>
              <a:rPr lang="id-ID" sz="1700" i="1" dirty="0" smtClean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07931" y="2961964"/>
            <a:ext cx="3948046" cy="19236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sz="1700" b="1" dirty="0" smtClean="0">
                <a:ea typeface="Calibri" panose="020F0502020204030204" pitchFamily="34" charset="0"/>
              </a:rPr>
              <a:t>Keberhasilan CCM</a:t>
            </a:r>
          </a:p>
          <a:p>
            <a:pPr marL="174625" indent="-174625">
              <a:buFont typeface="Wingdings" panose="05000000000000000000" pitchFamily="2" charset="2"/>
              <a:buChar char="Ø"/>
            </a:pPr>
            <a:r>
              <a:rPr lang="id-ID" sz="1700" dirty="0" smtClean="0">
                <a:ea typeface="Calibri" panose="020F0502020204030204" pitchFamily="34" charset="0"/>
              </a:rPr>
              <a:t>Advokasi (Davy </a:t>
            </a:r>
            <a:r>
              <a:rPr lang="id-ID" sz="1700" i="1" dirty="0">
                <a:ea typeface="Calibri" panose="020F0502020204030204" pitchFamily="34" charset="0"/>
              </a:rPr>
              <a:t>et </a:t>
            </a:r>
            <a:r>
              <a:rPr lang="id-ID" sz="1700" i="1" dirty="0" smtClean="0">
                <a:ea typeface="Calibri" panose="020F0502020204030204" pitchFamily="34" charset="0"/>
              </a:rPr>
              <a:t>al</a:t>
            </a:r>
            <a:r>
              <a:rPr lang="id-ID" sz="1700" dirty="0" smtClean="0">
                <a:ea typeface="Calibri" panose="020F0502020204030204" pitchFamily="34" charset="0"/>
              </a:rPr>
              <a:t>., 2015)</a:t>
            </a:r>
          </a:p>
          <a:p>
            <a:pPr marL="174625" indent="-174625">
              <a:buFont typeface="Wingdings" panose="05000000000000000000" pitchFamily="2" charset="2"/>
              <a:buChar char="Ø"/>
            </a:pPr>
            <a:r>
              <a:rPr lang="id-ID" sz="1700" dirty="0" smtClean="0">
                <a:ea typeface="Calibri" panose="020F0502020204030204" pitchFamily="34" charset="0"/>
              </a:rPr>
              <a:t>Staff yang adekuat &amp; berkomitmen    </a:t>
            </a:r>
          </a:p>
          <a:p>
            <a:r>
              <a:rPr lang="id-ID" sz="1700" dirty="0">
                <a:ea typeface="Calibri" panose="020F0502020204030204" pitchFamily="34" charset="0"/>
              </a:rPr>
              <a:t> </a:t>
            </a:r>
            <a:r>
              <a:rPr lang="id-ID" sz="1700" dirty="0" smtClean="0">
                <a:ea typeface="Calibri" panose="020F0502020204030204" pitchFamily="34" charset="0"/>
              </a:rPr>
              <a:t>  (Ariffin, 2017) </a:t>
            </a:r>
          </a:p>
          <a:p>
            <a:pPr marL="174625" indent="-174625">
              <a:buFont typeface="Wingdings" panose="05000000000000000000" pitchFamily="2" charset="2"/>
              <a:buChar char="Ø"/>
            </a:pPr>
            <a:r>
              <a:rPr lang="id-ID" sz="1700" dirty="0" smtClean="0">
                <a:ea typeface="Calibri" panose="020F0502020204030204" pitchFamily="34" charset="0"/>
              </a:rPr>
              <a:t>CFIR </a:t>
            </a:r>
            <a:r>
              <a:rPr lang="id-ID" sz="1700" dirty="0" smtClean="0"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id-ID" sz="1700" i="1" dirty="0" smtClean="0">
                <a:ea typeface="Calibri" panose="020F0502020204030204" pitchFamily="34" charset="0"/>
                <a:sym typeface="Wingdings" panose="05000000000000000000" pitchFamily="2" charset="2"/>
              </a:rPr>
              <a:t>inner setting</a:t>
            </a:r>
            <a:r>
              <a:rPr lang="id-ID" sz="1700" dirty="0" smtClean="0">
                <a:ea typeface="Calibri" panose="020F0502020204030204" pitchFamily="34" charset="0"/>
                <a:sym typeface="Wingdings" panose="05000000000000000000" pitchFamily="2" charset="2"/>
              </a:rPr>
              <a:t>, karakteristik in-dividu, proses </a:t>
            </a:r>
            <a:r>
              <a:rPr lang="id-ID" sz="1700" dirty="0" smtClean="0"/>
              <a:t>(Kadu </a:t>
            </a:r>
            <a:r>
              <a:rPr lang="id-ID" sz="1700" dirty="0"/>
              <a:t>&amp; Stolee, 2015). </a:t>
            </a:r>
            <a:r>
              <a:rPr lang="id-ID" sz="1700" dirty="0" smtClean="0">
                <a:ea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id-ID" sz="1700" dirty="0" smtClean="0">
              <a:ea typeface="Calibri" panose="020F050202020403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Ø"/>
            </a:pPr>
            <a:endParaRPr lang="en-US" sz="1700" dirty="0"/>
          </a:p>
        </p:txBody>
      </p:sp>
      <p:sp>
        <p:nvSpPr>
          <p:cNvPr id="21" name="TextBox 20"/>
          <p:cNvSpPr txBox="1"/>
          <p:nvPr/>
        </p:nvSpPr>
        <p:spPr>
          <a:xfrm>
            <a:off x="1015437" y="818915"/>
            <a:ext cx="237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altLang="ko-KR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Faktor Pendukung</a:t>
            </a:r>
            <a:endParaRPr lang="ko-KR" altLang="en-US" b="1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35858" y="1077816"/>
            <a:ext cx="41431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 smtClean="0">
                <a:ea typeface="Calibri" panose="020F0502020204030204" pitchFamily="34" charset="0"/>
              </a:rPr>
              <a:t>Terdapat 5 hambatan mayor integrasi: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dirty="0" smtClean="0">
                <a:ea typeface="Calibri" panose="020F0502020204030204" pitchFamily="34" charset="0"/>
              </a:rPr>
              <a:t>struktural</a:t>
            </a:r>
            <a:r>
              <a:rPr lang="id-ID" dirty="0">
                <a:ea typeface="Calibri" panose="020F0502020204030204" pitchFamily="34" charset="0"/>
              </a:rPr>
              <a:t>, </a:t>
            </a:r>
            <a:endParaRPr lang="id-ID" dirty="0" smtClean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dirty="0" smtClean="0">
                <a:ea typeface="Calibri" panose="020F0502020204030204" pitchFamily="34" charset="0"/>
              </a:rPr>
              <a:t>prosedural</a:t>
            </a:r>
            <a:r>
              <a:rPr lang="id-ID" dirty="0">
                <a:ea typeface="Calibri" panose="020F0502020204030204" pitchFamily="34" charset="0"/>
              </a:rPr>
              <a:t>, </a:t>
            </a:r>
            <a:endParaRPr lang="id-ID" dirty="0" smtClean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dirty="0" smtClean="0">
                <a:ea typeface="Calibri" panose="020F0502020204030204" pitchFamily="34" charset="0"/>
              </a:rPr>
              <a:t>finansial</a:t>
            </a:r>
            <a:r>
              <a:rPr lang="id-ID" dirty="0">
                <a:ea typeface="Calibri" panose="020F0502020204030204" pitchFamily="34" charset="0"/>
              </a:rPr>
              <a:t>, </a:t>
            </a:r>
            <a:endParaRPr lang="id-ID" dirty="0" smtClean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dirty="0" smtClean="0">
                <a:ea typeface="Calibri" panose="020F0502020204030204" pitchFamily="34" charset="0"/>
              </a:rPr>
              <a:t>profesional</a:t>
            </a:r>
            <a:r>
              <a:rPr lang="id-ID" dirty="0">
                <a:ea typeface="Calibri" panose="020F0502020204030204" pitchFamily="34" charset="0"/>
              </a:rPr>
              <a:t>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dirty="0" smtClean="0">
                <a:ea typeface="Calibri" panose="020F0502020204030204" pitchFamily="34" charset="0"/>
              </a:rPr>
              <a:t>status </a:t>
            </a:r>
            <a:r>
              <a:rPr lang="id-ID" dirty="0">
                <a:ea typeface="Calibri" panose="020F0502020204030204" pitchFamily="34" charset="0"/>
              </a:rPr>
              <a:t>dan </a:t>
            </a:r>
            <a:r>
              <a:rPr lang="id-ID" dirty="0" smtClean="0">
                <a:ea typeface="Calibri" panose="020F0502020204030204" pitchFamily="34" charset="0"/>
              </a:rPr>
              <a:t>legitimasi.</a:t>
            </a:r>
          </a:p>
          <a:p>
            <a:r>
              <a:rPr lang="id-ID" dirty="0">
                <a:ea typeface="Calibri" panose="020F0502020204030204" pitchFamily="34" charset="0"/>
              </a:rPr>
              <a:t>(</a:t>
            </a:r>
            <a:r>
              <a:rPr lang="id-ID" dirty="0" smtClean="0">
                <a:ea typeface="Calibri" panose="020F0502020204030204" pitchFamily="34" charset="0"/>
              </a:rPr>
              <a:t>Hardy </a:t>
            </a:r>
            <a:r>
              <a:rPr lang="id-ID" i="1" dirty="0">
                <a:ea typeface="Calibri" panose="020F0502020204030204" pitchFamily="34" charset="0"/>
              </a:rPr>
              <a:t>et </a:t>
            </a:r>
            <a:r>
              <a:rPr lang="id-ID" i="1" dirty="0" smtClean="0">
                <a:ea typeface="Calibri" panose="020F0502020204030204" pitchFamily="34" charset="0"/>
              </a:rPr>
              <a:t>al.</a:t>
            </a:r>
            <a:r>
              <a:rPr lang="id-ID" dirty="0" smtClean="0">
                <a:ea typeface="Calibri" panose="020F0502020204030204" pitchFamily="34" charset="0"/>
              </a:rPr>
              <a:t>, 1999) </a:t>
            </a:r>
            <a:endParaRPr lang="en-US" dirty="0"/>
          </a:p>
        </p:txBody>
      </p:sp>
      <p:sp>
        <p:nvSpPr>
          <p:cNvPr id="9" name="Curved Left Arrow 8"/>
          <p:cNvSpPr/>
          <p:nvPr/>
        </p:nvSpPr>
        <p:spPr>
          <a:xfrm>
            <a:off x="7524328" y="1930468"/>
            <a:ext cx="648072" cy="1296144"/>
          </a:xfrm>
          <a:prstGeom prst="curved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42613" y="3011873"/>
            <a:ext cx="4108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fragmentasi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6436" y="4149887"/>
            <a:ext cx="3024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dirty="0" smtClean="0"/>
              <a:t>Faktor Budaya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d-ID" i="1" dirty="0" smtClean="0"/>
              <a:t>Management of change</a:t>
            </a:r>
          </a:p>
          <a:p>
            <a:r>
              <a:rPr lang="id-ID" dirty="0"/>
              <a:t>(Nolte &amp; McKee, 2008). </a:t>
            </a:r>
            <a:endParaRPr lang="en-US" i="1" dirty="0"/>
          </a:p>
        </p:txBody>
      </p:sp>
      <p:sp>
        <p:nvSpPr>
          <p:cNvPr id="14" name="Curved Up Arrow 13"/>
          <p:cNvSpPr/>
          <p:nvPr/>
        </p:nvSpPr>
        <p:spPr>
          <a:xfrm rot="18236440">
            <a:off x="8028384" y="3930267"/>
            <a:ext cx="850669" cy="583697"/>
          </a:xfrm>
          <a:prstGeom prst="curved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7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9" grpId="0" animBg="1"/>
      <p:bldP spid="10" grpId="0"/>
      <p:bldP spid="13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51469"/>
            <a:ext cx="8064896" cy="735025"/>
          </a:xfrm>
        </p:spPr>
        <p:txBody>
          <a:bodyPr/>
          <a:lstStyle/>
          <a:p>
            <a:r>
              <a:rPr lang="id-ID" sz="3000" i="1" dirty="0" smtClean="0"/>
              <a:t>Collaborative Framework for </a:t>
            </a:r>
            <a:br>
              <a:rPr lang="id-ID" sz="3000" i="1" dirty="0" smtClean="0"/>
            </a:br>
            <a:r>
              <a:rPr lang="id-ID" sz="3000" i="1" dirty="0" smtClean="0"/>
              <a:t>Care &amp; Control TB-DM </a:t>
            </a:r>
            <a:r>
              <a:rPr lang="id-ID" sz="3000" dirty="0" smtClean="0"/>
              <a:t>(WHO, 2011)</a:t>
            </a:r>
            <a:endParaRPr lang="en-US" sz="30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36397542"/>
              </p:ext>
            </p:extLst>
          </p:nvPr>
        </p:nvGraphicFramePr>
        <p:xfrm>
          <a:off x="0" y="987574"/>
          <a:ext cx="9144000" cy="415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0486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그룹 308">
            <a:extLst>
              <a:ext uri="{FF2B5EF4-FFF2-40B4-BE49-F238E27FC236}">
                <a16:creationId xmlns="" xmlns:a16="http://schemas.microsoft.com/office/drawing/2014/main" id="{A9B48916-3547-46D3-BE65-DA639DF8A38E}"/>
              </a:ext>
            </a:extLst>
          </p:cNvPr>
          <p:cNvGrpSpPr/>
          <p:nvPr/>
        </p:nvGrpSpPr>
        <p:grpSpPr>
          <a:xfrm>
            <a:off x="3763663" y="1915057"/>
            <a:ext cx="5344206" cy="3104965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10" name="Freeform 8">
              <a:extLst>
                <a:ext uri="{FF2B5EF4-FFF2-40B4-BE49-F238E27FC236}">
                  <a16:creationId xmlns="" xmlns:a16="http://schemas.microsoft.com/office/drawing/2014/main" id="{16022D87-E0C1-46E3-8B8B-C596EC43BB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" name="Freeform 9">
              <a:extLst>
                <a:ext uri="{FF2B5EF4-FFF2-40B4-BE49-F238E27FC236}">
                  <a16:creationId xmlns="" xmlns:a16="http://schemas.microsoft.com/office/drawing/2014/main" id="{98EB042D-AE6E-494E-B48A-DB08E76F2D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" name="Freeform 10">
              <a:extLst>
                <a:ext uri="{FF2B5EF4-FFF2-40B4-BE49-F238E27FC236}">
                  <a16:creationId xmlns="" xmlns:a16="http://schemas.microsoft.com/office/drawing/2014/main" id="{F67BDC7E-0F9A-495F-96F4-8F438F2A8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" name="Freeform 11">
              <a:extLst>
                <a:ext uri="{FF2B5EF4-FFF2-40B4-BE49-F238E27FC236}">
                  <a16:creationId xmlns="" xmlns:a16="http://schemas.microsoft.com/office/drawing/2014/main" id="{16C5CE6A-9EF4-409A-BF3F-AAC074D34C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-16091" y="0"/>
            <a:ext cx="4571206" cy="5143500"/>
          </a:xfrm>
          <a:custGeom>
            <a:avLst/>
            <a:gdLst>
              <a:gd name="connsiteX0" fmla="*/ 0 w 4571206"/>
              <a:gd name="connsiteY0" fmla="*/ 0 h 5143500"/>
              <a:gd name="connsiteX1" fmla="*/ 4571206 w 4571206"/>
              <a:gd name="connsiteY1" fmla="*/ 0 h 5143500"/>
              <a:gd name="connsiteX2" fmla="*/ 4571206 w 4571206"/>
              <a:gd name="connsiteY2" fmla="*/ 5143500 h 5143500"/>
              <a:gd name="connsiteX3" fmla="*/ 0 w 4571206"/>
              <a:gd name="connsiteY3" fmla="*/ 5143500 h 5143500"/>
              <a:gd name="connsiteX4" fmla="*/ 0 w 4571206"/>
              <a:gd name="connsiteY4" fmla="*/ 0 h 5143500"/>
              <a:gd name="connsiteX0" fmla="*/ 0 w 4571206"/>
              <a:gd name="connsiteY0" fmla="*/ 0 h 5143500"/>
              <a:gd name="connsiteX1" fmla="*/ 1758994 w 4571206"/>
              <a:gd name="connsiteY1" fmla="*/ 0 h 5143500"/>
              <a:gd name="connsiteX2" fmla="*/ 4571206 w 4571206"/>
              <a:gd name="connsiteY2" fmla="*/ 5143500 h 5143500"/>
              <a:gd name="connsiteX3" fmla="*/ 0 w 4571206"/>
              <a:gd name="connsiteY3" fmla="*/ 5143500 h 5143500"/>
              <a:gd name="connsiteX4" fmla="*/ 0 w 4571206"/>
              <a:gd name="connsiteY4" fmla="*/ 0 h 5143500"/>
              <a:gd name="connsiteX0" fmla="*/ 0 w 4571206"/>
              <a:gd name="connsiteY0" fmla="*/ 0 h 5143500"/>
              <a:gd name="connsiteX1" fmla="*/ 2319711 w 4571206"/>
              <a:gd name="connsiteY1" fmla="*/ 0 h 5143500"/>
              <a:gd name="connsiteX2" fmla="*/ 4571206 w 4571206"/>
              <a:gd name="connsiteY2" fmla="*/ 5143500 h 5143500"/>
              <a:gd name="connsiteX3" fmla="*/ 0 w 4571206"/>
              <a:gd name="connsiteY3" fmla="*/ 5143500 h 5143500"/>
              <a:gd name="connsiteX4" fmla="*/ 0 w 4571206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1206" h="5143500">
                <a:moveTo>
                  <a:pt x="0" y="0"/>
                </a:moveTo>
                <a:lnTo>
                  <a:pt x="2319711" y="0"/>
                </a:lnTo>
                <a:lnTo>
                  <a:pt x="4571206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43808" y="21889"/>
            <a:ext cx="6300192" cy="1121028"/>
          </a:xfrm>
        </p:spPr>
        <p:txBody>
          <a:bodyPr/>
          <a:lstStyle/>
          <a:p>
            <a:r>
              <a:rPr lang="id-ID" i="1" dirty="0"/>
              <a:t>Lesson learned from </a:t>
            </a:r>
            <a:r>
              <a:rPr lang="id-ID" dirty="0"/>
              <a:t>Peru, Afrika Selatan, India, </a:t>
            </a:r>
            <a:r>
              <a:rPr lang="id-ID" dirty="0" smtClean="0"/>
              <a:t>Rusia</a:t>
            </a:r>
            <a:endParaRPr lang="ko-KR" altLang="en-US" dirty="0"/>
          </a:p>
        </p:txBody>
      </p:sp>
      <p:sp>
        <p:nvSpPr>
          <p:cNvPr id="15" name="Oval 14"/>
          <p:cNvSpPr/>
          <p:nvPr/>
        </p:nvSpPr>
        <p:spPr>
          <a:xfrm>
            <a:off x="7819283" y="1986212"/>
            <a:ext cx="400500" cy="290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004720" y="2099575"/>
            <a:ext cx="3051" cy="52734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6452650" y="3757614"/>
            <a:ext cx="415163" cy="3263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660232" y="3795886"/>
            <a:ext cx="0" cy="64807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236296" y="2967294"/>
            <a:ext cx="432048" cy="292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>
            <a:off x="7452320" y="2967294"/>
            <a:ext cx="0" cy="71953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004048" y="3622214"/>
            <a:ext cx="376925" cy="3072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altLang="ko-KR" dirty="0" smtClean="0"/>
              <a:t> </a:t>
            </a:r>
            <a:endParaRPr lang="ko-KR" alt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219968" y="3745693"/>
            <a:ext cx="104" cy="445187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2663128274"/>
              </p:ext>
            </p:extLst>
          </p:nvPr>
        </p:nvGraphicFramePr>
        <p:xfrm>
          <a:off x="156939" y="1456631"/>
          <a:ext cx="4055385" cy="3431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212984" y="1039923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/>
              <a:t>(Nicholson </a:t>
            </a:r>
            <a:r>
              <a:rPr lang="id-ID" i="1" dirty="0"/>
              <a:t>et al</a:t>
            </a:r>
            <a:r>
              <a:rPr lang="id-ID" dirty="0"/>
              <a:t>., 2017</a:t>
            </a:r>
            <a:r>
              <a:rPr lang="id-ID" dirty="0" smtClean="0"/>
              <a:t>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3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73380090"/>
              </p:ext>
            </p:extLst>
          </p:nvPr>
        </p:nvGraphicFramePr>
        <p:xfrm>
          <a:off x="35794" y="38637"/>
          <a:ext cx="8064896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403648" y="3003798"/>
            <a:ext cx="1440160" cy="21602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843808" y="3003798"/>
            <a:ext cx="1368152" cy="21602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3528" y="1275606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dirty="0" smtClean="0"/>
              <a:t>*</a:t>
            </a:r>
            <a:r>
              <a:rPr lang="id-ID" sz="1200" dirty="0" smtClean="0"/>
              <a:t>jika tidak tersedia, rujuk ke FKRTL/ Lab radiologi jejaring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5004048" y="123478"/>
            <a:ext cx="3995936" cy="94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id-ID" b="1" kern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Alur Penapisan dan Diagnosis TB pada Penyandang DM di FKTP</a:t>
            </a:r>
            <a:endParaRPr lang="en-US" b="1" kern="0" dirty="0">
              <a:solidFill>
                <a:srgbClr val="00000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algn="ctr">
              <a:lnSpc>
                <a:spcPct val="107000"/>
              </a:lnSpc>
              <a:spcAft>
                <a:spcPts val="0"/>
              </a:spcAft>
            </a:pPr>
            <a:r>
              <a:rPr lang="id-ID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Sumber: (Kemenkes RI, 2015a)</a:t>
            </a:r>
            <a:endParaRPr lang="en-US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63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85411452"/>
              </p:ext>
            </p:extLst>
          </p:nvPr>
        </p:nvGraphicFramePr>
        <p:xfrm>
          <a:off x="107504" y="14612"/>
          <a:ext cx="6768752" cy="5128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urved Left Arrow 11"/>
          <p:cNvSpPr/>
          <p:nvPr/>
        </p:nvSpPr>
        <p:spPr>
          <a:xfrm rot="20698035" flipV="1">
            <a:off x="6486207" y="1963691"/>
            <a:ext cx="432048" cy="936104"/>
          </a:xfrm>
          <a:prstGeom prst="curvedLeftArrow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55976" y="267494"/>
            <a:ext cx="4464496" cy="101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id-ID" sz="2000" b="1" kern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Alur Penemuan TB pada Penderita DM di FKRTL</a:t>
            </a:r>
            <a:r>
              <a:rPr lang="id-ID" sz="2000" b="1" kern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000" b="1" kern="0" dirty="0">
              <a:solidFill>
                <a:srgbClr val="00000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d-ID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(Sumber: Depkes RI, 2015)</a:t>
            </a:r>
            <a:endParaRPr lang="en-US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43608" y="2427734"/>
            <a:ext cx="1512168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2555776" y="2427734"/>
            <a:ext cx="1512168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flipV="1">
            <a:off x="3995936" y="3363838"/>
            <a:ext cx="2016224" cy="648072"/>
          </a:xfrm>
          <a:prstGeom prst="bentConnector3">
            <a:avLst>
              <a:gd name="adj1" fmla="val 99823"/>
            </a:avLst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7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4299942"/>
            <a:ext cx="295232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0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BENTUK INTEGRASI </a:t>
            </a:r>
            <a:r>
              <a:rPr lang="en-US" sz="2000" dirty="0" smtClean="0"/>
              <a:t>(Wang </a:t>
            </a:r>
            <a:r>
              <a:rPr lang="en-US" sz="2000" i="1" dirty="0" smtClean="0"/>
              <a:t>et al</a:t>
            </a:r>
            <a:r>
              <a:rPr lang="en-US" sz="2000" dirty="0" smtClean="0"/>
              <a:t>., 2007)</a:t>
            </a:r>
            <a:endParaRPr lang="en-US" sz="20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32243432"/>
              </p:ext>
            </p:extLst>
          </p:nvPr>
        </p:nvGraphicFramePr>
        <p:xfrm>
          <a:off x="1475656" y="884466"/>
          <a:ext cx="6912768" cy="4259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150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i="1" dirty="0" smtClean="0"/>
              <a:t>Lesson Learned from TB-HIV</a:t>
            </a:r>
            <a:endParaRPr lang="en-US" i="1" dirty="0"/>
          </a:p>
        </p:txBody>
      </p:sp>
      <p:pic>
        <p:nvPicPr>
          <p:cNvPr id="3" name="Picture 2"/>
          <p:cNvPicPr/>
          <p:nvPr/>
        </p:nvPicPr>
        <p:blipFill rotWithShape="1">
          <a:blip r:embed="rId3"/>
          <a:srcRect l="12648" t="32513" r="35772" b="12915"/>
          <a:stretch/>
        </p:blipFill>
        <p:spPr bwMode="auto">
          <a:xfrm>
            <a:off x="0" y="884466"/>
            <a:ext cx="4868214" cy="42590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77498" y="1134795"/>
            <a:ext cx="3786990" cy="375487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700" b="1" dirty="0" smtClean="0"/>
              <a:t>Faktor Keberhasilan:</a:t>
            </a:r>
          </a:p>
          <a:p>
            <a:pPr marL="180975" indent="-180975">
              <a:buFontTx/>
              <a:buChar char="-"/>
            </a:pPr>
            <a:r>
              <a:rPr lang="id-ID" sz="1700" dirty="0" smtClean="0"/>
              <a:t>Instruksi yang jelas dari pemerintah </a:t>
            </a:r>
            <a:r>
              <a:rPr lang="id-ID" sz="1700" dirty="0">
                <a:ea typeface="Calibri" panose="020F0502020204030204" pitchFamily="34" charset="0"/>
              </a:rPr>
              <a:t>(</a:t>
            </a:r>
            <a:r>
              <a:rPr lang="id-ID" sz="1700" dirty="0" smtClean="0">
                <a:ea typeface="Calibri" panose="020F0502020204030204" pitchFamily="34" charset="0"/>
              </a:rPr>
              <a:t>Nicholson </a:t>
            </a:r>
            <a:r>
              <a:rPr lang="id-ID" sz="1700" i="1" dirty="0">
                <a:ea typeface="Calibri" panose="020F0502020204030204" pitchFamily="34" charset="0"/>
              </a:rPr>
              <a:t>et al</a:t>
            </a:r>
            <a:r>
              <a:rPr lang="id-ID" sz="1700" dirty="0">
                <a:ea typeface="Calibri" panose="020F0502020204030204" pitchFamily="34" charset="0"/>
              </a:rPr>
              <a:t>., 2017) </a:t>
            </a:r>
            <a:r>
              <a:rPr lang="id-ID" sz="1700" dirty="0" smtClean="0"/>
              <a:t> </a:t>
            </a:r>
          </a:p>
          <a:p>
            <a:pPr marL="180975" indent="-180975">
              <a:buFontTx/>
              <a:buChar char="-"/>
            </a:pPr>
            <a:r>
              <a:rPr lang="id-ID" sz="1700" i="1" dirty="0" smtClean="0"/>
              <a:t>Tailoring intervention </a:t>
            </a:r>
            <a:r>
              <a:rPr lang="id-ID" sz="1700" i="1" dirty="0" smtClean="0">
                <a:sym typeface="Wingdings" panose="05000000000000000000" pitchFamily="2" charset="2"/>
              </a:rPr>
              <a:t> </a:t>
            </a:r>
            <a:r>
              <a:rPr lang="id-ID" sz="1700" dirty="0" smtClean="0"/>
              <a:t>Penyeder-hanaan </a:t>
            </a:r>
            <a:r>
              <a:rPr lang="id-ID" sz="1700" dirty="0"/>
              <a:t>prosedur </a:t>
            </a:r>
            <a:r>
              <a:rPr lang="id-ID" sz="1700" dirty="0" smtClean="0"/>
              <a:t>kolaborasi </a:t>
            </a:r>
          </a:p>
          <a:p>
            <a:r>
              <a:rPr lang="id-ID" sz="1700" dirty="0"/>
              <a:t> </a:t>
            </a:r>
            <a:r>
              <a:rPr lang="id-ID" sz="1700" dirty="0" smtClean="0"/>
              <a:t>  (</a:t>
            </a:r>
            <a:r>
              <a:rPr lang="id-ID" sz="1700" dirty="0"/>
              <a:t>Howard &amp; El‐Sadr, 2010</a:t>
            </a:r>
            <a:r>
              <a:rPr lang="id-ID" sz="1700" dirty="0" smtClean="0"/>
              <a:t>).</a:t>
            </a:r>
          </a:p>
          <a:p>
            <a:endParaRPr lang="id-ID" sz="1700" dirty="0" smtClean="0"/>
          </a:p>
          <a:p>
            <a:r>
              <a:rPr lang="id-ID" sz="1700" dirty="0" smtClean="0"/>
              <a:t>The Union (2012):</a:t>
            </a:r>
          </a:p>
          <a:p>
            <a:pPr marL="180975" indent="-180975">
              <a:buFontTx/>
              <a:buChar char="-"/>
            </a:pPr>
            <a:r>
              <a:rPr lang="id-ID" sz="1700" dirty="0" smtClean="0"/>
              <a:t>Penguatan sar-pras</a:t>
            </a:r>
          </a:p>
          <a:p>
            <a:pPr marL="180975" indent="-180975">
              <a:buFontTx/>
              <a:buChar char="-"/>
            </a:pPr>
            <a:r>
              <a:rPr lang="id-ID" sz="1700" i="1" dirty="0" smtClean="0"/>
              <a:t>Maintenance follow up </a:t>
            </a:r>
            <a:r>
              <a:rPr lang="id-ID" sz="1700" dirty="0" smtClean="0"/>
              <a:t>pasien</a:t>
            </a:r>
          </a:p>
          <a:p>
            <a:pPr marL="180975" indent="-180975">
              <a:buFontTx/>
              <a:buChar char="-"/>
            </a:pPr>
            <a:r>
              <a:rPr lang="id-ID" sz="1700" dirty="0"/>
              <a:t>S</a:t>
            </a:r>
            <a:r>
              <a:rPr lang="id-ID" sz="1700" dirty="0" smtClean="0"/>
              <a:t>tandar </a:t>
            </a:r>
            <a:r>
              <a:rPr lang="id-ID" sz="1700" i="1" dirty="0" smtClean="0"/>
              <a:t>quaility of care</a:t>
            </a:r>
          </a:p>
          <a:p>
            <a:pPr marL="180975" indent="-180975">
              <a:buFontTx/>
              <a:buChar char="-"/>
            </a:pPr>
            <a:r>
              <a:rPr lang="id-ID" sz="1700" dirty="0" smtClean="0"/>
              <a:t>Pelaporan &amp; dokumentasi </a:t>
            </a:r>
          </a:p>
          <a:p>
            <a:pPr marL="180975" indent="-180975">
              <a:buFontTx/>
              <a:buChar char="-"/>
            </a:pPr>
            <a:r>
              <a:rPr lang="id-ID" sz="1700" dirty="0" smtClean="0"/>
              <a:t>Kualitas </a:t>
            </a:r>
            <a:r>
              <a:rPr lang="id-ID" sz="1700" dirty="0"/>
              <a:t>Px </a:t>
            </a:r>
            <a:r>
              <a:rPr lang="id-ID" sz="1700" dirty="0" smtClean="0"/>
              <a:t>mikroskopis TB</a:t>
            </a:r>
          </a:p>
          <a:p>
            <a:pPr marL="180975" indent="-180975">
              <a:buFontTx/>
              <a:buChar char="-"/>
            </a:pPr>
            <a:r>
              <a:rPr lang="id-ID" sz="1700" dirty="0" smtClean="0"/>
              <a:t>Peningkatan akses kepada X-Ray</a:t>
            </a:r>
            <a:endParaRPr lang="id-ID" sz="1700" dirty="0"/>
          </a:p>
        </p:txBody>
      </p:sp>
    </p:spTree>
    <p:extLst>
      <p:ext uri="{BB962C8B-B14F-4D97-AF65-F5344CB8AC3E}">
        <p14:creationId xmlns:p14="http://schemas.microsoft.com/office/powerpoint/2010/main" val="89740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Assessment of Chronic Illness Care</a:t>
            </a:r>
            <a:endParaRPr lang="en-US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04436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47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60" y="137418"/>
            <a:ext cx="7886700" cy="994172"/>
          </a:xfrm>
        </p:spPr>
        <p:txBody>
          <a:bodyPr/>
          <a:lstStyle/>
          <a:p>
            <a:r>
              <a:rPr lang="en-US" dirty="0" err="1" smtClean="0"/>
              <a:t>Inovasi</a:t>
            </a:r>
            <a:r>
              <a:rPr lang="en-US" dirty="0" smtClean="0"/>
              <a:t>/ </a:t>
            </a:r>
            <a:r>
              <a:rPr lang="en-US" dirty="0" err="1" smtClean="0"/>
              <a:t>Penguatan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1590"/>
            <a:ext cx="3871342" cy="401190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 smtClean="0"/>
              <a:t>Advokasi</a:t>
            </a:r>
            <a:r>
              <a:rPr lang="en-US" b="1" dirty="0" smtClean="0"/>
              <a:t> </a:t>
            </a:r>
            <a:r>
              <a:rPr lang="en-US" b="1" dirty="0" err="1" smtClean="0"/>
              <a:t>Pembiayaan</a:t>
            </a:r>
            <a:r>
              <a:rPr lang="en-US" b="1" dirty="0" smtClean="0"/>
              <a:t> </a:t>
            </a:r>
          </a:p>
          <a:p>
            <a:pPr lvl="1"/>
            <a:r>
              <a:rPr lang="en-US" dirty="0" err="1" smtClean="0"/>
              <a:t>Rontgent</a:t>
            </a:r>
            <a:r>
              <a:rPr lang="en-US" dirty="0" smtClean="0"/>
              <a:t> Thorax </a:t>
            </a:r>
          </a:p>
          <a:p>
            <a:pPr lvl="1"/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/>
              <a:t>g</a:t>
            </a:r>
            <a:r>
              <a:rPr lang="en-US" dirty="0" err="1" smtClean="0"/>
              <a:t>ula</a:t>
            </a:r>
            <a:r>
              <a:rPr lang="en-US" dirty="0" smtClean="0"/>
              <a:t> </a:t>
            </a:r>
            <a:r>
              <a:rPr lang="en-US" dirty="0" err="1" smtClean="0"/>
              <a:t>darah</a:t>
            </a:r>
            <a:r>
              <a:rPr lang="en-US" dirty="0" smtClean="0"/>
              <a:t> </a:t>
            </a:r>
            <a:r>
              <a:rPr lang="en-US" dirty="0" err="1" smtClean="0"/>
              <a:t>berkala</a:t>
            </a:r>
            <a:endParaRPr lang="en-US" dirty="0" smtClean="0"/>
          </a:p>
          <a:p>
            <a:pPr lvl="1"/>
            <a:r>
              <a:rPr lang="en-US" dirty="0" err="1" smtClean="0"/>
              <a:t>Penggunaan</a:t>
            </a:r>
            <a:r>
              <a:rPr lang="en-US" dirty="0" smtClean="0"/>
              <a:t> insulin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b="1" dirty="0" err="1" smtClean="0"/>
              <a:t>Desain</a:t>
            </a:r>
            <a:r>
              <a:rPr lang="en-US" b="1" dirty="0" smtClean="0"/>
              <a:t> </a:t>
            </a:r>
            <a:r>
              <a:rPr lang="en-US" b="1" dirty="0" err="1" smtClean="0"/>
              <a:t>Pelayanan</a:t>
            </a:r>
            <a:endParaRPr lang="en-US" b="1" dirty="0" smtClean="0"/>
          </a:p>
          <a:p>
            <a:pPr lvl="1"/>
            <a:r>
              <a:rPr lang="en-US" i="1" dirty="0" smtClean="0"/>
              <a:t>Case manager</a:t>
            </a:r>
          </a:p>
          <a:p>
            <a:pPr lvl="1"/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terintegrasi</a:t>
            </a:r>
            <a:endParaRPr lang="en-US" dirty="0" smtClean="0"/>
          </a:p>
          <a:p>
            <a:pPr lvl="1"/>
            <a:r>
              <a:rPr lang="en-US" i="1" dirty="0" smtClean="0"/>
              <a:t>Patient safety</a:t>
            </a:r>
            <a:r>
              <a:rPr lang="en-US" dirty="0" smtClean="0"/>
              <a:t>: </a:t>
            </a:r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, drug dose, side effects, etc.</a:t>
            </a:r>
          </a:p>
          <a:p>
            <a:pPr lvl="1"/>
            <a:endParaRPr lang="en-US" dirty="0"/>
          </a:p>
          <a:p>
            <a:r>
              <a:rPr lang="en-US" b="1" dirty="0" err="1" smtClean="0"/>
              <a:t>Dukungan</a:t>
            </a:r>
            <a:r>
              <a:rPr lang="en-US" b="1" dirty="0" smtClean="0"/>
              <a:t> </a:t>
            </a:r>
            <a:r>
              <a:rPr lang="en-US" b="1" dirty="0" err="1" smtClean="0"/>
              <a:t>Pengambilan</a:t>
            </a:r>
            <a:r>
              <a:rPr lang="en-US" b="1" dirty="0" smtClean="0"/>
              <a:t> </a:t>
            </a:r>
            <a:r>
              <a:rPr lang="en-US" b="1" dirty="0" err="1" smtClean="0"/>
              <a:t>Keputusan</a:t>
            </a:r>
            <a:endParaRPr lang="en-US" b="1" dirty="0" smtClean="0"/>
          </a:p>
          <a:p>
            <a:pPr lvl="1"/>
            <a:r>
              <a:rPr lang="en-US" dirty="0" err="1" smtClean="0"/>
              <a:t>Modifikasi</a:t>
            </a:r>
            <a:r>
              <a:rPr lang="en-US" dirty="0" smtClean="0"/>
              <a:t> </a:t>
            </a:r>
            <a:r>
              <a:rPr lang="en-US" dirty="0" err="1" smtClean="0"/>
              <a:t>pelaporan</a:t>
            </a:r>
            <a:endParaRPr lang="en-US" dirty="0" smtClean="0"/>
          </a:p>
          <a:p>
            <a:pPr lvl="1"/>
            <a:r>
              <a:rPr lang="en-US" dirty="0" err="1" smtClean="0"/>
              <a:t>Rekam</a:t>
            </a:r>
            <a:r>
              <a:rPr lang="en-US" dirty="0" smtClean="0"/>
              <a:t> </a:t>
            </a:r>
            <a:r>
              <a:rPr lang="en-US" dirty="0" err="1" smtClean="0"/>
              <a:t>Medis</a:t>
            </a:r>
            <a:r>
              <a:rPr lang="en-US" dirty="0" smtClean="0"/>
              <a:t> </a:t>
            </a:r>
            <a:r>
              <a:rPr lang="en-US" dirty="0" err="1" smtClean="0"/>
              <a:t>terintegrasi</a:t>
            </a:r>
            <a:r>
              <a:rPr lang="en-US" dirty="0" smtClean="0"/>
              <a:t> &amp; </a:t>
            </a:r>
            <a:r>
              <a:rPr lang="en-US" i="1" dirty="0" err="1" smtClean="0"/>
              <a:t>Allert</a:t>
            </a:r>
            <a:r>
              <a:rPr lang="en-US" i="1" dirty="0" smtClean="0"/>
              <a:t> system</a:t>
            </a:r>
          </a:p>
          <a:p>
            <a:pPr lvl="1"/>
            <a:r>
              <a:rPr lang="en-US" dirty="0" smtClean="0"/>
              <a:t>SOP</a:t>
            </a:r>
          </a:p>
          <a:p>
            <a:pPr lvl="1"/>
            <a:r>
              <a:rPr lang="en-US" i="1" dirty="0" smtClean="0"/>
              <a:t>Feedback</a:t>
            </a:r>
          </a:p>
          <a:p>
            <a:pPr lvl="1"/>
            <a:r>
              <a:rPr lang="en-US" dirty="0" err="1" smtClean="0"/>
              <a:t>Konsultasi</a:t>
            </a:r>
            <a:r>
              <a:rPr lang="en-US" dirty="0" smtClean="0"/>
              <a:t> </a:t>
            </a:r>
            <a:r>
              <a:rPr lang="en-US" dirty="0" err="1" smtClean="0"/>
              <a:t>spesialis</a:t>
            </a:r>
            <a:r>
              <a:rPr lang="en-US" dirty="0" smtClean="0"/>
              <a:t> ?</a:t>
            </a:r>
          </a:p>
        </p:txBody>
      </p:sp>
      <p:sp>
        <p:nvSpPr>
          <p:cNvPr id="4" name="Rectangle 3"/>
          <p:cNvSpPr/>
          <p:nvPr/>
        </p:nvSpPr>
        <p:spPr>
          <a:xfrm>
            <a:off x="4427984" y="1491630"/>
            <a:ext cx="45365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Dukungan </a:t>
            </a:r>
            <a:r>
              <a:rPr lang="en-US" b="1" i="1" dirty="0"/>
              <a:t>Self-Management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Case-manager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Media </a:t>
            </a:r>
            <a:r>
              <a:rPr lang="en-US" dirty="0" err="1"/>
              <a:t>Edukasi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Kartu</a:t>
            </a:r>
            <a:r>
              <a:rPr lang="en-US" dirty="0" smtClean="0"/>
              <a:t>/ </a:t>
            </a:r>
            <a:r>
              <a:rPr lang="en-US" dirty="0" err="1" smtClean="0"/>
              <a:t>buku</a:t>
            </a:r>
            <a:r>
              <a:rPr lang="en-US" dirty="0" smtClean="0"/>
              <a:t> </a:t>
            </a:r>
            <a:r>
              <a:rPr lang="en-US" dirty="0" err="1" smtClean="0"/>
              <a:t>kendali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 smtClean="0"/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Penguatan</a:t>
            </a:r>
            <a:r>
              <a:rPr lang="en-US" b="1" dirty="0"/>
              <a:t> </a:t>
            </a:r>
            <a:r>
              <a:rPr lang="en-US" b="1" dirty="0" err="1"/>
              <a:t>kemampuan</a:t>
            </a:r>
            <a:r>
              <a:rPr lang="en-US" b="1" dirty="0"/>
              <a:t> </a:t>
            </a:r>
            <a:r>
              <a:rPr lang="en-US" b="1" dirty="0" err="1"/>
              <a:t>kader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Skrining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akses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pendampingan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err="1"/>
              <a:t>pelayanan</a:t>
            </a:r>
            <a:r>
              <a:rPr lang="en-US" dirty="0"/>
              <a:t> PKM/ 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Pendampingan</a:t>
            </a:r>
            <a:r>
              <a:rPr lang="en-US" dirty="0" smtClean="0"/>
              <a:t> </a:t>
            </a:r>
            <a:r>
              <a:rPr lang="en-US" dirty="0" err="1" smtClean="0"/>
              <a:t>pengobatan</a:t>
            </a:r>
            <a:r>
              <a:rPr lang="en-US" dirty="0"/>
              <a:t>: insulin, PMO, </a:t>
            </a:r>
            <a:r>
              <a:rPr lang="en-US" dirty="0" err="1"/>
              <a:t>dll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5"/>
          <p:cNvSpPr txBox="1">
            <a:spLocks/>
          </p:cNvSpPr>
          <p:nvPr/>
        </p:nvSpPr>
        <p:spPr>
          <a:xfrm>
            <a:off x="2411760" y="0"/>
            <a:ext cx="6732240" cy="884466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id-ID" altLang="ko-KR" i="1" dirty="0" smtClean="0">
                <a:solidFill>
                  <a:schemeClr val="accent2"/>
                </a:solidFill>
              </a:rPr>
              <a:t>Chronic Diseases </a:t>
            </a:r>
            <a:endParaRPr lang="ko-KR" altLang="en-US" i="1" dirty="0"/>
          </a:p>
        </p:txBody>
      </p:sp>
      <p:sp>
        <p:nvSpPr>
          <p:cNvPr id="21" name="Rectangle 20"/>
          <p:cNvSpPr/>
          <p:nvPr/>
        </p:nvSpPr>
        <p:spPr>
          <a:xfrm>
            <a:off x="748504" y="1057341"/>
            <a:ext cx="3672168" cy="384950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5148061" y="1304011"/>
            <a:ext cx="3744419" cy="284088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754391" y="1046681"/>
            <a:ext cx="3672408" cy="3767835"/>
            <a:chOff x="1814672" y="1436123"/>
            <a:chExt cx="1804703" cy="3699089"/>
          </a:xfrm>
        </p:grpSpPr>
        <p:sp>
          <p:nvSpPr>
            <p:cNvPr id="24" name="TextBox 23"/>
            <p:cNvSpPr txBox="1"/>
            <p:nvPr/>
          </p:nvSpPr>
          <p:spPr>
            <a:xfrm>
              <a:off x="1814672" y="1856765"/>
              <a:ext cx="1801810" cy="327844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 defTabSz="457200" latinLnBrk="0">
                <a:spcBef>
                  <a:spcPts val="1000"/>
                </a:spcBef>
                <a:buClr>
                  <a:srgbClr val="5FCBEF"/>
                </a:buClr>
                <a:buSzPct val="80000"/>
                <a:buFont typeface="Wingdings 3" charset="2"/>
                <a:buChar char=""/>
              </a:pPr>
              <a:r>
                <a:rPr lang="en-ID" b="1" dirty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TB is No. 1 </a:t>
              </a:r>
              <a:r>
                <a:rPr lang="id-ID" b="1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single </a:t>
              </a:r>
              <a:r>
                <a:rPr lang="en-ID" b="1" i="1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Infectious </a:t>
              </a:r>
              <a:r>
                <a:rPr lang="en-ID" b="1" i="1" dirty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Disease Cause of Death </a:t>
              </a:r>
              <a:r>
                <a:rPr lang="en-ID" sz="1200" b="1" dirty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(WHO, 2017)</a:t>
              </a:r>
            </a:p>
            <a:p>
              <a:pPr marL="342900" lvl="0" indent="-342900" defTabSz="457200" latinLnBrk="0">
                <a:spcBef>
                  <a:spcPts val="1000"/>
                </a:spcBef>
                <a:buClr>
                  <a:srgbClr val="5FCBEF"/>
                </a:buClr>
                <a:buSzPct val="80000"/>
                <a:buFont typeface="Wingdings 3" charset="2"/>
                <a:buChar char=""/>
              </a:pP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Indonesia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Peringkat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id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II</a:t>
              </a:r>
              <a:r>
                <a:rPr lang="en-US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TB </a:t>
              </a:r>
              <a:r>
                <a:rPr lang="en-ID" dirty="0" err="1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dunia</a:t>
              </a:r>
              <a:r>
                <a:rPr lang="id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(WHO, 2018)</a:t>
              </a:r>
              <a:endParaRPr lang="en-ID" sz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marL="342900" lvl="0" indent="-342900" defTabSz="457200" latinLnBrk="0">
                <a:spcBef>
                  <a:spcPts val="1000"/>
                </a:spcBef>
                <a:buClr>
                  <a:srgbClr val="5FCBEF"/>
                </a:buClr>
                <a:buSzPct val="80000"/>
                <a:buFont typeface="Wingdings 3" charset="2"/>
                <a:buChar char=""/>
              </a:pPr>
              <a:r>
                <a:rPr lang="id-ID" dirty="0">
                  <a:solidFill>
                    <a:srgbClr val="C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lang="id-ID" dirty="0" smtClean="0">
                  <a:solidFill>
                    <a:srgbClr val="C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ingginya insidensi tidak diikuti dengan penemuan kasus baru yang signifikan</a:t>
              </a:r>
              <a:endParaRPr lang="en-ID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marL="342900" lvl="0" indent="-342900" defTabSz="457200" latinLnBrk="0">
                <a:spcBef>
                  <a:spcPts val="1000"/>
                </a:spcBef>
                <a:buClr>
                  <a:srgbClr val="5FCBEF"/>
                </a:buClr>
                <a:buSzPct val="80000"/>
                <a:buFont typeface="Wingdings 3" charset="2"/>
                <a:buChar char=""/>
              </a:pP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Prevalensi 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TB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terdiagnosis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DIY 0,3% (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nasional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0,4%) </a:t>
              </a:r>
              <a:r>
                <a:rPr lang="en-ID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</a:t>
              </a:r>
              <a:r>
                <a:rPr lang="en-ID" sz="1200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Riskesdas</a:t>
              </a:r>
              <a:r>
                <a:rPr lang="en-ID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, 2013</a:t>
              </a:r>
              <a:r>
                <a:rPr lang="en-ID" sz="1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  <a:endParaRPr lang="en-ID" sz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68523" y="1436123"/>
              <a:ext cx="1550852" cy="45834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id-ID" altLang="ko-K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 Tuberculosis</a:t>
              </a:r>
              <a:endParaRPr lang="ko-KR" alt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148061" y="1088567"/>
            <a:ext cx="3744419" cy="3056326"/>
            <a:chOff x="1835695" y="1536052"/>
            <a:chExt cx="1936065" cy="2709392"/>
          </a:xfrm>
        </p:grpSpPr>
        <p:sp>
          <p:nvSpPr>
            <p:cNvPr id="30" name="TextBox 29"/>
            <p:cNvSpPr txBox="1"/>
            <p:nvPr/>
          </p:nvSpPr>
          <p:spPr>
            <a:xfrm>
              <a:off x="1835696" y="1953590"/>
              <a:ext cx="1936064" cy="2291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Prevalensi DM di Indonesia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terus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meningkat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(6,9%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pada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2016) </a:t>
              </a:r>
              <a:r>
                <a:rPr lang="id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</a:t>
              </a:r>
              <a:r>
                <a:rPr lang="en-ID" sz="1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</a:t>
              </a:r>
              <a:r>
                <a:rPr lang="en-ID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WHO, 2016</a:t>
              </a:r>
              <a:r>
                <a:rPr lang="en-ID" sz="1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  <a:endParaRPr lang="id-ID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endParaRPr lang="en-ID" sz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Mayoritas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tidak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menyadari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err="1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sakit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DM (75%) </a:t>
              </a:r>
              <a:r>
                <a:rPr lang="en-ID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(WHO, 2016</a:t>
              </a:r>
              <a:r>
                <a:rPr lang="en-ID" sz="1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  <a:endParaRPr lang="id-ID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endParaRPr lang="en-ID" sz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DIY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tertinggi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prevalensi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DM</a:t>
              </a:r>
              <a:r>
                <a:rPr lang="id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 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(2,6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%</a:t>
              </a:r>
              <a:r>
                <a:rPr lang="id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), Nasional 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2,1%</a:t>
              </a:r>
              <a:endParaRPr lang="id-ID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r>
                <a:rPr lang="id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</a:t>
              </a:r>
              <a:r>
                <a:rPr lang="en-ID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ID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</a:t>
              </a:r>
              <a:r>
                <a:rPr lang="en-ID" sz="1200" dirty="0" err="1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Riskesdas</a:t>
              </a:r>
              <a:r>
                <a:rPr lang="en-ID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, 2013</a:t>
              </a:r>
              <a:r>
                <a:rPr lang="en-ID" sz="1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US" altLang="ko-KR" sz="12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835695" y="1536052"/>
              <a:ext cx="1936065" cy="381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id-ID" altLang="ko-KR" sz="22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Diabetes Melitus</a:t>
              </a:r>
              <a:endParaRPr lang="ko-KR" altLang="en-US" sz="2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2" name="Freeform 47">
            <a:extLst>
              <a:ext uri="{FF2B5EF4-FFF2-40B4-BE49-F238E27FC236}">
                <a16:creationId xmlns="" xmlns:a16="http://schemas.microsoft.com/office/drawing/2014/main" id="{A77247FA-E1BC-4125-9CFA-969C6BFBC585}"/>
              </a:ext>
            </a:extLst>
          </p:cNvPr>
          <p:cNvSpPr>
            <a:spLocks noChangeAspect="1"/>
          </p:cNvSpPr>
          <p:nvPr/>
        </p:nvSpPr>
        <p:spPr>
          <a:xfrm>
            <a:off x="615647" y="771884"/>
            <a:ext cx="788165" cy="787686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Round Same Side Corner Rectangle 8"/>
          <p:cNvSpPr/>
          <p:nvPr/>
        </p:nvSpPr>
        <p:spPr>
          <a:xfrm>
            <a:off x="4791511" y="793243"/>
            <a:ext cx="500569" cy="78978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94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/>
          <a:lstStyle/>
          <a:p>
            <a:r>
              <a:rPr lang="en-US" dirty="0" smtClean="0"/>
              <a:t>SOP yang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dibutuhkan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43558"/>
            <a:ext cx="3799334" cy="410445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Skrining</a:t>
            </a:r>
            <a:r>
              <a:rPr lang="en-US" b="1" dirty="0" smtClean="0">
                <a:solidFill>
                  <a:srgbClr val="FF0000"/>
                </a:solidFill>
              </a:rPr>
              <a:t> TB-DM 2 </a:t>
            </a:r>
            <a:r>
              <a:rPr lang="en-US" b="1" dirty="0" err="1" smtClean="0">
                <a:solidFill>
                  <a:srgbClr val="FF0000"/>
                </a:solidFill>
              </a:rPr>
              <a:t>arah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err="1" smtClean="0"/>
              <a:t>Metode</a:t>
            </a:r>
            <a:r>
              <a:rPr lang="en-US" dirty="0" smtClean="0"/>
              <a:t> &amp; </a:t>
            </a:r>
            <a:r>
              <a:rPr lang="en-US" dirty="0" err="1" smtClean="0"/>
              <a:t>frekuensi</a:t>
            </a:r>
            <a:endParaRPr lang="en-US" dirty="0" smtClean="0"/>
          </a:p>
          <a:p>
            <a:pPr lvl="1"/>
            <a:r>
              <a:rPr lang="en-US" i="1" dirty="0" err="1" smtClean="0"/>
              <a:t>Allert</a:t>
            </a:r>
            <a:r>
              <a:rPr lang="en-US" i="1" dirty="0" smtClean="0"/>
              <a:t> system</a:t>
            </a:r>
          </a:p>
          <a:p>
            <a:pPr lvl="1"/>
            <a:endParaRPr lang="en-US" i="1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Alur</a:t>
            </a:r>
            <a:r>
              <a:rPr lang="en-US" b="1" dirty="0" smtClean="0">
                <a:solidFill>
                  <a:srgbClr val="FF0000"/>
                </a:solidFill>
              </a:rPr>
              <a:t> Kolaborasi Internal</a:t>
            </a:r>
          </a:p>
          <a:p>
            <a:pPr lvl="1"/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konsultasi</a:t>
            </a:r>
            <a:r>
              <a:rPr lang="en-US" dirty="0" smtClean="0"/>
              <a:t> </a:t>
            </a:r>
            <a:r>
              <a:rPr lang="en-US" dirty="0" err="1" smtClean="0"/>
              <a:t>gizi</a:t>
            </a:r>
            <a:endParaRPr lang="en-US" dirty="0" smtClean="0"/>
          </a:p>
          <a:p>
            <a:pPr lvl="1"/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konsultasi</a:t>
            </a:r>
            <a:r>
              <a:rPr lang="en-US" dirty="0" smtClean="0"/>
              <a:t> </a:t>
            </a:r>
            <a:r>
              <a:rPr lang="en-US" dirty="0" err="1" smtClean="0"/>
              <a:t>psikologi</a:t>
            </a:r>
            <a:endParaRPr lang="en-US" dirty="0" smtClean="0"/>
          </a:p>
          <a:p>
            <a:pPr lvl="1"/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konsultasi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?</a:t>
            </a:r>
          </a:p>
          <a:p>
            <a:pPr lvl="1"/>
            <a:r>
              <a:rPr lang="en-US" dirty="0" err="1" smtClean="0"/>
              <a:t>Pelaporan</a:t>
            </a:r>
            <a:r>
              <a:rPr lang="en-US" dirty="0" smtClean="0"/>
              <a:t> TB-DM</a:t>
            </a:r>
          </a:p>
          <a:p>
            <a:pPr lvl="1"/>
            <a:r>
              <a:rPr lang="en-US" dirty="0" err="1" smtClean="0"/>
              <a:t>Monev</a:t>
            </a:r>
            <a:r>
              <a:rPr lang="en-US" dirty="0" smtClean="0"/>
              <a:t> TB-DM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16016" y="1275606"/>
            <a:ext cx="4176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Kolaborasi TB-DM 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Rujukan</a:t>
            </a:r>
            <a:r>
              <a:rPr lang="en-US" dirty="0"/>
              <a:t> specimen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Rujukan</a:t>
            </a:r>
            <a:r>
              <a:rPr lang="en-US" dirty="0"/>
              <a:t> </a:t>
            </a:r>
            <a:r>
              <a:rPr lang="en-US" dirty="0" err="1"/>
              <a:t>pasien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Pengambilan</a:t>
            </a:r>
            <a:r>
              <a:rPr lang="en-US" dirty="0"/>
              <a:t> </a:t>
            </a:r>
            <a:r>
              <a:rPr lang="en-US" dirty="0" err="1"/>
              <a:t>obat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Pemeriksaan</a:t>
            </a:r>
            <a:r>
              <a:rPr lang="en-US" dirty="0"/>
              <a:t> Thorax</a:t>
            </a:r>
          </a:p>
        </p:txBody>
      </p:sp>
    </p:spTree>
    <p:extLst>
      <p:ext uri="{BB962C8B-B14F-4D97-AF65-F5344CB8AC3E}">
        <p14:creationId xmlns:p14="http://schemas.microsoft.com/office/powerpoint/2010/main" val="10522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Contoh-contoh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63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920" t="25391" r="25096" b="8657"/>
          <a:stretch/>
        </p:blipFill>
        <p:spPr>
          <a:xfrm>
            <a:off x="971600" y="195486"/>
            <a:ext cx="763284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919" t="25391" r="26203" b="10626"/>
          <a:stretch/>
        </p:blipFill>
        <p:spPr>
          <a:xfrm>
            <a:off x="594469" y="273844"/>
            <a:ext cx="792088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2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653" t="29531" r="40229" b="12392"/>
          <a:stretch/>
        </p:blipFill>
        <p:spPr>
          <a:xfrm>
            <a:off x="2339752" y="14485"/>
            <a:ext cx="4248472" cy="511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9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59832" y="0"/>
            <a:ext cx="3008754" cy="576064"/>
            <a:chOff x="7934433" y="3003797"/>
            <a:chExt cx="767433" cy="144000"/>
          </a:xfrm>
        </p:grpSpPr>
        <p:sp>
          <p:nvSpPr>
            <p:cNvPr id="8" name="Rectangle 7"/>
            <p:cNvSpPr/>
            <p:nvPr/>
          </p:nvSpPr>
          <p:spPr>
            <a:xfrm>
              <a:off x="7934433" y="3003797"/>
              <a:ext cx="144000" cy="14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142244" y="3003797"/>
              <a:ext cx="144000" cy="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50055" y="3003797"/>
              <a:ext cx="144000" cy="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557866" y="3003797"/>
              <a:ext cx="144000" cy="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DB4B63C-3E11-4410-AA92-B24BF14EEC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09627" y="3075806"/>
            <a:ext cx="7559338" cy="1927616"/>
          </a:xfrm>
        </p:spPr>
        <p:txBody>
          <a:bodyPr/>
          <a:lstStyle/>
          <a:p>
            <a:r>
              <a:rPr lang="id-ID" altLang="ko-KR" sz="9000" dirty="0" smtClean="0">
                <a:latin typeface="Autery" pitchFamily="2" charset="0"/>
              </a:rPr>
              <a:t>Terimakasih</a:t>
            </a:r>
            <a:endParaRPr lang="ko-KR" altLang="en-US" sz="9000" dirty="0">
              <a:latin typeface="Autery" pitchFamily="2" charset="0"/>
            </a:endParaRPr>
          </a:p>
        </p:txBody>
      </p:sp>
      <p:pic>
        <p:nvPicPr>
          <p:cNvPr id="1026" name="Picture 2" descr="Hasil gambar untuk flower bucket blue transpar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43330">
            <a:off x="2333735" y="730754"/>
            <a:ext cx="3038092" cy="227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asil gambar untuk flower bucket blue transpar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57292">
            <a:off x="3964330" y="742800"/>
            <a:ext cx="3005969" cy="225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1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i="1" dirty="0" smtClean="0">
                <a:solidFill>
                  <a:schemeClr val="tx2"/>
                </a:solidFill>
              </a:rPr>
              <a:t>Bi-directional Relationship </a:t>
            </a:r>
            <a:r>
              <a:rPr lang="id-ID" dirty="0" smtClean="0">
                <a:solidFill>
                  <a:schemeClr val="tx2"/>
                </a:solidFill>
              </a:rPr>
              <a:t>of TB-DM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796142332"/>
              </p:ext>
            </p:extLst>
          </p:nvPr>
        </p:nvGraphicFramePr>
        <p:xfrm>
          <a:off x="0" y="1059582"/>
          <a:ext cx="3024336" cy="307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Content Placeholder 2">
            <a:extLst>
              <a:ext uri="{FF2B5EF4-FFF2-40B4-BE49-F238E27FC236}">
                <a16:creationId xmlns:a16="http://schemas.microsoft.com/office/drawing/2014/main" xmlns="" id="{7F1A67E2-229B-4794-A377-7F932F4EF6DB}"/>
              </a:ext>
            </a:extLst>
          </p:cNvPr>
          <p:cNvSpPr txBox="1">
            <a:spLocks/>
          </p:cNvSpPr>
          <p:nvPr/>
        </p:nvSpPr>
        <p:spPr>
          <a:xfrm>
            <a:off x="2999641" y="1045720"/>
            <a:ext cx="6036855" cy="29661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0"/>
              </a:spcBef>
            </a:pPr>
            <a:r>
              <a:rPr lang="en-ID" sz="2400" dirty="0" err="1"/>
              <a:t>Ko-insidensi</a:t>
            </a:r>
            <a:r>
              <a:rPr lang="en-ID" sz="2400" dirty="0"/>
              <a:t> TB</a:t>
            </a:r>
            <a:r>
              <a:rPr lang="id-ID" sz="2400" dirty="0"/>
              <a:t>-</a:t>
            </a:r>
            <a:r>
              <a:rPr lang="en-ID" sz="2400" dirty="0"/>
              <a:t>DM </a:t>
            </a:r>
            <a:r>
              <a:rPr lang="en-ID" sz="2400" dirty="0" err="1"/>
              <a:t>cukup</a:t>
            </a:r>
            <a:r>
              <a:rPr lang="en-ID" sz="2400" dirty="0"/>
              <a:t> </a:t>
            </a:r>
            <a:r>
              <a:rPr lang="en-ID" sz="2400" dirty="0" err="1"/>
              <a:t>besar</a:t>
            </a:r>
            <a:r>
              <a:rPr lang="id-ID" sz="2400" dirty="0"/>
              <a:t> </a:t>
            </a:r>
            <a:r>
              <a:rPr lang="id-ID" sz="2400" dirty="0" smtClean="0"/>
              <a:t>(</a:t>
            </a:r>
            <a:r>
              <a:rPr lang="en-ID" sz="2400" b="1" dirty="0">
                <a:solidFill>
                  <a:srgbClr val="FF0000"/>
                </a:solidFill>
              </a:rPr>
              <a:t>5-30</a:t>
            </a:r>
            <a:r>
              <a:rPr lang="id-ID" sz="2400" b="1" dirty="0">
                <a:solidFill>
                  <a:srgbClr val="FF0000"/>
                </a:solidFill>
              </a:rPr>
              <a:t>%</a:t>
            </a:r>
            <a:r>
              <a:rPr lang="id-ID" sz="2400" dirty="0"/>
              <a:t>)  </a:t>
            </a:r>
            <a:r>
              <a:rPr lang="en-ID" sz="1400" i="1" dirty="0"/>
              <a:t>(</a:t>
            </a:r>
            <a:r>
              <a:rPr lang="en-ID" sz="1400" i="1" dirty="0" err="1"/>
              <a:t>Ruslami</a:t>
            </a:r>
            <a:r>
              <a:rPr lang="en-ID" sz="1400" i="1" dirty="0"/>
              <a:t> et al., 2010</a:t>
            </a:r>
            <a:r>
              <a:rPr lang="en-ID" sz="1400" i="1" dirty="0" smtClean="0"/>
              <a:t>)</a:t>
            </a:r>
            <a:endParaRPr lang="id-ID" sz="1400" i="1" dirty="0" smtClean="0"/>
          </a:p>
          <a:p>
            <a:pPr marL="180975" indent="-180975">
              <a:spcBef>
                <a:spcPts val="0"/>
              </a:spcBef>
              <a:buNone/>
            </a:pPr>
            <a:endParaRPr lang="id-ID" sz="1400" i="1" dirty="0"/>
          </a:p>
          <a:p>
            <a:pPr marL="180975" indent="-180975">
              <a:spcBef>
                <a:spcPts val="0"/>
              </a:spcBef>
            </a:pPr>
            <a:r>
              <a:rPr lang="en-US" sz="2400" dirty="0" smtClean="0"/>
              <a:t>DM</a:t>
            </a:r>
            <a:r>
              <a:rPr lang="id-ID" sz="2400" dirty="0" smtClean="0"/>
              <a:t>-TB sebanyak</a:t>
            </a:r>
            <a:r>
              <a:rPr lang="en-US" sz="2400" dirty="0" smtClean="0"/>
              <a:t> </a:t>
            </a:r>
            <a:r>
              <a:rPr lang="en-US" sz="2400" dirty="0"/>
              <a:t>0,8 </a:t>
            </a:r>
            <a:r>
              <a:rPr lang="en-US" sz="2400" dirty="0" err="1"/>
              <a:t>juta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smtClean="0"/>
              <a:t>10,4</a:t>
            </a:r>
            <a:r>
              <a:rPr lang="id-ID" sz="2400" dirty="0" smtClean="0"/>
              <a:t> </a:t>
            </a:r>
            <a:r>
              <a:rPr lang="en-US" sz="2400" dirty="0" err="1" smtClean="0"/>
              <a:t>juta</a:t>
            </a:r>
            <a:r>
              <a:rPr lang="en-US" sz="2400" dirty="0" smtClean="0"/>
              <a:t> </a:t>
            </a:r>
            <a:r>
              <a:rPr lang="id-ID" sz="2400" dirty="0" smtClean="0"/>
              <a:t>   </a:t>
            </a:r>
            <a:r>
              <a:rPr lang="en-US" sz="2400" dirty="0" err="1" smtClean="0"/>
              <a:t>insiden</a:t>
            </a:r>
            <a:r>
              <a:rPr lang="en-US" sz="2400" dirty="0" smtClean="0"/>
              <a:t> </a:t>
            </a:r>
            <a:r>
              <a:rPr lang="en-US" sz="2400" dirty="0" err="1"/>
              <a:t>kasus</a:t>
            </a:r>
            <a:r>
              <a:rPr lang="en-US" sz="2400" dirty="0"/>
              <a:t> TB </a:t>
            </a:r>
            <a:r>
              <a:rPr lang="id-ID" sz="2400" dirty="0"/>
              <a:t>dunia </a:t>
            </a:r>
            <a:r>
              <a:rPr lang="id-ID" sz="2400" dirty="0" smtClean="0"/>
              <a:t>pada </a:t>
            </a:r>
            <a:r>
              <a:rPr lang="en-US" sz="2400" dirty="0" smtClean="0"/>
              <a:t>2016</a:t>
            </a:r>
            <a:r>
              <a:rPr lang="id-ID" sz="2400" dirty="0" smtClean="0"/>
              <a:t> </a:t>
            </a:r>
            <a:r>
              <a:rPr lang="id-ID" sz="1200" dirty="0" smtClean="0"/>
              <a:t>(WHO, 2017)</a:t>
            </a:r>
          </a:p>
          <a:p>
            <a:pPr marL="180975" indent="-180975">
              <a:spcBef>
                <a:spcPts val="0"/>
              </a:spcBef>
            </a:pPr>
            <a:endParaRPr lang="id-ID" sz="1200" i="1" dirty="0" smtClean="0"/>
          </a:p>
          <a:p>
            <a:pPr marL="180975" indent="-180975">
              <a:spcBef>
                <a:spcPts val="0"/>
              </a:spcBef>
            </a:pPr>
            <a:r>
              <a:rPr lang="en-ID" sz="2200" dirty="0"/>
              <a:t>Di Indonesia </a:t>
            </a:r>
            <a:r>
              <a:rPr lang="en-ID" sz="2200" dirty="0" err="1"/>
              <a:t>terdapat</a:t>
            </a:r>
            <a:r>
              <a:rPr lang="en-ID" sz="2200" dirty="0"/>
              <a:t> 10% </a:t>
            </a:r>
            <a:r>
              <a:rPr lang="en-ID" sz="2200" dirty="0" err="1"/>
              <a:t>pasien</a:t>
            </a:r>
            <a:r>
              <a:rPr lang="en-ID" sz="2200" dirty="0"/>
              <a:t> DM</a:t>
            </a:r>
            <a:r>
              <a:rPr lang="id-ID" sz="2200" dirty="0"/>
              <a:t> </a:t>
            </a:r>
            <a:r>
              <a:rPr lang="en-ID" sz="2200" dirty="0" smtClean="0"/>
              <a:t>yang </a:t>
            </a:r>
            <a:r>
              <a:rPr lang="en-ID" sz="2200" dirty="0" err="1"/>
              <a:t>menderita</a:t>
            </a:r>
            <a:r>
              <a:rPr lang="en-ID" sz="2200" dirty="0"/>
              <a:t> TB</a:t>
            </a:r>
            <a:r>
              <a:rPr lang="id-ID" sz="2200" dirty="0"/>
              <a:t> </a:t>
            </a:r>
            <a:r>
              <a:rPr lang="en-ID" sz="1200" i="1" dirty="0"/>
              <a:t>(Harries et al., 2013</a:t>
            </a:r>
            <a:r>
              <a:rPr lang="en-ID" sz="1200" i="1" dirty="0" smtClean="0"/>
              <a:t>).</a:t>
            </a:r>
            <a:endParaRPr lang="id-ID" sz="1200" i="1" dirty="0" smtClean="0"/>
          </a:p>
          <a:p>
            <a:pPr marL="180975" indent="-180975">
              <a:spcBef>
                <a:spcPts val="0"/>
              </a:spcBef>
            </a:pPr>
            <a:endParaRPr lang="id-ID" sz="1200" i="1" dirty="0"/>
          </a:p>
          <a:p>
            <a:pPr marL="180975" indent="-180975"/>
            <a:r>
              <a:rPr lang="en-US" sz="1800" b="1" dirty="0"/>
              <a:t>Diabetes mellitus is strongly associated with </a:t>
            </a:r>
            <a:r>
              <a:rPr lang="en-US" sz="1800" b="1" dirty="0" smtClean="0"/>
              <a:t>tuber</a:t>
            </a:r>
            <a:r>
              <a:rPr lang="id-ID" sz="1800" b="1" dirty="0" smtClean="0"/>
              <a:t>-</a:t>
            </a:r>
            <a:r>
              <a:rPr lang="en-US" sz="1800" b="1" dirty="0" err="1" smtClean="0"/>
              <a:t>culosis</a:t>
            </a:r>
            <a:r>
              <a:rPr lang="en-US" sz="1800" b="1" dirty="0" smtClean="0"/>
              <a:t> </a:t>
            </a:r>
            <a:r>
              <a:rPr lang="en-US" sz="1800" b="1" dirty="0"/>
              <a:t>in </a:t>
            </a:r>
            <a:r>
              <a:rPr lang="en-US" sz="1800" b="1" dirty="0" smtClean="0"/>
              <a:t>Indonesia</a:t>
            </a:r>
            <a:r>
              <a:rPr lang="id-ID" sz="1800" b="1" dirty="0" smtClean="0"/>
              <a:t>. </a:t>
            </a:r>
            <a:r>
              <a:rPr lang="id-ID" sz="1800" dirty="0" smtClean="0"/>
              <a:t>DM </a:t>
            </a:r>
            <a:r>
              <a:rPr lang="en-US" sz="1800" dirty="0" smtClean="0"/>
              <a:t>was </a:t>
            </a:r>
            <a:r>
              <a:rPr lang="en-US" sz="1800" dirty="0"/>
              <a:t>present in 60 of 454 TB patients (13.2%) </a:t>
            </a:r>
            <a:r>
              <a:rPr lang="id-ID" sz="1800" dirty="0"/>
              <a:t>&amp;</a:t>
            </a:r>
            <a:r>
              <a:rPr lang="en-US" sz="1800" dirty="0" smtClean="0"/>
              <a:t> </a:t>
            </a:r>
            <a:r>
              <a:rPr lang="en-US" sz="1800" dirty="0"/>
              <a:t>18 of 556 (3.2%) control subjects (OR 4.7; 95%CI 2.7– 8.1).</a:t>
            </a:r>
            <a:r>
              <a:rPr lang="id-ID" sz="1800" dirty="0"/>
              <a:t> </a:t>
            </a:r>
            <a:r>
              <a:rPr lang="id-ID" sz="1200" i="1" dirty="0"/>
              <a:t>(Alisjahbana, 2006)</a:t>
            </a:r>
          </a:p>
          <a:p>
            <a:pPr>
              <a:spcBef>
                <a:spcPts val="0"/>
              </a:spcBef>
            </a:pPr>
            <a:endParaRPr lang="en-ID" sz="1800" i="1" dirty="0"/>
          </a:p>
          <a:p>
            <a:pPr>
              <a:spcBef>
                <a:spcPts val="0"/>
              </a:spcBef>
            </a:pPr>
            <a:endParaRPr lang="id-ID" sz="1200" i="1" dirty="0" smtClean="0"/>
          </a:p>
          <a:p>
            <a:pPr marL="0" indent="0">
              <a:spcBef>
                <a:spcPts val="0"/>
              </a:spcBef>
              <a:buNone/>
            </a:pPr>
            <a:endParaRPr lang="en-ID" sz="1200" i="1" dirty="0" smtClean="0"/>
          </a:p>
          <a:p>
            <a:pPr marL="0" indent="0">
              <a:spcBef>
                <a:spcPts val="0"/>
              </a:spcBef>
              <a:buNone/>
            </a:pPr>
            <a:endParaRPr lang="en-ID" sz="1200" i="1" dirty="0"/>
          </a:p>
        </p:txBody>
      </p:sp>
    </p:spTree>
    <p:extLst>
      <p:ext uri="{BB962C8B-B14F-4D97-AF65-F5344CB8AC3E}">
        <p14:creationId xmlns:p14="http://schemas.microsoft.com/office/powerpoint/2010/main" val="339771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-164554"/>
            <a:ext cx="7524328" cy="884466"/>
          </a:xfrm>
        </p:spPr>
        <p:txBody>
          <a:bodyPr/>
          <a:lstStyle/>
          <a:p>
            <a:r>
              <a:rPr lang="id-ID" i="1" dirty="0" smtClean="0"/>
              <a:t>Quality &amp; Safety Issues</a:t>
            </a:r>
            <a:endParaRPr lang="en-US" i="1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43860255"/>
              </p:ext>
            </p:extLst>
          </p:nvPr>
        </p:nvGraphicFramePr>
        <p:xfrm>
          <a:off x="3851920" y="738654"/>
          <a:ext cx="5136232" cy="3907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67709476"/>
              </p:ext>
            </p:extLst>
          </p:nvPr>
        </p:nvGraphicFramePr>
        <p:xfrm>
          <a:off x="-684584" y="1052364"/>
          <a:ext cx="5256584" cy="4083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25034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2870"/>
            <a:ext cx="3528392" cy="500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3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r>
              <a:rPr lang="id-ID" i="1" dirty="0" smtClean="0"/>
              <a:t>Collaboration as A</a:t>
            </a:r>
            <a:r>
              <a:rPr lang="en-US" i="1" smtClean="0"/>
              <a:t>n</a:t>
            </a:r>
            <a:r>
              <a:rPr lang="id-ID" i="1" smtClean="0"/>
              <a:t> </a:t>
            </a:r>
            <a:r>
              <a:rPr lang="id-ID" i="1" dirty="0" smtClean="0"/>
              <a:t>Integrative Care</a:t>
            </a:r>
            <a:endParaRPr lang="en-US" i="1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42281061"/>
              </p:ext>
            </p:extLst>
          </p:nvPr>
        </p:nvGraphicFramePr>
        <p:xfrm>
          <a:off x="-684584" y="1052364"/>
          <a:ext cx="5256584" cy="4083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3995936" y="1059582"/>
            <a:ext cx="4968552" cy="19131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</a:pPr>
            <a:r>
              <a:rPr lang="en-ID" sz="1800" kern="1200" dirty="0" smtClean="0"/>
              <a:t>WHO </a:t>
            </a:r>
            <a:r>
              <a:rPr lang="id-ID" sz="1800" kern="1200" dirty="0" smtClean="0"/>
              <a:t>&amp; </a:t>
            </a:r>
            <a:r>
              <a:rPr lang="en-ID" sz="1800" i="1" kern="1200" dirty="0" smtClean="0"/>
              <a:t>International </a:t>
            </a:r>
            <a:r>
              <a:rPr lang="en-ID" sz="1800" i="1" kern="1200" dirty="0"/>
              <a:t>Union Against </a:t>
            </a:r>
            <a:endParaRPr lang="id-ID" sz="1800" i="1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</a:pPr>
            <a:r>
              <a:rPr lang="en-ID" sz="1800" i="1" kern="1200" dirty="0" smtClean="0"/>
              <a:t>Tuberculosis </a:t>
            </a:r>
            <a:r>
              <a:rPr lang="en-ID" sz="1800" i="1" kern="1200" dirty="0"/>
              <a:t>and Lung </a:t>
            </a:r>
            <a:r>
              <a:rPr lang="en-ID" sz="1800" i="1" kern="1200" dirty="0" smtClean="0"/>
              <a:t>Disease</a:t>
            </a:r>
            <a:r>
              <a:rPr lang="id-ID" sz="1800" i="1" kern="1200" dirty="0" smtClean="0"/>
              <a:t>: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</a:pPr>
            <a:r>
              <a:rPr lang="en-ID" sz="1800" kern="1200" dirty="0" smtClean="0"/>
              <a:t> </a:t>
            </a:r>
            <a:r>
              <a:rPr lang="en-ID" sz="1800" kern="1200" dirty="0"/>
              <a:t>“</a:t>
            </a:r>
            <a:r>
              <a:rPr lang="en-ID" sz="1800" i="1" kern="1200" dirty="0"/>
              <a:t>Collaborative Framework for Care and Control of Tuberculosis and </a:t>
            </a:r>
            <a:r>
              <a:rPr lang="en-ID" sz="1800" i="1" kern="1200" dirty="0" smtClean="0"/>
              <a:t>Diabetes </a:t>
            </a:r>
            <a:r>
              <a:rPr lang="en-ID" sz="1800" i="1" kern="1200" dirty="0"/>
              <a:t>Mellitus</a:t>
            </a:r>
            <a:r>
              <a:rPr lang="en-ID" dirty="0"/>
              <a:t>” (2011)  </a:t>
            </a:r>
            <a:endParaRPr lang="en-ID" sz="1800" kern="12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49575904"/>
              </p:ext>
            </p:extLst>
          </p:nvPr>
        </p:nvGraphicFramePr>
        <p:xfrm>
          <a:off x="4427984" y="2715766"/>
          <a:ext cx="4104456" cy="2284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8806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altLang="ko-KR" sz="2800" dirty="0" smtClean="0">
                <a:solidFill>
                  <a:schemeClr val="accent2"/>
                </a:solidFill>
              </a:rPr>
              <a:t>Panduan/ Kebijakan Kolaborasi TB-DM di Indonesia</a:t>
            </a:r>
            <a:endParaRPr lang="ko-KR" altLang="en-US" sz="28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6307382" y="899435"/>
            <a:ext cx="1877110" cy="1877110"/>
            <a:chOff x="6201135" y="2192311"/>
            <a:chExt cx="1800000" cy="1800000"/>
          </a:xfrm>
        </p:grpSpPr>
        <p:sp>
          <p:nvSpPr>
            <p:cNvPr id="33" name="Teardrop 32"/>
            <p:cNvSpPr/>
            <p:nvPr/>
          </p:nvSpPr>
          <p:spPr>
            <a:xfrm rot="2700000">
              <a:off x="6201135" y="2192311"/>
              <a:ext cx="1800000" cy="1800000"/>
            </a:xfrm>
            <a:prstGeom prst="teardrop">
              <a:avLst/>
            </a:pr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6291135" y="2282311"/>
              <a:ext cx="1620000" cy="1620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262271" y="884466"/>
            <a:ext cx="1877110" cy="1877110"/>
            <a:chOff x="6201135" y="2192311"/>
            <a:chExt cx="1800000" cy="1800000"/>
          </a:xfrm>
        </p:grpSpPr>
        <p:sp>
          <p:nvSpPr>
            <p:cNvPr id="8" name="Teardrop 7"/>
            <p:cNvSpPr/>
            <p:nvPr/>
          </p:nvSpPr>
          <p:spPr>
            <a:xfrm rot="2700000">
              <a:off x="6201135" y="2192311"/>
              <a:ext cx="1800000" cy="1800000"/>
            </a:xfrm>
            <a:prstGeom prst="teardrop">
              <a:avLst/>
            </a:prstGeom>
            <a:solidFill>
              <a:schemeClr val="accent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291135" y="2282311"/>
              <a:ext cx="1620000" cy="1620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189206" y="899435"/>
            <a:ext cx="1877110" cy="1877110"/>
            <a:chOff x="6201135" y="2192311"/>
            <a:chExt cx="1800000" cy="1800000"/>
          </a:xfrm>
        </p:grpSpPr>
        <p:sp>
          <p:nvSpPr>
            <p:cNvPr id="11" name="Teardrop 10"/>
            <p:cNvSpPr/>
            <p:nvPr/>
          </p:nvSpPr>
          <p:spPr>
            <a:xfrm rot="2700000">
              <a:off x="6201135" y="2192311"/>
              <a:ext cx="1800000" cy="1800000"/>
            </a:xfrm>
            <a:prstGeom prst="teardrop">
              <a:avLst/>
            </a:prstGeom>
            <a:solidFill>
              <a:schemeClr val="accent4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291135" y="2282311"/>
              <a:ext cx="1620000" cy="1620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14758" y="905200"/>
            <a:ext cx="1903269" cy="1865580"/>
            <a:chOff x="6201135" y="2192311"/>
            <a:chExt cx="1800000" cy="1800000"/>
          </a:xfrm>
        </p:grpSpPr>
        <p:sp>
          <p:nvSpPr>
            <p:cNvPr id="14" name="Teardrop 13"/>
            <p:cNvSpPr/>
            <p:nvPr/>
          </p:nvSpPr>
          <p:spPr>
            <a:xfrm rot="2700000">
              <a:off x="6201135" y="2192311"/>
              <a:ext cx="1800000" cy="1800000"/>
            </a:xfrm>
            <a:prstGeom prst="teardrop">
              <a:avLst/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291135" y="2282311"/>
              <a:ext cx="1620000" cy="1620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6932" y="2004300"/>
            <a:ext cx="10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0569" y="2008560"/>
            <a:ext cx="10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1948" y="1974981"/>
            <a:ext cx="10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221795" y="2887047"/>
            <a:ext cx="1728192" cy="1922032"/>
            <a:chOff x="1062658" y="3986014"/>
            <a:chExt cx="1728192" cy="1378281"/>
          </a:xfrm>
        </p:grpSpPr>
        <p:sp>
          <p:nvSpPr>
            <p:cNvPr id="26" name="TextBox 25"/>
            <p:cNvSpPr txBox="1"/>
            <p:nvPr/>
          </p:nvSpPr>
          <p:spPr>
            <a:xfrm>
              <a:off x="1062658" y="3986014"/>
              <a:ext cx="1728192" cy="595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D" sz="1600" b="1" dirty="0" err="1" smtClean="0"/>
                <a:t>Kementerian</a:t>
              </a:r>
              <a:r>
                <a:rPr lang="en-ID" sz="1600" b="1" dirty="0" smtClean="0"/>
                <a:t> </a:t>
              </a:r>
              <a:endParaRPr lang="id-ID" sz="1600" b="1" dirty="0" smtClean="0"/>
            </a:p>
            <a:p>
              <a:pPr lvl="0" algn="ctr"/>
              <a:r>
                <a:rPr lang="en-ID" sz="1600" b="1" dirty="0" smtClean="0"/>
                <a:t>Kesehatan RI </a:t>
              </a:r>
              <a:endParaRPr lang="id-ID" sz="1600" b="1" dirty="0" smtClean="0"/>
            </a:p>
            <a:p>
              <a:pPr lvl="0" algn="ctr"/>
              <a:r>
                <a:rPr lang="id-ID" sz="1600" b="1" dirty="0" smtClean="0"/>
                <a:t>(</a:t>
              </a:r>
              <a:r>
                <a:rPr lang="en-ID" sz="1600" b="1" dirty="0" smtClean="0"/>
                <a:t>2015</a:t>
              </a:r>
              <a:r>
                <a:rPr lang="en-ID" sz="1600" b="1" dirty="0"/>
                <a:t>)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62658" y="4591827"/>
              <a:ext cx="1728192" cy="772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D" sz="1600" dirty="0"/>
                <a:t>“</a:t>
              </a:r>
              <a:r>
                <a:rPr lang="en-ID" sz="1600" dirty="0" err="1"/>
                <a:t>Konsensus</a:t>
              </a:r>
              <a:r>
                <a:rPr lang="en-ID" sz="1600" dirty="0"/>
                <a:t> </a:t>
              </a:r>
              <a:r>
                <a:rPr lang="id-ID" sz="1600" dirty="0" smtClean="0"/>
                <a:t>     </a:t>
              </a:r>
              <a:r>
                <a:rPr lang="en-ID" sz="1600" dirty="0" err="1" smtClean="0"/>
                <a:t>Nasional</a:t>
              </a:r>
              <a:r>
                <a:rPr lang="en-ID" sz="1600" dirty="0" smtClean="0"/>
                <a:t> </a:t>
              </a:r>
              <a:r>
                <a:rPr lang="en-ID" sz="1600" dirty="0" err="1" smtClean="0"/>
                <a:t>Penge</a:t>
              </a:r>
              <a:r>
                <a:rPr lang="id-ID" sz="1600" dirty="0" smtClean="0"/>
                <a:t>- </a:t>
              </a:r>
              <a:r>
                <a:rPr lang="en-ID" sz="1600" dirty="0" err="1" smtClean="0"/>
                <a:t>lolaan</a:t>
              </a:r>
              <a:r>
                <a:rPr lang="en-ID" sz="1600" dirty="0" smtClean="0"/>
                <a:t> </a:t>
              </a:r>
              <a:r>
                <a:rPr lang="en-ID" sz="1600" dirty="0"/>
                <a:t>TB-DM di Indonesia</a:t>
              </a:r>
              <a:r>
                <a:rPr lang="en-ID" sz="1600" dirty="0" smtClean="0"/>
                <a:t>”</a:t>
              </a:r>
              <a:endParaRPr lang="en-ID" sz="16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170869" y="2874349"/>
            <a:ext cx="1759606" cy="1396121"/>
            <a:chOff x="1062658" y="3986014"/>
            <a:chExt cx="1759606" cy="1396121"/>
          </a:xfrm>
        </p:grpSpPr>
        <p:sp>
          <p:nvSpPr>
            <p:cNvPr id="29" name="TextBox 28"/>
            <p:cNvSpPr txBox="1"/>
            <p:nvPr/>
          </p:nvSpPr>
          <p:spPr>
            <a:xfrm>
              <a:off x="1062658" y="3986014"/>
              <a:ext cx="17281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D" sz="1600" b="1" dirty="0" err="1" smtClean="0"/>
                <a:t>Depkes</a:t>
              </a:r>
              <a:r>
                <a:rPr lang="en-ID" sz="1600" b="1" dirty="0" smtClean="0"/>
                <a:t> RI</a:t>
              </a:r>
              <a:r>
                <a:rPr lang="id-ID" sz="1600" b="1" dirty="0" smtClean="0"/>
                <a:t> </a:t>
              </a:r>
            </a:p>
            <a:p>
              <a:pPr lvl="0" algn="ctr"/>
              <a:r>
                <a:rPr lang="id-ID" sz="1600" b="1" dirty="0" smtClean="0"/>
                <a:t>(</a:t>
              </a:r>
              <a:r>
                <a:rPr lang="en-ID" sz="1600" b="1" dirty="0" smtClean="0"/>
                <a:t>2015)</a:t>
              </a:r>
              <a:endParaRPr lang="en-ID" sz="16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94072" y="4551138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D" sz="1600" dirty="0"/>
                <a:t>“</a:t>
              </a:r>
              <a:r>
                <a:rPr lang="en-ID" sz="1600" dirty="0" err="1"/>
                <a:t>Petunjuk</a:t>
              </a:r>
              <a:r>
                <a:rPr lang="en-ID" sz="1600" dirty="0"/>
                <a:t> </a:t>
              </a:r>
              <a:r>
                <a:rPr lang="en-ID" sz="1600" dirty="0" err="1"/>
                <a:t>Teknis</a:t>
              </a:r>
              <a:r>
                <a:rPr lang="en-ID" sz="1600" dirty="0"/>
                <a:t> </a:t>
              </a:r>
              <a:r>
                <a:rPr lang="en-ID" sz="1600" dirty="0" err="1"/>
                <a:t>Skrining</a:t>
              </a:r>
              <a:r>
                <a:rPr lang="en-ID" sz="1600" dirty="0"/>
                <a:t> TB-DM FKRTL</a:t>
              </a:r>
              <a:r>
                <a:rPr lang="en-ID" sz="1600" dirty="0" smtClean="0"/>
                <a:t>”</a:t>
              </a:r>
              <a:endParaRPr lang="en-ID" sz="16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645013" y="2008560"/>
            <a:ext cx="10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216239" y="2897381"/>
            <a:ext cx="2902595" cy="2049594"/>
            <a:chOff x="1062658" y="3757034"/>
            <a:chExt cx="1767706" cy="2049594"/>
          </a:xfrm>
        </p:grpSpPr>
        <p:sp>
          <p:nvSpPr>
            <p:cNvPr id="37" name="TextBox 36"/>
            <p:cNvSpPr txBox="1"/>
            <p:nvPr/>
          </p:nvSpPr>
          <p:spPr>
            <a:xfrm>
              <a:off x="1102172" y="3757034"/>
              <a:ext cx="17281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/>
                <a:t>Permenkes RI </a:t>
              </a:r>
              <a:r>
                <a:rPr lang="en-ID" sz="1600" b="1" dirty="0" err="1"/>
                <a:t>Nomor</a:t>
              </a:r>
              <a:r>
                <a:rPr lang="en-ID" sz="1600" b="1" dirty="0"/>
                <a:t> 67 </a:t>
              </a:r>
              <a:endParaRPr lang="id-ID" sz="1600" b="1" dirty="0" smtClean="0"/>
            </a:p>
            <a:p>
              <a:pPr algn="ctr"/>
              <a:r>
                <a:rPr lang="en-ID" sz="1600" b="1" dirty="0" err="1" smtClean="0"/>
                <a:t>Tahun</a:t>
              </a:r>
              <a:r>
                <a:rPr lang="en-ID" sz="1600" b="1" dirty="0" smtClean="0"/>
                <a:t> </a:t>
              </a:r>
              <a:r>
                <a:rPr lang="en-ID" sz="1600" b="1" dirty="0"/>
                <a:t>2016</a:t>
              </a:r>
              <a:endPara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62658" y="4236968"/>
              <a:ext cx="172819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D" sz="1600" dirty="0" err="1" smtClean="0"/>
                <a:t>Pasal</a:t>
              </a:r>
              <a:r>
                <a:rPr lang="en-ID" sz="1600" dirty="0" smtClean="0"/>
                <a:t> </a:t>
              </a:r>
              <a:r>
                <a:rPr lang="en-ID" sz="1600" dirty="0"/>
                <a:t>5 &amp; </a:t>
              </a:r>
              <a:r>
                <a:rPr lang="en-ID" sz="1600" dirty="0" smtClean="0"/>
                <a:t>6</a:t>
              </a:r>
              <a:r>
                <a:rPr lang="id-ID" sz="1600" dirty="0" smtClean="0"/>
                <a:t>: </a:t>
              </a:r>
              <a:r>
                <a:rPr lang="id-ID" sz="1600" dirty="0"/>
                <a:t>P</a:t>
              </a:r>
              <a:r>
                <a:rPr lang="en-ID" sz="1600" dirty="0" err="1" smtClean="0"/>
                <a:t>enanggulang</a:t>
              </a:r>
              <a:r>
                <a:rPr lang="id-ID" sz="1600" dirty="0" smtClean="0"/>
                <a:t>- </a:t>
              </a:r>
              <a:r>
                <a:rPr lang="en-ID" sz="1600" dirty="0" smtClean="0"/>
                <a:t>an </a:t>
              </a:r>
              <a:r>
                <a:rPr lang="en-ID" sz="1600" dirty="0"/>
                <a:t>TB </a:t>
              </a:r>
              <a:r>
                <a:rPr lang="en-ID" sz="1600" dirty="0" err="1"/>
                <a:t>harus</a:t>
              </a:r>
              <a:r>
                <a:rPr lang="en-ID" sz="1600" dirty="0"/>
                <a:t> </a:t>
              </a:r>
              <a:r>
                <a:rPr lang="en-ID" sz="1600" dirty="0" err="1" smtClean="0"/>
                <a:t>dilakukan</a:t>
              </a:r>
              <a:r>
                <a:rPr lang="id-ID" sz="1600" dirty="0" smtClean="0"/>
                <a:t> seca- ra </a:t>
              </a:r>
              <a:r>
                <a:rPr lang="en-ID" sz="1600" dirty="0" smtClean="0"/>
                <a:t> </a:t>
              </a:r>
              <a:r>
                <a:rPr lang="en-ID" sz="1600" b="1" dirty="0" err="1" smtClean="0">
                  <a:solidFill>
                    <a:srgbClr val="FF0000"/>
                  </a:solidFill>
                </a:rPr>
                <a:t>terintegrasi</a:t>
              </a:r>
              <a:r>
                <a:rPr lang="en-ID" sz="1600" dirty="0" smtClean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smtClean="0"/>
                <a:t>pro</a:t>
              </a:r>
              <a:r>
                <a:rPr lang="id-ID" sz="1600" dirty="0" smtClean="0"/>
                <a:t>-     </a:t>
              </a:r>
              <a:r>
                <a:rPr lang="en-ID" sz="1600" dirty="0" smtClean="0"/>
                <a:t>gram </a:t>
              </a:r>
              <a:r>
                <a:rPr lang="en-ID" sz="1600" dirty="0" err="1"/>
                <a:t>penanggulangan</a:t>
              </a:r>
              <a:r>
                <a:rPr lang="en-ID" sz="1600" dirty="0"/>
                <a:t> HIV/ AIDS, dan DM yang </a:t>
              </a:r>
              <a:r>
                <a:rPr lang="en-ID" sz="1600" dirty="0" err="1" smtClean="0"/>
                <a:t>dilaku</a:t>
              </a:r>
              <a:r>
                <a:rPr lang="id-ID" sz="1600" dirty="0" smtClean="0"/>
                <a:t>-  </a:t>
              </a:r>
              <a:r>
                <a:rPr lang="en-ID" sz="1600" dirty="0" err="1" smtClean="0"/>
                <a:t>kan</a:t>
              </a:r>
              <a:r>
                <a:rPr lang="en-ID" sz="1600" dirty="0" smtClean="0"/>
                <a:t> </a:t>
              </a:r>
              <a:r>
                <a:rPr lang="en-ID" sz="1600" dirty="0" err="1"/>
                <a:t>secara</a:t>
              </a:r>
              <a:r>
                <a:rPr lang="en-ID" sz="1600" dirty="0"/>
                <a:t> </a:t>
              </a:r>
              <a:r>
                <a:rPr lang="en-ID" sz="1600" b="1" dirty="0" err="1">
                  <a:solidFill>
                    <a:srgbClr val="FF0000"/>
                  </a:solidFill>
                </a:rPr>
                <a:t>kolaboratif</a:t>
              </a:r>
              <a:r>
                <a:rPr lang="en-ID" sz="1600" b="1" dirty="0">
                  <a:solidFill>
                    <a:srgbClr val="FF0000"/>
                  </a:solidFill>
                </a:rPr>
                <a:t>. </a:t>
              </a:r>
            </a:p>
          </p:txBody>
        </p:sp>
      </p:grpSp>
      <p:sp>
        <p:nvSpPr>
          <p:cNvPr id="39" name="Freeform 38"/>
          <p:cNvSpPr>
            <a:spLocks noChangeAspect="1"/>
          </p:cNvSpPr>
          <p:nvPr/>
        </p:nvSpPr>
        <p:spPr>
          <a:xfrm>
            <a:off x="6760770" y="1096473"/>
            <a:ext cx="890802" cy="890261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altLang="ko-KR" dirty="0" smtClean="0">
                <a:solidFill>
                  <a:schemeClr val="tx1"/>
                </a:solidFill>
              </a:rPr>
              <a:t> 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Freeform 39"/>
          <p:cNvSpPr>
            <a:spLocks noChangeAspect="1"/>
          </p:cNvSpPr>
          <p:nvPr/>
        </p:nvSpPr>
        <p:spPr>
          <a:xfrm>
            <a:off x="2640490" y="1138045"/>
            <a:ext cx="890802" cy="890261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Freeform 40"/>
          <p:cNvSpPr>
            <a:spLocks noChangeAspect="1"/>
          </p:cNvSpPr>
          <p:nvPr/>
        </p:nvSpPr>
        <p:spPr>
          <a:xfrm>
            <a:off x="4707118" y="1084720"/>
            <a:ext cx="890802" cy="890261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Freeform 41"/>
          <p:cNvSpPr>
            <a:spLocks noChangeAspect="1"/>
          </p:cNvSpPr>
          <p:nvPr/>
        </p:nvSpPr>
        <p:spPr>
          <a:xfrm>
            <a:off x="643275" y="1134625"/>
            <a:ext cx="890802" cy="890261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3" name="Group 42"/>
          <p:cNvGrpSpPr/>
          <p:nvPr/>
        </p:nvGrpSpPr>
        <p:grpSpPr>
          <a:xfrm>
            <a:off x="346155" y="2910185"/>
            <a:ext cx="1640474" cy="2168253"/>
            <a:chOff x="1062658" y="3986014"/>
            <a:chExt cx="1728192" cy="1554845"/>
          </a:xfrm>
        </p:grpSpPr>
        <p:sp>
          <p:nvSpPr>
            <p:cNvPr id="47" name="TextBox 46"/>
            <p:cNvSpPr txBox="1"/>
            <p:nvPr/>
          </p:nvSpPr>
          <p:spPr>
            <a:xfrm>
              <a:off x="1062658" y="3986014"/>
              <a:ext cx="1728192" cy="595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D" sz="1600" b="1" dirty="0" err="1" smtClean="0"/>
                <a:t>Kementerian</a:t>
              </a:r>
              <a:r>
                <a:rPr lang="en-ID" sz="1600" b="1" dirty="0" smtClean="0"/>
                <a:t> </a:t>
              </a:r>
              <a:endParaRPr lang="id-ID" sz="1600" b="1" dirty="0" smtClean="0"/>
            </a:p>
            <a:p>
              <a:pPr lvl="0" algn="ctr"/>
              <a:r>
                <a:rPr lang="en-ID" sz="1600" b="1" dirty="0" smtClean="0"/>
                <a:t>Kesehatan RI </a:t>
              </a:r>
              <a:endParaRPr lang="id-ID" sz="1600" b="1" dirty="0" smtClean="0"/>
            </a:p>
            <a:p>
              <a:pPr lvl="0" algn="ctr"/>
              <a:r>
                <a:rPr lang="id-ID" sz="1600" b="1" dirty="0" smtClean="0"/>
                <a:t>(</a:t>
              </a:r>
              <a:r>
                <a:rPr lang="en-ID" sz="1600" b="1" dirty="0" smtClean="0"/>
                <a:t>201</a:t>
              </a:r>
              <a:r>
                <a:rPr lang="id-ID" sz="1600" b="1" dirty="0" smtClean="0"/>
                <a:t>4</a:t>
              </a:r>
              <a:r>
                <a:rPr lang="en-ID" sz="1600" b="1" dirty="0" smtClean="0"/>
                <a:t>) </a:t>
              </a:r>
              <a:endParaRPr lang="en-ID" sz="16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62658" y="4591827"/>
              <a:ext cx="1728192" cy="9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id-ID" sz="1600" dirty="0" smtClean="0"/>
                <a:t>Kepmenkes RI no HK:02.02/Menkes/305/2014</a:t>
              </a:r>
            </a:p>
            <a:p>
              <a:pPr lvl="0" algn="ctr"/>
              <a:r>
                <a:rPr lang="id-ID" sz="1600" dirty="0" smtClean="0"/>
                <a:t>Tentang </a:t>
              </a:r>
              <a:r>
                <a:rPr lang="en-ID" sz="1600" dirty="0" smtClean="0"/>
                <a:t>P</a:t>
              </a:r>
              <a:r>
                <a:rPr lang="id-ID" sz="1600" dirty="0" smtClean="0"/>
                <a:t>NPK </a:t>
              </a:r>
            </a:p>
            <a:p>
              <a:pPr lvl="0" algn="ctr"/>
              <a:r>
                <a:rPr lang="id-ID" sz="1600" dirty="0" smtClean="0"/>
                <a:t>Tuberkulosis</a:t>
              </a:r>
              <a:endParaRPr lang="en-ID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7772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000" i="1" dirty="0" smtClean="0">
                <a:solidFill>
                  <a:schemeClr val="accent2">
                    <a:lumMod val="50000"/>
                  </a:schemeClr>
                </a:solidFill>
              </a:rPr>
              <a:t>Programmatic Challenges on TB-DM Screening</a:t>
            </a:r>
            <a:endParaRPr lang="en-US" sz="3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40480475"/>
              </p:ext>
            </p:extLst>
          </p:nvPr>
        </p:nvGraphicFramePr>
        <p:xfrm>
          <a:off x="2555776" y="944102"/>
          <a:ext cx="6216352" cy="4207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Oval 3"/>
          <p:cNvSpPr/>
          <p:nvPr/>
        </p:nvSpPr>
        <p:spPr>
          <a:xfrm>
            <a:off x="107504" y="1995686"/>
            <a:ext cx="2952328" cy="1944216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Perbedaan </a:t>
            </a:r>
          </a:p>
          <a:p>
            <a:pPr algn="ctr"/>
            <a:r>
              <a:rPr lang="id-ID" dirty="0" smtClean="0"/>
              <a:t>Budaya </a:t>
            </a:r>
          </a:p>
          <a:p>
            <a:pPr algn="ctr"/>
            <a:r>
              <a:rPr lang="id-ID" dirty="0" smtClean="0"/>
              <a:t>Program TB &amp; DM di Indonesia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1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Integrasi Pelayanan Kesehatan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788" r="3907"/>
          <a:stretch/>
        </p:blipFill>
        <p:spPr>
          <a:xfrm>
            <a:off x="128464" y="943998"/>
            <a:ext cx="5142644" cy="41995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3088" y="1563638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800" dirty="0" smtClean="0"/>
              <a:t>Definisi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800" dirty="0" smtClean="0"/>
              <a:t>Tujuan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800" dirty="0" smtClean="0"/>
              <a:t>Taksonomi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24017"/>
          <a:stretch/>
        </p:blipFill>
        <p:spPr>
          <a:xfrm>
            <a:off x="1720071" y="914232"/>
            <a:ext cx="5749800" cy="422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5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-A0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2AAE4"/>
      </a:accent1>
      <a:accent2>
        <a:srgbClr val="2A81C6"/>
      </a:accent2>
      <a:accent3>
        <a:srgbClr val="2ECAD7"/>
      </a:accent3>
      <a:accent4>
        <a:srgbClr val="CBCBCB"/>
      </a:accent4>
      <a:accent5>
        <a:srgbClr val="CBCBCB"/>
      </a:accent5>
      <a:accent6>
        <a:srgbClr val="576868"/>
      </a:accent6>
      <a:hlink>
        <a:srgbClr val="000000"/>
      </a:hlink>
      <a:folHlink>
        <a:srgbClr val="000000"/>
      </a:folHlink>
    </a:clrScheme>
    <a:fontScheme name="MAX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2AAE4"/>
      </a:accent1>
      <a:accent2>
        <a:srgbClr val="2A81C6"/>
      </a:accent2>
      <a:accent3>
        <a:srgbClr val="2ECAD7"/>
      </a:accent3>
      <a:accent4>
        <a:srgbClr val="CBCBCB"/>
      </a:accent4>
      <a:accent5>
        <a:srgbClr val="CBCBCB"/>
      </a:accent5>
      <a:accent6>
        <a:srgbClr val="576868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2AAE4"/>
      </a:accent1>
      <a:accent2>
        <a:srgbClr val="2A81C6"/>
      </a:accent2>
      <a:accent3>
        <a:srgbClr val="2ECAD7"/>
      </a:accent3>
      <a:accent4>
        <a:srgbClr val="CBCBCB"/>
      </a:accent4>
      <a:accent5>
        <a:srgbClr val="CBCBCB"/>
      </a:accent5>
      <a:accent6>
        <a:srgbClr val="576868"/>
      </a:accent6>
      <a:hlink>
        <a:srgbClr val="000000"/>
      </a:hlink>
      <a:folHlink>
        <a:srgbClr val="000000"/>
      </a:folHlink>
    </a:clrScheme>
    <a:fontScheme name="MAX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6817</TotalTime>
  <Words>1437</Words>
  <Application>Microsoft Office PowerPoint</Application>
  <PresentationFormat>On-screen Show (16:9)</PresentationFormat>
  <Paragraphs>282</Paragraphs>
  <Slides>25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Arial Unicode MS</vt:lpstr>
      <vt:lpstr>맑은 고딕</vt:lpstr>
      <vt:lpstr>Arial</vt:lpstr>
      <vt:lpstr>Autery</vt:lpstr>
      <vt:lpstr>Calibri</vt:lpstr>
      <vt:lpstr>Calibri Light</vt:lpstr>
      <vt:lpstr>Times New Roman</vt:lpstr>
      <vt:lpstr>Wingdings</vt:lpstr>
      <vt:lpstr>Wingdings 3</vt:lpstr>
      <vt:lpstr>Cover and End Slide Master</vt:lpstr>
      <vt:lpstr>Contents Slide Master</vt:lpstr>
      <vt:lpstr>Section Break Slide Master</vt:lpstr>
      <vt:lpstr>Office Theme</vt:lpstr>
      <vt:lpstr>1_Office Theme</vt:lpstr>
      <vt:lpstr>PENGUATAN KOLABORASI PELAYANAN TUBERCULOSIS – DIABETES MELITUS  (TB-DM) YANG MENGEDEPANKAN KUALITAS DAN KESELAMATAN PASIEN </vt:lpstr>
      <vt:lpstr>PowerPoint Presentation</vt:lpstr>
      <vt:lpstr>Bi-directional Relationship of TB-DM</vt:lpstr>
      <vt:lpstr>Quality &amp; Safety Issues</vt:lpstr>
      <vt:lpstr>PowerPoint Presentation</vt:lpstr>
      <vt:lpstr> Collaboration as An Integrative Care</vt:lpstr>
      <vt:lpstr>Panduan/ Kebijakan Kolaborasi TB-DM di Indonesia</vt:lpstr>
      <vt:lpstr>Programmatic Challenges on TB-DM Screening</vt:lpstr>
      <vt:lpstr>Integrasi Pelayanan Kesehatan</vt:lpstr>
      <vt:lpstr>Keberhasilan Integrasi Pelayanan Kesehatan</vt:lpstr>
      <vt:lpstr>Collaborative Framework for  Care &amp; Control TB-DM (WHO, 2011)</vt:lpstr>
      <vt:lpstr>Lesson learned from Peru, Afrika Selatan, India, Rusia</vt:lpstr>
      <vt:lpstr>PowerPoint Presentation</vt:lpstr>
      <vt:lpstr>PowerPoint Presentation</vt:lpstr>
      <vt:lpstr>PowerPoint Presentation</vt:lpstr>
      <vt:lpstr>BENTUK INTEGRASI (Wang et al., 2007)</vt:lpstr>
      <vt:lpstr>Lesson Learned from TB-HIV</vt:lpstr>
      <vt:lpstr>Assessment of Chronic Illness Care</vt:lpstr>
      <vt:lpstr>Inovasi/ Penguatan</vt:lpstr>
      <vt:lpstr>SOP yang mungkin dibutuhkan</vt:lpstr>
      <vt:lpstr>Contoh-contoh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277</cp:revision>
  <dcterms:created xsi:type="dcterms:W3CDTF">2016-11-17T01:16:25Z</dcterms:created>
  <dcterms:modified xsi:type="dcterms:W3CDTF">2020-05-20T14:20:21Z</dcterms:modified>
</cp:coreProperties>
</file>