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sz="4000" dirty="0" smtClean="0"/>
              <a:t>ISLAMIC ECONOMIC: “MOVEMENT” CHANGE OF SOSIO-ECONOMIC</a:t>
            </a:r>
            <a:endParaRPr lang="id-ID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12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6600" b="1" dirty="0" smtClean="0"/>
              <a:t>BASIC STUDY</a:t>
            </a:r>
            <a:endParaRPr lang="id-ID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868" y="2336873"/>
            <a:ext cx="9613861" cy="3599316"/>
          </a:xfrm>
        </p:spPr>
        <p:txBody>
          <a:bodyPr>
            <a:normAutofit fontScale="92500" lnSpcReduction="10000"/>
          </a:bodyPr>
          <a:lstStyle/>
          <a:p>
            <a:r>
              <a:rPr lang="id-ID" sz="4000" dirty="0" smtClean="0"/>
              <a:t>Theology Perspective</a:t>
            </a:r>
          </a:p>
          <a:p>
            <a:r>
              <a:rPr lang="id-ID" sz="4000" dirty="0" smtClean="0">
                <a:solidFill>
                  <a:schemeClr val="bg1"/>
                </a:solidFill>
              </a:rPr>
              <a:t>Muamalah Perspective</a:t>
            </a:r>
          </a:p>
          <a:p>
            <a:r>
              <a:rPr lang="id-ID" sz="4000" dirty="0" smtClean="0"/>
              <a:t>Social </a:t>
            </a:r>
            <a:r>
              <a:rPr lang="id-ID" sz="4000" dirty="0" smtClean="0"/>
              <a:t>perspective </a:t>
            </a:r>
            <a:endParaRPr lang="id-ID" sz="4000" dirty="0" smtClean="0"/>
          </a:p>
          <a:p>
            <a:r>
              <a:rPr lang="id-ID" sz="4000" dirty="0" smtClean="0">
                <a:solidFill>
                  <a:schemeClr val="bg1"/>
                </a:solidFill>
              </a:rPr>
              <a:t>Economic perspective</a:t>
            </a:r>
          </a:p>
          <a:p>
            <a:r>
              <a:rPr lang="id-ID" sz="4000" u="sng" dirty="0" smtClean="0"/>
              <a:t>Political Perspective</a:t>
            </a:r>
          </a:p>
          <a:p>
            <a:r>
              <a:rPr lang="id-ID" sz="4000" u="sng" dirty="0" smtClean="0"/>
              <a:t>Medical Perspective</a:t>
            </a:r>
            <a:endParaRPr lang="id-ID" sz="4000" u="sng" dirty="0"/>
          </a:p>
        </p:txBody>
      </p:sp>
    </p:spTree>
    <p:extLst>
      <p:ext uri="{BB962C8B-B14F-4D97-AF65-F5344CB8AC3E}">
        <p14:creationId xmlns:p14="http://schemas.microsoft.com/office/powerpoint/2010/main" val="16837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17620" y="753228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en-US" sz="4800" b="1" i="1" u="sng" kern="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INSPIRING VERSE </a:t>
            </a:r>
          </a:p>
        </p:txBody>
      </p:sp>
      <p:sp>
        <p:nvSpPr>
          <p:cNvPr id="5" name="Isosceles Triangle 6"/>
          <p:cNvSpPr>
            <a:spLocks noGrp="1" noChangeArrowheads="1"/>
          </p:cNvSpPr>
          <p:nvPr>
            <p:ph type="title"/>
          </p:nvPr>
        </p:nvSpPr>
        <p:spPr bwMode="auto">
          <a:xfrm rot="10800000">
            <a:off x="370916" y="1796329"/>
            <a:ext cx="9613900" cy="1081088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normAutofit fontScale="90000"/>
          </a:bodyPr>
          <a:lstStyle/>
          <a:p>
            <a:endParaRPr lang="id-ID"/>
          </a:p>
        </p:txBody>
      </p:sp>
      <p:pic>
        <p:nvPicPr>
          <p:cNvPr id="6" name="Picture 5" descr="http://c00022506.cdn1.cloudfiles.rackspacecloud.com/2_27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321" y="3069731"/>
            <a:ext cx="8610600" cy="106680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367866" y="3920519"/>
            <a:ext cx="7620000" cy="1905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w"/>
              <a:defRPr/>
            </a:pPr>
            <a:endParaRPr lang="en-US" sz="3200" kern="0" dirty="0">
              <a:solidFill>
                <a:srgbClr val="0000CC"/>
              </a:solidFill>
              <a:latin typeface="Arial" charset="0"/>
            </a:endParaRP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3200" kern="0" dirty="0">
                <a:latin typeface="+mn-lt"/>
              </a:rPr>
              <a:t>   “Allah destroys interest and gives increase for charities. And Allah does not like every sinning disbeliever.”</a:t>
            </a:r>
            <a:endParaRPr lang="en-US" sz="3200" kern="0" dirty="0">
              <a:solidFill>
                <a:srgbClr val="0000C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11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98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b="1" dirty="0" smtClean="0"/>
              <a:t>MUAMALAH PERSPECTIVE</a:t>
            </a:r>
            <a:br>
              <a:rPr lang="id-ID" b="1" dirty="0" smtClean="0"/>
            </a:b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3600" dirty="0" smtClean="0"/>
              <a:t>I</a:t>
            </a:r>
            <a:r>
              <a:rPr lang="en-US" sz="3600" dirty="0" smtClean="0"/>
              <a:t>slam </a:t>
            </a:r>
            <a:r>
              <a:rPr lang="en-US" sz="3600" dirty="0"/>
              <a:t>is a system of life, as a way of life for all science, including economics</a:t>
            </a:r>
          </a:p>
          <a:p>
            <a:r>
              <a:rPr lang="en-US" sz="3600" dirty="0"/>
              <a:t>The Islamic economic system is comprehensive. Because it has 2 points of view, for the world and the </a:t>
            </a:r>
            <a:r>
              <a:rPr lang="en-US" sz="3600" dirty="0" smtClean="0"/>
              <a:t>hereafter</a:t>
            </a:r>
            <a:r>
              <a:rPr lang="id-ID" sz="3600" dirty="0" smtClean="0"/>
              <a:t>.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178120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d-ID" sz="4800" dirty="0" smtClean="0"/>
              <a:t/>
            </a:r>
            <a:br>
              <a:rPr lang="id-ID" sz="4800" dirty="0" smtClean="0"/>
            </a:br>
            <a:r>
              <a:rPr lang="id-ID" sz="4800" dirty="0" smtClean="0"/>
              <a:t>SOCIAL PERSPECTIVE </a:t>
            </a:r>
            <a:r>
              <a:rPr lang="id-ID" sz="4800" dirty="0"/>
              <a:t/>
            </a:r>
            <a:br>
              <a:rPr lang="id-ID" sz="4800" dirty="0"/>
            </a:br>
            <a:endParaRPr lang="id-ID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3 pillars of social balance: Religion, State and Market.</a:t>
            </a:r>
          </a:p>
          <a:p>
            <a:r>
              <a:rPr lang="en-US" dirty="0"/>
              <a:t>These three pillars are balanced and proportional. Have a private domain respectively.</a:t>
            </a:r>
          </a:p>
          <a:p>
            <a:r>
              <a:rPr lang="en-US" dirty="0"/>
              <a:t>If the State is too strong, authoritarianism will occur</a:t>
            </a:r>
          </a:p>
          <a:p>
            <a:r>
              <a:rPr lang="en-US" dirty="0"/>
              <a:t>If the market is too strong, there will be social injustice and imbalance.</a:t>
            </a:r>
          </a:p>
          <a:p>
            <a:r>
              <a:rPr lang="en-US" dirty="0"/>
              <a:t>If religion is too weak, the dynamics of life will be passive.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207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>ECONOMIC PERSPECTIVE</a:t>
            </a:r>
            <a:br>
              <a:rPr lang="id-ID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WEST ECONOMIC </a:t>
            </a:r>
            <a:r>
              <a:rPr lang="id-ID" dirty="0" smtClean="0"/>
              <a:t>CHARACTER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</a:p>
          <a:p>
            <a:pPr lvl="1"/>
            <a:r>
              <a:rPr lang="id-ID" dirty="0"/>
              <a:t>Hedonism </a:t>
            </a:r>
            <a:r>
              <a:rPr lang="id-ID" dirty="0">
                <a:sym typeface="Wingdings" pitchFamily="2" charset="2"/>
              </a:rPr>
              <a:t> </a:t>
            </a:r>
            <a:r>
              <a:rPr lang="en-US" dirty="0"/>
              <a:t>encourage </a:t>
            </a:r>
            <a:r>
              <a:rPr lang="id-ID" dirty="0">
                <a:sym typeface="Wingdings" pitchFamily="2" charset="2"/>
              </a:rPr>
              <a:t>materialism and consumerism.</a:t>
            </a:r>
          </a:p>
          <a:p>
            <a:pPr lvl="1"/>
            <a:r>
              <a:rPr lang="en-US" dirty="0"/>
              <a:t>All economic achievement is measured by the material.</a:t>
            </a:r>
            <a:endParaRPr lang="id-ID" dirty="0"/>
          </a:p>
          <a:p>
            <a:pPr lvl="1"/>
            <a:r>
              <a:rPr lang="id-ID" dirty="0">
                <a:sym typeface="Wingdings" pitchFamily="2" charset="2"/>
              </a:rPr>
              <a:t>Individualistik  </a:t>
            </a:r>
            <a:r>
              <a:rPr lang="en-US" dirty="0"/>
              <a:t>personal interests take precedence over social interests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Micro Side </a:t>
            </a:r>
            <a:r>
              <a:rPr lang="id-ID" dirty="0" smtClean="0">
                <a:sym typeface="Wingdings" panose="05000000000000000000" pitchFamily="2" charset="2"/>
              </a:rPr>
              <a:t>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Just Study about behaviour of human being as homoeconomicus not ethicus </a:t>
            </a:r>
          </a:p>
          <a:p>
            <a:r>
              <a:rPr lang="id-ID" dirty="0" smtClean="0">
                <a:sym typeface="Wingdings" panose="05000000000000000000" pitchFamily="2" charset="2"/>
              </a:rPr>
              <a:t>Macro Side 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Fiscal sector  The Goverment too week for market activity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Moneter Sector  Using interest based system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386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177</TotalTime>
  <Words>219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</vt:lpstr>
      <vt:lpstr>Berlin</vt:lpstr>
      <vt:lpstr>ISLAMIC ECONOMIC: “MOVEMENT” CHANGE OF SOSIO-ECONOMIC</vt:lpstr>
      <vt:lpstr>BASIC STUDY</vt:lpstr>
      <vt:lpstr>PowerPoint Presentation</vt:lpstr>
      <vt:lpstr>MUAMALAH PERSPECTIVE </vt:lpstr>
      <vt:lpstr> SOCIAL PERSPECTIVE  </vt:lpstr>
      <vt:lpstr> ECONOMIC PERSPECTIVE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ISLAMIC ECONOMIC: “MOVEMENT CHANGE OF SOSIO-ECONOMIC</dc:title>
  <dc:creator>Speiz</dc:creator>
  <cp:lastModifiedBy>Speiz</cp:lastModifiedBy>
  <cp:revision>8</cp:revision>
  <dcterms:created xsi:type="dcterms:W3CDTF">2020-02-28T06:15:39Z</dcterms:created>
  <dcterms:modified xsi:type="dcterms:W3CDTF">2020-02-28T10:35:17Z</dcterms:modified>
</cp:coreProperties>
</file>