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  <p:sldMasterId id="2147483756" r:id="rId3"/>
    <p:sldMasterId id="2147483770" r:id="rId4"/>
    <p:sldMasterId id="2147483794" r:id="rId5"/>
    <p:sldMasterId id="2147483818" r:id="rId6"/>
  </p:sldMasterIdLst>
  <p:notesMasterIdLst>
    <p:notesMasterId r:id="rId36"/>
  </p:notesMasterIdLst>
  <p:handoutMasterIdLst>
    <p:handoutMasterId r:id="rId37"/>
  </p:handoutMasterIdLst>
  <p:sldIdLst>
    <p:sldId id="256" r:id="rId7"/>
    <p:sldId id="284" r:id="rId8"/>
    <p:sldId id="320" r:id="rId9"/>
    <p:sldId id="266" r:id="rId10"/>
    <p:sldId id="268" r:id="rId11"/>
    <p:sldId id="319" r:id="rId12"/>
    <p:sldId id="261" r:id="rId13"/>
    <p:sldId id="269" r:id="rId14"/>
    <p:sldId id="310" r:id="rId15"/>
    <p:sldId id="309" r:id="rId16"/>
    <p:sldId id="311" r:id="rId17"/>
    <p:sldId id="321" r:id="rId18"/>
    <p:sldId id="289" r:id="rId19"/>
    <p:sldId id="290" r:id="rId20"/>
    <p:sldId id="291" r:id="rId21"/>
    <p:sldId id="292" r:id="rId22"/>
    <p:sldId id="322" r:id="rId23"/>
    <p:sldId id="296" r:id="rId24"/>
    <p:sldId id="297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</p:sldIdLst>
  <p:sldSz cx="9144000" cy="6858000" type="screen4x3"/>
  <p:notesSz cx="9144000" cy="6858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14C7C6-F07E-4828-925D-6A637210ED46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FF24F04C-A395-4400-B8EE-1F141BEB8283}">
      <dgm:prSet phldrT="[Text]"/>
      <dgm:spPr>
        <a:solidFill>
          <a:srgbClr val="002060"/>
        </a:solidFill>
      </dgm:spPr>
      <dgm:t>
        <a:bodyPr/>
        <a:lstStyle/>
        <a:p>
          <a:r>
            <a:rPr lang="id-ID" dirty="0" smtClean="0"/>
            <a:t>1</a:t>
          </a:r>
          <a:endParaRPr lang="id-ID" dirty="0"/>
        </a:p>
      </dgm:t>
    </dgm:pt>
    <dgm:pt modelId="{B6C36C4E-0B1B-4D01-87B1-3B20F8A92484}" type="parTrans" cxnId="{DDB17CCF-7932-4F2A-9ABF-8D3639A88B8B}">
      <dgm:prSet/>
      <dgm:spPr/>
      <dgm:t>
        <a:bodyPr/>
        <a:lstStyle/>
        <a:p>
          <a:endParaRPr lang="id-ID"/>
        </a:p>
      </dgm:t>
    </dgm:pt>
    <dgm:pt modelId="{B66F4689-01E5-40CE-B159-69193DEF3F23}" type="sibTrans" cxnId="{DDB17CCF-7932-4F2A-9ABF-8D3639A88B8B}">
      <dgm:prSet/>
      <dgm:spPr/>
      <dgm:t>
        <a:bodyPr/>
        <a:lstStyle/>
        <a:p>
          <a:endParaRPr lang="id-ID"/>
        </a:p>
      </dgm:t>
    </dgm:pt>
    <dgm:pt modelId="{6FE08D4A-2D4A-4515-B49F-38FBA6BFA7AA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id-ID" dirty="0" smtClean="0"/>
            <a:t>Potensi Hidup Manusia :Kebutuhan Fisik &amp; Naluri</a:t>
          </a:r>
          <a:r>
            <a:rPr lang="en-US" dirty="0" smtClean="0"/>
            <a:t> </a:t>
          </a:r>
          <a:r>
            <a:rPr lang="en-US" dirty="0" smtClean="0">
              <a:sym typeface="Wingdings" pitchFamily="2" charset="2"/>
            </a:rPr>
            <a:t> </a:t>
          </a:r>
          <a:r>
            <a:rPr lang="en-US" dirty="0" err="1" smtClean="0">
              <a:sym typeface="Wingdings" pitchFamily="2" charset="2"/>
            </a:rPr>
            <a:t>butuh</a:t>
          </a:r>
          <a:r>
            <a:rPr lang="en-US" dirty="0" smtClean="0">
              <a:sym typeface="Wingdings" pitchFamily="2" charset="2"/>
            </a:rPr>
            <a:t> </a:t>
          </a:r>
          <a:r>
            <a:rPr lang="en-US" dirty="0" err="1" smtClean="0">
              <a:sym typeface="Wingdings" pitchFamily="2" charset="2"/>
            </a:rPr>
            <a:t>dipenuhi</a:t>
          </a:r>
          <a:endParaRPr lang="id-ID" dirty="0"/>
        </a:p>
      </dgm:t>
    </dgm:pt>
    <dgm:pt modelId="{8230D734-21E1-4AAD-AF96-20C8569F34D2}" type="parTrans" cxnId="{C6839D8B-57E9-4C8E-9BAC-DEFC8504947B}">
      <dgm:prSet/>
      <dgm:spPr/>
      <dgm:t>
        <a:bodyPr/>
        <a:lstStyle/>
        <a:p>
          <a:endParaRPr lang="id-ID"/>
        </a:p>
      </dgm:t>
    </dgm:pt>
    <dgm:pt modelId="{EBE51FA0-401F-43C7-8CEA-5785593C33A1}" type="sibTrans" cxnId="{C6839D8B-57E9-4C8E-9BAC-DEFC8504947B}">
      <dgm:prSet/>
      <dgm:spPr/>
      <dgm:t>
        <a:bodyPr/>
        <a:lstStyle/>
        <a:p>
          <a:endParaRPr lang="id-ID"/>
        </a:p>
      </dgm:t>
    </dgm:pt>
    <dgm:pt modelId="{9AB3250C-C07B-468C-B6F7-98E0EFD4A0B2}">
      <dgm:prSet phldrT="[Text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id-ID" dirty="0" smtClean="0"/>
            <a:t>2</a:t>
          </a:r>
          <a:endParaRPr lang="id-ID" dirty="0"/>
        </a:p>
      </dgm:t>
    </dgm:pt>
    <dgm:pt modelId="{CC5EE763-E26A-4D2A-B63E-DEEB95CCAFB1}" type="parTrans" cxnId="{DCB2FFF5-8C1B-41CE-B054-297743E77547}">
      <dgm:prSet/>
      <dgm:spPr/>
      <dgm:t>
        <a:bodyPr/>
        <a:lstStyle/>
        <a:p>
          <a:endParaRPr lang="id-ID"/>
        </a:p>
      </dgm:t>
    </dgm:pt>
    <dgm:pt modelId="{6DC9FC5E-2D23-44CD-8CD4-09F81DC29EBA}" type="sibTrans" cxnId="{DCB2FFF5-8C1B-41CE-B054-297743E77547}">
      <dgm:prSet/>
      <dgm:spPr/>
      <dgm:t>
        <a:bodyPr/>
        <a:lstStyle/>
        <a:p>
          <a:endParaRPr lang="id-ID"/>
        </a:p>
      </dgm:t>
    </dgm:pt>
    <dgm:pt modelId="{01F6CDAD-ECCE-447F-B122-313756DBCFFD}">
      <dgm:prSet phldrT="[Text]"/>
      <dgm:spPr>
        <a:solidFill>
          <a:srgbClr val="00B050">
            <a:alpha val="90000"/>
          </a:srgbClr>
        </a:solidFill>
      </dgm:spPr>
      <dgm:t>
        <a:bodyPr/>
        <a:lstStyle/>
        <a:p>
          <a:r>
            <a:rPr lang="id-ID" dirty="0" smtClean="0"/>
            <a:t>Keseluruhan aktifitas manusia adalah dalam rangka memenuhi kebutuhan hidupnya</a:t>
          </a:r>
          <a:endParaRPr lang="id-ID" dirty="0"/>
        </a:p>
      </dgm:t>
    </dgm:pt>
    <dgm:pt modelId="{E50232D7-FF83-4FE4-B9E3-7B3A7F904CDD}" type="parTrans" cxnId="{55001F30-6E51-4480-95C0-FCD09117181F}">
      <dgm:prSet/>
      <dgm:spPr/>
      <dgm:t>
        <a:bodyPr/>
        <a:lstStyle/>
        <a:p>
          <a:endParaRPr lang="id-ID"/>
        </a:p>
      </dgm:t>
    </dgm:pt>
    <dgm:pt modelId="{F94383BC-0025-4A47-BD8A-BCD24DF8105F}" type="sibTrans" cxnId="{55001F30-6E51-4480-95C0-FCD09117181F}">
      <dgm:prSet/>
      <dgm:spPr/>
      <dgm:t>
        <a:bodyPr/>
        <a:lstStyle/>
        <a:p>
          <a:endParaRPr lang="id-ID"/>
        </a:p>
      </dgm:t>
    </dgm:pt>
    <dgm:pt modelId="{526E13EF-C79B-47D8-A439-A1D4ACEFCE79}">
      <dgm:prSet phldrT="[Text]"/>
      <dgm:spPr/>
      <dgm:t>
        <a:bodyPr/>
        <a:lstStyle/>
        <a:p>
          <a:r>
            <a:rPr lang="id-ID" dirty="0" smtClean="0"/>
            <a:t>3</a:t>
          </a:r>
          <a:endParaRPr lang="id-ID" dirty="0"/>
        </a:p>
      </dgm:t>
    </dgm:pt>
    <dgm:pt modelId="{4F0BDAF5-F72B-4BDB-B75A-A223C8ECB57E}" type="parTrans" cxnId="{FE957891-6FE0-4BC6-8499-7D3E13675A03}">
      <dgm:prSet/>
      <dgm:spPr/>
      <dgm:t>
        <a:bodyPr/>
        <a:lstStyle/>
        <a:p>
          <a:endParaRPr lang="id-ID"/>
        </a:p>
      </dgm:t>
    </dgm:pt>
    <dgm:pt modelId="{9CE36F35-F955-49EC-B375-6F5A375C303C}" type="sibTrans" cxnId="{FE957891-6FE0-4BC6-8499-7D3E13675A03}">
      <dgm:prSet/>
      <dgm:spPr/>
      <dgm:t>
        <a:bodyPr/>
        <a:lstStyle/>
        <a:p>
          <a:endParaRPr lang="id-ID"/>
        </a:p>
      </dgm:t>
    </dgm:pt>
    <dgm:pt modelId="{CDB30C4D-7402-4518-9C1B-4651A67AC086}">
      <dgm:prSet phldrT="[Text]" custT="1"/>
      <dgm:spPr/>
      <dgm:t>
        <a:bodyPr/>
        <a:lstStyle/>
        <a:p>
          <a:r>
            <a:rPr lang="id-ID" sz="3200" b="1" dirty="0" smtClean="0"/>
            <a:t>Bagaimana </a:t>
          </a:r>
          <a:r>
            <a:rPr lang="en-US" sz="3200" b="1" dirty="0" err="1" smtClean="0"/>
            <a:t>menggapai</a:t>
          </a:r>
          <a:r>
            <a:rPr lang="en-US" sz="3200" b="1" dirty="0" smtClean="0"/>
            <a:t> </a:t>
          </a:r>
          <a:r>
            <a:rPr lang="id-ID" sz="3200" b="1" dirty="0" smtClean="0"/>
            <a:t>kehidupan</a:t>
          </a:r>
          <a:r>
            <a:rPr lang="en-US" sz="3200" b="1" dirty="0" smtClean="0"/>
            <a:t> yang </a:t>
          </a:r>
          <a:r>
            <a:rPr lang="en-US" sz="3200" b="1" dirty="0" err="1" smtClean="0"/>
            <a:t>mulia</a:t>
          </a:r>
          <a:r>
            <a:rPr lang="en-US" sz="3200" b="1" dirty="0" smtClean="0"/>
            <a:t> :</a:t>
          </a:r>
          <a:r>
            <a:rPr lang="id-ID" sz="3200" b="1" dirty="0" smtClean="0"/>
            <a:t> selamat, bahagia, sejahtera </a:t>
          </a:r>
          <a:r>
            <a:rPr lang="en-US" sz="3200" b="1" dirty="0" err="1" smtClean="0"/>
            <a:t>sekarang</a:t>
          </a:r>
          <a:r>
            <a:rPr lang="en-US" sz="3200" b="1" dirty="0" smtClean="0"/>
            <a:t> </a:t>
          </a:r>
          <a:r>
            <a:rPr lang="en-US" sz="3200" b="1" dirty="0" err="1" smtClean="0"/>
            <a:t>dan</a:t>
          </a:r>
          <a:r>
            <a:rPr lang="en-US" sz="3200" b="1" dirty="0" smtClean="0"/>
            <a:t> yang </a:t>
          </a:r>
          <a:r>
            <a:rPr lang="en-US" sz="3200" b="1" dirty="0" err="1" smtClean="0"/>
            <a:t>akan</a:t>
          </a:r>
          <a:r>
            <a:rPr lang="en-US" sz="3200" b="1" dirty="0" smtClean="0"/>
            <a:t> </a:t>
          </a:r>
          <a:r>
            <a:rPr lang="en-US" sz="3200" b="1" dirty="0" err="1" smtClean="0"/>
            <a:t>datang</a:t>
          </a:r>
          <a:r>
            <a:rPr lang="id-ID" sz="3200" b="1" dirty="0" smtClean="0"/>
            <a:t>??? </a:t>
          </a:r>
          <a:r>
            <a:rPr lang="id-ID" sz="3200" b="1" dirty="0" smtClean="0">
              <a:sym typeface="Wingdings" pitchFamily="2" charset="2"/>
            </a:rPr>
            <a:t> tergantung </a:t>
          </a:r>
          <a:r>
            <a:rPr lang="en-US" sz="3200" b="1" dirty="0" err="1" smtClean="0">
              <a:sym typeface="Wingdings" pitchFamily="2" charset="2"/>
            </a:rPr>
            <a:t>pemikiran</a:t>
          </a:r>
          <a:r>
            <a:rPr lang="en-US" sz="3200" b="1" dirty="0" smtClean="0">
              <a:sym typeface="Wingdings" pitchFamily="2" charset="2"/>
            </a:rPr>
            <a:t> </a:t>
          </a:r>
          <a:r>
            <a:rPr lang="en-US" sz="3200" b="1" dirty="0" err="1" smtClean="0">
              <a:sym typeface="Wingdings" pitchFamily="2" charset="2"/>
            </a:rPr>
            <a:t>dan</a:t>
          </a:r>
          <a:r>
            <a:rPr lang="en-US" sz="3200" b="1" dirty="0" smtClean="0">
              <a:sym typeface="Wingdings" pitchFamily="2" charset="2"/>
            </a:rPr>
            <a:t> </a:t>
          </a:r>
          <a:r>
            <a:rPr lang="en-US" sz="3200" b="1" dirty="0" err="1" smtClean="0">
              <a:sym typeface="Wingdings" pitchFamily="2" charset="2"/>
            </a:rPr>
            <a:t>aturan</a:t>
          </a:r>
          <a:r>
            <a:rPr lang="en-US" sz="3200" b="1" dirty="0" smtClean="0">
              <a:sym typeface="Wingdings" pitchFamily="2" charset="2"/>
            </a:rPr>
            <a:t> yang </a:t>
          </a:r>
          <a:r>
            <a:rPr lang="en-US" sz="3200" b="1" dirty="0" err="1" smtClean="0">
              <a:sym typeface="Wingdings" pitchFamily="2" charset="2"/>
            </a:rPr>
            <a:t>memandu</a:t>
          </a:r>
          <a:r>
            <a:rPr lang="id-ID" sz="3200" b="1" dirty="0" smtClean="0">
              <a:sym typeface="Wingdings" pitchFamily="2" charset="2"/>
            </a:rPr>
            <a:t> tindakannya</a:t>
          </a:r>
          <a:endParaRPr lang="id-ID" sz="3200" b="1" dirty="0"/>
        </a:p>
      </dgm:t>
    </dgm:pt>
    <dgm:pt modelId="{1E8FA197-D4CD-4C60-B37B-82E716145EE4}" type="parTrans" cxnId="{9546DAC3-0533-4EB5-849F-53F424428714}">
      <dgm:prSet/>
      <dgm:spPr/>
      <dgm:t>
        <a:bodyPr/>
        <a:lstStyle/>
        <a:p>
          <a:endParaRPr lang="id-ID"/>
        </a:p>
      </dgm:t>
    </dgm:pt>
    <dgm:pt modelId="{EA7252EE-8AE4-4C0C-889C-777C0A7AE26C}" type="sibTrans" cxnId="{9546DAC3-0533-4EB5-849F-53F424428714}">
      <dgm:prSet/>
      <dgm:spPr/>
      <dgm:t>
        <a:bodyPr/>
        <a:lstStyle/>
        <a:p>
          <a:endParaRPr lang="id-ID"/>
        </a:p>
      </dgm:t>
    </dgm:pt>
    <dgm:pt modelId="{832446A7-34F9-4D56-82D8-6D04552D2F75}" type="pres">
      <dgm:prSet presAssocID="{8B14C7C6-F07E-4828-925D-6A637210ED46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E4944B3-DA3D-4385-984F-FA2E31F5BED1}" type="pres">
      <dgm:prSet presAssocID="{FF24F04C-A395-4400-B8EE-1F141BEB8283}" presName="composite" presStyleCnt="0"/>
      <dgm:spPr/>
    </dgm:pt>
    <dgm:pt modelId="{5414235B-7CA2-48CA-AE8C-B560A1EE3F95}" type="pres">
      <dgm:prSet presAssocID="{FF24F04C-A395-4400-B8EE-1F141BEB828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C43355-5863-42BC-BFE1-20C3A77705F3}" type="pres">
      <dgm:prSet presAssocID="{FF24F04C-A395-4400-B8EE-1F141BEB8283}" presName="descendantText" presStyleLbl="alignAcc1" presStyleIdx="0" presStyleCnt="3" custLinFactNeighborX="956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F14496-AA49-4AD1-B38D-4A2CBAD426E3}" type="pres">
      <dgm:prSet presAssocID="{B66F4689-01E5-40CE-B159-69193DEF3F23}" presName="sp" presStyleCnt="0"/>
      <dgm:spPr/>
    </dgm:pt>
    <dgm:pt modelId="{D49C7EEE-CD56-4995-8B25-1E54AB68C70B}" type="pres">
      <dgm:prSet presAssocID="{9AB3250C-C07B-468C-B6F7-98E0EFD4A0B2}" presName="composite" presStyleCnt="0"/>
      <dgm:spPr/>
    </dgm:pt>
    <dgm:pt modelId="{64C5EA23-E703-4407-B2E2-0636F3B1F330}" type="pres">
      <dgm:prSet presAssocID="{9AB3250C-C07B-468C-B6F7-98E0EFD4A0B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B14CC8D-71C3-488B-953F-98CCA6E588D0}" type="pres">
      <dgm:prSet presAssocID="{9AB3250C-C07B-468C-B6F7-98E0EFD4A0B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3C38F5BA-17FC-417B-BA76-560A59C195C2}" type="pres">
      <dgm:prSet presAssocID="{6DC9FC5E-2D23-44CD-8CD4-09F81DC29EBA}" presName="sp" presStyleCnt="0"/>
      <dgm:spPr/>
    </dgm:pt>
    <dgm:pt modelId="{3A478D8F-523A-4D33-9B98-486B9AD0C37F}" type="pres">
      <dgm:prSet presAssocID="{526E13EF-C79B-47D8-A439-A1D4ACEFCE79}" presName="composite" presStyleCnt="0"/>
      <dgm:spPr/>
    </dgm:pt>
    <dgm:pt modelId="{71511057-8061-4626-8D3E-D872DC34E95A}" type="pres">
      <dgm:prSet presAssocID="{526E13EF-C79B-47D8-A439-A1D4ACEFCE7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7494E6B-1B96-4E3B-AFB0-AE1747C5EEC3}" type="pres">
      <dgm:prSet presAssocID="{526E13EF-C79B-47D8-A439-A1D4ACEFCE79}" presName="descendantText" presStyleLbl="alignAcc1" presStyleIdx="2" presStyleCnt="3" custScaleY="206609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90208E14-9EB8-4F14-909D-4061DD6C173B}" type="presOf" srcId="{8B14C7C6-F07E-4828-925D-6A637210ED46}" destId="{832446A7-34F9-4D56-82D8-6D04552D2F75}" srcOrd="0" destOrd="0" presId="urn:microsoft.com/office/officeart/2005/8/layout/chevron2"/>
    <dgm:cxn modelId="{9546DAC3-0533-4EB5-849F-53F424428714}" srcId="{526E13EF-C79B-47D8-A439-A1D4ACEFCE79}" destId="{CDB30C4D-7402-4518-9C1B-4651A67AC086}" srcOrd="0" destOrd="0" parTransId="{1E8FA197-D4CD-4C60-B37B-82E716145EE4}" sibTransId="{EA7252EE-8AE4-4C0C-889C-777C0A7AE26C}"/>
    <dgm:cxn modelId="{CC6F8C65-773E-4939-9831-C8F251C40A55}" type="presOf" srcId="{FF24F04C-A395-4400-B8EE-1F141BEB8283}" destId="{5414235B-7CA2-48CA-AE8C-B560A1EE3F95}" srcOrd="0" destOrd="0" presId="urn:microsoft.com/office/officeart/2005/8/layout/chevron2"/>
    <dgm:cxn modelId="{C6839D8B-57E9-4C8E-9BAC-DEFC8504947B}" srcId="{FF24F04C-A395-4400-B8EE-1F141BEB8283}" destId="{6FE08D4A-2D4A-4515-B49F-38FBA6BFA7AA}" srcOrd="0" destOrd="0" parTransId="{8230D734-21E1-4AAD-AF96-20C8569F34D2}" sibTransId="{EBE51FA0-401F-43C7-8CEA-5785593C33A1}"/>
    <dgm:cxn modelId="{6D62439A-E965-429E-B333-32A9F4FD9EEF}" type="presOf" srcId="{CDB30C4D-7402-4518-9C1B-4651A67AC086}" destId="{07494E6B-1B96-4E3B-AFB0-AE1747C5EEC3}" srcOrd="0" destOrd="0" presId="urn:microsoft.com/office/officeart/2005/8/layout/chevron2"/>
    <dgm:cxn modelId="{C3BAB8A6-EBCE-438C-8012-E4C04D817D55}" type="presOf" srcId="{01F6CDAD-ECCE-447F-B122-313756DBCFFD}" destId="{AB14CC8D-71C3-488B-953F-98CCA6E588D0}" srcOrd="0" destOrd="0" presId="urn:microsoft.com/office/officeart/2005/8/layout/chevron2"/>
    <dgm:cxn modelId="{DDB17CCF-7932-4F2A-9ABF-8D3639A88B8B}" srcId="{8B14C7C6-F07E-4828-925D-6A637210ED46}" destId="{FF24F04C-A395-4400-B8EE-1F141BEB8283}" srcOrd="0" destOrd="0" parTransId="{B6C36C4E-0B1B-4D01-87B1-3B20F8A92484}" sibTransId="{B66F4689-01E5-40CE-B159-69193DEF3F23}"/>
    <dgm:cxn modelId="{FE957891-6FE0-4BC6-8499-7D3E13675A03}" srcId="{8B14C7C6-F07E-4828-925D-6A637210ED46}" destId="{526E13EF-C79B-47D8-A439-A1D4ACEFCE79}" srcOrd="2" destOrd="0" parTransId="{4F0BDAF5-F72B-4BDB-B75A-A223C8ECB57E}" sibTransId="{9CE36F35-F955-49EC-B375-6F5A375C303C}"/>
    <dgm:cxn modelId="{DCB2FFF5-8C1B-41CE-B054-297743E77547}" srcId="{8B14C7C6-F07E-4828-925D-6A637210ED46}" destId="{9AB3250C-C07B-468C-B6F7-98E0EFD4A0B2}" srcOrd="1" destOrd="0" parTransId="{CC5EE763-E26A-4D2A-B63E-DEEB95CCAFB1}" sibTransId="{6DC9FC5E-2D23-44CD-8CD4-09F81DC29EBA}"/>
    <dgm:cxn modelId="{E4AB43E0-976F-436B-B46F-EA76EB90800E}" type="presOf" srcId="{6FE08D4A-2D4A-4515-B49F-38FBA6BFA7AA}" destId="{0EC43355-5863-42BC-BFE1-20C3A77705F3}" srcOrd="0" destOrd="0" presId="urn:microsoft.com/office/officeart/2005/8/layout/chevron2"/>
    <dgm:cxn modelId="{C0A54561-6501-4BA1-AD71-C3CE802B350D}" type="presOf" srcId="{526E13EF-C79B-47D8-A439-A1D4ACEFCE79}" destId="{71511057-8061-4626-8D3E-D872DC34E95A}" srcOrd="0" destOrd="0" presId="urn:microsoft.com/office/officeart/2005/8/layout/chevron2"/>
    <dgm:cxn modelId="{718B16A9-7735-498B-8F6E-BAF7016D3600}" type="presOf" srcId="{9AB3250C-C07B-468C-B6F7-98E0EFD4A0B2}" destId="{64C5EA23-E703-4407-B2E2-0636F3B1F330}" srcOrd="0" destOrd="0" presId="urn:microsoft.com/office/officeart/2005/8/layout/chevron2"/>
    <dgm:cxn modelId="{55001F30-6E51-4480-95C0-FCD09117181F}" srcId="{9AB3250C-C07B-468C-B6F7-98E0EFD4A0B2}" destId="{01F6CDAD-ECCE-447F-B122-313756DBCFFD}" srcOrd="0" destOrd="0" parTransId="{E50232D7-FF83-4FE4-B9E3-7B3A7F904CDD}" sibTransId="{F94383BC-0025-4A47-BD8A-BCD24DF8105F}"/>
    <dgm:cxn modelId="{34E6362B-94A1-4652-AD90-3DAE50F37B54}" type="presParOf" srcId="{832446A7-34F9-4D56-82D8-6D04552D2F75}" destId="{1E4944B3-DA3D-4385-984F-FA2E31F5BED1}" srcOrd="0" destOrd="0" presId="urn:microsoft.com/office/officeart/2005/8/layout/chevron2"/>
    <dgm:cxn modelId="{2C06E8EA-3AAD-475F-A7EB-555179BA1647}" type="presParOf" srcId="{1E4944B3-DA3D-4385-984F-FA2E31F5BED1}" destId="{5414235B-7CA2-48CA-AE8C-B560A1EE3F95}" srcOrd="0" destOrd="0" presId="urn:microsoft.com/office/officeart/2005/8/layout/chevron2"/>
    <dgm:cxn modelId="{74C7B112-3FB5-46C0-84D5-8955FD80DD6F}" type="presParOf" srcId="{1E4944B3-DA3D-4385-984F-FA2E31F5BED1}" destId="{0EC43355-5863-42BC-BFE1-20C3A77705F3}" srcOrd="1" destOrd="0" presId="urn:microsoft.com/office/officeart/2005/8/layout/chevron2"/>
    <dgm:cxn modelId="{A6B92CAB-6779-4E4A-85B2-2B867163AA49}" type="presParOf" srcId="{832446A7-34F9-4D56-82D8-6D04552D2F75}" destId="{76F14496-AA49-4AD1-B38D-4A2CBAD426E3}" srcOrd="1" destOrd="0" presId="urn:microsoft.com/office/officeart/2005/8/layout/chevron2"/>
    <dgm:cxn modelId="{B5AE7283-51CC-4141-98B6-45EA03381B1C}" type="presParOf" srcId="{832446A7-34F9-4D56-82D8-6D04552D2F75}" destId="{D49C7EEE-CD56-4995-8B25-1E54AB68C70B}" srcOrd="2" destOrd="0" presId="urn:microsoft.com/office/officeart/2005/8/layout/chevron2"/>
    <dgm:cxn modelId="{9B3DD8F4-9B25-471B-8C8C-C137F8C240DB}" type="presParOf" srcId="{D49C7EEE-CD56-4995-8B25-1E54AB68C70B}" destId="{64C5EA23-E703-4407-B2E2-0636F3B1F330}" srcOrd="0" destOrd="0" presId="urn:microsoft.com/office/officeart/2005/8/layout/chevron2"/>
    <dgm:cxn modelId="{3427E239-C1C9-4552-BFDC-D5093AA5F55F}" type="presParOf" srcId="{D49C7EEE-CD56-4995-8B25-1E54AB68C70B}" destId="{AB14CC8D-71C3-488B-953F-98CCA6E588D0}" srcOrd="1" destOrd="0" presId="urn:microsoft.com/office/officeart/2005/8/layout/chevron2"/>
    <dgm:cxn modelId="{2C81942A-62BC-4614-81A0-2AAD7DC7604E}" type="presParOf" srcId="{832446A7-34F9-4D56-82D8-6D04552D2F75}" destId="{3C38F5BA-17FC-417B-BA76-560A59C195C2}" srcOrd="3" destOrd="0" presId="urn:microsoft.com/office/officeart/2005/8/layout/chevron2"/>
    <dgm:cxn modelId="{BD24E202-5AFE-45F7-B57C-30146517221D}" type="presParOf" srcId="{832446A7-34F9-4D56-82D8-6D04552D2F75}" destId="{3A478D8F-523A-4D33-9B98-486B9AD0C37F}" srcOrd="4" destOrd="0" presId="urn:microsoft.com/office/officeart/2005/8/layout/chevron2"/>
    <dgm:cxn modelId="{8195D15D-F1D4-4656-B474-45F272337D80}" type="presParOf" srcId="{3A478D8F-523A-4D33-9B98-486B9AD0C37F}" destId="{71511057-8061-4626-8D3E-D872DC34E95A}" srcOrd="0" destOrd="0" presId="urn:microsoft.com/office/officeart/2005/8/layout/chevron2"/>
    <dgm:cxn modelId="{2F9799A5-C1C0-446C-916E-20F42CB96152}" type="presParOf" srcId="{3A478D8F-523A-4D33-9B98-486B9AD0C37F}" destId="{07494E6B-1B96-4E3B-AFB0-AE1747C5EEC3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38FB10A-C287-4BC7-9AAD-7F32FC489E51}" type="doc">
      <dgm:prSet loTypeId="urn:microsoft.com/office/officeart/2008/layout/Picture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DE48502A-2F6C-44AB-8666-C6C9B631550C}">
      <dgm:prSet phldrT="[Text]" custT="1"/>
      <dgm:spPr>
        <a:solidFill>
          <a:schemeClr val="accent3"/>
        </a:solidFill>
      </dgm:spPr>
      <dgm:t>
        <a:bodyPr/>
        <a:lstStyle/>
        <a:p>
          <a:r>
            <a:rPr lang="id-ID" sz="3200" b="1" dirty="0" smtClean="0">
              <a:solidFill>
                <a:schemeClr val="accent1">
                  <a:lumMod val="50000"/>
                </a:schemeClr>
              </a:solidFill>
            </a:rPr>
            <a:t>MEMAHAMI M</a:t>
          </a:r>
          <a:r>
            <a:rPr lang="en-US" sz="3200" b="1" dirty="0" smtClean="0">
              <a:solidFill>
                <a:schemeClr val="accent1">
                  <a:lumMod val="50000"/>
                </a:schemeClr>
              </a:solidFill>
            </a:rPr>
            <a:t>ASALAH</a:t>
          </a:r>
          <a:r>
            <a:rPr lang="id-ID" sz="3200" b="1" dirty="0" smtClean="0">
              <a:solidFill>
                <a:schemeClr val="accent1">
                  <a:lumMod val="50000"/>
                </a:schemeClr>
              </a:solidFill>
            </a:rPr>
            <a:t> SOSIAL </a:t>
          </a:r>
          <a:br>
            <a:rPr lang="id-ID" sz="3200" b="1" dirty="0" smtClean="0">
              <a:solidFill>
                <a:schemeClr val="accent1">
                  <a:lumMod val="50000"/>
                </a:schemeClr>
              </a:solidFill>
            </a:rPr>
          </a:br>
          <a:r>
            <a:rPr lang="id-ID" sz="3200" b="1" dirty="0" smtClean="0">
              <a:solidFill>
                <a:schemeClr val="accent1">
                  <a:lumMod val="50000"/>
                </a:schemeClr>
              </a:solidFill>
            </a:rPr>
            <a:t>DALAM PERSPEKTIF ISLAM</a:t>
          </a:r>
          <a:endParaRPr lang="id-ID" sz="3200" b="1" dirty="0">
            <a:solidFill>
              <a:schemeClr val="accent1">
                <a:lumMod val="50000"/>
              </a:schemeClr>
            </a:solidFill>
          </a:endParaRPr>
        </a:p>
      </dgm:t>
    </dgm:pt>
    <dgm:pt modelId="{4C6F6585-D3E9-4281-B049-0A8A93802172}" type="parTrans" cxnId="{5B203B00-60B6-4BC5-9184-3B4A54A69C0C}">
      <dgm:prSet/>
      <dgm:spPr/>
      <dgm:t>
        <a:bodyPr/>
        <a:lstStyle/>
        <a:p>
          <a:endParaRPr lang="id-ID"/>
        </a:p>
      </dgm:t>
    </dgm:pt>
    <dgm:pt modelId="{E0F25B70-F417-49A5-A41F-6250F4272EED}" type="sibTrans" cxnId="{5B203B00-60B6-4BC5-9184-3B4A54A69C0C}">
      <dgm:prSet/>
      <dgm:spPr/>
      <dgm:t>
        <a:bodyPr/>
        <a:lstStyle/>
        <a:p>
          <a:endParaRPr lang="id-ID"/>
        </a:p>
      </dgm:t>
    </dgm:pt>
    <dgm:pt modelId="{B88C08AD-1970-4615-9702-7651C5B3356F}">
      <dgm:prSet phldrT="[Text]" custT="1"/>
      <dgm:spPr>
        <a:solidFill>
          <a:srgbClr val="0070C0"/>
        </a:solidFill>
      </dgm:spPr>
      <dgm:t>
        <a:bodyPr/>
        <a:lstStyle/>
        <a:p>
          <a:r>
            <a:rPr lang="id-ID" sz="2300" dirty="0" smtClean="0"/>
            <a:t>Problem Sosial </a:t>
          </a:r>
          <a:r>
            <a:rPr lang="id-ID" sz="3200" b="1" dirty="0" smtClean="0">
              <a:solidFill>
                <a:srgbClr val="00B0F0"/>
              </a:solidFill>
            </a:rPr>
            <a:t>(Kejahatan/jarimah)</a:t>
          </a:r>
          <a:r>
            <a:rPr lang="id-ID" sz="2300" dirty="0" smtClean="0"/>
            <a:t> :</a:t>
          </a:r>
          <a:r>
            <a:rPr lang="id-ID" sz="2300" dirty="0" smtClean="0">
              <a:sym typeface="Wingdings" pitchFamily="2" charset="2"/>
            </a:rPr>
            <a:t> perbuatan yang bertentangan dengan Hukum-hukum Islam bukan sesuatu yang fitri, bukan profesi</a:t>
          </a:r>
          <a:endParaRPr lang="id-ID" sz="2300" dirty="0"/>
        </a:p>
      </dgm:t>
    </dgm:pt>
    <dgm:pt modelId="{1A4AB62E-FD79-47BD-9399-F8B6CBB89695}" type="parTrans" cxnId="{925A35F0-58E9-4615-B4E0-54CB607ABEC7}">
      <dgm:prSet/>
      <dgm:spPr/>
      <dgm:t>
        <a:bodyPr/>
        <a:lstStyle/>
        <a:p>
          <a:endParaRPr lang="id-ID"/>
        </a:p>
      </dgm:t>
    </dgm:pt>
    <dgm:pt modelId="{C72C581F-936F-43B5-9618-E070D3E0A77F}" type="sibTrans" cxnId="{925A35F0-58E9-4615-B4E0-54CB607ABEC7}">
      <dgm:prSet/>
      <dgm:spPr/>
      <dgm:t>
        <a:bodyPr/>
        <a:lstStyle/>
        <a:p>
          <a:endParaRPr lang="id-ID"/>
        </a:p>
      </dgm:t>
    </dgm:pt>
    <dgm:pt modelId="{880D134A-1C94-4073-9033-AFBFE46E1E15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r>
            <a:rPr lang="id-ID" dirty="0" smtClean="0">
              <a:sym typeface="Wingdings" pitchFamily="2" charset="2"/>
            </a:rPr>
            <a:t>Kejahatan : bertentangan dengan nilai-nilai kemanusiaan (Hak Asasiyah Manusia) menimbulkan problem kemanusiaan</a:t>
          </a:r>
          <a:endParaRPr lang="id-ID" dirty="0"/>
        </a:p>
      </dgm:t>
    </dgm:pt>
    <dgm:pt modelId="{E3D9E507-A468-499A-84E0-4B8209AEC84E}" type="parTrans" cxnId="{80E0F832-FF1B-484F-9AAC-DF571369CAB7}">
      <dgm:prSet/>
      <dgm:spPr/>
      <dgm:t>
        <a:bodyPr/>
        <a:lstStyle/>
        <a:p>
          <a:endParaRPr lang="id-ID"/>
        </a:p>
      </dgm:t>
    </dgm:pt>
    <dgm:pt modelId="{6DACB455-72C8-4BB7-8135-9263497A00A9}" type="sibTrans" cxnId="{80E0F832-FF1B-484F-9AAC-DF571369CAB7}">
      <dgm:prSet/>
      <dgm:spPr/>
      <dgm:t>
        <a:bodyPr/>
        <a:lstStyle/>
        <a:p>
          <a:endParaRPr lang="id-ID"/>
        </a:p>
      </dgm:t>
    </dgm:pt>
    <dgm:pt modelId="{2FDB95F5-F3C3-4A03-9D90-FFFE98090C37}">
      <dgm:prSet phldrT="[Text]"/>
      <dgm:spPr/>
      <dgm:t>
        <a:bodyPr/>
        <a:lstStyle/>
        <a:p>
          <a:r>
            <a:rPr lang="id-ID" dirty="0" smtClean="0"/>
            <a:t>Syara’ menjelaskan bahwa semua bentuk Kejahatan akan dikenai Sanksi di Dunia dan di Akhirat</a:t>
          </a:r>
          <a:endParaRPr lang="id-ID" dirty="0"/>
        </a:p>
      </dgm:t>
    </dgm:pt>
    <dgm:pt modelId="{19C6DC7F-E773-4D4F-9504-0B4AF4302CDF}" type="parTrans" cxnId="{E8AEB6FC-A0CD-40EE-8F81-32377AEA98F2}">
      <dgm:prSet/>
      <dgm:spPr/>
      <dgm:t>
        <a:bodyPr/>
        <a:lstStyle/>
        <a:p>
          <a:endParaRPr lang="id-ID"/>
        </a:p>
      </dgm:t>
    </dgm:pt>
    <dgm:pt modelId="{5EC23F78-31D9-4685-8FE8-70AB08F740FE}" type="sibTrans" cxnId="{E8AEB6FC-A0CD-40EE-8F81-32377AEA98F2}">
      <dgm:prSet/>
      <dgm:spPr/>
      <dgm:t>
        <a:bodyPr/>
        <a:lstStyle/>
        <a:p>
          <a:endParaRPr lang="id-ID"/>
        </a:p>
      </dgm:t>
    </dgm:pt>
    <dgm:pt modelId="{F20FA414-9D64-4813-AEB7-FE6D73BD67EB}" type="pres">
      <dgm:prSet presAssocID="{638FB10A-C287-4BC7-9AAD-7F32FC489E51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E9D727E-BE1D-48A4-9E65-ACA1CBE686F8}" type="pres">
      <dgm:prSet presAssocID="{DE48502A-2F6C-44AB-8666-C6C9B631550C}" presName="root" presStyleCnt="0">
        <dgm:presLayoutVars>
          <dgm:chMax/>
          <dgm:chPref val="4"/>
        </dgm:presLayoutVars>
      </dgm:prSet>
      <dgm:spPr/>
    </dgm:pt>
    <dgm:pt modelId="{2595EFE3-A2E9-481F-B28A-BD946BF564D6}" type="pres">
      <dgm:prSet presAssocID="{DE48502A-2F6C-44AB-8666-C6C9B631550C}" presName="rootComposite" presStyleCnt="0">
        <dgm:presLayoutVars/>
      </dgm:prSet>
      <dgm:spPr/>
    </dgm:pt>
    <dgm:pt modelId="{D9A54AD1-E656-459E-ACD5-84B340A02B35}" type="pres">
      <dgm:prSet presAssocID="{DE48502A-2F6C-44AB-8666-C6C9B631550C}" presName="rootText" presStyleLbl="node0" presStyleIdx="0" presStyleCnt="1" custScaleX="129747" custLinFactNeighborY="-26209">
        <dgm:presLayoutVars>
          <dgm:chMax/>
          <dgm:chPref val="4"/>
        </dgm:presLayoutVars>
      </dgm:prSet>
      <dgm:spPr/>
      <dgm:t>
        <a:bodyPr/>
        <a:lstStyle/>
        <a:p>
          <a:endParaRPr lang="id-ID"/>
        </a:p>
      </dgm:t>
    </dgm:pt>
    <dgm:pt modelId="{51A31ED2-F819-4BB0-8E3D-77B5B5E104FB}" type="pres">
      <dgm:prSet presAssocID="{DE48502A-2F6C-44AB-8666-C6C9B631550C}" presName="childShape" presStyleCnt="0">
        <dgm:presLayoutVars>
          <dgm:chMax val="0"/>
          <dgm:chPref val="0"/>
        </dgm:presLayoutVars>
      </dgm:prSet>
      <dgm:spPr/>
    </dgm:pt>
    <dgm:pt modelId="{EDD11C37-6FEE-4C33-83D5-454EAEB851E4}" type="pres">
      <dgm:prSet presAssocID="{B88C08AD-1970-4615-9702-7651C5B3356F}" presName="childComposite" presStyleCnt="0">
        <dgm:presLayoutVars>
          <dgm:chMax val="0"/>
          <dgm:chPref val="0"/>
        </dgm:presLayoutVars>
      </dgm:prSet>
      <dgm:spPr/>
    </dgm:pt>
    <dgm:pt modelId="{74003F64-D7CE-417F-A9C4-153ADFE0AEC0}" type="pres">
      <dgm:prSet presAssocID="{B88C08AD-1970-4615-9702-7651C5B3356F}" presName="Image" presStyleLbl="node1" presStyleIdx="0" presStyleCnt="3" custLinFactNeighborY="-20033"/>
      <dgm:spPr/>
    </dgm:pt>
    <dgm:pt modelId="{3FFC93F0-D325-42BB-8583-3EB4567A15E8}" type="pres">
      <dgm:prSet presAssocID="{B88C08AD-1970-4615-9702-7651C5B3356F}" presName="childText" presStyleLbl="lnNode1" presStyleIdx="0" presStyleCnt="3" custScaleX="175912" custScaleY="128571" custLinFactNeighborX="122" custLinFactNeighborY="-1167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1309B9E-3125-4BC4-BC0E-72D50A782C48}" type="pres">
      <dgm:prSet presAssocID="{880D134A-1C94-4073-9033-AFBFE46E1E15}" presName="childComposite" presStyleCnt="0">
        <dgm:presLayoutVars>
          <dgm:chMax val="0"/>
          <dgm:chPref val="0"/>
        </dgm:presLayoutVars>
      </dgm:prSet>
      <dgm:spPr/>
    </dgm:pt>
    <dgm:pt modelId="{4149FFED-5834-4526-BEC8-1411FA37381E}" type="pres">
      <dgm:prSet presAssocID="{880D134A-1C94-4073-9033-AFBFE46E1E15}" presName="Image" presStyleLbl="node1" presStyleIdx="1" presStyleCnt="3" custLinFactNeighborY="-21397"/>
      <dgm:spPr/>
    </dgm:pt>
    <dgm:pt modelId="{8CE3F4C1-4D91-46C6-82F2-FC9FC81D9D67}" type="pres">
      <dgm:prSet presAssocID="{880D134A-1C94-4073-9033-AFBFE46E1E15}" presName="childText" presStyleLbl="lnNode1" presStyleIdx="1" presStyleCnt="3" custScaleX="176154" custScaleY="131098" custLinFactNeighborY="-55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A2B4F97-9FC9-489F-A6CF-B28427D790AC}" type="pres">
      <dgm:prSet presAssocID="{2FDB95F5-F3C3-4A03-9D90-FFFE98090C37}" presName="childComposite" presStyleCnt="0">
        <dgm:presLayoutVars>
          <dgm:chMax val="0"/>
          <dgm:chPref val="0"/>
        </dgm:presLayoutVars>
      </dgm:prSet>
      <dgm:spPr/>
    </dgm:pt>
    <dgm:pt modelId="{02806716-2093-41B9-97AF-792064CFB691}" type="pres">
      <dgm:prSet presAssocID="{2FDB95F5-F3C3-4A03-9D90-FFFE98090C37}" presName="Image" presStyleLbl="node1" presStyleIdx="2" presStyleCnt="3" custLinFactNeighborY="-10175"/>
      <dgm:spPr/>
    </dgm:pt>
    <dgm:pt modelId="{7FA251F0-56BC-480D-940D-82C7EE1190C8}" type="pres">
      <dgm:prSet presAssocID="{2FDB95F5-F3C3-4A03-9D90-FFFE98090C37}" presName="childText" presStyleLbl="lnNode1" presStyleIdx="2" presStyleCnt="3" custScaleX="176397" custScaleY="161376" custLinFactNeighborY="-560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7A48EB5B-308B-4D1F-B9B8-5CC64925C211}" type="presOf" srcId="{B88C08AD-1970-4615-9702-7651C5B3356F}" destId="{3FFC93F0-D325-42BB-8583-3EB4567A15E8}" srcOrd="0" destOrd="0" presId="urn:microsoft.com/office/officeart/2008/layout/PictureAccentList"/>
    <dgm:cxn modelId="{5B203B00-60B6-4BC5-9184-3B4A54A69C0C}" srcId="{638FB10A-C287-4BC7-9AAD-7F32FC489E51}" destId="{DE48502A-2F6C-44AB-8666-C6C9B631550C}" srcOrd="0" destOrd="0" parTransId="{4C6F6585-D3E9-4281-B049-0A8A93802172}" sibTransId="{E0F25B70-F417-49A5-A41F-6250F4272EED}"/>
    <dgm:cxn modelId="{925A35F0-58E9-4615-B4E0-54CB607ABEC7}" srcId="{DE48502A-2F6C-44AB-8666-C6C9B631550C}" destId="{B88C08AD-1970-4615-9702-7651C5B3356F}" srcOrd="0" destOrd="0" parTransId="{1A4AB62E-FD79-47BD-9399-F8B6CBB89695}" sibTransId="{C72C581F-936F-43B5-9618-E070D3E0A77F}"/>
    <dgm:cxn modelId="{E8AEB6FC-A0CD-40EE-8F81-32377AEA98F2}" srcId="{DE48502A-2F6C-44AB-8666-C6C9B631550C}" destId="{2FDB95F5-F3C3-4A03-9D90-FFFE98090C37}" srcOrd="2" destOrd="0" parTransId="{19C6DC7F-E773-4D4F-9504-0B4AF4302CDF}" sibTransId="{5EC23F78-31D9-4685-8FE8-70AB08F740FE}"/>
    <dgm:cxn modelId="{FEB7B911-3AC3-4F77-A632-3629C3A9D846}" type="presOf" srcId="{2FDB95F5-F3C3-4A03-9D90-FFFE98090C37}" destId="{7FA251F0-56BC-480D-940D-82C7EE1190C8}" srcOrd="0" destOrd="0" presId="urn:microsoft.com/office/officeart/2008/layout/PictureAccentList"/>
    <dgm:cxn modelId="{72AFB72E-4B76-4F00-A8E5-BCE1142C89AD}" type="presOf" srcId="{DE48502A-2F6C-44AB-8666-C6C9B631550C}" destId="{D9A54AD1-E656-459E-ACD5-84B340A02B35}" srcOrd="0" destOrd="0" presId="urn:microsoft.com/office/officeart/2008/layout/PictureAccentList"/>
    <dgm:cxn modelId="{80E0F832-FF1B-484F-9AAC-DF571369CAB7}" srcId="{DE48502A-2F6C-44AB-8666-C6C9B631550C}" destId="{880D134A-1C94-4073-9033-AFBFE46E1E15}" srcOrd="1" destOrd="0" parTransId="{E3D9E507-A468-499A-84E0-4B8209AEC84E}" sibTransId="{6DACB455-72C8-4BB7-8135-9263497A00A9}"/>
    <dgm:cxn modelId="{5F34B5D8-D459-4181-84D1-33C3D159A7B7}" type="presOf" srcId="{638FB10A-C287-4BC7-9AAD-7F32FC489E51}" destId="{F20FA414-9D64-4813-AEB7-FE6D73BD67EB}" srcOrd="0" destOrd="0" presId="urn:microsoft.com/office/officeart/2008/layout/PictureAccentList"/>
    <dgm:cxn modelId="{8F39C2DC-9171-4E69-9FDA-5438E2905F49}" type="presOf" srcId="{880D134A-1C94-4073-9033-AFBFE46E1E15}" destId="{8CE3F4C1-4D91-46C6-82F2-FC9FC81D9D67}" srcOrd="0" destOrd="0" presId="urn:microsoft.com/office/officeart/2008/layout/PictureAccentList"/>
    <dgm:cxn modelId="{7615F1B4-B924-43B3-BE7B-0FE15D0787D5}" type="presParOf" srcId="{F20FA414-9D64-4813-AEB7-FE6D73BD67EB}" destId="{5E9D727E-BE1D-48A4-9E65-ACA1CBE686F8}" srcOrd="0" destOrd="0" presId="urn:microsoft.com/office/officeart/2008/layout/PictureAccentList"/>
    <dgm:cxn modelId="{F79807B5-7922-4102-9529-933FD856826A}" type="presParOf" srcId="{5E9D727E-BE1D-48A4-9E65-ACA1CBE686F8}" destId="{2595EFE3-A2E9-481F-B28A-BD946BF564D6}" srcOrd="0" destOrd="0" presId="urn:microsoft.com/office/officeart/2008/layout/PictureAccentList"/>
    <dgm:cxn modelId="{FBABF747-B6DE-42BB-B5EE-792D645B082D}" type="presParOf" srcId="{2595EFE3-A2E9-481F-B28A-BD946BF564D6}" destId="{D9A54AD1-E656-459E-ACD5-84B340A02B35}" srcOrd="0" destOrd="0" presId="urn:microsoft.com/office/officeart/2008/layout/PictureAccentList"/>
    <dgm:cxn modelId="{EBCF50A2-C25D-467F-8F66-EC4B9E77A0CD}" type="presParOf" srcId="{5E9D727E-BE1D-48A4-9E65-ACA1CBE686F8}" destId="{51A31ED2-F819-4BB0-8E3D-77B5B5E104FB}" srcOrd="1" destOrd="0" presId="urn:microsoft.com/office/officeart/2008/layout/PictureAccentList"/>
    <dgm:cxn modelId="{3105161A-FB5F-4D3F-B7C3-E14358D9A648}" type="presParOf" srcId="{51A31ED2-F819-4BB0-8E3D-77B5B5E104FB}" destId="{EDD11C37-6FEE-4C33-83D5-454EAEB851E4}" srcOrd="0" destOrd="0" presId="urn:microsoft.com/office/officeart/2008/layout/PictureAccentList"/>
    <dgm:cxn modelId="{F450BABB-C12D-43AC-ADCA-357B5E8BB77B}" type="presParOf" srcId="{EDD11C37-6FEE-4C33-83D5-454EAEB851E4}" destId="{74003F64-D7CE-417F-A9C4-153ADFE0AEC0}" srcOrd="0" destOrd="0" presId="urn:microsoft.com/office/officeart/2008/layout/PictureAccentList"/>
    <dgm:cxn modelId="{A219809F-4F15-4245-B065-42A8268ACF8E}" type="presParOf" srcId="{EDD11C37-6FEE-4C33-83D5-454EAEB851E4}" destId="{3FFC93F0-D325-42BB-8583-3EB4567A15E8}" srcOrd="1" destOrd="0" presId="urn:microsoft.com/office/officeart/2008/layout/PictureAccentList"/>
    <dgm:cxn modelId="{5D3B0899-7DA0-43A9-93F9-D486691909A0}" type="presParOf" srcId="{51A31ED2-F819-4BB0-8E3D-77B5B5E104FB}" destId="{51309B9E-3125-4BC4-BC0E-72D50A782C48}" srcOrd="1" destOrd="0" presId="urn:microsoft.com/office/officeart/2008/layout/PictureAccentList"/>
    <dgm:cxn modelId="{F8A8E75E-BEF5-41F2-BF8F-457A4C85AF3E}" type="presParOf" srcId="{51309B9E-3125-4BC4-BC0E-72D50A782C48}" destId="{4149FFED-5834-4526-BEC8-1411FA37381E}" srcOrd="0" destOrd="0" presId="urn:microsoft.com/office/officeart/2008/layout/PictureAccentList"/>
    <dgm:cxn modelId="{525D6409-41B4-44EA-A759-7DC3BEF55456}" type="presParOf" srcId="{51309B9E-3125-4BC4-BC0E-72D50A782C48}" destId="{8CE3F4C1-4D91-46C6-82F2-FC9FC81D9D67}" srcOrd="1" destOrd="0" presId="urn:microsoft.com/office/officeart/2008/layout/PictureAccentList"/>
    <dgm:cxn modelId="{C4C66DFB-D73D-4774-B7D9-860773A989F1}" type="presParOf" srcId="{51A31ED2-F819-4BB0-8E3D-77B5B5E104FB}" destId="{2A2B4F97-9FC9-489F-A6CF-B28427D790AC}" srcOrd="2" destOrd="0" presId="urn:microsoft.com/office/officeart/2008/layout/PictureAccentList"/>
    <dgm:cxn modelId="{EE4506DD-5102-4264-B37D-73A203E2D9CF}" type="presParOf" srcId="{2A2B4F97-9FC9-489F-A6CF-B28427D790AC}" destId="{02806716-2093-41B9-97AF-792064CFB691}" srcOrd="0" destOrd="0" presId="urn:microsoft.com/office/officeart/2008/layout/PictureAccentList"/>
    <dgm:cxn modelId="{BDFD5A93-5897-4979-BFA8-F06C324AFA3F}" type="presParOf" srcId="{2A2B4F97-9FC9-489F-A6CF-B28427D790AC}" destId="{7FA251F0-56BC-480D-940D-82C7EE1190C8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8AE0F81-ADE5-41E3-973F-559126E9A36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1DFAEB27-B862-4449-B353-8ADE62950E38}">
      <dgm:prSet phldrT="[Text]"/>
      <dgm:spPr/>
      <dgm:t>
        <a:bodyPr/>
        <a:lstStyle/>
        <a:p>
          <a:r>
            <a:rPr lang="id-ID" dirty="0" smtClean="0"/>
            <a:t>1.</a:t>
          </a:r>
          <a:endParaRPr lang="id-ID" dirty="0"/>
        </a:p>
      </dgm:t>
    </dgm:pt>
    <dgm:pt modelId="{935A4A15-F44A-4F3F-81EF-77FC1227C202}" type="parTrans" cxnId="{984C757D-A7DC-4511-8C47-214104D2385F}">
      <dgm:prSet/>
      <dgm:spPr/>
      <dgm:t>
        <a:bodyPr/>
        <a:lstStyle/>
        <a:p>
          <a:endParaRPr lang="id-ID"/>
        </a:p>
      </dgm:t>
    </dgm:pt>
    <dgm:pt modelId="{CC4DF3DB-8E37-4270-A245-4A61EA2537CB}" type="sibTrans" cxnId="{984C757D-A7DC-4511-8C47-214104D2385F}">
      <dgm:prSet/>
      <dgm:spPr/>
      <dgm:t>
        <a:bodyPr/>
        <a:lstStyle/>
        <a:p>
          <a:endParaRPr lang="id-ID"/>
        </a:p>
      </dgm:t>
    </dgm:pt>
    <dgm:pt modelId="{1DD1059A-5E0C-4F66-BE94-A27842C36691}">
      <dgm:prSet phldrT="[Text]"/>
      <dgm:spPr/>
      <dgm:t>
        <a:bodyPr/>
        <a:lstStyle/>
        <a:p>
          <a:r>
            <a:rPr lang="id-ID" dirty="0" smtClean="0"/>
            <a:t>2.                        </a:t>
          </a:r>
          <a:endParaRPr lang="id-ID" dirty="0"/>
        </a:p>
      </dgm:t>
    </dgm:pt>
    <dgm:pt modelId="{6330F2F4-4BE6-413C-8CCD-11DE62C7687A}" type="parTrans" cxnId="{9DA20687-6E4E-4706-B74D-55874D843752}">
      <dgm:prSet/>
      <dgm:spPr/>
      <dgm:t>
        <a:bodyPr/>
        <a:lstStyle/>
        <a:p>
          <a:endParaRPr lang="id-ID"/>
        </a:p>
      </dgm:t>
    </dgm:pt>
    <dgm:pt modelId="{BB1682B0-D642-4477-92BD-67A5EE500358}" type="sibTrans" cxnId="{9DA20687-6E4E-4706-B74D-55874D843752}">
      <dgm:prSet/>
      <dgm:spPr/>
      <dgm:t>
        <a:bodyPr/>
        <a:lstStyle/>
        <a:p>
          <a:endParaRPr lang="id-ID"/>
        </a:p>
      </dgm:t>
    </dgm:pt>
    <dgm:pt modelId="{3A8C5736-F7DD-4772-8BBA-964109A4B65A}">
      <dgm:prSet phldrT="[Text]"/>
      <dgm:spPr/>
      <dgm:t>
        <a:bodyPr/>
        <a:lstStyle/>
        <a:p>
          <a:r>
            <a:rPr lang="id-ID" dirty="0" smtClean="0"/>
            <a:t>3.</a:t>
          </a:r>
          <a:endParaRPr lang="id-ID" dirty="0"/>
        </a:p>
      </dgm:t>
    </dgm:pt>
    <dgm:pt modelId="{96A77647-F16A-406C-9A14-72E78537BFDE}" type="parTrans" cxnId="{59530059-443E-4800-BD47-213BBD5A7CEC}">
      <dgm:prSet/>
      <dgm:spPr/>
      <dgm:t>
        <a:bodyPr/>
        <a:lstStyle/>
        <a:p>
          <a:endParaRPr lang="id-ID"/>
        </a:p>
      </dgm:t>
    </dgm:pt>
    <dgm:pt modelId="{3DC7689A-691E-420E-B13D-2FC8A27DD863}" type="sibTrans" cxnId="{59530059-443E-4800-BD47-213BBD5A7CEC}">
      <dgm:prSet/>
      <dgm:spPr/>
      <dgm:t>
        <a:bodyPr/>
        <a:lstStyle/>
        <a:p>
          <a:endParaRPr lang="id-ID"/>
        </a:p>
      </dgm:t>
    </dgm:pt>
    <dgm:pt modelId="{566DD625-13C5-414C-869A-80EF02D2780F}">
      <dgm:prSet/>
      <dgm:spPr/>
      <dgm:t>
        <a:bodyPr/>
        <a:lstStyle/>
        <a:p>
          <a:r>
            <a:rPr lang="id-ID" dirty="0" smtClean="0"/>
            <a:t>Mempertahankan / menjaga Hukum Islam</a:t>
          </a:r>
          <a:endParaRPr lang="id-ID" dirty="0"/>
        </a:p>
      </dgm:t>
    </dgm:pt>
    <dgm:pt modelId="{0279A1AB-B679-4B65-9531-49536858168A}" type="parTrans" cxnId="{4CAA54A4-CF2D-46C3-BF28-8BB4BC97D670}">
      <dgm:prSet/>
      <dgm:spPr/>
    </dgm:pt>
    <dgm:pt modelId="{43168703-9BF4-4002-8E63-52F1982A9745}" type="sibTrans" cxnId="{4CAA54A4-CF2D-46C3-BF28-8BB4BC97D670}">
      <dgm:prSet/>
      <dgm:spPr/>
    </dgm:pt>
    <dgm:pt modelId="{C63C7846-06C8-4FE5-B63A-01EB984B15BE}">
      <dgm:prSet/>
      <dgm:spPr/>
      <dgm:t>
        <a:bodyPr/>
        <a:lstStyle/>
        <a:p>
          <a:r>
            <a:rPr lang="id-ID" dirty="0" smtClean="0"/>
            <a:t>Menyebarluaskan Islam ke seluruh alam</a:t>
          </a:r>
          <a:endParaRPr lang="id-ID" dirty="0"/>
        </a:p>
      </dgm:t>
    </dgm:pt>
    <dgm:pt modelId="{5C8EEE46-198D-41E0-8B94-30528551AFC3}" type="parTrans" cxnId="{55B17D28-72B0-4C76-A3BC-EB8DDC215167}">
      <dgm:prSet/>
      <dgm:spPr/>
    </dgm:pt>
    <dgm:pt modelId="{EB8DAE2D-F2F0-470A-91D6-3838803D723A}" type="sibTrans" cxnId="{55B17D28-72B0-4C76-A3BC-EB8DDC215167}">
      <dgm:prSet/>
      <dgm:spPr/>
    </dgm:pt>
    <dgm:pt modelId="{CE32A6CD-BDB3-4635-B87C-352C017DE8A3}">
      <dgm:prSet/>
      <dgm:spPr/>
      <dgm:t>
        <a:bodyPr/>
        <a:lstStyle/>
        <a:p>
          <a:r>
            <a:rPr lang="id-ID" dirty="0" smtClean="0"/>
            <a:t>Menerapkan Hukum Islam</a:t>
          </a:r>
          <a:endParaRPr lang="id-ID" dirty="0"/>
        </a:p>
      </dgm:t>
    </dgm:pt>
    <dgm:pt modelId="{BA74BF8E-80D0-4C25-BF77-130A8C2AA9AF}" type="parTrans" cxnId="{0B4867BD-2617-40D1-AC75-39DE4E5B2E07}">
      <dgm:prSet/>
      <dgm:spPr/>
    </dgm:pt>
    <dgm:pt modelId="{E15F74C4-7418-4886-8963-D1996A904A4F}" type="sibTrans" cxnId="{0B4867BD-2617-40D1-AC75-39DE4E5B2E07}">
      <dgm:prSet/>
      <dgm:spPr/>
    </dgm:pt>
    <dgm:pt modelId="{FCF1F273-6042-4C91-AB53-751FA25E7C7C}" type="pres">
      <dgm:prSet presAssocID="{38AE0F81-ADE5-41E3-973F-559126E9A36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0E27E694-4352-47D5-AA8F-FE04A82805B5}" type="pres">
      <dgm:prSet presAssocID="{1DFAEB27-B862-4449-B353-8ADE62950E38}" presName="parentLin" presStyleCnt="0"/>
      <dgm:spPr/>
    </dgm:pt>
    <dgm:pt modelId="{1103E5ED-64ED-4A06-8B2C-7AF267A5AB9E}" type="pres">
      <dgm:prSet presAssocID="{1DFAEB27-B862-4449-B353-8ADE62950E38}" presName="parentLeftMargin" presStyleLbl="node1" presStyleIdx="0" presStyleCnt="3"/>
      <dgm:spPr/>
      <dgm:t>
        <a:bodyPr/>
        <a:lstStyle/>
        <a:p>
          <a:endParaRPr lang="id-ID"/>
        </a:p>
      </dgm:t>
    </dgm:pt>
    <dgm:pt modelId="{77806E67-1F3B-42B2-A8EB-11C3C8D9BEFA}" type="pres">
      <dgm:prSet presAssocID="{1DFAEB27-B862-4449-B353-8ADE62950E38}" presName="parentText" presStyleLbl="node1" presStyleIdx="0" presStyleCnt="3" custScaleX="23280" custLinFactNeighborY="-8834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2E9B7F9-6398-4929-A10D-2EE8284522B1}" type="pres">
      <dgm:prSet presAssocID="{1DFAEB27-B862-4449-B353-8ADE62950E38}" presName="negativeSpace" presStyleCnt="0"/>
      <dgm:spPr/>
    </dgm:pt>
    <dgm:pt modelId="{E59274B3-2D4C-4848-90F2-64F1DECB163F}" type="pres">
      <dgm:prSet presAssocID="{1DFAEB27-B862-4449-B353-8ADE62950E38}" presName="childText" presStyleLbl="conFgAcc1" presStyleIdx="0" presStyleCnt="3" custScaleY="99166" custLinFactNeighborY="-61835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432E979-8A28-476D-AE31-64C90275AF13}" type="pres">
      <dgm:prSet presAssocID="{CC4DF3DB-8E37-4270-A245-4A61EA2537CB}" presName="spaceBetweenRectangles" presStyleCnt="0"/>
      <dgm:spPr/>
    </dgm:pt>
    <dgm:pt modelId="{5D63C703-1C7B-43CA-A7AA-F7570CCC43C5}" type="pres">
      <dgm:prSet presAssocID="{1DD1059A-5E0C-4F66-BE94-A27842C36691}" presName="parentLin" presStyleCnt="0"/>
      <dgm:spPr/>
    </dgm:pt>
    <dgm:pt modelId="{F52CDEBD-8138-4559-BE50-8AA6749CEFA9}" type="pres">
      <dgm:prSet presAssocID="{1DD1059A-5E0C-4F66-BE94-A27842C36691}" presName="parentLeftMargin" presStyleLbl="node1" presStyleIdx="0" presStyleCnt="3"/>
      <dgm:spPr/>
      <dgm:t>
        <a:bodyPr/>
        <a:lstStyle/>
        <a:p>
          <a:endParaRPr lang="id-ID"/>
        </a:p>
      </dgm:t>
    </dgm:pt>
    <dgm:pt modelId="{55D32E6E-5B59-4B2E-9B25-9D649BC939DC}" type="pres">
      <dgm:prSet presAssocID="{1DD1059A-5E0C-4F66-BE94-A27842C36691}" presName="parentText" presStyleLbl="node1" presStyleIdx="1" presStyleCnt="3" custScaleX="2328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9D934D7F-03AF-43E7-8960-FA9FF2A4B70F}" type="pres">
      <dgm:prSet presAssocID="{1DD1059A-5E0C-4F66-BE94-A27842C36691}" presName="negativeSpace" presStyleCnt="0"/>
      <dgm:spPr/>
    </dgm:pt>
    <dgm:pt modelId="{E8BC7BDE-E8FD-4970-BFA0-6B2393C4551A}" type="pres">
      <dgm:prSet presAssocID="{1DD1059A-5E0C-4F66-BE94-A27842C36691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674AD51-7D4F-494F-BEAB-FCEF3788ABA8}" type="pres">
      <dgm:prSet presAssocID="{BB1682B0-D642-4477-92BD-67A5EE500358}" presName="spaceBetweenRectangles" presStyleCnt="0"/>
      <dgm:spPr/>
    </dgm:pt>
    <dgm:pt modelId="{6EC9A499-D4AC-4528-9DA8-A1AF6E9E9762}" type="pres">
      <dgm:prSet presAssocID="{3A8C5736-F7DD-4772-8BBA-964109A4B65A}" presName="parentLin" presStyleCnt="0"/>
      <dgm:spPr/>
    </dgm:pt>
    <dgm:pt modelId="{4315A62E-2406-4703-B31D-5836C81D80BC}" type="pres">
      <dgm:prSet presAssocID="{3A8C5736-F7DD-4772-8BBA-964109A4B65A}" presName="parentLeftMargin" presStyleLbl="node1" presStyleIdx="1" presStyleCnt="3"/>
      <dgm:spPr/>
      <dgm:t>
        <a:bodyPr/>
        <a:lstStyle/>
        <a:p>
          <a:endParaRPr lang="id-ID"/>
        </a:p>
      </dgm:t>
    </dgm:pt>
    <dgm:pt modelId="{4521B123-3B35-436C-AD3B-B049C5FD628E}" type="pres">
      <dgm:prSet presAssocID="{3A8C5736-F7DD-4772-8BBA-964109A4B65A}" presName="parentText" presStyleLbl="node1" presStyleIdx="2" presStyleCnt="3" custScaleX="23280">
        <dgm:presLayoutVars>
          <dgm:chMax val="0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DA21B2E6-4627-43F8-B599-6E1EB48C2F9D}" type="pres">
      <dgm:prSet presAssocID="{3A8C5736-F7DD-4772-8BBA-964109A4B65A}" presName="negativeSpace" presStyleCnt="0"/>
      <dgm:spPr/>
    </dgm:pt>
    <dgm:pt modelId="{6162443B-DB55-42BF-B0C9-0CAAD0708112}" type="pres">
      <dgm:prSet presAssocID="{3A8C5736-F7DD-4772-8BBA-964109A4B65A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BEBA1BD0-0F3A-404D-B447-54C7400CE911}" type="presOf" srcId="{566DD625-13C5-414C-869A-80EF02D2780F}" destId="{E8BC7BDE-E8FD-4970-BFA0-6B2393C4551A}" srcOrd="0" destOrd="0" presId="urn:microsoft.com/office/officeart/2005/8/layout/list1"/>
    <dgm:cxn modelId="{53605978-057C-4052-A59D-157F33A1F86F}" type="presOf" srcId="{1DD1059A-5E0C-4F66-BE94-A27842C36691}" destId="{55D32E6E-5B59-4B2E-9B25-9D649BC939DC}" srcOrd="1" destOrd="0" presId="urn:microsoft.com/office/officeart/2005/8/layout/list1"/>
    <dgm:cxn modelId="{4CAA54A4-CF2D-46C3-BF28-8BB4BC97D670}" srcId="{1DD1059A-5E0C-4F66-BE94-A27842C36691}" destId="{566DD625-13C5-414C-869A-80EF02D2780F}" srcOrd="0" destOrd="0" parTransId="{0279A1AB-B679-4B65-9531-49536858168A}" sibTransId="{43168703-9BF4-4002-8E63-52F1982A9745}"/>
    <dgm:cxn modelId="{59530059-443E-4800-BD47-213BBD5A7CEC}" srcId="{38AE0F81-ADE5-41E3-973F-559126E9A367}" destId="{3A8C5736-F7DD-4772-8BBA-964109A4B65A}" srcOrd="2" destOrd="0" parTransId="{96A77647-F16A-406C-9A14-72E78537BFDE}" sibTransId="{3DC7689A-691E-420E-B13D-2FC8A27DD863}"/>
    <dgm:cxn modelId="{4F6C3A2D-BC4F-48E8-AE9A-CCDC0FE5B2A5}" type="presOf" srcId="{1DD1059A-5E0C-4F66-BE94-A27842C36691}" destId="{F52CDEBD-8138-4559-BE50-8AA6749CEFA9}" srcOrd="0" destOrd="0" presId="urn:microsoft.com/office/officeart/2005/8/layout/list1"/>
    <dgm:cxn modelId="{9DA20687-6E4E-4706-B74D-55874D843752}" srcId="{38AE0F81-ADE5-41E3-973F-559126E9A367}" destId="{1DD1059A-5E0C-4F66-BE94-A27842C36691}" srcOrd="1" destOrd="0" parTransId="{6330F2F4-4BE6-413C-8CCD-11DE62C7687A}" sibTransId="{BB1682B0-D642-4477-92BD-67A5EE500358}"/>
    <dgm:cxn modelId="{0FD5DFE7-FC61-413E-AC56-A0570BF0A808}" type="presOf" srcId="{3A8C5736-F7DD-4772-8BBA-964109A4B65A}" destId="{4315A62E-2406-4703-B31D-5836C81D80BC}" srcOrd="0" destOrd="0" presId="urn:microsoft.com/office/officeart/2005/8/layout/list1"/>
    <dgm:cxn modelId="{AAB87ABC-1B08-454E-84CE-FFEEBD42A1D5}" type="presOf" srcId="{38AE0F81-ADE5-41E3-973F-559126E9A367}" destId="{FCF1F273-6042-4C91-AB53-751FA25E7C7C}" srcOrd="0" destOrd="0" presId="urn:microsoft.com/office/officeart/2005/8/layout/list1"/>
    <dgm:cxn modelId="{1229B22F-7F57-4AFF-90B7-599FBBE1ED91}" type="presOf" srcId="{3A8C5736-F7DD-4772-8BBA-964109A4B65A}" destId="{4521B123-3B35-436C-AD3B-B049C5FD628E}" srcOrd="1" destOrd="0" presId="urn:microsoft.com/office/officeart/2005/8/layout/list1"/>
    <dgm:cxn modelId="{0B4867BD-2617-40D1-AC75-39DE4E5B2E07}" srcId="{1DFAEB27-B862-4449-B353-8ADE62950E38}" destId="{CE32A6CD-BDB3-4635-B87C-352C017DE8A3}" srcOrd="0" destOrd="0" parTransId="{BA74BF8E-80D0-4C25-BF77-130A8C2AA9AF}" sibTransId="{E15F74C4-7418-4886-8963-D1996A904A4F}"/>
    <dgm:cxn modelId="{9267231C-9287-4E06-AFE5-9CF40AAB1A31}" type="presOf" srcId="{C63C7846-06C8-4FE5-B63A-01EB984B15BE}" destId="{6162443B-DB55-42BF-B0C9-0CAAD0708112}" srcOrd="0" destOrd="0" presId="urn:microsoft.com/office/officeart/2005/8/layout/list1"/>
    <dgm:cxn modelId="{55B17D28-72B0-4C76-A3BC-EB8DDC215167}" srcId="{3A8C5736-F7DD-4772-8BBA-964109A4B65A}" destId="{C63C7846-06C8-4FE5-B63A-01EB984B15BE}" srcOrd="0" destOrd="0" parTransId="{5C8EEE46-198D-41E0-8B94-30528551AFC3}" sibTransId="{EB8DAE2D-F2F0-470A-91D6-3838803D723A}"/>
    <dgm:cxn modelId="{E1A907F5-7DE9-4F69-95B7-61C3E2E1664C}" type="presOf" srcId="{1DFAEB27-B862-4449-B353-8ADE62950E38}" destId="{1103E5ED-64ED-4A06-8B2C-7AF267A5AB9E}" srcOrd="0" destOrd="0" presId="urn:microsoft.com/office/officeart/2005/8/layout/list1"/>
    <dgm:cxn modelId="{984C757D-A7DC-4511-8C47-214104D2385F}" srcId="{38AE0F81-ADE5-41E3-973F-559126E9A367}" destId="{1DFAEB27-B862-4449-B353-8ADE62950E38}" srcOrd="0" destOrd="0" parTransId="{935A4A15-F44A-4F3F-81EF-77FC1227C202}" sibTransId="{CC4DF3DB-8E37-4270-A245-4A61EA2537CB}"/>
    <dgm:cxn modelId="{A0E87B6B-53F0-451E-881D-B2F660FBDB35}" type="presOf" srcId="{1DFAEB27-B862-4449-B353-8ADE62950E38}" destId="{77806E67-1F3B-42B2-A8EB-11C3C8D9BEFA}" srcOrd="1" destOrd="0" presId="urn:microsoft.com/office/officeart/2005/8/layout/list1"/>
    <dgm:cxn modelId="{97C9B233-0F8D-433D-BBD4-0AEEEFDB1852}" type="presOf" srcId="{CE32A6CD-BDB3-4635-B87C-352C017DE8A3}" destId="{E59274B3-2D4C-4848-90F2-64F1DECB163F}" srcOrd="0" destOrd="0" presId="urn:microsoft.com/office/officeart/2005/8/layout/list1"/>
    <dgm:cxn modelId="{B0B40B0E-CC34-47C3-9D6C-CBDCF817DDC2}" type="presParOf" srcId="{FCF1F273-6042-4C91-AB53-751FA25E7C7C}" destId="{0E27E694-4352-47D5-AA8F-FE04A82805B5}" srcOrd="0" destOrd="0" presId="urn:microsoft.com/office/officeart/2005/8/layout/list1"/>
    <dgm:cxn modelId="{97A21DB1-939F-4F33-A3FC-8BA7B8A5E217}" type="presParOf" srcId="{0E27E694-4352-47D5-AA8F-FE04A82805B5}" destId="{1103E5ED-64ED-4A06-8B2C-7AF267A5AB9E}" srcOrd="0" destOrd="0" presId="urn:microsoft.com/office/officeart/2005/8/layout/list1"/>
    <dgm:cxn modelId="{3289B3FB-FD8A-4378-BF36-2C63B71BDE08}" type="presParOf" srcId="{0E27E694-4352-47D5-AA8F-FE04A82805B5}" destId="{77806E67-1F3B-42B2-A8EB-11C3C8D9BEFA}" srcOrd="1" destOrd="0" presId="urn:microsoft.com/office/officeart/2005/8/layout/list1"/>
    <dgm:cxn modelId="{C1478779-6595-4C06-9BB0-BD4642755EE9}" type="presParOf" srcId="{FCF1F273-6042-4C91-AB53-751FA25E7C7C}" destId="{72E9B7F9-6398-4929-A10D-2EE8284522B1}" srcOrd="1" destOrd="0" presId="urn:microsoft.com/office/officeart/2005/8/layout/list1"/>
    <dgm:cxn modelId="{16FAB0AC-FA1D-4D72-8AE6-276516725946}" type="presParOf" srcId="{FCF1F273-6042-4C91-AB53-751FA25E7C7C}" destId="{E59274B3-2D4C-4848-90F2-64F1DECB163F}" srcOrd="2" destOrd="0" presId="urn:microsoft.com/office/officeart/2005/8/layout/list1"/>
    <dgm:cxn modelId="{9665188E-974C-4B1E-8E70-2997A05EA242}" type="presParOf" srcId="{FCF1F273-6042-4C91-AB53-751FA25E7C7C}" destId="{2432E979-8A28-476D-AE31-64C90275AF13}" srcOrd="3" destOrd="0" presId="urn:microsoft.com/office/officeart/2005/8/layout/list1"/>
    <dgm:cxn modelId="{6F220296-3148-4576-B6B0-B6B363200477}" type="presParOf" srcId="{FCF1F273-6042-4C91-AB53-751FA25E7C7C}" destId="{5D63C703-1C7B-43CA-A7AA-F7570CCC43C5}" srcOrd="4" destOrd="0" presId="urn:microsoft.com/office/officeart/2005/8/layout/list1"/>
    <dgm:cxn modelId="{F8560E2B-C133-4B62-8E5B-B60E1F38D738}" type="presParOf" srcId="{5D63C703-1C7B-43CA-A7AA-F7570CCC43C5}" destId="{F52CDEBD-8138-4559-BE50-8AA6749CEFA9}" srcOrd="0" destOrd="0" presId="urn:microsoft.com/office/officeart/2005/8/layout/list1"/>
    <dgm:cxn modelId="{436E30BA-5B6D-4E81-9368-907B67545B0B}" type="presParOf" srcId="{5D63C703-1C7B-43CA-A7AA-F7570CCC43C5}" destId="{55D32E6E-5B59-4B2E-9B25-9D649BC939DC}" srcOrd="1" destOrd="0" presId="urn:microsoft.com/office/officeart/2005/8/layout/list1"/>
    <dgm:cxn modelId="{9B2429E7-C6E4-45C6-945C-BFE0BBC44CC3}" type="presParOf" srcId="{FCF1F273-6042-4C91-AB53-751FA25E7C7C}" destId="{9D934D7F-03AF-43E7-8960-FA9FF2A4B70F}" srcOrd="5" destOrd="0" presId="urn:microsoft.com/office/officeart/2005/8/layout/list1"/>
    <dgm:cxn modelId="{9309DCEE-EFBC-4944-9807-44E5494B8A97}" type="presParOf" srcId="{FCF1F273-6042-4C91-AB53-751FA25E7C7C}" destId="{E8BC7BDE-E8FD-4970-BFA0-6B2393C4551A}" srcOrd="6" destOrd="0" presId="urn:microsoft.com/office/officeart/2005/8/layout/list1"/>
    <dgm:cxn modelId="{A9B98862-E12A-4F40-BEA4-5B78F60085FD}" type="presParOf" srcId="{FCF1F273-6042-4C91-AB53-751FA25E7C7C}" destId="{7674AD51-7D4F-494F-BEAB-FCEF3788ABA8}" srcOrd="7" destOrd="0" presId="urn:microsoft.com/office/officeart/2005/8/layout/list1"/>
    <dgm:cxn modelId="{3B6FC23E-7B55-4CD3-A6C1-D25D1CEE05F3}" type="presParOf" srcId="{FCF1F273-6042-4C91-AB53-751FA25E7C7C}" destId="{6EC9A499-D4AC-4528-9DA8-A1AF6E9E9762}" srcOrd="8" destOrd="0" presId="urn:microsoft.com/office/officeart/2005/8/layout/list1"/>
    <dgm:cxn modelId="{252ECEB1-CCA7-4BC6-B4F2-70CB9F816233}" type="presParOf" srcId="{6EC9A499-D4AC-4528-9DA8-A1AF6E9E9762}" destId="{4315A62E-2406-4703-B31D-5836C81D80BC}" srcOrd="0" destOrd="0" presId="urn:microsoft.com/office/officeart/2005/8/layout/list1"/>
    <dgm:cxn modelId="{B39EF9D9-1AE7-4785-B144-E69DD14398A0}" type="presParOf" srcId="{6EC9A499-D4AC-4528-9DA8-A1AF6E9E9762}" destId="{4521B123-3B35-436C-AD3B-B049C5FD628E}" srcOrd="1" destOrd="0" presId="urn:microsoft.com/office/officeart/2005/8/layout/list1"/>
    <dgm:cxn modelId="{9BD228FE-A167-42EF-88F6-4D4479E64A94}" type="presParOf" srcId="{FCF1F273-6042-4C91-AB53-751FA25E7C7C}" destId="{DA21B2E6-4627-43F8-B599-6E1EB48C2F9D}" srcOrd="9" destOrd="0" presId="urn:microsoft.com/office/officeart/2005/8/layout/list1"/>
    <dgm:cxn modelId="{9064C87F-B1C3-47F8-8BF3-D7F37A6DF3BC}" type="presParOf" srcId="{FCF1F273-6042-4C91-AB53-751FA25E7C7C}" destId="{6162443B-DB55-42BF-B0C9-0CAAD070811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E3BE86F-C2C0-4B09-91CA-2543AD40F712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6C7F08CA-63DB-4029-A4A4-92ED96210BD6}">
      <dgm:prSet phldrT="[Text]"/>
      <dgm:spPr>
        <a:solidFill>
          <a:schemeClr val="tx2">
            <a:lumMod val="10000"/>
          </a:schemeClr>
        </a:solidFill>
      </dgm:spPr>
      <dgm:t>
        <a:bodyPr/>
        <a:lstStyle/>
        <a:p>
          <a:r>
            <a:rPr lang="id-ID" b="1" dirty="0" smtClean="0"/>
            <a:t>Kedaulatan adalah milik Allah (Al Quran dan As Sunnah)</a:t>
          </a:r>
          <a:endParaRPr lang="id-ID" b="1" dirty="0"/>
        </a:p>
      </dgm:t>
    </dgm:pt>
    <dgm:pt modelId="{805EEE66-2FD8-42AD-9BE7-CE366C10CFDB}" type="parTrans" cxnId="{93165AA2-3ED7-4194-A0A6-6F695C8D7029}">
      <dgm:prSet/>
      <dgm:spPr/>
      <dgm:t>
        <a:bodyPr/>
        <a:lstStyle/>
        <a:p>
          <a:endParaRPr lang="id-ID"/>
        </a:p>
      </dgm:t>
    </dgm:pt>
    <dgm:pt modelId="{0674C37A-F75E-4B66-A78D-12EC269223AC}" type="sibTrans" cxnId="{93165AA2-3ED7-4194-A0A6-6F695C8D7029}">
      <dgm:prSet/>
      <dgm:spPr/>
      <dgm:t>
        <a:bodyPr/>
        <a:lstStyle/>
        <a:p>
          <a:endParaRPr lang="id-ID"/>
        </a:p>
      </dgm:t>
    </dgm:pt>
    <dgm:pt modelId="{105B8478-5396-4795-9F18-A292FF6B4160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id-ID" b="1" dirty="0" smtClean="0"/>
            <a:t>Umat wajib menerapkan Hukum-hukum Allah secara menyeluruh</a:t>
          </a:r>
          <a:endParaRPr lang="id-ID" b="1" dirty="0"/>
        </a:p>
      </dgm:t>
    </dgm:pt>
    <dgm:pt modelId="{8DC41712-A5B8-45DA-9405-80EAE0DF7835}" type="parTrans" cxnId="{20FF9A27-E1FC-4E6C-95B8-7784D0C62FB3}">
      <dgm:prSet/>
      <dgm:spPr/>
      <dgm:t>
        <a:bodyPr/>
        <a:lstStyle/>
        <a:p>
          <a:endParaRPr lang="id-ID"/>
        </a:p>
      </dgm:t>
    </dgm:pt>
    <dgm:pt modelId="{6133CEA2-BF0E-4542-85E3-4710D8ADCC90}" type="sibTrans" cxnId="{20FF9A27-E1FC-4E6C-95B8-7784D0C62FB3}">
      <dgm:prSet/>
      <dgm:spPr/>
      <dgm:t>
        <a:bodyPr/>
        <a:lstStyle/>
        <a:p>
          <a:endParaRPr lang="id-ID"/>
        </a:p>
      </dgm:t>
    </dgm:pt>
    <dgm:pt modelId="{B658A439-035D-490A-8414-9A6E40B25BB4}">
      <dgm:prSet phldrT="[Text]"/>
      <dgm:spPr>
        <a:solidFill>
          <a:srgbClr val="92D050"/>
        </a:solidFill>
      </dgm:spPr>
      <dgm:t>
        <a:bodyPr/>
        <a:lstStyle/>
        <a:p>
          <a:r>
            <a:rPr lang="id-ID" b="1" dirty="0" smtClean="0"/>
            <a:t>Umat mewakilkan kepada (baiat) seseorang untuk menjalankan kekuasaan dan pemerintahan</a:t>
          </a:r>
          <a:endParaRPr lang="id-ID" b="1" dirty="0"/>
        </a:p>
      </dgm:t>
    </dgm:pt>
    <dgm:pt modelId="{03DB6971-833C-48F5-9893-4F0197726C6F}" type="parTrans" cxnId="{786F85F6-F13B-4B48-8E5C-48B84C8A1C65}">
      <dgm:prSet/>
      <dgm:spPr/>
      <dgm:t>
        <a:bodyPr/>
        <a:lstStyle/>
        <a:p>
          <a:endParaRPr lang="id-ID"/>
        </a:p>
      </dgm:t>
    </dgm:pt>
    <dgm:pt modelId="{BD2D4DD1-82BB-4A6F-9323-359EA8DD66EE}" type="sibTrans" cxnId="{786F85F6-F13B-4B48-8E5C-48B84C8A1C65}">
      <dgm:prSet/>
      <dgm:spPr/>
      <dgm:t>
        <a:bodyPr/>
        <a:lstStyle/>
        <a:p>
          <a:endParaRPr lang="id-ID"/>
        </a:p>
      </dgm:t>
    </dgm:pt>
    <dgm:pt modelId="{895215C8-8BFC-4173-9D9D-D3C81EA545B9}" type="pres">
      <dgm:prSet presAssocID="{AE3BE86F-C2C0-4B09-91CA-2543AD40F71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2B8381E7-3670-4CE3-B0AB-8DBA0B5082CC}" type="pres">
      <dgm:prSet presAssocID="{6C7F08CA-63DB-4029-A4A4-92ED96210BD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8462B13-8078-4A45-BDC9-770A874DCF1F}" type="pres">
      <dgm:prSet presAssocID="{0674C37A-F75E-4B66-A78D-12EC269223AC}" presName="sibTrans" presStyleCnt="0"/>
      <dgm:spPr/>
    </dgm:pt>
    <dgm:pt modelId="{DAB56EF9-1C0C-4A03-980F-1A88208B7414}" type="pres">
      <dgm:prSet presAssocID="{105B8478-5396-4795-9F18-A292FF6B416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6B25FAD3-508A-41E0-8742-C9654DA77153}" type="pres">
      <dgm:prSet presAssocID="{6133CEA2-BF0E-4542-85E3-4710D8ADCC90}" presName="sibTrans" presStyleCnt="0"/>
      <dgm:spPr/>
    </dgm:pt>
    <dgm:pt modelId="{9C6E18E6-39F2-4325-92DD-A1ED1CDF131D}" type="pres">
      <dgm:prSet presAssocID="{B658A439-035D-490A-8414-9A6E40B25BB4}" presName="node" presStyleLbl="node1" presStyleIdx="2" presStyleCnt="3" custLinFactX="6744" custLinFactNeighborX="100000" custLinFactNeighborY="-5048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16EC71F0-E2D2-4144-90D1-30C489DF0E5A}" type="presOf" srcId="{105B8478-5396-4795-9F18-A292FF6B4160}" destId="{DAB56EF9-1C0C-4A03-980F-1A88208B7414}" srcOrd="0" destOrd="0" presId="urn:microsoft.com/office/officeart/2005/8/layout/hList6"/>
    <dgm:cxn modelId="{93165AA2-3ED7-4194-A0A6-6F695C8D7029}" srcId="{AE3BE86F-C2C0-4B09-91CA-2543AD40F712}" destId="{6C7F08CA-63DB-4029-A4A4-92ED96210BD6}" srcOrd="0" destOrd="0" parTransId="{805EEE66-2FD8-42AD-9BE7-CE366C10CFDB}" sibTransId="{0674C37A-F75E-4B66-A78D-12EC269223AC}"/>
    <dgm:cxn modelId="{37E12BCC-F609-40B1-BB1C-0748015E1271}" type="presOf" srcId="{AE3BE86F-C2C0-4B09-91CA-2543AD40F712}" destId="{895215C8-8BFC-4173-9D9D-D3C81EA545B9}" srcOrd="0" destOrd="0" presId="urn:microsoft.com/office/officeart/2005/8/layout/hList6"/>
    <dgm:cxn modelId="{889393FF-8E46-48D3-BE48-B71F0B1EDFEF}" type="presOf" srcId="{B658A439-035D-490A-8414-9A6E40B25BB4}" destId="{9C6E18E6-39F2-4325-92DD-A1ED1CDF131D}" srcOrd="0" destOrd="0" presId="urn:microsoft.com/office/officeart/2005/8/layout/hList6"/>
    <dgm:cxn modelId="{20FF9A27-E1FC-4E6C-95B8-7784D0C62FB3}" srcId="{AE3BE86F-C2C0-4B09-91CA-2543AD40F712}" destId="{105B8478-5396-4795-9F18-A292FF6B4160}" srcOrd="1" destOrd="0" parTransId="{8DC41712-A5B8-45DA-9405-80EAE0DF7835}" sibTransId="{6133CEA2-BF0E-4542-85E3-4710D8ADCC90}"/>
    <dgm:cxn modelId="{786F85F6-F13B-4B48-8E5C-48B84C8A1C65}" srcId="{AE3BE86F-C2C0-4B09-91CA-2543AD40F712}" destId="{B658A439-035D-490A-8414-9A6E40B25BB4}" srcOrd="2" destOrd="0" parTransId="{03DB6971-833C-48F5-9893-4F0197726C6F}" sibTransId="{BD2D4DD1-82BB-4A6F-9323-359EA8DD66EE}"/>
    <dgm:cxn modelId="{3BBB8DF8-EDC2-4650-8977-318E90BB4521}" type="presOf" srcId="{6C7F08CA-63DB-4029-A4A4-92ED96210BD6}" destId="{2B8381E7-3670-4CE3-B0AB-8DBA0B5082CC}" srcOrd="0" destOrd="0" presId="urn:microsoft.com/office/officeart/2005/8/layout/hList6"/>
    <dgm:cxn modelId="{8CCC9D85-4957-45D6-8DC3-3A7B4E0D652A}" type="presParOf" srcId="{895215C8-8BFC-4173-9D9D-D3C81EA545B9}" destId="{2B8381E7-3670-4CE3-B0AB-8DBA0B5082CC}" srcOrd="0" destOrd="0" presId="urn:microsoft.com/office/officeart/2005/8/layout/hList6"/>
    <dgm:cxn modelId="{6CBD16D6-F291-4F40-8CE0-2E60E063F330}" type="presParOf" srcId="{895215C8-8BFC-4173-9D9D-D3C81EA545B9}" destId="{68462B13-8078-4A45-BDC9-770A874DCF1F}" srcOrd="1" destOrd="0" presId="urn:microsoft.com/office/officeart/2005/8/layout/hList6"/>
    <dgm:cxn modelId="{83C2DE8C-61AC-4D90-9DF6-0C2C06461F2E}" type="presParOf" srcId="{895215C8-8BFC-4173-9D9D-D3C81EA545B9}" destId="{DAB56EF9-1C0C-4A03-980F-1A88208B7414}" srcOrd="2" destOrd="0" presId="urn:microsoft.com/office/officeart/2005/8/layout/hList6"/>
    <dgm:cxn modelId="{A2E1867E-5517-4E61-A370-DA30AA2AEE9D}" type="presParOf" srcId="{895215C8-8BFC-4173-9D9D-D3C81EA545B9}" destId="{6B25FAD3-508A-41E0-8742-C9654DA77153}" srcOrd="3" destOrd="0" presId="urn:microsoft.com/office/officeart/2005/8/layout/hList6"/>
    <dgm:cxn modelId="{E21E113F-42D1-4F2C-ACFD-77238A308C41}" type="presParOf" srcId="{895215C8-8BFC-4173-9D9D-D3C81EA545B9}" destId="{9C6E18E6-39F2-4325-92DD-A1ED1CDF131D}" srcOrd="4" destOrd="0" presId="urn:microsoft.com/office/officeart/2005/8/layout/hList6"/>
  </dgm:cxnLst>
  <dgm:bg>
    <a:solidFill>
      <a:schemeClr val="tx1">
        <a:lumMod val="10000"/>
        <a:lumOff val="9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2D257A2-219E-417A-B5DD-78C6DCE2846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5B0202E1-88F2-413D-936D-E60003B24AEE}">
      <dgm:prSet phldrT="[Text]"/>
      <dgm:spPr>
        <a:solidFill>
          <a:srgbClr val="7030A0"/>
        </a:solidFill>
      </dgm:spPr>
      <dgm:t>
        <a:bodyPr/>
        <a:lstStyle/>
        <a:p>
          <a:r>
            <a:rPr lang="id-ID" dirty="0" smtClean="0"/>
            <a:t>Asas : Aqidah Islam</a:t>
          </a:r>
          <a:endParaRPr lang="id-ID" dirty="0"/>
        </a:p>
      </dgm:t>
    </dgm:pt>
    <dgm:pt modelId="{CCECBB2C-B5A0-4CB5-8F46-38670F0A3216}" type="parTrans" cxnId="{1BF0793C-1CB1-43C6-9E22-428538DFAF9F}">
      <dgm:prSet/>
      <dgm:spPr/>
      <dgm:t>
        <a:bodyPr/>
        <a:lstStyle/>
        <a:p>
          <a:endParaRPr lang="id-ID"/>
        </a:p>
      </dgm:t>
    </dgm:pt>
    <dgm:pt modelId="{277A2553-A337-496B-BE35-066ABEF78527}" type="sibTrans" cxnId="{1BF0793C-1CB1-43C6-9E22-428538DFAF9F}">
      <dgm:prSet/>
      <dgm:spPr/>
      <dgm:t>
        <a:bodyPr/>
        <a:lstStyle/>
        <a:p>
          <a:endParaRPr lang="id-ID"/>
        </a:p>
      </dgm:t>
    </dgm:pt>
    <dgm:pt modelId="{A8292600-AA91-4A2A-A41A-3DBF99546C45}">
      <dgm:prSet phldrT="[Text]"/>
      <dgm:spPr>
        <a:solidFill>
          <a:srgbClr val="0070C0"/>
        </a:solidFill>
      </dgm:spPr>
      <dgm:t>
        <a:bodyPr/>
        <a:lstStyle/>
        <a:p>
          <a:r>
            <a:rPr lang="id-ID" dirty="0" smtClean="0"/>
            <a:t>Pandangan Hidup : Menjalani Hidup berdasar Halal/Haram menurut Allah</a:t>
          </a:r>
          <a:endParaRPr lang="id-ID" dirty="0"/>
        </a:p>
      </dgm:t>
    </dgm:pt>
    <dgm:pt modelId="{A65782C7-18C8-4F77-94B6-7016204C414B}" type="parTrans" cxnId="{3A43C8D1-1FA7-43B3-81B6-729902E9D011}">
      <dgm:prSet/>
      <dgm:spPr/>
      <dgm:t>
        <a:bodyPr/>
        <a:lstStyle/>
        <a:p>
          <a:endParaRPr lang="id-ID"/>
        </a:p>
      </dgm:t>
    </dgm:pt>
    <dgm:pt modelId="{7FFDF897-112C-451E-A434-3DEA78A51198}" type="sibTrans" cxnId="{3A43C8D1-1FA7-43B3-81B6-729902E9D011}">
      <dgm:prSet/>
      <dgm:spPr/>
      <dgm:t>
        <a:bodyPr/>
        <a:lstStyle/>
        <a:p>
          <a:endParaRPr lang="id-ID"/>
        </a:p>
      </dgm:t>
    </dgm:pt>
    <dgm:pt modelId="{C2EBD6B9-D79A-4CD4-AF4E-1C9C2F905D92}">
      <dgm:prSet phldrT="[Text]"/>
      <dgm:spPr/>
      <dgm:t>
        <a:bodyPr/>
        <a:lstStyle/>
        <a:p>
          <a:r>
            <a:rPr lang="id-ID" dirty="0" smtClean="0"/>
            <a:t>Makna Kebahagiaan : Mendapatkan ridlo Allah SWT</a:t>
          </a:r>
          <a:endParaRPr lang="id-ID" dirty="0"/>
        </a:p>
      </dgm:t>
    </dgm:pt>
    <dgm:pt modelId="{C2E2C618-4319-4DDE-8B6A-FDBF8139C5A6}" type="parTrans" cxnId="{F18DDB9C-C21C-4C5B-9E23-72D1184A6A2A}">
      <dgm:prSet/>
      <dgm:spPr/>
      <dgm:t>
        <a:bodyPr/>
        <a:lstStyle/>
        <a:p>
          <a:endParaRPr lang="id-ID"/>
        </a:p>
      </dgm:t>
    </dgm:pt>
    <dgm:pt modelId="{7EA95E54-CD67-4621-8DAB-0E0C00819B9C}" type="sibTrans" cxnId="{F18DDB9C-C21C-4C5B-9E23-72D1184A6A2A}">
      <dgm:prSet/>
      <dgm:spPr/>
      <dgm:t>
        <a:bodyPr/>
        <a:lstStyle/>
        <a:p>
          <a:endParaRPr lang="id-ID"/>
        </a:p>
      </dgm:t>
    </dgm:pt>
    <dgm:pt modelId="{38E141F7-3E00-4FF3-83A6-3015C1F3D5B2}" type="pres">
      <dgm:prSet presAssocID="{C2D257A2-219E-417A-B5DD-78C6DCE2846E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F6A41B44-1663-4978-AFD1-9437404D62B6}" type="pres">
      <dgm:prSet presAssocID="{C2D257A2-219E-417A-B5DD-78C6DCE2846E}" presName="arrow" presStyleLbl="bgShp" presStyleIdx="0" presStyleCnt="1" custLinFactNeighborY="-687"/>
      <dgm:spPr>
        <a:solidFill>
          <a:srgbClr val="002060"/>
        </a:solidFill>
      </dgm:spPr>
      <dgm:t>
        <a:bodyPr/>
        <a:lstStyle/>
        <a:p>
          <a:endParaRPr lang="en-US"/>
        </a:p>
      </dgm:t>
    </dgm:pt>
    <dgm:pt modelId="{AC9683AF-0159-4AF5-86EB-2163B6E7AB7D}" type="pres">
      <dgm:prSet presAssocID="{C2D257A2-219E-417A-B5DD-78C6DCE2846E}" presName="linearProcess" presStyleCnt="0"/>
      <dgm:spPr/>
    </dgm:pt>
    <dgm:pt modelId="{2BCE81CE-6CA6-4C3D-AA86-6F02F8F30C84}" type="pres">
      <dgm:prSet presAssocID="{5B0202E1-88F2-413D-936D-E60003B24AEE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A4106F1C-2CDF-4B60-9963-958611F5146C}" type="pres">
      <dgm:prSet presAssocID="{277A2553-A337-496B-BE35-066ABEF78527}" presName="sibTrans" presStyleCnt="0"/>
      <dgm:spPr/>
    </dgm:pt>
    <dgm:pt modelId="{B0B25F13-5232-4387-BC8A-45289D7CF9E1}" type="pres">
      <dgm:prSet presAssocID="{A8292600-AA91-4A2A-A41A-3DBF99546C45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C4DC56D4-C743-477E-BACD-0B27141D3AFD}" type="pres">
      <dgm:prSet presAssocID="{7FFDF897-112C-451E-A434-3DEA78A51198}" presName="sibTrans" presStyleCnt="0"/>
      <dgm:spPr/>
    </dgm:pt>
    <dgm:pt modelId="{636DFA69-03BE-476A-948D-B36B361847AF}" type="pres">
      <dgm:prSet presAssocID="{C2EBD6B9-D79A-4CD4-AF4E-1C9C2F905D92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9A4F71B9-AACA-4A45-8AB7-E01AF8EBBAAB}" type="presOf" srcId="{5B0202E1-88F2-413D-936D-E60003B24AEE}" destId="{2BCE81CE-6CA6-4C3D-AA86-6F02F8F30C84}" srcOrd="0" destOrd="0" presId="urn:microsoft.com/office/officeart/2005/8/layout/hProcess9"/>
    <dgm:cxn modelId="{F18DDB9C-C21C-4C5B-9E23-72D1184A6A2A}" srcId="{C2D257A2-219E-417A-B5DD-78C6DCE2846E}" destId="{C2EBD6B9-D79A-4CD4-AF4E-1C9C2F905D92}" srcOrd="2" destOrd="0" parTransId="{C2E2C618-4319-4DDE-8B6A-FDBF8139C5A6}" sibTransId="{7EA95E54-CD67-4621-8DAB-0E0C00819B9C}"/>
    <dgm:cxn modelId="{7D4CB5C7-708E-4E64-BEE6-877A4D9DE6D4}" type="presOf" srcId="{A8292600-AA91-4A2A-A41A-3DBF99546C45}" destId="{B0B25F13-5232-4387-BC8A-45289D7CF9E1}" srcOrd="0" destOrd="0" presId="urn:microsoft.com/office/officeart/2005/8/layout/hProcess9"/>
    <dgm:cxn modelId="{3A43C8D1-1FA7-43B3-81B6-729902E9D011}" srcId="{C2D257A2-219E-417A-B5DD-78C6DCE2846E}" destId="{A8292600-AA91-4A2A-A41A-3DBF99546C45}" srcOrd="1" destOrd="0" parTransId="{A65782C7-18C8-4F77-94B6-7016204C414B}" sibTransId="{7FFDF897-112C-451E-A434-3DEA78A51198}"/>
    <dgm:cxn modelId="{44A4EFBD-6445-4D50-9CE7-7E7CCDEEC113}" type="presOf" srcId="{C2D257A2-219E-417A-B5DD-78C6DCE2846E}" destId="{38E141F7-3E00-4FF3-83A6-3015C1F3D5B2}" srcOrd="0" destOrd="0" presId="urn:microsoft.com/office/officeart/2005/8/layout/hProcess9"/>
    <dgm:cxn modelId="{1BF0793C-1CB1-43C6-9E22-428538DFAF9F}" srcId="{C2D257A2-219E-417A-B5DD-78C6DCE2846E}" destId="{5B0202E1-88F2-413D-936D-E60003B24AEE}" srcOrd="0" destOrd="0" parTransId="{CCECBB2C-B5A0-4CB5-8F46-38670F0A3216}" sibTransId="{277A2553-A337-496B-BE35-066ABEF78527}"/>
    <dgm:cxn modelId="{42AFE693-F2D6-4AFD-B869-14B232FC1150}" type="presOf" srcId="{C2EBD6B9-D79A-4CD4-AF4E-1C9C2F905D92}" destId="{636DFA69-03BE-476A-948D-B36B361847AF}" srcOrd="0" destOrd="0" presId="urn:microsoft.com/office/officeart/2005/8/layout/hProcess9"/>
    <dgm:cxn modelId="{CD5C9C7D-EDF5-4CE5-B5D0-B41075C78ABC}" type="presParOf" srcId="{38E141F7-3E00-4FF3-83A6-3015C1F3D5B2}" destId="{F6A41B44-1663-4978-AFD1-9437404D62B6}" srcOrd="0" destOrd="0" presId="urn:microsoft.com/office/officeart/2005/8/layout/hProcess9"/>
    <dgm:cxn modelId="{99F43903-E61B-4280-968A-6D16845D12C8}" type="presParOf" srcId="{38E141F7-3E00-4FF3-83A6-3015C1F3D5B2}" destId="{AC9683AF-0159-4AF5-86EB-2163B6E7AB7D}" srcOrd="1" destOrd="0" presId="urn:microsoft.com/office/officeart/2005/8/layout/hProcess9"/>
    <dgm:cxn modelId="{0CD17598-083F-4BF7-826F-288F0F312227}" type="presParOf" srcId="{AC9683AF-0159-4AF5-86EB-2163B6E7AB7D}" destId="{2BCE81CE-6CA6-4C3D-AA86-6F02F8F30C84}" srcOrd="0" destOrd="0" presId="urn:microsoft.com/office/officeart/2005/8/layout/hProcess9"/>
    <dgm:cxn modelId="{9AEB6D60-F79E-4C88-BE95-C3A9EF264E98}" type="presParOf" srcId="{AC9683AF-0159-4AF5-86EB-2163B6E7AB7D}" destId="{A4106F1C-2CDF-4B60-9963-958611F5146C}" srcOrd="1" destOrd="0" presId="urn:microsoft.com/office/officeart/2005/8/layout/hProcess9"/>
    <dgm:cxn modelId="{3A302B6C-C3D2-4832-A49A-B30C246CEB37}" type="presParOf" srcId="{AC9683AF-0159-4AF5-86EB-2163B6E7AB7D}" destId="{B0B25F13-5232-4387-BC8A-45289D7CF9E1}" srcOrd="2" destOrd="0" presId="urn:microsoft.com/office/officeart/2005/8/layout/hProcess9"/>
    <dgm:cxn modelId="{2B36877C-B9AC-434F-B8CC-AFECD5621467}" type="presParOf" srcId="{AC9683AF-0159-4AF5-86EB-2163B6E7AB7D}" destId="{C4DC56D4-C743-477E-BACD-0B27141D3AFD}" srcOrd="3" destOrd="0" presId="urn:microsoft.com/office/officeart/2005/8/layout/hProcess9"/>
    <dgm:cxn modelId="{2E2D417E-0288-4715-B030-8F5F6B357013}" type="presParOf" srcId="{AC9683AF-0159-4AF5-86EB-2163B6E7AB7D}" destId="{636DFA69-03BE-476A-948D-B36B361847AF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4E6242E-DA13-4B1D-80A9-949A3291C991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d-ID"/>
        </a:p>
      </dgm:t>
    </dgm:pt>
    <dgm:pt modelId="{348E8A34-EF2D-4FD0-9699-8FEAFA87F0F3}">
      <dgm:prSet phldrT="[Text]"/>
      <dgm:spPr/>
      <dgm:t>
        <a:bodyPr/>
        <a:lstStyle/>
        <a:p>
          <a:r>
            <a:rPr lang="id-ID" dirty="0" smtClean="0"/>
            <a:t>1</a:t>
          </a:r>
          <a:endParaRPr lang="id-ID" dirty="0"/>
        </a:p>
      </dgm:t>
    </dgm:pt>
    <dgm:pt modelId="{21319FC2-71DC-42C3-A01C-B3C6B6060CAF}" type="parTrans" cxnId="{50001BAF-3FE8-47C2-AA62-0CCDA6B88056}">
      <dgm:prSet/>
      <dgm:spPr/>
      <dgm:t>
        <a:bodyPr/>
        <a:lstStyle/>
        <a:p>
          <a:endParaRPr lang="id-ID"/>
        </a:p>
      </dgm:t>
    </dgm:pt>
    <dgm:pt modelId="{BAD9D9F8-44F5-4D80-8124-7C0FAF96A637}" type="sibTrans" cxnId="{50001BAF-3FE8-47C2-AA62-0CCDA6B88056}">
      <dgm:prSet/>
      <dgm:spPr/>
      <dgm:t>
        <a:bodyPr/>
        <a:lstStyle/>
        <a:p>
          <a:endParaRPr lang="id-ID"/>
        </a:p>
      </dgm:t>
    </dgm:pt>
    <dgm:pt modelId="{192CE10E-E641-4EF0-B7DC-D863113FF6FE}">
      <dgm:prSet phldrT="[Text]"/>
      <dgm:spPr/>
      <dgm:t>
        <a:bodyPr/>
        <a:lstStyle/>
        <a:p>
          <a:r>
            <a:rPr lang="id-ID" dirty="0" smtClean="0"/>
            <a:t>Islam memberikan pandangan hidup yang  dibangun atas Aqidah yang memuaskan akal dan sesuai dengan fitrah manusia </a:t>
          </a:r>
          <a:endParaRPr lang="id-ID" dirty="0"/>
        </a:p>
      </dgm:t>
    </dgm:pt>
    <dgm:pt modelId="{EC4B3A4F-7606-437E-9CC4-FAFC799308F1}" type="parTrans" cxnId="{3345641D-E706-478A-9486-9245540159ED}">
      <dgm:prSet/>
      <dgm:spPr/>
      <dgm:t>
        <a:bodyPr/>
        <a:lstStyle/>
        <a:p>
          <a:endParaRPr lang="id-ID"/>
        </a:p>
      </dgm:t>
    </dgm:pt>
    <dgm:pt modelId="{44D99927-BB49-417E-A80D-B33EE5A81870}" type="sibTrans" cxnId="{3345641D-E706-478A-9486-9245540159ED}">
      <dgm:prSet/>
      <dgm:spPr/>
      <dgm:t>
        <a:bodyPr/>
        <a:lstStyle/>
        <a:p>
          <a:endParaRPr lang="id-ID"/>
        </a:p>
      </dgm:t>
    </dgm:pt>
    <dgm:pt modelId="{1CBBBF57-140F-43F5-B46A-33C940C399E9}">
      <dgm:prSet phldrT="[Text]"/>
      <dgm:spPr/>
      <dgm:t>
        <a:bodyPr/>
        <a:lstStyle/>
        <a:p>
          <a:r>
            <a:rPr lang="id-ID" dirty="0" smtClean="0"/>
            <a:t>2</a:t>
          </a:r>
          <a:endParaRPr lang="id-ID" dirty="0"/>
        </a:p>
      </dgm:t>
    </dgm:pt>
    <dgm:pt modelId="{C884C3C9-0BA4-4DE6-81E1-1AA76BDA5781}" type="parTrans" cxnId="{38EEA520-D57A-4316-876C-766D669D6CBE}">
      <dgm:prSet/>
      <dgm:spPr/>
      <dgm:t>
        <a:bodyPr/>
        <a:lstStyle/>
        <a:p>
          <a:endParaRPr lang="id-ID"/>
        </a:p>
      </dgm:t>
    </dgm:pt>
    <dgm:pt modelId="{20AE998A-3F72-4AD0-AB61-07089F9A78D7}" type="sibTrans" cxnId="{38EEA520-D57A-4316-876C-766D669D6CBE}">
      <dgm:prSet/>
      <dgm:spPr/>
      <dgm:t>
        <a:bodyPr/>
        <a:lstStyle/>
        <a:p>
          <a:endParaRPr lang="id-ID"/>
        </a:p>
      </dgm:t>
    </dgm:pt>
    <dgm:pt modelId="{62D99502-B18B-41CA-BFD1-51D9D8C3C3E5}">
      <dgm:prSet phldrT="[Text]"/>
      <dgm:spPr/>
      <dgm:t>
        <a:bodyPr/>
        <a:lstStyle/>
        <a:p>
          <a:r>
            <a:rPr lang="id-ID" dirty="0" smtClean="0"/>
            <a:t>Islam memberikan seperangkat aturan hukum untuk menyelesaikan semua problem kehidupan (ibadah, akhlak, politik, ekonomi, peradilan, sosial, pendidikan)</a:t>
          </a:r>
          <a:endParaRPr lang="id-ID" dirty="0"/>
        </a:p>
      </dgm:t>
    </dgm:pt>
    <dgm:pt modelId="{AD79F45C-3101-402E-BBD3-7525BB05D77E}" type="parTrans" cxnId="{87098694-7A14-4A9D-A28B-F85455678EA7}">
      <dgm:prSet/>
      <dgm:spPr/>
      <dgm:t>
        <a:bodyPr/>
        <a:lstStyle/>
        <a:p>
          <a:endParaRPr lang="id-ID"/>
        </a:p>
      </dgm:t>
    </dgm:pt>
    <dgm:pt modelId="{5029B997-BD73-4810-8EF9-4B22E777382A}" type="sibTrans" cxnId="{87098694-7A14-4A9D-A28B-F85455678EA7}">
      <dgm:prSet/>
      <dgm:spPr/>
      <dgm:t>
        <a:bodyPr/>
        <a:lstStyle/>
        <a:p>
          <a:endParaRPr lang="id-ID"/>
        </a:p>
      </dgm:t>
    </dgm:pt>
    <dgm:pt modelId="{AF35979E-6AAE-425B-8B14-E305ED59E45C}">
      <dgm:prSet phldrT="[Text]"/>
      <dgm:spPr/>
      <dgm:t>
        <a:bodyPr/>
        <a:lstStyle/>
        <a:p>
          <a:r>
            <a:rPr lang="id-ID" dirty="0" smtClean="0"/>
            <a:t>3</a:t>
          </a:r>
          <a:endParaRPr lang="id-ID" dirty="0"/>
        </a:p>
      </dgm:t>
    </dgm:pt>
    <dgm:pt modelId="{28B765B7-DD56-4E5D-80BE-222A00B4D3DE}" type="parTrans" cxnId="{0BC0D6E4-8E45-4784-860F-30D68CF38F48}">
      <dgm:prSet/>
      <dgm:spPr/>
      <dgm:t>
        <a:bodyPr/>
        <a:lstStyle/>
        <a:p>
          <a:endParaRPr lang="id-ID"/>
        </a:p>
      </dgm:t>
    </dgm:pt>
    <dgm:pt modelId="{9AB36C52-029A-4C86-A28E-66ACDE75ECAF}" type="sibTrans" cxnId="{0BC0D6E4-8E45-4784-860F-30D68CF38F48}">
      <dgm:prSet/>
      <dgm:spPr/>
      <dgm:t>
        <a:bodyPr/>
        <a:lstStyle/>
        <a:p>
          <a:endParaRPr lang="id-ID"/>
        </a:p>
      </dgm:t>
    </dgm:pt>
    <dgm:pt modelId="{D1EFD559-FA3C-437A-8AE8-B07B681F1240}">
      <dgm:prSet phldrT="[Text]"/>
      <dgm:spPr/>
      <dgm:t>
        <a:bodyPr/>
        <a:lstStyle/>
        <a:p>
          <a:r>
            <a:rPr lang="id-ID" dirty="0" smtClean="0"/>
            <a:t>Negara Khilafah menerapkan keseluruhan aturan Islam secara praktis (riil, nyata) dan menyebarkan Islam ke seluruh penjuru dunia</a:t>
          </a:r>
          <a:endParaRPr lang="id-ID" dirty="0"/>
        </a:p>
      </dgm:t>
    </dgm:pt>
    <dgm:pt modelId="{4C24D5EA-565F-4164-A673-7D7037768330}" type="parTrans" cxnId="{D8635EE9-8103-48CE-BA78-F84A24F79F88}">
      <dgm:prSet/>
      <dgm:spPr/>
      <dgm:t>
        <a:bodyPr/>
        <a:lstStyle/>
        <a:p>
          <a:endParaRPr lang="id-ID"/>
        </a:p>
      </dgm:t>
    </dgm:pt>
    <dgm:pt modelId="{A542C176-97FC-46C8-A818-820FCE06FF4F}" type="sibTrans" cxnId="{D8635EE9-8103-48CE-BA78-F84A24F79F88}">
      <dgm:prSet/>
      <dgm:spPr/>
      <dgm:t>
        <a:bodyPr/>
        <a:lstStyle/>
        <a:p>
          <a:endParaRPr lang="id-ID"/>
        </a:p>
      </dgm:t>
    </dgm:pt>
    <dgm:pt modelId="{2AFD0EE1-0461-4ECF-9B0A-5053E4052898}" type="pres">
      <dgm:prSet presAssocID="{E4E6242E-DA13-4B1D-80A9-949A3291C99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d-ID"/>
        </a:p>
      </dgm:t>
    </dgm:pt>
    <dgm:pt modelId="{CD557069-7D9A-482C-8C0E-2907E6AB7212}" type="pres">
      <dgm:prSet presAssocID="{348E8A34-EF2D-4FD0-9699-8FEAFA87F0F3}" presName="composite" presStyleCnt="0"/>
      <dgm:spPr/>
    </dgm:pt>
    <dgm:pt modelId="{7603E613-E141-4C3C-A323-F9A7B3C89EE3}" type="pres">
      <dgm:prSet presAssocID="{348E8A34-EF2D-4FD0-9699-8FEAFA87F0F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B399838-F804-4E22-A7C4-76EFDAF2A154}" type="pres">
      <dgm:prSet presAssocID="{348E8A34-EF2D-4FD0-9699-8FEAFA87F0F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27ABB782-3836-4536-9B3D-8573FB55F02A}" type="pres">
      <dgm:prSet presAssocID="{BAD9D9F8-44F5-4D80-8124-7C0FAF96A637}" presName="sp" presStyleCnt="0"/>
      <dgm:spPr/>
    </dgm:pt>
    <dgm:pt modelId="{3AD219C9-86AC-4141-BBC7-C2CCDA490455}" type="pres">
      <dgm:prSet presAssocID="{1CBBBF57-140F-43F5-B46A-33C940C399E9}" presName="composite" presStyleCnt="0"/>
      <dgm:spPr/>
    </dgm:pt>
    <dgm:pt modelId="{8A65B005-212B-4164-AFC3-21C0F024043B}" type="pres">
      <dgm:prSet presAssocID="{1CBBBF57-140F-43F5-B46A-33C940C399E9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51A46E95-C07F-4C2A-B2F4-0124020C68B7}" type="pres">
      <dgm:prSet presAssocID="{1CBBBF57-140F-43F5-B46A-33C940C399E9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F29F03CA-04A7-429C-A653-11F0A970DEEA}" type="pres">
      <dgm:prSet presAssocID="{20AE998A-3F72-4AD0-AB61-07089F9A78D7}" presName="sp" presStyleCnt="0"/>
      <dgm:spPr/>
    </dgm:pt>
    <dgm:pt modelId="{4CB2961C-1FDE-4AB2-8200-AA342EAFFF91}" type="pres">
      <dgm:prSet presAssocID="{AF35979E-6AAE-425B-8B14-E305ED59E45C}" presName="composite" presStyleCnt="0"/>
      <dgm:spPr/>
    </dgm:pt>
    <dgm:pt modelId="{25426029-1017-476E-BEFD-A84195ED64E3}" type="pres">
      <dgm:prSet presAssocID="{AF35979E-6AAE-425B-8B14-E305ED59E45C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id-ID"/>
        </a:p>
      </dgm:t>
    </dgm:pt>
    <dgm:pt modelId="{71487365-C97A-42D4-BB65-C0A4DE517FDB}" type="pres">
      <dgm:prSet presAssocID="{AF35979E-6AAE-425B-8B14-E305ED59E45C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id-ID"/>
        </a:p>
      </dgm:t>
    </dgm:pt>
  </dgm:ptLst>
  <dgm:cxnLst>
    <dgm:cxn modelId="{0D00953A-3827-43AD-B5A3-012F8651FEF2}" type="presOf" srcId="{348E8A34-EF2D-4FD0-9699-8FEAFA87F0F3}" destId="{7603E613-E141-4C3C-A323-F9A7B3C89EE3}" srcOrd="0" destOrd="0" presId="urn:microsoft.com/office/officeart/2005/8/layout/chevron2"/>
    <dgm:cxn modelId="{C4C6CE46-B0E1-4931-AEB1-41E6733A0DDF}" type="presOf" srcId="{192CE10E-E641-4EF0-B7DC-D863113FF6FE}" destId="{FB399838-F804-4E22-A7C4-76EFDAF2A154}" srcOrd="0" destOrd="0" presId="urn:microsoft.com/office/officeart/2005/8/layout/chevron2"/>
    <dgm:cxn modelId="{D8635EE9-8103-48CE-BA78-F84A24F79F88}" srcId="{AF35979E-6AAE-425B-8B14-E305ED59E45C}" destId="{D1EFD559-FA3C-437A-8AE8-B07B681F1240}" srcOrd="0" destOrd="0" parTransId="{4C24D5EA-565F-4164-A673-7D7037768330}" sibTransId="{A542C176-97FC-46C8-A818-820FCE06FF4F}"/>
    <dgm:cxn modelId="{0BC0D6E4-8E45-4784-860F-30D68CF38F48}" srcId="{E4E6242E-DA13-4B1D-80A9-949A3291C991}" destId="{AF35979E-6AAE-425B-8B14-E305ED59E45C}" srcOrd="2" destOrd="0" parTransId="{28B765B7-DD56-4E5D-80BE-222A00B4D3DE}" sibTransId="{9AB36C52-029A-4C86-A28E-66ACDE75ECAF}"/>
    <dgm:cxn modelId="{834DF24C-9508-4465-9C37-C673433AF759}" type="presOf" srcId="{E4E6242E-DA13-4B1D-80A9-949A3291C991}" destId="{2AFD0EE1-0461-4ECF-9B0A-5053E4052898}" srcOrd="0" destOrd="0" presId="urn:microsoft.com/office/officeart/2005/8/layout/chevron2"/>
    <dgm:cxn modelId="{64FBDE2F-B0F5-4CEA-9C72-DAA57AE2934D}" type="presOf" srcId="{62D99502-B18B-41CA-BFD1-51D9D8C3C3E5}" destId="{51A46E95-C07F-4C2A-B2F4-0124020C68B7}" srcOrd="0" destOrd="0" presId="urn:microsoft.com/office/officeart/2005/8/layout/chevron2"/>
    <dgm:cxn modelId="{375B6C66-BFE6-4435-9F1F-BBED1304941A}" type="presOf" srcId="{1CBBBF57-140F-43F5-B46A-33C940C399E9}" destId="{8A65B005-212B-4164-AFC3-21C0F024043B}" srcOrd="0" destOrd="0" presId="urn:microsoft.com/office/officeart/2005/8/layout/chevron2"/>
    <dgm:cxn modelId="{DDE4C9AA-49DC-4927-B08D-2F65EBB92E1F}" type="presOf" srcId="{AF35979E-6AAE-425B-8B14-E305ED59E45C}" destId="{25426029-1017-476E-BEFD-A84195ED64E3}" srcOrd="0" destOrd="0" presId="urn:microsoft.com/office/officeart/2005/8/layout/chevron2"/>
    <dgm:cxn modelId="{38EEA520-D57A-4316-876C-766D669D6CBE}" srcId="{E4E6242E-DA13-4B1D-80A9-949A3291C991}" destId="{1CBBBF57-140F-43F5-B46A-33C940C399E9}" srcOrd="1" destOrd="0" parTransId="{C884C3C9-0BA4-4DE6-81E1-1AA76BDA5781}" sibTransId="{20AE998A-3F72-4AD0-AB61-07089F9A78D7}"/>
    <dgm:cxn modelId="{C617B3FF-DF31-472C-B722-9035D425B6DF}" type="presOf" srcId="{D1EFD559-FA3C-437A-8AE8-B07B681F1240}" destId="{71487365-C97A-42D4-BB65-C0A4DE517FDB}" srcOrd="0" destOrd="0" presId="urn:microsoft.com/office/officeart/2005/8/layout/chevron2"/>
    <dgm:cxn modelId="{50001BAF-3FE8-47C2-AA62-0CCDA6B88056}" srcId="{E4E6242E-DA13-4B1D-80A9-949A3291C991}" destId="{348E8A34-EF2D-4FD0-9699-8FEAFA87F0F3}" srcOrd="0" destOrd="0" parTransId="{21319FC2-71DC-42C3-A01C-B3C6B6060CAF}" sibTransId="{BAD9D9F8-44F5-4D80-8124-7C0FAF96A637}"/>
    <dgm:cxn modelId="{87098694-7A14-4A9D-A28B-F85455678EA7}" srcId="{1CBBBF57-140F-43F5-B46A-33C940C399E9}" destId="{62D99502-B18B-41CA-BFD1-51D9D8C3C3E5}" srcOrd="0" destOrd="0" parTransId="{AD79F45C-3101-402E-BBD3-7525BB05D77E}" sibTransId="{5029B997-BD73-4810-8EF9-4B22E777382A}"/>
    <dgm:cxn modelId="{3345641D-E706-478A-9486-9245540159ED}" srcId="{348E8A34-EF2D-4FD0-9699-8FEAFA87F0F3}" destId="{192CE10E-E641-4EF0-B7DC-D863113FF6FE}" srcOrd="0" destOrd="0" parTransId="{EC4B3A4F-7606-437E-9CC4-FAFC799308F1}" sibTransId="{44D99927-BB49-417E-A80D-B33EE5A81870}"/>
    <dgm:cxn modelId="{210764F9-6B48-43D3-8894-E41C986676AC}" type="presParOf" srcId="{2AFD0EE1-0461-4ECF-9B0A-5053E4052898}" destId="{CD557069-7D9A-482C-8C0E-2907E6AB7212}" srcOrd="0" destOrd="0" presId="urn:microsoft.com/office/officeart/2005/8/layout/chevron2"/>
    <dgm:cxn modelId="{C5113424-1806-400B-AD78-4860B86B0058}" type="presParOf" srcId="{CD557069-7D9A-482C-8C0E-2907E6AB7212}" destId="{7603E613-E141-4C3C-A323-F9A7B3C89EE3}" srcOrd="0" destOrd="0" presId="urn:microsoft.com/office/officeart/2005/8/layout/chevron2"/>
    <dgm:cxn modelId="{87AF4383-BAF2-4EB5-8649-EBE704BBCE8A}" type="presParOf" srcId="{CD557069-7D9A-482C-8C0E-2907E6AB7212}" destId="{FB399838-F804-4E22-A7C4-76EFDAF2A154}" srcOrd="1" destOrd="0" presId="urn:microsoft.com/office/officeart/2005/8/layout/chevron2"/>
    <dgm:cxn modelId="{05C53B0B-818D-4EBC-808C-09B7C764CF32}" type="presParOf" srcId="{2AFD0EE1-0461-4ECF-9B0A-5053E4052898}" destId="{27ABB782-3836-4536-9B3D-8573FB55F02A}" srcOrd="1" destOrd="0" presId="urn:microsoft.com/office/officeart/2005/8/layout/chevron2"/>
    <dgm:cxn modelId="{D3903945-0045-4DF9-856C-C13ACA087EAA}" type="presParOf" srcId="{2AFD0EE1-0461-4ECF-9B0A-5053E4052898}" destId="{3AD219C9-86AC-4141-BBC7-C2CCDA490455}" srcOrd="2" destOrd="0" presId="urn:microsoft.com/office/officeart/2005/8/layout/chevron2"/>
    <dgm:cxn modelId="{0AC4A08A-83F0-4434-B7DE-5D684A2F17C1}" type="presParOf" srcId="{3AD219C9-86AC-4141-BBC7-C2CCDA490455}" destId="{8A65B005-212B-4164-AFC3-21C0F024043B}" srcOrd="0" destOrd="0" presId="urn:microsoft.com/office/officeart/2005/8/layout/chevron2"/>
    <dgm:cxn modelId="{2B4BD05A-471D-4132-9CE5-8CAFC7629FE9}" type="presParOf" srcId="{3AD219C9-86AC-4141-BBC7-C2CCDA490455}" destId="{51A46E95-C07F-4C2A-B2F4-0124020C68B7}" srcOrd="1" destOrd="0" presId="urn:microsoft.com/office/officeart/2005/8/layout/chevron2"/>
    <dgm:cxn modelId="{CE44AC25-C129-4479-8A9F-C7228539B345}" type="presParOf" srcId="{2AFD0EE1-0461-4ECF-9B0A-5053E4052898}" destId="{F29F03CA-04A7-429C-A653-11F0A970DEEA}" srcOrd="3" destOrd="0" presId="urn:microsoft.com/office/officeart/2005/8/layout/chevron2"/>
    <dgm:cxn modelId="{F2619EB2-0B97-4BEF-939D-A7D0DE5D18DD}" type="presParOf" srcId="{2AFD0EE1-0461-4ECF-9B0A-5053E4052898}" destId="{4CB2961C-1FDE-4AB2-8200-AA342EAFFF91}" srcOrd="4" destOrd="0" presId="urn:microsoft.com/office/officeart/2005/8/layout/chevron2"/>
    <dgm:cxn modelId="{AC1DCEEC-0B27-418F-B257-C75F158A8E4A}" type="presParOf" srcId="{4CB2961C-1FDE-4AB2-8200-AA342EAFFF91}" destId="{25426029-1017-476E-BEFD-A84195ED64E3}" srcOrd="0" destOrd="0" presId="urn:microsoft.com/office/officeart/2005/8/layout/chevron2"/>
    <dgm:cxn modelId="{8F9ECFB7-79BE-4018-A4FC-3519E41074DA}" type="presParOf" srcId="{4CB2961C-1FDE-4AB2-8200-AA342EAFFF91}" destId="{71487365-C97A-42D4-BB65-C0A4DE517FD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C3DCC5F-07F3-43D5-AC78-CE888D4C5A5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FC92FD1-7BFF-4FA2-8C78-0B4C0BB38003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FC9796EC-89DF-4C55-AAEE-52EB8F9B56AF}" type="parTrans" cxnId="{AA7516DD-E863-4822-AE00-1A0BBA1A8B2E}">
      <dgm:prSet/>
      <dgm:spPr/>
      <dgm:t>
        <a:bodyPr/>
        <a:lstStyle/>
        <a:p>
          <a:endParaRPr lang="en-US"/>
        </a:p>
      </dgm:t>
    </dgm:pt>
    <dgm:pt modelId="{915D19FA-39CB-40BE-A17F-E48D3B235539}" type="sibTrans" cxnId="{AA7516DD-E863-4822-AE00-1A0BBA1A8B2E}">
      <dgm:prSet/>
      <dgm:spPr/>
      <dgm:t>
        <a:bodyPr/>
        <a:lstStyle/>
        <a:p>
          <a:endParaRPr lang="en-US"/>
        </a:p>
      </dgm:t>
    </dgm:pt>
    <dgm:pt modelId="{82EBEFAC-BA47-4856-A7E6-F66D982D971C}">
      <dgm:prSet phldrT="[Text]"/>
      <dgm:spPr>
        <a:solidFill>
          <a:srgbClr val="7030A0">
            <a:alpha val="90000"/>
          </a:srgbClr>
        </a:solidFill>
      </dgm:spPr>
      <dgm:t>
        <a:bodyPr/>
        <a:lstStyle/>
        <a:p>
          <a:r>
            <a:rPr lang="en-US" i="0" dirty="0" err="1" smtClean="0">
              <a:solidFill>
                <a:srgbClr val="FFFFFF"/>
              </a:solidFill>
              <a:latin typeface="Arial" pitchFamily="34" charset="0"/>
            </a:rPr>
            <a:t>Membina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</a:rPr>
            <a:t>masyarakat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</a:rPr>
            <a:t>dengan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</a:rPr>
            <a:t> Islam (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</a:rPr>
            <a:t>Aqidah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</a:rPr>
            <a:t>dan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</a:rPr>
            <a:t>Syariah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</a:rPr>
            <a:t>).</a:t>
          </a:r>
          <a:endParaRPr lang="en-US" dirty="0"/>
        </a:p>
      </dgm:t>
    </dgm:pt>
    <dgm:pt modelId="{7D0FED10-0078-4916-9D96-CC54B510633B}" type="parTrans" cxnId="{16A89477-5BD3-4B86-B42F-0927EC1C8B8E}">
      <dgm:prSet/>
      <dgm:spPr/>
      <dgm:t>
        <a:bodyPr/>
        <a:lstStyle/>
        <a:p>
          <a:endParaRPr lang="en-US"/>
        </a:p>
      </dgm:t>
    </dgm:pt>
    <dgm:pt modelId="{6E347903-621D-4599-982B-11B202E11E49}" type="sibTrans" cxnId="{16A89477-5BD3-4B86-B42F-0927EC1C8B8E}">
      <dgm:prSet/>
      <dgm:spPr/>
      <dgm:t>
        <a:bodyPr/>
        <a:lstStyle/>
        <a:p>
          <a:endParaRPr lang="en-US"/>
        </a:p>
      </dgm:t>
    </dgm:pt>
    <dgm:pt modelId="{37EF5CA5-5EEE-43F4-AEDF-96E0B6BC4E62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F89ECFA7-BFA2-4294-AC50-D0C47B2CD3FE}" type="parTrans" cxnId="{D081A240-B8B6-42EB-A710-30395A6AA42F}">
      <dgm:prSet/>
      <dgm:spPr/>
      <dgm:t>
        <a:bodyPr/>
        <a:lstStyle/>
        <a:p>
          <a:endParaRPr lang="en-US"/>
        </a:p>
      </dgm:t>
    </dgm:pt>
    <dgm:pt modelId="{BC7309F8-EDFF-4868-AFB7-423BFCDD6188}" type="sibTrans" cxnId="{D081A240-B8B6-42EB-A710-30395A6AA42F}">
      <dgm:prSet/>
      <dgm:spPr/>
      <dgm:t>
        <a:bodyPr/>
        <a:lstStyle/>
        <a:p>
          <a:endParaRPr lang="en-US"/>
        </a:p>
      </dgm:t>
    </dgm:pt>
    <dgm:pt modelId="{8FDFB625-C15C-4D9F-800C-511DCD4417E6}">
      <dgm:prSet phldrT="[Text]"/>
      <dgm:spPr>
        <a:solidFill>
          <a:schemeClr val="accent5">
            <a:lumMod val="50000"/>
            <a:alpha val="90000"/>
          </a:schemeClr>
        </a:solidFill>
      </dgm:spPr>
      <dgm:t>
        <a:bodyPr/>
        <a:lstStyle/>
        <a:p>
          <a:r>
            <a:rPr lang="en-US" i="0" dirty="0" err="1" smtClean="0">
              <a:solidFill>
                <a:srgbClr val="FFFFFF"/>
              </a:solidFill>
              <a:latin typeface="Arial" pitchFamily="34" charset="0"/>
            </a:rPr>
            <a:t>Pergolakan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</a:rPr>
            <a:t>pemikiran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</a:rPr>
            <a:t> 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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Kritik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dan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penentangan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terhadap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ide-ide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kufur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(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Demokrasi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,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Nasionalisme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,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dll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).</a:t>
          </a:r>
          <a:endParaRPr lang="en-US" dirty="0"/>
        </a:p>
      </dgm:t>
    </dgm:pt>
    <dgm:pt modelId="{C18D147F-B51F-41F9-9A57-E6E91BBD7117}" type="parTrans" cxnId="{C7C9893B-3723-434B-BA5A-E7E9E6280828}">
      <dgm:prSet/>
      <dgm:spPr/>
      <dgm:t>
        <a:bodyPr/>
        <a:lstStyle/>
        <a:p>
          <a:endParaRPr lang="en-US"/>
        </a:p>
      </dgm:t>
    </dgm:pt>
    <dgm:pt modelId="{95099799-9AC1-4703-A5A2-70A0884B92FD}" type="sibTrans" cxnId="{C7C9893B-3723-434B-BA5A-E7E9E6280828}">
      <dgm:prSet/>
      <dgm:spPr/>
      <dgm:t>
        <a:bodyPr/>
        <a:lstStyle/>
        <a:p>
          <a:endParaRPr lang="en-US"/>
        </a:p>
      </dgm:t>
    </dgm:pt>
    <dgm:pt modelId="{FDC27794-6E43-46A8-B2B7-3821B9BD1A7F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308A7178-AEF8-4A8C-AF18-D487896159FB}" type="parTrans" cxnId="{FE401E3D-B757-4525-ACB0-B832AE0E525C}">
      <dgm:prSet/>
      <dgm:spPr/>
      <dgm:t>
        <a:bodyPr/>
        <a:lstStyle/>
        <a:p>
          <a:endParaRPr lang="en-US"/>
        </a:p>
      </dgm:t>
    </dgm:pt>
    <dgm:pt modelId="{BC7F2811-9EEE-46C6-AFF0-4BDDD9A499E2}" type="sibTrans" cxnId="{FE401E3D-B757-4525-ACB0-B832AE0E525C}">
      <dgm:prSet/>
      <dgm:spPr/>
      <dgm:t>
        <a:bodyPr/>
        <a:lstStyle/>
        <a:p>
          <a:endParaRPr lang="en-US"/>
        </a:p>
      </dgm:t>
    </dgm:pt>
    <dgm:pt modelId="{F36C56CB-2863-4110-AFE9-574D5A04CD3F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Mengkritik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dan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mengoreksi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penguasa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yang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tidak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menerapkan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Islam.</a:t>
          </a:r>
          <a:endParaRPr lang="en-US" dirty="0"/>
        </a:p>
      </dgm:t>
    </dgm:pt>
    <dgm:pt modelId="{8C6382F5-542E-4A90-B2B7-D3471FE606F5}" type="parTrans" cxnId="{62F893AD-A34E-4212-B96C-62FAC9F0FB11}">
      <dgm:prSet/>
      <dgm:spPr/>
      <dgm:t>
        <a:bodyPr/>
        <a:lstStyle/>
        <a:p>
          <a:endParaRPr lang="en-US"/>
        </a:p>
      </dgm:t>
    </dgm:pt>
    <dgm:pt modelId="{50FC3E54-AC93-4DF2-B137-C7899468FDF6}" type="sibTrans" cxnId="{62F893AD-A34E-4212-B96C-62FAC9F0FB11}">
      <dgm:prSet/>
      <dgm:spPr/>
      <dgm:t>
        <a:bodyPr/>
        <a:lstStyle/>
        <a:p>
          <a:endParaRPr lang="en-US"/>
        </a:p>
      </dgm:t>
    </dgm:pt>
    <dgm:pt modelId="{88B537A0-DBB8-49F3-ACB0-F09E15F76E6B}">
      <dgm:prSet phldrT="[Text]"/>
      <dgm:spPr>
        <a:solidFill>
          <a:schemeClr val="accent2"/>
        </a:solidFill>
      </dgm:spPr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EF4E7279-7C3D-41C9-A6D6-52AF63DC9585}" type="parTrans" cxnId="{E14144B0-BADA-4A45-8DC0-380C628C6576}">
      <dgm:prSet/>
      <dgm:spPr/>
      <dgm:t>
        <a:bodyPr/>
        <a:lstStyle/>
        <a:p>
          <a:endParaRPr lang="en-US"/>
        </a:p>
      </dgm:t>
    </dgm:pt>
    <dgm:pt modelId="{D94C6907-C5CA-462A-98CA-794DA8F83902}" type="sibTrans" cxnId="{E14144B0-BADA-4A45-8DC0-380C628C6576}">
      <dgm:prSet/>
      <dgm:spPr/>
      <dgm:t>
        <a:bodyPr/>
        <a:lstStyle/>
        <a:p>
          <a:endParaRPr lang="en-US"/>
        </a:p>
      </dgm:t>
    </dgm:pt>
    <dgm:pt modelId="{061A9701-A55B-4EF9-AF36-EE3123261B2A}">
      <dgm:prSet phldrT="[Text]"/>
      <dgm:spPr>
        <a:solidFill>
          <a:srgbClr val="99CC00">
            <a:alpha val="90000"/>
          </a:srgbClr>
        </a:solidFill>
      </dgm:spPr>
      <dgm:t>
        <a:bodyPr/>
        <a:lstStyle/>
        <a:p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Membongkar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rencana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jahat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negara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kafir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i="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Penjajah</a:t>
          </a:r>
          <a:r>
            <a:rPr lang="en-US" i="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.</a:t>
          </a:r>
          <a:endParaRPr lang="en-US" dirty="0"/>
        </a:p>
      </dgm:t>
    </dgm:pt>
    <dgm:pt modelId="{6004DF6A-F832-4964-8EDC-5AF9B5AF4F74}" type="parTrans" cxnId="{91F9A77A-41A6-47E2-9310-801D6F680FCC}">
      <dgm:prSet/>
      <dgm:spPr/>
      <dgm:t>
        <a:bodyPr/>
        <a:lstStyle/>
        <a:p>
          <a:endParaRPr lang="en-US"/>
        </a:p>
      </dgm:t>
    </dgm:pt>
    <dgm:pt modelId="{3F45517A-B2F8-4049-8F53-16DBADD2F6C0}" type="sibTrans" cxnId="{91F9A77A-41A6-47E2-9310-801D6F680FCC}">
      <dgm:prSet/>
      <dgm:spPr/>
      <dgm:t>
        <a:bodyPr/>
        <a:lstStyle/>
        <a:p>
          <a:endParaRPr lang="en-US"/>
        </a:p>
      </dgm:t>
    </dgm:pt>
    <dgm:pt modelId="{8A6610FC-6681-485A-8174-F96A63B8CF23}" type="pres">
      <dgm:prSet presAssocID="{4C3DCC5F-07F3-43D5-AC78-CE888D4C5A5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739DC43-4556-4DFC-B8EB-4D4BA9AB8CD4}" type="pres">
      <dgm:prSet presAssocID="{2FC92FD1-7BFF-4FA2-8C78-0B4C0BB38003}" presName="composite" presStyleCnt="0"/>
      <dgm:spPr/>
    </dgm:pt>
    <dgm:pt modelId="{B995A340-C094-4A4E-B444-7F166F66D68E}" type="pres">
      <dgm:prSet presAssocID="{2FC92FD1-7BFF-4FA2-8C78-0B4C0BB38003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F0BF0BF-983F-4D48-904C-BACA2FDFDFA4}" type="pres">
      <dgm:prSet presAssocID="{2FC92FD1-7BFF-4FA2-8C78-0B4C0BB38003}" presName="descendantText" presStyleLbl="alignAcc1" presStyleIdx="0" presStyleCnt="4" custLinFactNeighborY="-560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B6398D-02E9-4FCB-BE56-0A5BA42F1F0A}" type="pres">
      <dgm:prSet presAssocID="{915D19FA-39CB-40BE-A17F-E48D3B235539}" presName="sp" presStyleCnt="0"/>
      <dgm:spPr/>
    </dgm:pt>
    <dgm:pt modelId="{707FE9B0-3B4D-42E8-81AE-8A1384246DDA}" type="pres">
      <dgm:prSet presAssocID="{37EF5CA5-5EEE-43F4-AEDF-96E0B6BC4E62}" presName="composite" presStyleCnt="0"/>
      <dgm:spPr/>
    </dgm:pt>
    <dgm:pt modelId="{1BDECD04-604E-425D-B22F-FAF92F5BB95F}" type="pres">
      <dgm:prSet presAssocID="{37EF5CA5-5EEE-43F4-AEDF-96E0B6BC4E62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729CB7-EF45-485A-B8A4-F64897A87187}" type="pres">
      <dgm:prSet presAssocID="{37EF5CA5-5EEE-43F4-AEDF-96E0B6BC4E62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C0954C-B220-48EC-9788-9A48F41E5FD6}" type="pres">
      <dgm:prSet presAssocID="{BC7309F8-EDFF-4868-AFB7-423BFCDD6188}" presName="sp" presStyleCnt="0"/>
      <dgm:spPr/>
    </dgm:pt>
    <dgm:pt modelId="{0D2ABBD2-A36F-46C1-A12F-631D372549F7}" type="pres">
      <dgm:prSet presAssocID="{FDC27794-6E43-46A8-B2B7-3821B9BD1A7F}" presName="composite" presStyleCnt="0"/>
      <dgm:spPr/>
    </dgm:pt>
    <dgm:pt modelId="{C0296DFA-47E7-4A9F-9107-D1A0D1C8267A}" type="pres">
      <dgm:prSet presAssocID="{FDC27794-6E43-46A8-B2B7-3821B9BD1A7F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3B56201-800A-4631-94C7-2DF4BDE20606}" type="pres">
      <dgm:prSet presAssocID="{FDC27794-6E43-46A8-B2B7-3821B9BD1A7F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F21D0F-4825-4106-AF11-69A69037B0A0}" type="pres">
      <dgm:prSet presAssocID="{BC7F2811-9EEE-46C6-AFF0-4BDDD9A499E2}" presName="sp" presStyleCnt="0"/>
      <dgm:spPr/>
    </dgm:pt>
    <dgm:pt modelId="{23481074-58D5-4643-B965-0B36C5A5E513}" type="pres">
      <dgm:prSet presAssocID="{88B537A0-DBB8-49F3-ACB0-F09E15F76E6B}" presName="composite" presStyleCnt="0"/>
      <dgm:spPr/>
    </dgm:pt>
    <dgm:pt modelId="{0FBBBF6C-C033-414C-98D5-618F464A5C2C}" type="pres">
      <dgm:prSet presAssocID="{88B537A0-DBB8-49F3-ACB0-F09E15F76E6B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91F3BEC-C543-401C-A4AF-9FB112138967}" type="pres">
      <dgm:prSet presAssocID="{88B537A0-DBB8-49F3-ACB0-F09E15F76E6B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FFE07A-5CAE-4815-A630-719D4D7FB6A6}" type="presOf" srcId="{82EBEFAC-BA47-4856-A7E6-F66D982D971C}" destId="{5F0BF0BF-983F-4D48-904C-BACA2FDFDFA4}" srcOrd="0" destOrd="0" presId="urn:microsoft.com/office/officeart/2005/8/layout/chevron2"/>
    <dgm:cxn modelId="{BDF35138-2A05-4CFB-A6A0-759A74252B54}" type="presOf" srcId="{37EF5CA5-5EEE-43F4-AEDF-96E0B6BC4E62}" destId="{1BDECD04-604E-425D-B22F-FAF92F5BB95F}" srcOrd="0" destOrd="0" presId="urn:microsoft.com/office/officeart/2005/8/layout/chevron2"/>
    <dgm:cxn modelId="{91F9A77A-41A6-47E2-9310-801D6F680FCC}" srcId="{FDC27794-6E43-46A8-B2B7-3821B9BD1A7F}" destId="{061A9701-A55B-4EF9-AF36-EE3123261B2A}" srcOrd="0" destOrd="0" parTransId="{6004DF6A-F832-4964-8EDC-5AF9B5AF4F74}" sibTransId="{3F45517A-B2F8-4049-8F53-16DBADD2F6C0}"/>
    <dgm:cxn modelId="{7BD3DA17-ABDB-4874-815E-862DE7B5851C}" type="presOf" srcId="{F36C56CB-2863-4110-AFE9-574D5A04CD3F}" destId="{791F3BEC-C543-401C-A4AF-9FB112138967}" srcOrd="0" destOrd="0" presId="urn:microsoft.com/office/officeart/2005/8/layout/chevron2"/>
    <dgm:cxn modelId="{FE401E3D-B757-4525-ACB0-B832AE0E525C}" srcId="{4C3DCC5F-07F3-43D5-AC78-CE888D4C5A50}" destId="{FDC27794-6E43-46A8-B2B7-3821B9BD1A7F}" srcOrd="2" destOrd="0" parTransId="{308A7178-AEF8-4A8C-AF18-D487896159FB}" sibTransId="{BC7F2811-9EEE-46C6-AFF0-4BDDD9A499E2}"/>
    <dgm:cxn modelId="{4EC58CFB-F20A-4665-BA4D-DCF624A29C39}" type="presOf" srcId="{061A9701-A55B-4EF9-AF36-EE3123261B2A}" destId="{23B56201-800A-4631-94C7-2DF4BDE20606}" srcOrd="0" destOrd="0" presId="urn:microsoft.com/office/officeart/2005/8/layout/chevron2"/>
    <dgm:cxn modelId="{277430EE-9B5A-4207-AB60-17A10FB6A33D}" type="presOf" srcId="{2FC92FD1-7BFF-4FA2-8C78-0B4C0BB38003}" destId="{B995A340-C094-4A4E-B444-7F166F66D68E}" srcOrd="0" destOrd="0" presId="urn:microsoft.com/office/officeart/2005/8/layout/chevron2"/>
    <dgm:cxn modelId="{16A89477-5BD3-4B86-B42F-0927EC1C8B8E}" srcId="{2FC92FD1-7BFF-4FA2-8C78-0B4C0BB38003}" destId="{82EBEFAC-BA47-4856-A7E6-F66D982D971C}" srcOrd="0" destOrd="0" parTransId="{7D0FED10-0078-4916-9D96-CC54B510633B}" sibTransId="{6E347903-621D-4599-982B-11B202E11E49}"/>
    <dgm:cxn modelId="{E14144B0-BADA-4A45-8DC0-380C628C6576}" srcId="{4C3DCC5F-07F3-43D5-AC78-CE888D4C5A50}" destId="{88B537A0-DBB8-49F3-ACB0-F09E15F76E6B}" srcOrd="3" destOrd="0" parTransId="{EF4E7279-7C3D-41C9-A6D6-52AF63DC9585}" sibTransId="{D94C6907-C5CA-462A-98CA-794DA8F83902}"/>
    <dgm:cxn modelId="{62F893AD-A34E-4212-B96C-62FAC9F0FB11}" srcId="{88B537A0-DBB8-49F3-ACB0-F09E15F76E6B}" destId="{F36C56CB-2863-4110-AFE9-574D5A04CD3F}" srcOrd="0" destOrd="0" parTransId="{8C6382F5-542E-4A90-B2B7-D3471FE606F5}" sibTransId="{50FC3E54-AC93-4DF2-B137-C7899468FDF6}"/>
    <dgm:cxn modelId="{D0D79232-32A4-4184-9E9A-7AA9D0DCB5CA}" type="presOf" srcId="{4C3DCC5F-07F3-43D5-AC78-CE888D4C5A50}" destId="{8A6610FC-6681-485A-8174-F96A63B8CF23}" srcOrd="0" destOrd="0" presId="urn:microsoft.com/office/officeart/2005/8/layout/chevron2"/>
    <dgm:cxn modelId="{59EDE1D2-B748-4C60-82DD-950B4D45A52A}" type="presOf" srcId="{FDC27794-6E43-46A8-B2B7-3821B9BD1A7F}" destId="{C0296DFA-47E7-4A9F-9107-D1A0D1C8267A}" srcOrd="0" destOrd="0" presId="urn:microsoft.com/office/officeart/2005/8/layout/chevron2"/>
    <dgm:cxn modelId="{C7C9893B-3723-434B-BA5A-E7E9E6280828}" srcId="{37EF5CA5-5EEE-43F4-AEDF-96E0B6BC4E62}" destId="{8FDFB625-C15C-4D9F-800C-511DCD4417E6}" srcOrd="0" destOrd="0" parTransId="{C18D147F-B51F-41F9-9A57-E6E91BBD7117}" sibTransId="{95099799-9AC1-4703-A5A2-70A0884B92FD}"/>
    <dgm:cxn modelId="{967737BB-4762-4AC0-8565-BABBD222F30A}" type="presOf" srcId="{88B537A0-DBB8-49F3-ACB0-F09E15F76E6B}" destId="{0FBBBF6C-C033-414C-98D5-618F464A5C2C}" srcOrd="0" destOrd="0" presId="urn:microsoft.com/office/officeart/2005/8/layout/chevron2"/>
    <dgm:cxn modelId="{D081A240-B8B6-42EB-A710-30395A6AA42F}" srcId="{4C3DCC5F-07F3-43D5-AC78-CE888D4C5A50}" destId="{37EF5CA5-5EEE-43F4-AEDF-96E0B6BC4E62}" srcOrd="1" destOrd="0" parTransId="{F89ECFA7-BFA2-4294-AC50-D0C47B2CD3FE}" sibTransId="{BC7309F8-EDFF-4868-AFB7-423BFCDD6188}"/>
    <dgm:cxn modelId="{AA7516DD-E863-4822-AE00-1A0BBA1A8B2E}" srcId="{4C3DCC5F-07F3-43D5-AC78-CE888D4C5A50}" destId="{2FC92FD1-7BFF-4FA2-8C78-0B4C0BB38003}" srcOrd="0" destOrd="0" parTransId="{FC9796EC-89DF-4C55-AAEE-52EB8F9B56AF}" sibTransId="{915D19FA-39CB-40BE-A17F-E48D3B235539}"/>
    <dgm:cxn modelId="{EE7BE9A8-BAF5-47EC-8500-FA3DABAAD475}" type="presOf" srcId="{8FDFB625-C15C-4D9F-800C-511DCD4417E6}" destId="{9B729CB7-EF45-485A-B8A4-F64897A87187}" srcOrd="0" destOrd="0" presId="urn:microsoft.com/office/officeart/2005/8/layout/chevron2"/>
    <dgm:cxn modelId="{06452957-C47B-4BDE-BCDF-FAAE4869654A}" type="presParOf" srcId="{8A6610FC-6681-485A-8174-F96A63B8CF23}" destId="{7739DC43-4556-4DFC-B8EB-4D4BA9AB8CD4}" srcOrd="0" destOrd="0" presId="urn:microsoft.com/office/officeart/2005/8/layout/chevron2"/>
    <dgm:cxn modelId="{C8D82CF4-5882-46F8-B462-7219C734044D}" type="presParOf" srcId="{7739DC43-4556-4DFC-B8EB-4D4BA9AB8CD4}" destId="{B995A340-C094-4A4E-B444-7F166F66D68E}" srcOrd="0" destOrd="0" presId="urn:microsoft.com/office/officeart/2005/8/layout/chevron2"/>
    <dgm:cxn modelId="{BBA3E65F-EE9C-4B99-9FAB-8B2B9AB1A51D}" type="presParOf" srcId="{7739DC43-4556-4DFC-B8EB-4D4BA9AB8CD4}" destId="{5F0BF0BF-983F-4D48-904C-BACA2FDFDFA4}" srcOrd="1" destOrd="0" presId="urn:microsoft.com/office/officeart/2005/8/layout/chevron2"/>
    <dgm:cxn modelId="{3FC1AA0B-184E-499D-813E-70136C936218}" type="presParOf" srcId="{8A6610FC-6681-485A-8174-F96A63B8CF23}" destId="{24B6398D-02E9-4FCB-BE56-0A5BA42F1F0A}" srcOrd="1" destOrd="0" presId="urn:microsoft.com/office/officeart/2005/8/layout/chevron2"/>
    <dgm:cxn modelId="{5E60883C-9FCD-41A7-913F-21CB756CBD75}" type="presParOf" srcId="{8A6610FC-6681-485A-8174-F96A63B8CF23}" destId="{707FE9B0-3B4D-42E8-81AE-8A1384246DDA}" srcOrd="2" destOrd="0" presId="urn:microsoft.com/office/officeart/2005/8/layout/chevron2"/>
    <dgm:cxn modelId="{835DC45A-B635-42A3-8154-B72547FDD8A5}" type="presParOf" srcId="{707FE9B0-3B4D-42E8-81AE-8A1384246DDA}" destId="{1BDECD04-604E-425D-B22F-FAF92F5BB95F}" srcOrd="0" destOrd="0" presId="urn:microsoft.com/office/officeart/2005/8/layout/chevron2"/>
    <dgm:cxn modelId="{AD6CB5A0-D163-4B67-B9AF-407DEFB4650D}" type="presParOf" srcId="{707FE9B0-3B4D-42E8-81AE-8A1384246DDA}" destId="{9B729CB7-EF45-485A-B8A4-F64897A87187}" srcOrd="1" destOrd="0" presId="urn:microsoft.com/office/officeart/2005/8/layout/chevron2"/>
    <dgm:cxn modelId="{7F515848-223F-4D85-925E-2E8FDDC082E8}" type="presParOf" srcId="{8A6610FC-6681-485A-8174-F96A63B8CF23}" destId="{D7C0954C-B220-48EC-9788-9A48F41E5FD6}" srcOrd="3" destOrd="0" presId="urn:microsoft.com/office/officeart/2005/8/layout/chevron2"/>
    <dgm:cxn modelId="{B685E28B-6401-4F9C-AA94-50DE9D36729E}" type="presParOf" srcId="{8A6610FC-6681-485A-8174-F96A63B8CF23}" destId="{0D2ABBD2-A36F-46C1-A12F-631D372549F7}" srcOrd="4" destOrd="0" presId="urn:microsoft.com/office/officeart/2005/8/layout/chevron2"/>
    <dgm:cxn modelId="{FEF5F7AF-3554-41F4-90D9-C31463F150E0}" type="presParOf" srcId="{0D2ABBD2-A36F-46C1-A12F-631D372549F7}" destId="{C0296DFA-47E7-4A9F-9107-D1A0D1C8267A}" srcOrd="0" destOrd="0" presId="urn:microsoft.com/office/officeart/2005/8/layout/chevron2"/>
    <dgm:cxn modelId="{6CACECED-2969-487C-A7A6-79147B03D008}" type="presParOf" srcId="{0D2ABBD2-A36F-46C1-A12F-631D372549F7}" destId="{23B56201-800A-4631-94C7-2DF4BDE20606}" srcOrd="1" destOrd="0" presId="urn:microsoft.com/office/officeart/2005/8/layout/chevron2"/>
    <dgm:cxn modelId="{A425F21F-7E00-44F3-AC21-4DB507D2E201}" type="presParOf" srcId="{8A6610FC-6681-485A-8174-F96A63B8CF23}" destId="{E7F21D0F-4825-4106-AF11-69A69037B0A0}" srcOrd="5" destOrd="0" presId="urn:microsoft.com/office/officeart/2005/8/layout/chevron2"/>
    <dgm:cxn modelId="{79260352-8D58-4EBB-8DA6-572EFD109FFE}" type="presParOf" srcId="{8A6610FC-6681-485A-8174-F96A63B8CF23}" destId="{23481074-58D5-4643-B965-0B36C5A5E513}" srcOrd="6" destOrd="0" presId="urn:microsoft.com/office/officeart/2005/8/layout/chevron2"/>
    <dgm:cxn modelId="{7BB61906-5AC3-44EF-A2E1-8EACDAE29FF8}" type="presParOf" srcId="{23481074-58D5-4643-B965-0B36C5A5E513}" destId="{0FBBBF6C-C033-414C-98D5-618F464A5C2C}" srcOrd="0" destOrd="0" presId="urn:microsoft.com/office/officeart/2005/8/layout/chevron2"/>
    <dgm:cxn modelId="{A41D71A2-84F9-438A-B944-5B8DB85F2C63}" type="presParOf" srcId="{23481074-58D5-4643-B965-0B36C5A5E513}" destId="{791F3BEC-C543-401C-A4AF-9FB11213896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14235B-7CA2-48CA-AE8C-B560A1EE3F95}">
      <dsp:nvSpPr>
        <dsp:cNvPr id="0" name=""/>
        <dsp:cNvSpPr/>
      </dsp:nvSpPr>
      <dsp:spPr>
        <a:xfrm rot="5400000">
          <a:off x="-252115" y="306797"/>
          <a:ext cx="1680770" cy="1176539"/>
        </a:xfrm>
        <a:prstGeom prst="chevron">
          <a:avLst/>
        </a:prstGeom>
        <a:solidFill>
          <a:srgbClr val="002060"/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500" kern="1200" dirty="0" smtClean="0"/>
            <a:t>1</a:t>
          </a:r>
          <a:endParaRPr lang="id-ID" sz="3500" kern="1200" dirty="0"/>
        </a:p>
      </dsp:txBody>
      <dsp:txXfrm rot="-5400000">
        <a:off x="1" y="642952"/>
        <a:ext cx="1176539" cy="504231"/>
      </dsp:txXfrm>
    </dsp:sp>
    <dsp:sp modelId="{0EC43355-5863-42BC-BFE1-20C3A77705F3}">
      <dsp:nvSpPr>
        <dsp:cNvPr id="0" name=""/>
        <dsp:cNvSpPr/>
      </dsp:nvSpPr>
      <dsp:spPr>
        <a:xfrm rot="5400000">
          <a:off x="4362499" y="-3131277"/>
          <a:ext cx="1092500" cy="7464420"/>
        </a:xfrm>
        <a:prstGeom prst="round2SameRect">
          <a:avLst/>
        </a:prstGeom>
        <a:solidFill>
          <a:srgbClr val="FFC000">
            <a:alpha val="90000"/>
          </a:srgb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3300" kern="1200" dirty="0" smtClean="0"/>
            <a:t>Potensi Hidup Manusia :Kebutuhan Fisik &amp; Naluri</a:t>
          </a:r>
          <a:r>
            <a:rPr lang="en-US" sz="3300" kern="1200" dirty="0" smtClean="0"/>
            <a:t> </a:t>
          </a:r>
          <a:r>
            <a:rPr lang="en-US" sz="3300" kern="1200" dirty="0" smtClean="0">
              <a:sym typeface="Wingdings" pitchFamily="2" charset="2"/>
            </a:rPr>
            <a:t> </a:t>
          </a:r>
          <a:r>
            <a:rPr lang="en-US" sz="3300" kern="1200" dirty="0" err="1" smtClean="0">
              <a:sym typeface="Wingdings" pitchFamily="2" charset="2"/>
            </a:rPr>
            <a:t>butuh</a:t>
          </a:r>
          <a:r>
            <a:rPr lang="en-US" sz="3300" kern="1200" dirty="0" smtClean="0">
              <a:sym typeface="Wingdings" pitchFamily="2" charset="2"/>
            </a:rPr>
            <a:t> </a:t>
          </a:r>
          <a:r>
            <a:rPr lang="en-US" sz="3300" kern="1200" dirty="0" err="1" smtClean="0">
              <a:sym typeface="Wingdings" pitchFamily="2" charset="2"/>
            </a:rPr>
            <a:t>dipenuhi</a:t>
          </a:r>
          <a:endParaRPr lang="id-ID" sz="3300" kern="1200" dirty="0"/>
        </a:p>
      </dsp:txBody>
      <dsp:txXfrm rot="-5400000">
        <a:off x="1176540" y="108013"/>
        <a:ext cx="7411089" cy="985838"/>
      </dsp:txXfrm>
    </dsp:sp>
    <dsp:sp modelId="{64C5EA23-E703-4407-B2E2-0636F3B1F330}">
      <dsp:nvSpPr>
        <dsp:cNvPr id="0" name=""/>
        <dsp:cNvSpPr/>
      </dsp:nvSpPr>
      <dsp:spPr>
        <a:xfrm rot="5400000">
          <a:off x="-252115" y="1820854"/>
          <a:ext cx="1680770" cy="1176539"/>
        </a:xfrm>
        <a:prstGeom prst="chevron">
          <a:avLst/>
        </a:prstGeom>
        <a:solidFill>
          <a:schemeClr val="accent2">
            <a:lumMod val="7500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500" kern="1200" dirty="0" smtClean="0"/>
            <a:t>2</a:t>
          </a:r>
          <a:endParaRPr lang="id-ID" sz="3500" kern="1200" dirty="0"/>
        </a:p>
      </dsp:txBody>
      <dsp:txXfrm rot="-5400000">
        <a:off x="1" y="2157009"/>
        <a:ext cx="1176539" cy="504231"/>
      </dsp:txXfrm>
    </dsp:sp>
    <dsp:sp modelId="{AB14CC8D-71C3-488B-953F-98CCA6E588D0}">
      <dsp:nvSpPr>
        <dsp:cNvPr id="0" name=""/>
        <dsp:cNvSpPr/>
      </dsp:nvSpPr>
      <dsp:spPr>
        <a:xfrm rot="5400000">
          <a:off x="4362499" y="-1617221"/>
          <a:ext cx="1092500" cy="7464420"/>
        </a:xfrm>
        <a:prstGeom prst="round2SameRect">
          <a:avLst/>
        </a:prstGeom>
        <a:solidFill>
          <a:srgbClr val="00B050">
            <a:alpha val="90000"/>
          </a:srgb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4696" tIns="20955" rIns="20955" bIns="20955" numCol="1" spcCol="1270" anchor="ctr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3300" kern="1200" dirty="0" smtClean="0"/>
            <a:t>Keseluruhan aktifitas manusia adalah dalam rangka memenuhi kebutuhan hidupnya</a:t>
          </a:r>
          <a:endParaRPr lang="id-ID" sz="3300" kern="1200" dirty="0"/>
        </a:p>
      </dsp:txBody>
      <dsp:txXfrm rot="-5400000">
        <a:off x="1176540" y="1622069"/>
        <a:ext cx="7411089" cy="985838"/>
      </dsp:txXfrm>
    </dsp:sp>
    <dsp:sp modelId="{71511057-8061-4626-8D3E-D872DC34E95A}">
      <dsp:nvSpPr>
        <dsp:cNvPr id="0" name=""/>
        <dsp:cNvSpPr/>
      </dsp:nvSpPr>
      <dsp:spPr>
        <a:xfrm rot="5400000">
          <a:off x="-252115" y="3917262"/>
          <a:ext cx="1680770" cy="117653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225" tIns="22225" rIns="22225" bIns="22225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500" kern="1200" dirty="0" smtClean="0"/>
            <a:t>3</a:t>
          </a:r>
          <a:endParaRPr lang="id-ID" sz="3500" kern="1200" dirty="0"/>
        </a:p>
      </dsp:txBody>
      <dsp:txXfrm rot="-5400000">
        <a:off x="1" y="4253417"/>
        <a:ext cx="1176539" cy="504231"/>
      </dsp:txXfrm>
    </dsp:sp>
    <dsp:sp modelId="{07494E6B-1B96-4E3B-AFB0-AE1747C5EEC3}">
      <dsp:nvSpPr>
        <dsp:cNvPr id="0" name=""/>
        <dsp:cNvSpPr/>
      </dsp:nvSpPr>
      <dsp:spPr>
        <a:xfrm rot="5400000">
          <a:off x="3780147" y="479187"/>
          <a:ext cx="2257205" cy="7464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3200" b="1" kern="1200" dirty="0" smtClean="0"/>
            <a:t>Bagaimana </a:t>
          </a:r>
          <a:r>
            <a:rPr lang="en-US" sz="3200" b="1" kern="1200" dirty="0" err="1" smtClean="0"/>
            <a:t>menggapai</a:t>
          </a:r>
          <a:r>
            <a:rPr lang="en-US" sz="3200" b="1" kern="1200" dirty="0" smtClean="0"/>
            <a:t> </a:t>
          </a:r>
          <a:r>
            <a:rPr lang="id-ID" sz="3200" b="1" kern="1200" dirty="0" smtClean="0"/>
            <a:t>kehidupan</a:t>
          </a:r>
          <a:r>
            <a:rPr lang="en-US" sz="3200" b="1" kern="1200" dirty="0" smtClean="0"/>
            <a:t> yang </a:t>
          </a:r>
          <a:r>
            <a:rPr lang="en-US" sz="3200" b="1" kern="1200" dirty="0" err="1" smtClean="0"/>
            <a:t>mulia</a:t>
          </a:r>
          <a:r>
            <a:rPr lang="en-US" sz="3200" b="1" kern="1200" dirty="0" smtClean="0"/>
            <a:t> :</a:t>
          </a:r>
          <a:r>
            <a:rPr lang="id-ID" sz="3200" b="1" kern="1200" dirty="0" smtClean="0"/>
            <a:t> selamat, bahagia, sejahtera </a:t>
          </a:r>
          <a:r>
            <a:rPr lang="en-US" sz="3200" b="1" kern="1200" dirty="0" err="1" smtClean="0"/>
            <a:t>sekarang</a:t>
          </a:r>
          <a:r>
            <a:rPr lang="en-US" sz="3200" b="1" kern="1200" dirty="0" smtClean="0"/>
            <a:t> </a:t>
          </a:r>
          <a:r>
            <a:rPr lang="en-US" sz="3200" b="1" kern="1200" dirty="0" err="1" smtClean="0"/>
            <a:t>dan</a:t>
          </a:r>
          <a:r>
            <a:rPr lang="en-US" sz="3200" b="1" kern="1200" dirty="0" smtClean="0"/>
            <a:t> yang </a:t>
          </a:r>
          <a:r>
            <a:rPr lang="en-US" sz="3200" b="1" kern="1200" dirty="0" err="1" smtClean="0"/>
            <a:t>akan</a:t>
          </a:r>
          <a:r>
            <a:rPr lang="en-US" sz="3200" b="1" kern="1200" dirty="0" smtClean="0"/>
            <a:t> </a:t>
          </a:r>
          <a:r>
            <a:rPr lang="en-US" sz="3200" b="1" kern="1200" dirty="0" err="1" smtClean="0"/>
            <a:t>datang</a:t>
          </a:r>
          <a:r>
            <a:rPr lang="id-ID" sz="3200" b="1" kern="1200" dirty="0" smtClean="0"/>
            <a:t>??? </a:t>
          </a:r>
          <a:r>
            <a:rPr lang="id-ID" sz="3200" b="1" kern="1200" dirty="0" smtClean="0">
              <a:sym typeface="Wingdings" pitchFamily="2" charset="2"/>
            </a:rPr>
            <a:t> tergantung </a:t>
          </a:r>
          <a:r>
            <a:rPr lang="en-US" sz="3200" b="1" kern="1200" dirty="0" err="1" smtClean="0">
              <a:sym typeface="Wingdings" pitchFamily="2" charset="2"/>
            </a:rPr>
            <a:t>pemikiran</a:t>
          </a:r>
          <a:r>
            <a:rPr lang="en-US" sz="3200" b="1" kern="1200" dirty="0" smtClean="0">
              <a:sym typeface="Wingdings" pitchFamily="2" charset="2"/>
            </a:rPr>
            <a:t> </a:t>
          </a:r>
          <a:r>
            <a:rPr lang="en-US" sz="3200" b="1" kern="1200" dirty="0" err="1" smtClean="0">
              <a:sym typeface="Wingdings" pitchFamily="2" charset="2"/>
            </a:rPr>
            <a:t>dan</a:t>
          </a:r>
          <a:r>
            <a:rPr lang="en-US" sz="3200" b="1" kern="1200" dirty="0" smtClean="0">
              <a:sym typeface="Wingdings" pitchFamily="2" charset="2"/>
            </a:rPr>
            <a:t> </a:t>
          </a:r>
          <a:r>
            <a:rPr lang="en-US" sz="3200" b="1" kern="1200" dirty="0" err="1" smtClean="0">
              <a:sym typeface="Wingdings" pitchFamily="2" charset="2"/>
            </a:rPr>
            <a:t>aturan</a:t>
          </a:r>
          <a:r>
            <a:rPr lang="en-US" sz="3200" b="1" kern="1200" dirty="0" smtClean="0">
              <a:sym typeface="Wingdings" pitchFamily="2" charset="2"/>
            </a:rPr>
            <a:t> yang </a:t>
          </a:r>
          <a:r>
            <a:rPr lang="en-US" sz="3200" b="1" kern="1200" dirty="0" err="1" smtClean="0">
              <a:sym typeface="Wingdings" pitchFamily="2" charset="2"/>
            </a:rPr>
            <a:t>memandu</a:t>
          </a:r>
          <a:r>
            <a:rPr lang="id-ID" sz="3200" b="1" kern="1200" dirty="0" smtClean="0">
              <a:sym typeface="Wingdings" pitchFamily="2" charset="2"/>
            </a:rPr>
            <a:t> tindakannya</a:t>
          </a:r>
          <a:endParaRPr lang="id-ID" sz="3200" b="1" kern="1200" dirty="0"/>
        </a:p>
      </dsp:txBody>
      <dsp:txXfrm rot="-5400000">
        <a:off x="1176540" y="3192982"/>
        <a:ext cx="7354232" cy="20368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A54AD1-E656-459E-ACD5-84B340A02B35}">
      <dsp:nvSpPr>
        <dsp:cNvPr id="0" name=""/>
        <dsp:cNvSpPr/>
      </dsp:nvSpPr>
      <dsp:spPr>
        <a:xfrm>
          <a:off x="360055" y="0"/>
          <a:ext cx="7992857" cy="1158245"/>
        </a:xfrm>
        <a:prstGeom prst="roundRect">
          <a:avLst>
            <a:gd name="adj" fmla="val 10000"/>
          </a:avLst>
        </a:prstGeom>
        <a:solidFill>
          <a:schemeClr val="accent3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40640" rIns="6096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200" b="1" kern="1200" dirty="0" smtClean="0">
              <a:solidFill>
                <a:schemeClr val="accent1">
                  <a:lumMod val="50000"/>
                </a:schemeClr>
              </a:solidFill>
            </a:rPr>
            <a:t>MEMAHAMI M</a:t>
          </a:r>
          <a:r>
            <a:rPr lang="en-US" sz="3200" b="1" kern="1200" dirty="0" smtClean="0">
              <a:solidFill>
                <a:schemeClr val="accent1">
                  <a:lumMod val="50000"/>
                </a:schemeClr>
              </a:solidFill>
            </a:rPr>
            <a:t>ASALAH</a:t>
          </a:r>
          <a:r>
            <a:rPr lang="id-ID" sz="3200" b="1" kern="1200" dirty="0" smtClean="0">
              <a:solidFill>
                <a:schemeClr val="accent1">
                  <a:lumMod val="50000"/>
                </a:schemeClr>
              </a:solidFill>
            </a:rPr>
            <a:t> SOSIAL </a:t>
          </a:r>
          <a:br>
            <a:rPr lang="id-ID" sz="3200" b="1" kern="1200" dirty="0" smtClean="0">
              <a:solidFill>
                <a:schemeClr val="accent1">
                  <a:lumMod val="50000"/>
                </a:schemeClr>
              </a:solidFill>
            </a:rPr>
          </a:br>
          <a:r>
            <a:rPr lang="id-ID" sz="3200" b="1" kern="1200" dirty="0" smtClean="0">
              <a:solidFill>
                <a:schemeClr val="accent1">
                  <a:lumMod val="50000"/>
                </a:schemeClr>
              </a:solidFill>
            </a:rPr>
            <a:t>DALAM PERSPEKTIF ISLAM</a:t>
          </a:r>
          <a:endParaRPr lang="id-ID" sz="32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93979" y="33924"/>
        <a:ext cx="7925009" cy="1090397"/>
      </dsp:txXfrm>
    </dsp:sp>
    <dsp:sp modelId="{74003F64-D7CE-417F-A9C4-153ADFE0AEC0}">
      <dsp:nvSpPr>
        <dsp:cNvPr id="0" name=""/>
        <dsp:cNvSpPr/>
      </dsp:nvSpPr>
      <dsp:spPr>
        <a:xfrm>
          <a:off x="674404" y="1315801"/>
          <a:ext cx="1158245" cy="115824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FFC93F0-D325-42BB-8583-3EB4567A15E8}">
      <dsp:nvSpPr>
        <dsp:cNvPr id="0" name=""/>
        <dsp:cNvSpPr/>
      </dsp:nvSpPr>
      <dsp:spPr>
        <a:xfrm>
          <a:off x="35932" y="1247134"/>
          <a:ext cx="8677035" cy="1489168"/>
        </a:xfrm>
        <a:prstGeom prst="roundRect">
          <a:avLst>
            <a:gd name="adj" fmla="val 16670"/>
          </a:avLst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300" kern="1200" dirty="0" smtClean="0"/>
            <a:t>Problem Sosial </a:t>
          </a:r>
          <a:r>
            <a:rPr lang="id-ID" sz="3200" b="1" kern="1200" dirty="0" smtClean="0">
              <a:solidFill>
                <a:srgbClr val="00B0F0"/>
              </a:solidFill>
            </a:rPr>
            <a:t>(Kejahatan/jarimah)</a:t>
          </a:r>
          <a:r>
            <a:rPr lang="id-ID" sz="2300" kern="1200" dirty="0" smtClean="0"/>
            <a:t> :</a:t>
          </a:r>
          <a:r>
            <a:rPr lang="id-ID" sz="2300" kern="1200" dirty="0" smtClean="0">
              <a:sym typeface="Wingdings" pitchFamily="2" charset="2"/>
            </a:rPr>
            <a:t> perbuatan yang bertentangan dengan Hukum-hukum Islam bukan sesuatu yang fitri, bukan profesi</a:t>
          </a:r>
          <a:endParaRPr lang="id-ID" sz="2300" kern="1200" dirty="0"/>
        </a:p>
      </dsp:txBody>
      <dsp:txXfrm>
        <a:off x="108640" y="1319842"/>
        <a:ext cx="8531619" cy="1343752"/>
      </dsp:txXfrm>
    </dsp:sp>
    <dsp:sp modelId="{4149FFED-5834-4526-BEC8-1411FA37381E}">
      <dsp:nvSpPr>
        <dsp:cNvPr id="0" name=""/>
        <dsp:cNvSpPr/>
      </dsp:nvSpPr>
      <dsp:spPr>
        <a:xfrm>
          <a:off x="668436" y="2942794"/>
          <a:ext cx="1158245" cy="115824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E3F4C1-4D91-46C6-82F2-FC9FC81D9D67}">
      <dsp:nvSpPr>
        <dsp:cNvPr id="0" name=""/>
        <dsp:cNvSpPr/>
      </dsp:nvSpPr>
      <dsp:spPr>
        <a:xfrm>
          <a:off x="17990" y="2946061"/>
          <a:ext cx="8688972" cy="1518437"/>
        </a:xfrm>
        <a:prstGeom prst="roundRect">
          <a:avLst>
            <a:gd name="adj" fmla="val 16670"/>
          </a:avLst>
        </a:prstGeom>
        <a:solidFill>
          <a:schemeClr val="accent1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>
              <a:sym typeface="Wingdings" pitchFamily="2" charset="2"/>
            </a:rPr>
            <a:t>Kejahatan : bertentangan dengan nilai-nilai kemanusiaan (Hak Asasiyah Manusia) menimbulkan problem kemanusiaan</a:t>
          </a:r>
          <a:endParaRPr lang="id-ID" sz="2400" kern="1200" dirty="0"/>
        </a:p>
      </dsp:txBody>
      <dsp:txXfrm>
        <a:off x="92127" y="3020198"/>
        <a:ext cx="8540698" cy="1370163"/>
      </dsp:txXfrm>
    </dsp:sp>
    <dsp:sp modelId="{02806716-2093-41B9-97AF-792064CFB691}">
      <dsp:nvSpPr>
        <dsp:cNvPr id="0" name=""/>
        <dsp:cNvSpPr/>
      </dsp:nvSpPr>
      <dsp:spPr>
        <a:xfrm>
          <a:off x="662443" y="4905546"/>
          <a:ext cx="1158245" cy="1158245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A251F0-56BC-480D-940D-82C7EE1190C8}">
      <dsp:nvSpPr>
        <dsp:cNvPr id="0" name=""/>
        <dsp:cNvSpPr/>
      </dsp:nvSpPr>
      <dsp:spPr>
        <a:xfrm>
          <a:off x="6004" y="4603013"/>
          <a:ext cx="8700958" cy="1869130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Syara’ menjelaskan bahwa semua bentuk Kejahatan akan dikenai Sanksi di Dunia dan di Akhirat</a:t>
          </a:r>
          <a:endParaRPr lang="id-ID" sz="2400" kern="1200" dirty="0"/>
        </a:p>
      </dsp:txBody>
      <dsp:txXfrm>
        <a:off x="97264" y="4694273"/>
        <a:ext cx="8518438" cy="16866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9274B3-2D4C-4848-90F2-64F1DECB163F}">
      <dsp:nvSpPr>
        <dsp:cNvPr id="0" name=""/>
        <dsp:cNvSpPr/>
      </dsp:nvSpPr>
      <dsp:spPr>
        <a:xfrm>
          <a:off x="0" y="331029"/>
          <a:ext cx="8229600" cy="1015211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99872" rIns="63870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400" kern="1200" dirty="0" smtClean="0"/>
            <a:t>Menerapkan Hukum Islam</a:t>
          </a:r>
          <a:endParaRPr lang="id-ID" sz="2400" kern="1200" dirty="0"/>
        </a:p>
      </dsp:txBody>
      <dsp:txXfrm>
        <a:off x="0" y="331029"/>
        <a:ext cx="8229600" cy="1015211"/>
      </dsp:txXfrm>
    </dsp:sp>
    <dsp:sp modelId="{77806E67-1F3B-42B2-A8EB-11C3C8D9BEFA}">
      <dsp:nvSpPr>
        <dsp:cNvPr id="0" name=""/>
        <dsp:cNvSpPr/>
      </dsp:nvSpPr>
      <dsp:spPr>
        <a:xfrm>
          <a:off x="411480" y="0"/>
          <a:ext cx="1341095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1.</a:t>
          </a:r>
          <a:endParaRPr lang="id-ID" sz="2400" kern="1200" dirty="0"/>
        </a:p>
      </dsp:txBody>
      <dsp:txXfrm>
        <a:off x="447506" y="36026"/>
        <a:ext cx="1269043" cy="665948"/>
      </dsp:txXfrm>
    </dsp:sp>
    <dsp:sp modelId="{E8BC7BDE-E8FD-4970-BFA0-6B2393C4551A}">
      <dsp:nvSpPr>
        <dsp:cNvPr id="0" name=""/>
        <dsp:cNvSpPr/>
      </dsp:nvSpPr>
      <dsp:spPr>
        <a:xfrm>
          <a:off x="0" y="1933718"/>
          <a:ext cx="8229600" cy="1023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99872" rIns="63870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400" kern="1200" dirty="0" smtClean="0"/>
            <a:t>Mempertahankan / menjaga Hukum Islam</a:t>
          </a:r>
          <a:endParaRPr lang="id-ID" sz="2400" kern="1200" dirty="0"/>
        </a:p>
      </dsp:txBody>
      <dsp:txXfrm>
        <a:off x="0" y="1933718"/>
        <a:ext cx="8229600" cy="1023750"/>
      </dsp:txXfrm>
    </dsp:sp>
    <dsp:sp modelId="{55D32E6E-5B59-4B2E-9B25-9D649BC939DC}">
      <dsp:nvSpPr>
        <dsp:cNvPr id="0" name=""/>
        <dsp:cNvSpPr/>
      </dsp:nvSpPr>
      <dsp:spPr>
        <a:xfrm>
          <a:off x="411480" y="1564718"/>
          <a:ext cx="1341095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2.                        </a:t>
          </a:r>
          <a:endParaRPr lang="id-ID" sz="2400" kern="1200" dirty="0"/>
        </a:p>
      </dsp:txBody>
      <dsp:txXfrm>
        <a:off x="447506" y="1600744"/>
        <a:ext cx="1269043" cy="665948"/>
      </dsp:txXfrm>
    </dsp:sp>
    <dsp:sp modelId="{6162443B-DB55-42BF-B0C9-0CAAD0708112}">
      <dsp:nvSpPr>
        <dsp:cNvPr id="0" name=""/>
        <dsp:cNvSpPr/>
      </dsp:nvSpPr>
      <dsp:spPr>
        <a:xfrm>
          <a:off x="0" y="3461468"/>
          <a:ext cx="8229600" cy="1023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8708" tIns="499872" rIns="638708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400" kern="1200" dirty="0" smtClean="0"/>
            <a:t>Menyebarluaskan Islam ke seluruh alam</a:t>
          </a:r>
          <a:endParaRPr lang="id-ID" sz="2400" kern="1200" dirty="0"/>
        </a:p>
      </dsp:txBody>
      <dsp:txXfrm>
        <a:off x="0" y="3461468"/>
        <a:ext cx="8229600" cy="1023750"/>
      </dsp:txXfrm>
    </dsp:sp>
    <dsp:sp modelId="{4521B123-3B35-436C-AD3B-B049C5FD628E}">
      <dsp:nvSpPr>
        <dsp:cNvPr id="0" name=""/>
        <dsp:cNvSpPr/>
      </dsp:nvSpPr>
      <dsp:spPr>
        <a:xfrm>
          <a:off x="411480" y="3092468"/>
          <a:ext cx="1341095" cy="73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400" kern="1200" dirty="0" smtClean="0"/>
            <a:t>3.</a:t>
          </a:r>
          <a:endParaRPr lang="id-ID" sz="2400" kern="1200" dirty="0"/>
        </a:p>
      </dsp:txBody>
      <dsp:txXfrm>
        <a:off x="447506" y="3128494"/>
        <a:ext cx="1269043" cy="66594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8381E7-3670-4CE3-B0AB-8DBA0B5082CC}">
      <dsp:nvSpPr>
        <dsp:cNvPr id="0" name=""/>
        <dsp:cNvSpPr/>
      </dsp:nvSpPr>
      <dsp:spPr>
        <a:xfrm rot="16200000">
          <a:off x="-923065" y="924084"/>
          <a:ext cx="4497387" cy="2649218"/>
        </a:xfrm>
        <a:prstGeom prst="flowChartManualOperation">
          <a:avLst/>
        </a:prstGeom>
        <a:solidFill>
          <a:schemeClr val="tx2">
            <a:lumMod val="1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626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600" b="1" kern="1200" dirty="0" smtClean="0"/>
            <a:t>Kedaulatan adalah milik Allah (Al Quran dan As Sunnah)</a:t>
          </a:r>
          <a:endParaRPr lang="id-ID" sz="2600" b="1" kern="1200" dirty="0"/>
        </a:p>
      </dsp:txBody>
      <dsp:txXfrm rot="5400000">
        <a:off x="1019" y="899477"/>
        <a:ext cx="2649218" cy="2698433"/>
      </dsp:txXfrm>
    </dsp:sp>
    <dsp:sp modelId="{DAB56EF9-1C0C-4A03-980F-1A88208B7414}">
      <dsp:nvSpPr>
        <dsp:cNvPr id="0" name=""/>
        <dsp:cNvSpPr/>
      </dsp:nvSpPr>
      <dsp:spPr>
        <a:xfrm rot="16200000">
          <a:off x="1924844" y="924084"/>
          <a:ext cx="4497387" cy="2649218"/>
        </a:xfrm>
        <a:prstGeom prst="flowChartManualOperation">
          <a:avLst/>
        </a:prstGeom>
        <a:solidFill>
          <a:schemeClr val="accent6">
            <a:lumMod val="75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626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600" b="1" kern="1200" dirty="0" smtClean="0"/>
            <a:t>Umat wajib menerapkan Hukum-hukum Allah secara menyeluruh</a:t>
          </a:r>
          <a:endParaRPr lang="id-ID" sz="2600" b="1" kern="1200" dirty="0"/>
        </a:p>
      </dsp:txBody>
      <dsp:txXfrm rot="5400000">
        <a:off x="2848928" y="899477"/>
        <a:ext cx="2649218" cy="2698433"/>
      </dsp:txXfrm>
    </dsp:sp>
    <dsp:sp modelId="{9C6E18E6-39F2-4325-92DD-A1ED1CDF131D}">
      <dsp:nvSpPr>
        <dsp:cNvPr id="0" name=""/>
        <dsp:cNvSpPr/>
      </dsp:nvSpPr>
      <dsp:spPr>
        <a:xfrm rot="16200000">
          <a:off x="4773772" y="924084"/>
          <a:ext cx="4497387" cy="2649218"/>
        </a:xfrm>
        <a:prstGeom prst="flowChartManualOperation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0" tIns="0" rIns="166260" bIns="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600" b="1" kern="1200" dirty="0" smtClean="0"/>
            <a:t>Umat mewakilkan kepada (baiat) seseorang untuk menjalankan kekuasaan dan pemerintahan</a:t>
          </a:r>
          <a:endParaRPr lang="id-ID" sz="2600" b="1" kern="1200" dirty="0"/>
        </a:p>
      </dsp:txBody>
      <dsp:txXfrm rot="5400000">
        <a:off x="5697856" y="899477"/>
        <a:ext cx="2649218" cy="269843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A41B44-1663-4978-AFD1-9437404D62B6}">
      <dsp:nvSpPr>
        <dsp:cNvPr id="0" name=""/>
        <dsp:cNvSpPr/>
      </dsp:nvSpPr>
      <dsp:spPr>
        <a:xfrm>
          <a:off x="638046" y="0"/>
          <a:ext cx="7231194" cy="4389437"/>
        </a:xfrm>
        <a:prstGeom prst="rightArrow">
          <a:avLst/>
        </a:prstGeom>
        <a:solidFill>
          <a:srgbClr val="00206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CE81CE-6CA6-4C3D-AA86-6F02F8F30C84}">
      <dsp:nvSpPr>
        <dsp:cNvPr id="0" name=""/>
        <dsp:cNvSpPr/>
      </dsp:nvSpPr>
      <dsp:spPr>
        <a:xfrm>
          <a:off x="288284" y="1316831"/>
          <a:ext cx="2552186" cy="1755774"/>
        </a:xfrm>
        <a:prstGeom prst="roundRect">
          <a:avLst/>
        </a:prstGeom>
        <a:solidFill>
          <a:srgbClr val="7030A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100" kern="1200" dirty="0" smtClean="0"/>
            <a:t>Asas : Aqidah Islam</a:t>
          </a:r>
          <a:endParaRPr lang="id-ID" sz="2100" kern="1200" dirty="0"/>
        </a:p>
      </dsp:txBody>
      <dsp:txXfrm>
        <a:off x="373994" y="1402541"/>
        <a:ext cx="2380766" cy="1584354"/>
      </dsp:txXfrm>
    </dsp:sp>
    <dsp:sp modelId="{B0B25F13-5232-4387-BC8A-45289D7CF9E1}">
      <dsp:nvSpPr>
        <dsp:cNvPr id="0" name=""/>
        <dsp:cNvSpPr/>
      </dsp:nvSpPr>
      <dsp:spPr>
        <a:xfrm>
          <a:off x="2977550" y="1316831"/>
          <a:ext cx="2552186" cy="1755774"/>
        </a:xfrm>
        <a:prstGeom prst="roundRect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100" kern="1200" dirty="0" smtClean="0"/>
            <a:t>Pandangan Hidup : Menjalani Hidup berdasar Halal/Haram menurut Allah</a:t>
          </a:r>
          <a:endParaRPr lang="id-ID" sz="2100" kern="1200" dirty="0"/>
        </a:p>
      </dsp:txBody>
      <dsp:txXfrm>
        <a:off x="3063260" y="1402541"/>
        <a:ext cx="2380766" cy="1584354"/>
      </dsp:txXfrm>
    </dsp:sp>
    <dsp:sp modelId="{636DFA69-03BE-476A-948D-B36B361847AF}">
      <dsp:nvSpPr>
        <dsp:cNvPr id="0" name=""/>
        <dsp:cNvSpPr/>
      </dsp:nvSpPr>
      <dsp:spPr>
        <a:xfrm>
          <a:off x="5666817" y="1316831"/>
          <a:ext cx="2552186" cy="17557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2100" kern="1200" dirty="0" smtClean="0"/>
            <a:t>Makna Kebahagiaan : Mendapatkan ridlo Allah SWT</a:t>
          </a:r>
          <a:endParaRPr lang="id-ID" sz="2100" kern="1200" dirty="0"/>
        </a:p>
      </dsp:txBody>
      <dsp:txXfrm>
        <a:off x="5752527" y="1402541"/>
        <a:ext cx="2380766" cy="158435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603E613-E141-4C3C-A323-F9A7B3C89EE3}">
      <dsp:nvSpPr>
        <dsp:cNvPr id="0" name=""/>
        <dsp:cNvSpPr/>
      </dsp:nvSpPr>
      <dsp:spPr>
        <a:xfrm rot="5400000">
          <a:off x="-261264" y="264452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800" kern="1200" dirty="0" smtClean="0"/>
            <a:t>1</a:t>
          </a:r>
          <a:endParaRPr lang="id-ID" sz="3800" kern="1200" dirty="0"/>
        </a:p>
      </dsp:txBody>
      <dsp:txXfrm rot="-5400000">
        <a:off x="0" y="612804"/>
        <a:ext cx="1219232" cy="522528"/>
      </dsp:txXfrm>
    </dsp:sp>
    <dsp:sp modelId="{FB399838-F804-4E22-A7C4-76EFDAF2A154}">
      <dsp:nvSpPr>
        <dsp:cNvPr id="0" name=""/>
        <dsp:cNvSpPr/>
      </dsp:nvSpPr>
      <dsp:spPr>
        <a:xfrm rot="5400000">
          <a:off x="3663044" y="-2440623"/>
          <a:ext cx="1132144" cy="60197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000" kern="1200" dirty="0" smtClean="0"/>
            <a:t>Islam memberikan pandangan hidup yang  dibangun atas Aqidah yang memuaskan akal dan sesuai dengan fitrah manusia </a:t>
          </a:r>
          <a:endParaRPr lang="id-ID" sz="2000" kern="1200" dirty="0"/>
        </a:p>
      </dsp:txBody>
      <dsp:txXfrm rot="-5400000">
        <a:off x="1219233" y="58455"/>
        <a:ext cx="5964500" cy="1021610"/>
      </dsp:txXfrm>
    </dsp:sp>
    <dsp:sp modelId="{8A65B005-212B-4164-AFC3-21C0F024043B}">
      <dsp:nvSpPr>
        <dsp:cNvPr id="0" name=""/>
        <dsp:cNvSpPr/>
      </dsp:nvSpPr>
      <dsp:spPr>
        <a:xfrm rot="5400000">
          <a:off x="-261264" y="1813702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800" kern="1200" dirty="0" smtClean="0"/>
            <a:t>2</a:t>
          </a:r>
          <a:endParaRPr lang="id-ID" sz="3800" kern="1200" dirty="0"/>
        </a:p>
      </dsp:txBody>
      <dsp:txXfrm rot="-5400000">
        <a:off x="0" y="2162054"/>
        <a:ext cx="1219232" cy="522528"/>
      </dsp:txXfrm>
    </dsp:sp>
    <dsp:sp modelId="{51A46E95-C07F-4C2A-B2F4-0124020C68B7}">
      <dsp:nvSpPr>
        <dsp:cNvPr id="0" name=""/>
        <dsp:cNvSpPr/>
      </dsp:nvSpPr>
      <dsp:spPr>
        <a:xfrm rot="5400000">
          <a:off x="3663044" y="-891372"/>
          <a:ext cx="1132144" cy="60197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000" kern="1200" dirty="0" smtClean="0"/>
            <a:t>Islam memberikan seperangkat aturan hukum untuk menyelesaikan semua problem kehidupan (ibadah, akhlak, politik, ekonomi, peradilan, sosial, pendidikan)</a:t>
          </a:r>
          <a:endParaRPr lang="id-ID" sz="2000" kern="1200" dirty="0"/>
        </a:p>
      </dsp:txBody>
      <dsp:txXfrm rot="-5400000">
        <a:off x="1219233" y="1607706"/>
        <a:ext cx="5964500" cy="1021610"/>
      </dsp:txXfrm>
    </dsp:sp>
    <dsp:sp modelId="{25426029-1017-476E-BEFD-A84195ED64E3}">
      <dsp:nvSpPr>
        <dsp:cNvPr id="0" name=""/>
        <dsp:cNvSpPr/>
      </dsp:nvSpPr>
      <dsp:spPr>
        <a:xfrm rot="5400000">
          <a:off x="-261264" y="3362953"/>
          <a:ext cx="1741760" cy="121923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d-ID" sz="3800" kern="1200" dirty="0" smtClean="0"/>
            <a:t>3</a:t>
          </a:r>
          <a:endParaRPr lang="id-ID" sz="3800" kern="1200" dirty="0"/>
        </a:p>
      </dsp:txBody>
      <dsp:txXfrm rot="-5400000">
        <a:off x="0" y="3711305"/>
        <a:ext cx="1219232" cy="522528"/>
      </dsp:txXfrm>
    </dsp:sp>
    <dsp:sp modelId="{71487365-C97A-42D4-BB65-C0A4DE517FDB}">
      <dsp:nvSpPr>
        <dsp:cNvPr id="0" name=""/>
        <dsp:cNvSpPr/>
      </dsp:nvSpPr>
      <dsp:spPr>
        <a:xfrm rot="5400000">
          <a:off x="3663044" y="657877"/>
          <a:ext cx="1132144" cy="601976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d-ID" sz="2000" kern="1200" dirty="0" smtClean="0"/>
            <a:t>Negara Khilafah menerapkan keseluruhan aturan Islam secara praktis (riil, nyata) dan menyebarkan Islam ke seluruh penjuru dunia</a:t>
          </a:r>
          <a:endParaRPr lang="id-ID" sz="2000" kern="1200" dirty="0"/>
        </a:p>
      </dsp:txBody>
      <dsp:txXfrm rot="-5400000">
        <a:off x="1219233" y="3156956"/>
        <a:ext cx="5964500" cy="102161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95A340-C094-4A4E-B444-7F166F66D68E}">
      <dsp:nvSpPr>
        <dsp:cNvPr id="0" name=""/>
        <dsp:cNvSpPr/>
      </dsp:nvSpPr>
      <dsp:spPr>
        <a:xfrm rot="5400000">
          <a:off x="-210749" y="210789"/>
          <a:ext cx="1404999" cy="983499"/>
        </a:xfrm>
        <a:prstGeom prst="chevron">
          <a:avLst/>
        </a:prstGeom>
        <a:solidFill>
          <a:schemeClr val="accent2"/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1</a:t>
          </a:r>
          <a:endParaRPr lang="en-US" sz="2900" kern="1200" dirty="0"/>
        </a:p>
      </dsp:txBody>
      <dsp:txXfrm rot="-5400000">
        <a:off x="2" y="491789"/>
        <a:ext cx="983499" cy="421500"/>
      </dsp:txXfrm>
    </dsp:sp>
    <dsp:sp modelId="{5F0BF0BF-983F-4D48-904C-BACA2FDFDFA4}">
      <dsp:nvSpPr>
        <dsp:cNvPr id="0" name=""/>
        <dsp:cNvSpPr/>
      </dsp:nvSpPr>
      <dsp:spPr>
        <a:xfrm rot="5400000">
          <a:off x="4427612" y="-3444113"/>
          <a:ext cx="913249" cy="7801476"/>
        </a:xfrm>
        <a:prstGeom prst="round2SameRect">
          <a:avLst/>
        </a:prstGeom>
        <a:solidFill>
          <a:srgbClr val="7030A0">
            <a:alpha val="90000"/>
          </a:srgb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</a:rPr>
            <a:t>Membina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</a:rPr>
            <a:t>masyarakat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</a:rPr>
            <a:t>dengan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</a:rPr>
            <a:t> Islam (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</a:rPr>
            <a:t>Aqidah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</a:rPr>
            <a:t>dan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</a:rPr>
            <a:t>Syariah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</a:rPr>
            <a:t>).</a:t>
          </a:r>
          <a:endParaRPr lang="en-US" sz="2400" kern="1200" dirty="0"/>
        </a:p>
      </dsp:txBody>
      <dsp:txXfrm rot="-5400000">
        <a:off x="983499" y="44581"/>
        <a:ext cx="7756895" cy="824087"/>
      </dsp:txXfrm>
    </dsp:sp>
    <dsp:sp modelId="{1BDECD04-604E-425D-B22F-FAF92F5BB95F}">
      <dsp:nvSpPr>
        <dsp:cNvPr id="0" name=""/>
        <dsp:cNvSpPr/>
      </dsp:nvSpPr>
      <dsp:spPr>
        <a:xfrm rot="5400000">
          <a:off x="-210749" y="1470621"/>
          <a:ext cx="1404999" cy="983499"/>
        </a:xfrm>
        <a:prstGeom prst="chevron">
          <a:avLst/>
        </a:prstGeom>
        <a:solidFill>
          <a:schemeClr val="accent2"/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2</a:t>
          </a:r>
          <a:endParaRPr lang="en-US" sz="2900" kern="1200" dirty="0"/>
        </a:p>
      </dsp:txBody>
      <dsp:txXfrm rot="-5400000">
        <a:off x="2" y="1751621"/>
        <a:ext cx="983499" cy="421500"/>
      </dsp:txXfrm>
    </dsp:sp>
    <dsp:sp modelId="{9B729CB7-EF45-485A-B8A4-F64897A87187}">
      <dsp:nvSpPr>
        <dsp:cNvPr id="0" name=""/>
        <dsp:cNvSpPr/>
      </dsp:nvSpPr>
      <dsp:spPr>
        <a:xfrm rot="5400000">
          <a:off x="4427612" y="-2184241"/>
          <a:ext cx="913249" cy="7801476"/>
        </a:xfrm>
        <a:prstGeom prst="round2SameRect">
          <a:avLst/>
        </a:prstGeom>
        <a:solidFill>
          <a:schemeClr val="accent5">
            <a:lumMod val="50000"/>
            <a:alpha val="90000"/>
          </a:scheme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</a:rPr>
            <a:t>Pergolakan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</a:rPr>
            <a:t>pemikiran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</a:rPr>
            <a:t> 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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Kritik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dan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penentangan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terhadap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ide-ide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kufur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(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Demokrasi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,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Nasionalisme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,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dll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).</a:t>
          </a:r>
          <a:endParaRPr lang="en-US" sz="2400" kern="1200" dirty="0"/>
        </a:p>
      </dsp:txBody>
      <dsp:txXfrm rot="-5400000">
        <a:off x="983499" y="1304453"/>
        <a:ext cx="7756895" cy="824087"/>
      </dsp:txXfrm>
    </dsp:sp>
    <dsp:sp modelId="{C0296DFA-47E7-4A9F-9107-D1A0D1C8267A}">
      <dsp:nvSpPr>
        <dsp:cNvPr id="0" name=""/>
        <dsp:cNvSpPr/>
      </dsp:nvSpPr>
      <dsp:spPr>
        <a:xfrm rot="5400000">
          <a:off x="-210749" y="2730454"/>
          <a:ext cx="1404999" cy="983499"/>
        </a:xfrm>
        <a:prstGeom prst="chevron">
          <a:avLst/>
        </a:prstGeom>
        <a:solidFill>
          <a:schemeClr val="accent2"/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3</a:t>
          </a:r>
          <a:endParaRPr lang="en-US" sz="2900" kern="1200" dirty="0"/>
        </a:p>
      </dsp:txBody>
      <dsp:txXfrm rot="-5400000">
        <a:off x="2" y="3011454"/>
        <a:ext cx="983499" cy="421500"/>
      </dsp:txXfrm>
    </dsp:sp>
    <dsp:sp modelId="{23B56201-800A-4631-94C7-2DF4BDE20606}">
      <dsp:nvSpPr>
        <dsp:cNvPr id="0" name=""/>
        <dsp:cNvSpPr/>
      </dsp:nvSpPr>
      <dsp:spPr>
        <a:xfrm rot="5400000">
          <a:off x="4427612" y="-924408"/>
          <a:ext cx="913249" cy="7801476"/>
        </a:xfrm>
        <a:prstGeom prst="round2SameRect">
          <a:avLst/>
        </a:prstGeom>
        <a:solidFill>
          <a:srgbClr val="99CC00">
            <a:alpha val="90000"/>
          </a:srgb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Membongkar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rencana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jahat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negara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kafir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Penjajah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.</a:t>
          </a:r>
          <a:endParaRPr lang="en-US" sz="2400" kern="1200" dirty="0"/>
        </a:p>
      </dsp:txBody>
      <dsp:txXfrm rot="-5400000">
        <a:off x="983499" y="2564286"/>
        <a:ext cx="7756895" cy="824087"/>
      </dsp:txXfrm>
    </dsp:sp>
    <dsp:sp modelId="{0FBBBF6C-C033-414C-98D5-618F464A5C2C}">
      <dsp:nvSpPr>
        <dsp:cNvPr id="0" name=""/>
        <dsp:cNvSpPr/>
      </dsp:nvSpPr>
      <dsp:spPr>
        <a:xfrm rot="5400000">
          <a:off x="-210749" y="3990287"/>
          <a:ext cx="1404999" cy="983499"/>
        </a:xfrm>
        <a:prstGeom prst="chevron">
          <a:avLst/>
        </a:prstGeom>
        <a:solidFill>
          <a:schemeClr val="accent2"/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4</a:t>
          </a:r>
          <a:endParaRPr lang="en-US" sz="2900" kern="1200" dirty="0"/>
        </a:p>
      </dsp:txBody>
      <dsp:txXfrm rot="-5400000">
        <a:off x="2" y="4271287"/>
        <a:ext cx="983499" cy="421500"/>
      </dsp:txXfrm>
    </dsp:sp>
    <dsp:sp modelId="{791F3BEC-C543-401C-A4AF-9FB112138967}">
      <dsp:nvSpPr>
        <dsp:cNvPr id="0" name=""/>
        <dsp:cNvSpPr/>
      </dsp:nvSpPr>
      <dsp:spPr>
        <a:xfrm rot="5400000">
          <a:off x="4427612" y="335423"/>
          <a:ext cx="913249" cy="7801476"/>
        </a:xfrm>
        <a:prstGeom prst="round2SameRect">
          <a:avLst/>
        </a:prstGeom>
        <a:solidFill>
          <a:srgbClr val="FFC000">
            <a:alpha val="90000"/>
          </a:srgbClr>
        </a:solidFill>
        <a:ln w="1079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Mengkritik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dan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mengoreksi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penguasa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yang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tidak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</a:t>
          </a:r>
          <a:r>
            <a:rPr lang="en-US" sz="2400" i="0" kern="1200" dirty="0" err="1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menerapkan</a:t>
          </a:r>
          <a:r>
            <a:rPr lang="en-US" sz="2400" i="0" kern="1200" dirty="0" smtClean="0">
              <a:solidFill>
                <a:srgbClr val="FFFFFF"/>
              </a:solidFill>
              <a:latin typeface="Arial" pitchFamily="34" charset="0"/>
              <a:sym typeface="Wingdings" pitchFamily="2" charset="2"/>
            </a:rPr>
            <a:t> Islam.</a:t>
          </a:r>
          <a:endParaRPr lang="en-US" sz="2400" kern="1200" dirty="0"/>
        </a:p>
      </dsp:txBody>
      <dsp:txXfrm rot="-5400000">
        <a:off x="983499" y="3824118"/>
        <a:ext cx="7756895" cy="8240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9F44A-C90C-4DBE-9EA0-6FA58D986CB0}" type="datetimeFigureOut">
              <a:rPr lang="en-US" smtClean="0"/>
              <a:t>19-Oct-19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F89BE3-8EA0-430C-B840-49018D884E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3917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4D6BF-FA8D-4A98-A3FC-B27A6300E476}" type="datetimeFigureOut">
              <a:rPr lang="en-US" smtClean="0"/>
              <a:t>19-Oct-19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227756-0F7F-4409-B220-33F5F66E72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9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96B854D-4FC5-46D6-9A8C-F980F2345F46}" type="slidenum">
              <a:rPr lang="ar-SA"/>
              <a:pPr>
                <a:defRPr/>
              </a:pPr>
              <a:t>6</a:t>
            </a:fld>
            <a:endParaRPr 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id-ID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88253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53971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8927136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952486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892322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289580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058576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16947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473005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518375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833102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265E1-D5B3-4952-B5F2-78CD44D3F3C3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6748798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d-ID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85233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830" r:id="rId12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9CCDE29-EC43-42A1-9C6C-300F175CEA0C}" type="datetimeFigureOut">
              <a:rPr lang="id-ID" smtClean="0"/>
              <a:t>19/10/2019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B59F5DA-90DE-4665-98F1-4C3D331C6234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4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4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8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-24772" y="260648"/>
            <a:ext cx="9112302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itchFamily="34" charset="0"/>
              </a:rPr>
              <a:t>MENYONGSONG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itchFamily="34" charset="0"/>
              </a:rPr>
              <a:t>MASA DEPAN INDONESIA</a:t>
            </a:r>
          </a:p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Arial Rounded MT Bold" pitchFamily="34" charset="0"/>
              </a:rPr>
              <a:t>MENUJU</a:t>
            </a:r>
          </a:p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latin typeface="Arial Rounded MT Bold" pitchFamily="34" charset="0"/>
              </a:rPr>
              <a:t>BALDATUN THOYYIBATUN</a:t>
            </a:r>
          </a:p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Arial Rounded MT Bold" pitchFamily="34" charset="0"/>
              </a:rPr>
              <a:t>WA ROBBUN GHOFUR</a:t>
            </a:r>
            <a:endParaRPr lang="id-ID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latin typeface="Arial Rounded MT Bold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92336" y="4696981"/>
            <a:ext cx="3078086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Yogyakarta</a:t>
            </a:r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1</a:t>
            </a:r>
            <a:r>
              <a:rPr lang="en-US" sz="28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9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8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Oktober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 </a:t>
            </a:r>
            <a:r>
              <a:rPr lang="en-US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2019</a:t>
            </a:r>
          </a:p>
          <a:p>
            <a:pPr algn="ctr"/>
            <a:endParaRPr lang="en-US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  <a:p>
            <a:pPr algn="ctr"/>
            <a:r>
              <a:rPr lang="id-ID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Oleh : Siti Muslikhati</a:t>
            </a:r>
            <a:endParaRPr lang="en-US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67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307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d-ID" dirty="0" smtClean="0"/>
              <a:t>Fungsi Negara Islam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13411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id-ID" b="1" dirty="0" smtClean="0"/>
              <a:t>Kekuasaan dan Pemerintahan</a:t>
            </a:r>
            <a:br>
              <a:rPr lang="id-ID" b="1" dirty="0" smtClean="0"/>
            </a:br>
            <a:r>
              <a:rPr lang="id-ID" b="1" dirty="0" smtClean="0"/>
              <a:t>dalam Islam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0129297"/>
              </p:ext>
            </p:extLst>
          </p:nvPr>
        </p:nvGraphicFramePr>
        <p:xfrm>
          <a:off x="263524" y="1371600"/>
          <a:ext cx="8347075" cy="4497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Flowchart: Punched Tape 6"/>
          <p:cNvSpPr/>
          <p:nvPr/>
        </p:nvSpPr>
        <p:spPr>
          <a:xfrm>
            <a:off x="533400" y="5638800"/>
            <a:ext cx="7848600" cy="1143000"/>
          </a:xfrm>
          <a:prstGeom prst="flowChartPunchedTape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id-ID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Jadi : Pemimpin adalah wakil Umat dalam menerapkan Hukum Syara’ seluruhnya &amp; menjalankan pemerintahan dan kekuasaan </a:t>
            </a:r>
          </a:p>
        </p:txBody>
      </p:sp>
    </p:spTree>
    <p:extLst>
      <p:ext uri="{BB962C8B-B14F-4D97-AF65-F5344CB8AC3E}">
        <p14:creationId xmlns:p14="http://schemas.microsoft.com/office/powerpoint/2010/main" val="2779081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28600"/>
            <a:ext cx="7921625" cy="1143000"/>
          </a:xfrm>
        </p:spPr>
        <p:txBody>
          <a:bodyPr lIns="90488" tIns="44450" rIns="90488" bIns="44450" anchor="ctr" anchorCtr="0"/>
          <a:lstStyle/>
          <a:p>
            <a:pPr algn="ctr" eaLnBrk="1" hangingPunct="1">
              <a:defRPr/>
            </a:pPr>
            <a:r>
              <a:rPr lang="en-US" b="0" dirty="0" smtClean="0">
                <a:solidFill>
                  <a:schemeClr val="tx1"/>
                </a:solidFill>
                <a:latin typeface="Arial Black" pitchFamily="34" charset="0"/>
              </a:rPr>
              <a:t>BAGAN</a:t>
            </a:r>
            <a:r>
              <a:rPr lang="id-ID" b="0" dirty="0" smtClean="0">
                <a:solidFill>
                  <a:schemeClr val="tx1"/>
                </a:solidFill>
                <a:latin typeface="Arial Black" pitchFamily="34" charset="0"/>
              </a:rPr>
              <a:t> SISTEM POLITIK</a:t>
            </a:r>
            <a:endParaRPr lang="id-ID" sz="2800" b="0" dirty="0" smtClean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147" name="AutoShape 3"/>
          <p:cNvSpPr>
            <a:spLocks noChangeArrowheads="1"/>
          </p:cNvSpPr>
          <p:nvPr/>
        </p:nvSpPr>
        <p:spPr bwMode="auto">
          <a:xfrm>
            <a:off x="1828800" y="2743200"/>
            <a:ext cx="1371600" cy="533400"/>
          </a:xfrm>
          <a:prstGeom prst="rightArrow">
            <a:avLst>
              <a:gd name="adj1" fmla="val 50000"/>
              <a:gd name="adj2" fmla="val 128583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3429000" y="2590800"/>
            <a:ext cx="2057400" cy="182880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1828800" y="3810000"/>
            <a:ext cx="1371600" cy="533400"/>
          </a:xfrm>
          <a:prstGeom prst="rightArrow">
            <a:avLst>
              <a:gd name="adj1" fmla="val 50000"/>
              <a:gd name="adj2" fmla="val 128583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5638800" y="3048000"/>
            <a:ext cx="2057400" cy="1066800"/>
          </a:xfrm>
          <a:prstGeom prst="rightArrow">
            <a:avLst>
              <a:gd name="adj1" fmla="val 50000"/>
              <a:gd name="adj2" fmla="val 96438"/>
            </a:avLst>
          </a:prstGeom>
          <a:solidFill>
            <a:srgbClr val="C0FEF9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1050925" y="1976884"/>
            <a:ext cx="442430" cy="224420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x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id-ID" sz="2800" b="1" dirty="0">
                <a:latin typeface="Times New Roman" pitchFamily="18" charset="0"/>
              </a:rPr>
              <a:t>I</a:t>
            </a:r>
          </a:p>
          <a:p>
            <a:pPr eaLnBrk="0" hangingPunct="0"/>
            <a:r>
              <a:rPr lang="id-ID" sz="2800" b="1" dirty="0">
                <a:latin typeface="Times New Roman" pitchFamily="18" charset="0"/>
              </a:rPr>
              <a:t>N</a:t>
            </a:r>
          </a:p>
          <a:p>
            <a:pPr eaLnBrk="0" hangingPunct="0"/>
            <a:r>
              <a:rPr lang="id-ID" sz="2800" b="1" dirty="0">
                <a:latin typeface="Times New Roman" pitchFamily="18" charset="0"/>
              </a:rPr>
              <a:t>P</a:t>
            </a:r>
          </a:p>
          <a:p>
            <a:pPr eaLnBrk="0" hangingPunct="0"/>
            <a:r>
              <a:rPr lang="id-ID" sz="2800" b="1" dirty="0">
                <a:latin typeface="Times New Roman" pitchFamily="18" charset="0"/>
              </a:rPr>
              <a:t>U</a:t>
            </a:r>
          </a:p>
          <a:p>
            <a:pPr eaLnBrk="0" hangingPunct="0"/>
            <a:r>
              <a:rPr lang="id-ID" sz="2800" b="1" dirty="0" smtClean="0">
                <a:latin typeface="Times New Roman" pitchFamily="18" charset="0"/>
              </a:rPr>
              <a:t>T</a:t>
            </a:r>
            <a:endParaRPr lang="id-ID" sz="2800" b="1" dirty="0">
              <a:latin typeface="Times New Roman" pitchFamily="18" charset="0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7908925" y="2131353"/>
            <a:ext cx="421591" cy="2305759"/>
          </a:xfrm>
          <a:prstGeom prst="rect">
            <a:avLst/>
          </a:prstGeom>
          <a:solidFill>
            <a:srgbClr val="00B050"/>
          </a:solidFill>
          <a:ln>
            <a:noFill/>
          </a:ln>
          <a:extLst/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id-ID" sz="2400" b="1" dirty="0">
                <a:latin typeface="Times New Roman" pitchFamily="18" charset="0"/>
              </a:rPr>
              <a:t>O</a:t>
            </a:r>
          </a:p>
          <a:p>
            <a:pPr eaLnBrk="0" hangingPunct="0"/>
            <a:r>
              <a:rPr lang="id-ID" sz="2400" b="1" dirty="0">
                <a:latin typeface="Times New Roman" pitchFamily="18" charset="0"/>
              </a:rPr>
              <a:t>U</a:t>
            </a:r>
          </a:p>
          <a:p>
            <a:pPr eaLnBrk="0" hangingPunct="0"/>
            <a:r>
              <a:rPr lang="id-ID" sz="2400" b="1" dirty="0">
                <a:latin typeface="Times New Roman" pitchFamily="18" charset="0"/>
              </a:rPr>
              <a:t>T</a:t>
            </a:r>
          </a:p>
          <a:p>
            <a:pPr eaLnBrk="0" hangingPunct="0"/>
            <a:r>
              <a:rPr lang="id-ID" sz="2400" b="1" dirty="0">
                <a:latin typeface="Times New Roman" pitchFamily="18" charset="0"/>
              </a:rPr>
              <a:t>P</a:t>
            </a:r>
          </a:p>
          <a:p>
            <a:pPr eaLnBrk="0" hangingPunct="0"/>
            <a:r>
              <a:rPr lang="id-ID" sz="2400" b="1" dirty="0">
                <a:latin typeface="Times New Roman" pitchFamily="18" charset="0"/>
              </a:rPr>
              <a:t>U</a:t>
            </a:r>
          </a:p>
          <a:p>
            <a:pPr eaLnBrk="0" hangingPunct="0"/>
            <a:r>
              <a:rPr lang="id-ID" sz="2400" b="1" dirty="0" smtClean="0">
                <a:latin typeface="Times New Roman" pitchFamily="18" charset="0"/>
              </a:rPr>
              <a:t>T</a:t>
            </a:r>
            <a:endParaRPr lang="id-ID" sz="2400" b="1" dirty="0">
              <a:latin typeface="Times New Roman" pitchFamily="18" charset="0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1736725" y="3459163"/>
            <a:ext cx="11731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id-ID" sz="2000" b="1">
                <a:latin typeface="Times New Roman" pitchFamily="18" charset="0"/>
              </a:rPr>
              <a:t>Supports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1660525" y="2392363"/>
            <a:ext cx="1196975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id-ID" sz="2000" b="1">
                <a:latin typeface="Times New Roman" pitchFamily="18" charset="0"/>
              </a:rPr>
              <a:t>Demand</a:t>
            </a:r>
            <a:r>
              <a:rPr lang="en-US" sz="2000" b="1">
                <a:latin typeface="Times New Roman" pitchFamily="18" charset="0"/>
              </a:rPr>
              <a:t>s</a:t>
            </a:r>
            <a:endParaRPr lang="id-ID" sz="2000" b="1">
              <a:latin typeface="Times New Roman" pitchFamily="18" charset="0"/>
            </a:endParaRP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7438220" y="1271563"/>
            <a:ext cx="1454260" cy="705321"/>
          </a:xfrm>
          <a:prstGeom prst="rect">
            <a:avLst/>
          </a:prstGeom>
          <a:solidFill>
            <a:schemeClr val="bg2">
              <a:lumMod val="50000"/>
              <a:lumOff val="50000"/>
            </a:schemeClr>
          </a:solidFill>
          <a:ln>
            <a:noFill/>
          </a:ln>
          <a:extLst/>
        </p:spPr>
        <p:txBody>
          <a:bodyPr wrap="square" lIns="90488" tIns="44450" rIns="90488" bIns="44450">
            <a:spAutoFit/>
          </a:bodyPr>
          <a:lstStyle/>
          <a:p>
            <a:pPr eaLnBrk="0" hangingPunct="0"/>
            <a:r>
              <a:rPr lang="id-ID" sz="2000" b="1" dirty="0">
                <a:latin typeface="Times New Roman" pitchFamily="18" charset="0"/>
              </a:rPr>
              <a:t>Decision</a:t>
            </a:r>
            <a:r>
              <a:rPr lang="id-ID" sz="2000" b="1" dirty="0" smtClean="0">
                <a:latin typeface="Times New Roman" pitchFamily="18" charset="0"/>
              </a:rPr>
              <a:t>/</a:t>
            </a:r>
            <a:r>
              <a:rPr lang="en-US" sz="2000" b="1" dirty="0" smtClean="0">
                <a:latin typeface="Times New Roman" pitchFamily="18" charset="0"/>
              </a:rPr>
              <a:t> P</a:t>
            </a:r>
            <a:r>
              <a:rPr lang="id-ID" sz="2000" b="1" dirty="0" smtClean="0">
                <a:latin typeface="Times New Roman" pitchFamily="18" charset="0"/>
              </a:rPr>
              <a:t>olicies</a:t>
            </a:r>
            <a:endParaRPr lang="id-ID" sz="2000" b="1" dirty="0">
              <a:latin typeface="Times New Roman" pitchFamily="18" charset="0"/>
            </a:endParaRP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7772400" y="4495800"/>
            <a:ext cx="76200" cy="4572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1600200" y="4953000"/>
            <a:ext cx="6248400" cy="762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 rot="-5400000">
            <a:off x="1219200" y="4572000"/>
            <a:ext cx="762000" cy="152400"/>
          </a:xfrm>
          <a:prstGeom prst="rightArrow">
            <a:avLst>
              <a:gd name="adj1" fmla="val 50000"/>
              <a:gd name="adj2" fmla="val 250023"/>
            </a:avLst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 anchor="ctr"/>
          <a:lstStyle/>
          <a:p>
            <a:pPr algn="ctr" eaLnBrk="0" hangingPunct="0"/>
            <a:endParaRPr lang="en-US" sz="240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3695596" y="2816592"/>
            <a:ext cx="1498809" cy="82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</a:rPr>
              <a:t>SISTEM</a:t>
            </a:r>
          </a:p>
          <a:p>
            <a:pPr algn="ctr" eaLnBrk="0" hangingPunct="0"/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</a:rPr>
              <a:t>POLITIK</a:t>
            </a:r>
            <a:endParaRPr lang="id-ID" sz="2400" b="1" dirty="0">
              <a:solidFill>
                <a:srgbClr val="002060"/>
              </a:solidFill>
              <a:latin typeface="Times New Roman" pitchFamily="18" charset="0"/>
            </a:endParaRPr>
          </a:p>
        </p:txBody>
      </p:sp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3641725" y="3916363"/>
            <a:ext cx="1771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r>
              <a:rPr lang="id-ID" sz="2000" b="1">
                <a:latin typeface="Times New Roman" pitchFamily="18" charset="0"/>
              </a:rPr>
              <a:t>                         </a:t>
            </a:r>
          </a:p>
        </p:txBody>
      </p:sp>
      <p:sp>
        <p:nvSpPr>
          <p:cNvPr id="6165" name="Rectangle 21"/>
          <p:cNvSpPr>
            <a:spLocks noChangeArrowheads="1"/>
          </p:cNvSpPr>
          <p:nvPr/>
        </p:nvSpPr>
        <p:spPr bwMode="auto">
          <a:xfrm>
            <a:off x="3841610" y="3895551"/>
            <a:ext cx="1178209" cy="397545"/>
          </a:xfrm>
          <a:prstGeom prst="rect">
            <a:avLst/>
          </a:prstGeom>
          <a:solidFill>
            <a:srgbClr val="FC0128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8" tIns="44450" rIns="90488" bIns="44450">
            <a:spAutoFit/>
          </a:bodyPr>
          <a:lstStyle/>
          <a:p>
            <a:pPr algn="ctr" eaLnBrk="0" hangingPunct="0"/>
            <a:r>
              <a:rPr lang="en-US" sz="2000" b="1" dirty="0" err="1" smtClean="0">
                <a:latin typeface="Times New Roman" pitchFamily="18" charset="0"/>
              </a:rPr>
              <a:t>Konversi</a:t>
            </a:r>
            <a:endParaRPr lang="id-ID" sz="2000" b="1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45578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1066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err="1" smtClean="0">
                <a:latin typeface="Arial Black" pitchFamily="34" charset="0"/>
              </a:rPr>
              <a:t>Unsur</a:t>
            </a:r>
            <a:r>
              <a:rPr lang="en-US" sz="4000" dirty="0" smtClean="0">
                <a:latin typeface="Arial Black" pitchFamily="34" charset="0"/>
              </a:rPr>
              <a:t>/</a:t>
            </a:r>
            <a:r>
              <a:rPr lang="en-US" sz="4000" dirty="0" err="1" smtClean="0">
                <a:latin typeface="Arial Black" pitchFamily="34" charset="0"/>
              </a:rPr>
              <a:t>Pilar</a:t>
            </a:r>
            <a:r>
              <a:rPr lang="en-US" sz="4000" dirty="0" smtClean="0">
                <a:latin typeface="Arial Black" pitchFamily="34" charset="0"/>
              </a:rPr>
              <a:t> </a:t>
            </a:r>
            <a:r>
              <a:rPr lang="en-US" sz="4000" dirty="0" err="1" smtClean="0">
                <a:latin typeface="Arial Black" pitchFamily="34" charset="0"/>
              </a:rPr>
              <a:t>Sistem</a:t>
            </a:r>
            <a:r>
              <a:rPr lang="en-US" sz="4000" dirty="0" smtClean="0">
                <a:latin typeface="Arial Black" pitchFamily="34" charset="0"/>
              </a:rPr>
              <a:t> </a:t>
            </a:r>
            <a:r>
              <a:rPr lang="en-US" sz="4000" dirty="0" err="1" smtClean="0">
                <a:latin typeface="Arial Black" pitchFamily="34" charset="0"/>
              </a:rPr>
              <a:t>Politik</a:t>
            </a:r>
            <a:r>
              <a:rPr lang="en-US" sz="4000" dirty="0" smtClean="0">
                <a:latin typeface="Arial Black" pitchFamily="34" charset="0"/>
              </a:rPr>
              <a:t> </a:t>
            </a:r>
            <a:r>
              <a:rPr lang="en-US" sz="4000" dirty="0" err="1" smtClean="0">
                <a:latin typeface="Arial Black" pitchFamily="34" charset="0"/>
              </a:rPr>
              <a:t>dan</a:t>
            </a:r>
            <a:r>
              <a:rPr lang="en-US" sz="4000" dirty="0" smtClean="0">
                <a:latin typeface="Arial Black" pitchFamily="34" charset="0"/>
              </a:rPr>
              <a:t> </a:t>
            </a:r>
            <a:r>
              <a:rPr lang="en-US" sz="4000" dirty="0" err="1" smtClean="0">
                <a:latin typeface="Arial Black" pitchFamily="34" charset="0"/>
              </a:rPr>
              <a:t>Pemerintahan</a:t>
            </a:r>
            <a:r>
              <a:rPr lang="en-US" sz="4000" dirty="0" smtClean="0">
                <a:latin typeface="Arial Black" pitchFamily="34" charset="0"/>
              </a:rPr>
              <a:t> Islam</a:t>
            </a:r>
            <a:endParaRPr lang="id-ID" sz="4000" dirty="0" smtClean="0">
              <a:latin typeface="Arial Black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371600"/>
            <a:ext cx="8763000" cy="5257800"/>
          </a:xfrm>
        </p:spPr>
        <p:txBody>
          <a:bodyPr/>
          <a:lstStyle/>
          <a:p>
            <a:pPr marL="609600" indent="-609600">
              <a:buNone/>
              <a:defRPr/>
            </a:pPr>
            <a:r>
              <a:rPr lang="en-US" sz="2800" b="1" dirty="0" smtClean="0"/>
              <a:t>1. </a:t>
            </a:r>
            <a:r>
              <a:rPr lang="en-US" sz="2800" b="1" dirty="0" err="1" smtClean="0"/>
              <a:t>Masalah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Kedaulatan</a:t>
            </a:r>
            <a:r>
              <a:rPr lang="en-US" sz="2800" dirty="0" smtClean="0"/>
              <a:t> </a:t>
            </a:r>
            <a:r>
              <a:rPr lang="id-ID" sz="2800" dirty="0" smtClean="0">
                <a:sym typeface="Wingdings" pitchFamily="2" charset="2"/>
              </a:rPr>
              <a:t> </a:t>
            </a:r>
            <a:r>
              <a:rPr lang="en-US" sz="2800" dirty="0" err="1"/>
              <a:t>Kedaulatan</a:t>
            </a:r>
            <a:r>
              <a:rPr lang="en-US" sz="2800" dirty="0"/>
              <a:t> di </a:t>
            </a:r>
            <a:r>
              <a:rPr lang="en-US" sz="2800" dirty="0" err="1"/>
              <a:t>Tangan</a:t>
            </a:r>
            <a:r>
              <a:rPr lang="en-US" sz="2800" dirty="0"/>
              <a:t> </a:t>
            </a:r>
            <a:r>
              <a:rPr lang="en-US" sz="2800" dirty="0" err="1"/>
              <a:t>Syara</a:t>
            </a:r>
            <a:r>
              <a:rPr lang="en-US" sz="2800" dirty="0"/>
              <a:t>’</a:t>
            </a:r>
            <a:endParaRPr lang="en-US" sz="2800" dirty="0" smtClean="0"/>
          </a:p>
          <a:p>
            <a:pPr marL="609600" indent="-609600" eaLnBrk="1" hangingPunct="1">
              <a:buFontTx/>
              <a:buNone/>
              <a:defRPr/>
            </a:pPr>
            <a:r>
              <a:rPr lang="en-US" sz="2800" dirty="0" smtClean="0"/>
              <a:t>	</a:t>
            </a:r>
            <a:r>
              <a:rPr lang="id-ID" sz="2800" dirty="0" smtClean="0"/>
              <a:t>yaitu</a:t>
            </a:r>
            <a:r>
              <a:rPr lang="en-US" sz="2800" dirty="0" smtClean="0"/>
              <a:t> </a:t>
            </a:r>
            <a:r>
              <a:rPr lang="en-US" sz="2800" dirty="0" err="1" smtClean="0"/>
              <a:t>Hukum</a:t>
            </a:r>
            <a:r>
              <a:rPr lang="en-US" sz="2800" dirty="0" smtClean="0"/>
              <a:t> </a:t>
            </a:r>
            <a:r>
              <a:rPr lang="en-US" sz="2800" dirty="0" err="1" smtClean="0"/>
              <a:t>Syara</a:t>
            </a:r>
            <a:r>
              <a:rPr lang="en-US" sz="2800" dirty="0" smtClean="0"/>
              <a:t>’ yang </a:t>
            </a:r>
            <a:r>
              <a:rPr lang="en-US" sz="2800" dirty="0" err="1" smtClean="0"/>
              <a:t>bersumber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Allah, </a:t>
            </a:r>
            <a:r>
              <a:rPr lang="en-US" sz="2800" dirty="0" err="1" smtClean="0"/>
              <a:t>bukan</a:t>
            </a:r>
            <a:r>
              <a:rPr lang="en-US" sz="2800" dirty="0" smtClean="0"/>
              <a:t> </a:t>
            </a:r>
            <a:r>
              <a:rPr lang="en-US" sz="2800" dirty="0" err="1" smtClean="0"/>
              <a:t>manusia</a:t>
            </a:r>
            <a:r>
              <a:rPr lang="en-US" sz="2800" dirty="0" smtClean="0"/>
              <a:t> / </a:t>
            </a:r>
            <a:r>
              <a:rPr lang="en-US" sz="2800" dirty="0" err="1" smtClean="0"/>
              <a:t>rakyat</a:t>
            </a:r>
            <a:r>
              <a:rPr lang="en-US" sz="2800" dirty="0" smtClean="0"/>
              <a:t>			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US" sz="2800" dirty="0" smtClean="0"/>
              <a:t>2. </a:t>
            </a:r>
            <a:r>
              <a:rPr lang="en-US" sz="2800" b="1" dirty="0" err="1" smtClean="0"/>
              <a:t>Masalah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Kekuasaan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dan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Kepemimpinan</a:t>
            </a:r>
            <a:endParaRPr lang="en-US" sz="2800" dirty="0" smtClean="0"/>
          </a:p>
          <a:p>
            <a:pPr marL="609600" indent="-609600" eaLnBrk="1" hangingPunct="1">
              <a:buFontTx/>
              <a:buNone/>
              <a:defRPr/>
            </a:pPr>
            <a:r>
              <a:rPr lang="en-US" sz="2800" dirty="0" smtClean="0"/>
              <a:t>	</a:t>
            </a:r>
            <a:r>
              <a:rPr lang="en-US" sz="2800" dirty="0" err="1" smtClean="0"/>
              <a:t>Kekuasaan</a:t>
            </a:r>
            <a:r>
              <a:rPr lang="en-US" sz="2800" dirty="0" smtClean="0"/>
              <a:t> di	 </a:t>
            </a:r>
            <a:r>
              <a:rPr lang="en-US" sz="2800" dirty="0" err="1" smtClean="0"/>
              <a:t>tangan</a:t>
            </a:r>
            <a:r>
              <a:rPr lang="en-US" sz="2800" dirty="0" smtClean="0"/>
              <a:t> </a:t>
            </a:r>
            <a:r>
              <a:rPr lang="en-US" sz="2800" dirty="0" err="1" smtClean="0"/>
              <a:t>umat</a:t>
            </a:r>
            <a:r>
              <a:rPr lang="en-US" sz="2800" dirty="0" smtClean="0"/>
              <a:t> / </a:t>
            </a:r>
            <a:r>
              <a:rPr lang="en-US" sz="2800" dirty="0" err="1" smtClean="0"/>
              <a:t>rakyat</a:t>
            </a:r>
            <a:r>
              <a:rPr lang="en-US" sz="2800" dirty="0" smtClean="0"/>
              <a:t> yang </a:t>
            </a:r>
            <a:r>
              <a:rPr lang="en-US" sz="2800" dirty="0" err="1" smtClean="0"/>
              <a:t>kemudian</a:t>
            </a:r>
            <a:r>
              <a:rPr lang="en-US" sz="2800" dirty="0" smtClean="0"/>
              <a:t> </a:t>
            </a:r>
            <a:r>
              <a:rPr lang="en-US" sz="2800" dirty="0" err="1" smtClean="0"/>
              <a:t>diserahkannya</a:t>
            </a:r>
            <a:r>
              <a:rPr lang="en-US" sz="2800" dirty="0" smtClean="0"/>
              <a:t> </a:t>
            </a:r>
            <a:r>
              <a:rPr lang="en-US" sz="2800" dirty="0" err="1" smtClean="0"/>
              <a:t>kepada</a:t>
            </a:r>
            <a:r>
              <a:rPr lang="en-US" sz="2800" dirty="0" smtClean="0"/>
              <a:t> </a:t>
            </a:r>
            <a:r>
              <a:rPr lang="en-US" sz="2800" dirty="0" err="1" smtClean="0"/>
              <a:t>satu</a:t>
            </a:r>
            <a:r>
              <a:rPr lang="en-US" sz="2800" dirty="0" smtClean="0"/>
              <a:t> </a:t>
            </a:r>
            <a:r>
              <a:rPr lang="en-US" sz="2800" dirty="0" err="1" smtClean="0"/>
              <a:t>Khalifah</a:t>
            </a:r>
            <a:r>
              <a:rPr lang="en-US" sz="2800" dirty="0" smtClean="0"/>
              <a:t> </a:t>
            </a:r>
            <a:r>
              <a:rPr lang="en-US" sz="2800" dirty="0" err="1" smtClean="0"/>
              <a:t>sebagai</a:t>
            </a:r>
            <a:r>
              <a:rPr lang="en-US" sz="2800" dirty="0" smtClean="0"/>
              <a:t> </a:t>
            </a:r>
            <a:r>
              <a:rPr lang="en-US" sz="2800" dirty="0" err="1" smtClean="0"/>
              <a:t>pemimpin</a:t>
            </a:r>
            <a:r>
              <a:rPr lang="en-US" sz="2800" dirty="0" smtClean="0"/>
              <a:t> </a:t>
            </a:r>
            <a:r>
              <a:rPr lang="en-US" sz="2800" dirty="0" err="1" smtClean="0"/>
              <a:t>sekaligus</a:t>
            </a:r>
            <a:r>
              <a:rPr lang="en-US" sz="2800" dirty="0" smtClean="0"/>
              <a:t> decision-maker (</a:t>
            </a:r>
            <a:r>
              <a:rPr lang="en-US" sz="2800" dirty="0" err="1" smtClean="0"/>
              <a:t>kepemimpinan</a:t>
            </a:r>
            <a:r>
              <a:rPr lang="en-US" sz="2800" dirty="0" smtClean="0"/>
              <a:t> </a:t>
            </a:r>
            <a:r>
              <a:rPr lang="en-US" sz="2800" dirty="0" err="1" smtClean="0"/>
              <a:t>tunggal</a:t>
            </a:r>
            <a:r>
              <a:rPr lang="en-US" sz="2800" dirty="0" smtClean="0"/>
              <a:t>)</a:t>
            </a:r>
            <a:endParaRPr lang="en-US" sz="2800" b="1" dirty="0" smtClean="0"/>
          </a:p>
          <a:p>
            <a:pPr marL="609600" indent="-609600" eaLnBrk="1" hangingPunct="1">
              <a:buFontTx/>
              <a:buNone/>
              <a:defRPr/>
            </a:pPr>
            <a:r>
              <a:rPr lang="en-US" sz="2800" dirty="0" smtClean="0"/>
              <a:t>3. </a:t>
            </a:r>
            <a:r>
              <a:rPr lang="en-US" sz="2800" b="1" dirty="0" err="1" smtClean="0"/>
              <a:t>Masalah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Konstitusi</a:t>
            </a:r>
            <a:r>
              <a:rPr lang="en-US" sz="2800" b="1" dirty="0" smtClean="0"/>
              <a:t> &amp; UU</a:t>
            </a:r>
            <a:r>
              <a:rPr lang="en-US" sz="2800" dirty="0" smtClean="0"/>
              <a:t> 	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US" sz="2800" dirty="0" smtClean="0"/>
              <a:t>	</a:t>
            </a:r>
            <a:r>
              <a:rPr lang="id-ID" sz="2800" dirty="0" smtClean="0"/>
              <a:t>Hanya Khalifah yang mempunyai kewenangan untuk mengadopsi/melegalkan Hukum Syara’ menjadi</a:t>
            </a:r>
            <a:r>
              <a:rPr lang="en-US" sz="2800" dirty="0" smtClean="0"/>
              <a:t> </a:t>
            </a:r>
            <a:r>
              <a:rPr lang="en-US" sz="2800" dirty="0" err="1" smtClean="0"/>
              <a:t>Konstitusi</a:t>
            </a:r>
            <a:r>
              <a:rPr lang="en-US" sz="2800" dirty="0" smtClean="0"/>
              <a:t> &amp; UU Islam</a:t>
            </a:r>
            <a:endParaRPr lang="id-ID" sz="2800" dirty="0" smtClean="0"/>
          </a:p>
        </p:txBody>
      </p:sp>
    </p:spTree>
    <p:extLst>
      <p:ext uri="{BB962C8B-B14F-4D97-AF65-F5344CB8AC3E}">
        <p14:creationId xmlns:p14="http://schemas.microsoft.com/office/powerpoint/2010/main" val="227960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marL="762000" indent="-762000" eaLnBrk="1" hangingPunct="1">
              <a:buFontTx/>
              <a:buAutoNum type="arabicPeriod"/>
              <a:defRPr/>
            </a:pP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</a:rPr>
              <a:t>Kedaulatan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 di </a:t>
            </a: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</a:rPr>
              <a:t>Tangan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</a:rPr>
              <a:t>Syara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’ </a:t>
            </a:r>
            <a:b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4000" i="1" dirty="0" smtClean="0">
                <a:solidFill>
                  <a:schemeClr val="accent2">
                    <a:lumMod val="75000"/>
                  </a:schemeClr>
                </a:solidFill>
              </a:rPr>
              <a:t>(as </a:t>
            </a:r>
            <a:r>
              <a:rPr lang="en-US" sz="4000" i="1" dirty="0" err="1" smtClean="0">
                <a:solidFill>
                  <a:schemeClr val="accent2">
                    <a:lumMod val="75000"/>
                  </a:schemeClr>
                </a:solidFill>
              </a:rPr>
              <a:t>siyadah</a:t>
            </a:r>
            <a:r>
              <a:rPr lang="en-US" sz="4000" i="1" dirty="0" smtClean="0">
                <a:solidFill>
                  <a:schemeClr val="accent2">
                    <a:lumMod val="75000"/>
                  </a:schemeClr>
                </a:solidFill>
              </a:rPr>
              <a:t> li-</a:t>
            </a:r>
            <a:r>
              <a:rPr lang="en-US" sz="4000" i="1" dirty="0" err="1" smtClean="0">
                <a:solidFill>
                  <a:schemeClr val="accent2">
                    <a:lumMod val="75000"/>
                  </a:schemeClr>
                </a:solidFill>
              </a:rPr>
              <a:t>asy</a:t>
            </a:r>
            <a:r>
              <a:rPr lang="en-US" sz="4000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4000" i="1" dirty="0" err="1" smtClean="0">
                <a:solidFill>
                  <a:schemeClr val="accent2">
                    <a:lumMod val="75000"/>
                  </a:schemeClr>
                </a:solidFill>
              </a:rPr>
              <a:t>syar’i</a:t>
            </a:r>
            <a:r>
              <a:rPr lang="en-US" sz="4000" i="1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id-ID" sz="4000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686800" cy="53340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b="1" dirty="0" err="1" smtClean="0"/>
              <a:t>Konsekuensi</a:t>
            </a:r>
            <a:r>
              <a:rPr lang="en-US" dirty="0" smtClean="0"/>
              <a:t> 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dirty="0" err="1" smtClean="0"/>
              <a:t>Pengendali</a:t>
            </a:r>
            <a:r>
              <a:rPr lang="en-US" dirty="0" smtClean="0"/>
              <a:t> </a:t>
            </a:r>
            <a:r>
              <a:rPr lang="en-US" dirty="0" err="1" smtClean="0"/>
              <a:t>aspirasi</a:t>
            </a:r>
            <a:r>
              <a:rPr lang="en-US" dirty="0" smtClean="0"/>
              <a:t> &amp; </a:t>
            </a:r>
            <a:r>
              <a:rPr lang="en-US" dirty="0" err="1" smtClean="0"/>
              <a:t>kehendak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syara</a:t>
            </a:r>
            <a:r>
              <a:rPr lang="en-US" dirty="0" smtClean="0"/>
              <a:t>’, </a:t>
            </a:r>
            <a:r>
              <a:rPr lang="en-US" dirty="0" err="1" smtClean="0"/>
              <a:t>bukan</a:t>
            </a:r>
            <a:r>
              <a:rPr lang="en-US" dirty="0" smtClean="0"/>
              <a:t> </a:t>
            </a:r>
            <a:r>
              <a:rPr lang="en-US" dirty="0" err="1" smtClean="0"/>
              <a:t>akal</a:t>
            </a:r>
            <a:r>
              <a:rPr lang="en-US" dirty="0" smtClean="0"/>
              <a:t> </a:t>
            </a:r>
            <a:r>
              <a:rPr lang="en-US" dirty="0" err="1" smtClean="0"/>
              <a:t>manusia</a:t>
            </a:r>
            <a:r>
              <a:rPr lang="en-US" dirty="0" smtClean="0"/>
              <a:t>.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	Problem solving </a:t>
            </a:r>
            <a:r>
              <a:rPr lang="en-US" dirty="0" err="1" smtClean="0"/>
              <a:t>semua</a:t>
            </a:r>
            <a:r>
              <a:rPr lang="en-US" dirty="0" smtClean="0"/>
              <a:t> </a:t>
            </a:r>
            <a:r>
              <a:rPr lang="en-US" dirty="0" err="1" smtClean="0"/>
              <a:t>masalah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syara</a:t>
            </a:r>
            <a:r>
              <a:rPr lang="en-US" dirty="0" smtClean="0"/>
              <a:t>’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dirty="0" err="1" smtClean="0"/>
              <a:t>Kedudukan</a:t>
            </a:r>
            <a:r>
              <a:rPr lang="en-US" dirty="0" smtClean="0"/>
              <a:t> yang </a:t>
            </a:r>
            <a:r>
              <a:rPr lang="en-US" dirty="0" err="1" smtClean="0"/>
              <a:t>sama</a:t>
            </a:r>
            <a:r>
              <a:rPr lang="en-US" dirty="0" smtClean="0"/>
              <a:t> di </a:t>
            </a:r>
            <a:r>
              <a:rPr lang="en-US" dirty="0" err="1" smtClean="0"/>
              <a:t>muka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	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ada</a:t>
            </a:r>
            <a:r>
              <a:rPr lang="en-US" dirty="0" smtClean="0"/>
              <a:t> yang </a:t>
            </a:r>
            <a:r>
              <a:rPr lang="en-US" dirty="0" err="1" smtClean="0"/>
              <a:t>punya</a:t>
            </a:r>
            <a:r>
              <a:rPr lang="en-US" dirty="0" smtClean="0"/>
              <a:t> </a:t>
            </a:r>
            <a:r>
              <a:rPr lang="en-US" dirty="0" err="1" smtClean="0"/>
              <a:t>hak</a:t>
            </a:r>
            <a:r>
              <a:rPr lang="en-US" dirty="0" smtClean="0"/>
              <a:t> </a:t>
            </a:r>
            <a:r>
              <a:rPr lang="en-US" dirty="0" err="1" smtClean="0"/>
              <a:t>imunitas</a:t>
            </a:r>
            <a:endParaRPr lang="en-US" dirty="0" smtClean="0"/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ketaatan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Allah &amp; </a:t>
            </a:r>
            <a:r>
              <a:rPr lang="en-US" dirty="0" err="1" smtClean="0"/>
              <a:t>RosulNya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mutlak</a:t>
            </a:r>
            <a:r>
              <a:rPr lang="en-US" dirty="0" smtClean="0"/>
              <a:t>, </a:t>
            </a:r>
            <a:r>
              <a:rPr lang="en-US" dirty="0" err="1" smtClean="0"/>
              <a:t>sementara</a:t>
            </a:r>
            <a:r>
              <a:rPr lang="en-US" dirty="0" smtClean="0"/>
              <a:t> </a:t>
            </a:r>
            <a:r>
              <a:rPr lang="en-US" dirty="0" err="1" smtClean="0"/>
              <a:t>ketaatan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pemimpin</a:t>
            </a:r>
            <a:r>
              <a:rPr lang="en-US" dirty="0" smtClean="0"/>
              <a:t> / </a:t>
            </a:r>
            <a:r>
              <a:rPr lang="en-US" dirty="0" err="1" smtClean="0"/>
              <a:t>penguasa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bersyarat</a:t>
            </a:r>
            <a:r>
              <a:rPr lang="en-US" dirty="0" smtClean="0"/>
              <a:t>, </a:t>
            </a:r>
            <a:r>
              <a:rPr lang="en-US" dirty="0" err="1" smtClean="0"/>
              <a:t>yaitu</a:t>
            </a:r>
            <a:r>
              <a:rPr lang="en-US" dirty="0" smtClean="0"/>
              <a:t> yang </a:t>
            </a:r>
            <a:r>
              <a:rPr lang="en-US" dirty="0" err="1" smtClean="0"/>
              <a:t>terikat</a:t>
            </a:r>
            <a:r>
              <a:rPr lang="en-US" dirty="0" smtClean="0"/>
              <a:t> </a:t>
            </a:r>
            <a:r>
              <a:rPr lang="en-US" dirty="0" err="1" smtClean="0"/>
              <a:t>oleh</a:t>
            </a:r>
            <a:r>
              <a:rPr lang="en-US" dirty="0" smtClean="0"/>
              <a:t> Allah &amp; </a:t>
            </a:r>
            <a:r>
              <a:rPr lang="en-US" dirty="0" err="1" smtClean="0"/>
              <a:t>RosulNya</a:t>
            </a:r>
            <a:endParaRPr lang="id-ID" dirty="0" smtClean="0"/>
          </a:p>
        </p:txBody>
      </p:sp>
    </p:spTree>
    <p:extLst>
      <p:ext uri="{BB962C8B-B14F-4D97-AF65-F5344CB8AC3E}">
        <p14:creationId xmlns:p14="http://schemas.microsoft.com/office/powerpoint/2010/main" val="2250402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solidFill>
            <a:schemeClr val="accent5">
              <a:lumMod val="75000"/>
            </a:schemeClr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smtClean="0"/>
              <a:t>2. </a:t>
            </a:r>
            <a:r>
              <a:rPr lang="en-US" sz="4000" dirty="0" err="1" smtClean="0"/>
              <a:t>Kekuasaan</a:t>
            </a:r>
            <a:r>
              <a:rPr lang="en-US" sz="4000" dirty="0" smtClean="0"/>
              <a:t> di </a:t>
            </a:r>
            <a:r>
              <a:rPr lang="en-US" sz="4000" dirty="0" err="1" smtClean="0"/>
              <a:t>Tangan</a:t>
            </a:r>
            <a:r>
              <a:rPr lang="en-US" sz="4000" dirty="0" smtClean="0"/>
              <a:t> </a:t>
            </a:r>
            <a:r>
              <a:rPr lang="en-US" sz="4000" dirty="0" err="1" smtClean="0"/>
              <a:t>Umat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i="1" dirty="0" smtClean="0"/>
              <a:t>(as –</a:t>
            </a:r>
            <a:r>
              <a:rPr lang="en-US" sz="4000" i="1" dirty="0" err="1" smtClean="0"/>
              <a:t>Sulthon</a:t>
            </a:r>
            <a:r>
              <a:rPr lang="en-US" sz="4000" i="1" dirty="0" smtClean="0"/>
              <a:t> li- al </a:t>
            </a:r>
            <a:r>
              <a:rPr lang="en-US" sz="4000" i="1" dirty="0" err="1" smtClean="0"/>
              <a:t>ummah</a:t>
            </a:r>
            <a:r>
              <a:rPr lang="en-US" sz="4000" i="1" dirty="0" smtClean="0"/>
              <a:t>)</a:t>
            </a:r>
            <a:endParaRPr lang="id-ID" sz="4000" i="1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686800" cy="51816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2800" b="1" dirty="0" err="1" smtClean="0"/>
              <a:t>Konsekuensi</a:t>
            </a:r>
            <a:r>
              <a:rPr lang="en-US" sz="2800" dirty="0" smtClean="0"/>
              <a:t> :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3000" dirty="0" err="1" smtClean="0"/>
              <a:t>Umat</a:t>
            </a:r>
            <a:r>
              <a:rPr lang="en-US" sz="3000" dirty="0" smtClean="0"/>
              <a:t> </a:t>
            </a:r>
            <a:r>
              <a:rPr lang="en-US" sz="3000" dirty="0" err="1" smtClean="0"/>
              <a:t>punya</a:t>
            </a:r>
            <a:r>
              <a:rPr lang="en-US" sz="3000" dirty="0" smtClean="0"/>
              <a:t> </a:t>
            </a:r>
            <a:r>
              <a:rPr lang="en-US" sz="3000" dirty="0" err="1" smtClean="0"/>
              <a:t>tanggung</a:t>
            </a:r>
            <a:r>
              <a:rPr lang="en-US" sz="3000" dirty="0" smtClean="0"/>
              <a:t> </a:t>
            </a:r>
            <a:r>
              <a:rPr lang="en-US" sz="3000" dirty="0" err="1" smtClean="0"/>
              <a:t>jawab</a:t>
            </a:r>
            <a:r>
              <a:rPr lang="en-US" sz="3000" dirty="0" smtClean="0"/>
              <a:t> </a:t>
            </a:r>
            <a:r>
              <a:rPr lang="en-US" sz="3000" dirty="0" err="1" smtClean="0"/>
              <a:t>untuk</a:t>
            </a:r>
            <a:r>
              <a:rPr lang="en-US" sz="3000" dirty="0" smtClean="0"/>
              <a:t> </a:t>
            </a:r>
            <a:r>
              <a:rPr lang="en-US" sz="3000" dirty="0" err="1" smtClean="0"/>
              <a:t>mengangkat</a:t>
            </a:r>
            <a:r>
              <a:rPr lang="en-US" sz="3000" dirty="0" smtClean="0"/>
              <a:t> </a:t>
            </a:r>
            <a:r>
              <a:rPr lang="en-US" sz="3000" dirty="0" err="1" smtClean="0"/>
              <a:t>pemimpin</a:t>
            </a:r>
            <a:r>
              <a:rPr lang="en-US" sz="3000" dirty="0" smtClean="0"/>
              <a:t> </a:t>
            </a:r>
            <a:r>
              <a:rPr lang="en-US" sz="3000" dirty="0" err="1" smtClean="0"/>
              <a:t>politik</a:t>
            </a:r>
            <a:r>
              <a:rPr lang="en-US" sz="3000" dirty="0" smtClean="0"/>
              <a:t> / </a:t>
            </a:r>
            <a:r>
              <a:rPr lang="en-US" sz="3000" dirty="0" err="1" smtClean="0"/>
              <a:t>khalifah</a:t>
            </a:r>
            <a:r>
              <a:rPr lang="en-US" sz="3000" dirty="0" smtClean="0"/>
              <a:t> </a:t>
            </a:r>
            <a:r>
              <a:rPr lang="en-US" sz="3000" dirty="0" err="1" smtClean="0"/>
              <a:t>dengan</a:t>
            </a:r>
            <a:r>
              <a:rPr lang="en-US" sz="3000" dirty="0" smtClean="0"/>
              <a:t> </a:t>
            </a:r>
            <a:r>
              <a:rPr lang="en-US" sz="3000" dirty="0" err="1" smtClean="0"/>
              <a:t>ridlo</a:t>
            </a:r>
            <a:r>
              <a:rPr lang="en-US" sz="3000" dirty="0" smtClean="0"/>
              <a:t>, </a:t>
            </a:r>
            <a:r>
              <a:rPr lang="en-US" sz="3000" dirty="0" err="1" smtClean="0"/>
              <a:t>kemudian</a:t>
            </a:r>
            <a:r>
              <a:rPr lang="en-US" sz="3000" dirty="0" smtClean="0"/>
              <a:t> </a:t>
            </a:r>
            <a:r>
              <a:rPr lang="en-US" sz="3000" dirty="0" err="1" smtClean="0"/>
              <a:t>memberikan</a:t>
            </a:r>
            <a:r>
              <a:rPr lang="en-US" sz="3000" dirty="0" smtClean="0"/>
              <a:t> </a:t>
            </a:r>
            <a:r>
              <a:rPr lang="en-US" sz="3000" dirty="0" err="1" smtClean="0"/>
              <a:t>ketaatannya</a:t>
            </a:r>
            <a:r>
              <a:rPr lang="en-US" sz="3000" dirty="0" smtClean="0"/>
              <a:t> (</a:t>
            </a:r>
            <a:r>
              <a:rPr lang="en-US" sz="3000" dirty="0" err="1" smtClean="0"/>
              <a:t>berdasar</a:t>
            </a:r>
            <a:r>
              <a:rPr lang="en-US" sz="3000" dirty="0" smtClean="0"/>
              <a:t> As </a:t>
            </a:r>
            <a:r>
              <a:rPr lang="en-US" sz="3000" dirty="0" err="1" smtClean="0"/>
              <a:t>Sunnah</a:t>
            </a:r>
            <a:r>
              <a:rPr lang="en-US" sz="3000" dirty="0" smtClean="0"/>
              <a:t> </a:t>
            </a:r>
            <a:r>
              <a:rPr lang="en-US" sz="3000" dirty="0" err="1" smtClean="0"/>
              <a:t>serta</a:t>
            </a:r>
            <a:r>
              <a:rPr lang="en-US" sz="3000" dirty="0" smtClean="0"/>
              <a:t> </a:t>
            </a:r>
            <a:r>
              <a:rPr lang="en-US" sz="3000" dirty="0" err="1" smtClean="0"/>
              <a:t>Ijma</a:t>
            </a:r>
            <a:r>
              <a:rPr lang="en-US" sz="3000" dirty="0" smtClean="0"/>
              <a:t>’ </a:t>
            </a:r>
            <a:r>
              <a:rPr lang="en-US" sz="3000" dirty="0" err="1" smtClean="0"/>
              <a:t>Shahabat</a:t>
            </a:r>
            <a:r>
              <a:rPr lang="en-US" sz="3000" dirty="0" smtClean="0"/>
              <a:t>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3000" dirty="0" err="1" smtClean="0"/>
              <a:t>Tidak</a:t>
            </a:r>
            <a:r>
              <a:rPr lang="en-US" sz="3000" dirty="0" smtClean="0"/>
              <a:t> </a:t>
            </a:r>
            <a:r>
              <a:rPr lang="en-US" sz="3000" dirty="0" err="1" smtClean="0"/>
              <a:t>ada</a:t>
            </a:r>
            <a:r>
              <a:rPr lang="en-US" sz="3000" dirty="0" smtClean="0"/>
              <a:t> </a:t>
            </a:r>
            <a:r>
              <a:rPr lang="en-US" sz="3000" dirty="0" err="1" smtClean="0"/>
              <a:t>warisan</a:t>
            </a:r>
            <a:r>
              <a:rPr lang="en-US" sz="3000" dirty="0" smtClean="0"/>
              <a:t> </a:t>
            </a:r>
            <a:r>
              <a:rPr lang="en-US" sz="3000" dirty="0" err="1" smtClean="0"/>
              <a:t>kekuasaan</a:t>
            </a:r>
            <a:r>
              <a:rPr lang="en-US" sz="3000" dirty="0" smtClean="0"/>
              <a:t> (</a:t>
            </a:r>
            <a:r>
              <a:rPr lang="en-US" sz="3000" dirty="0" err="1" smtClean="0"/>
              <a:t>masa</a:t>
            </a:r>
            <a:r>
              <a:rPr lang="en-US" sz="3000" dirty="0" smtClean="0"/>
              <a:t> </a:t>
            </a:r>
            <a:r>
              <a:rPr lang="en-US" sz="3000" dirty="0" err="1" smtClean="0"/>
              <a:t>Khalafaur</a:t>
            </a:r>
            <a:r>
              <a:rPr lang="en-US" sz="3000" dirty="0" smtClean="0"/>
              <a:t> </a:t>
            </a:r>
            <a:r>
              <a:rPr lang="en-US" sz="3000" dirty="0" err="1" smtClean="0"/>
              <a:t>Rasyidin</a:t>
            </a:r>
            <a:r>
              <a:rPr lang="en-US" sz="3000" dirty="0" smtClean="0"/>
              <a:t>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3000" dirty="0" err="1" smtClean="0"/>
              <a:t>Penguasa</a:t>
            </a:r>
            <a:r>
              <a:rPr lang="en-US" sz="3000" dirty="0" smtClean="0"/>
              <a:t> </a:t>
            </a:r>
            <a:r>
              <a:rPr lang="en-US" sz="3000" dirty="0" err="1" smtClean="0"/>
              <a:t>adalah</a:t>
            </a:r>
            <a:r>
              <a:rPr lang="en-US" sz="3000" dirty="0" smtClean="0"/>
              <a:t> </a:t>
            </a:r>
            <a:r>
              <a:rPr lang="en-US" sz="3000" dirty="0" err="1" smtClean="0"/>
              <a:t>pelayan</a:t>
            </a:r>
            <a:r>
              <a:rPr lang="en-US" sz="3000" dirty="0" smtClean="0"/>
              <a:t> </a:t>
            </a:r>
            <a:r>
              <a:rPr lang="en-US" sz="3000" dirty="0" err="1" smtClean="0"/>
              <a:t>urusan</a:t>
            </a:r>
            <a:r>
              <a:rPr lang="en-US" sz="3000" dirty="0" smtClean="0"/>
              <a:t> </a:t>
            </a:r>
            <a:r>
              <a:rPr lang="en-US" sz="3000" dirty="0" err="1" smtClean="0"/>
              <a:t>umat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</a:t>
            </a:r>
            <a:r>
              <a:rPr lang="en-US" sz="3000" dirty="0" err="1" smtClean="0"/>
              <a:t>hubungan</a:t>
            </a:r>
            <a:r>
              <a:rPr lang="en-US" sz="3000" dirty="0" smtClean="0"/>
              <a:t> </a:t>
            </a:r>
            <a:r>
              <a:rPr lang="en-US" sz="3000" dirty="0" err="1" smtClean="0"/>
              <a:t>penguasa</a:t>
            </a:r>
            <a:r>
              <a:rPr lang="en-US" sz="3000" dirty="0" smtClean="0"/>
              <a:t> – </a:t>
            </a:r>
            <a:r>
              <a:rPr lang="en-US" sz="3000" dirty="0" err="1" smtClean="0"/>
              <a:t>rakyat</a:t>
            </a:r>
            <a:r>
              <a:rPr lang="en-US" sz="3000" dirty="0" smtClean="0"/>
              <a:t> </a:t>
            </a:r>
            <a:r>
              <a:rPr lang="en-US" sz="3000" dirty="0" err="1" smtClean="0"/>
              <a:t>bukan</a:t>
            </a:r>
            <a:r>
              <a:rPr lang="en-US" sz="3000" dirty="0" smtClean="0"/>
              <a:t> </a:t>
            </a:r>
            <a:r>
              <a:rPr lang="en-US" sz="3000" dirty="0" err="1" smtClean="0"/>
              <a:t>hubungan</a:t>
            </a:r>
            <a:r>
              <a:rPr lang="en-US" sz="3000" dirty="0" smtClean="0"/>
              <a:t> </a:t>
            </a:r>
            <a:r>
              <a:rPr lang="en-US" sz="3000" dirty="0" err="1" smtClean="0"/>
              <a:t>ijaroh</a:t>
            </a:r>
            <a:r>
              <a:rPr lang="en-US" sz="3000" dirty="0" smtClean="0"/>
              <a:t> (</a:t>
            </a:r>
            <a:r>
              <a:rPr lang="en-US" sz="3000" dirty="0" err="1" smtClean="0"/>
              <a:t>kontrak</a:t>
            </a:r>
            <a:r>
              <a:rPr lang="en-US" sz="3000" dirty="0" smtClean="0"/>
              <a:t> </a:t>
            </a:r>
            <a:r>
              <a:rPr lang="en-US" sz="3000" dirty="0" err="1" smtClean="0"/>
              <a:t>kerja</a:t>
            </a:r>
            <a:r>
              <a:rPr lang="en-US" sz="3000" dirty="0" smtClean="0"/>
              <a:t>)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en-US" sz="3000" dirty="0" err="1" smtClean="0"/>
              <a:t>Umat</a:t>
            </a:r>
            <a:r>
              <a:rPr lang="en-US" sz="3000" dirty="0" smtClean="0"/>
              <a:t> </a:t>
            </a:r>
            <a:r>
              <a:rPr lang="en-US" sz="3000" dirty="0" err="1" smtClean="0"/>
              <a:t>punya</a:t>
            </a:r>
            <a:r>
              <a:rPr lang="en-US" sz="3000" dirty="0" smtClean="0"/>
              <a:t> </a:t>
            </a:r>
            <a:r>
              <a:rPr lang="en-US" sz="3000" dirty="0" err="1" smtClean="0"/>
              <a:t>hak</a:t>
            </a:r>
            <a:r>
              <a:rPr lang="en-US" sz="3000" dirty="0" smtClean="0"/>
              <a:t> </a:t>
            </a:r>
            <a:r>
              <a:rPr lang="en-US" sz="3000" dirty="0" err="1" smtClean="0"/>
              <a:t>syura</a:t>
            </a:r>
            <a:r>
              <a:rPr lang="en-US" sz="3000" dirty="0" smtClean="0"/>
              <a:t> (</a:t>
            </a:r>
            <a:r>
              <a:rPr lang="en-US" sz="3000" dirty="0" err="1" smtClean="0"/>
              <a:t>berpendapat</a:t>
            </a:r>
            <a:r>
              <a:rPr lang="en-US" sz="3000" dirty="0" smtClean="0"/>
              <a:t>) &amp; </a:t>
            </a:r>
            <a:r>
              <a:rPr lang="en-US" sz="3000" dirty="0" err="1" smtClean="0"/>
              <a:t>koreksi</a:t>
            </a:r>
            <a:endParaRPr lang="en-US" sz="3000" dirty="0" smtClean="0"/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en-US" sz="3000" dirty="0" smtClean="0"/>
              <a:t> </a:t>
            </a:r>
            <a:r>
              <a:rPr lang="en-US" sz="3000" dirty="0" err="1" smtClean="0"/>
              <a:t>kepada</a:t>
            </a:r>
            <a:r>
              <a:rPr lang="en-US" sz="3000" dirty="0" smtClean="0"/>
              <a:t> </a:t>
            </a:r>
            <a:r>
              <a:rPr lang="en-US" sz="3000" dirty="0" err="1" smtClean="0"/>
              <a:t>khalifah</a:t>
            </a:r>
            <a:endParaRPr lang="id-ID" sz="3000" dirty="0" smtClean="0"/>
          </a:p>
        </p:txBody>
      </p:sp>
    </p:spTree>
    <p:extLst>
      <p:ext uri="{BB962C8B-B14F-4D97-AF65-F5344CB8AC3E}">
        <p14:creationId xmlns:p14="http://schemas.microsoft.com/office/powerpoint/2010/main" val="235416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solidFill>
            <a:schemeClr val="accent4"/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dirty="0" smtClean="0"/>
              <a:t>3. </a:t>
            </a:r>
            <a:r>
              <a:rPr lang="en-US" sz="4000" dirty="0" err="1" smtClean="0"/>
              <a:t>Kepemimpinan</a:t>
            </a:r>
            <a:r>
              <a:rPr lang="en-US" sz="4000" dirty="0" smtClean="0"/>
              <a:t> </a:t>
            </a:r>
            <a:r>
              <a:rPr lang="en-US" sz="4000" dirty="0" err="1" smtClean="0"/>
              <a:t>Dalam</a:t>
            </a:r>
            <a:r>
              <a:rPr lang="en-US" sz="4000" dirty="0" smtClean="0"/>
              <a:t> Islam </a:t>
            </a:r>
            <a:r>
              <a:rPr lang="en-US" sz="4000" dirty="0" err="1" smtClean="0"/>
              <a:t>adalah</a:t>
            </a:r>
            <a:r>
              <a:rPr lang="en-US" sz="4000" dirty="0" smtClean="0"/>
              <a:t> Tunggal</a:t>
            </a:r>
            <a:endParaRPr lang="id-ID" sz="4000" dirty="0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447800"/>
            <a:ext cx="8686800" cy="5181600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b="1" smtClean="0"/>
              <a:t>Konsekuensi</a:t>
            </a:r>
            <a:r>
              <a:rPr lang="en-US" smtClean="0"/>
              <a:t> :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smtClean="0"/>
              <a:t>Negara Islam adalah negara kesatuan, di mana Kekhilafahan Islam adalah kepemimpinan umum kaum muslimin seluruh dunia untuk menegakkan hukum syari’at Islam (Dasarnya adalah HR Muslim : </a:t>
            </a:r>
            <a:r>
              <a:rPr lang="en-US" i="1" smtClean="0"/>
              <a:t>Idza buuyi’a likholifataini fa uqtuluu al akhro minhuma : </a:t>
            </a:r>
            <a:r>
              <a:rPr lang="en-US" smtClean="0"/>
              <a:t>Jika dibaiat dua kholifah, maka bunuhlah yang terakhir dari keduanya)</a:t>
            </a:r>
          </a:p>
          <a:p>
            <a:pPr marL="609600" indent="-609600" eaLnBrk="1" hangingPunct="1">
              <a:lnSpc>
                <a:spcPct val="90000"/>
              </a:lnSpc>
              <a:buFontTx/>
              <a:buAutoNum type="arabicPeriod"/>
              <a:defRPr/>
            </a:pPr>
            <a:r>
              <a:rPr lang="en-US" smtClean="0"/>
              <a:t>Hanya Khalifah yang punya kewenangan untuk melakukan adopsi / legislasi </a:t>
            </a:r>
            <a:r>
              <a:rPr lang="en-US" i="1" smtClean="0"/>
              <a:t>(tabanni)</a:t>
            </a:r>
            <a:r>
              <a:rPr lang="en-US" smtClean="0"/>
              <a:t> hukum syara’ sehingga menjadi Konstitusi / UU</a:t>
            </a:r>
            <a:endParaRPr lang="id-ID" smtClean="0"/>
          </a:p>
        </p:txBody>
      </p:sp>
    </p:spTree>
    <p:extLst>
      <p:ext uri="{BB962C8B-B14F-4D97-AF65-F5344CB8AC3E}">
        <p14:creationId xmlns:p14="http://schemas.microsoft.com/office/powerpoint/2010/main" val="874717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229600" cy="6858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smtClean="0"/>
              <a:t>Perbandingan Sistem Politik (SP)</a:t>
            </a:r>
            <a:endParaRPr lang="id-ID" sz="4000" smtClean="0"/>
          </a:p>
        </p:txBody>
      </p:sp>
      <p:graphicFrame>
        <p:nvGraphicFramePr>
          <p:cNvPr id="18481" name="Group 49"/>
          <p:cNvGraphicFramePr>
            <a:graphicFrameLocks noGrp="1"/>
          </p:cNvGraphicFramePr>
          <p:nvPr>
            <p:ph type="tbl" idx="1"/>
          </p:nvPr>
        </p:nvGraphicFramePr>
        <p:xfrm>
          <a:off x="228600" y="990600"/>
          <a:ext cx="8534400" cy="5591221"/>
        </p:xfrm>
        <a:graphic>
          <a:graphicData uri="http://schemas.openxmlformats.org/drawingml/2006/table">
            <a:tbl>
              <a:tblPr/>
              <a:tblGrid>
                <a:gridCol w="1905000"/>
                <a:gridCol w="2325688"/>
                <a:gridCol w="2151062"/>
                <a:gridCol w="2152650"/>
              </a:tblGrid>
              <a:tr h="9448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SP Demokrasi</a:t>
                      </a:r>
                      <a:endParaRPr kumimoji="0" lang="id-ID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SP Islam</a:t>
                      </a:r>
                      <a:endParaRPr kumimoji="0" lang="id-ID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SP Theokrasi</a:t>
                      </a:r>
                      <a:endParaRPr kumimoji="0" lang="id-ID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905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Kedaulatan</a:t>
                      </a:r>
                      <a:endParaRPr kumimoji="0" lang="id-ID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Rakyat</a:t>
                      </a:r>
                      <a:endParaRPr kumimoji="0" lang="id-ID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Hukum Syara’ (Allah)</a:t>
                      </a:r>
                      <a:endParaRPr kumimoji="0" lang="id-ID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Tuhan</a:t>
                      </a:r>
                      <a:endParaRPr kumimoji="0" lang="id-ID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29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Sumber Kekuasaan</a:t>
                      </a:r>
                      <a:endParaRPr kumimoji="0" lang="id-ID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Rakyat</a:t>
                      </a:r>
                      <a:endParaRPr kumimoji="0" lang="id-ID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Rakyat</a:t>
                      </a:r>
                      <a:endParaRPr kumimoji="0" lang="id-ID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Tuhan</a:t>
                      </a:r>
                      <a:endParaRPr kumimoji="0" lang="id-ID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715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Model Kepemim- pinan</a:t>
                      </a:r>
                      <a:endParaRPr kumimoji="0" lang="id-ID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Kolektif</a:t>
                      </a:r>
                      <a:endParaRPr kumimoji="0" lang="id-ID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Tunggal</a:t>
                      </a:r>
                      <a:endParaRPr kumimoji="0" lang="id-ID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Bisa Kolektif / Tunggal</a:t>
                      </a:r>
                      <a:endParaRPr kumimoji="0" lang="id-ID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4132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Decision-Maker</a:t>
                      </a:r>
                      <a:endParaRPr kumimoji="0" lang="id-ID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Parlemen &amp; Government</a:t>
                      </a:r>
                      <a:endParaRPr kumimoji="0" lang="id-ID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Khalifah</a:t>
                      </a:r>
                      <a:endParaRPr kumimoji="0" lang="id-ID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aramond" pitchFamily="18" charset="0"/>
                        </a:rPr>
                        <a:t>Rokhaniawan</a:t>
                      </a:r>
                      <a:endParaRPr kumimoji="0" lang="id-ID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</a:endParaRPr>
                    </a:p>
                  </a:txBody>
                  <a:tcPr marT="45716" marB="4571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9062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0718360"/>
              </p:ext>
            </p:extLst>
          </p:nvPr>
        </p:nvGraphicFramePr>
        <p:xfrm>
          <a:off x="457200" y="1676400"/>
          <a:ext cx="8507288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1329055" y="188640"/>
            <a:ext cx="6533263" cy="102265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id-ID" sz="5400" i="0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Black" pitchFamily="34" charset="0"/>
                <a:cs typeface="Arial" charset="0"/>
              </a:rPr>
              <a:t>Peradaban Islam</a:t>
            </a:r>
            <a:endParaRPr lang="en-US" sz="5400" i="0" dirty="0">
              <a:ln w="1905"/>
              <a:solidFill>
                <a:schemeClr val="bg1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Black" pitchFamily="34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1196752"/>
            <a:ext cx="5029200" cy="1421928"/>
          </a:xfrm>
          <a:prstGeom prst="rect">
            <a:avLst/>
          </a:prstGeom>
          <a:solidFill>
            <a:schemeClr val="accent6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id-ID" sz="2400" b="1" i="0" dirty="0">
                <a:solidFill>
                  <a:srgbClr val="FFFF00"/>
                </a:solidFill>
                <a:latin typeface="Arial Black" pitchFamily="34" charset="0"/>
                <a:cs typeface="Arial" charset="0"/>
              </a:rPr>
              <a:t>Peradaban : Sekumpulan Pemahaman tentang Kehidupan</a:t>
            </a:r>
          </a:p>
        </p:txBody>
      </p:sp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533400" y="5085184"/>
            <a:ext cx="5029200" cy="830262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d-ID" sz="2400" b="1" dirty="0">
                <a:solidFill>
                  <a:srgbClr val="FFFF00"/>
                </a:solidFill>
              </a:rPr>
              <a:t>Peradaban Islam memimpin Dunia mulai Abad ke-7 s/d ke-20</a:t>
            </a:r>
          </a:p>
        </p:txBody>
      </p:sp>
    </p:spTree>
    <p:extLst>
      <p:ext uri="{BB962C8B-B14F-4D97-AF65-F5344CB8AC3E}">
        <p14:creationId xmlns:p14="http://schemas.microsoft.com/office/powerpoint/2010/main" val="329575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id-ID" sz="4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>Keunggulan </a:t>
            </a:r>
            <a:r>
              <a:rPr lang="en-US" sz="4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/>
            </a:r>
            <a:br>
              <a:rPr lang="en-US" sz="4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</a:br>
            <a:r>
              <a:rPr lang="id-ID" sz="4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>PERADABAN</a:t>
            </a:r>
            <a:r>
              <a:rPr lang="en-US" sz="4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> </a:t>
            </a:r>
            <a:r>
              <a:rPr lang="id-ID" sz="4000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Arial Black" pitchFamily="34" charset="0"/>
              </a:rPr>
              <a:t> ISLAM</a:t>
            </a:r>
            <a:endParaRPr lang="id-ID" sz="4000" dirty="0">
              <a:solidFill>
                <a:schemeClr val="accent2">
                  <a:lumMod val="40000"/>
                  <a:lumOff val="60000"/>
                </a:schemeClr>
              </a:solidFill>
              <a:latin typeface="Arial Black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6554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95536" y="222900"/>
            <a:ext cx="7992888" cy="1261884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 rtl="1"/>
            <a:r>
              <a:rPr lang="ar-EG" sz="4400" b="1" dirty="0"/>
              <a:t>وَمَا أَرْسَلْنَاكَ إِلَّا رَحْمَةً </a:t>
            </a:r>
            <a:r>
              <a:rPr lang="ar-EG" sz="4400" b="1" dirty="0" smtClean="0"/>
              <a:t>لِلْعَالَمِينَ</a:t>
            </a:r>
          </a:p>
          <a:p>
            <a:pPr algn="ctr"/>
            <a:r>
              <a:rPr lang="ar-EG" sz="3200" dirty="0" smtClean="0"/>
              <a:t>)</a:t>
            </a:r>
            <a:r>
              <a:rPr lang="id-ID" sz="3200" dirty="0" smtClean="0"/>
              <a:t>QS Al Anbiya : 107)</a:t>
            </a:r>
            <a:endParaRPr lang="en-US" sz="3200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5536" y="1809398"/>
            <a:ext cx="7992888" cy="2123658"/>
          </a:xfrm>
          <a:prstGeom prst="rect">
            <a:avLst/>
          </a:prstGeom>
          <a:solidFill>
            <a:srgbClr val="0070C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ar-EG" sz="4400" b="1" dirty="0" smtClean="0"/>
              <a:t>يَا </a:t>
            </a:r>
            <a:r>
              <a:rPr lang="ar-EG" sz="4400" b="1" dirty="0"/>
              <a:t>أَيُّهَا الَّذِينَ آمَنُوا ادْخُلُوا فِي السِّلْمِ كَافَّةً وَلَا تَتَّبِعُوا خُطُوَاتِ الشَّيْطَانِ إِنَّهُ لَكُمْ عَدُوٌّ مُبِينٌ </a:t>
            </a:r>
            <a:r>
              <a:rPr lang="id-ID" sz="4400" b="1" dirty="0" smtClean="0"/>
              <a:t>(QS Al Baqoroh : 208)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5536" y="4505052"/>
            <a:ext cx="7992888" cy="2308324"/>
          </a:xfrm>
          <a:prstGeom prst="rect">
            <a:avLst/>
          </a:prstGeom>
          <a:solidFill>
            <a:srgbClr val="7030A0"/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1"/>
            <a:r>
              <a:rPr lang="ar-EG" sz="3600" b="1" dirty="0" smtClean="0"/>
              <a:t>أَفَتُؤْمِنُونَ </a:t>
            </a:r>
            <a:r>
              <a:rPr lang="ar-EG" sz="3600" b="1" dirty="0"/>
              <a:t>بِبَعْضِ الْكِتَابِ وَتَكْفُرُونَ بِبَعْضٍ فَمَا جَزَاءُ مَنْ يَفْعَلُ ذَلِكَ مِنْكُمْ إِلَّا خِزْيٌ فِي الْحَيَاةِ الدُّنْيَا وَيَوْمَ الْقِيَامَةِ يُرَدُّونَ إِلَى أَشَدِّ </a:t>
            </a:r>
            <a:r>
              <a:rPr lang="ar-EG" sz="3600" b="1" dirty="0" smtClean="0"/>
              <a:t>الْعَذَابِ</a:t>
            </a:r>
          </a:p>
          <a:p>
            <a:pPr algn="ctr" rtl="1"/>
            <a:r>
              <a:rPr lang="id-ID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haroni" pitchFamily="2" charset="-79"/>
                <a:cs typeface="Aharoni" pitchFamily="2" charset="-79"/>
              </a:rPr>
              <a:t>(QS Al Baqoroh : 85)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07404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6"/>
          <p:cNvSpPr>
            <a:spLocks noChangeArrowheads="1"/>
          </p:cNvSpPr>
          <p:nvPr/>
        </p:nvSpPr>
        <p:spPr bwMode="auto">
          <a:xfrm>
            <a:off x="0" y="0"/>
            <a:ext cx="971550" cy="6858000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76767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913" y="1484784"/>
            <a:ext cx="7416800" cy="20574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5400" b="1" dirty="0" err="1" smtClean="0">
                <a:solidFill>
                  <a:srgbClr val="FFFFFF"/>
                </a:solidFill>
                <a:latin typeface="Kabel Dm BT" pitchFamily="34" charset="0"/>
              </a:rPr>
              <a:t>Metode</a:t>
            </a:r>
            <a:r>
              <a:rPr lang="en-US" sz="5400" b="1" dirty="0" smtClean="0">
                <a:solidFill>
                  <a:srgbClr val="FFFFFF"/>
                </a:solidFill>
                <a:latin typeface="Kabel Dm BT" pitchFamily="34" charset="0"/>
              </a:rPr>
              <a:t> </a:t>
            </a:r>
            <a:br>
              <a:rPr lang="en-US" sz="5400" b="1" dirty="0" smtClean="0">
                <a:solidFill>
                  <a:srgbClr val="FFFFFF"/>
                </a:solidFill>
                <a:latin typeface="Kabel Dm BT" pitchFamily="34" charset="0"/>
              </a:rPr>
            </a:br>
            <a:r>
              <a:rPr lang="en-US" sz="5400" b="1" dirty="0" err="1" smtClean="0">
                <a:solidFill>
                  <a:srgbClr val="FFFFFF"/>
                </a:solidFill>
                <a:latin typeface="Kabel Dm BT" pitchFamily="34" charset="0"/>
              </a:rPr>
              <a:t>Perubahan</a:t>
            </a:r>
            <a:r>
              <a:rPr lang="en-US" sz="5400" b="1" dirty="0" smtClean="0">
                <a:solidFill>
                  <a:srgbClr val="FFFFFF"/>
                </a:solidFill>
                <a:latin typeface="Kabel Dm BT" pitchFamily="34" charset="0"/>
              </a:rPr>
              <a:t> </a:t>
            </a:r>
            <a:r>
              <a:rPr lang="en-US" sz="5400" b="1" dirty="0" err="1" smtClean="0">
                <a:solidFill>
                  <a:srgbClr val="FFFFFF"/>
                </a:solidFill>
                <a:latin typeface="Kabel Dm BT" pitchFamily="34" charset="0"/>
              </a:rPr>
              <a:t>Masyarakat</a:t>
            </a:r>
            <a:endParaRPr lang="en-US" b="1" dirty="0" smtClean="0">
              <a:solidFill>
                <a:srgbClr val="FFFFFF"/>
              </a:solidFill>
              <a:latin typeface="Kabel Dm B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5658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8"/>
          <p:cNvSpPr>
            <a:spLocks noChangeArrowheads="1"/>
          </p:cNvSpPr>
          <p:nvPr/>
        </p:nvSpPr>
        <p:spPr bwMode="auto">
          <a:xfrm>
            <a:off x="1366838" y="404813"/>
            <a:ext cx="6430962" cy="162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4000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Kabel Dm BT" pitchFamily="34" charset="0"/>
              </a:rPr>
              <a:t>Mengikuti</a:t>
            </a:r>
            <a:r>
              <a:rPr lang="en-US" sz="4000" i="0" dirty="0">
                <a:solidFill>
                  <a:schemeClr val="bg2">
                    <a:lumMod val="40000"/>
                    <a:lumOff val="60000"/>
                  </a:schemeClr>
                </a:solidFill>
                <a:latin typeface="Kabel Dm BT" pitchFamily="34" charset="0"/>
              </a:rPr>
              <a:t> </a:t>
            </a:r>
          </a:p>
          <a:p>
            <a:pPr algn="ctr">
              <a:buFont typeface="Arial" charset="0"/>
              <a:buNone/>
              <a:defRPr/>
            </a:pPr>
            <a:r>
              <a:rPr lang="en-US" sz="4000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Kabel Dm BT" pitchFamily="34" charset="0"/>
              </a:rPr>
              <a:t>Metode</a:t>
            </a:r>
            <a:r>
              <a:rPr lang="en-US" sz="4000" i="0" dirty="0">
                <a:solidFill>
                  <a:schemeClr val="bg2">
                    <a:lumMod val="40000"/>
                    <a:lumOff val="60000"/>
                  </a:schemeClr>
                </a:solidFill>
                <a:latin typeface="Kabel Dm BT" pitchFamily="34" charset="0"/>
              </a:rPr>
              <a:t> </a:t>
            </a:r>
            <a:r>
              <a:rPr lang="en-US" sz="4000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Kabel Dm BT" pitchFamily="34" charset="0"/>
              </a:rPr>
              <a:t>Dakwah</a:t>
            </a:r>
            <a:r>
              <a:rPr lang="en-US" sz="4000" i="0" dirty="0">
                <a:solidFill>
                  <a:schemeClr val="bg2">
                    <a:lumMod val="40000"/>
                    <a:lumOff val="60000"/>
                  </a:schemeClr>
                </a:solidFill>
                <a:latin typeface="Kabel Dm BT" pitchFamily="34" charset="0"/>
              </a:rPr>
              <a:t> </a:t>
            </a:r>
            <a:r>
              <a:rPr lang="en-US" sz="4000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Kabel Dm BT" pitchFamily="34" charset="0"/>
              </a:rPr>
              <a:t>Rasulullah</a:t>
            </a:r>
            <a:endParaRPr lang="en-US" sz="4000" i="0" dirty="0">
              <a:solidFill>
                <a:schemeClr val="bg2">
                  <a:lumMod val="40000"/>
                  <a:lumOff val="60000"/>
                </a:schemeClr>
              </a:solidFill>
              <a:latin typeface="Kabel Dm BT" pitchFamily="34" charset="0"/>
            </a:endParaRPr>
          </a:p>
        </p:txBody>
      </p:sp>
      <p:sp>
        <p:nvSpPr>
          <p:cNvPr id="6164" name="Text Box 20"/>
          <p:cNvSpPr txBox="1">
            <a:spLocks noChangeArrowheads="1"/>
          </p:cNvSpPr>
          <p:nvPr/>
        </p:nvSpPr>
        <p:spPr bwMode="auto">
          <a:xfrm>
            <a:off x="838200" y="1995488"/>
            <a:ext cx="7696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i="0">
                <a:solidFill>
                  <a:srgbClr val="FFFF00"/>
                </a:solidFill>
                <a:latin typeface="Arial" pitchFamily="34" charset="0"/>
              </a:rPr>
              <a:t>Rasulullah Saw. </a:t>
            </a:r>
            <a:r>
              <a:rPr lang="en-US" sz="2800" i="0">
                <a:solidFill>
                  <a:srgbClr val="FFFF00"/>
                </a:solidFill>
                <a:latin typeface="Arial" pitchFamily="34" charset="0"/>
                <a:sym typeface="Wingdings" pitchFamily="2" charset="2"/>
              </a:rPr>
              <a:t> Tauladan dalam Dakwah</a:t>
            </a:r>
            <a:endParaRPr lang="en-US" sz="2800" i="0">
              <a:solidFill>
                <a:srgbClr val="FFFF00"/>
              </a:solidFill>
              <a:latin typeface="Arial" pitchFamily="34" charset="0"/>
            </a:endParaRPr>
          </a:p>
        </p:txBody>
      </p:sp>
      <p:sp>
        <p:nvSpPr>
          <p:cNvPr id="6165" name="Text Box 21"/>
          <p:cNvSpPr txBox="1">
            <a:spLocks noChangeArrowheads="1"/>
          </p:cNvSpPr>
          <p:nvPr/>
        </p:nvSpPr>
        <p:spPr bwMode="auto">
          <a:xfrm>
            <a:off x="2057400" y="2743200"/>
            <a:ext cx="4114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i="0">
                <a:solidFill>
                  <a:srgbClr val="FFFFFF"/>
                </a:solidFill>
                <a:latin typeface="Arial" pitchFamily="34" charset="0"/>
              </a:rPr>
              <a:t>Menciptakan Perubahan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066800" y="3657600"/>
            <a:ext cx="2209800" cy="2057400"/>
            <a:chOff x="960" y="2448"/>
            <a:chExt cx="1392" cy="1296"/>
          </a:xfrm>
        </p:grpSpPr>
        <p:sp>
          <p:nvSpPr>
            <p:cNvPr id="20494" name="Oval 22"/>
            <p:cNvSpPr>
              <a:spLocks noChangeArrowheads="1"/>
            </p:cNvSpPr>
            <p:nvPr/>
          </p:nvSpPr>
          <p:spPr bwMode="auto">
            <a:xfrm>
              <a:off x="960" y="2448"/>
              <a:ext cx="1392" cy="12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5" name="Text Box 24"/>
            <p:cNvSpPr txBox="1">
              <a:spLocks noChangeArrowheads="1"/>
            </p:cNvSpPr>
            <p:nvPr/>
          </p:nvSpPr>
          <p:spPr bwMode="auto">
            <a:xfrm>
              <a:off x="1002" y="2702"/>
              <a:ext cx="1296" cy="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2800" i="0">
                  <a:solidFill>
                    <a:schemeClr val="tx1"/>
                  </a:solidFill>
                  <a:latin typeface="Arial" pitchFamily="34" charset="0"/>
                </a:rPr>
                <a:t>Masyarakat Kufur </a:t>
              </a:r>
              <a:r>
                <a:rPr lang="en-US" sz="2800" i="0">
                  <a:solidFill>
                    <a:srgbClr val="FF0000"/>
                  </a:solidFill>
                  <a:latin typeface="Arial" pitchFamily="34" charset="0"/>
                </a:rPr>
                <a:t>MAKKAH</a:t>
              </a:r>
            </a:p>
          </p:txBody>
        </p:sp>
      </p:grpSp>
      <p:grpSp>
        <p:nvGrpSpPr>
          <p:cNvPr id="3" name="Group 28"/>
          <p:cNvGrpSpPr>
            <a:grpSpLocks/>
          </p:cNvGrpSpPr>
          <p:nvPr/>
        </p:nvGrpSpPr>
        <p:grpSpPr bwMode="auto">
          <a:xfrm>
            <a:off x="5029200" y="3581400"/>
            <a:ext cx="2209800" cy="2057400"/>
            <a:chOff x="3360" y="2448"/>
            <a:chExt cx="1392" cy="1296"/>
          </a:xfrm>
        </p:grpSpPr>
        <p:sp>
          <p:nvSpPr>
            <p:cNvPr id="20492" name="Oval 23"/>
            <p:cNvSpPr>
              <a:spLocks noChangeArrowheads="1"/>
            </p:cNvSpPr>
            <p:nvPr/>
          </p:nvSpPr>
          <p:spPr bwMode="auto">
            <a:xfrm>
              <a:off x="3360" y="2448"/>
              <a:ext cx="1392" cy="12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493" name="Text Box 25"/>
            <p:cNvSpPr txBox="1">
              <a:spLocks noChangeArrowheads="1"/>
            </p:cNvSpPr>
            <p:nvPr/>
          </p:nvSpPr>
          <p:spPr bwMode="auto">
            <a:xfrm>
              <a:off x="3414" y="2695"/>
              <a:ext cx="1296" cy="8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defRPr sz="2000" i="1">
                  <a:solidFill>
                    <a:schemeClr val="folHlink"/>
                  </a:solidFill>
                  <a:latin typeface="Verdana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sz="2800" i="0">
                  <a:solidFill>
                    <a:schemeClr val="tx1"/>
                  </a:solidFill>
                  <a:latin typeface="Arial" pitchFamily="34" charset="0"/>
                </a:rPr>
                <a:t>Masyarakat Islam </a:t>
              </a:r>
              <a:r>
                <a:rPr lang="en-US" sz="2800" i="0">
                  <a:solidFill>
                    <a:srgbClr val="FF0000"/>
                  </a:solidFill>
                  <a:latin typeface="Arial" pitchFamily="34" charset="0"/>
                </a:rPr>
                <a:t>MADINAH</a:t>
              </a:r>
            </a:p>
          </p:txBody>
        </p:sp>
      </p:grpSp>
      <p:sp>
        <p:nvSpPr>
          <p:cNvPr id="6170" name="AutoShape 26"/>
          <p:cNvSpPr>
            <a:spLocks noChangeArrowheads="1"/>
          </p:cNvSpPr>
          <p:nvPr/>
        </p:nvSpPr>
        <p:spPr bwMode="auto">
          <a:xfrm>
            <a:off x="3657600" y="4114800"/>
            <a:ext cx="990600" cy="990600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74" name="AutoShape 30"/>
          <p:cNvSpPr>
            <a:spLocks noChangeArrowheads="1"/>
          </p:cNvSpPr>
          <p:nvPr/>
        </p:nvSpPr>
        <p:spPr bwMode="auto">
          <a:xfrm>
            <a:off x="7924800" y="4267200"/>
            <a:ext cx="777875" cy="68103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175" name="AutoShape 31"/>
          <p:cNvSpPr>
            <a:spLocks noChangeArrowheads="1"/>
          </p:cNvSpPr>
          <p:nvPr/>
        </p:nvSpPr>
        <p:spPr bwMode="auto">
          <a:xfrm rot="2758935">
            <a:off x="7609682" y="5385593"/>
            <a:ext cx="596900" cy="646113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285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>
            <a:spAutoFit/>
          </a:bodyPr>
          <a:lstStyle/>
          <a:p>
            <a:endParaRPr lang="en-US"/>
          </a:p>
        </p:txBody>
      </p:sp>
      <p:sp>
        <p:nvSpPr>
          <p:cNvPr id="6176" name="AutoShape 32"/>
          <p:cNvSpPr>
            <a:spLocks noChangeArrowheads="1"/>
          </p:cNvSpPr>
          <p:nvPr/>
        </p:nvSpPr>
        <p:spPr bwMode="auto">
          <a:xfrm rot="-2617941">
            <a:off x="7543800" y="3200400"/>
            <a:ext cx="777875" cy="68103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6177" name="AutoShape 33"/>
          <p:cNvSpPr>
            <a:spLocks noChangeArrowheads="1"/>
          </p:cNvSpPr>
          <p:nvPr/>
        </p:nvSpPr>
        <p:spPr bwMode="auto">
          <a:xfrm rot="16200000" flipH="1">
            <a:off x="4842669" y="4604544"/>
            <a:ext cx="533400" cy="3211512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noFill/>
          <a:ln w="285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444067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64" grpId="0" autoUpdateAnimBg="0"/>
      <p:bldP spid="6165" grpId="0" autoUpdateAnimBg="0"/>
      <p:bldP spid="6170" grpId="0" animBg="1"/>
      <p:bldP spid="6174" grpId="0" animBg="1"/>
      <p:bldP spid="6175" grpId="0" animBg="1"/>
      <p:bldP spid="6176" grpId="0" animBg="1"/>
      <p:bldP spid="617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1385888" y="609600"/>
            <a:ext cx="6391275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Karakter</a:t>
            </a:r>
            <a:r>
              <a:rPr lang="en-US" sz="3600" b="1" i="0" dirty="0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 </a:t>
            </a: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Dakwah</a:t>
            </a:r>
            <a:r>
              <a:rPr lang="en-US" sz="3600" b="1" i="0" dirty="0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 </a:t>
            </a: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Rasulullah</a:t>
            </a:r>
            <a:endParaRPr lang="en-US" sz="3600" b="1" i="0" dirty="0">
              <a:solidFill>
                <a:schemeClr val="bg2">
                  <a:lumMod val="40000"/>
                  <a:lumOff val="60000"/>
                </a:schemeClr>
              </a:solidFill>
              <a:latin typeface="SerpentineDBol" pitchFamily="34" charset="0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1828800" y="1905000"/>
            <a:ext cx="5029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295400" y="1905000"/>
            <a:ext cx="6781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i="0">
                <a:solidFill>
                  <a:srgbClr val="FFFF00"/>
                </a:solidFill>
                <a:latin typeface="Arial" pitchFamily="34" charset="0"/>
              </a:rPr>
              <a:t>TANPA KEKERASAN = </a:t>
            </a:r>
            <a:r>
              <a:rPr lang="en-US" sz="2800">
                <a:solidFill>
                  <a:srgbClr val="FFFF00"/>
                </a:solidFill>
                <a:latin typeface="Arial" pitchFamily="34" charset="0"/>
              </a:rPr>
              <a:t>Laa Maadiyah</a:t>
            </a:r>
          </a:p>
        </p:txBody>
      </p:sp>
      <p:sp>
        <p:nvSpPr>
          <p:cNvPr id="21509" name="Oval 6"/>
          <p:cNvSpPr>
            <a:spLocks noChangeArrowheads="1"/>
          </p:cNvSpPr>
          <p:nvPr/>
        </p:nvSpPr>
        <p:spPr bwMode="auto">
          <a:xfrm>
            <a:off x="2124075" y="2781300"/>
            <a:ext cx="4895850" cy="3255963"/>
          </a:xfrm>
          <a:prstGeom prst="ellipse">
            <a:avLst/>
          </a:prstGeom>
          <a:solidFill>
            <a:schemeClr val="accent2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4000" b="1" i="0" dirty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PERUBAHAN </a:t>
            </a:r>
          </a:p>
          <a:p>
            <a:pPr algn="ctr"/>
            <a:r>
              <a:rPr lang="en-US" sz="4000" b="1" i="0" dirty="0">
                <a:solidFill>
                  <a:schemeClr val="accent1">
                    <a:lumMod val="75000"/>
                  </a:schemeClr>
                </a:solidFill>
                <a:latin typeface="Aharoni" pitchFamily="2" charset="-79"/>
                <a:cs typeface="Aharoni" pitchFamily="2" charset="-79"/>
              </a:rPr>
              <a:t>MASYARAKAT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3963988" y="1228725"/>
            <a:ext cx="685800" cy="5889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1" i="0">
                <a:solidFill>
                  <a:srgbClr val="FFFF00"/>
                </a:solidFill>
                <a:latin typeface="Arial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382598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 autoUpdateAnimBg="0"/>
      <p:bldP spid="20490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371600" y="533400"/>
            <a:ext cx="501332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en-US" sz="32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Karakteristik</a:t>
            </a:r>
            <a:r>
              <a:rPr lang="en-US" sz="3200" b="1" i="0" dirty="0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 </a:t>
            </a:r>
            <a:r>
              <a:rPr lang="en-US" sz="32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Masyarakat</a:t>
            </a:r>
            <a:endParaRPr lang="en-US" sz="3200" b="1" i="0" dirty="0">
              <a:solidFill>
                <a:schemeClr val="bg2">
                  <a:lumMod val="40000"/>
                  <a:lumOff val="60000"/>
                </a:schemeClr>
              </a:solidFill>
              <a:latin typeface="SerpentineDBol" pitchFamily="34" charset="0"/>
            </a:endParaRPr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609600" y="1752600"/>
            <a:ext cx="2286000" cy="979488"/>
          </a:xfrm>
          <a:prstGeom prst="rect">
            <a:avLst/>
          </a:prstGeom>
          <a:gradFill rotWithShape="0">
            <a:gsLst>
              <a:gs pos="0">
                <a:schemeClr val="accent1">
                  <a:gamma/>
                  <a:shade val="46275"/>
                  <a:invGamma/>
                </a:schemeClr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Arial" charset="0"/>
              <a:buNone/>
              <a:defRPr/>
            </a:pPr>
            <a:r>
              <a:rPr lang="en-US" sz="2400" b="1" i="0" dirty="0">
                <a:solidFill>
                  <a:srgbClr val="FFFFFF"/>
                </a:solidFill>
              </a:rPr>
              <a:t>KUMPULAN INDIVIDU</a:t>
            </a:r>
          </a:p>
        </p:txBody>
      </p:sp>
      <p:sp>
        <p:nvSpPr>
          <p:cNvPr id="21515" name="Text Box 11"/>
          <p:cNvSpPr txBox="1">
            <a:spLocks noChangeArrowheads="1"/>
          </p:cNvSpPr>
          <p:nvPr/>
        </p:nvSpPr>
        <p:spPr bwMode="auto">
          <a:xfrm>
            <a:off x="4191000" y="1631950"/>
            <a:ext cx="4343400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400" b="1" i="0">
                <a:solidFill>
                  <a:srgbClr val="FFFFFF"/>
                </a:solidFill>
                <a:latin typeface="Arial" pitchFamily="34" charset="0"/>
              </a:rPr>
              <a:t>BERINTERAKSI TERUS- MENERUS UNTUK MEMENUHI KEBUTUHAN</a:t>
            </a:r>
          </a:p>
        </p:txBody>
      </p:sp>
      <p:sp>
        <p:nvSpPr>
          <p:cNvPr id="21516" name="Line 12"/>
          <p:cNvSpPr>
            <a:spLocks noChangeShapeType="1"/>
          </p:cNvSpPr>
          <p:nvPr/>
        </p:nvSpPr>
        <p:spPr bwMode="auto">
          <a:xfrm>
            <a:off x="3124200" y="2209800"/>
            <a:ext cx="838200" cy="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1791876" y="3139758"/>
            <a:ext cx="4572000" cy="1801812"/>
          </a:xfrm>
          <a:prstGeom prst="rect">
            <a:avLst/>
          </a:prstGeom>
          <a:gradFill rotWithShape="0">
            <a:gsLst>
              <a:gs pos="0">
                <a:srgbClr val="FFFF00"/>
              </a:gs>
              <a:gs pos="100000">
                <a:srgbClr val="FFFFFF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en-US" sz="2400" b="1" i="0" dirty="0">
                <a:solidFill>
                  <a:srgbClr val="FF0000"/>
                </a:solidFill>
                <a:latin typeface="Arial" pitchFamily="34" charset="0"/>
              </a:rPr>
              <a:t>KESAMAAN PEMIKIRAN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en-US" sz="2400" b="1" i="0" dirty="0">
                <a:solidFill>
                  <a:srgbClr val="FF0000"/>
                </a:solidFill>
                <a:latin typeface="Arial" pitchFamily="34" charset="0"/>
              </a:rPr>
              <a:t>KESAMAAN PERASAAN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en-US" sz="2400" b="1" i="0" dirty="0">
                <a:solidFill>
                  <a:srgbClr val="FF0000"/>
                </a:solidFill>
                <a:latin typeface="Arial" pitchFamily="34" charset="0"/>
              </a:rPr>
              <a:t>KESAMAAN ATURAN </a:t>
            </a:r>
          </a:p>
        </p:txBody>
      </p:sp>
      <p:sp>
        <p:nvSpPr>
          <p:cNvPr id="21521" name="AutoShape 17"/>
          <p:cNvSpPr>
            <a:spLocks noChangeArrowheads="1"/>
          </p:cNvSpPr>
          <p:nvPr/>
        </p:nvSpPr>
        <p:spPr bwMode="auto">
          <a:xfrm rot="5374996">
            <a:off x="4991101" y="5141912"/>
            <a:ext cx="531812" cy="1065213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4400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429" y="0"/>
                </a:lnTo>
                <a:close/>
              </a:path>
            </a:pathLst>
          </a:custGeom>
          <a:noFill/>
          <a:ln w="285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>
            <a:spAutoFit/>
          </a:bodyPr>
          <a:lstStyle/>
          <a:p>
            <a:endParaRPr lang="en-US"/>
          </a:p>
        </p:txBody>
      </p:sp>
      <p:sp>
        <p:nvSpPr>
          <p:cNvPr id="21522" name="AutoShape 18"/>
          <p:cNvSpPr>
            <a:spLocks noChangeArrowheads="1"/>
          </p:cNvSpPr>
          <p:nvPr/>
        </p:nvSpPr>
        <p:spPr bwMode="auto">
          <a:xfrm rot="5374996">
            <a:off x="948532" y="3237706"/>
            <a:ext cx="533400" cy="909637"/>
          </a:xfrm>
          <a:custGeom>
            <a:avLst/>
            <a:gdLst>
              <a:gd name="T0" fmla="*/ 2147483647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2147483647 w 21600"/>
              <a:gd name="T7" fmla="*/ 2147483647 h 21600"/>
              <a:gd name="T8" fmla="*/ 2147483647 w 21600"/>
              <a:gd name="T9" fmla="*/ 2147483647 h 21600"/>
              <a:gd name="T10" fmla="*/ 2147483647 w 21600"/>
              <a:gd name="T11" fmla="*/ 2147483647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15639 h 21600"/>
              <a:gd name="T20" fmla="*/ 18514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960" y="0"/>
                </a:moveTo>
                <a:lnTo>
                  <a:pt x="10319" y="7200"/>
                </a:lnTo>
                <a:lnTo>
                  <a:pt x="13405" y="7200"/>
                </a:lnTo>
                <a:lnTo>
                  <a:pt x="13405" y="15639"/>
                </a:lnTo>
                <a:lnTo>
                  <a:pt x="0" y="15639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lnTo>
                  <a:pt x="15960" y="0"/>
                </a:lnTo>
                <a:close/>
              </a:path>
            </a:pathLst>
          </a:custGeom>
          <a:noFill/>
          <a:ln w="2857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>
            <a:spAutoFit/>
          </a:bodyPr>
          <a:lstStyle/>
          <a:p>
            <a:endParaRPr lang="en-US"/>
          </a:p>
        </p:txBody>
      </p:sp>
      <p:sp>
        <p:nvSpPr>
          <p:cNvPr id="21523" name="Text Box 19"/>
          <p:cNvSpPr txBox="1">
            <a:spLocks noChangeArrowheads="1"/>
          </p:cNvSpPr>
          <p:nvPr/>
        </p:nvSpPr>
        <p:spPr bwMode="auto">
          <a:xfrm>
            <a:off x="5943600" y="5299075"/>
            <a:ext cx="2895600" cy="955675"/>
          </a:xfrm>
          <a:prstGeom prst="rect">
            <a:avLst/>
          </a:prstGeom>
          <a:gradFill rotWithShape="0">
            <a:gsLst>
              <a:gs pos="0">
                <a:srgbClr val="FF0000"/>
              </a:gs>
              <a:gs pos="100000">
                <a:srgbClr val="760000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b="1" i="0">
                <a:solidFill>
                  <a:srgbClr val="FFFF00"/>
                </a:solidFill>
                <a:latin typeface="Arial" pitchFamily="34" charset="0"/>
              </a:rPr>
              <a:t>MENGANGKAT PEMIMPIN</a:t>
            </a:r>
          </a:p>
        </p:txBody>
      </p:sp>
    </p:spTree>
    <p:extLst>
      <p:ext uri="{BB962C8B-B14F-4D97-AF65-F5344CB8AC3E}">
        <p14:creationId xmlns:p14="http://schemas.microsoft.com/office/powerpoint/2010/main" val="85470410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4" grpId="0" animBg="1" autoUpdateAnimBg="0"/>
      <p:bldP spid="21515" grpId="0" autoUpdateAnimBg="0"/>
      <p:bldP spid="21516" grpId="0" animBg="1"/>
      <p:bldP spid="21517" grpId="0" animBg="1" autoUpdateAnimBg="0"/>
      <p:bldP spid="21521" grpId="0" animBg="1"/>
      <p:bldP spid="21522" grpId="0" animBg="1"/>
      <p:bldP spid="21523" grpId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385888" y="404813"/>
            <a:ext cx="6391275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Karakter</a:t>
            </a:r>
            <a:r>
              <a:rPr lang="en-US" sz="3600" b="1" i="0" dirty="0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 </a:t>
            </a: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Dakwah</a:t>
            </a:r>
            <a:r>
              <a:rPr lang="en-US" sz="3600" b="1" i="0" dirty="0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 </a:t>
            </a: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Rasulullah</a:t>
            </a:r>
            <a:endParaRPr lang="en-US" sz="3600" b="1" i="0" dirty="0">
              <a:solidFill>
                <a:schemeClr val="bg2">
                  <a:lumMod val="40000"/>
                  <a:lumOff val="60000"/>
                </a:schemeClr>
              </a:solidFill>
              <a:latin typeface="SerpentineDBol" pitchFamily="34" charset="0"/>
            </a:endParaRPr>
          </a:p>
        </p:txBody>
      </p:sp>
      <p:sp>
        <p:nvSpPr>
          <p:cNvPr id="24580" name="Text Box 4"/>
          <p:cNvSpPr txBox="1">
            <a:spLocks noChangeArrowheads="1"/>
          </p:cNvSpPr>
          <p:nvPr/>
        </p:nvSpPr>
        <p:spPr bwMode="auto">
          <a:xfrm>
            <a:off x="3963988" y="1228725"/>
            <a:ext cx="685800" cy="5889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1" i="0">
                <a:solidFill>
                  <a:srgbClr val="FFFF00"/>
                </a:solidFill>
                <a:latin typeface="Arial" pitchFamily="34" charset="0"/>
              </a:rPr>
              <a:t>2</a:t>
            </a:r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33400" y="2743200"/>
            <a:ext cx="2590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i="0">
                <a:solidFill>
                  <a:srgbClr val="FFFF00"/>
                </a:solidFill>
                <a:latin typeface="Arial" pitchFamily="34" charset="0"/>
              </a:rPr>
              <a:t>Pemikiran </a:t>
            </a:r>
            <a:r>
              <a:rPr lang="en-US" sz="3200" b="1">
                <a:solidFill>
                  <a:srgbClr val="FFFF00"/>
                </a:solidFill>
                <a:latin typeface="Arial" pitchFamily="34" charset="0"/>
              </a:rPr>
              <a:t>(Fikriyah)</a:t>
            </a:r>
            <a:r>
              <a:rPr lang="en-US" sz="2800" b="1" i="0">
                <a:solidFill>
                  <a:srgbClr val="FFFF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24583" name="AutoShape 7"/>
          <p:cNvSpPr>
            <a:spLocks noChangeArrowheads="1"/>
          </p:cNvSpPr>
          <p:nvPr/>
        </p:nvSpPr>
        <p:spPr bwMode="auto">
          <a:xfrm>
            <a:off x="3605213" y="2906713"/>
            <a:ext cx="1447800" cy="681037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3558" name="Oval 8"/>
          <p:cNvSpPr>
            <a:spLocks noChangeArrowheads="1"/>
          </p:cNvSpPr>
          <p:nvPr/>
        </p:nvSpPr>
        <p:spPr bwMode="auto">
          <a:xfrm>
            <a:off x="5583238" y="1752600"/>
            <a:ext cx="2895600" cy="2895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Text Box 9"/>
          <p:cNvSpPr txBox="1">
            <a:spLocks noChangeArrowheads="1"/>
          </p:cNvSpPr>
          <p:nvPr/>
        </p:nvSpPr>
        <p:spPr bwMode="auto">
          <a:xfrm>
            <a:off x="5865813" y="2381250"/>
            <a:ext cx="236220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b="1" i="0">
                <a:solidFill>
                  <a:srgbClr val="FF0000"/>
                </a:solidFill>
                <a:latin typeface="Arial" pitchFamily="34" charset="0"/>
              </a:rPr>
              <a:t>Merubah:</a:t>
            </a:r>
            <a:r>
              <a:rPr lang="en-US" sz="2800" b="1" i="0">
                <a:solidFill>
                  <a:schemeClr val="tx1"/>
                </a:solidFill>
                <a:latin typeface="Arial" pitchFamily="34" charset="0"/>
              </a:rPr>
              <a:t> Pemikiran &amp; Perasaan Umat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457200" y="3886200"/>
            <a:ext cx="4419600" cy="201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FFFF"/>
              </a:buClr>
              <a:buFont typeface="Wingdings" pitchFamily="2" charset="2"/>
              <a:buAutoNum type="arabicPeriod"/>
            </a:pPr>
            <a:r>
              <a:rPr lang="en-US" sz="2800" i="0">
                <a:solidFill>
                  <a:srgbClr val="FFFFFF"/>
                </a:solidFill>
                <a:latin typeface="Arial" pitchFamily="34" charset="0"/>
              </a:rPr>
              <a:t>Pemikiran Aqidah</a:t>
            </a:r>
          </a:p>
          <a:p>
            <a:pPr eaLnBrk="1" hangingPunct="1">
              <a:spcBef>
                <a:spcPct val="50000"/>
              </a:spcBef>
              <a:buClr>
                <a:srgbClr val="FFFFFF"/>
              </a:buClr>
              <a:buFont typeface="Wingdings" pitchFamily="2" charset="2"/>
              <a:buAutoNum type="arabicPeriod"/>
            </a:pPr>
            <a:r>
              <a:rPr lang="en-US" sz="2800" i="0">
                <a:solidFill>
                  <a:srgbClr val="FFFFFF"/>
                </a:solidFill>
                <a:latin typeface="Arial" pitchFamily="34" charset="0"/>
              </a:rPr>
              <a:t>Ide-ide Politik, Ekonomi, Sosial, Budaya, Hukum, Pendidikan, dll.</a:t>
            </a:r>
          </a:p>
        </p:txBody>
      </p:sp>
      <p:sp>
        <p:nvSpPr>
          <p:cNvPr id="23561" name="Text Box 12"/>
          <p:cNvSpPr txBox="1">
            <a:spLocks noChangeArrowheads="1"/>
          </p:cNvSpPr>
          <p:nvPr/>
        </p:nvSpPr>
        <p:spPr bwMode="auto">
          <a:xfrm>
            <a:off x="5248275" y="5029200"/>
            <a:ext cx="3657600" cy="5191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b="1" i="0">
                <a:solidFill>
                  <a:srgbClr val="FF3300"/>
                </a:solidFill>
                <a:latin typeface="Arial" pitchFamily="34" charset="0"/>
              </a:rPr>
              <a:t>Tdk Islami</a:t>
            </a:r>
            <a:r>
              <a:rPr lang="en-US" sz="2800" b="1" i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sz="2800" b="1" i="0">
                <a:solidFill>
                  <a:schemeClr val="bg2"/>
                </a:solidFill>
                <a:latin typeface="Arial" pitchFamily="34" charset="0"/>
                <a:sym typeface="Wingdings" pitchFamily="2" charset="2"/>
              </a:rPr>
              <a:t></a:t>
            </a:r>
            <a:r>
              <a:rPr lang="en-US" sz="2800" b="1" i="0">
                <a:solidFill>
                  <a:srgbClr val="FFFF00"/>
                </a:solidFill>
                <a:latin typeface="Arial" pitchFamily="34" charset="0"/>
                <a:sym typeface="Wingdings" pitchFamily="2" charset="2"/>
              </a:rPr>
              <a:t> </a:t>
            </a:r>
            <a:r>
              <a:rPr lang="en-US" sz="2800" b="1" i="0">
                <a:solidFill>
                  <a:schemeClr val="tx1"/>
                </a:solidFill>
                <a:latin typeface="Arial" pitchFamily="34" charset="0"/>
                <a:sym typeface="Wingdings" pitchFamily="2" charset="2"/>
              </a:rPr>
              <a:t>Islami</a:t>
            </a:r>
          </a:p>
        </p:txBody>
      </p:sp>
    </p:spTree>
    <p:extLst>
      <p:ext uri="{BB962C8B-B14F-4D97-AF65-F5344CB8AC3E}">
        <p14:creationId xmlns:p14="http://schemas.microsoft.com/office/powerpoint/2010/main" val="967856480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 autoUpdateAnimBg="0"/>
      <p:bldP spid="24581" grpId="0" autoUpdateAnimBg="0"/>
      <p:bldP spid="24583" grpId="0" animBg="1"/>
      <p:bldP spid="24587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038600" y="1316038"/>
            <a:ext cx="685800" cy="5889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1" i="0">
                <a:solidFill>
                  <a:srgbClr val="FFFF00"/>
                </a:solidFill>
                <a:latin typeface="Arial" pitchFamily="34" charset="0"/>
              </a:rPr>
              <a:t>3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762000" y="2971800"/>
            <a:ext cx="25908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i="0" dirty="0" err="1" smtClean="0">
                <a:solidFill>
                  <a:srgbClr val="FFFF00"/>
                </a:solidFill>
                <a:latin typeface="Arial" pitchFamily="34" charset="0"/>
              </a:rPr>
              <a:t>Politis</a:t>
            </a:r>
            <a:r>
              <a:rPr lang="en-US" sz="3200" b="1" i="0" dirty="0" smtClean="0">
                <a:solidFill>
                  <a:srgbClr val="FFFF00"/>
                </a:solidFill>
                <a:latin typeface="Arial" pitchFamily="34" charset="0"/>
              </a:rPr>
              <a:t> </a:t>
            </a:r>
            <a:r>
              <a:rPr lang="en-US" sz="3200" b="1" dirty="0" smtClean="0">
                <a:solidFill>
                  <a:srgbClr val="FFFF00"/>
                </a:solidFill>
                <a:latin typeface="Arial" pitchFamily="34" charset="0"/>
              </a:rPr>
              <a:t>(</a:t>
            </a:r>
            <a:r>
              <a:rPr lang="en-US" sz="3200" b="1" dirty="0" err="1" smtClean="0">
                <a:solidFill>
                  <a:srgbClr val="FFFF00"/>
                </a:solidFill>
                <a:latin typeface="Arial" pitchFamily="34" charset="0"/>
              </a:rPr>
              <a:t>Siyasiah</a:t>
            </a:r>
            <a:r>
              <a:rPr lang="en-US" sz="3200" b="1" dirty="0">
                <a:solidFill>
                  <a:srgbClr val="FFFF00"/>
                </a:solidFill>
                <a:latin typeface="Arial" pitchFamily="34" charset="0"/>
              </a:rPr>
              <a:t>)</a:t>
            </a:r>
            <a:r>
              <a:rPr lang="en-US" sz="2800" b="1" i="0" dirty="0">
                <a:solidFill>
                  <a:srgbClr val="FFFF0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25606" name="AutoShape 6"/>
          <p:cNvSpPr>
            <a:spLocks noChangeArrowheads="1"/>
          </p:cNvSpPr>
          <p:nvPr/>
        </p:nvSpPr>
        <p:spPr bwMode="auto">
          <a:xfrm>
            <a:off x="2915816" y="3068960"/>
            <a:ext cx="2160240" cy="681038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38100">
            <a:solidFill>
              <a:srgbClr val="FFFF00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/>
          <a:p>
            <a:endParaRPr lang="en-US"/>
          </a:p>
        </p:txBody>
      </p:sp>
      <p:sp>
        <p:nvSpPr>
          <p:cNvPr id="24581" name="Oval 8"/>
          <p:cNvSpPr>
            <a:spLocks noChangeArrowheads="1"/>
          </p:cNvSpPr>
          <p:nvPr/>
        </p:nvSpPr>
        <p:spPr bwMode="auto">
          <a:xfrm>
            <a:off x="5181600" y="1196752"/>
            <a:ext cx="3581400" cy="44894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2" name="Text Box 9"/>
          <p:cNvSpPr txBox="1">
            <a:spLocks noChangeArrowheads="1"/>
          </p:cNvSpPr>
          <p:nvPr/>
        </p:nvSpPr>
        <p:spPr bwMode="auto">
          <a:xfrm>
            <a:off x="5486400" y="2436813"/>
            <a:ext cx="30480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b="1" i="0" dirty="0" err="1">
                <a:solidFill>
                  <a:schemeClr val="tx1"/>
                </a:solidFill>
                <a:latin typeface="Arial" pitchFamily="34" charset="0"/>
              </a:rPr>
              <a:t>Mengaplikasikan</a:t>
            </a:r>
            <a:r>
              <a:rPr lang="en-US" sz="2800" b="1" i="0" dirty="0">
                <a:solidFill>
                  <a:schemeClr val="tx1"/>
                </a:solidFill>
                <a:latin typeface="Arial" pitchFamily="34" charset="0"/>
              </a:rPr>
              <a:t> Islam </a:t>
            </a:r>
            <a:r>
              <a:rPr lang="en-US" sz="2800" b="1" i="0" dirty="0" err="1">
                <a:solidFill>
                  <a:schemeClr val="tx1"/>
                </a:solidFill>
                <a:latin typeface="Arial" pitchFamily="34" charset="0"/>
              </a:rPr>
              <a:t>scr</a:t>
            </a:r>
            <a:r>
              <a:rPr lang="en-US" sz="2800" b="1" i="0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sz="2800" b="1" i="0" dirty="0" err="1">
                <a:solidFill>
                  <a:schemeClr val="tx1"/>
                </a:solidFill>
                <a:latin typeface="Arial" pitchFamily="34" charset="0"/>
              </a:rPr>
              <a:t>kaffah</a:t>
            </a:r>
            <a:r>
              <a:rPr lang="en-US" sz="2800" b="1" i="0" dirty="0">
                <a:solidFill>
                  <a:schemeClr val="tx1"/>
                </a:solidFill>
                <a:latin typeface="Arial" pitchFamily="34" charset="0"/>
              </a:rPr>
              <a:t> di </a:t>
            </a:r>
            <a:r>
              <a:rPr lang="en-US" sz="2800" b="1" i="0" dirty="0" err="1">
                <a:solidFill>
                  <a:schemeClr val="tx1"/>
                </a:solidFill>
                <a:latin typeface="Arial" pitchFamily="34" charset="0"/>
              </a:rPr>
              <a:t>Masyarakat</a:t>
            </a:r>
            <a:r>
              <a:rPr lang="en-US" sz="2800" b="1" i="0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sz="2800" b="1" i="0" dirty="0" err="1">
                <a:solidFill>
                  <a:schemeClr val="tx1"/>
                </a:solidFill>
                <a:latin typeface="Arial" pitchFamily="34" charset="0"/>
              </a:rPr>
              <a:t>oleh</a:t>
            </a:r>
            <a:r>
              <a:rPr lang="en-US" sz="2800" b="1" i="0" dirty="0">
                <a:solidFill>
                  <a:schemeClr val="tx1"/>
                </a:solidFill>
                <a:latin typeface="Arial" pitchFamily="34" charset="0"/>
              </a:rPr>
              <a:t> Negara/</a:t>
            </a:r>
            <a:r>
              <a:rPr lang="en-US" sz="2800" b="1" i="0" dirty="0" err="1">
                <a:solidFill>
                  <a:schemeClr val="tx1"/>
                </a:solidFill>
                <a:latin typeface="Arial" pitchFamily="34" charset="0"/>
              </a:rPr>
              <a:t>Daulah</a:t>
            </a:r>
            <a:r>
              <a:rPr lang="en-US" sz="2800" b="1" i="0" dirty="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sz="2800" b="1" i="0" dirty="0" err="1">
                <a:solidFill>
                  <a:schemeClr val="tx1"/>
                </a:solidFill>
                <a:latin typeface="Arial" pitchFamily="34" charset="0"/>
              </a:rPr>
              <a:t>lslamiyah</a:t>
            </a:r>
            <a:endParaRPr lang="en-US" sz="2800" b="1" i="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85888" y="260350"/>
            <a:ext cx="6391275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Karakter</a:t>
            </a:r>
            <a:r>
              <a:rPr lang="en-US" sz="3600" b="1" i="0" dirty="0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 </a:t>
            </a: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Dakwah</a:t>
            </a:r>
            <a:r>
              <a:rPr lang="en-US" sz="3600" b="1" i="0" dirty="0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 </a:t>
            </a: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Rasulullah</a:t>
            </a:r>
            <a:endParaRPr lang="en-US" sz="3600" b="1" i="0" dirty="0">
              <a:solidFill>
                <a:schemeClr val="bg2">
                  <a:lumMod val="40000"/>
                  <a:lumOff val="60000"/>
                </a:schemeClr>
              </a:solidFill>
              <a:latin typeface="SerpentineDBo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127687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 autoUpdateAnimBg="0"/>
      <p:bldP spid="25605" grpId="0" autoUpdateAnimBg="0"/>
      <p:bldP spid="2560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3"/>
          <p:cNvSpPr txBox="1">
            <a:spLocks noChangeArrowheads="1"/>
          </p:cNvSpPr>
          <p:nvPr/>
        </p:nvSpPr>
        <p:spPr bwMode="auto">
          <a:xfrm>
            <a:off x="609600" y="685800"/>
            <a:ext cx="685800" cy="34607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 b="1" i="0">
                <a:solidFill>
                  <a:srgbClr val="FFFF00"/>
                </a:solidFill>
                <a:latin typeface="Arial" pitchFamily="34" charset="0"/>
              </a:rPr>
              <a:t>3</a:t>
            </a:r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762000" y="2133600"/>
            <a:ext cx="7772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i="0">
                <a:solidFill>
                  <a:srgbClr val="FFFF00"/>
                </a:solidFill>
                <a:latin typeface="Arial" pitchFamily="34" charset="0"/>
              </a:rPr>
              <a:t>Politik </a:t>
            </a:r>
            <a:r>
              <a:rPr lang="en-US" sz="3200" b="1">
                <a:solidFill>
                  <a:srgbClr val="FFFF00"/>
                </a:solidFill>
                <a:latin typeface="Arial" pitchFamily="34" charset="0"/>
              </a:rPr>
              <a:t>(Siyasah)</a:t>
            </a:r>
            <a:r>
              <a:rPr lang="en-US" sz="2800" b="1" i="0">
                <a:solidFill>
                  <a:srgbClr val="FFFF00"/>
                </a:solidFill>
                <a:latin typeface="Arial" pitchFamily="34" charset="0"/>
              </a:rPr>
              <a:t> : </a:t>
            </a:r>
            <a:r>
              <a:rPr lang="en-US" sz="2800" b="1" i="0">
                <a:solidFill>
                  <a:srgbClr val="FFFFFF"/>
                </a:solidFill>
                <a:latin typeface="Arial" pitchFamily="34" charset="0"/>
              </a:rPr>
              <a:t>Memeliharaan urusan ummat</a:t>
            </a:r>
          </a:p>
        </p:txBody>
      </p:sp>
      <p:sp>
        <p:nvSpPr>
          <p:cNvPr id="27656" name="Text Box 8"/>
          <p:cNvSpPr txBox="1">
            <a:spLocks noChangeArrowheads="1"/>
          </p:cNvSpPr>
          <p:nvPr/>
        </p:nvSpPr>
        <p:spPr bwMode="auto">
          <a:xfrm>
            <a:off x="827088" y="4860449"/>
            <a:ext cx="720129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i="0" dirty="0" err="1">
                <a:solidFill>
                  <a:srgbClr val="FFFF00"/>
                </a:solidFill>
                <a:latin typeface="Arial" pitchFamily="34" charset="0"/>
              </a:rPr>
              <a:t>Aktivitas</a:t>
            </a:r>
            <a:r>
              <a:rPr lang="en-US" sz="3200" b="1" i="0" dirty="0">
                <a:solidFill>
                  <a:srgbClr val="FFFF00"/>
                </a:solidFill>
                <a:latin typeface="Arial" pitchFamily="34" charset="0"/>
              </a:rPr>
              <a:t> </a:t>
            </a:r>
            <a:r>
              <a:rPr lang="en-US" sz="3200" b="1" i="0" dirty="0" err="1">
                <a:solidFill>
                  <a:srgbClr val="FFFF00"/>
                </a:solidFill>
                <a:latin typeface="Arial" pitchFamily="34" charset="0"/>
              </a:rPr>
              <a:t>Politik</a:t>
            </a:r>
            <a:r>
              <a:rPr lang="en-US" sz="3200" b="1" i="0" dirty="0">
                <a:solidFill>
                  <a:srgbClr val="FFFF00"/>
                </a:solidFill>
                <a:latin typeface="Arial" pitchFamily="34" charset="0"/>
              </a:rPr>
              <a:t> :</a:t>
            </a:r>
            <a:r>
              <a:rPr lang="en-US" sz="2800" b="1" i="0" dirty="0">
                <a:solidFill>
                  <a:srgbClr val="FFFF00"/>
                </a:solidFill>
                <a:latin typeface="Arial" pitchFamily="34" charset="0"/>
              </a:rPr>
              <a:t> </a:t>
            </a:r>
            <a:r>
              <a:rPr lang="en-US" sz="2800" b="1" i="0" dirty="0" smtClean="0">
                <a:solidFill>
                  <a:srgbClr val="FFFF00"/>
                </a:solidFill>
                <a:latin typeface="Arial" pitchFamily="34" charset="0"/>
              </a:rPr>
              <a:t> </a:t>
            </a:r>
            <a:r>
              <a:rPr lang="en-US" sz="2800" b="1" i="0" dirty="0" err="1" smtClean="0">
                <a:solidFill>
                  <a:srgbClr val="FFFF00"/>
                </a:solidFill>
                <a:latin typeface="Arial" pitchFamily="34" charset="0"/>
              </a:rPr>
              <a:t>Seperti</a:t>
            </a:r>
            <a:r>
              <a:rPr lang="en-US" sz="2800" b="1" i="0" dirty="0" smtClean="0">
                <a:solidFill>
                  <a:srgbClr val="FFFF00"/>
                </a:solidFill>
                <a:latin typeface="Arial" pitchFamily="34" charset="0"/>
              </a:rPr>
              <a:t> </a:t>
            </a:r>
            <a:r>
              <a:rPr lang="en-US" sz="2800" b="1" i="0" dirty="0" err="1" smtClean="0">
                <a:solidFill>
                  <a:srgbClr val="FFFF00"/>
                </a:solidFill>
                <a:latin typeface="Arial" pitchFamily="34" charset="0"/>
              </a:rPr>
              <a:t>apa</a:t>
            </a:r>
            <a:r>
              <a:rPr lang="en-US" sz="3200" b="1" i="0" dirty="0" smtClean="0">
                <a:solidFill>
                  <a:srgbClr val="FFFFFF"/>
                </a:solidFill>
                <a:latin typeface="Arial" pitchFamily="34" charset="0"/>
              </a:rPr>
              <a:t>??</a:t>
            </a:r>
            <a:endParaRPr lang="en-US" sz="3200" b="1" i="0" dirty="0">
              <a:solidFill>
                <a:srgbClr val="FFFFFF"/>
              </a:solidFill>
              <a:latin typeface="Arial" pitchFamily="34" charset="0"/>
            </a:endParaRPr>
          </a:p>
        </p:txBody>
      </p:sp>
      <p:sp>
        <p:nvSpPr>
          <p:cNvPr id="25605" name="Text Box 12"/>
          <p:cNvSpPr txBox="1">
            <a:spLocks noChangeArrowheads="1"/>
          </p:cNvSpPr>
          <p:nvPr/>
        </p:nvSpPr>
        <p:spPr bwMode="auto">
          <a:xfrm>
            <a:off x="2267744" y="3068960"/>
            <a:ext cx="5885656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2800" dirty="0" err="1">
                <a:solidFill>
                  <a:srgbClr val="66FF33"/>
                </a:solidFill>
                <a:latin typeface="Arial" pitchFamily="34" charset="0"/>
              </a:rPr>
              <a:t>Aturan</a:t>
            </a:r>
            <a:r>
              <a:rPr lang="en-US" sz="2800" dirty="0">
                <a:solidFill>
                  <a:srgbClr val="66FF33"/>
                </a:solidFill>
                <a:latin typeface="Arial" pitchFamily="34" charset="0"/>
              </a:rPr>
              <a:t> Islam </a:t>
            </a:r>
            <a:r>
              <a:rPr lang="en-US" sz="2800" dirty="0" err="1">
                <a:solidFill>
                  <a:srgbClr val="66FF33"/>
                </a:solidFill>
                <a:latin typeface="Arial" pitchFamily="34" charset="0"/>
              </a:rPr>
              <a:t>diterapkan</a:t>
            </a:r>
            <a:r>
              <a:rPr lang="en-US" sz="2800" dirty="0">
                <a:solidFill>
                  <a:srgbClr val="66FF33"/>
                </a:solidFill>
                <a:latin typeface="Arial" pitchFamily="34" charset="0"/>
              </a:rPr>
              <a:t> </a:t>
            </a:r>
            <a:r>
              <a:rPr lang="en-US" sz="2800" dirty="0" err="1">
                <a:solidFill>
                  <a:srgbClr val="66FF33"/>
                </a:solidFill>
                <a:latin typeface="Arial" pitchFamily="34" charset="0"/>
              </a:rPr>
              <a:t>secara</a:t>
            </a:r>
            <a:r>
              <a:rPr lang="en-US" sz="2800" dirty="0">
                <a:solidFill>
                  <a:srgbClr val="66FF33"/>
                </a:solidFill>
                <a:latin typeface="Arial" pitchFamily="34" charset="0"/>
              </a:rPr>
              <a:t> </a:t>
            </a:r>
            <a:r>
              <a:rPr lang="en-US" sz="2800" dirty="0" err="1">
                <a:solidFill>
                  <a:srgbClr val="66FF33"/>
                </a:solidFill>
                <a:latin typeface="Arial" pitchFamily="34" charset="0"/>
              </a:rPr>
              <a:t>kaffah</a:t>
            </a:r>
            <a:r>
              <a:rPr lang="en-US" sz="2800" dirty="0">
                <a:solidFill>
                  <a:srgbClr val="66FF33"/>
                </a:solidFill>
                <a:latin typeface="Arial" pitchFamily="34" charset="0"/>
              </a:rPr>
              <a:t> </a:t>
            </a:r>
            <a:r>
              <a:rPr lang="en-US" sz="2800" dirty="0" err="1">
                <a:solidFill>
                  <a:srgbClr val="66FF33"/>
                </a:solidFill>
                <a:latin typeface="Arial" pitchFamily="34" charset="0"/>
              </a:rPr>
              <a:t>untuk</a:t>
            </a:r>
            <a:r>
              <a:rPr lang="en-US" sz="2800" dirty="0">
                <a:solidFill>
                  <a:srgbClr val="66FF33"/>
                </a:solidFill>
                <a:latin typeface="Arial" pitchFamily="34" charset="0"/>
              </a:rPr>
              <a:t> </a:t>
            </a:r>
            <a:r>
              <a:rPr lang="en-US" sz="2800" dirty="0" err="1">
                <a:solidFill>
                  <a:srgbClr val="66FF33"/>
                </a:solidFill>
                <a:latin typeface="Arial" pitchFamily="34" charset="0"/>
              </a:rPr>
              <a:t>memelihara</a:t>
            </a:r>
            <a:r>
              <a:rPr lang="en-US" sz="2800" dirty="0">
                <a:solidFill>
                  <a:srgbClr val="66FF33"/>
                </a:solidFill>
                <a:latin typeface="Arial" pitchFamily="34" charset="0"/>
              </a:rPr>
              <a:t> </a:t>
            </a:r>
            <a:r>
              <a:rPr lang="en-US" sz="2800" dirty="0" err="1">
                <a:solidFill>
                  <a:srgbClr val="66FF33"/>
                </a:solidFill>
                <a:latin typeface="Arial" pitchFamily="34" charset="0"/>
              </a:rPr>
              <a:t>urusan</a:t>
            </a:r>
            <a:r>
              <a:rPr lang="en-US" sz="2800" dirty="0">
                <a:solidFill>
                  <a:srgbClr val="66FF33"/>
                </a:solidFill>
                <a:latin typeface="Arial" pitchFamily="34" charset="0"/>
              </a:rPr>
              <a:t> </a:t>
            </a:r>
            <a:r>
              <a:rPr lang="en-US" sz="2800" dirty="0" err="1">
                <a:solidFill>
                  <a:srgbClr val="66FF33"/>
                </a:solidFill>
                <a:latin typeface="Arial" pitchFamily="34" charset="0"/>
              </a:rPr>
              <a:t>ummat</a:t>
            </a:r>
            <a:endParaRPr lang="en-US" sz="2800" dirty="0">
              <a:solidFill>
                <a:srgbClr val="66FF33"/>
              </a:solidFill>
              <a:latin typeface="Arial" pitchFamily="34" charset="0"/>
            </a:endParaRP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385888" y="609600"/>
            <a:ext cx="6391275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Karakter</a:t>
            </a:r>
            <a:r>
              <a:rPr lang="en-US" sz="3600" b="1" i="0" dirty="0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 </a:t>
            </a: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Dakwah</a:t>
            </a:r>
            <a:r>
              <a:rPr lang="en-US" sz="3600" b="1" i="0" dirty="0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 </a:t>
            </a: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Rasulullah</a:t>
            </a:r>
            <a:endParaRPr lang="en-US" sz="3600" b="1" i="0" dirty="0">
              <a:solidFill>
                <a:schemeClr val="bg2">
                  <a:lumMod val="40000"/>
                  <a:lumOff val="60000"/>
                </a:schemeClr>
              </a:solidFill>
              <a:latin typeface="SerpentineDBo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14580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utoUpdateAnimBg="0"/>
      <p:bldP spid="27656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457200" y="228600"/>
            <a:ext cx="36115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1600" i="0">
                <a:solidFill>
                  <a:schemeClr val="tx2"/>
                </a:solidFill>
                <a:latin typeface="SerpentineDBol"/>
              </a:rPr>
              <a:t>Karakter Dakwah Rasulullah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609600" y="685800"/>
            <a:ext cx="685800" cy="346075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1600" b="1" i="0">
                <a:solidFill>
                  <a:srgbClr val="FFFF00"/>
                </a:solidFill>
                <a:latin typeface="Arial" pitchFamily="34" charset="0"/>
              </a:rPr>
              <a:t>3</a:t>
            </a:r>
          </a:p>
        </p:txBody>
      </p:sp>
      <p:sp>
        <p:nvSpPr>
          <p:cNvPr id="26628" name="Text Box 5"/>
          <p:cNvSpPr txBox="1">
            <a:spLocks noChangeArrowheads="1"/>
          </p:cNvSpPr>
          <p:nvPr/>
        </p:nvSpPr>
        <p:spPr bwMode="auto">
          <a:xfrm>
            <a:off x="2998788" y="476250"/>
            <a:ext cx="3733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3200" b="1" i="0">
                <a:solidFill>
                  <a:srgbClr val="FFFF00"/>
                </a:solidFill>
                <a:latin typeface="Arial" pitchFamily="34" charset="0"/>
              </a:rPr>
              <a:t>Aktivitas Politik :</a:t>
            </a:r>
            <a:r>
              <a:rPr lang="en-US" sz="2800" b="1" i="0">
                <a:solidFill>
                  <a:srgbClr val="FFFF00"/>
                </a:solidFill>
                <a:latin typeface="Arial" pitchFamily="34" charset="0"/>
              </a:rPr>
              <a:t> </a:t>
            </a:r>
          </a:p>
        </p:txBody>
      </p:sp>
      <p:graphicFrame>
        <p:nvGraphicFramePr>
          <p:cNvPr id="2" name="Diagram 1"/>
          <p:cNvGraphicFramePr/>
          <p:nvPr/>
        </p:nvGraphicFramePr>
        <p:xfrm>
          <a:off x="251520" y="1340768"/>
          <a:ext cx="8784976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35462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80" name="Text Box 8"/>
          <p:cNvSpPr txBox="1">
            <a:spLocks noChangeArrowheads="1"/>
          </p:cNvSpPr>
          <p:nvPr/>
        </p:nvSpPr>
        <p:spPr bwMode="auto">
          <a:xfrm>
            <a:off x="762000" y="2343844"/>
            <a:ext cx="7162800" cy="137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FFFF"/>
              </a:buClr>
              <a:buFont typeface="Wingdings" pitchFamily="2" charset="2"/>
              <a:buNone/>
            </a:pPr>
            <a:r>
              <a:rPr lang="en-US" sz="2800" b="1" dirty="0" err="1">
                <a:solidFill>
                  <a:srgbClr val="FFFFFF"/>
                </a:solidFill>
                <a:latin typeface="Arial" pitchFamily="34" charset="0"/>
              </a:rPr>
              <a:t>Thalabun</a:t>
            </a:r>
            <a:r>
              <a:rPr lang="en-US" sz="2800" b="1" dirty="0">
                <a:solidFill>
                  <a:srgbClr val="FFFFFF"/>
                </a:solidFill>
                <a:latin typeface="Arial" pitchFamily="34" charset="0"/>
              </a:rPr>
              <a:t> </a:t>
            </a:r>
            <a:r>
              <a:rPr lang="en-US" sz="2800" b="1" dirty="0" err="1">
                <a:solidFill>
                  <a:srgbClr val="FFFFFF"/>
                </a:solidFill>
                <a:latin typeface="Arial" pitchFamily="34" charset="0"/>
              </a:rPr>
              <a:t>Nushrah</a:t>
            </a:r>
            <a:r>
              <a:rPr lang="en-US" sz="2800" b="1" dirty="0">
                <a:solidFill>
                  <a:srgbClr val="FFFFFF"/>
                </a:solidFill>
                <a:latin typeface="Arial" pitchFamily="34" charset="0"/>
              </a:rPr>
              <a:t> : </a:t>
            </a:r>
            <a:r>
              <a:rPr lang="en-US" sz="2800" b="1" i="0" dirty="0" err="1">
                <a:solidFill>
                  <a:srgbClr val="66FF33"/>
                </a:solidFill>
                <a:latin typeface="Arial" pitchFamily="34" charset="0"/>
              </a:rPr>
              <a:t>Meminta</a:t>
            </a:r>
            <a:r>
              <a:rPr lang="en-US" sz="2800" b="1" i="0" dirty="0">
                <a:solidFill>
                  <a:srgbClr val="66FF33"/>
                </a:solidFill>
                <a:latin typeface="Arial" pitchFamily="34" charset="0"/>
              </a:rPr>
              <a:t> </a:t>
            </a:r>
            <a:r>
              <a:rPr lang="en-US" sz="2800" b="1" i="0" dirty="0" err="1">
                <a:solidFill>
                  <a:srgbClr val="66FF33"/>
                </a:solidFill>
                <a:latin typeface="Arial" pitchFamily="34" charset="0"/>
              </a:rPr>
              <a:t>dukungan</a:t>
            </a:r>
            <a:r>
              <a:rPr lang="en-US" sz="2800" b="1" i="0" dirty="0">
                <a:solidFill>
                  <a:srgbClr val="66FF33"/>
                </a:solidFill>
                <a:latin typeface="Arial" pitchFamily="34" charset="0"/>
              </a:rPr>
              <a:t> </a:t>
            </a:r>
            <a:r>
              <a:rPr lang="en-US" sz="2800" b="1" i="0" dirty="0" err="1">
                <a:solidFill>
                  <a:srgbClr val="66FF33"/>
                </a:solidFill>
                <a:latin typeface="Arial" pitchFamily="34" charset="0"/>
              </a:rPr>
              <a:t>dari</a:t>
            </a:r>
            <a:r>
              <a:rPr lang="en-US" sz="2800" b="1" i="0" dirty="0">
                <a:solidFill>
                  <a:srgbClr val="66FF33"/>
                </a:solidFill>
                <a:latin typeface="Arial" pitchFamily="34" charset="0"/>
              </a:rPr>
              <a:t> </a:t>
            </a:r>
            <a:r>
              <a:rPr lang="en-US" sz="2800" b="1" i="0" dirty="0" err="1">
                <a:solidFill>
                  <a:srgbClr val="66FF33"/>
                </a:solidFill>
                <a:latin typeface="Arial" pitchFamily="34" charset="0"/>
              </a:rPr>
              <a:t>fihak-fihak</a:t>
            </a:r>
            <a:r>
              <a:rPr lang="en-US" sz="2800" b="1" i="0" dirty="0">
                <a:solidFill>
                  <a:srgbClr val="66FF33"/>
                </a:solidFill>
                <a:latin typeface="Arial" pitchFamily="34" charset="0"/>
              </a:rPr>
              <a:t> yang </a:t>
            </a:r>
            <a:r>
              <a:rPr lang="en-US" sz="2800" b="1" i="0" dirty="0" err="1">
                <a:solidFill>
                  <a:srgbClr val="66FF33"/>
                </a:solidFill>
                <a:latin typeface="Arial" pitchFamily="34" charset="0"/>
              </a:rPr>
              <a:t>memiliki</a:t>
            </a:r>
            <a:r>
              <a:rPr lang="en-US" sz="2800" b="1" i="0" dirty="0">
                <a:solidFill>
                  <a:srgbClr val="66FF33"/>
                </a:solidFill>
                <a:latin typeface="Arial" pitchFamily="34" charset="0"/>
              </a:rPr>
              <a:t> </a:t>
            </a:r>
            <a:r>
              <a:rPr lang="en-US" sz="2800" b="1" i="0" dirty="0" err="1">
                <a:solidFill>
                  <a:srgbClr val="66FF33"/>
                </a:solidFill>
                <a:latin typeface="Arial" pitchFamily="34" charset="0"/>
              </a:rPr>
              <a:t>kekuasaan</a:t>
            </a:r>
            <a:r>
              <a:rPr lang="en-US" sz="2800" b="1" i="0" dirty="0">
                <a:solidFill>
                  <a:srgbClr val="66FF33"/>
                </a:solidFill>
                <a:latin typeface="Arial" pitchFamily="34" charset="0"/>
              </a:rPr>
              <a:t> </a:t>
            </a:r>
            <a:r>
              <a:rPr lang="en-US" sz="2800" b="1" i="0" dirty="0" err="1">
                <a:solidFill>
                  <a:srgbClr val="66FF33"/>
                </a:solidFill>
                <a:latin typeface="Arial" pitchFamily="34" charset="0"/>
              </a:rPr>
              <a:t>riil</a:t>
            </a:r>
            <a:r>
              <a:rPr lang="en-US" sz="2800" b="1" i="0" dirty="0">
                <a:solidFill>
                  <a:srgbClr val="66FF33"/>
                </a:solidFill>
                <a:latin typeface="Arial" pitchFamily="34" charset="0"/>
              </a:rPr>
              <a:t> </a:t>
            </a:r>
            <a:r>
              <a:rPr lang="en-US" sz="2800" b="1" i="0" dirty="0" err="1">
                <a:solidFill>
                  <a:srgbClr val="66FF33"/>
                </a:solidFill>
                <a:latin typeface="Arial" pitchFamily="34" charset="0"/>
              </a:rPr>
              <a:t>dalam</a:t>
            </a:r>
            <a:r>
              <a:rPr lang="en-US" sz="2800" b="1" i="0" dirty="0">
                <a:solidFill>
                  <a:srgbClr val="66FF33"/>
                </a:solidFill>
                <a:latin typeface="Arial" pitchFamily="34" charset="0"/>
              </a:rPr>
              <a:t> </a:t>
            </a:r>
            <a:r>
              <a:rPr lang="en-US" sz="2800" b="1" i="0" dirty="0" err="1">
                <a:solidFill>
                  <a:srgbClr val="66FF33"/>
                </a:solidFill>
                <a:latin typeface="Arial" pitchFamily="34" charset="0"/>
              </a:rPr>
              <a:t>masyarakat</a:t>
            </a:r>
            <a:endParaRPr lang="en-US" sz="2800" b="1" i="0" dirty="0">
              <a:solidFill>
                <a:srgbClr val="66FF33"/>
              </a:solidFill>
              <a:latin typeface="Arial" pitchFamily="34" charset="0"/>
            </a:endParaRPr>
          </a:p>
        </p:txBody>
      </p:sp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828800" y="3824288"/>
            <a:ext cx="4953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66FF33"/>
              </a:buClr>
              <a:buFont typeface="Wingdings" pitchFamily="2" charset="2"/>
              <a:buChar char="v"/>
            </a:pPr>
            <a:r>
              <a:rPr lang="en-US" sz="2800" i="0">
                <a:solidFill>
                  <a:srgbClr val="FFFF00"/>
                </a:solidFill>
                <a:latin typeface="Arial" pitchFamily="34" charset="0"/>
              </a:rPr>
              <a:t> Perlindungan dakwah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1828800" y="4800600"/>
            <a:ext cx="6629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66FF33"/>
              </a:buClr>
              <a:buFont typeface="Wingdings" pitchFamily="2" charset="2"/>
              <a:buChar char="v"/>
            </a:pPr>
            <a:r>
              <a:rPr lang="en-US" sz="2800" i="0">
                <a:solidFill>
                  <a:srgbClr val="FFFF00"/>
                </a:solidFill>
                <a:latin typeface="Arial" pitchFamily="34" charset="0"/>
              </a:rPr>
              <a:t> Perantara untuk mencapai kekuasaan</a:t>
            </a:r>
          </a:p>
        </p:txBody>
      </p:sp>
      <p:sp>
        <p:nvSpPr>
          <p:cNvPr id="28685" name="Text Box 13"/>
          <p:cNvSpPr txBox="1">
            <a:spLocks noChangeArrowheads="1"/>
          </p:cNvSpPr>
          <p:nvPr/>
        </p:nvSpPr>
        <p:spPr bwMode="auto">
          <a:xfrm>
            <a:off x="4038600" y="1316038"/>
            <a:ext cx="685800" cy="588962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1" i="0">
                <a:solidFill>
                  <a:srgbClr val="FFFF00"/>
                </a:solidFill>
                <a:latin typeface="Arial" pitchFamily="34" charset="0"/>
              </a:rPr>
              <a:t>4</a:t>
            </a:r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385888" y="609600"/>
            <a:ext cx="6391275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Karakter</a:t>
            </a:r>
            <a:r>
              <a:rPr lang="en-US" sz="3600" b="1" i="0" dirty="0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 </a:t>
            </a: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Dakwah</a:t>
            </a:r>
            <a:r>
              <a:rPr lang="en-US" sz="3600" b="1" i="0" dirty="0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 </a:t>
            </a: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Rasulullah</a:t>
            </a:r>
            <a:endParaRPr lang="en-US" sz="3600" b="1" i="0" dirty="0">
              <a:solidFill>
                <a:schemeClr val="bg2">
                  <a:lumMod val="40000"/>
                  <a:lumOff val="60000"/>
                </a:schemeClr>
              </a:solidFill>
              <a:latin typeface="SerpentineDBo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0320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0" grpId="0" autoUpdateAnimBg="0"/>
      <p:bldP spid="28681" grpId="0" autoUpdateAnimBg="0"/>
      <p:bldP spid="28682" grpId="0" autoUpdateAnimBg="0"/>
      <p:bldP spid="28685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762000" y="2209800"/>
            <a:ext cx="3352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FFFF"/>
              </a:buClr>
              <a:buFont typeface="Wingdings" pitchFamily="2" charset="2"/>
              <a:buChar char="Ø"/>
            </a:pPr>
            <a:r>
              <a:rPr lang="en-US" sz="2800" i="0">
                <a:solidFill>
                  <a:srgbClr val="FFFF00"/>
                </a:solidFill>
                <a:latin typeface="Arial" pitchFamily="34" charset="0"/>
              </a:rPr>
              <a:t>Tanpa Kekerasan</a:t>
            </a:r>
          </a:p>
        </p:txBody>
      </p:sp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792163" y="3138488"/>
            <a:ext cx="33528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FFFF"/>
              </a:buClr>
              <a:buFont typeface="Wingdings" pitchFamily="2" charset="2"/>
              <a:buChar char="Ø"/>
            </a:pPr>
            <a:r>
              <a:rPr lang="en-US" sz="2800" i="0">
                <a:solidFill>
                  <a:srgbClr val="FFFF00"/>
                </a:solidFill>
                <a:latin typeface="Arial" pitchFamily="34" charset="0"/>
              </a:rPr>
              <a:t>Pemikiran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788988" y="3886200"/>
            <a:ext cx="33528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FFFF"/>
              </a:buClr>
              <a:buFont typeface="Wingdings" pitchFamily="2" charset="2"/>
              <a:buChar char="Ø"/>
            </a:pPr>
            <a:r>
              <a:rPr lang="en-US" sz="2800" i="0">
                <a:solidFill>
                  <a:srgbClr val="FFFF00"/>
                </a:solidFill>
                <a:latin typeface="Arial" pitchFamily="34" charset="0"/>
              </a:rPr>
              <a:t>Aktivitas Politik</a:t>
            </a:r>
          </a:p>
        </p:txBody>
      </p:sp>
      <p:sp>
        <p:nvSpPr>
          <p:cNvPr id="30726" name="AutoShape 6"/>
          <p:cNvSpPr>
            <a:spLocks noChangeArrowheads="1"/>
          </p:cNvSpPr>
          <p:nvPr/>
        </p:nvSpPr>
        <p:spPr bwMode="auto">
          <a:xfrm>
            <a:off x="4437063" y="3433763"/>
            <a:ext cx="1414462" cy="681037"/>
          </a:xfrm>
          <a:prstGeom prst="notchedRightArrow">
            <a:avLst>
              <a:gd name="adj1" fmla="val 50000"/>
              <a:gd name="adj2" fmla="val 51923"/>
            </a:avLst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6324600" y="3113088"/>
            <a:ext cx="2438400" cy="1595437"/>
          </a:xfrm>
          <a:prstGeom prst="rect">
            <a:avLst/>
          </a:prstGeom>
          <a:noFill/>
          <a:ln w="9525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2800" b="1" i="0">
                <a:solidFill>
                  <a:srgbClr val="66FF33"/>
                </a:solidFill>
                <a:latin typeface="Arial" pitchFamily="34" charset="0"/>
              </a:rPr>
              <a:t>Perubahan Total dan Menyeluruh</a:t>
            </a:r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804863" y="4738688"/>
            <a:ext cx="430053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1pPr>
            <a:lvl2pPr marL="742950" indent="-28575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2pPr>
            <a:lvl3pPr marL="11430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3pPr>
            <a:lvl4pPr marL="16002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4pPr>
            <a:lvl5pPr marL="2057400" indent="-228600" eaLnBrk="0" hangingPunct="0">
              <a:defRPr sz="2000" i="1">
                <a:solidFill>
                  <a:schemeClr val="folHlink"/>
                </a:solidFill>
                <a:latin typeface="Verdana" pitchFamily="34" charset="0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defRPr sz="2000" i="1">
                <a:solidFill>
                  <a:schemeClr val="folHlink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>
                <a:srgbClr val="FFFFFF"/>
              </a:buClr>
              <a:buFont typeface="Wingdings" pitchFamily="2" charset="2"/>
              <a:buChar char="Ø"/>
            </a:pPr>
            <a:r>
              <a:rPr lang="en-US" sz="2800" i="0">
                <a:solidFill>
                  <a:srgbClr val="FFFF00"/>
                </a:solidFill>
                <a:latin typeface="Arial" pitchFamily="34" charset="0"/>
              </a:rPr>
              <a:t>Thalabun Nushrah</a:t>
            </a: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1385888" y="609600"/>
            <a:ext cx="6391275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Karakter</a:t>
            </a:r>
            <a:r>
              <a:rPr lang="en-US" sz="3600" b="1" i="0" dirty="0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 </a:t>
            </a: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Dakwah</a:t>
            </a:r>
            <a:r>
              <a:rPr lang="en-US" sz="3600" b="1" i="0" dirty="0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 </a:t>
            </a:r>
            <a:r>
              <a:rPr lang="en-US" sz="3600" b="1" i="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SerpentineDBol" pitchFamily="34" charset="0"/>
              </a:rPr>
              <a:t>Rasulullah</a:t>
            </a:r>
            <a:endParaRPr lang="en-US" sz="3600" b="1" i="0" dirty="0">
              <a:solidFill>
                <a:schemeClr val="bg2">
                  <a:lumMod val="40000"/>
                  <a:lumOff val="60000"/>
                </a:schemeClr>
              </a:solidFill>
              <a:latin typeface="SerpentineDBo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223303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utoUpdateAnimBg="0"/>
      <p:bldP spid="30724" grpId="0" autoUpdateAnimBg="0"/>
      <p:bldP spid="30725" grpId="0" autoUpdateAnimBg="0"/>
      <p:bldP spid="30726" grpId="0" animBg="1" autoUpdateAnimBg="0"/>
      <p:bldP spid="30727" grpId="0" animBg="1" autoUpdateAnimBg="0"/>
      <p:bldP spid="30728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95536" y="908720"/>
            <a:ext cx="7992888" cy="2677656"/>
          </a:xfrm>
          <a:prstGeom prst="rect">
            <a:avLst/>
          </a:prstGeom>
          <a:solidFill>
            <a:srgbClr val="0070C0"/>
          </a:solidFill>
        </p:spPr>
        <p:txBody>
          <a:bodyPr wrap="square" lIns="91440" tIns="45720" rIns="91440" bIns="45720">
            <a:spAutoFit/>
          </a:bodyPr>
          <a:lstStyle/>
          <a:p>
            <a:pPr algn="ctr" rtl="1"/>
            <a:r>
              <a:rPr lang="ar-EG" sz="4400" b="1" dirty="0"/>
              <a:t>وَلَوْ أَنَّ أَهْلَ الْقُرَى </a:t>
            </a:r>
            <a:r>
              <a:rPr lang="ar-EG" sz="4400" b="1" dirty="0" smtClean="0"/>
              <a:t>آمَنُوا وَاتَّقَوْا</a:t>
            </a:r>
          </a:p>
          <a:p>
            <a:pPr algn="ctr" rtl="1"/>
            <a:r>
              <a:rPr lang="ar-EG" sz="4400" b="1" dirty="0" smtClean="0"/>
              <a:t> </a:t>
            </a:r>
            <a:r>
              <a:rPr lang="ar-EG" sz="4400" b="1" dirty="0"/>
              <a:t>لَفَتَحْنَا </a:t>
            </a:r>
            <a:r>
              <a:rPr lang="ar-EG" sz="4400" b="1" dirty="0" smtClean="0"/>
              <a:t>عَلَيْهِمْ بَرَكَاتٍ </a:t>
            </a:r>
            <a:r>
              <a:rPr lang="ar-EG" sz="4400" b="1" dirty="0"/>
              <a:t>مِنَ السَّمَاءِ </a:t>
            </a:r>
            <a:r>
              <a:rPr lang="ar-EG" sz="4400" b="1" dirty="0" smtClean="0"/>
              <a:t>وَالْأَرْضِ</a:t>
            </a:r>
          </a:p>
          <a:p>
            <a:pPr algn="ctr" rtl="1"/>
            <a:r>
              <a:rPr lang="ar-EG" sz="4400" b="1" dirty="0" smtClean="0"/>
              <a:t> </a:t>
            </a:r>
            <a:r>
              <a:rPr lang="ar-EG" sz="4400" b="1" dirty="0"/>
              <a:t>وَلَكِنْ كَذَّبُوا فَأَخَذْنَاهُمْ بِمَا كَانُوا </a:t>
            </a:r>
            <a:r>
              <a:rPr lang="ar-EG" sz="4400" b="1" dirty="0" smtClean="0"/>
              <a:t>يَكْسِبُونَ</a:t>
            </a:r>
          </a:p>
          <a:p>
            <a:pPr algn="ctr"/>
            <a:r>
              <a:rPr lang="ar-EG" sz="3600" b="1" dirty="0" smtClean="0"/>
              <a:t> </a:t>
            </a:r>
            <a:r>
              <a:rPr lang="id-ID" sz="3600" b="1" dirty="0" smtClean="0"/>
              <a:t>(QS Al A’rof : 96)</a:t>
            </a:r>
            <a:endParaRPr lang="en-US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4005064"/>
            <a:ext cx="7992888" cy="230832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rtl="1"/>
            <a:r>
              <a:rPr lang="ar-EG" sz="3600" b="1" dirty="0"/>
              <a:t>ظ</a:t>
            </a:r>
            <a:r>
              <a:rPr lang="ar-EG" sz="3600" b="1" dirty="0">
                <a:latin typeface="Aharoni" pitchFamily="2" charset="-79"/>
              </a:rPr>
              <a:t>َهَرَ الْفَسَادُ فِي الْبَرِّ وَالْبَحْرِ </a:t>
            </a:r>
            <a:endParaRPr lang="ar-EG" sz="3600" b="1" dirty="0" smtClean="0">
              <a:latin typeface="Aharoni" pitchFamily="2" charset="-79"/>
            </a:endParaRPr>
          </a:p>
          <a:p>
            <a:pPr algn="ctr"/>
            <a:r>
              <a:rPr lang="ar-EG" sz="3600" b="1" dirty="0" smtClean="0">
                <a:latin typeface="Aharoni" pitchFamily="2" charset="-79"/>
              </a:rPr>
              <a:t>بِمَا </a:t>
            </a:r>
            <a:r>
              <a:rPr lang="ar-EG" sz="3600" b="1" dirty="0">
                <a:latin typeface="Aharoni" pitchFamily="2" charset="-79"/>
              </a:rPr>
              <a:t>كَسَبَتْ أَيْدِي </a:t>
            </a:r>
            <a:r>
              <a:rPr lang="ar-EG" sz="3600" b="1" dirty="0" smtClean="0">
                <a:latin typeface="Aharoni" pitchFamily="2" charset="-79"/>
              </a:rPr>
              <a:t>النَّاسِ لِيُذِيقَهُمْ</a:t>
            </a:r>
          </a:p>
          <a:p>
            <a:pPr algn="ctr"/>
            <a:r>
              <a:rPr lang="ar-EG" sz="3600" b="1" dirty="0" smtClean="0">
                <a:latin typeface="Aharoni" pitchFamily="2" charset="-79"/>
              </a:rPr>
              <a:t> </a:t>
            </a:r>
            <a:r>
              <a:rPr lang="ar-EG" sz="3600" b="1" dirty="0">
                <a:latin typeface="Aharoni" pitchFamily="2" charset="-79"/>
              </a:rPr>
              <a:t>بَعْضَ الَّذِي </a:t>
            </a:r>
            <a:r>
              <a:rPr lang="ar-EG" sz="3600" b="1" dirty="0" smtClean="0">
                <a:latin typeface="Aharoni" pitchFamily="2" charset="-79"/>
              </a:rPr>
              <a:t>عَمِلُوا لَعَلَّهُمْ يَرْجِعُونَ</a:t>
            </a:r>
          </a:p>
          <a:p>
            <a:pPr algn="ctr"/>
            <a:r>
              <a:rPr lang="ar-EG" sz="3200" b="1" dirty="0" smtClean="0">
                <a:latin typeface="Aharoni" pitchFamily="2" charset="-79"/>
              </a:rPr>
              <a:t> </a:t>
            </a:r>
            <a:r>
              <a:rPr lang="id-ID" sz="3200" b="1" dirty="0" smtClean="0">
                <a:latin typeface="Aharoni" pitchFamily="2" charset="-79"/>
                <a:cs typeface="Aharoni" pitchFamily="2" charset="-79"/>
              </a:rPr>
              <a:t>(QS Ar Ruum : 41)</a:t>
            </a:r>
            <a:endParaRPr lang="en-US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haroni" pitchFamily="2" charset="-79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43427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40586919"/>
              </p:ext>
            </p:extLst>
          </p:nvPr>
        </p:nvGraphicFramePr>
        <p:xfrm>
          <a:off x="251524" y="1268760"/>
          <a:ext cx="864096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787156" y="188640"/>
            <a:ext cx="75697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Realita</a:t>
            </a:r>
            <a:r>
              <a:rPr lang="id-ID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Kehidupan Manusia</a:t>
            </a:r>
            <a:endParaRPr lang="id-ID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7631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52400"/>
            <a:ext cx="8534400" cy="715963"/>
          </a:xfrm>
          <a:solidFill>
            <a:schemeClr val="accent5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en-US" sz="3600" b="1" dirty="0" err="1" smtClean="0">
                <a:solidFill>
                  <a:schemeClr val="bg2"/>
                </a:solidFill>
                <a:latin typeface="Aharoni" pitchFamily="2" charset="-79"/>
                <a:cs typeface="Aharoni" pitchFamily="2" charset="-79"/>
              </a:rPr>
              <a:t>Bagan</a:t>
            </a:r>
            <a:r>
              <a:rPr lang="en-US" sz="3600" b="1" dirty="0" smtClean="0">
                <a:solidFill>
                  <a:schemeClr val="bg2"/>
                </a:solidFill>
                <a:latin typeface="Aharoni" pitchFamily="2" charset="-79"/>
                <a:cs typeface="Aharoni" pitchFamily="2" charset="-79"/>
              </a:rPr>
              <a:t> Problem Solving </a:t>
            </a:r>
            <a:r>
              <a:rPr lang="en-US" sz="3600" b="1" dirty="0" err="1" smtClean="0">
                <a:solidFill>
                  <a:schemeClr val="bg2"/>
                </a:solidFill>
                <a:latin typeface="Aharoni" pitchFamily="2" charset="-79"/>
                <a:cs typeface="Aharoni" pitchFamily="2" charset="-79"/>
              </a:rPr>
              <a:t>Dalam</a:t>
            </a:r>
            <a:r>
              <a:rPr lang="en-US" sz="3600" b="1" dirty="0" smtClean="0">
                <a:solidFill>
                  <a:schemeClr val="bg2"/>
                </a:solidFill>
                <a:latin typeface="Aharoni" pitchFamily="2" charset="-79"/>
                <a:cs typeface="Aharoni" pitchFamily="2" charset="-79"/>
              </a:rPr>
              <a:t> Islam</a:t>
            </a:r>
            <a:endParaRPr lang="id-ID" sz="3600" b="1" dirty="0" smtClean="0">
              <a:solidFill>
                <a:schemeClr val="bg2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905000" y="1066800"/>
            <a:ext cx="28194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Arial Black" pitchFamily="34" charset="0"/>
              </a:rPr>
              <a:t>Persoalan Manusia</a:t>
            </a:r>
            <a:endParaRPr lang="id-ID" b="1">
              <a:latin typeface="Arial Black" pitchFamily="34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28600" y="2209800"/>
            <a:ext cx="7086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b="1">
                <a:latin typeface="Arial Black" pitchFamily="34" charset="0"/>
              </a:rPr>
              <a:t>Ada Nash Syara’ / Wahyu : Al Qur’an dan As Sunnah</a:t>
            </a:r>
          </a:p>
          <a:p>
            <a:pPr algn="ctr"/>
            <a:r>
              <a:rPr lang="en-US" b="1">
                <a:latin typeface="Arial Black" pitchFamily="34" charset="0"/>
              </a:rPr>
              <a:t>Bersifat Umum dan Global</a:t>
            </a:r>
            <a:endParaRPr lang="id-ID" b="1">
              <a:latin typeface="Arial Black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838200" y="3429000"/>
            <a:ext cx="5410200" cy="762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Arial Black" pitchFamily="34" charset="0"/>
              </a:rPr>
              <a:t>Proses Penggalian dengan Metode Ijtihad</a:t>
            </a:r>
            <a:endParaRPr lang="id-ID">
              <a:latin typeface="Arial Black" pitchFamily="34" charset="0"/>
            </a:endParaRP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1981200" y="4648200"/>
            <a:ext cx="26670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Arial Black" pitchFamily="34" charset="0"/>
              </a:rPr>
              <a:t>Lahir Hukum Syara’</a:t>
            </a:r>
            <a:endParaRPr lang="id-ID">
              <a:latin typeface="Arial Black" pitchFamily="34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1295400" y="5867400"/>
            <a:ext cx="4419600" cy="685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Arial Black" pitchFamily="34" charset="0"/>
              </a:rPr>
              <a:t>Bertindak berdasar Hukum Syara’</a:t>
            </a:r>
            <a:endParaRPr lang="id-ID">
              <a:latin typeface="Arial Black" pitchFamily="34" charset="0"/>
            </a:endParaRPr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3048000" y="1828800"/>
            <a:ext cx="304800" cy="304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3048000" y="29718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3048000" y="4267200"/>
            <a:ext cx="304800" cy="3048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5131" name="AutoShape 11"/>
          <p:cNvSpPr>
            <a:spLocks noChangeArrowheads="1"/>
          </p:cNvSpPr>
          <p:nvPr/>
        </p:nvSpPr>
        <p:spPr bwMode="auto">
          <a:xfrm>
            <a:off x="2971800" y="5334000"/>
            <a:ext cx="304800" cy="381000"/>
          </a:xfrm>
          <a:prstGeom prst="downArrow">
            <a:avLst>
              <a:gd name="adj1" fmla="val 50000"/>
              <a:gd name="adj2" fmla="val 312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2" name="Curved Up Arrow 1"/>
          <p:cNvSpPr/>
          <p:nvPr/>
        </p:nvSpPr>
        <p:spPr>
          <a:xfrm rot="16200000">
            <a:off x="4499037" y="2412715"/>
            <a:ext cx="6041454" cy="2745432"/>
          </a:xfrm>
          <a:prstGeom prst="curved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76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AutoShape 2"/>
          <p:cNvSpPr>
            <a:spLocks noChangeArrowheads="1"/>
          </p:cNvSpPr>
          <p:nvPr/>
        </p:nvSpPr>
        <p:spPr bwMode="auto">
          <a:xfrm>
            <a:off x="4354761" y="5083200"/>
            <a:ext cx="649287" cy="115411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189448" name="AutoShape 8"/>
          <p:cNvSpPr>
            <a:spLocks noChangeArrowheads="1"/>
          </p:cNvSpPr>
          <p:nvPr/>
        </p:nvSpPr>
        <p:spPr bwMode="auto">
          <a:xfrm>
            <a:off x="4857752" y="2571744"/>
            <a:ext cx="936625" cy="1154113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189449" name="AutoShape 9"/>
          <p:cNvSpPr>
            <a:spLocks noChangeArrowheads="1"/>
          </p:cNvSpPr>
          <p:nvPr/>
        </p:nvSpPr>
        <p:spPr bwMode="auto">
          <a:xfrm>
            <a:off x="4787900" y="719116"/>
            <a:ext cx="936625" cy="1154112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FF00"/>
          </a:solidFill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189451" name="Text Box 11"/>
          <p:cNvSpPr txBox="1">
            <a:spLocks noChangeArrowheads="1"/>
          </p:cNvSpPr>
          <p:nvPr/>
        </p:nvSpPr>
        <p:spPr bwMode="auto">
          <a:xfrm>
            <a:off x="323528" y="3571876"/>
            <a:ext cx="2663527" cy="584775"/>
          </a:xfrm>
          <a:prstGeom prst="rect">
            <a:avLst/>
          </a:prstGeom>
          <a:solidFill>
            <a:srgbClr val="00B05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3200" b="1" dirty="0" smtClean="0">
                <a:latin typeface="Square721 BT" pitchFamily="34" charset="0"/>
              </a:rPr>
              <a:t>ISLAM</a:t>
            </a:r>
            <a:endParaRPr lang="en-US" sz="3200" b="1" dirty="0">
              <a:latin typeface="Square721 BT" pitchFamily="34" charset="0"/>
            </a:endParaRPr>
          </a:p>
        </p:txBody>
      </p:sp>
      <p:sp>
        <p:nvSpPr>
          <p:cNvPr id="189452" name="Text Box 12"/>
          <p:cNvSpPr txBox="1">
            <a:spLocks noChangeArrowheads="1"/>
          </p:cNvSpPr>
          <p:nvPr/>
        </p:nvSpPr>
        <p:spPr bwMode="auto">
          <a:xfrm>
            <a:off x="755576" y="1870053"/>
            <a:ext cx="1873250" cy="4616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2400" b="1" dirty="0">
                <a:solidFill>
                  <a:schemeClr val="bg1"/>
                </a:solidFill>
                <a:latin typeface="Square721 BT" pitchFamily="34" charset="0"/>
              </a:rPr>
              <a:t>Ide </a:t>
            </a:r>
            <a:r>
              <a:rPr lang="id-ID" sz="2400" b="1" dirty="0" smtClean="0">
                <a:solidFill>
                  <a:schemeClr val="bg1"/>
                </a:solidFill>
                <a:latin typeface="Square721 BT" pitchFamily="34" charset="0"/>
              </a:rPr>
              <a:t>(</a:t>
            </a:r>
            <a:r>
              <a:rPr lang="id-ID" sz="2400" b="1" i="1" dirty="0" smtClean="0">
                <a:solidFill>
                  <a:schemeClr val="bg1"/>
                </a:solidFill>
                <a:latin typeface="Square721 BT" pitchFamily="34" charset="0"/>
              </a:rPr>
              <a:t>Fikrah</a:t>
            </a:r>
            <a:r>
              <a:rPr lang="id-ID" sz="2400" b="1" dirty="0">
                <a:solidFill>
                  <a:schemeClr val="bg1"/>
                </a:solidFill>
                <a:latin typeface="Square721 BT" pitchFamily="34" charset="0"/>
              </a:rPr>
              <a:t>)</a:t>
            </a:r>
          </a:p>
        </p:txBody>
      </p:sp>
      <p:sp>
        <p:nvSpPr>
          <p:cNvPr id="189453" name="Text Box 13"/>
          <p:cNvSpPr txBox="1">
            <a:spLocks noChangeArrowheads="1"/>
          </p:cNvSpPr>
          <p:nvPr/>
        </p:nvSpPr>
        <p:spPr bwMode="auto">
          <a:xfrm>
            <a:off x="179512" y="5415607"/>
            <a:ext cx="3024336" cy="461665"/>
          </a:xfrm>
          <a:prstGeom prst="rect">
            <a:avLst/>
          </a:prstGeom>
          <a:solidFill>
            <a:srgbClr val="00B0F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2400" b="1" dirty="0">
                <a:solidFill>
                  <a:schemeClr val="bg1"/>
                </a:solidFill>
                <a:latin typeface="Square721 BT" pitchFamily="34" charset="0"/>
              </a:rPr>
              <a:t>Metode</a:t>
            </a:r>
            <a:r>
              <a:rPr lang="id-ID" sz="2400" b="1" i="1" dirty="0">
                <a:solidFill>
                  <a:schemeClr val="bg1"/>
                </a:solidFill>
                <a:latin typeface="Square721 BT" pitchFamily="34" charset="0"/>
              </a:rPr>
              <a:t> </a:t>
            </a:r>
            <a:r>
              <a:rPr lang="en-US" sz="2400" b="1" i="1" dirty="0" smtClean="0">
                <a:solidFill>
                  <a:schemeClr val="bg1"/>
                </a:solidFill>
                <a:latin typeface="Square721 BT" pitchFamily="34" charset="0"/>
              </a:rPr>
              <a:t>(</a:t>
            </a:r>
            <a:r>
              <a:rPr lang="id-ID" sz="2400" b="1" i="1" dirty="0" smtClean="0">
                <a:solidFill>
                  <a:schemeClr val="bg1"/>
                </a:solidFill>
                <a:latin typeface="Square721 BT" pitchFamily="34" charset="0"/>
              </a:rPr>
              <a:t>Thariqah</a:t>
            </a:r>
            <a:r>
              <a:rPr lang="id-ID" sz="2400" b="1" dirty="0">
                <a:solidFill>
                  <a:schemeClr val="bg1"/>
                </a:solidFill>
                <a:latin typeface="Square721 BT" pitchFamily="34" charset="0"/>
              </a:rPr>
              <a:t>)</a:t>
            </a:r>
          </a:p>
        </p:txBody>
      </p:sp>
      <p:sp>
        <p:nvSpPr>
          <p:cNvPr id="189454" name="Text Box 14"/>
          <p:cNvSpPr txBox="1">
            <a:spLocks noChangeArrowheads="1"/>
          </p:cNvSpPr>
          <p:nvPr/>
        </p:nvSpPr>
        <p:spPr bwMode="auto">
          <a:xfrm>
            <a:off x="2700213" y="1052736"/>
            <a:ext cx="1655763" cy="36933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b="1" dirty="0">
                <a:solidFill>
                  <a:schemeClr val="accent2">
                    <a:lumMod val="50000"/>
                  </a:schemeClr>
                </a:solidFill>
                <a:latin typeface="Square721 BT" pitchFamily="34" charset="0"/>
              </a:rPr>
              <a:t>Akidah Islam</a:t>
            </a:r>
          </a:p>
        </p:txBody>
      </p:sp>
      <p:sp>
        <p:nvSpPr>
          <p:cNvPr id="189455" name="Text Box 15"/>
          <p:cNvSpPr txBox="1">
            <a:spLocks noChangeArrowheads="1"/>
          </p:cNvSpPr>
          <p:nvPr/>
        </p:nvSpPr>
        <p:spPr bwMode="auto">
          <a:xfrm>
            <a:off x="2555776" y="3022578"/>
            <a:ext cx="2015382" cy="369332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latin typeface="Square721 BT" pitchFamily="34" charset="0"/>
              </a:rPr>
              <a:t>Hukum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Square721 BT" pitchFamily="34" charset="0"/>
              </a:rPr>
              <a:t> </a:t>
            </a:r>
            <a:r>
              <a:rPr lang="en-US" b="1" dirty="0" err="1" smtClean="0">
                <a:solidFill>
                  <a:schemeClr val="accent2">
                    <a:lumMod val="50000"/>
                  </a:schemeClr>
                </a:solidFill>
                <a:latin typeface="Square721 BT" pitchFamily="34" charset="0"/>
              </a:rPr>
              <a:t>Syara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latin typeface="Square721 BT" pitchFamily="34" charset="0"/>
              </a:rPr>
              <a:t>’</a:t>
            </a:r>
            <a:endParaRPr lang="id-ID" b="1" dirty="0">
              <a:solidFill>
                <a:schemeClr val="accent2">
                  <a:lumMod val="50000"/>
                </a:schemeClr>
              </a:solidFill>
              <a:latin typeface="Square721 BT" pitchFamily="34" charset="0"/>
            </a:endParaRPr>
          </a:p>
        </p:txBody>
      </p:sp>
      <p:sp>
        <p:nvSpPr>
          <p:cNvPr id="189456" name="Text Box 16"/>
          <p:cNvSpPr txBox="1">
            <a:spLocks noChangeArrowheads="1"/>
          </p:cNvSpPr>
          <p:nvPr/>
        </p:nvSpPr>
        <p:spPr bwMode="auto">
          <a:xfrm>
            <a:off x="5795963" y="285728"/>
            <a:ext cx="2016125" cy="31432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>
                <a:solidFill>
                  <a:schemeClr val="tx1"/>
                </a:solidFill>
                <a:latin typeface="Square721 BT" pitchFamily="34" charset="0"/>
              </a:rPr>
              <a:t>Iman kepada Allah</a:t>
            </a:r>
          </a:p>
        </p:txBody>
      </p:sp>
      <p:sp>
        <p:nvSpPr>
          <p:cNvPr id="189457" name="Text Box 17"/>
          <p:cNvSpPr txBox="1">
            <a:spLocks noChangeArrowheads="1"/>
          </p:cNvSpPr>
          <p:nvPr/>
        </p:nvSpPr>
        <p:spPr bwMode="auto">
          <a:xfrm>
            <a:off x="5795963" y="646091"/>
            <a:ext cx="2016125" cy="314325"/>
          </a:xfrm>
          <a:prstGeom prst="rect">
            <a:avLst/>
          </a:prstGeom>
          <a:solidFill>
            <a:srgbClr val="DDA09F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>
                <a:solidFill>
                  <a:schemeClr val="tx1"/>
                </a:solidFill>
                <a:latin typeface="Square721 BT" pitchFamily="34" charset="0"/>
              </a:rPr>
              <a:t>Iman kpd Malaikat</a:t>
            </a:r>
          </a:p>
        </p:txBody>
      </p:sp>
      <p:sp>
        <p:nvSpPr>
          <p:cNvPr id="189458" name="Text Box 18"/>
          <p:cNvSpPr txBox="1">
            <a:spLocks noChangeArrowheads="1"/>
          </p:cNvSpPr>
          <p:nvPr/>
        </p:nvSpPr>
        <p:spPr bwMode="auto">
          <a:xfrm>
            <a:off x="5795963" y="1006453"/>
            <a:ext cx="2016125" cy="314325"/>
          </a:xfrm>
          <a:prstGeom prst="rect">
            <a:avLst/>
          </a:prstGeom>
          <a:solidFill>
            <a:srgbClr val="00206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 dirty="0">
                <a:solidFill>
                  <a:schemeClr val="tx1"/>
                </a:solidFill>
                <a:latin typeface="Square721 BT" pitchFamily="34" charset="0"/>
              </a:rPr>
              <a:t>Iman kepada Kitab</a:t>
            </a:r>
          </a:p>
        </p:txBody>
      </p:sp>
      <p:sp>
        <p:nvSpPr>
          <p:cNvPr id="189459" name="Text Box 19"/>
          <p:cNvSpPr txBox="1">
            <a:spLocks noChangeArrowheads="1"/>
          </p:cNvSpPr>
          <p:nvPr/>
        </p:nvSpPr>
        <p:spPr bwMode="auto">
          <a:xfrm>
            <a:off x="5795963" y="1366816"/>
            <a:ext cx="2016125" cy="314325"/>
          </a:xfrm>
          <a:prstGeom prst="rect">
            <a:avLst/>
          </a:prstGeom>
          <a:solidFill>
            <a:srgbClr val="DDA09F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>
                <a:solidFill>
                  <a:schemeClr val="tx1"/>
                </a:solidFill>
                <a:latin typeface="Square721 BT" pitchFamily="34" charset="0"/>
              </a:rPr>
              <a:t>Iman kpd Rasul</a:t>
            </a:r>
          </a:p>
        </p:txBody>
      </p:sp>
      <p:sp>
        <p:nvSpPr>
          <p:cNvPr id="189460" name="Text Box 20"/>
          <p:cNvSpPr txBox="1">
            <a:spLocks noChangeArrowheads="1"/>
          </p:cNvSpPr>
          <p:nvPr/>
        </p:nvSpPr>
        <p:spPr bwMode="auto">
          <a:xfrm>
            <a:off x="5795963" y="1725591"/>
            <a:ext cx="2016125" cy="314325"/>
          </a:xfrm>
          <a:prstGeom prst="rect">
            <a:avLst/>
          </a:prstGeom>
          <a:solidFill>
            <a:srgbClr val="C0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 dirty="0">
                <a:solidFill>
                  <a:schemeClr val="tx1"/>
                </a:solidFill>
                <a:latin typeface="Square721 BT" pitchFamily="34" charset="0"/>
              </a:rPr>
              <a:t>Iman kpd Hari Akhir</a:t>
            </a:r>
          </a:p>
        </p:txBody>
      </p:sp>
      <p:sp>
        <p:nvSpPr>
          <p:cNvPr id="189461" name="Text Box 21"/>
          <p:cNvSpPr txBox="1">
            <a:spLocks noChangeArrowheads="1"/>
          </p:cNvSpPr>
          <p:nvPr/>
        </p:nvSpPr>
        <p:spPr bwMode="auto">
          <a:xfrm>
            <a:off x="5795963" y="2085953"/>
            <a:ext cx="2016125" cy="314325"/>
          </a:xfrm>
          <a:prstGeom prst="rect">
            <a:avLst/>
          </a:prstGeom>
          <a:solidFill>
            <a:srgbClr val="DDA09F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 dirty="0">
                <a:solidFill>
                  <a:schemeClr val="tx1"/>
                </a:solidFill>
                <a:latin typeface="Square721 BT" pitchFamily="34" charset="0"/>
              </a:rPr>
              <a:t>Juga Qadha’ - Qadar</a:t>
            </a:r>
          </a:p>
        </p:txBody>
      </p:sp>
      <p:sp>
        <p:nvSpPr>
          <p:cNvPr id="189462" name="AutoShape 22"/>
          <p:cNvSpPr>
            <a:spLocks noChangeArrowheads="1"/>
          </p:cNvSpPr>
          <p:nvPr/>
        </p:nvSpPr>
        <p:spPr bwMode="auto">
          <a:xfrm rot="16200000">
            <a:off x="1187848" y="2348135"/>
            <a:ext cx="936625" cy="108108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000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189463" name="Text Box 23"/>
          <p:cNvSpPr txBox="1">
            <a:spLocks noChangeArrowheads="1"/>
          </p:cNvSpPr>
          <p:nvPr/>
        </p:nvSpPr>
        <p:spPr bwMode="auto">
          <a:xfrm>
            <a:off x="5795963" y="2563791"/>
            <a:ext cx="2016125" cy="314325"/>
          </a:xfrm>
          <a:prstGeom prst="rect">
            <a:avLst/>
          </a:prstGeom>
          <a:solidFill>
            <a:srgbClr val="DDA09F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>
                <a:solidFill>
                  <a:schemeClr val="tx1"/>
                </a:solidFill>
                <a:latin typeface="Square721 BT" pitchFamily="34" charset="0"/>
              </a:rPr>
              <a:t>Hukum Ibadah</a:t>
            </a:r>
          </a:p>
        </p:txBody>
      </p:sp>
      <p:sp>
        <p:nvSpPr>
          <p:cNvPr id="189464" name="Text Box 24"/>
          <p:cNvSpPr txBox="1">
            <a:spLocks noChangeArrowheads="1"/>
          </p:cNvSpPr>
          <p:nvPr/>
        </p:nvSpPr>
        <p:spPr bwMode="auto">
          <a:xfrm>
            <a:off x="5795963" y="2924153"/>
            <a:ext cx="2016125" cy="314325"/>
          </a:xfrm>
          <a:prstGeom prst="rect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>
                <a:solidFill>
                  <a:schemeClr val="tx1"/>
                </a:solidFill>
                <a:latin typeface="Square721 BT" pitchFamily="34" charset="0"/>
              </a:rPr>
              <a:t>Sistem Politik</a:t>
            </a:r>
          </a:p>
        </p:txBody>
      </p:sp>
      <p:sp>
        <p:nvSpPr>
          <p:cNvPr id="189465" name="Text Box 25"/>
          <p:cNvSpPr txBox="1">
            <a:spLocks noChangeArrowheads="1"/>
          </p:cNvSpPr>
          <p:nvPr/>
        </p:nvSpPr>
        <p:spPr bwMode="auto">
          <a:xfrm>
            <a:off x="5795963" y="3284516"/>
            <a:ext cx="2016125" cy="314325"/>
          </a:xfrm>
          <a:prstGeom prst="rect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 dirty="0">
                <a:solidFill>
                  <a:schemeClr val="tx1"/>
                </a:solidFill>
                <a:latin typeface="Square721 BT" pitchFamily="34" charset="0"/>
              </a:rPr>
              <a:t>Sistem Ekonomi</a:t>
            </a:r>
          </a:p>
        </p:txBody>
      </p:sp>
      <p:sp>
        <p:nvSpPr>
          <p:cNvPr id="189466" name="Text Box 26"/>
          <p:cNvSpPr txBox="1">
            <a:spLocks noChangeArrowheads="1"/>
          </p:cNvSpPr>
          <p:nvPr/>
        </p:nvSpPr>
        <p:spPr bwMode="auto">
          <a:xfrm>
            <a:off x="5795963" y="3644878"/>
            <a:ext cx="2016125" cy="314325"/>
          </a:xfrm>
          <a:prstGeom prst="rect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 dirty="0">
                <a:solidFill>
                  <a:schemeClr val="tx1"/>
                </a:solidFill>
                <a:latin typeface="Square721 BT" pitchFamily="34" charset="0"/>
              </a:rPr>
              <a:t>Sistem Sosial</a:t>
            </a:r>
          </a:p>
        </p:txBody>
      </p:sp>
      <p:sp>
        <p:nvSpPr>
          <p:cNvPr id="189467" name="Text Box 27"/>
          <p:cNvSpPr txBox="1">
            <a:spLocks noChangeArrowheads="1"/>
          </p:cNvSpPr>
          <p:nvPr/>
        </p:nvSpPr>
        <p:spPr bwMode="auto">
          <a:xfrm>
            <a:off x="5795963" y="4003653"/>
            <a:ext cx="2016125" cy="314325"/>
          </a:xfrm>
          <a:prstGeom prst="rect">
            <a:avLst/>
          </a:prstGeom>
          <a:solidFill>
            <a:srgbClr val="FF0000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 dirty="0">
                <a:solidFill>
                  <a:schemeClr val="tx1"/>
                </a:solidFill>
                <a:latin typeface="Square721 BT" pitchFamily="34" charset="0"/>
              </a:rPr>
              <a:t>Sistem Pendidikan</a:t>
            </a:r>
          </a:p>
        </p:txBody>
      </p:sp>
      <p:sp>
        <p:nvSpPr>
          <p:cNvPr id="189468" name="Text Box 28"/>
          <p:cNvSpPr txBox="1">
            <a:spLocks noChangeArrowheads="1"/>
          </p:cNvSpPr>
          <p:nvPr/>
        </p:nvSpPr>
        <p:spPr bwMode="auto">
          <a:xfrm>
            <a:off x="5795963" y="4364016"/>
            <a:ext cx="2016125" cy="314325"/>
          </a:xfrm>
          <a:prstGeom prst="rect">
            <a:avLst/>
          </a:prstGeom>
          <a:solidFill>
            <a:srgbClr val="DDA09F"/>
          </a:solidFill>
          <a:ln>
            <a:headEnd/>
            <a:tailEnd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id-ID" sz="1400" b="1">
                <a:solidFill>
                  <a:schemeClr val="tx1"/>
                </a:solidFill>
                <a:latin typeface="Square721 BT" pitchFamily="34" charset="0"/>
              </a:rPr>
              <a:t>Hukum Akhlak</a:t>
            </a:r>
          </a:p>
        </p:txBody>
      </p:sp>
      <p:sp>
        <p:nvSpPr>
          <p:cNvPr id="189469" name="AutoShape 29"/>
          <p:cNvSpPr>
            <a:spLocks noChangeArrowheads="1"/>
          </p:cNvSpPr>
          <p:nvPr/>
        </p:nvSpPr>
        <p:spPr bwMode="auto">
          <a:xfrm rot="5400000">
            <a:off x="1259856" y="4245769"/>
            <a:ext cx="936625" cy="1081088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C000"/>
          </a:solidFill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>
              <a:defRPr/>
            </a:pPr>
            <a:endParaRPr lang="id-ID"/>
          </a:p>
        </p:txBody>
      </p:sp>
      <p:sp>
        <p:nvSpPr>
          <p:cNvPr id="26706" name="Rectangle 31"/>
          <p:cNvSpPr>
            <a:spLocks noChangeArrowheads="1"/>
          </p:cNvSpPr>
          <p:nvPr/>
        </p:nvSpPr>
        <p:spPr bwMode="auto">
          <a:xfrm>
            <a:off x="107504" y="44624"/>
            <a:ext cx="556575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d-ID" sz="4800" b="1" dirty="0"/>
              <a:t>Ruang Lingkup Islam</a:t>
            </a:r>
          </a:p>
        </p:txBody>
      </p:sp>
      <p:sp>
        <p:nvSpPr>
          <p:cNvPr id="35" name="Rounded Rectangle 4"/>
          <p:cNvSpPr/>
          <p:nvPr/>
        </p:nvSpPr>
        <p:spPr>
          <a:xfrm>
            <a:off x="5293346" y="4786314"/>
            <a:ext cx="3546426" cy="590974"/>
          </a:xfrm>
          <a:prstGeom prst="rect">
            <a:avLst/>
          </a:prstGeom>
          <a:solidFill>
            <a:srgbClr val="7030A0"/>
          </a:solidFill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Metode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Menerapkan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Islam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oleh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Negara</a:t>
            </a:r>
            <a:endParaRPr lang="en-US" sz="16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Rounded Rectangle 4"/>
          <p:cNvSpPr/>
          <p:nvPr/>
        </p:nvSpPr>
        <p:spPr>
          <a:xfrm>
            <a:off x="5293346" y="5373216"/>
            <a:ext cx="3546426" cy="720080"/>
          </a:xfrm>
          <a:prstGeom prst="rect">
            <a:avLst/>
          </a:prstGeom>
          <a:solidFill>
            <a:srgbClr val="FF0000"/>
          </a:solidFill>
          <a:ln w="28575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Metode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Mempertahankan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Islam 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lewat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Peradilan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Negara</a:t>
            </a:r>
            <a:endParaRPr lang="en-US" sz="16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ounded Rectangle 4"/>
          <p:cNvSpPr/>
          <p:nvPr/>
        </p:nvSpPr>
        <p:spPr>
          <a:xfrm>
            <a:off x="5256213" y="6093296"/>
            <a:ext cx="3583560" cy="576064"/>
          </a:xfrm>
          <a:prstGeom prst="rect">
            <a:avLst/>
          </a:prstGeom>
          <a:solidFill>
            <a:srgbClr val="0070C0"/>
          </a:solidFill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1430" tIns="11430" rIns="11430" bIns="11430" numCol="1" spcCol="1270" anchor="ctr" anchorCtr="0">
            <a:noAutofit/>
          </a:bodyPr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Metode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Menyebarkan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Islam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melalui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Dakwah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dan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Jihad </a:t>
            </a:r>
            <a:r>
              <a:rPr lang="en-US" sz="1600" b="1" kern="1200" dirty="0" err="1" smtClean="0">
                <a:latin typeface="Arial" pitchFamily="34" charset="0"/>
                <a:cs typeface="Arial" pitchFamily="34" charset="0"/>
              </a:rPr>
              <a:t>oleh</a:t>
            </a:r>
            <a:r>
              <a:rPr lang="en-US" sz="1600" b="1" kern="1200" dirty="0" smtClean="0">
                <a:latin typeface="Arial" pitchFamily="34" charset="0"/>
                <a:cs typeface="Arial" pitchFamily="34" charset="0"/>
              </a:rPr>
              <a:t> Negara</a:t>
            </a:r>
            <a:endParaRPr lang="en-US" sz="1600" b="1" kern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Left-Right Arrow Callout 7"/>
          <p:cNvSpPr/>
          <p:nvPr/>
        </p:nvSpPr>
        <p:spPr>
          <a:xfrm rot="5400000">
            <a:off x="2676971" y="2038497"/>
            <a:ext cx="1557340" cy="359569"/>
          </a:xfrm>
          <a:prstGeom prst="leftRightArrowCallou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50939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179512" y="2623552"/>
            <a:ext cx="3320918" cy="2677656"/>
          </a:xfrm>
          <a:prstGeom prst="rect">
            <a:avLst/>
          </a:prstGeom>
          <a:gradFill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Terpenuhinya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keseluruhan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r>
              <a:rPr lang="id-ID" sz="2800" b="1" dirty="0" smtClean="0">
                <a:solidFill>
                  <a:schemeClr val="tx2">
                    <a:lumMod val="75000"/>
                  </a:schemeClr>
                </a:solidFill>
              </a:rPr>
              <a:t>HAK ASASIYAH MANUSIA </a:t>
            </a:r>
            <a:endParaRPr lang="en-US" sz="28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Secara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baik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dan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benar</a:t>
            </a:r>
            <a:endParaRPr lang="id-ID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151063" y="1066800"/>
            <a:ext cx="6337300" cy="71438"/>
          </a:xfrm>
          <a:prstGeom prst="rect">
            <a:avLst/>
          </a:prstGeom>
          <a:gradFill rotWithShape="1">
            <a:gsLst>
              <a:gs pos="0">
                <a:srgbClr val="FF9900">
                  <a:gamma/>
                  <a:shade val="0"/>
                  <a:invGamma/>
                  <a:alpha val="20000"/>
                </a:srgbClr>
              </a:gs>
              <a:gs pos="100000">
                <a:srgbClr val="FF99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id-ID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8153400" cy="1524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r"/>
            <a:r>
              <a:rPr lang="en-US" sz="3600" b="1" dirty="0" err="1" smtClean="0">
                <a:solidFill>
                  <a:srgbClr val="7030A0"/>
                </a:solidFill>
                <a:latin typeface="Modern735 BT" pitchFamily="18" charset="0"/>
              </a:rPr>
              <a:t>Tujuan</a:t>
            </a:r>
            <a:r>
              <a:rPr lang="en-US" sz="3600" b="1" dirty="0" smtClean="0">
                <a:solidFill>
                  <a:schemeClr val="bg1"/>
                </a:solidFill>
                <a:latin typeface="Modern735 BT" pitchFamily="18" charset="0"/>
              </a:rPr>
              <a:t> </a:t>
            </a:r>
            <a:r>
              <a:rPr lang="en-US" sz="3600" b="1" dirty="0" err="1" smtClean="0">
                <a:solidFill>
                  <a:schemeClr val="bg1"/>
                </a:solidFill>
                <a:latin typeface="Modern735 BT" pitchFamily="18" charset="0"/>
              </a:rPr>
              <a:t>Diturunkannya</a:t>
            </a:r>
            <a:r>
              <a:rPr lang="en-US" sz="3600" b="1" dirty="0" smtClean="0">
                <a:solidFill>
                  <a:schemeClr val="bg1"/>
                </a:solidFill>
                <a:latin typeface="Modern735 BT" pitchFamily="18" charset="0"/>
              </a:rPr>
              <a:t> </a:t>
            </a:r>
            <a:r>
              <a:rPr lang="en-US" sz="3600" b="1" dirty="0" err="1">
                <a:solidFill>
                  <a:schemeClr val="bg1"/>
                </a:solidFill>
                <a:latin typeface="Modern735 BT" pitchFamily="18" charset="0"/>
              </a:rPr>
              <a:t>Syariat</a:t>
            </a:r>
            <a:r>
              <a:rPr lang="en-US" sz="3600" b="1" dirty="0">
                <a:solidFill>
                  <a:schemeClr val="bg1"/>
                </a:solidFill>
                <a:latin typeface="Modern735 BT" pitchFamily="18" charset="0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  <a:latin typeface="Modern735 BT" pitchFamily="18" charset="0"/>
              </a:rPr>
              <a:t>Islam </a:t>
            </a:r>
            <a:r>
              <a:rPr lang="en-US" b="1" dirty="0" smtClean="0">
                <a:solidFill>
                  <a:schemeClr val="bg1"/>
                </a:solidFill>
                <a:latin typeface="Modern735 BT" pitchFamily="18" charset="0"/>
                <a:sym typeface="Wingdings" pitchFamily="2" charset="2"/>
              </a:rPr>
              <a:t> </a:t>
            </a:r>
            <a:r>
              <a:rPr lang="en-US" b="1" dirty="0" err="1" smtClean="0">
                <a:solidFill>
                  <a:srgbClr val="00B050"/>
                </a:solidFill>
                <a:latin typeface="Modern735 BT" pitchFamily="18" charset="0"/>
                <a:sym typeface="Wingdings" pitchFamily="2" charset="2"/>
              </a:rPr>
              <a:t>Rahmatan</a:t>
            </a:r>
            <a:r>
              <a:rPr lang="en-US" b="1" dirty="0" smtClean="0">
                <a:solidFill>
                  <a:srgbClr val="00B050"/>
                </a:solidFill>
                <a:latin typeface="Modern735 BT" pitchFamily="18" charset="0"/>
                <a:sym typeface="Wingdings" pitchFamily="2" charset="2"/>
              </a:rPr>
              <a:t> </a:t>
            </a:r>
            <a:r>
              <a:rPr lang="en-US" b="1" dirty="0" err="1" smtClean="0">
                <a:solidFill>
                  <a:srgbClr val="00B050"/>
                </a:solidFill>
                <a:latin typeface="Modern735 BT" pitchFamily="18" charset="0"/>
                <a:sym typeface="Wingdings" pitchFamily="2" charset="2"/>
              </a:rPr>
              <a:t>lil</a:t>
            </a:r>
            <a:r>
              <a:rPr lang="en-US" b="1" dirty="0" smtClean="0">
                <a:solidFill>
                  <a:srgbClr val="00B050"/>
                </a:solidFill>
                <a:latin typeface="Modern735 BT" pitchFamily="18" charset="0"/>
                <a:sym typeface="Wingdings" pitchFamily="2" charset="2"/>
              </a:rPr>
              <a:t> ‘</a:t>
            </a:r>
            <a:r>
              <a:rPr lang="en-US" b="1" dirty="0" err="1" smtClean="0">
                <a:solidFill>
                  <a:srgbClr val="00B050"/>
                </a:solidFill>
                <a:latin typeface="Modern735 BT" pitchFamily="18" charset="0"/>
                <a:sym typeface="Wingdings" pitchFamily="2" charset="2"/>
              </a:rPr>
              <a:t>alamin</a:t>
            </a:r>
            <a:endParaRPr lang="en-US" sz="4000" b="1" dirty="0">
              <a:solidFill>
                <a:srgbClr val="00B050"/>
              </a:solidFill>
              <a:latin typeface="Modern735 BT" pitchFamily="18" charset="0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500430" y="1712168"/>
            <a:ext cx="511017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</a:rPr>
              <a:t>keturunan</a:t>
            </a:r>
            <a:r>
              <a:rPr lang="en-US" sz="2600" b="1" dirty="0" smtClean="0">
                <a:solidFill>
                  <a:srgbClr val="FFFF00"/>
                </a:solidFill>
              </a:rPr>
              <a:t> (</a:t>
            </a:r>
            <a:r>
              <a:rPr lang="en-US" sz="2600" b="1" dirty="0" err="1" smtClean="0">
                <a:solidFill>
                  <a:srgbClr val="FFFF00"/>
                </a:solidFill>
              </a:rPr>
              <a:t>hak</a:t>
            </a:r>
            <a:r>
              <a:rPr lang="en-US" sz="2600" b="1" dirty="0" smtClean="0">
                <a:solidFill>
                  <a:srgbClr val="FFFF00"/>
                </a:solidFill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</a:rPr>
              <a:t>sosial</a:t>
            </a:r>
            <a:r>
              <a:rPr lang="en-US" sz="2600" b="1" dirty="0" smtClean="0">
                <a:solidFill>
                  <a:srgbClr val="FFFF00"/>
                </a:solidFill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</a:rPr>
              <a:t>keluarga</a:t>
            </a:r>
            <a:r>
              <a:rPr lang="en-US" sz="2600" b="1" dirty="0" smtClean="0">
                <a:solidFill>
                  <a:srgbClr val="FFFF00"/>
                </a:solidFill>
              </a:rPr>
              <a:t>)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</a:rPr>
              <a:t>akal</a:t>
            </a:r>
            <a:r>
              <a:rPr lang="en-US" sz="2600" b="1" dirty="0" smtClean="0">
                <a:solidFill>
                  <a:srgbClr val="FFFF00"/>
                </a:solidFill>
              </a:rPr>
              <a:t> (</a:t>
            </a:r>
            <a:r>
              <a:rPr lang="en-US" sz="2600" b="1" dirty="0" err="1" smtClean="0">
                <a:solidFill>
                  <a:srgbClr val="FFFF00"/>
                </a:solidFill>
              </a:rPr>
              <a:t>hak</a:t>
            </a:r>
            <a:r>
              <a:rPr lang="en-US" sz="2600" b="1" dirty="0" smtClean="0">
                <a:solidFill>
                  <a:srgbClr val="FFFF00"/>
                </a:solidFill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</a:rPr>
              <a:t>pendidikan</a:t>
            </a:r>
            <a:r>
              <a:rPr lang="en-US" sz="2600" b="1" dirty="0" smtClean="0">
                <a:solidFill>
                  <a:srgbClr val="FFFF00"/>
                </a:solidFill>
              </a:rPr>
              <a:t>)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kehormatan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jiwa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id-ID" sz="2600" b="1" dirty="0" smtClean="0">
                <a:solidFill>
                  <a:srgbClr val="FFFF00"/>
                </a:solidFill>
              </a:rPr>
              <a:t>/ nyawa </a:t>
            </a:r>
            <a:r>
              <a:rPr lang="en-US" sz="2600" b="1" dirty="0" err="1" smtClean="0">
                <a:solidFill>
                  <a:srgbClr val="FFFF00"/>
                </a:solidFill>
              </a:rPr>
              <a:t>manusia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</a:rPr>
              <a:t>harta</a:t>
            </a:r>
            <a:r>
              <a:rPr lang="en-US" sz="2600" b="1" dirty="0" smtClean="0">
                <a:solidFill>
                  <a:srgbClr val="FFFF00"/>
                </a:solidFill>
              </a:rPr>
              <a:t> (</a:t>
            </a:r>
            <a:r>
              <a:rPr lang="en-US" sz="2600" b="1" dirty="0" err="1" smtClean="0">
                <a:solidFill>
                  <a:srgbClr val="FFFF00"/>
                </a:solidFill>
              </a:rPr>
              <a:t>hak</a:t>
            </a:r>
            <a:r>
              <a:rPr lang="en-US" sz="2600" b="1" dirty="0" smtClean="0">
                <a:solidFill>
                  <a:srgbClr val="FFFF00"/>
                </a:solidFill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</a:rPr>
              <a:t>ekonomi</a:t>
            </a:r>
            <a:r>
              <a:rPr lang="en-US" sz="2600" b="1" dirty="0" smtClean="0">
                <a:solidFill>
                  <a:srgbClr val="FFFF00"/>
                </a:solidFill>
              </a:rPr>
              <a:t>)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smtClean="0">
                <a:solidFill>
                  <a:srgbClr val="FFFF00"/>
                </a:solidFill>
              </a:rPr>
              <a:t>agama (spiritual)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keamanan</a:t>
            </a:r>
            <a:endParaRPr lang="en-US" sz="2600" b="1" dirty="0">
              <a:solidFill>
                <a:srgbClr val="FFFF00"/>
              </a:solidFill>
            </a:endParaRP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2600" b="1" dirty="0" err="1">
                <a:solidFill>
                  <a:srgbClr val="FFFF00"/>
                </a:solidFill>
              </a:rPr>
              <a:t>Memelihara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err="1">
                <a:solidFill>
                  <a:srgbClr val="FFFF00"/>
                </a:solidFill>
              </a:rPr>
              <a:t>negara</a:t>
            </a:r>
            <a:r>
              <a:rPr lang="en-US" sz="2600" b="1" dirty="0">
                <a:solidFill>
                  <a:srgbClr val="FFFF00"/>
                </a:solidFill>
              </a:rPr>
              <a:t> </a:t>
            </a:r>
            <a:r>
              <a:rPr lang="en-US" sz="2600" b="1" dirty="0" smtClean="0">
                <a:solidFill>
                  <a:srgbClr val="FFFF00"/>
                </a:solidFill>
              </a:rPr>
              <a:t>(</a:t>
            </a:r>
            <a:r>
              <a:rPr lang="en-US" sz="2600" b="1" dirty="0" err="1" smtClean="0">
                <a:solidFill>
                  <a:srgbClr val="FFFF00"/>
                </a:solidFill>
              </a:rPr>
              <a:t>hak</a:t>
            </a:r>
            <a:r>
              <a:rPr lang="en-US" sz="2600" b="1" dirty="0" smtClean="0">
                <a:solidFill>
                  <a:srgbClr val="FFFF00"/>
                </a:solidFill>
              </a:rPr>
              <a:t> </a:t>
            </a:r>
            <a:r>
              <a:rPr lang="en-US" sz="2600" b="1" dirty="0" err="1" smtClean="0">
                <a:solidFill>
                  <a:srgbClr val="FFFF00"/>
                </a:solidFill>
              </a:rPr>
              <a:t>politik</a:t>
            </a:r>
            <a:r>
              <a:rPr lang="en-US" sz="2600" b="1" dirty="0" smtClean="0">
                <a:solidFill>
                  <a:srgbClr val="FFFF00"/>
                </a:solidFill>
              </a:rPr>
              <a:t>)</a:t>
            </a:r>
            <a:endParaRPr lang="en-US" sz="2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725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44000"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rrow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4" grpId="0" animBg="1"/>
      <p:bldP spid="11268" grpId="0" animBg="1"/>
      <p:bldP spid="1127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662153610"/>
              </p:ext>
            </p:extLst>
          </p:nvPr>
        </p:nvGraphicFramePr>
        <p:xfrm>
          <a:off x="179512" y="116632"/>
          <a:ext cx="8712968" cy="6552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76040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39178" y="476672"/>
            <a:ext cx="706565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Pertanyaan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penting</a:t>
            </a:r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!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62129" y="1916832"/>
            <a:ext cx="7819769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Siapa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pihak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yang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ditugasi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oleh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Allah</a:t>
            </a:r>
          </a:p>
          <a:p>
            <a:pPr algn="ctr"/>
            <a:r>
              <a:rPr lang="en-U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Untuk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Menyelesaikan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Masalah</a:t>
            </a:r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Manusia</a:t>
            </a:r>
            <a:endParaRPr lang="en-US" sz="5400" b="1" cap="none" spc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en-U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Dalam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kehidupan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54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Dunia</a:t>
            </a:r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???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567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Hardcover">
  <a:themeElements>
    <a:clrScheme name="Hardcover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Hardcover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Hardcover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690</TotalTime>
  <Words>1066</Words>
  <Application>Microsoft Office PowerPoint</Application>
  <PresentationFormat>On-screen Show (4:3)</PresentationFormat>
  <Paragraphs>224</Paragraphs>
  <Slides>29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Horizon</vt:lpstr>
      <vt:lpstr>Office Theme</vt:lpstr>
      <vt:lpstr>Thatch</vt:lpstr>
      <vt:lpstr>Elemental</vt:lpstr>
      <vt:lpstr>Grid</vt:lpstr>
      <vt:lpstr>Hardcover</vt:lpstr>
      <vt:lpstr>PowerPoint Presentation</vt:lpstr>
      <vt:lpstr>PowerPoint Presentation</vt:lpstr>
      <vt:lpstr>PowerPoint Presentation</vt:lpstr>
      <vt:lpstr>PowerPoint Presentation</vt:lpstr>
      <vt:lpstr>Bagan Problem Solving Dalam Islam</vt:lpstr>
      <vt:lpstr>PowerPoint Presentation</vt:lpstr>
      <vt:lpstr>Tujuan Diturunkannya Syariat Islam  Rahmatan lil ‘alamin</vt:lpstr>
      <vt:lpstr>PowerPoint Presentation</vt:lpstr>
      <vt:lpstr>PowerPoint Presentation</vt:lpstr>
      <vt:lpstr>Fungsi Negara Islam</vt:lpstr>
      <vt:lpstr>Kekuasaan dan Pemerintahan dalam Islam</vt:lpstr>
      <vt:lpstr>BAGAN SISTEM POLITIK</vt:lpstr>
      <vt:lpstr>Unsur/Pilar Sistem Politik dan Pemerintahan Islam</vt:lpstr>
      <vt:lpstr>Kedaulatan di Tangan Syara’  (as siyadah li-asy syar’i)</vt:lpstr>
      <vt:lpstr>2. Kekuasaan di Tangan Umat  (as –Sulthon li- al ummah)</vt:lpstr>
      <vt:lpstr>3. Kepemimpinan Dalam Islam adalah Tunggal</vt:lpstr>
      <vt:lpstr>Perbandingan Sistem Politik (SP)</vt:lpstr>
      <vt:lpstr>PowerPoint Presentation</vt:lpstr>
      <vt:lpstr>Keunggulan  PERADABAN  ISLAM</vt:lpstr>
      <vt:lpstr>Metode  Perubahan Masyarakat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CARA KHILAFAH  MENANGANI PROBLEM LGBT</dc:title>
  <dc:creator>acer</dc:creator>
  <cp:lastModifiedBy>HEWLETT PACKARD</cp:lastModifiedBy>
  <cp:revision>58</cp:revision>
  <dcterms:created xsi:type="dcterms:W3CDTF">2015-09-18T20:15:35Z</dcterms:created>
  <dcterms:modified xsi:type="dcterms:W3CDTF">2019-10-18T20:08:34Z</dcterms:modified>
</cp:coreProperties>
</file>