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notesMasterIdLst>
    <p:notesMasterId r:id="rId25"/>
  </p:notesMasterIdLst>
  <p:handoutMasterIdLst>
    <p:handoutMasterId r:id="rId26"/>
  </p:handoutMasterIdLst>
  <p:sldIdLst>
    <p:sldId id="610" r:id="rId4"/>
    <p:sldId id="624" r:id="rId5"/>
    <p:sldId id="625" r:id="rId6"/>
    <p:sldId id="627" r:id="rId7"/>
    <p:sldId id="626" r:id="rId8"/>
    <p:sldId id="622" r:id="rId9"/>
    <p:sldId id="621" r:id="rId10"/>
    <p:sldId id="611" r:id="rId11"/>
    <p:sldId id="629" r:id="rId12"/>
    <p:sldId id="602" r:id="rId13"/>
    <p:sldId id="607" r:id="rId14"/>
    <p:sldId id="609" r:id="rId15"/>
    <p:sldId id="631" r:id="rId16"/>
    <p:sldId id="617" r:id="rId17"/>
    <p:sldId id="614" r:id="rId18"/>
    <p:sldId id="615" r:id="rId19"/>
    <p:sldId id="616" r:id="rId20"/>
    <p:sldId id="618" r:id="rId21"/>
    <p:sldId id="619" r:id="rId22"/>
    <p:sldId id="632" r:id="rId23"/>
    <p:sldId id="633" r:id="rId24"/>
  </p:sldIdLst>
  <p:sldSz cx="12188825" cy="6858000"/>
  <p:notesSz cx="6858000" cy="9144000"/>
  <p:defaultTextStyle>
    <a:defPPr>
      <a:defRPr lang="en-US"/>
    </a:defPPr>
    <a:lvl1pPr algn="l" rtl="0" eaLnBrk="0" fontAlgn="base" hangingPunct="0">
      <a:spcBef>
        <a:spcPct val="0"/>
      </a:spcBef>
      <a:spcAft>
        <a:spcPct val="0"/>
      </a:spcAft>
      <a:defRPr kern="1200">
        <a:solidFill>
          <a:schemeClr val="tx1"/>
        </a:solidFill>
        <a:latin typeface="Arial" pitchFamily="34" charset="0"/>
        <a:ea typeface="+mn-ea"/>
        <a:cs typeface="+mn-cs"/>
      </a:defRPr>
    </a:lvl1pPr>
    <a:lvl2pPr marL="457200" algn="l" rtl="0" eaLnBrk="0" fontAlgn="base" hangingPunct="0">
      <a:spcBef>
        <a:spcPct val="0"/>
      </a:spcBef>
      <a:spcAft>
        <a:spcPct val="0"/>
      </a:spcAft>
      <a:defRPr kern="1200">
        <a:solidFill>
          <a:schemeClr val="tx1"/>
        </a:solidFill>
        <a:latin typeface="Arial" pitchFamily="34" charset="0"/>
        <a:ea typeface="+mn-ea"/>
        <a:cs typeface="+mn-cs"/>
      </a:defRPr>
    </a:lvl2pPr>
    <a:lvl3pPr marL="914400" algn="l" rtl="0" eaLnBrk="0" fontAlgn="base" hangingPunct="0">
      <a:spcBef>
        <a:spcPct val="0"/>
      </a:spcBef>
      <a:spcAft>
        <a:spcPct val="0"/>
      </a:spcAft>
      <a:defRPr kern="1200">
        <a:solidFill>
          <a:schemeClr val="tx1"/>
        </a:solidFill>
        <a:latin typeface="Arial"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434" autoAdjust="0"/>
  </p:normalViewPr>
  <p:slideViewPr>
    <p:cSldViewPr>
      <p:cViewPr>
        <p:scale>
          <a:sx n="50" d="100"/>
          <a:sy n="50" d="100"/>
        </p:scale>
        <p:origin x="-792" y="-91"/>
      </p:cViewPr>
      <p:guideLst>
        <p:guide orient="horz" pos="2160"/>
        <p:guide pos="3839"/>
      </p:guideLst>
    </p:cSldViewPr>
  </p:slideViewPr>
  <p:notesTextViewPr>
    <p:cViewPr>
      <p:scale>
        <a:sx n="1" d="1"/>
        <a:sy n="1" d="1"/>
      </p:scale>
      <p:origin x="0" y="0"/>
    </p:cViewPr>
  </p:notesTextViewPr>
  <p:notesViewPr>
    <p:cSldViewPr>
      <p:cViewPr varScale="1">
        <p:scale>
          <a:sx n="63" d="100"/>
          <a:sy n="63" d="100"/>
        </p:scale>
        <p:origin x="283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handoutMaster" Target="handoutMasters/handoutMaster1.xml"/><Relationship Id="rId3" Type="http://schemas.openxmlformats.org/officeDocument/2006/relationships/slideMaster" Target="slideMasters/slideMaster1.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diagrams/_rels/data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diagrams/_rels/drawing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336C74-C620-49E5-8337-AC98DD171375}" type="doc">
      <dgm:prSet loTypeId="urn:microsoft.com/office/officeart/2005/8/layout/target3" loCatId="list" qsTypeId="urn:microsoft.com/office/officeart/2005/8/quickstyle/3d1" qsCatId="3D" csTypeId="urn:microsoft.com/office/officeart/2005/8/colors/colorful1#1" csCatId="colorful" phldr="1"/>
      <dgm:spPr/>
      <dgm:t>
        <a:bodyPr/>
        <a:lstStyle/>
        <a:p>
          <a:endParaRPr lang="en-US"/>
        </a:p>
      </dgm:t>
    </dgm:pt>
    <dgm:pt modelId="{97AC8731-1A9E-47D9-B932-71FBA2D56EC9}">
      <dgm:prSet phldrT="[Text]"/>
      <dgm:spPr/>
      <dgm:t>
        <a:bodyPr/>
        <a:lstStyle/>
        <a:p>
          <a:r>
            <a:rPr lang="en-US" dirty="0" err="1"/>
            <a:t>Menristekdikti</a:t>
          </a:r>
          <a:r>
            <a:rPr lang="en-US" dirty="0"/>
            <a:t> : </a:t>
          </a:r>
          <a:r>
            <a:rPr lang="en-US" dirty="0" err="1"/>
            <a:t>deklarasi</a:t>
          </a:r>
          <a:r>
            <a:rPr lang="en-US" dirty="0"/>
            <a:t> </a:t>
          </a:r>
          <a:r>
            <a:rPr lang="en-US" dirty="0" err="1"/>
            <a:t>antinarkoba</a:t>
          </a:r>
          <a:r>
            <a:rPr lang="en-US" dirty="0"/>
            <a:t> </a:t>
          </a:r>
          <a:r>
            <a:rPr lang="en-US" dirty="0" err="1"/>
            <a:t>dan</a:t>
          </a:r>
          <a:r>
            <a:rPr lang="en-US" dirty="0"/>
            <a:t> </a:t>
          </a:r>
          <a:r>
            <a:rPr lang="en-US" dirty="0" err="1"/>
            <a:t>radikalisme</a:t>
          </a:r>
          <a:r>
            <a:rPr lang="en-US" dirty="0"/>
            <a:t> di UNES Semarang</a:t>
          </a:r>
        </a:p>
      </dgm:t>
    </dgm:pt>
    <dgm:pt modelId="{6B6D5DE7-5584-4610-B95C-D4310F0840F8}" type="parTrans" cxnId="{912BDA1B-B6D5-452A-8A9B-FDC7130854C9}">
      <dgm:prSet/>
      <dgm:spPr/>
      <dgm:t>
        <a:bodyPr/>
        <a:lstStyle/>
        <a:p>
          <a:endParaRPr lang="en-US"/>
        </a:p>
      </dgm:t>
    </dgm:pt>
    <dgm:pt modelId="{0D9C9D15-37BE-4628-805F-85EEAEB9013D}" type="sibTrans" cxnId="{912BDA1B-B6D5-452A-8A9B-FDC7130854C9}">
      <dgm:prSet/>
      <dgm:spPr/>
      <dgm:t>
        <a:bodyPr/>
        <a:lstStyle/>
        <a:p>
          <a:endParaRPr lang="en-US"/>
        </a:p>
      </dgm:t>
    </dgm:pt>
    <dgm:pt modelId="{B81C49F7-FAED-46BB-A2B0-7A58F7BF9545}">
      <dgm:prSet phldrT="[Text]" custT="1"/>
      <dgm:spPr/>
      <dgm:t>
        <a:bodyPr/>
        <a:lstStyle/>
        <a:p>
          <a:r>
            <a:rPr lang="id-ID" sz="1600" dirty="0"/>
            <a:t>S</a:t>
          </a:r>
          <a:r>
            <a:rPr lang="sv-SE" sz="1600" dirty="0"/>
            <a:t>anksi tegas pada rektor jika terjadi radikalisme di lingkungan perguruan tinggi, karena pembiaran atau ketidaktahuan</a:t>
          </a:r>
          <a:endParaRPr lang="en-US" sz="1600" dirty="0"/>
        </a:p>
      </dgm:t>
    </dgm:pt>
    <dgm:pt modelId="{2E88D657-0BCC-4213-A4C3-D0AD5340DFE1}" type="parTrans" cxnId="{4D6B3666-4854-4491-9F81-88AB02E1014A}">
      <dgm:prSet/>
      <dgm:spPr/>
      <dgm:t>
        <a:bodyPr/>
        <a:lstStyle/>
        <a:p>
          <a:endParaRPr lang="en-US"/>
        </a:p>
      </dgm:t>
    </dgm:pt>
    <dgm:pt modelId="{14A3BCF5-ADBE-4885-941E-161E3D8182DA}" type="sibTrans" cxnId="{4D6B3666-4854-4491-9F81-88AB02E1014A}">
      <dgm:prSet/>
      <dgm:spPr/>
      <dgm:t>
        <a:bodyPr/>
        <a:lstStyle/>
        <a:p>
          <a:endParaRPr lang="en-US"/>
        </a:p>
      </dgm:t>
    </dgm:pt>
    <dgm:pt modelId="{10C066F1-4956-4135-B216-781CCEB73D84}">
      <dgm:prSet phldrT="[Text]" phldr="1" custT="1"/>
      <dgm:spPr/>
      <dgm:t>
        <a:bodyPr/>
        <a:lstStyle/>
        <a:p>
          <a:endParaRPr lang="en-US" sz="1600"/>
        </a:p>
      </dgm:t>
    </dgm:pt>
    <dgm:pt modelId="{3C48A463-38FD-41A6-A1BE-A71D951872C6}" type="parTrans" cxnId="{86022DEE-9BFD-4674-BCC8-48591CDE1FFF}">
      <dgm:prSet/>
      <dgm:spPr/>
      <dgm:t>
        <a:bodyPr/>
        <a:lstStyle/>
        <a:p>
          <a:endParaRPr lang="en-US"/>
        </a:p>
      </dgm:t>
    </dgm:pt>
    <dgm:pt modelId="{4FF696E8-84B5-4BA5-B071-1A39F68A5CAD}" type="sibTrans" cxnId="{86022DEE-9BFD-4674-BCC8-48591CDE1FFF}">
      <dgm:prSet/>
      <dgm:spPr/>
      <dgm:t>
        <a:bodyPr/>
        <a:lstStyle/>
        <a:p>
          <a:endParaRPr lang="en-US"/>
        </a:p>
      </dgm:t>
    </dgm:pt>
    <dgm:pt modelId="{6C458877-C10D-4E63-8F4E-41D67923E206}">
      <dgm:prSet phldrT="[Text]"/>
      <dgm:spPr/>
      <dgm:t>
        <a:bodyPr/>
        <a:lstStyle/>
        <a:p>
          <a:r>
            <a:rPr lang="en-US" dirty="0" err="1"/>
            <a:t>Kepala</a:t>
          </a:r>
          <a:r>
            <a:rPr lang="en-US" dirty="0"/>
            <a:t> BNPT</a:t>
          </a:r>
          <a:r>
            <a:rPr lang="id-ID" dirty="0"/>
            <a:t>:</a:t>
          </a:r>
        </a:p>
        <a:p>
          <a:r>
            <a:rPr lang="en-US" dirty="0"/>
            <a:t> </a:t>
          </a:r>
          <a:r>
            <a:rPr lang="en-US" dirty="0" err="1"/>
            <a:t>Suhardi</a:t>
          </a:r>
          <a:r>
            <a:rPr lang="en-US" dirty="0"/>
            <a:t> </a:t>
          </a:r>
          <a:r>
            <a:rPr lang="en-US" dirty="0" err="1"/>
            <a:t>Alius</a:t>
          </a:r>
          <a:r>
            <a:rPr lang="en-US" dirty="0"/>
            <a:t> </a:t>
          </a:r>
        </a:p>
      </dgm:t>
    </dgm:pt>
    <dgm:pt modelId="{B0E773EB-A378-4928-9601-E2E5D785D504}" type="parTrans" cxnId="{296CBC7F-CFE2-472F-BD87-E07F3FC5E1DB}">
      <dgm:prSet/>
      <dgm:spPr/>
      <dgm:t>
        <a:bodyPr/>
        <a:lstStyle/>
        <a:p>
          <a:endParaRPr lang="en-US"/>
        </a:p>
      </dgm:t>
    </dgm:pt>
    <dgm:pt modelId="{2309B32D-794A-4AAE-9B2B-878EC01B51C0}" type="sibTrans" cxnId="{296CBC7F-CFE2-472F-BD87-E07F3FC5E1DB}">
      <dgm:prSet/>
      <dgm:spPr/>
      <dgm:t>
        <a:bodyPr/>
        <a:lstStyle/>
        <a:p>
          <a:endParaRPr lang="en-US"/>
        </a:p>
      </dgm:t>
    </dgm:pt>
    <dgm:pt modelId="{19803B98-0330-406E-97C7-7048FBBD56E5}">
      <dgm:prSet phldrT="[Text]" custT="1"/>
      <dgm:spPr/>
      <dgm:t>
        <a:bodyPr/>
        <a:lstStyle/>
        <a:p>
          <a:r>
            <a:rPr lang="en-US" sz="1600" dirty="0" err="1"/>
            <a:t>Radikalisme</a:t>
          </a:r>
          <a:r>
            <a:rPr lang="en-US" sz="1600" dirty="0"/>
            <a:t> </a:t>
          </a:r>
          <a:r>
            <a:rPr lang="en-US" sz="1600" dirty="0" err="1"/>
            <a:t>butuh</a:t>
          </a:r>
          <a:r>
            <a:rPr lang="en-US" sz="1600" dirty="0"/>
            <a:t> </a:t>
          </a:r>
          <a:r>
            <a:rPr lang="en-US" sz="1600" dirty="0" err="1"/>
            <a:t>waktu</a:t>
          </a:r>
          <a:r>
            <a:rPr lang="en-US" sz="1600" dirty="0"/>
            <a:t> yang </a:t>
          </a:r>
          <a:r>
            <a:rPr lang="en-US" sz="1600" dirty="0" err="1"/>
            <a:t>panjang</a:t>
          </a:r>
          <a:r>
            <a:rPr lang="en-US" sz="1600" dirty="0"/>
            <a:t>  </a:t>
          </a:r>
          <a:r>
            <a:rPr lang="en-US" sz="1600" dirty="0">
              <a:sym typeface="Wingdings" panose="05000000000000000000" pitchFamily="2" charset="2"/>
            </a:rPr>
            <a:t></a:t>
          </a:r>
          <a:r>
            <a:rPr lang="en-US" sz="1600" dirty="0"/>
            <a:t> </a:t>
          </a:r>
          <a:r>
            <a:rPr lang="en-US" sz="1600" dirty="0" err="1"/>
            <a:t>kampus</a:t>
          </a:r>
          <a:r>
            <a:rPr lang="en-US" sz="1600" dirty="0"/>
            <a:t> </a:t>
          </a:r>
          <a:r>
            <a:rPr lang="en-US" sz="1600" dirty="0" err="1"/>
            <a:t>harus</a:t>
          </a:r>
          <a:r>
            <a:rPr lang="en-US" sz="1600" dirty="0"/>
            <a:t> </a:t>
          </a:r>
          <a:r>
            <a:rPr lang="en-US" sz="1600" dirty="0" err="1"/>
            <a:t>mencermati</a:t>
          </a:r>
          <a:r>
            <a:rPr lang="en-US" sz="1600" dirty="0"/>
            <a:t> jika </a:t>
          </a:r>
          <a:r>
            <a:rPr lang="en-US" sz="1600" dirty="0" err="1"/>
            <a:t>terjadi</a:t>
          </a:r>
          <a:r>
            <a:rPr lang="en-US" sz="1600" dirty="0"/>
            <a:t> </a:t>
          </a:r>
          <a:r>
            <a:rPr lang="en-US" sz="1600" dirty="0" err="1"/>
            <a:t>perubahan</a:t>
          </a:r>
          <a:r>
            <a:rPr lang="en-US" sz="1600" dirty="0"/>
            <a:t> pada </a:t>
          </a:r>
          <a:r>
            <a:rPr lang="en-US" sz="1600" dirty="0" err="1"/>
            <a:t>mahasiswa</a:t>
          </a:r>
          <a:r>
            <a:rPr lang="en-US" sz="1600" dirty="0"/>
            <a:t> </a:t>
          </a:r>
          <a:r>
            <a:rPr lang="en-US" sz="1600" dirty="0" err="1"/>
            <a:t>atau</a:t>
          </a:r>
          <a:r>
            <a:rPr lang="en-US" sz="1600" dirty="0"/>
            <a:t> </a:t>
          </a:r>
          <a:r>
            <a:rPr lang="en-US" sz="1600" dirty="0" err="1"/>
            <a:t>dosen</a:t>
          </a:r>
          <a:r>
            <a:rPr lang="en-US" sz="1600" dirty="0"/>
            <a:t>, </a:t>
          </a:r>
          <a:r>
            <a:rPr lang="en-US" sz="1600" dirty="0" err="1"/>
            <a:t>misalnya</a:t>
          </a:r>
          <a:r>
            <a:rPr lang="en-US" sz="1600" dirty="0"/>
            <a:t> </a:t>
          </a:r>
          <a:r>
            <a:rPr lang="en-US" sz="1600" dirty="0" err="1"/>
            <a:t>membentuk</a:t>
          </a:r>
          <a:r>
            <a:rPr lang="en-US" sz="1600" dirty="0"/>
            <a:t> </a:t>
          </a:r>
          <a:r>
            <a:rPr lang="en-US" sz="1600" dirty="0" err="1"/>
            <a:t>kelompok</a:t>
          </a:r>
          <a:r>
            <a:rPr lang="en-US" sz="1600" dirty="0"/>
            <a:t> </a:t>
          </a:r>
          <a:r>
            <a:rPr lang="en-US" sz="1600" dirty="0" err="1"/>
            <a:t>eksklusif</a:t>
          </a:r>
          <a:r>
            <a:rPr lang="en-US" sz="1600" dirty="0"/>
            <a:t>, </a:t>
          </a:r>
          <a:r>
            <a:rPr lang="en-US" sz="1600" dirty="0" err="1"/>
            <a:t>karena</a:t>
          </a:r>
          <a:r>
            <a:rPr lang="en-US" sz="1600" dirty="0"/>
            <a:t> </a:t>
          </a:r>
          <a:r>
            <a:rPr lang="en-US" sz="1600" dirty="0" err="1"/>
            <a:t>cukup</a:t>
          </a:r>
          <a:r>
            <a:rPr lang="en-US" sz="1600" dirty="0"/>
            <a:t> </a:t>
          </a:r>
          <a:r>
            <a:rPr lang="en-US" sz="1600" dirty="0" err="1"/>
            <a:t>banyak</a:t>
          </a:r>
          <a:r>
            <a:rPr lang="en-US" sz="1600" dirty="0"/>
            <a:t> </a:t>
          </a:r>
          <a:r>
            <a:rPr lang="en-US" sz="1600" dirty="0" err="1"/>
            <a:t>akademisi</a:t>
          </a:r>
          <a:r>
            <a:rPr lang="en-US" sz="1600" dirty="0"/>
            <a:t> yang </a:t>
          </a:r>
          <a:r>
            <a:rPr lang="en-US" sz="1600" dirty="0" err="1"/>
            <a:t>ikut</a:t>
          </a:r>
          <a:r>
            <a:rPr lang="en-US" sz="1600" dirty="0"/>
            <a:t> </a:t>
          </a:r>
          <a:r>
            <a:rPr lang="en-US" sz="1600" dirty="0" err="1"/>
            <a:t>ke</a:t>
          </a:r>
          <a:r>
            <a:rPr lang="en-US" sz="1600" dirty="0"/>
            <a:t> </a:t>
          </a:r>
          <a:r>
            <a:rPr lang="en-US" sz="1600" dirty="0" err="1"/>
            <a:t>dalam</a:t>
          </a:r>
          <a:r>
            <a:rPr lang="en-US" sz="1600" dirty="0"/>
            <a:t> ISIS</a:t>
          </a:r>
        </a:p>
      </dgm:t>
    </dgm:pt>
    <dgm:pt modelId="{701561F3-DDDD-48BB-871B-DDF14A44352C}" type="parTrans" cxnId="{F92FB616-3BD5-43F7-8F91-151DFDA78AED}">
      <dgm:prSet/>
      <dgm:spPr/>
      <dgm:t>
        <a:bodyPr/>
        <a:lstStyle/>
        <a:p>
          <a:endParaRPr lang="en-US"/>
        </a:p>
      </dgm:t>
    </dgm:pt>
    <dgm:pt modelId="{18B33F3D-FE33-4C00-B777-F801EAD30901}" type="sibTrans" cxnId="{F92FB616-3BD5-43F7-8F91-151DFDA78AED}">
      <dgm:prSet/>
      <dgm:spPr/>
      <dgm:t>
        <a:bodyPr/>
        <a:lstStyle/>
        <a:p>
          <a:endParaRPr lang="en-US"/>
        </a:p>
      </dgm:t>
    </dgm:pt>
    <dgm:pt modelId="{CD278BA4-7081-4573-9B9E-CFE45776BDD3}">
      <dgm:prSet phldrT="[Text]"/>
      <dgm:spPr/>
      <dgm:t>
        <a:bodyPr/>
        <a:lstStyle/>
        <a:p>
          <a:r>
            <a:rPr lang="en-US" dirty="0" err="1"/>
            <a:t>Mantan</a:t>
          </a:r>
          <a:r>
            <a:rPr lang="en-US" dirty="0"/>
            <a:t> Wakil </a:t>
          </a:r>
          <a:r>
            <a:rPr lang="en-US" dirty="0" err="1"/>
            <a:t>kepala</a:t>
          </a:r>
          <a:r>
            <a:rPr lang="en-US" dirty="0"/>
            <a:t> BIN </a:t>
          </a:r>
          <a:r>
            <a:rPr lang="en-US" dirty="0" err="1"/>
            <a:t>As'ad</a:t>
          </a:r>
          <a:r>
            <a:rPr lang="en-US" dirty="0"/>
            <a:t> Said Ali </a:t>
          </a:r>
        </a:p>
      </dgm:t>
    </dgm:pt>
    <dgm:pt modelId="{8FF24C13-7001-4649-BA9D-1D7690326A54}" type="parTrans" cxnId="{81511B86-48D0-4BE3-B9FA-9FFC887D5075}">
      <dgm:prSet/>
      <dgm:spPr/>
      <dgm:t>
        <a:bodyPr/>
        <a:lstStyle/>
        <a:p>
          <a:endParaRPr lang="en-US"/>
        </a:p>
      </dgm:t>
    </dgm:pt>
    <dgm:pt modelId="{467A2186-9404-41A3-81DA-F1EEA0E74854}" type="sibTrans" cxnId="{81511B86-48D0-4BE3-B9FA-9FFC887D5075}">
      <dgm:prSet/>
      <dgm:spPr/>
      <dgm:t>
        <a:bodyPr/>
        <a:lstStyle/>
        <a:p>
          <a:endParaRPr lang="en-US"/>
        </a:p>
      </dgm:t>
    </dgm:pt>
    <dgm:pt modelId="{21FFD9CC-99D8-4A7B-937B-0FFB3E03514D}">
      <dgm:prSet phldrT="[Text]" custT="1"/>
      <dgm:spPr/>
      <dgm:t>
        <a:bodyPr/>
        <a:lstStyle/>
        <a:p>
          <a:r>
            <a:rPr lang="id-ID" sz="1600" dirty="0"/>
            <a:t>M</a:t>
          </a:r>
          <a:r>
            <a:rPr lang="en-US" sz="1600" dirty="0" err="1"/>
            <a:t>endukung</a:t>
          </a:r>
          <a:r>
            <a:rPr lang="en-US" sz="1600" dirty="0"/>
            <a:t> PT </a:t>
          </a:r>
          <a:r>
            <a:rPr lang="en-US" sz="1600" dirty="0" err="1"/>
            <a:t>melarang</a:t>
          </a:r>
          <a:r>
            <a:rPr lang="en-US" sz="1600" dirty="0"/>
            <a:t> </a:t>
          </a:r>
          <a:r>
            <a:rPr lang="en-US" sz="1600" dirty="0" err="1"/>
            <a:t>kegiatan</a:t>
          </a:r>
          <a:r>
            <a:rPr lang="en-US" sz="1600" dirty="0"/>
            <a:t> HTI</a:t>
          </a:r>
        </a:p>
      </dgm:t>
    </dgm:pt>
    <dgm:pt modelId="{F8E32541-6273-4414-AB47-09A752F7A683}" type="parTrans" cxnId="{9428B378-4F9B-4341-ABAE-C0291550EAD3}">
      <dgm:prSet/>
      <dgm:spPr/>
      <dgm:t>
        <a:bodyPr/>
        <a:lstStyle/>
        <a:p>
          <a:endParaRPr lang="en-US"/>
        </a:p>
      </dgm:t>
    </dgm:pt>
    <dgm:pt modelId="{BCD88938-CCBF-4440-B879-5A1B492FFBC1}" type="sibTrans" cxnId="{9428B378-4F9B-4341-ABAE-C0291550EAD3}">
      <dgm:prSet/>
      <dgm:spPr/>
      <dgm:t>
        <a:bodyPr/>
        <a:lstStyle/>
        <a:p>
          <a:endParaRPr lang="en-US"/>
        </a:p>
      </dgm:t>
    </dgm:pt>
    <dgm:pt modelId="{F2E97161-7FAD-4B11-BB81-B1120CE69A42}">
      <dgm:prSet phldrT="[Text]" phldr="1"/>
      <dgm:spPr/>
      <dgm:t>
        <a:bodyPr/>
        <a:lstStyle/>
        <a:p>
          <a:endParaRPr lang="en-US" sz="1400"/>
        </a:p>
      </dgm:t>
    </dgm:pt>
    <dgm:pt modelId="{544419E1-B458-4E79-A002-671E03D49C01}" type="parTrans" cxnId="{1B808CA4-3CFE-4284-B4AD-86F06059ED49}">
      <dgm:prSet/>
      <dgm:spPr/>
      <dgm:t>
        <a:bodyPr/>
        <a:lstStyle/>
        <a:p>
          <a:endParaRPr lang="en-US"/>
        </a:p>
      </dgm:t>
    </dgm:pt>
    <dgm:pt modelId="{3E968FA8-B842-46FC-87A0-BAC9E195089B}" type="sibTrans" cxnId="{1B808CA4-3CFE-4284-B4AD-86F06059ED49}">
      <dgm:prSet/>
      <dgm:spPr/>
      <dgm:t>
        <a:bodyPr/>
        <a:lstStyle/>
        <a:p>
          <a:endParaRPr lang="en-US"/>
        </a:p>
      </dgm:t>
    </dgm:pt>
    <dgm:pt modelId="{50F999B2-7192-41CD-A73D-CE3C7CB52A5A}">
      <dgm:prSet custT="1"/>
      <dgm:spPr/>
      <dgm:t>
        <a:bodyPr/>
        <a:lstStyle/>
        <a:p>
          <a:r>
            <a:rPr lang="id-ID" sz="1600" dirty="0"/>
            <a:t>T</a:t>
          </a:r>
          <a:r>
            <a:rPr lang="en-US" sz="1600" dirty="0" err="1"/>
            <a:t>indaklanjuti</a:t>
          </a:r>
          <a:r>
            <a:rPr lang="en-US" sz="1600" dirty="0"/>
            <a:t> </a:t>
          </a:r>
          <a:r>
            <a:rPr lang="en-US" sz="1600" dirty="0" err="1"/>
            <a:t>dengan</a:t>
          </a:r>
          <a:r>
            <a:rPr lang="en-US" sz="1600" dirty="0"/>
            <a:t> </a:t>
          </a:r>
          <a:r>
            <a:rPr lang="en-US" sz="1600" dirty="0" err="1"/>
            <a:t>pembinaan</a:t>
          </a:r>
          <a:r>
            <a:rPr lang="en-US" sz="1600" dirty="0"/>
            <a:t> </a:t>
          </a:r>
          <a:r>
            <a:rPr lang="en-US" sz="1600" dirty="0" err="1"/>
            <a:t>terhadap</a:t>
          </a:r>
          <a:r>
            <a:rPr lang="en-US" sz="1600" dirty="0"/>
            <a:t> </a:t>
          </a:r>
          <a:r>
            <a:rPr lang="en-US" sz="1600" dirty="0" err="1"/>
            <a:t>mahasiswa</a:t>
          </a:r>
          <a:r>
            <a:rPr lang="en-US" sz="1600" dirty="0"/>
            <a:t> </a:t>
          </a:r>
          <a:r>
            <a:rPr lang="en-US" sz="1600" dirty="0">
              <a:sym typeface="Wingdings" panose="05000000000000000000" pitchFamily="2" charset="2"/>
            </a:rPr>
            <a:t> </a:t>
          </a:r>
          <a:r>
            <a:rPr lang="en-US" sz="1600" dirty="0" err="1"/>
            <a:t>pemahaman</a:t>
          </a:r>
          <a:r>
            <a:rPr lang="en-US" sz="1600" dirty="0"/>
            <a:t> </a:t>
          </a:r>
          <a:r>
            <a:rPr lang="en-US" sz="1600" dirty="0" err="1"/>
            <a:t>hubungan</a:t>
          </a:r>
          <a:r>
            <a:rPr lang="en-US" sz="1600" dirty="0"/>
            <a:t> </a:t>
          </a:r>
          <a:r>
            <a:rPr lang="en-US" sz="1600" dirty="0" err="1"/>
            <a:t>antara</a:t>
          </a:r>
          <a:r>
            <a:rPr lang="en-US" sz="1600" dirty="0"/>
            <a:t> Pancasila </a:t>
          </a:r>
          <a:r>
            <a:rPr lang="en-US" sz="1600" dirty="0" err="1"/>
            <a:t>dengan</a:t>
          </a:r>
          <a:r>
            <a:rPr lang="en-US" sz="1600" dirty="0"/>
            <a:t> agama </a:t>
          </a:r>
          <a:r>
            <a:rPr lang="en-US" sz="1600" dirty="0" err="1"/>
            <a:t>atau</a:t>
          </a:r>
          <a:r>
            <a:rPr lang="en-US" sz="1600" dirty="0"/>
            <a:t> agama dan negara.</a:t>
          </a:r>
        </a:p>
      </dgm:t>
    </dgm:pt>
    <dgm:pt modelId="{D214C447-84FD-4364-850A-59D1FE8D9450}" type="parTrans" cxnId="{F65C2EF8-8A0A-4BA3-B5B6-24ABCBDE8DE1}">
      <dgm:prSet/>
      <dgm:spPr/>
      <dgm:t>
        <a:bodyPr/>
        <a:lstStyle/>
        <a:p>
          <a:endParaRPr lang="en-US"/>
        </a:p>
      </dgm:t>
    </dgm:pt>
    <dgm:pt modelId="{B5DA25C0-7821-44C7-8158-B3FE55E98F78}" type="sibTrans" cxnId="{F65C2EF8-8A0A-4BA3-B5B6-24ABCBDE8DE1}">
      <dgm:prSet/>
      <dgm:spPr/>
      <dgm:t>
        <a:bodyPr/>
        <a:lstStyle/>
        <a:p>
          <a:endParaRPr lang="en-US"/>
        </a:p>
      </dgm:t>
    </dgm:pt>
    <dgm:pt modelId="{73849390-8049-481D-819D-C7523416B848}">
      <dgm:prSet custT="1"/>
      <dgm:spPr/>
      <dgm:t>
        <a:bodyPr/>
        <a:lstStyle/>
        <a:p>
          <a:r>
            <a:rPr lang="id-ID" sz="1600" dirty="0"/>
            <a:t>T</a:t>
          </a:r>
          <a:r>
            <a:rPr lang="en-US" sz="1600" dirty="0" err="1"/>
            <a:t>idak</a:t>
          </a:r>
          <a:r>
            <a:rPr lang="en-US" sz="1600" dirty="0"/>
            <a:t> </a:t>
          </a:r>
          <a:r>
            <a:rPr lang="en-US" sz="1600" dirty="0" err="1"/>
            <a:t>berfokus</a:t>
          </a:r>
          <a:r>
            <a:rPr lang="en-US" sz="1600" dirty="0"/>
            <a:t> </a:t>
          </a:r>
          <a:r>
            <a:rPr lang="en-US" sz="1600" dirty="0" err="1"/>
            <a:t>kepada</a:t>
          </a:r>
          <a:r>
            <a:rPr lang="en-US" sz="1600" dirty="0"/>
            <a:t> HTI </a:t>
          </a:r>
          <a:r>
            <a:rPr lang="en-US" sz="1600" dirty="0" err="1"/>
            <a:t>tetapi</a:t>
          </a:r>
          <a:r>
            <a:rPr lang="en-US" sz="1600" dirty="0"/>
            <a:t> juga </a:t>
          </a:r>
          <a:r>
            <a:rPr lang="en-US" sz="1600" dirty="0" err="1"/>
            <a:t>gerakan</a:t>
          </a:r>
          <a:r>
            <a:rPr lang="en-US" sz="1600" dirty="0"/>
            <a:t> </a:t>
          </a:r>
          <a:r>
            <a:rPr lang="en-US" sz="1600" dirty="0" err="1"/>
            <a:t>atau</a:t>
          </a:r>
          <a:r>
            <a:rPr lang="en-US" sz="1600" dirty="0"/>
            <a:t> </a:t>
          </a:r>
          <a:r>
            <a:rPr lang="en-US" sz="1600" dirty="0" err="1"/>
            <a:t>organisasi</a:t>
          </a:r>
          <a:r>
            <a:rPr lang="en-US" sz="1600" dirty="0"/>
            <a:t> </a:t>
          </a:r>
          <a:r>
            <a:rPr lang="en-US" sz="1600" dirty="0" err="1"/>
            <a:t>radikal</a:t>
          </a:r>
          <a:r>
            <a:rPr lang="en-US" sz="1600" dirty="0"/>
            <a:t> </a:t>
          </a:r>
          <a:r>
            <a:rPr lang="en-US" sz="1600" dirty="0" err="1"/>
            <a:t>lainnya</a:t>
          </a:r>
          <a:endParaRPr lang="en-US" sz="1600" dirty="0"/>
        </a:p>
      </dgm:t>
    </dgm:pt>
    <dgm:pt modelId="{BF2E1BDC-350A-488F-BDFC-F59D36B3340B}" type="parTrans" cxnId="{0FC20288-E259-46CA-A023-32CD662D5793}">
      <dgm:prSet/>
      <dgm:spPr/>
      <dgm:t>
        <a:bodyPr/>
        <a:lstStyle/>
        <a:p>
          <a:endParaRPr lang="en-US"/>
        </a:p>
      </dgm:t>
    </dgm:pt>
    <dgm:pt modelId="{11F88DD7-E62A-464B-854C-1DB60A770D20}" type="sibTrans" cxnId="{0FC20288-E259-46CA-A023-32CD662D5793}">
      <dgm:prSet/>
      <dgm:spPr/>
      <dgm:t>
        <a:bodyPr/>
        <a:lstStyle/>
        <a:p>
          <a:endParaRPr lang="en-US"/>
        </a:p>
      </dgm:t>
    </dgm:pt>
    <dgm:pt modelId="{1AE8A38D-C0D1-4039-8AFB-38F6FB05DA57}">
      <dgm:prSet custT="1"/>
      <dgm:spPr/>
      <dgm:t>
        <a:bodyPr/>
        <a:lstStyle/>
        <a:p>
          <a:r>
            <a:rPr lang="id-ID" sz="1600" dirty="0"/>
            <a:t>P</a:t>
          </a:r>
          <a:r>
            <a:rPr lang="en-US" sz="1600" dirty="0"/>
            <a:t>embubaran HTI :  larang organisasi atau gerakannya masuk kampus. </a:t>
          </a:r>
          <a:r>
            <a:rPr lang="en-US" sz="1600" dirty="0" err="1"/>
            <a:t>Tapi</a:t>
          </a:r>
          <a:r>
            <a:rPr lang="en-US" sz="1600" dirty="0"/>
            <a:t> </a:t>
          </a:r>
          <a:r>
            <a:rPr lang="en-US" sz="1600" dirty="0" err="1"/>
            <a:t>kajian</a:t>
          </a:r>
          <a:r>
            <a:rPr lang="en-US" sz="1600" dirty="0"/>
            <a:t> </a:t>
          </a:r>
          <a:r>
            <a:rPr lang="en-US" sz="1600" dirty="0" err="1"/>
            <a:t>ilmiah</a:t>
          </a:r>
          <a:r>
            <a:rPr lang="en-US" sz="1600" dirty="0"/>
            <a:t> </a:t>
          </a:r>
          <a:r>
            <a:rPr lang="en-US" sz="1600" dirty="0" err="1"/>
            <a:t>tetap</a:t>
          </a:r>
          <a:r>
            <a:rPr lang="en-US" sz="1600" dirty="0"/>
            <a:t> </a:t>
          </a:r>
          <a:r>
            <a:rPr lang="en-US" sz="1600" dirty="0" err="1"/>
            <a:t>bisa</a:t>
          </a:r>
          <a:r>
            <a:rPr lang="en-US" sz="1600" dirty="0"/>
            <a:t> </a:t>
          </a:r>
          <a:r>
            <a:rPr lang="en-US" sz="1600" dirty="0" err="1"/>
            <a:t>dilakukan</a:t>
          </a:r>
          <a:endParaRPr lang="en-US" sz="1600" dirty="0"/>
        </a:p>
      </dgm:t>
    </dgm:pt>
    <dgm:pt modelId="{3EEA48F2-77BA-4663-BCD1-AA05D01B0F4B}" type="sibTrans" cxnId="{E1776E5A-DF4C-4ABD-BDE6-29232C1A4D1F}">
      <dgm:prSet/>
      <dgm:spPr/>
      <dgm:t>
        <a:bodyPr/>
        <a:lstStyle/>
        <a:p>
          <a:endParaRPr lang="en-US"/>
        </a:p>
      </dgm:t>
    </dgm:pt>
    <dgm:pt modelId="{94930EF4-3171-418F-BDDD-D65F24D6238B}" type="parTrans" cxnId="{E1776E5A-DF4C-4ABD-BDE6-29232C1A4D1F}">
      <dgm:prSet/>
      <dgm:spPr/>
      <dgm:t>
        <a:bodyPr/>
        <a:lstStyle/>
        <a:p>
          <a:endParaRPr lang="en-US"/>
        </a:p>
      </dgm:t>
    </dgm:pt>
    <dgm:pt modelId="{9CE7F34D-1636-4F33-A6CB-813F8F327DBC}">
      <dgm:prSet phldrT="[Text]" phldr="1" custT="1"/>
      <dgm:spPr/>
      <dgm:t>
        <a:bodyPr/>
        <a:lstStyle/>
        <a:p>
          <a:endParaRPr lang="en-US" sz="1600" dirty="0"/>
        </a:p>
      </dgm:t>
    </dgm:pt>
    <dgm:pt modelId="{AED9DDDC-328D-4DB3-8E3B-D417FDA32E0A}" type="sibTrans" cxnId="{9994097C-CD1D-4579-A336-D212D96D1FE3}">
      <dgm:prSet/>
      <dgm:spPr/>
      <dgm:t>
        <a:bodyPr/>
        <a:lstStyle/>
        <a:p>
          <a:endParaRPr lang="en-US"/>
        </a:p>
      </dgm:t>
    </dgm:pt>
    <dgm:pt modelId="{FA6AC57C-955E-4DAA-9FD5-72D3A5842550}" type="parTrans" cxnId="{9994097C-CD1D-4579-A336-D212D96D1FE3}">
      <dgm:prSet/>
      <dgm:spPr/>
      <dgm:t>
        <a:bodyPr/>
        <a:lstStyle/>
        <a:p>
          <a:endParaRPr lang="en-US"/>
        </a:p>
      </dgm:t>
    </dgm:pt>
    <dgm:pt modelId="{6FD7079B-CF54-40E4-B90A-58A874F51278}" type="pres">
      <dgm:prSet presAssocID="{F7336C74-C620-49E5-8337-AC98DD171375}" presName="Name0" presStyleCnt="0">
        <dgm:presLayoutVars>
          <dgm:chMax val="7"/>
          <dgm:dir/>
          <dgm:animLvl val="lvl"/>
          <dgm:resizeHandles val="exact"/>
        </dgm:presLayoutVars>
      </dgm:prSet>
      <dgm:spPr/>
      <dgm:t>
        <a:bodyPr/>
        <a:lstStyle/>
        <a:p>
          <a:endParaRPr lang="en-US"/>
        </a:p>
      </dgm:t>
    </dgm:pt>
    <dgm:pt modelId="{266E40E6-7C48-4B44-B08B-D03CBB151BE0}" type="pres">
      <dgm:prSet presAssocID="{97AC8731-1A9E-47D9-B932-71FBA2D56EC9}" presName="circle1" presStyleLbl="node1" presStyleIdx="0" presStyleCnt="3"/>
      <dgm:spPr/>
    </dgm:pt>
    <dgm:pt modelId="{ED97AFBA-8DFF-4D45-80A0-F56C40090B5F}" type="pres">
      <dgm:prSet presAssocID="{97AC8731-1A9E-47D9-B932-71FBA2D56EC9}" presName="space" presStyleCnt="0"/>
      <dgm:spPr/>
    </dgm:pt>
    <dgm:pt modelId="{872572A8-E422-450A-BA32-A1BB67B3839A}" type="pres">
      <dgm:prSet presAssocID="{97AC8731-1A9E-47D9-B932-71FBA2D56EC9}" presName="rect1" presStyleLbl="alignAcc1" presStyleIdx="0" presStyleCnt="3"/>
      <dgm:spPr/>
      <dgm:t>
        <a:bodyPr/>
        <a:lstStyle/>
        <a:p>
          <a:endParaRPr lang="en-US"/>
        </a:p>
      </dgm:t>
    </dgm:pt>
    <dgm:pt modelId="{7C04BFA4-001F-44CF-8804-09D21041948A}" type="pres">
      <dgm:prSet presAssocID="{6C458877-C10D-4E63-8F4E-41D67923E206}" presName="vertSpace2" presStyleLbl="node1" presStyleIdx="0" presStyleCnt="3"/>
      <dgm:spPr/>
    </dgm:pt>
    <dgm:pt modelId="{385166D5-FDAB-42E9-AC82-D03290D026B0}" type="pres">
      <dgm:prSet presAssocID="{6C458877-C10D-4E63-8F4E-41D67923E206}" presName="circle2" presStyleLbl="node1" presStyleIdx="1" presStyleCnt="3"/>
      <dgm:spPr/>
    </dgm:pt>
    <dgm:pt modelId="{89BB27D8-FBAF-4FBE-92D1-352C77B224B7}" type="pres">
      <dgm:prSet presAssocID="{6C458877-C10D-4E63-8F4E-41D67923E206}" presName="rect2" presStyleLbl="alignAcc1" presStyleIdx="1" presStyleCnt="3"/>
      <dgm:spPr/>
      <dgm:t>
        <a:bodyPr/>
        <a:lstStyle/>
        <a:p>
          <a:endParaRPr lang="en-US"/>
        </a:p>
      </dgm:t>
    </dgm:pt>
    <dgm:pt modelId="{4D2900DC-9061-44E3-8E95-AAEDCA20C36B}" type="pres">
      <dgm:prSet presAssocID="{CD278BA4-7081-4573-9B9E-CFE45776BDD3}" presName="vertSpace3" presStyleLbl="node1" presStyleIdx="1" presStyleCnt="3"/>
      <dgm:spPr/>
    </dgm:pt>
    <dgm:pt modelId="{5173D3B9-8188-465A-90F9-289B59A31FA1}" type="pres">
      <dgm:prSet presAssocID="{CD278BA4-7081-4573-9B9E-CFE45776BDD3}" presName="circle3" presStyleLbl="node1" presStyleIdx="2" presStyleCnt="3"/>
      <dgm:spPr/>
    </dgm:pt>
    <dgm:pt modelId="{F115BC3F-C406-4BAD-B199-8DA134FE6E43}" type="pres">
      <dgm:prSet presAssocID="{CD278BA4-7081-4573-9B9E-CFE45776BDD3}" presName="rect3" presStyleLbl="alignAcc1" presStyleIdx="2" presStyleCnt="3"/>
      <dgm:spPr/>
      <dgm:t>
        <a:bodyPr/>
        <a:lstStyle/>
        <a:p>
          <a:endParaRPr lang="en-US"/>
        </a:p>
      </dgm:t>
    </dgm:pt>
    <dgm:pt modelId="{5019DA21-213B-438B-B40B-7C3BCA0BD01B}" type="pres">
      <dgm:prSet presAssocID="{97AC8731-1A9E-47D9-B932-71FBA2D56EC9}" presName="rect1ParTx" presStyleLbl="alignAcc1" presStyleIdx="2" presStyleCnt="3">
        <dgm:presLayoutVars>
          <dgm:chMax val="1"/>
          <dgm:bulletEnabled val="1"/>
        </dgm:presLayoutVars>
      </dgm:prSet>
      <dgm:spPr/>
      <dgm:t>
        <a:bodyPr/>
        <a:lstStyle/>
        <a:p>
          <a:endParaRPr lang="en-US"/>
        </a:p>
      </dgm:t>
    </dgm:pt>
    <dgm:pt modelId="{878A99F7-8264-44AE-B0D1-2287AE80A659}" type="pres">
      <dgm:prSet presAssocID="{97AC8731-1A9E-47D9-B932-71FBA2D56EC9}" presName="rect1ChTx" presStyleLbl="alignAcc1" presStyleIdx="2" presStyleCnt="3">
        <dgm:presLayoutVars>
          <dgm:bulletEnabled val="1"/>
        </dgm:presLayoutVars>
      </dgm:prSet>
      <dgm:spPr/>
      <dgm:t>
        <a:bodyPr/>
        <a:lstStyle/>
        <a:p>
          <a:endParaRPr lang="en-US"/>
        </a:p>
      </dgm:t>
    </dgm:pt>
    <dgm:pt modelId="{7173228E-E950-4338-85E2-49195577595F}" type="pres">
      <dgm:prSet presAssocID="{6C458877-C10D-4E63-8F4E-41D67923E206}" presName="rect2ParTx" presStyleLbl="alignAcc1" presStyleIdx="2" presStyleCnt="3">
        <dgm:presLayoutVars>
          <dgm:chMax val="1"/>
          <dgm:bulletEnabled val="1"/>
        </dgm:presLayoutVars>
      </dgm:prSet>
      <dgm:spPr/>
      <dgm:t>
        <a:bodyPr/>
        <a:lstStyle/>
        <a:p>
          <a:endParaRPr lang="en-US"/>
        </a:p>
      </dgm:t>
    </dgm:pt>
    <dgm:pt modelId="{D66CA38F-91C9-447C-A4D3-FAECE64B0023}" type="pres">
      <dgm:prSet presAssocID="{6C458877-C10D-4E63-8F4E-41D67923E206}" presName="rect2ChTx" presStyleLbl="alignAcc1" presStyleIdx="2" presStyleCnt="3">
        <dgm:presLayoutVars>
          <dgm:bulletEnabled val="1"/>
        </dgm:presLayoutVars>
      </dgm:prSet>
      <dgm:spPr/>
      <dgm:t>
        <a:bodyPr/>
        <a:lstStyle/>
        <a:p>
          <a:endParaRPr lang="en-US"/>
        </a:p>
      </dgm:t>
    </dgm:pt>
    <dgm:pt modelId="{C938966F-E5E9-4F1F-B0D4-C2772141DC07}" type="pres">
      <dgm:prSet presAssocID="{CD278BA4-7081-4573-9B9E-CFE45776BDD3}" presName="rect3ParTx" presStyleLbl="alignAcc1" presStyleIdx="2" presStyleCnt="3">
        <dgm:presLayoutVars>
          <dgm:chMax val="1"/>
          <dgm:bulletEnabled val="1"/>
        </dgm:presLayoutVars>
      </dgm:prSet>
      <dgm:spPr/>
      <dgm:t>
        <a:bodyPr/>
        <a:lstStyle/>
        <a:p>
          <a:endParaRPr lang="en-US"/>
        </a:p>
      </dgm:t>
    </dgm:pt>
    <dgm:pt modelId="{F421F96B-D469-4EBE-A321-59D15A1D286A}" type="pres">
      <dgm:prSet presAssocID="{CD278BA4-7081-4573-9B9E-CFE45776BDD3}" presName="rect3ChTx" presStyleLbl="alignAcc1" presStyleIdx="2" presStyleCnt="3">
        <dgm:presLayoutVars>
          <dgm:bulletEnabled val="1"/>
        </dgm:presLayoutVars>
      </dgm:prSet>
      <dgm:spPr/>
      <dgm:t>
        <a:bodyPr/>
        <a:lstStyle/>
        <a:p>
          <a:endParaRPr lang="en-US"/>
        </a:p>
      </dgm:t>
    </dgm:pt>
  </dgm:ptLst>
  <dgm:cxnLst>
    <dgm:cxn modelId="{DD0F0D64-0C09-4E1E-8953-AE5005986977}" type="presOf" srcId="{73849390-8049-481D-819D-C7523416B848}" destId="{F421F96B-D469-4EBE-A321-59D15A1D286A}" srcOrd="0" destOrd="2" presId="urn:microsoft.com/office/officeart/2005/8/layout/target3"/>
    <dgm:cxn modelId="{ADEA43C7-F4F5-44FE-B978-BDD19C2F8C5C}" type="presOf" srcId="{10C066F1-4956-4135-B216-781CCEB73D84}" destId="{878A99F7-8264-44AE-B0D1-2287AE80A659}" srcOrd="0" destOrd="2" presId="urn:microsoft.com/office/officeart/2005/8/layout/target3"/>
    <dgm:cxn modelId="{F92FB616-3BD5-43F7-8F91-151DFDA78AED}" srcId="{6C458877-C10D-4E63-8F4E-41D67923E206}" destId="{19803B98-0330-406E-97C7-7048FBBD56E5}" srcOrd="0" destOrd="0" parTransId="{701561F3-DDDD-48BB-871B-DDF14A44352C}" sibTransId="{18B33F3D-FE33-4C00-B777-F801EAD30901}"/>
    <dgm:cxn modelId="{58BB229E-E964-4022-B86D-7E82AA1D7E72}" type="presOf" srcId="{50F999B2-7192-41CD-A73D-CE3C7CB52A5A}" destId="{F421F96B-D469-4EBE-A321-59D15A1D286A}" srcOrd="0" destOrd="1" presId="urn:microsoft.com/office/officeart/2005/8/layout/target3"/>
    <dgm:cxn modelId="{1259843A-5640-4761-82D7-094CCE078ABE}" type="presOf" srcId="{21FFD9CC-99D8-4A7B-937B-0FFB3E03514D}" destId="{F421F96B-D469-4EBE-A321-59D15A1D286A}" srcOrd="0" destOrd="0" presId="urn:microsoft.com/office/officeart/2005/8/layout/target3"/>
    <dgm:cxn modelId="{E1776E5A-DF4C-4ABD-BDE6-29232C1A4D1F}" srcId="{97AC8731-1A9E-47D9-B932-71FBA2D56EC9}" destId="{1AE8A38D-C0D1-4039-8AFB-38F6FB05DA57}" srcOrd="1" destOrd="0" parTransId="{94930EF4-3171-418F-BDDD-D65F24D6238B}" sibTransId="{3EEA48F2-77BA-4663-BCD1-AA05D01B0F4B}"/>
    <dgm:cxn modelId="{1B808CA4-3CFE-4284-B4AD-86F06059ED49}" srcId="{CD278BA4-7081-4573-9B9E-CFE45776BDD3}" destId="{F2E97161-7FAD-4B11-BB81-B1120CE69A42}" srcOrd="3" destOrd="0" parTransId="{544419E1-B458-4E79-A002-671E03D49C01}" sibTransId="{3E968FA8-B842-46FC-87A0-BAC9E195089B}"/>
    <dgm:cxn modelId="{77E1A357-E863-4D46-B5C6-8843FA60BE92}" type="presOf" srcId="{CD278BA4-7081-4573-9B9E-CFE45776BDD3}" destId="{C938966F-E5E9-4F1F-B0D4-C2772141DC07}" srcOrd="1" destOrd="0" presId="urn:microsoft.com/office/officeart/2005/8/layout/target3"/>
    <dgm:cxn modelId="{0FC20288-E259-46CA-A023-32CD662D5793}" srcId="{CD278BA4-7081-4573-9B9E-CFE45776BDD3}" destId="{73849390-8049-481D-819D-C7523416B848}" srcOrd="2" destOrd="0" parTransId="{BF2E1BDC-350A-488F-BDFC-F59D36B3340B}" sibTransId="{11F88DD7-E62A-464B-854C-1DB60A770D20}"/>
    <dgm:cxn modelId="{317532D4-01C8-4843-B97C-D7A4EB4B2EA0}" type="presOf" srcId="{19803B98-0330-406E-97C7-7048FBBD56E5}" destId="{D66CA38F-91C9-447C-A4D3-FAECE64B0023}" srcOrd="0" destOrd="0" presId="urn:microsoft.com/office/officeart/2005/8/layout/target3"/>
    <dgm:cxn modelId="{81511B86-48D0-4BE3-B9FA-9FFC887D5075}" srcId="{F7336C74-C620-49E5-8337-AC98DD171375}" destId="{CD278BA4-7081-4573-9B9E-CFE45776BDD3}" srcOrd="2" destOrd="0" parTransId="{8FF24C13-7001-4649-BA9D-1D7690326A54}" sibTransId="{467A2186-9404-41A3-81DA-F1EEA0E74854}"/>
    <dgm:cxn modelId="{F65C2EF8-8A0A-4BA3-B5B6-24ABCBDE8DE1}" srcId="{CD278BA4-7081-4573-9B9E-CFE45776BDD3}" destId="{50F999B2-7192-41CD-A73D-CE3C7CB52A5A}" srcOrd="1" destOrd="0" parTransId="{D214C447-84FD-4364-850A-59D1FE8D9450}" sibTransId="{B5DA25C0-7821-44C7-8158-B3FE55E98F78}"/>
    <dgm:cxn modelId="{4D6B3666-4854-4491-9F81-88AB02E1014A}" srcId="{97AC8731-1A9E-47D9-B932-71FBA2D56EC9}" destId="{B81C49F7-FAED-46BB-A2B0-7A58F7BF9545}" srcOrd="0" destOrd="0" parTransId="{2E88D657-0BCC-4213-A4C3-D0AD5340DFE1}" sibTransId="{14A3BCF5-ADBE-4885-941E-161E3D8182DA}"/>
    <dgm:cxn modelId="{912BDA1B-B6D5-452A-8A9B-FDC7130854C9}" srcId="{F7336C74-C620-49E5-8337-AC98DD171375}" destId="{97AC8731-1A9E-47D9-B932-71FBA2D56EC9}" srcOrd="0" destOrd="0" parTransId="{6B6D5DE7-5584-4610-B95C-D4310F0840F8}" sibTransId="{0D9C9D15-37BE-4628-805F-85EEAEB9013D}"/>
    <dgm:cxn modelId="{4E64BABF-3CDE-4439-9FE0-52E22737AD34}" type="presOf" srcId="{9CE7F34D-1636-4F33-A6CB-813F8F327DBC}" destId="{D66CA38F-91C9-447C-A4D3-FAECE64B0023}" srcOrd="0" destOrd="1" presId="urn:microsoft.com/office/officeart/2005/8/layout/target3"/>
    <dgm:cxn modelId="{296CBC7F-CFE2-472F-BD87-E07F3FC5E1DB}" srcId="{F7336C74-C620-49E5-8337-AC98DD171375}" destId="{6C458877-C10D-4E63-8F4E-41D67923E206}" srcOrd="1" destOrd="0" parTransId="{B0E773EB-A378-4928-9601-E2E5D785D504}" sibTransId="{2309B32D-794A-4AAE-9B2B-878EC01B51C0}"/>
    <dgm:cxn modelId="{9428B378-4F9B-4341-ABAE-C0291550EAD3}" srcId="{CD278BA4-7081-4573-9B9E-CFE45776BDD3}" destId="{21FFD9CC-99D8-4A7B-937B-0FFB3E03514D}" srcOrd="0" destOrd="0" parTransId="{F8E32541-6273-4414-AB47-09A752F7A683}" sibTransId="{BCD88938-CCBF-4440-B879-5A1B492FFBC1}"/>
    <dgm:cxn modelId="{86022DEE-9BFD-4674-BCC8-48591CDE1FFF}" srcId="{97AC8731-1A9E-47D9-B932-71FBA2D56EC9}" destId="{10C066F1-4956-4135-B216-781CCEB73D84}" srcOrd="2" destOrd="0" parTransId="{3C48A463-38FD-41A6-A1BE-A71D951872C6}" sibTransId="{4FF696E8-84B5-4BA5-B071-1A39F68A5CAD}"/>
    <dgm:cxn modelId="{EA264E8F-0DF5-4E53-8F24-83EE668FA22A}" type="presOf" srcId="{97AC8731-1A9E-47D9-B932-71FBA2D56EC9}" destId="{872572A8-E422-450A-BA32-A1BB67B3839A}" srcOrd="0" destOrd="0" presId="urn:microsoft.com/office/officeart/2005/8/layout/target3"/>
    <dgm:cxn modelId="{5FE2CFAC-C420-4B56-9B14-17B4FBBA684C}" type="presOf" srcId="{6C458877-C10D-4E63-8F4E-41D67923E206}" destId="{7173228E-E950-4338-85E2-49195577595F}" srcOrd="1" destOrd="0" presId="urn:microsoft.com/office/officeart/2005/8/layout/target3"/>
    <dgm:cxn modelId="{64EF9558-8039-480D-A202-1A6BCCA020B6}" type="presOf" srcId="{1AE8A38D-C0D1-4039-8AFB-38F6FB05DA57}" destId="{878A99F7-8264-44AE-B0D1-2287AE80A659}" srcOrd="0" destOrd="1" presId="urn:microsoft.com/office/officeart/2005/8/layout/target3"/>
    <dgm:cxn modelId="{BEA60B32-C2F4-4F3C-B83E-FB4A1ACF495F}" type="presOf" srcId="{F7336C74-C620-49E5-8337-AC98DD171375}" destId="{6FD7079B-CF54-40E4-B90A-58A874F51278}" srcOrd="0" destOrd="0" presId="urn:microsoft.com/office/officeart/2005/8/layout/target3"/>
    <dgm:cxn modelId="{59AA57EF-D425-47B6-83FE-76C47B46BC39}" type="presOf" srcId="{6C458877-C10D-4E63-8F4E-41D67923E206}" destId="{89BB27D8-FBAF-4FBE-92D1-352C77B224B7}" srcOrd="0" destOrd="0" presId="urn:microsoft.com/office/officeart/2005/8/layout/target3"/>
    <dgm:cxn modelId="{9994097C-CD1D-4579-A336-D212D96D1FE3}" srcId="{6C458877-C10D-4E63-8F4E-41D67923E206}" destId="{9CE7F34D-1636-4F33-A6CB-813F8F327DBC}" srcOrd="1" destOrd="0" parTransId="{FA6AC57C-955E-4DAA-9FD5-72D3A5842550}" sibTransId="{AED9DDDC-328D-4DB3-8E3B-D417FDA32E0A}"/>
    <dgm:cxn modelId="{1E018CFA-3C1B-43FF-9CA4-FB57883F8DF2}" type="presOf" srcId="{F2E97161-7FAD-4B11-BB81-B1120CE69A42}" destId="{F421F96B-D469-4EBE-A321-59D15A1D286A}" srcOrd="0" destOrd="3" presId="urn:microsoft.com/office/officeart/2005/8/layout/target3"/>
    <dgm:cxn modelId="{63632726-FBBE-4204-A91A-F3B324943909}" type="presOf" srcId="{CD278BA4-7081-4573-9B9E-CFE45776BDD3}" destId="{F115BC3F-C406-4BAD-B199-8DA134FE6E43}" srcOrd="0" destOrd="0" presId="urn:microsoft.com/office/officeart/2005/8/layout/target3"/>
    <dgm:cxn modelId="{A9CCBBB1-C1E8-402E-97F8-010863C6001D}" type="presOf" srcId="{B81C49F7-FAED-46BB-A2B0-7A58F7BF9545}" destId="{878A99F7-8264-44AE-B0D1-2287AE80A659}" srcOrd="0" destOrd="0" presId="urn:microsoft.com/office/officeart/2005/8/layout/target3"/>
    <dgm:cxn modelId="{A3C5B006-4EC3-4407-8C9F-34A4FFF04999}" type="presOf" srcId="{97AC8731-1A9E-47D9-B932-71FBA2D56EC9}" destId="{5019DA21-213B-438B-B40B-7C3BCA0BD01B}" srcOrd="1" destOrd="0" presId="urn:microsoft.com/office/officeart/2005/8/layout/target3"/>
    <dgm:cxn modelId="{4AF1F903-7E60-41DB-A0B5-50EE55A13B60}" type="presParOf" srcId="{6FD7079B-CF54-40E4-B90A-58A874F51278}" destId="{266E40E6-7C48-4B44-B08B-D03CBB151BE0}" srcOrd="0" destOrd="0" presId="urn:microsoft.com/office/officeart/2005/8/layout/target3"/>
    <dgm:cxn modelId="{F958372B-2028-47AD-A7D8-933505AE8DC5}" type="presParOf" srcId="{6FD7079B-CF54-40E4-B90A-58A874F51278}" destId="{ED97AFBA-8DFF-4D45-80A0-F56C40090B5F}" srcOrd="1" destOrd="0" presId="urn:microsoft.com/office/officeart/2005/8/layout/target3"/>
    <dgm:cxn modelId="{57469609-45A5-4224-9B26-E3C5C34CF47E}" type="presParOf" srcId="{6FD7079B-CF54-40E4-B90A-58A874F51278}" destId="{872572A8-E422-450A-BA32-A1BB67B3839A}" srcOrd="2" destOrd="0" presId="urn:microsoft.com/office/officeart/2005/8/layout/target3"/>
    <dgm:cxn modelId="{B15C1B58-A76F-4E7B-9D06-073EC9A42F9F}" type="presParOf" srcId="{6FD7079B-CF54-40E4-B90A-58A874F51278}" destId="{7C04BFA4-001F-44CF-8804-09D21041948A}" srcOrd="3" destOrd="0" presId="urn:microsoft.com/office/officeart/2005/8/layout/target3"/>
    <dgm:cxn modelId="{EFD92BE2-720B-49EF-972E-E691AEE6F3B5}" type="presParOf" srcId="{6FD7079B-CF54-40E4-B90A-58A874F51278}" destId="{385166D5-FDAB-42E9-AC82-D03290D026B0}" srcOrd="4" destOrd="0" presId="urn:microsoft.com/office/officeart/2005/8/layout/target3"/>
    <dgm:cxn modelId="{1A750CC4-DA16-4979-AC95-CF968754B56D}" type="presParOf" srcId="{6FD7079B-CF54-40E4-B90A-58A874F51278}" destId="{89BB27D8-FBAF-4FBE-92D1-352C77B224B7}" srcOrd="5" destOrd="0" presId="urn:microsoft.com/office/officeart/2005/8/layout/target3"/>
    <dgm:cxn modelId="{D8EE3987-6D90-4D63-95E2-BF7EA4D952E2}" type="presParOf" srcId="{6FD7079B-CF54-40E4-B90A-58A874F51278}" destId="{4D2900DC-9061-44E3-8E95-AAEDCA20C36B}" srcOrd="6" destOrd="0" presId="urn:microsoft.com/office/officeart/2005/8/layout/target3"/>
    <dgm:cxn modelId="{575F35BE-8185-408F-9943-707F1CDA3445}" type="presParOf" srcId="{6FD7079B-CF54-40E4-B90A-58A874F51278}" destId="{5173D3B9-8188-465A-90F9-289B59A31FA1}" srcOrd="7" destOrd="0" presId="urn:microsoft.com/office/officeart/2005/8/layout/target3"/>
    <dgm:cxn modelId="{FB8B884D-89AD-42D6-A77D-E8EF7F80FDA4}" type="presParOf" srcId="{6FD7079B-CF54-40E4-B90A-58A874F51278}" destId="{F115BC3F-C406-4BAD-B199-8DA134FE6E43}" srcOrd="8" destOrd="0" presId="urn:microsoft.com/office/officeart/2005/8/layout/target3"/>
    <dgm:cxn modelId="{74662A23-63D9-473E-94DF-1836573C5981}" type="presParOf" srcId="{6FD7079B-CF54-40E4-B90A-58A874F51278}" destId="{5019DA21-213B-438B-B40B-7C3BCA0BD01B}" srcOrd="9" destOrd="0" presId="urn:microsoft.com/office/officeart/2005/8/layout/target3"/>
    <dgm:cxn modelId="{42D24622-565A-4F76-8EB2-0EF79ED64623}" type="presParOf" srcId="{6FD7079B-CF54-40E4-B90A-58A874F51278}" destId="{878A99F7-8264-44AE-B0D1-2287AE80A659}" srcOrd="10" destOrd="0" presId="urn:microsoft.com/office/officeart/2005/8/layout/target3"/>
    <dgm:cxn modelId="{7B7118DB-E049-4DAB-BC46-A78A02655457}" type="presParOf" srcId="{6FD7079B-CF54-40E4-B90A-58A874F51278}" destId="{7173228E-E950-4338-85E2-49195577595F}" srcOrd="11" destOrd="0" presId="urn:microsoft.com/office/officeart/2005/8/layout/target3"/>
    <dgm:cxn modelId="{ED9ECD7C-8521-4181-9906-AC3BA624A9C1}" type="presParOf" srcId="{6FD7079B-CF54-40E4-B90A-58A874F51278}" destId="{D66CA38F-91C9-447C-A4D3-FAECE64B0023}" srcOrd="12" destOrd="0" presId="urn:microsoft.com/office/officeart/2005/8/layout/target3"/>
    <dgm:cxn modelId="{EB581A58-BB5E-49E9-9423-B7A8EA5D7BD3}" type="presParOf" srcId="{6FD7079B-CF54-40E4-B90A-58A874F51278}" destId="{C938966F-E5E9-4F1F-B0D4-C2772141DC07}" srcOrd="13" destOrd="0" presId="urn:microsoft.com/office/officeart/2005/8/layout/target3"/>
    <dgm:cxn modelId="{63A03C83-9DCB-4C5A-9957-07FB2D1FD1E8}" type="presParOf" srcId="{6FD7079B-CF54-40E4-B90A-58A874F51278}" destId="{F421F96B-D469-4EBE-A321-59D15A1D286A}" srcOrd="1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FCDF700-786E-4837-B368-55F8FD6A1B92}" type="doc">
      <dgm:prSet loTypeId="urn:microsoft.com/office/officeart/2005/8/layout/hProcess10#1" loCatId="process" qsTypeId="urn:microsoft.com/office/officeart/2005/8/quickstyle/3d1" qsCatId="3D" csTypeId="urn:microsoft.com/office/officeart/2005/8/colors/accent0_1" csCatId="mainScheme" phldr="1"/>
      <dgm:spPr/>
      <dgm:t>
        <a:bodyPr/>
        <a:lstStyle/>
        <a:p>
          <a:endParaRPr lang="en-US"/>
        </a:p>
      </dgm:t>
    </dgm:pt>
    <dgm:pt modelId="{9A86706B-5550-4417-B52C-838AE16EDE11}">
      <dgm:prSet phldrT="[Text]" custT="1"/>
      <dgm:spPr/>
      <dgm:t>
        <a:bodyPr/>
        <a:lstStyle/>
        <a:p>
          <a:r>
            <a:rPr lang="en-US" sz="2000" dirty="0"/>
            <a:t>KTT Islam </a:t>
          </a:r>
          <a:r>
            <a:rPr lang="en-US" sz="2000" dirty="0" err="1"/>
            <a:t>Amerika</a:t>
          </a:r>
          <a:r>
            <a:rPr lang="en-US" sz="2000" dirty="0"/>
            <a:t> </a:t>
          </a:r>
        </a:p>
      </dgm:t>
    </dgm:pt>
    <dgm:pt modelId="{E9D38CCE-7EB4-4FCA-931B-A6A4E868AFAF}" type="parTrans" cxnId="{5C55D18A-9823-4AB8-9CAA-B37FD9B57703}">
      <dgm:prSet/>
      <dgm:spPr/>
      <dgm:t>
        <a:bodyPr/>
        <a:lstStyle/>
        <a:p>
          <a:endParaRPr lang="en-US"/>
        </a:p>
      </dgm:t>
    </dgm:pt>
    <dgm:pt modelId="{18BDAA1B-87CA-48BA-80CF-90A63ACE8E41}" type="sibTrans" cxnId="{5C55D18A-9823-4AB8-9CAA-B37FD9B57703}">
      <dgm:prSet/>
      <dgm:spPr/>
      <dgm:t>
        <a:bodyPr/>
        <a:lstStyle/>
        <a:p>
          <a:endParaRPr lang="en-US"/>
        </a:p>
      </dgm:t>
    </dgm:pt>
    <dgm:pt modelId="{3CD87CD1-947E-403B-8A18-A93915B1E7C7}">
      <dgm:prSet phldrT="[Text]" custT="1"/>
      <dgm:spPr/>
      <dgm:t>
        <a:bodyPr/>
        <a:lstStyle/>
        <a:p>
          <a:r>
            <a:rPr lang="en-US" sz="1600" dirty="0"/>
            <a:t>“</a:t>
          </a:r>
          <a:r>
            <a:rPr lang="en-US" sz="1600" i="1" dirty="0" err="1"/>
            <a:t>Masa</a:t>
          </a:r>
          <a:r>
            <a:rPr lang="en-US" sz="1600" i="1" dirty="0"/>
            <a:t> </a:t>
          </a:r>
          <a:r>
            <a:rPr lang="en-US" sz="1600" i="1" dirty="0" err="1"/>
            <a:t>depan</a:t>
          </a:r>
          <a:r>
            <a:rPr lang="en-US" sz="1600" i="1" dirty="0"/>
            <a:t> yang </a:t>
          </a:r>
          <a:r>
            <a:rPr lang="en-US" sz="1600" i="1" dirty="0" err="1"/>
            <a:t>lebih</a:t>
          </a:r>
          <a:r>
            <a:rPr lang="en-US" sz="1600" i="1" dirty="0"/>
            <a:t> </a:t>
          </a:r>
          <a:r>
            <a:rPr lang="en-US" sz="1600" i="1" dirty="0" err="1"/>
            <a:t>baik</a:t>
          </a:r>
          <a:r>
            <a:rPr lang="en-US" sz="1600" i="1" dirty="0"/>
            <a:t> </a:t>
          </a:r>
          <a:r>
            <a:rPr lang="en-US" sz="1600" i="1" dirty="0" err="1"/>
            <a:t>hanya</a:t>
          </a:r>
          <a:r>
            <a:rPr lang="en-US" sz="1600" i="1" dirty="0"/>
            <a:t> </a:t>
          </a:r>
          <a:r>
            <a:rPr lang="en-US" sz="1600" i="1" dirty="0" err="1"/>
            <a:t>mungkin</a:t>
          </a:r>
          <a:r>
            <a:rPr lang="en-US" sz="1600" i="1" dirty="0"/>
            <a:t> </a:t>
          </a:r>
          <a:r>
            <a:rPr lang="en-US" sz="1600" i="1" dirty="0" err="1"/>
            <a:t>dicapai</a:t>
          </a:r>
          <a:r>
            <a:rPr lang="en-US" sz="1600" i="1" dirty="0"/>
            <a:t> jika </a:t>
          </a:r>
          <a:r>
            <a:rPr lang="en-US" sz="1600" i="1" dirty="0" err="1"/>
            <a:t>negara-negara</a:t>
          </a:r>
          <a:r>
            <a:rPr lang="en-US" sz="1600" i="1" dirty="0"/>
            <a:t> </a:t>
          </a:r>
          <a:r>
            <a:rPr lang="en-US" sz="1600" i="1" dirty="0" err="1"/>
            <a:t>Anda</a:t>
          </a:r>
          <a:r>
            <a:rPr lang="en-US" sz="1600" i="1" dirty="0"/>
            <a:t> </a:t>
          </a:r>
          <a:r>
            <a:rPr lang="en-US" sz="1600" i="1" dirty="0" err="1"/>
            <a:t>menyingkirkan</a:t>
          </a:r>
          <a:r>
            <a:rPr lang="en-US" sz="1600" i="1" dirty="0"/>
            <a:t> </a:t>
          </a:r>
          <a:r>
            <a:rPr lang="en-US" sz="1600" i="1" dirty="0" err="1"/>
            <a:t>teroris</a:t>
          </a:r>
          <a:r>
            <a:rPr lang="en-US" sz="1600" i="1" dirty="0"/>
            <a:t> </a:t>
          </a:r>
          <a:r>
            <a:rPr lang="en-US" sz="1600" i="1" dirty="0" err="1"/>
            <a:t>dan</a:t>
          </a:r>
          <a:r>
            <a:rPr lang="en-US" sz="1600" i="1" dirty="0"/>
            <a:t> </a:t>
          </a:r>
          <a:r>
            <a:rPr lang="en-US" sz="1600" i="1" dirty="0" err="1"/>
            <a:t>ekstremis</a:t>
          </a:r>
          <a:r>
            <a:rPr lang="en-US" sz="1600" i="1" dirty="0"/>
            <a:t>. </a:t>
          </a:r>
          <a:r>
            <a:rPr lang="en-US" sz="1600" i="1" dirty="0" err="1"/>
            <a:t>Usir</a:t>
          </a:r>
          <a:r>
            <a:rPr lang="en-US" sz="1600" i="1" dirty="0"/>
            <a:t> </a:t>
          </a:r>
          <a:r>
            <a:rPr lang="en-US" sz="1600" i="1" dirty="0" err="1"/>
            <a:t>mereka</a:t>
          </a:r>
          <a:r>
            <a:rPr lang="en-US" sz="1600" i="1" dirty="0"/>
            <a:t>. </a:t>
          </a:r>
          <a:r>
            <a:rPr lang="en-US" sz="1600" i="1" dirty="0" err="1"/>
            <a:t>Singkirkan</a:t>
          </a:r>
          <a:r>
            <a:rPr lang="en-US" sz="1600" i="1" dirty="0"/>
            <a:t> </a:t>
          </a:r>
          <a:r>
            <a:rPr lang="en-US" sz="1600" i="1" dirty="0" err="1"/>
            <a:t>mereka</a:t>
          </a:r>
          <a:r>
            <a:rPr lang="en-US" sz="1600" i="1" dirty="0"/>
            <a:t> </a:t>
          </a:r>
          <a:r>
            <a:rPr lang="en-US" sz="1600" i="1" dirty="0" err="1"/>
            <a:t>dari</a:t>
          </a:r>
          <a:r>
            <a:rPr lang="en-US" sz="1600" i="1" dirty="0"/>
            <a:t> </a:t>
          </a:r>
          <a:r>
            <a:rPr lang="en-US" sz="1600" i="1" dirty="0" err="1"/>
            <a:t>tempat-tempat</a:t>
          </a:r>
          <a:r>
            <a:rPr lang="en-US" sz="1600" i="1" dirty="0"/>
            <a:t> </a:t>
          </a:r>
          <a:r>
            <a:rPr lang="en-US" sz="1600" i="1" dirty="0" err="1"/>
            <a:t>ibadah</a:t>
          </a:r>
          <a:r>
            <a:rPr lang="en-US" sz="1600" i="1" dirty="0"/>
            <a:t> </a:t>
          </a:r>
          <a:r>
            <a:rPr lang="en-US" sz="1600" i="1" dirty="0" err="1"/>
            <a:t>Anda</a:t>
          </a:r>
          <a:r>
            <a:rPr lang="en-US" sz="1600" i="1" dirty="0"/>
            <a:t>. </a:t>
          </a:r>
          <a:r>
            <a:rPr lang="en-US" sz="1600" i="1" dirty="0" err="1"/>
            <a:t>Keluarkan</a:t>
          </a:r>
          <a:r>
            <a:rPr lang="en-US" sz="1600" i="1" dirty="0"/>
            <a:t> </a:t>
          </a:r>
          <a:r>
            <a:rPr lang="en-US" sz="1600" i="1" dirty="0" err="1"/>
            <a:t>mereka</a:t>
          </a:r>
          <a:r>
            <a:rPr lang="en-US" sz="1600" i="1" dirty="0"/>
            <a:t> </a:t>
          </a:r>
          <a:r>
            <a:rPr lang="en-US" sz="1600" i="1" dirty="0" err="1"/>
            <a:t>dari</a:t>
          </a:r>
          <a:r>
            <a:rPr lang="en-US" sz="1600" i="1" dirty="0"/>
            <a:t> </a:t>
          </a:r>
          <a:r>
            <a:rPr lang="en-US" sz="1600" i="1" dirty="0" err="1"/>
            <a:t>komunitas</a:t>
          </a:r>
          <a:r>
            <a:rPr lang="en-US" sz="1600" i="1" dirty="0"/>
            <a:t> </a:t>
          </a:r>
          <a:r>
            <a:rPr lang="en-US" sz="1600" i="1" dirty="0" err="1"/>
            <a:t>Anda</a:t>
          </a:r>
          <a:r>
            <a:rPr lang="en-US" sz="1600" i="1" dirty="0"/>
            <a:t>”. </a:t>
          </a:r>
          <a:r>
            <a:rPr lang="en-US" sz="1600" i="1" dirty="0" err="1"/>
            <a:t>Ini</a:t>
          </a:r>
          <a:r>
            <a:rPr lang="en-US" sz="1600" i="1" dirty="0"/>
            <a:t> </a:t>
          </a:r>
          <a:r>
            <a:rPr lang="en-US" sz="1600" i="1" dirty="0" err="1"/>
            <a:t>adalah</a:t>
          </a:r>
          <a:r>
            <a:rPr lang="en-US" sz="1600" i="1" dirty="0"/>
            <a:t> </a:t>
          </a:r>
          <a:r>
            <a:rPr lang="en-US" sz="1600" i="1" dirty="0" err="1"/>
            <a:t>pertempuran</a:t>
          </a:r>
          <a:r>
            <a:rPr lang="en-US" sz="1600" i="1" dirty="0"/>
            <a:t> </a:t>
          </a:r>
          <a:r>
            <a:rPr lang="en-US" sz="1600" i="1" dirty="0" err="1"/>
            <a:t>antara</a:t>
          </a:r>
          <a:r>
            <a:rPr lang="en-US" sz="1600" i="1" dirty="0"/>
            <a:t> yang </a:t>
          </a:r>
          <a:r>
            <a:rPr lang="en-US" sz="1600" i="1" dirty="0" err="1"/>
            <a:t>baik</a:t>
          </a:r>
          <a:r>
            <a:rPr lang="en-US" sz="1600" i="1" dirty="0"/>
            <a:t> </a:t>
          </a:r>
          <a:r>
            <a:rPr lang="en-US" sz="1600" i="1" dirty="0" err="1"/>
            <a:t>dan</a:t>
          </a:r>
          <a:r>
            <a:rPr lang="en-US" sz="1600" i="1" dirty="0"/>
            <a:t> yang </a:t>
          </a:r>
          <a:r>
            <a:rPr lang="en-US" sz="1600" i="1" dirty="0" err="1"/>
            <a:t>jahat</a:t>
          </a:r>
          <a:r>
            <a:rPr lang="en-US" sz="1600" i="1" dirty="0"/>
            <a:t>.. </a:t>
          </a:r>
          <a:r>
            <a:rPr lang="en-US" sz="1600" i="1" dirty="0" err="1"/>
            <a:t>Saya</a:t>
          </a:r>
          <a:r>
            <a:rPr lang="en-US" sz="1600" i="1" dirty="0"/>
            <a:t> di </a:t>
          </a:r>
          <a:r>
            <a:rPr lang="en-US" sz="1600" i="1" dirty="0" err="1"/>
            <a:t>sini</a:t>
          </a:r>
          <a:r>
            <a:rPr lang="en-US" sz="1600" i="1" dirty="0"/>
            <a:t> </a:t>
          </a:r>
          <a:r>
            <a:rPr lang="en-US" sz="1600" i="1" dirty="0" err="1"/>
            <a:t>menawarkan</a:t>
          </a:r>
          <a:r>
            <a:rPr lang="en-US" sz="1600" i="1" dirty="0"/>
            <a:t> </a:t>
          </a:r>
          <a:r>
            <a:rPr lang="en-US" sz="1600" i="1" dirty="0" err="1"/>
            <a:t>kemitraan</a:t>
          </a:r>
          <a:r>
            <a:rPr lang="en-US" sz="1600" i="1" dirty="0"/>
            <a:t>, </a:t>
          </a:r>
          <a:r>
            <a:rPr lang="en-US" sz="1600" i="1" dirty="0" err="1"/>
            <a:t>berdasarkan</a:t>
          </a:r>
          <a:r>
            <a:rPr lang="en-US" sz="1600" i="1" dirty="0"/>
            <a:t> </a:t>
          </a:r>
          <a:r>
            <a:rPr lang="en-US" sz="1600" i="1" dirty="0" err="1"/>
            <a:t>kepentingan</a:t>
          </a:r>
          <a:r>
            <a:rPr lang="en-US" sz="1600" i="1" dirty="0"/>
            <a:t> </a:t>
          </a:r>
          <a:r>
            <a:rPr lang="en-US" sz="1600" i="1" dirty="0" err="1"/>
            <a:t>dan</a:t>
          </a:r>
          <a:r>
            <a:rPr lang="en-US" sz="1600" i="1" dirty="0"/>
            <a:t> nilai2 </a:t>
          </a:r>
          <a:r>
            <a:rPr lang="en-US" sz="1600" i="1" dirty="0" err="1"/>
            <a:t>bersama</a:t>
          </a:r>
          <a:r>
            <a:rPr lang="en-US" sz="1600" dirty="0"/>
            <a:t>.”</a:t>
          </a:r>
        </a:p>
      </dgm:t>
    </dgm:pt>
    <dgm:pt modelId="{5DA18F9A-7572-4522-AA49-0C1DD7689D84}" type="parTrans" cxnId="{5D2B39CA-EDE2-4D00-96D1-7E4209E5060D}">
      <dgm:prSet/>
      <dgm:spPr/>
      <dgm:t>
        <a:bodyPr/>
        <a:lstStyle/>
        <a:p>
          <a:endParaRPr lang="en-US"/>
        </a:p>
      </dgm:t>
    </dgm:pt>
    <dgm:pt modelId="{7AD36577-D4EA-4EA5-BDC4-B8B7A9DD0E4D}" type="sibTrans" cxnId="{5D2B39CA-EDE2-4D00-96D1-7E4209E5060D}">
      <dgm:prSet/>
      <dgm:spPr/>
      <dgm:t>
        <a:bodyPr/>
        <a:lstStyle/>
        <a:p>
          <a:endParaRPr lang="en-US"/>
        </a:p>
      </dgm:t>
    </dgm:pt>
    <dgm:pt modelId="{912B9EDB-4BBB-43D9-B894-756BD8792A9A}">
      <dgm:prSet phldrT="[Text]" phldr="1" custT="1"/>
      <dgm:spPr/>
      <dgm:t>
        <a:bodyPr/>
        <a:lstStyle/>
        <a:p>
          <a:endParaRPr lang="en-US" sz="1600" dirty="0"/>
        </a:p>
      </dgm:t>
    </dgm:pt>
    <dgm:pt modelId="{B2B962AC-1115-40A9-A174-A3BB0A142006}" type="parTrans" cxnId="{31DBAFC6-EF49-43DB-8C12-DEBBE9B3454B}">
      <dgm:prSet/>
      <dgm:spPr/>
      <dgm:t>
        <a:bodyPr/>
        <a:lstStyle/>
        <a:p>
          <a:endParaRPr lang="en-US"/>
        </a:p>
      </dgm:t>
    </dgm:pt>
    <dgm:pt modelId="{C88B532D-DEDC-4DAE-AD72-2F4DC18CE1F1}" type="sibTrans" cxnId="{31DBAFC6-EF49-43DB-8C12-DEBBE9B3454B}">
      <dgm:prSet/>
      <dgm:spPr/>
      <dgm:t>
        <a:bodyPr/>
        <a:lstStyle/>
        <a:p>
          <a:endParaRPr lang="en-US"/>
        </a:p>
      </dgm:t>
    </dgm:pt>
    <dgm:pt modelId="{5B313189-253F-4F11-9CAB-A1B2389FB5E5}">
      <dgm:prSet phldrT="[Text]" custT="1"/>
      <dgm:spPr/>
      <dgm:t>
        <a:bodyPr/>
        <a:lstStyle/>
        <a:p>
          <a:r>
            <a:rPr lang="en-US" sz="2000" dirty="0"/>
            <a:t>KTT NATO</a:t>
          </a:r>
        </a:p>
      </dgm:t>
    </dgm:pt>
    <dgm:pt modelId="{54318CFD-4739-4B40-8B84-B2EF7D150555}" type="parTrans" cxnId="{083E7761-FB83-4E13-9E81-85B33F807A15}">
      <dgm:prSet/>
      <dgm:spPr/>
      <dgm:t>
        <a:bodyPr/>
        <a:lstStyle/>
        <a:p>
          <a:endParaRPr lang="en-US"/>
        </a:p>
      </dgm:t>
    </dgm:pt>
    <dgm:pt modelId="{E4AC247D-4B41-4E12-B1EE-869B47D77444}" type="sibTrans" cxnId="{083E7761-FB83-4E13-9E81-85B33F807A15}">
      <dgm:prSet/>
      <dgm:spPr/>
      <dgm:t>
        <a:bodyPr/>
        <a:lstStyle/>
        <a:p>
          <a:endParaRPr lang="en-US"/>
        </a:p>
      </dgm:t>
    </dgm:pt>
    <dgm:pt modelId="{11A733B6-1A70-4B00-8285-F5992D373DFA}">
      <dgm:prSet phldrT="[Text]" custT="1"/>
      <dgm:spPr/>
      <dgm:t>
        <a:bodyPr/>
        <a:lstStyle/>
        <a:p>
          <a:r>
            <a:rPr lang="en-US" sz="1600" dirty="0"/>
            <a:t>Trump </a:t>
          </a:r>
          <a:r>
            <a:rPr lang="en-US" sz="1600" dirty="0" err="1"/>
            <a:t>menyebut</a:t>
          </a:r>
          <a:r>
            <a:rPr lang="en-US" sz="1600" dirty="0"/>
            <a:t> </a:t>
          </a:r>
          <a:r>
            <a:rPr lang="en-US" sz="1600" dirty="0" err="1"/>
            <a:t>terorisme</a:t>
          </a:r>
          <a:r>
            <a:rPr lang="en-US" sz="1600" dirty="0"/>
            <a:t> </a:t>
          </a:r>
          <a:r>
            <a:rPr lang="en-US" sz="1600" dirty="0" err="1"/>
            <a:t>sebagai</a:t>
          </a:r>
          <a:r>
            <a:rPr lang="en-US" sz="1600" dirty="0"/>
            <a:t> </a:t>
          </a:r>
          <a:r>
            <a:rPr lang="en-US" sz="1600" dirty="0" err="1"/>
            <a:t>masalah</a:t>
          </a:r>
          <a:r>
            <a:rPr lang="en-US" sz="1600" dirty="0"/>
            <a:t> </a:t>
          </a:r>
          <a:r>
            <a:rPr lang="en-US" sz="1600" dirty="0" err="1"/>
            <a:t>dunia</a:t>
          </a:r>
          <a:r>
            <a:rPr lang="en-US" sz="1600" dirty="0"/>
            <a:t> "</a:t>
          </a:r>
          <a:r>
            <a:rPr lang="en-US" sz="1600" dirty="0" err="1"/>
            <a:t>nomor</a:t>
          </a:r>
          <a:r>
            <a:rPr lang="en-US" sz="1600" dirty="0"/>
            <a:t> </a:t>
          </a:r>
          <a:r>
            <a:rPr lang="en-US" sz="1600" dirty="0" err="1"/>
            <a:t>satu</a:t>
          </a:r>
          <a:r>
            <a:rPr lang="en-US" sz="1600" dirty="0"/>
            <a:t>", </a:t>
          </a:r>
          <a:r>
            <a:rPr lang="en-US" sz="1600" dirty="0" err="1"/>
            <a:t>dan</a:t>
          </a:r>
          <a:r>
            <a:rPr lang="en-US" sz="1600" dirty="0"/>
            <a:t> </a:t>
          </a:r>
          <a:r>
            <a:rPr lang="en-US" sz="1600" dirty="0" err="1"/>
            <a:t>mengatakan</a:t>
          </a:r>
          <a:r>
            <a:rPr lang="en-US" sz="1600" dirty="0"/>
            <a:t> </a:t>
          </a:r>
          <a:r>
            <a:rPr lang="en-US" sz="1600" dirty="0" err="1"/>
            <a:t>bahwa</a:t>
          </a:r>
          <a:r>
            <a:rPr lang="en-US" sz="1600" dirty="0"/>
            <a:t> </a:t>
          </a:r>
          <a:r>
            <a:rPr lang="en-US" sz="1600" dirty="0" err="1"/>
            <a:t>kita</a:t>
          </a:r>
          <a:r>
            <a:rPr lang="en-US" sz="1600" dirty="0"/>
            <a:t> "</a:t>
          </a:r>
          <a:r>
            <a:rPr lang="en-US" sz="1600" dirty="0" err="1"/>
            <a:t>membuat</a:t>
          </a:r>
          <a:r>
            <a:rPr lang="en-US" sz="1600" dirty="0"/>
            <a:t> </a:t>
          </a:r>
          <a:r>
            <a:rPr lang="en-US" sz="1600" dirty="0" err="1"/>
            <a:t>kemajuan</a:t>
          </a:r>
          <a:r>
            <a:rPr lang="en-US" sz="1600" dirty="0"/>
            <a:t> yang </a:t>
          </a:r>
          <a:r>
            <a:rPr lang="en-US" sz="1600" dirty="0" err="1"/>
            <a:t>luar</a:t>
          </a:r>
          <a:r>
            <a:rPr lang="en-US" sz="1600" dirty="0"/>
            <a:t> </a:t>
          </a:r>
          <a:r>
            <a:rPr lang="en-US" sz="1600" dirty="0" err="1"/>
            <a:t>biasa</a:t>
          </a:r>
          <a:r>
            <a:rPr lang="en-US" sz="1600" dirty="0"/>
            <a:t>" </a:t>
          </a:r>
          <a:r>
            <a:rPr lang="en-US" sz="1600" dirty="0" err="1"/>
            <a:t>dalam</a:t>
          </a:r>
          <a:r>
            <a:rPr lang="en-US" sz="1600" dirty="0"/>
            <a:t> </a:t>
          </a:r>
          <a:r>
            <a:rPr lang="en-US" sz="1600" dirty="0" err="1"/>
            <a:t>perang</a:t>
          </a:r>
          <a:r>
            <a:rPr lang="en-US" sz="1600" dirty="0"/>
            <a:t> </a:t>
          </a:r>
          <a:r>
            <a:rPr lang="en-US" sz="1600" dirty="0" err="1"/>
            <a:t>melawan</a:t>
          </a:r>
          <a:r>
            <a:rPr lang="en-US" sz="1600" dirty="0"/>
            <a:t> </a:t>
          </a:r>
          <a:r>
            <a:rPr lang="en-US" sz="1600" dirty="0" err="1"/>
            <a:t>teror</a:t>
          </a:r>
          <a:r>
            <a:rPr lang="en-US" sz="1600" dirty="0"/>
            <a:t>.</a:t>
          </a:r>
        </a:p>
      </dgm:t>
    </dgm:pt>
    <dgm:pt modelId="{5ABBAFCA-E3D1-44D7-8946-460106A805C1}" type="parTrans" cxnId="{03621D47-7618-4299-A85A-E94F16712BAF}">
      <dgm:prSet/>
      <dgm:spPr/>
      <dgm:t>
        <a:bodyPr/>
        <a:lstStyle/>
        <a:p>
          <a:endParaRPr lang="en-US"/>
        </a:p>
      </dgm:t>
    </dgm:pt>
    <dgm:pt modelId="{2FE0BADC-D40A-4A54-8C60-08DA736F9BA5}" type="sibTrans" cxnId="{03621D47-7618-4299-A85A-E94F16712BAF}">
      <dgm:prSet/>
      <dgm:spPr/>
      <dgm:t>
        <a:bodyPr/>
        <a:lstStyle/>
        <a:p>
          <a:endParaRPr lang="en-US"/>
        </a:p>
      </dgm:t>
    </dgm:pt>
    <dgm:pt modelId="{5B3C38AC-A472-44B3-87F7-C27F1BBE6651}">
      <dgm:prSet phldrT="[Text]" phldr="1" custT="1"/>
      <dgm:spPr/>
      <dgm:t>
        <a:bodyPr/>
        <a:lstStyle/>
        <a:p>
          <a:endParaRPr lang="en-US" sz="1600"/>
        </a:p>
      </dgm:t>
    </dgm:pt>
    <dgm:pt modelId="{204A6B41-C7FD-42D2-8177-FDAB1B90FD7C}" type="parTrans" cxnId="{8158AA90-053E-4032-825B-15391A17F52F}">
      <dgm:prSet/>
      <dgm:spPr/>
      <dgm:t>
        <a:bodyPr/>
        <a:lstStyle/>
        <a:p>
          <a:endParaRPr lang="en-US"/>
        </a:p>
      </dgm:t>
    </dgm:pt>
    <dgm:pt modelId="{4EDF5C66-EDBC-41F4-9516-2AEEFE571843}" type="sibTrans" cxnId="{8158AA90-053E-4032-825B-15391A17F52F}">
      <dgm:prSet/>
      <dgm:spPr/>
      <dgm:t>
        <a:bodyPr/>
        <a:lstStyle/>
        <a:p>
          <a:endParaRPr lang="en-US"/>
        </a:p>
      </dgm:t>
    </dgm:pt>
    <dgm:pt modelId="{22B0F7E1-4AC1-40B6-838D-40206E5FD0A3}">
      <dgm:prSet phldrT="[Text]" custT="1"/>
      <dgm:spPr/>
      <dgm:t>
        <a:bodyPr/>
        <a:lstStyle/>
        <a:p>
          <a:r>
            <a:rPr lang="en-US" sz="2000" dirty="0" err="1"/>
            <a:t>Menlu</a:t>
          </a:r>
          <a:r>
            <a:rPr lang="en-US" sz="2000" dirty="0"/>
            <a:t> AS Rex </a:t>
          </a:r>
          <a:r>
            <a:rPr lang="en-US" sz="2000" dirty="0" err="1"/>
            <a:t>Tillerson</a:t>
          </a:r>
          <a:r>
            <a:rPr lang="en-US" sz="2000" dirty="0"/>
            <a:t>  </a:t>
          </a:r>
        </a:p>
      </dgm:t>
    </dgm:pt>
    <dgm:pt modelId="{30080D51-F9D5-45B7-84BA-ABA935FC5714}" type="parTrans" cxnId="{15172560-63AE-476E-8AD7-5EBE19BD94F8}">
      <dgm:prSet/>
      <dgm:spPr/>
      <dgm:t>
        <a:bodyPr/>
        <a:lstStyle/>
        <a:p>
          <a:endParaRPr lang="en-US"/>
        </a:p>
      </dgm:t>
    </dgm:pt>
    <dgm:pt modelId="{02EF6FB6-0990-4B69-9430-A43BF0B31B70}" type="sibTrans" cxnId="{15172560-63AE-476E-8AD7-5EBE19BD94F8}">
      <dgm:prSet/>
      <dgm:spPr/>
      <dgm:t>
        <a:bodyPr/>
        <a:lstStyle/>
        <a:p>
          <a:endParaRPr lang="en-US"/>
        </a:p>
      </dgm:t>
    </dgm:pt>
    <dgm:pt modelId="{EBF14EED-5A33-4477-9F88-FED95CCF0BE6}">
      <dgm:prSet phldrT="[Text]" custT="1"/>
      <dgm:spPr/>
      <dgm:t>
        <a:bodyPr/>
        <a:lstStyle/>
        <a:p>
          <a:r>
            <a:rPr lang="id-ID" sz="1600" dirty="0"/>
            <a:t>M</a:t>
          </a:r>
          <a:r>
            <a:rPr lang="en-US" sz="1600" dirty="0" err="1"/>
            <a:t>endorong</a:t>
          </a:r>
          <a:r>
            <a:rPr lang="en-US" sz="1600" dirty="0"/>
            <a:t> </a:t>
          </a:r>
          <a:r>
            <a:rPr lang="en-US" sz="1600" dirty="0" err="1"/>
            <a:t>anggota</a:t>
          </a:r>
          <a:r>
            <a:rPr lang="en-US" sz="1600" dirty="0"/>
            <a:t> NATO </a:t>
          </a:r>
          <a:r>
            <a:rPr lang="en-US" sz="1600" dirty="0" err="1"/>
            <a:t>untuk</a:t>
          </a:r>
          <a:r>
            <a:rPr lang="en-US" sz="1600" dirty="0"/>
            <a:t> </a:t>
          </a:r>
          <a:r>
            <a:rPr lang="en-US" sz="1600" dirty="0" err="1"/>
            <a:t>memenuhi</a:t>
          </a:r>
          <a:r>
            <a:rPr lang="en-US" sz="1600" dirty="0"/>
            <a:t> </a:t>
          </a:r>
          <a:r>
            <a:rPr lang="en-US" sz="1600" dirty="0" err="1"/>
            <a:t>kewajiban</a:t>
          </a:r>
          <a:r>
            <a:rPr lang="en-US" sz="1600" dirty="0"/>
            <a:t> </a:t>
          </a:r>
          <a:r>
            <a:rPr lang="en-US" sz="1600" dirty="0" err="1"/>
            <a:t>menyumbang</a:t>
          </a:r>
          <a:r>
            <a:rPr lang="en-US" sz="1600" dirty="0"/>
            <a:t> </a:t>
          </a:r>
          <a:r>
            <a:rPr lang="en-US" sz="1600" dirty="0" err="1"/>
            <a:t>dua</a:t>
          </a:r>
          <a:r>
            <a:rPr lang="en-US" sz="1600" dirty="0"/>
            <a:t> </a:t>
          </a:r>
          <a:r>
            <a:rPr lang="en-US" sz="1600" dirty="0" err="1"/>
            <a:t>persen</a:t>
          </a:r>
          <a:r>
            <a:rPr lang="en-US" sz="1600" dirty="0"/>
            <a:t> </a:t>
          </a:r>
          <a:r>
            <a:rPr lang="en-US" sz="1600" dirty="0" err="1"/>
            <a:t>dari</a:t>
          </a:r>
          <a:r>
            <a:rPr lang="en-US" sz="1600" dirty="0"/>
            <a:t> GDP </a:t>
          </a:r>
          <a:r>
            <a:rPr lang="en-US" sz="1600" dirty="0" err="1"/>
            <a:t>masing-masing</a:t>
          </a:r>
          <a:r>
            <a:rPr lang="en-US" sz="1600" dirty="0"/>
            <a:t>, </a:t>
          </a:r>
          <a:r>
            <a:rPr lang="en-US" sz="1600" dirty="0" err="1"/>
            <a:t>untuk</a:t>
          </a:r>
          <a:r>
            <a:rPr lang="en-US" sz="1600" dirty="0"/>
            <a:t> </a:t>
          </a:r>
          <a:r>
            <a:rPr lang="en-US" sz="1600" dirty="0" err="1"/>
            <a:t>mendanai</a:t>
          </a:r>
          <a:r>
            <a:rPr lang="en-US" sz="1600" dirty="0"/>
            <a:t> NATO  dan  </a:t>
          </a:r>
          <a:r>
            <a:rPr lang="en-US" sz="1600" dirty="0" err="1"/>
            <a:t>komitmen</a:t>
          </a:r>
          <a:r>
            <a:rPr lang="en-US" sz="1600" dirty="0"/>
            <a:t> </a:t>
          </a:r>
          <a:r>
            <a:rPr lang="en-US" sz="1600" dirty="0" err="1"/>
            <a:t>untuk</a:t>
          </a:r>
          <a:r>
            <a:rPr lang="en-US" sz="1600" dirty="0"/>
            <a:t> </a:t>
          </a:r>
          <a:r>
            <a:rPr lang="en-US" sz="1600" dirty="0" err="1"/>
            <a:t>memerangi</a:t>
          </a:r>
          <a:r>
            <a:rPr lang="en-US" sz="1600" dirty="0"/>
            <a:t> ISIS</a:t>
          </a:r>
        </a:p>
      </dgm:t>
    </dgm:pt>
    <dgm:pt modelId="{02B1382C-5C73-4A9A-89E8-CDE20144CE9F}" type="parTrans" cxnId="{28C60E9C-93BE-4CC6-8D8C-89708353A968}">
      <dgm:prSet/>
      <dgm:spPr/>
      <dgm:t>
        <a:bodyPr/>
        <a:lstStyle/>
        <a:p>
          <a:endParaRPr lang="en-US"/>
        </a:p>
      </dgm:t>
    </dgm:pt>
    <dgm:pt modelId="{935E8A98-942E-47B8-AACA-5A0C72523ED0}" type="sibTrans" cxnId="{28C60E9C-93BE-4CC6-8D8C-89708353A968}">
      <dgm:prSet/>
      <dgm:spPr/>
      <dgm:t>
        <a:bodyPr/>
        <a:lstStyle/>
        <a:p>
          <a:endParaRPr lang="en-US"/>
        </a:p>
      </dgm:t>
    </dgm:pt>
    <dgm:pt modelId="{DF8A6EF8-6289-453E-9705-8B6D97E6EC42}">
      <dgm:prSet phldrT="[Text]" phldr="1" custT="1"/>
      <dgm:spPr/>
      <dgm:t>
        <a:bodyPr/>
        <a:lstStyle/>
        <a:p>
          <a:endParaRPr lang="en-US" sz="1600"/>
        </a:p>
      </dgm:t>
    </dgm:pt>
    <dgm:pt modelId="{FC496CB3-570F-4B8A-8B55-B7CDBAEA0E40}" type="parTrans" cxnId="{7F594556-4A93-4ECB-9168-BBE0D48E4938}">
      <dgm:prSet/>
      <dgm:spPr/>
      <dgm:t>
        <a:bodyPr/>
        <a:lstStyle/>
        <a:p>
          <a:endParaRPr lang="en-US"/>
        </a:p>
      </dgm:t>
    </dgm:pt>
    <dgm:pt modelId="{5393566F-E426-4F49-9D7C-5FABD39EF72C}" type="sibTrans" cxnId="{7F594556-4A93-4ECB-9168-BBE0D48E4938}">
      <dgm:prSet/>
      <dgm:spPr/>
      <dgm:t>
        <a:bodyPr/>
        <a:lstStyle/>
        <a:p>
          <a:endParaRPr lang="en-US"/>
        </a:p>
      </dgm:t>
    </dgm:pt>
    <dgm:pt modelId="{941BBDAB-73CE-4F99-8408-F2EBAC74BD4C}">
      <dgm:prSet custT="1"/>
      <dgm:spPr/>
      <dgm:t>
        <a:bodyPr/>
        <a:lstStyle/>
        <a:p>
          <a:endParaRPr lang="en-US" sz="1600" dirty="0"/>
        </a:p>
      </dgm:t>
    </dgm:pt>
    <dgm:pt modelId="{CCA4C4B8-7A4B-4542-9643-59ABD78CB08E}" type="parTrans" cxnId="{FF66A501-D337-4D28-98E4-D63DAB1D714B}">
      <dgm:prSet/>
      <dgm:spPr/>
      <dgm:t>
        <a:bodyPr/>
        <a:lstStyle/>
        <a:p>
          <a:endParaRPr lang="en-US"/>
        </a:p>
      </dgm:t>
    </dgm:pt>
    <dgm:pt modelId="{50DFF415-1DD3-4025-AD1B-0778CF29A1DB}" type="sibTrans" cxnId="{FF66A501-D337-4D28-98E4-D63DAB1D714B}">
      <dgm:prSet/>
      <dgm:spPr/>
      <dgm:t>
        <a:bodyPr/>
        <a:lstStyle/>
        <a:p>
          <a:endParaRPr lang="en-US"/>
        </a:p>
      </dgm:t>
    </dgm:pt>
    <dgm:pt modelId="{D80D6F3C-F922-4D0A-B2DD-98DD946E1777}" type="pres">
      <dgm:prSet presAssocID="{0FCDF700-786E-4837-B368-55F8FD6A1B92}" presName="Name0" presStyleCnt="0">
        <dgm:presLayoutVars>
          <dgm:dir/>
          <dgm:resizeHandles val="exact"/>
        </dgm:presLayoutVars>
      </dgm:prSet>
      <dgm:spPr/>
      <dgm:t>
        <a:bodyPr/>
        <a:lstStyle/>
        <a:p>
          <a:endParaRPr lang="en-US"/>
        </a:p>
      </dgm:t>
    </dgm:pt>
    <dgm:pt modelId="{257FFD0A-A822-470B-A0FB-22080CECD351}" type="pres">
      <dgm:prSet presAssocID="{9A86706B-5550-4417-B52C-838AE16EDE11}" presName="composite" presStyleCnt="0"/>
      <dgm:spPr/>
    </dgm:pt>
    <dgm:pt modelId="{45289D79-714F-48B2-9E7F-53BD90E17AC6}" type="pres">
      <dgm:prSet presAssocID="{9A86706B-5550-4417-B52C-838AE16EDE11}" presName="imagSh" presStyleLbl="bgImgPlace1" presStyleIdx="0" presStyleCnt="3" custLinFactNeighborX="2409" custLinFactNeighborY="-11562"/>
      <dgm:spPr>
        <a:blipFill rotWithShape="1">
          <a:blip xmlns:r="http://schemas.openxmlformats.org/officeDocument/2006/relationships" r:embed="rId1"/>
          <a:stretch>
            <a:fillRect/>
          </a:stretch>
        </a:blipFill>
      </dgm:spPr>
    </dgm:pt>
    <dgm:pt modelId="{A004B3EF-FE1D-4309-A402-0E70156FB7CA}" type="pres">
      <dgm:prSet presAssocID="{9A86706B-5550-4417-B52C-838AE16EDE11}" presName="txNode" presStyleLbl="node1" presStyleIdx="0" presStyleCnt="3" custScaleX="103382" custScaleY="162176" custLinFactNeighborX="2419" custLinFactNeighborY="12786">
        <dgm:presLayoutVars>
          <dgm:bulletEnabled val="1"/>
        </dgm:presLayoutVars>
      </dgm:prSet>
      <dgm:spPr/>
      <dgm:t>
        <a:bodyPr/>
        <a:lstStyle/>
        <a:p>
          <a:endParaRPr lang="en-US"/>
        </a:p>
      </dgm:t>
    </dgm:pt>
    <dgm:pt modelId="{0F48DC15-9A07-4EF3-B8AC-6CBCDCF5D99B}" type="pres">
      <dgm:prSet presAssocID="{18BDAA1B-87CA-48BA-80CF-90A63ACE8E41}" presName="sibTrans" presStyleLbl="sibTrans2D1" presStyleIdx="0" presStyleCnt="2"/>
      <dgm:spPr/>
      <dgm:t>
        <a:bodyPr/>
        <a:lstStyle/>
        <a:p>
          <a:endParaRPr lang="en-US"/>
        </a:p>
      </dgm:t>
    </dgm:pt>
    <dgm:pt modelId="{B616BC8C-4E9A-4F3E-8936-8361982B56BB}" type="pres">
      <dgm:prSet presAssocID="{18BDAA1B-87CA-48BA-80CF-90A63ACE8E41}" presName="connTx" presStyleLbl="sibTrans2D1" presStyleIdx="0" presStyleCnt="2"/>
      <dgm:spPr/>
      <dgm:t>
        <a:bodyPr/>
        <a:lstStyle/>
        <a:p>
          <a:endParaRPr lang="en-US"/>
        </a:p>
      </dgm:t>
    </dgm:pt>
    <dgm:pt modelId="{DDC11039-D9B1-4643-850D-C212367D2075}" type="pres">
      <dgm:prSet presAssocID="{5B313189-253F-4F11-9CAB-A1B2389FB5E5}" presName="composite" presStyleCnt="0"/>
      <dgm:spPr/>
    </dgm:pt>
    <dgm:pt modelId="{7CF795D6-D67C-461E-AE19-7BF3DCB9AD92}" type="pres">
      <dgm:prSet presAssocID="{5B313189-253F-4F11-9CAB-A1B2389FB5E5}" presName="imagSh" presStyleLbl="bgImgPlace1" presStyleIdx="1" presStyleCnt="3" custLinFactNeighborX="-5035" custLinFactNeighborY="-28786"/>
      <dgm:spPr>
        <a:blipFill rotWithShape="1">
          <a:blip xmlns:r="http://schemas.openxmlformats.org/officeDocument/2006/relationships" r:embed="rId2"/>
          <a:stretch>
            <a:fillRect/>
          </a:stretch>
        </a:blipFill>
      </dgm:spPr>
    </dgm:pt>
    <dgm:pt modelId="{559A6883-A8F2-428F-9CBF-615DD7E8045F}" type="pres">
      <dgm:prSet presAssocID="{5B313189-253F-4F11-9CAB-A1B2389FB5E5}" presName="txNode" presStyleLbl="node1" presStyleIdx="1" presStyleCnt="3" custLinFactNeighborX="-5047" custLinFactNeighborY="2377">
        <dgm:presLayoutVars>
          <dgm:bulletEnabled val="1"/>
        </dgm:presLayoutVars>
      </dgm:prSet>
      <dgm:spPr/>
      <dgm:t>
        <a:bodyPr/>
        <a:lstStyle/>
        <a:p>
          <a:endParaRPr lang="en-US"/>
        </a:p>
      </dgm:t>
    </dgm:pt>
    <dgm:pt modelId="{5BDE6B2C-E3B5-4EBD-8A6B-92AF017274C1}" type="pres">
      <dgm:prSet presAssocID="{E4AC247D-4B41-4E12-B1EE-869B47D77444}" presName="sibTrans" presStyleLbl="sibTrans2D1" presStyleIdx="1" presStyleCnt="2"/>
      <dgm:spPr/>
      <dgm:t>
        <a:bodyPr/>
        <a:lstStyle/>
        <a:p>
          <a:endParaRPr lang="en-US"/>
        </a:p>
      </dgm:t>
    </dgm:pt>
    <dgm:pt modelId="{BB543A8F-F602-4317-BCD4-B4D5058C3956}" type="pres">
      <dgm:prSet presAssocID="{E4AC247D-4B41-4E12-B1EE-869B47D77444}" presName="connTx" presStyleLbl="sibTrans2D1" presStyleIdx="1" presStyleCnt="2"/>
      <dgm:spPr/>
      <dgm:t>
        <a:bodyPr/>
        <a:lstStyle/>
        <a:p>
          <a:endParaRPr lang="en-US"/>
        </a:p>
      </dgm:t>
    </dgm:pt>
    <dgm:pt modelId="{EF00A4CC-7173-49C2-B2DB-D8E175AA2661}" type="pres">
      <dgm:prSet presAssocID="{22B0F7E1-4AC1-40B6-838D-40206E5FD0A3}" presName="composite" presStyleCnt="0"/>
      <dgm:spPr/>
    </dgm:pt>
    <dgm:pt modelId="{1411EB1F-C5CE-4711-B0C1-6EA17E80E63E}" type="pres">
      <dgm:prSet presAssocID="{22B0F7E1-4AC1-40B6-838D-40206E5FD0A3}" presName="imagSh" presStyleLbl="bgImgPlace1" presStyleIdx="2" presStyleCnt="3" custLinFactNeighborX="-2822" custLinFactNeighborY="-24380"/>
      <dgm:spPr>
        <a:blipFill rotWithShape="1">
          <a:blip xmlns:r="http://schemas.openxmlformats.org/officeDocument/2006/relationships" r:embed="rId3"/>
          <a:stretch>
            <a:fillRect/>
          </a:stretch>
        </a:blipFill>
      </dgm:spPr>
    </dgm:pt>
    <dgm:pt modelId="{017FDAF1-8A70-4B7F-A655-DAA3AE22A8AC}" type="pres">
      <dgm:prSet presAssocID="{22B0F7E1-4AC1-40B6-838D-40206E5FD0A3}" presName="txNode" presStyleLbl="node1" presStyleIdx="2" presStyleCnt="3" custScaleY="116267" custLinFactNeighborX="-10967" custLinFactNeighborY="13222">
        <dgm:presLayoutVars>
          <dgm:bulletEnabled val="1"/>
        </dgm:presLayoutVars>
      </dgm:prSet>
      <dgm:spPr/>
      <dgm:t>
        <a:bodyPr/>
        <a:lstStyle/>
        <a:p>
          <a:endParaRPr lang="en-US"/>
        </a:p>
      </dgm:t>
    </dgm:pt>
  </dgm:ptLst>
  <dgm:cxnLst>
    <dgm:cxn modelId="{71FEE78E-05F6-435D-87FF-8C60D310D454}" type="presOf" srcId="{5B3C38AC-A472-44B3-87F7-C27F1BBE6651}" destId="{559A6883-A8F2-428F-9CBF-615DD7E8045F}" srcOrd="0" destOrd="3" presId="urn:microsoft.com/office/officeart/2005/8/layout/hProcess10#1"/>
    <dgm:cxn modelId="{28C60E9C-93BE-4CC6-8D8C-89708353A968}" srcId="{22B0F7E1-4AC1-40B6-838D-40206E5FD0A3}" destId="{EBF14EED-5A33-4477-9F88-FED95CCF0BE6}" srcOrd="0" destOrd="0" parTransId="{02B1382C-5C73-4A9A-89E8-CDE20144CE9F}" sibTransId="{935E8A98-942E-47B8-AACA-5A0C72523ED0}"/>
    <dgm:cxn modelId="{2C1E6529-F990-4ABD-84D4-58BD85451C4D}" type="presOf" srcId="{3CD87CD1-947E-403B-8A18-A93915B1E7C7}" destId="{A004B3EF-FE1D-4309-A402-0E70156FB7CA}" srcOrd="0" destOrd="1" presId="urn:microsoft.com/office/officeart/2005/8/layout/hProcess10#1"/>
    <dgm:cxn modelId="{641AF557-B150-4E76-8464-BE1728113BB7}" type="presOf" srcId="{912B9EDB-4BBB-43D9-B894-756BD8792A9A}" destId="{A004B3EF-FE1D-4309-A402-0E70156FB7CA}" srcOrd="0" destOrd="2" presId="urn:microsoft.com/office/officeart/2005/8/layout/hProcess10#1"/>
    <dgm:cxn modelId="{5C55D18A-9823-4AB8-9CAA-B37FD9B57703}" srcId="{0FCDF700-786E-4837-B368-55F8FD6A1B92}" destId="{9A86706B-5550-4417-B52C-838AE16EDE11}" srcOrd="0" destOrd="0" parTransId="{E9D38CCE-7EB4-4FCA-931B-A6A4E868AFAF}" sibTransId="{18BDAA1B-87CA-48BA-80CF-90A63ACE8E41}"/>
    <dgm:cxn modelId="{03621D47-7618-4299-A85A-E94F16712BAF}" srcId="{5B313189-253F-4F11-9CAB-A1B2389FB5E5}" destId="{11A733B6-1A70-4B00-8285-F5992D373DFA}" srcOrd="0" destOrd="0" parTransId="{5ABBAFCA-E3D1-44D7-8946-460106A805C1}" sibTransId="{2FE0BADC-D40A-4A54-8C60-08DA736F9BA5}"/>
    <dgm:cxn modelId="{8E2F1931-DC4D-4C86-9670-48EAF1589870}" type="presOf" srcId="{11A733B6-1A70-4B00-8285-F5992D373DFA}" destId="{559A6883-A8F2-428F-9CBF-615DD7E8045F}" srcOrd="0" destOrd="1" presId="urn:microsoft.com/office/officeart/2005/8/layout/hProcess10#1"/>
    <dgm:cxn modelId="{DBD5EA74-FEAA-4112-96B3-2284EB48EF38}" type="presOf" srcId="{22B0F7E1-4AC1-40B6-838D-40206E5FD0A3}" destId="{017FDAF1-8A70-4B7F-A655-DAA3AE22A8AC}" srcOrd="0" destOrd="0" presId="urn:microsoft.com/office/officeart/2005/8/layout/hProcess10#1"/>
    <dgm:cxn modelId="{5D2B39CA-EDE2-4D00-96D1-7E4209E5060D}" srcId="{9A86706B-5550-4417-B52C-838AE16EDE11}" destId="{3CD87CD1-947E-403B-8A18-A93915B1E7C7}" srcOrd="0" destOrd="0" parTransId="{5DA18F9A-7572-4522-AA49-0C1DD7689D84}" sibTransId="{7AD36577-D4EA-4EA5-BDC4-B8B7A9DD0E4D}"/>
    <dgm:cxn modelId="{89F17D12-C4CA-44C6-B597-8BAC982FDC81}" type="presOf" srcId="{18BDAA1B-87CA-48BA-80CF-90A63ACE8E41}" destId="{0F48DC15-9A07-4EF3-B8AC-6CBCDCF5D99B}" srcOrd="0" destOrd="0" presId="urn:microsoft.com/office/officeart/2005/8/layout/hProcess10#1"/>
    <dgm:cxn modelId="{0FCAC619-E7F3-47B0-8A7E-2DE1F4485E62}" type="presOf" srcId="{E4AC247D-4B41-4E12-B1EE-869B47D77444}" destId="{5BDE6B2C-E3B5-4EBD-8A6B-92AF017274C1}" srcOrd="0" destOrd="0" presId="urn:microsoft.com/office/officeart/2005/8/layout/hProcess10#1"/>
    <dgm:cxn modelId="{15172560-63AE-476E-8AD7-5EBE19BD94F8}" srcId="{0FCDF700-786E-4837-B368-55F8FD6A1B92}" destId="{22B0F7E1-4AC1-40B6-838D-40206E5FD0A3}" srcOrd="2" destOrd="0" parTransId="{30080D51-F9D5-45B7-84BA-ABA935FC5714}" sibTransId="{02EF6FB6-0990-4B69-9430-A43BF0B31B70}"/>
    <dgm:cxn modelId="{EC37F5A4-F144-45D8-91D3-BAC1503FC69E}" type="presOf" srcId="{941BBDAB-73CE-4F99-8408-F2EBAC74BD4C}" destId="{559A6883-A8F2-428F-9CBF-615DD7E8045F}" srcOrd="0" destOrd="2" presId="urn:microsoft.com/office/officeart/2005/8/layout/hProcess10#1"/>
    <dgm:cxn modelId="{68D6391F-DC01-44C2-801A-53579444B1DF}" type="presOf" srcId="{E4AC247D-4B41-4E12-B1EE-869B47D77444}" destId="{BB543A8F-F602-4317-BCD4-B4D5058C3956}" srcOrd="1" destOrd="0" presId="urn:microsoft.com/office/officeart/2005/8/layout/hProcess10#1"/>
    <dgm:cxn modelId="{FF66A501-D337-4D28-98E4-D63DAB1D714B}" srcId="{5B313189-253F-4F11-9CAB-A1B2389FB5E5}" destId="{941BBDAB-73CE-4F99-8408-F2EBAC74BD4C}" srcOrd="1" destOrd="0" parTransId="{CCA4C4B8-7A4B-4542-9643-59ABD78CB08E}" sibTransId="{50DFF415-1DD3-4025-AD1B-0778CF29A1DB}"/>
    <dgm:cxn modelId="{31DBAFC6-EF49-43DB-8C12-DEBBE9B3454B}" srcId="{9A86706B-5550-4417-B52C-838AE16EDE11}" destId="{912B9EDB-4BBB-43D9-B894-756BD8792A9A}" srcOrd="1" destOrd="0" parTransId="{B2B962AC-1115-40A9-A174-A3BB0A142006}" sibTransId="{C88B532D-DEDC-4DAE-AD72-2F4DC18CE1F1}"/>
    <dgm:cxn modelId="{273E35C9-5DF3-407C-AD55-84BFF5B8C76C}" type="presOf" srcId="{EBF14EED-5A33-4477-9F88-FED95CCF0BE6}" destId="{017FDAF1-8A70-4B7F-A655-DAA3AE22A8AC}" srcOrd="0" destOrd="1" presId="urn:microsoft.com/office/officeart/2005/8/layout/hProcess10#1"/>
    <dgm:cxn modelId="{083E7761-FB83-4E13-9E81-85B33F807A15}" srcId="{0FCDF700-786E-4837-B368-55F8FD6A1B92}" destId="{5B313189-253F-4F11-9CAB-A1B2389FB5E5}" srcOrd="1" destOrd="0" parTransId="{54318CFD-4739-4B40-8B84-B2EF7D150555}" sibTransId="{E4AC247D-4B41-4E12-B1EE-869B47D77444}"/>
    <dgm:cxn modelId="{C348EFDE-B1DA-40D8-BAB2-5985065DA8F2}" type="presOf" srcId="{DF8A6EF8-6289-453E-9705-8B6D97E6EC42}" destId="{017FDAF1-8A70-4B7F-A655-DAA3AE22A8AC}" srcOrd="0" destOrd="2" presId="urn:microsoft.com/office/officeart/2005/8/layout/hProcess10#1"/>
    <dgm:cxn modelId="{A2FBD3DC-FE2A-47AF-B1D1-9851CB1C1CFA}" type="presOf" srcId="{18BDAA1B-87CA-48BA-80CF-90A63ACE8E41}" destId="{B616BC8C-4E9A-4F3E-8936-8361982B56BB}" srcOrd="1" destOrd="0" presId="urn:microsoft.com/office/officeart/2005/8/layout/hProcess10#1"/>
    <dgm:cxn modelId="{72FCB549-FC1C-4BA5-8B56-43F370820CD2}" type="presOf" srcId="{5B313189-253F-4F11-9CAB-A1B2389FB5E5}" destId="{559A6883-A8F2-428F-9CBF-615DD7E8045F}" srcOrd="0" destOrd="0" presId="urn:microsoft.com/office/officeart/2005/8/layout/hProcess10#1"/>
    <dgm:cxn modelId="{7F594556-4A93-4ECB-9168-BBE0D48E4938}" srcId="{22B0F7E1-4AC1-40B6-838D-40206E5FD0A3}" destId="{DF8A6EF8-6289-453E-9705-8B6D97E6EC42}" srcOrd="1" destOrd="0" parTransId="{FC496CB3-570F-4B8A-8B55-B7CDBAEA0E40}" sibTransId="{5393566F-E426-4F49-9D7C-5FABD39EF72C}"/>
    <dgm:cxn modelId="{FA93F57C-BE73-45CA-A68D-D73CE2089033}" type="presOf" srcId="{9A86706B-5550-4417-B52C-838AE16EDE11}" destId="{A004B3EF-FE1D-4309-A402-0E70156FB7CA}" srcOrd="0" destOrd="0" presId="urn:microsoft.com/office/officeart/2005/8/layout/hProcess10#1"/>
    <dgm:cxn modelId="{24EAC620-1C92-4724-B6DD-0A3D2F0B46F5}" type="presOf" srcId="{0FCDF700-786E-4837-B368-55F8FD6A1B92}" destId="{D80D6F3C-F922-4D0A-B2DD-98DD946E1777}" srcOrd="0" destOrd="0" presId="urn:microsoft.com/office/officeart/2005/8/layout/hProcess10#1"/>
    <dgm:cxn modelId="{8158AA90-053E-4032-825B-15391A17F52F}" srcId="{5B313189-253F-4F11-9CAB-A1B2389FB5E5}" destId="{5B3C38AC-A472-44B3-87F7-C27F1BBE6651}" srcOrd="2" destOrd="0" parTransId="{204A6B41-C7FD-42D2-8177-FDAB1B90FD7C}" sibTransId="{4EDF5C66-EDBC-41F4-9516-2AEEFE571843}"/>
    <dgm:cxn modelId="{CF0211E8-58BE-43B0-A9EF-D3E7562EC591}" type="presParOf" srcId="{D80D6F3C-F922-4D0A-B2DD-98DD946E1777}" destId="{257FFD0A-A822-470B-A0FB-22080CECD351}" srcOrd="0" destOrd="0" presId="urn:microsoft.com/office/officeart/2005/8/layout/hProcess10#1"/>
    <dgm:cxn modelId="{5DA15200-B0B6-4F8F-A970-9D6A0FB05137}" type="presParOf" srcId="{257FFD0A-A822-470B-A0FB-22080CECD351}" destId="{45289D79-714F-48B2-9E7F-53BD90E17AC6}" srcOrd="0" destOrd="0" presId="urn:microsoft.com/office/officeart/2005/8/layout/hProcess10#1"/>
    <dgm:cxn modelId="{A426593D-79DB-4D08-8F15-B76BFF28D3AF}" type="presParOf" srcId="{257FFD0A-A822-470B-A0FB-22080CECD351}" destId="{A004B3EF-FE1D-4309-A402-0E70156FB7CA}" srcOrd="1" destOrd="0" presId="urn:microsoft.com/office/officeart/2005/8/layout/hProcess10#1"/>
    <dgm:cxn modelId="{E890BFED-D282-44B8-859E-49E06BB3CA4A}" type="presParOf" srcId="{D80D6F3C-F922-4D0A-B2DD-98DD946E1777}" destId="{0F48DC15-9A07-4EF3-B8AC-6CBCDCF5D99B}" srcOrd="1" destOrd="0" presId="urn:microsoft.com/office/officeart/2005/8/layout/hProcess10#1"/>
    <dgm:cxn modelId="{5F4E045C-C435-48F7-9964-02C701E9A2FD}" type="presParOf" srcId="{0F48DC15-9A07-4EF3-B8AC-6CBCDCF5D99B}" destId="{B616BC8C-4E9A-4F3E-8936-8361982B56BB}" srcOrd="0" destOrd="0" presId="urn:microsoft.com/office/officeart/2005/8/layout/hProcess10#1"/>
    <dgm:cxn modelId="{CE2CA509-13BE-45A8-B09D-56E830763E1D}" type="presParOf" srcId="{D80D6F3C-F922-4D0A-B2DD-98DD946E1777}" destId="{DDC11039-D9B1-4643-850D-C212367D2075}" srcOrd="2" destOrd="0" presId="urn:microsoft.com/office/officeart/2005/8/layout/hProcess10#1"/>
    <dgm:cxn modelId="{4825C4C2-F207-4D52-B690-FE744F302F02}" type="presParOf" srcId="{DDC11039-D9B1-4643-850D-C212367D2075}" destId="{7CF795D6-D67C-461E-AE19-7BF3DCB9AD92}" srcOrd="0" destOrd="0" presId="urn:microsoft.com/office/officeart/2005/8/layout/hProcess10#1"/>
    <dgm:cxn modelId="{FA276314-0FC4-4427-88C7-345040D71D80}" type="presParOf" srcId="{DDC11039-D9B1-4643-850D-C212367D2075}" destId="{559A6883-A8F2-428F-9CBF-615DD7E8045F}" srcOrd="1" destOrd="0" presId="urn:microsoft.com/office/officeart/2005/8/layout/hProcess10#1"/>
    <dgm:cxn modelId="{F7FB4CE4-B6F2-4B16-86E9-82601C493FA0}" type="presParOf" srcId="{D80D6F3C-F922-4D0A-B2DD-98DD946E1777}" destId="{5BDE6B2C-E3B5-4EBD-8A6B-92AF017274C1}" srcOrd="3" destOrd="0" presId="urn:microsoft.com/office/officeart/2005/8/layout/hProcess10#1"/>
    <dgm:cxn modelId="{BE788B3D-E4B1-45CE-B19E-20D387646119}" type="presParOf" srcId="{5BDE6B2C-E3B5-4EBD-8A6B-92AF017274C1}" destId="{BB543A8F-F602-4317-BCD4-B4D5058C3956}" srcOrd="0" destOrd="0" presId="urn:microsoft.com/office/officeart/2005/8/layout/hProcess10#1"/>
    <dgm:cxn modelId="{97A5CF30-5452-4A7D-AC1B-E7435E30BB00}" type="presParOf" srcId="{D80D6F3C-F922-4D0A-B2DD-98DD946E1777}" destId="{EF00A4CC-7173-49C2-B2DB-D8E175AA2661}" srcOrd="4" destOrd="0" presId="urn:microsoft.com/office/officeart/2005/8/layout/hProcess10#1"/>
    <dgm:cxn modelId="{F70F63BA-AEBD-4863-A8C3-B8BE52A6A2BE}" type="presParOf" srcId="{EF00A4CC-7173-49C2-B2DB-D8E175AA2661}" destId="{1411EB1F-C5CE-4711-B0C1-6EA17E80E63E}" srcOrd="0" destOrd="0" presId="urn:microsoft.com/office/officeart/2005/8/layout/hProcess10#1"/>
    <dgm:cxn modelId="{807D71ED-E733-45E1-88D2-FD091AF25A06}" type="presParOf" srcId="{EF00A4CC-7173-49C2-B2DB-D8E175AA2661}" destId="{017FDAF1-8A70-4B7F-A655-DAA3AE22A8AC}" srcOrd="1" destOrd="0" presId="urn:microsoft.com/office/officeart/2005/8/layout/hProcess10#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0907204-209A-41CA-A564-9DF2DA4E47A3}" type="doc">
      <dgm:prSet loTypeId="urn:microsoft.com/office/officeart/2005/8/layout/target3" loCatId="list" qsTypeId="urn:microsoft.com/office/officeart/2005/8/quickstyle/3d1" qsCatId="3D" csTypeId="urn:microsoft.com/office/officeart/2005/8/colors/colorful2" csCatId="colorful" phldr="1"/>
      <dgm:spPr/>
      <dgm:t>
        <a:bodyPr/>
        <a:lstStyle/>
        <a:p>
          <a:endParaRPr lang="en-US"/>
        </a:p>
      </dgm:t>
    </dgm:pt>
    <dgm:pt modelId="{C254998B-28EC-4242-9105-73BB716B3466}">
      <dgm:prSet phldrT="[Text]"/>
      <dgm:spPr/>
      <dgm:t>
        <a:bodyPr/>
        <a:lstStyle/>
        <a:p>
          <a:r>
            <a:rPr lang="en-US" dirty="0"/>
            <a:t>KTT ISLAM-AMERIKA  (21/5/17) </a:t>
          </a:r>
        </a:p>
      </dgm:t>
    </dgm:pt>
    <dgm:pt modelId="{1EDADFF2-B038-462F-B3DB-F64364708CAD}" type="parTrans" cxnId="{1D66F538-F21F-478F-8629-3631E279AB9A}">
      <dgm:prSet/>
      <dgm:spPr/>
      <dgm:t>
        <a:bodyPr/>
        <a:lstStyle/>
        <a:p>
          <a:endParaRPr lang="en-US"/>
        </a:p>
      </dgm:t>
    </dgm:pt>
    <dgm:pt modelId="{022350E4-3EF7-4C12-9A78-627EBD443E4E}" type="sibTrans" cxnId="{1D66F538-F21F-478F-8629-3631E279AB9A}">
      <dgm:prSet/>
      <dgm:spPr/>
      <dgm:t>
        <a:bodyPr/>
        <a:lstStyle/>
        <a:p>
          <a:endParaRPr lang="en-US"/>
        </a:p>
      </dgm:t>
    </dgm:pt>
    <dgm:pt modelId="{CF09BE69-2C8B-473C-B85E-1582E5BD7634}">
      <dgm:prSet phldrT="[Text]"/>
      <dgm:spPr/>
      <dgm:t>
        <a:bodyPr/>
        <a:lstStyle/>
        <a:p>
          <a:r>
            <a:rPr lang="en-US" dirty="0" err="1"/>
            <a:t>kemitraan</a:t>
          </a:r>
          <a:r>
            <a:rPr lang="en-US" dirty="0"/>
            <a:t>  </a:t>
          </a:r>
          <a:r>
            <a:rPr lang="en-US" dirty="0" err="1"/>
            <a:t>tingkat</a:t>
          </a:r>
          <a:r>
            <a:rPr lang="en-US" dirty="0"/>
            <a:t> </a:t>
          </a:r>
          <a:r>
            <a:rPr lang="en-US" dirty="0" err="1"/>
            <a:t>internasional</a:t>
          </a:r>
          <a:r>
            <a:rPr lang="en-US" dirty="0"/>
            <a:t> </a:t>
          </a:r>
          <a:r>
            <a:rPr lang="en-US" dirty="0" err="1"/>
            <a:t>untuk</a:t>
          </a:r>
          <a:r>
            <a:rPr lang="en-US" dirty="0"/>
            <a:t> </a:t>
          </a:r>
          <a:r>
            <a:rPr lang="en-US" dirty="0" err="1"/>
            <a:t>melawan</a:t>
          </a:r>
          <a:r>
            <a:rPr lang="en-US" dirty="0"/>
            <a:t> </a:t>
          </a:r>
          <a:r>
            <a:rPr lang="en-US" dirty="0" err="1"/>
            <a:t>terorisme</a:t>
          </a:r>
          <a:r>
            <a:rPr lang="en-US" dirty="0"/>
            <a:t> </a:t>
          </a:r>
          <a:r>
            <a:rPr lang="en-US" dirty="0" err="1"/>
            <a:t>serta</a:t>
          </a:r>
          <a:r>
            <a:rPr lang="en-US" dirty="0"/>
            <a:t> </a:t>
          </a:r>
          <a:r>
            <a:rPr lang="en-US" dirty="0" err="1"/>
            <a:t>radikalisme</a:t>
          </a:r>
          <a:r>
            <a:rPr lang="en-US" dirty="0"/>
            <a:t>, </a:t>
          </a:r>
          <a:r>
            <a:rPr lang="en-US" dirty="0" err="1"/>
            <a:t>mengembangkan</a:t>
          </a:r>
          <a:r>
            <a:rPr lang="en-US" dirty="0"/>
            <a:t> </a:t>
          </a:r>
          <a:r>
            <a:rPr lang="en-US" dirty="0" err="1"/>
            <a:t>nilai-nilai</a:t>
          </a:r>
          <a:r>
            <a:rPr lang="en-US" dirty="0"/>
            <a:t> </a:t>
          </a:r>
          <a:r>
            <a:rPr lang="en-US" dirty="0" err="1"/>
            <a:t>toleransi</a:t>
          </a:r>
          <a:endParaRPr lang="en-US" dirty="0"/>
        </a:p>
      </dgm:t>
    </dgm:pt>
    <dgm:pt modelId="{3B028C37-87E5-43C4-B533-4CC0B937F44D}" type="parTrans" cxnId="{055177B9-2BB5-4ECC-B7AB-D6CF3BC70513}">
      <dgm:prSet/>
      <dgm:spPr/>
      <dgm:t>
        <a:bodyPr/>
        <a:lstStyle/>
        <a:p>
          <a:endParaRPr lang="en-US"/>
        </a:p>
      </dgm:t>
    </dgm:pt>
    <dgm:pt modelId="{B93188BA-A5B6-448F-BF19-389B3F0199EB}" type="sibTrans" cxnId="{055177B9-2BB5-4ECC-B7AB-D6CF3BC70513}">
      <dgm:prSet/>
      <dgm:spPr/>
      <dgm:t>
        <a:bodyPr/>
        <a:lstStyle/>
        <a:p>
          <a:endParaRPr lang="en-US"/>
        </a:p>
      </dgm:t>
    </dgm:pt>
    <dgm:pt modelId="{7FB01ED8-5462-41A9-8967-02339CB0B67D}">
      <dgm:prSet phldrT="[Text]" phldr="1"/>
      <dgm:spPr/>
      <dgm:t>
        <a:bodyPr/>
        <a:lstStyle/>
        <a:p>
          <a:endParaRPr lang="en-US"/>
        </a:p>
      </dgm:t>
    </dgm:pt>
    <dgm:pt modelId="{905732FC-04C0-4D3E-8986-FC5D2C8C8BF9}" type="parTrans" cxnId="{9EF7A8ED-DB3C-4CC5-B574-2DDDACD8C2FE}">
      <dgm:prSet/>
      <dgm:spPr/>
      <dgm:t>
        <a:bodyPr/>
        <a:lstStyle/>
        <a:p>
          <a:endParaRPr lang="en-US"/>
        </a:p>
      </dgm:t>
    </dgm:pt>
    <dgm:pt modelId="{0152DC11-80C5-4439-A229-00B00C050383}" type="sibTrans" cxnId="{9EF7A8ED-DB3C-4CC5-B574-2DDDACD8C2FE}">
      <dgm:prSet/>
      <dgm:spPr/>
      <dgm:t>
        <a:bodyPr/>
        <a:lstStyle/>
        <a:p>
          <a:endParaRPr lang="en-US"/>
        </a:p>
      </dgm:t>
    </dgm:pt>
    <dgm:pt modelId="{092D4A15-42F6-4684-A17D-87D26E6208BB}">
      <dgm:prSet phldrT="[Text]"/>
      <dgm:spPr/>
      <dgm:t>
        <a:bodyPr/>
        <a:lstStyle/>
        <a:p>
          <a:r>
            <a:rPr lang="en-US" dirty="0" err="1"/>
            <a:t>Pidato</a:t>
          </a:r>
          <a:r>
            <a:rPr lang="en-US" dirty="0"/>
            <a:t> Jokowi di KTT Islam - </a:t>
          </a:r>
          <a:r>
            <a:rPr lang="en-US" dirty="0" err="1"/>
            <a:t>Amerika</a:t>
          </a:r>
          <a:endParaRPr lang="en-US" dirty="0"/>
        </a:p>
      </dgm:t>
    </dgm:pt>
    <dgm:pt modelId="{5DBA3C28-8849-4C40-BD41-27E1E6C653AC}" type="parTrans" cxnId="{05BD36CB-203A-46AE-A2CD-EF9F2EAC12C7}">
      <dgm:prSet/>
      <dgm:spPr/>
      <dgm:t>
        <a:bodyPr/>
        <a:lstStyle/>
        <a:p>
          <a:endParaRPr lang="en-US"/>
        </a:p>
      </dgm:t>
    </dgm:pt>
    <dgm:pt modelId="{4F07144B-BEF0-4238-96C4-97C398E0A5CE}" type="sibTrans" cxnId="{05BD36CB-203A-46AE-A2CD-EF9F2EAC12C7}">
      <dgm:prSet/>
      <dgm:spPr/>
      <dgm:t>
        <a:bodyPr/>
        <a:lstStyle/>
        <a:p>
          <a:endParaRPr lang="en-US"/>
        </a:p>
      </dgm:t>
    </dgm:pt>
    <dgm:pt modelId="{C25EE4B5-ABF0-4678-A0B5-80A6EC80ED50}">
      <dgm:prSet phldrT="[Text]" custT="1"/>
      <dgm:spPr/>
      <dgm:t>
        <a:bodyPr/>
        <a:lstStyle/>
        <a:p>
          <a:r>
            <a:rPr lang="en-US" sz="1600" dirty="0" err="1"/>
            <a:t>pendekatan</a:t>
          </a:r>
          <a:r>
            <a:rPr lang="en-US" sz="1600" dirty="0"/>
            <a:t> </a:t>
          </a:r>
          <a:r>
            <a:rPr lang="en-US" sz="1600" i="1" dirty="0"/>
            <a:t>soft power </a:t>
          </a:r>
          <a:r>
            <a:rPr lang="en-US" sz="1600" dirty="0"/>
            <a:t>(</a:t>
          </a:r>
          <a:r>
            <a:rPr lang="en-US" sz="1600" dirty="0" err="1"/>
            <a:t>persuasif</a:t>
          </a:r>
          <a:r>
            <a:rPr lang="en-US" sz="1600" dirty="0"/>
            <a:t>) </a:t>
          </a:r>
          <a:r>
            <a:rPr lang="en-US" sz="1600" dirty="0" err="1"/>
            <a:t>melawan</a:t>
          </a:r>
          <a:r>
            <a:rPr lang="en-US" sz="1600" dirty="0"/>
            <a:t> </a:t>
          </a:r>
          <a:r>
            <a:rPr lang="en-US" sz="1600" dirty="0" err="1"/>
            <a:t>radikalisme</a:t>
          </a:r>
          <a:r>
            <a:rPr lang="en-US" sz="1600" dirty="0"/>
            <a:t> </a:t>
          </a:r>
          <a:r>
            <a:rPr lang="en-US" sz="1600" dirty="0" err="1"/>
            <a:t>dan</a:t>
          </a:r>
          <a:r>
            <a:rPr lang="en-US" sz="1600" dirty="0"/>
            <a:t> </a:t>
          </a:r>
          <a:r>
            <a:rPr lang="en-US" sz="1600" dirty="0" err="1"/>
            <a:t>terorisme</a:t>
          </a:r>
          <a:endParaRPr lang="en-US" sz="1600" dirty="0"/>
        </a:p>
      </dgm:t>
    </dgm:pt>
    <dgm:pt modelId="{83EBD499-5839-4EB3-A1E6-169765E25C1B}" type="parTrans" cxnId="{28EDC9C9-CC10-4EC9-952C-2E61FD51037D}">
      <dgm:prSet/>
      <dgm:spPr/>
      <dgm:t>
        <a:bodyPr/>
        <a:lstStyle/>
        <a:p>
          <a:endParaRPr lang="en-US"/>
        </a:p>
      </dgm:t>
    </dgm:pt>
    <dgm:pt modelId="{CFFDFA8D-3106-4D46-A6FB-515106C1E46E}" type="sibTrans" cxnId="{28EDC9C9-CC10-4EC9-952C-2E61FD51037D}">
      <dgm:prSet/>
      <dgm:spPr/>
      <dgm:t>
        <a:bodyPr/>
        <a:lstStyle/>
        <a:p>
          <a:endParaRPr lang="en-US"/>
        </a:p>
      </dgm:t>
    </dgm:pt>
    <dgm:pt modelId="{325128F3-A5BD-43B3-8C4A-8748CB1234A6}">
      <dgm:prSet phldrT="[Text]" custT="1"/>
      <dgm:spPr/>
      <dgm:t>
        <a:bodyPr/>
        <a:lstStyle/>
        <a:p>
          <a:r>
            <a:rPr lang="en-US" sz="1600" dirty="0" err="1"/>
            <a:t>akar</a:t>
          </a:r>
          <a:r>
            <a:rPr lang="en-US" sz="1600" dirty="0"/>
            <a:t> </a:t>
          </a:r>
          <a:r>
            <a:rPr lang="en-US" sz="1600" dirty="0" err="1"/>
            <a:t>persoalan</a:t>
          </a:r>
          <a:r>
            <a:rPr lang="en-US" sz="1600" dirty="0"/>
            <a:t> </a:t>
          </a:r>
          <a:r>
            <a:rPr lang="en-US" sz="1600" dirty="0" err="1"/>
            <a:t>terorisme</a:t>
          </a:r>
          <a:r>
            <a:rPr lang="en-US" sz="1600" dirty="0"/>
            <a:t> : </a:t>
          </a:r>
          <a:r>
            <a:rPr lang="en-US" sz="1600" dirty="0" err="1"/>
            <a:t>Ketimpangan</a:t>
          </a:r>
          <a:r>
            <a:rPr lang="en-US" sz="1600" dirty="0"/>
            <a:t> </a:t>
          </a:r>
          <a:r>
            <a:rPr lang="en-US" sz="1600" dirty="0" err="1"/>
            <a:t>sosial</a:t>
          </a:r>
          <a:r>
            <a:rPr lang="en-US" sz="1600" dirty="0"/>
            <a:t> </a:t>
          </a:r>
          <a:r>
            <a:rPr lang="en-US" sz="1600" dirty="0" err="1"/>
            <a:t>dan</a:t>
          </a:r>
          <a:r>
            <a:rPr lang="en-US" sz="1600" dirty="0"/>
            <a:t> </a:t>
          </a:r>
          <a:r>
            <a:rPr lang="en-US" sz="1600" dirty="0" err="1"/>
            <a:t>ekonomi</a:t>
          </a:r>
          <a:r>
            <a:rPr lang="en-US" sz="1600" dirty="0"/>
            <a:t> </a:t>
          </a:r>
          <a:r>
            <a:rPr lang="en-US" sz="1600" dirty="0" err="1"/>
            <a:t>harus</a:t>
          </a:r>
          <a:r>
            <a:rPr lang="en-US" sz="1600" dirty="0"/>
            <a:t> </a:t>
          </a:r>
          <a:r>
            <a:rPr lang="en-US" sz="1600" dirty="0" err="1"/>
            <a:t>diakhiri</a:t>
          </a:r>
          <a:r>
            <a:rPr lang="en-US" sz="1600" dirty="0"/>
            <a:t> </a:t>
          </a:r>
          <a:r>
            <a:rPr lang="en-US" sz="1600" dirty="0" err="1"/>
            <a:t>dengan</a:t>
          </a:r>
          <a:r>
            <a:rPr lang="en-US" sz="1600" dirty="0"/>
            <a:t> </a:t>
          </a:r>
          <a:r>
            <a:rPr lang="en-US" sz="1600" dirty="0" err="1"/>
            <a:t>kebijakan</a:t>
          </a:r>
          <a:r>
            <a:rPr lang="en-US" sz="1600" dirty="0"/>
            <a:t> </a:t>
          </a:r>
          <a:r>
            <a:rPr lang="en-US" sz="1600" dirty="0" err="1"/>
            <a:t>penguatan</a:t>
          </a:r>
          <a:r>
            <a:rPr lang="en-US" sz="1600" dirty="0"/>
            <a:t> </a:t>
          </a:r>
          <a:r>
            <a:rPr lang="en-US" sz="1600" dirty="0" err="1"/>
            <a:t>ekonomi</a:t>
          </a:r>
          <a:r>
            <a:rPr lang="en-US" sz="1600" dirty="0"/>
            <a:t> </a:t>
          </a:r>
          <a:r>
            <a:rPr lang="en-US" sz="1600" dirty="0" err="1"/>
            <a:t>inklusif</a:t>
          </a:r>
          <a:r>
            <a:rPr lang="en-US" sz="1600" dirty="0"/>
            <a:t> </a:t>
          </a:r>
          <a:r>
            <a:rPr lang="en-US" sz="1600" dirty="0" err="1"/>
            <a:t>bagi</a:t>
          </a:r>
          <a:r>
            <a:rPr lang="en-US" sz="1600" dirty="0"/>
            <a:t> </a:t>
          </a:r>
          <a:r>
            <a:rPr lang="en-US" sz="1600" dirty="0" err="1"/>
            <a:t>kelompok</a:t>
          </a:r>
          <a:r>
            <a:rPr lang="en-US" sz="1600" dirty="0"/>
            <a:t> yang </a:t>
          </a:r>
          <a:r>
            <a:rPr lang="en-US" sz="1600" dirty="0" err="1"/>
            <a:t>rentan</a:t>
          </a:r>
          <a:r>
            <a:rPr lang="en-US" sz="1600" dirty="0"/>
            <a:t> </a:t>
          </a:r>
          <a:r>
            <a:rPr lang="en-US" sz="1600" dirty="0" err="1"/>
            <a:t>radikalisme</a:t>
          </a:r>
          <a:r>
            <a:rPr lang="en-US" sz="1600" dirty="0"/>
            <a:t>.</a:t>
          </a:r>
        </a:p>
      </dgm:t>
    </dgm:pt>
    <dgm:pt modelId="{6753FDCD-8047-4095-A366-F7F3CEE3BECA}" type="parTrans" cxnId="{8BF5A4C9-E034-4A4D-877B-0BCC8CE1C1DD}">
      <dgm:prSet/>
      <dgm:spPr/>
      <dgm:t>
        <a:bodyPr/>
        <a:lstStyle/>
        <a:p>
          <a:endParaRPr lang="en-US"/>
        </a:p>
      </dgm:t>
    </dgm:pt>
    <dgm:pt modelId="{B437CC8B-F05C-40D7-ABA4-6C3A5CA4E093}" type="sibTrans" cxnId="{8BF5A4C9-E034-4A4D-877B-0BCC8CE1C1DD}">
      <dgm:prSet/>
      <dgm:spPr/>
      <dgm:t>
        <a:bodyPr/>
        <a:lstStyle/>
        <a:p>
          <a:endParaRPr lang="en-US"/>
        </a:p>
      </dgm:t>
    </dgm:pt>
    <dgm:pt modelId="{6231AB88-97BE-40F1-96BB-4C840C669B5E}">
      <dgm:prSet phldrT="[Text]"/>
      <dgm:spPr/>
      <dgm:t>
        <a:bodyPr/>
        <a:lstStyle/>
        <a:p>
          <a:r>
            <a:rPr lang="en-US" dirty="0"/>
            <a:t>Indonesia </a:t>
          </a:r>
          <a:r>
            <a:rPr lang="en-US" dirty="0" err="1"/>
            <a:t>mulai</a:t>
          </a:r>
          <a:r>
            <a:rPr lang="en-US" dirty="0"/>
            <a:t> </a:t>
          </a:r>
          <a:r>
            <a:rPr lang="en-US" dirty="0" err="1"/>
            <a:t>represif</a:t>
          </a:r>
          <a:endParaRPr lang="en-US" dirty="0"/>
        </a:p>
      </dgm:t>
    </dgm:pt>
    <dgm:pt modelId="{3142A67D-83FD-4330-98D7-D3DA8891469C}" type="parTrans" cxnId="{9CB0A432-0A88-4A08-BE74-2E287DD2DF96}">
      <dgm:prSet/>
      <dgm:spPr/>
      <dgm:t>
        <a:bodyPr/>
        <a:lstStyle/>
        <a:p>
          <a:endParaRPr lang="en-US"/>
        </a:p>
      </dgm:t>
    </dgm:pt>
    <dgm:pt modelId="{FC43F651-5389-4BC8-9700-AF1A0C16EEBD}" type="sibTrans" cxnId="{9CB0A432-0A88-4A08-BE74-2E287DD2DF96}">
      <dgm:prSet/>
      <dgm:spPr/>
      <dgm:t>
        <a:bodyPr/>
        <a:lstStyle/>
        <a:p>
          <a:endParaRPr lang="en-US"/>
        </a:p>
      </dgm:t>
    </dgm:pt>
    <dgm:pt modelId="{8FC2C36C-6CE8-4F10-9A7E-95E539162579}">
      <dgm:prSet phldrT="[Text]"/>
      <dgm:spPr/>
      <dgm:t>
        <a:bodyPr/>
        <a:lstStyle/>
        <a:p>
          <a:r>
            <a:rPr lang="en-US" dirty="0"/>
            <a:t>Jokowi  :   </a:t>
          </a:r>
          <a:r>
            <a:rPr lang="en-US" dirty="0" err="1"/>
            <a:t>Konstitusi</a:t>
          </a:r>
          <a:r>
            <a:rPr lang="en-US" dirty="0"/>
            <a:t> </a:t>
          </a:r>
          <a:r>
            <a:rPr lang="en-US" dirty="0" err="1"/>
            <a:t>menjamin</a:t>
          </a:r>
          <a:r>
            <a:rPr lang="en-US" dirty="0"/>
            <a:t> </a:t>
          </a:r>
          <a:r>
            <a:rPr lang="en-US" dirty="0" err="1"/>
            <a:t>kebebasan</a:t>
          </a:r>
          <a:r>
            <a:rPr lang="en-US" dirty="0"/>
            <a:t> </a:t>
          </a:r>
          <a:r>
            <a:rPr lang="en-US" dirty="0" err="1"/>
            <a:t>berserikat</a:t>
          </a:r>
          <a:r>
            <a:rPr lang="en-US" dirty="0"/>
            <a:t> </a:t>
          </a:r>
          <a:r>
            <a:rPr lang="en-US" dirty="0" err="1"/>
            <a:t>dan</a:t>
          </a:r>
          <a:r>
            <a:rPr lang="en-US" dirty="0"/>
            <a:t> </a:t>
          </a:r>
          <a:r>
            <a:rPr lang="en-US" dirty="0" err="1"/>
            <a:t>berkumpul</a:t>
          </a:r>
          <a:r>
            <a:rPr lang="en-US" dirty="0"/>
            <a:t>. </a:t>
          </a:r>
          <a:r>
            <a:rPr lang="en-US" dirty="0" err="1"/>
            <a:t>Namun</a:t>
          </a:r>
          <a:r>
            <a:rPr lang="en-US" dirty="0"/>
            <a:t>, </a:t>
          </a:r>
          <a:r>
            <a:rPr lang="en-US" dirty="0" err="1"/>
            <a:t>apabila</a:t>
          </a:r>
          <a:r>
            <a:rPr lang="en-US" dirty="0"/>
            <a:t> </a:t>
          </a:r>
          <a:r>
            <a:rPr lang="en-US" dirty="0" err="1"/>
            <a:t>ada</a:t>
          </a:r>
          <a:r>
            <a:rPr lang="en-US" dirty="0"/>
            <a:t> </a:t>
          </a:r>
          <a:r>
            <a:rPr lang="en-US" dirty="0" err="1"/>
            <a:t>organisasi</a:t>
          </a:r>
          <a:r>
            <a:rPr lang="en-US" dirty="0"/>
            <a:t> yang </a:t>
          </a:r>
          <a:r>
            <a:rPr lang="en-US" dirty="0" err="1"/>
            <a:t>bertentangan</a:t>
          </a:r>
          <a:r>
            <a:rPr lang="en-US" dirty="0"/>
            <a:t> </a:t>
          </a:r>
          <a:r>
            <a:rPr lang="en-US" dirty="0" err="1"/>
            <a:t>dengan</a:t>
          </a:r>
          <a:r>
            <a:rPr lang="en-US" dirty="0"/>
            <a:t> </a:t>
          </a:r>
          <a:r>
            <a:rPr lang="en-US" dirty="0" err="1"/>
            <a:t>konstitusi</a:t>
          </a:r>
          <a:r>
            <a:rPr lang="en-US" dirty="0"/>
            <a:t>, </a:t>
          </a:r>
          <a:r>
            <a:rPr lang="en-US" dirty="0" err="1"/>
            <a:t>akan</a:t>
          </a:r>
          <a:r>
            <a:rPr lang="en-US" dirty="0"/>
            <a:t> </a:t>
          </a:r>
          <a:r>
            <a:rPr lang="en-US" dirty="0" err="1"/>
            <a:t>digebuk</a:t>
          </a:r>
          <a:r>
            <a:rPr lang="en-US" dirty="0"/>
            <a:t>  (17/5)</a:t>
          </a:r>
        </a:p>
      </dgm:t>
    </dgm:pt>
    <dgm:pt modelId="{13D1BA59-A829-4AC0-B04C-B14BAC40A8C5}" type="parTrans" cxnId="{F06918C6-845D-4B16-99F5-F716D5D21A95}">
      <dgm:prSet/>
      <dgm:spPr/>
      <dgm:t>
        <a:bodyPr/>
        <a:lstStyle/>
        <a:p>
          <a:endParaRPr lang="en-US"/>
        </a:p>
      </dgm:t>
    </dgm:pt>
    <dgm:pt modelId="{85798AF1-8916-4A46-8C23-281DA6552829}" type="sibTrans" cxnId="{F06918C6-845D-4B16-99F5-F716D5D21A95}">
      <dgm:prSet/>
      <dgm:spPr/>
      <dgm:t>
        <a:bodyPr/>
        <a:lstStyle/>
        <a:p>
          <a:endParaRPr lang="en-US"/>
        </a:p>
      </dgm:t>
    </dgm:pt>
    <dgm:pt modelId="{D57360E4-104D-426C-BCFA-8E8E2B6E732E}">
      <dgm:prSet phldrT="[Text]"/>
      <dgm:spPr/>
      <dgm:t>
        <a:bodyPr/>
        <a:lstStyle/>
        <a:p>
          <a:r>
            <a:rPr lang="en-US" dirty="0"/>
            <a:t>Jokowi :  </a:t>
          </a:r>
          <a:r>
            <a:rPr lang="en-US" dirty="0" err="1"/>
            <a:t>bubarkan</a:t>
          </a:r>
          <a:r>
            <a:rPr lang="en-US" dirty="0"/>
            <a:t> </a:t>
          </a:r>
          <a:r>
            <a:rPr lang="en-US" dirty="0" err="1"/>
            <a:t>Ormas</a:t>
          </a:r>
          <a:r>
            <a:rPr lang="en-US" dirty="0"/>
            <a:t> anti </a:t>
          </a:r>
          <a:r>
            <a:rPr lang="en-US" dirty="0" err="1"/>
            <a:t>Pancasila</a:t>
          </a:r>
          <a:r>
            <a:rPr lang="en-US" dirty="0"/>
            <a:t> </a:t>
          </a:r>
          <a:r>
            <a:rPr lang="en-US" dirty="0" err="1"/>
            <a:t>bukan</a:t>
          </a:r>
          <a:r>
            <a:rPr lang="en-US" dirty="0"/>
            <a:t> </a:t>
          </a:r>
          <a:r>
            <a:rPr lang="en-US" dirty="0" err="1"/>
            <a:t>untuk</a:t>
          </a:r>
          <a:r>
            <a:rPr lang="en-US" dirty="0"/>
            <a:t> </a:t>
          </a:r>
          <a:r>
            <a:rPr lang="en-US" dirty="0" err="1"/>
            <a:t>menghambat</a:t>
          </a:r>
          <a:r>
            <a:rPr lang="en-US" dirty="0"/>
            <a:t> proses </a:t>
          </a:r>
          <a:r>
            <a:rPr lang="en-US" dirty="0" err="1"/>
            <a:t>demokrasi</a:t>
          </a:r>
          <a:r>
            <a:rPr lang="en-US" dirty="0"/>
            <a:t> (5/5)</a:t>
          </a:r>
        </a:p>
      </dgm:t>
    </dgm:pt>
    <dgm:pt modelId="{522FED57-6C9F-4E27-9565-333E44903CBB}" type="parTrans" cxnId="{BA7CC09E-9F3D-4BDE-BA9C-5BF21213FDE9}">
      <dgm:prSet/>
      <dgm:spPr/>
      <dgm:t>
        <a:bodyPr/>
        <a:lstStyle/>
        <a:p>
          <a:endParaRPr lang="en-US"/>
        </a:p>
      </dgm:t>
    </dgm:pt>
    <dgm:pt modelId="{F41FD40E-95CD-473D-96E2-22247EF4A53A}" type="sibTrans" cxnId="{BA7CC09E-9F3D-4BDE-BA9C-5BF21213FDE9}">
      <dgm:prSet/>
      <dgm:spPr/>
      <dgm:t>
        <a:bodyPr/>
        <a:lstStyle/>
        <a:p>
          <a:endParaRPr lang="en-US"/>
        </a:p>
      </dgm:t>
    </dgm:pt>
    <dgm:pt modelId="{D00DFC7C-3C28-4A28-875F-0299BCCB401B}">
      <dgm:prSet/>
      <dgm:spPr/>
      <dgm:t>
        <a:bodyPr/>
        <a:lstStyle/>
        <a:p>
          <a:r>
            <a:rPr lang="en-US" dirty="0" err="1"/>
            <a:t>pemberantasan</a:t>
          </a:r>
          <a:r>
            <a:rPr lang="en-US" dirty="0"/>
            <a:t> </a:t>
          </a:r>
          <a:r>
            <a:rPr lang="en-US" dirty="0" err="1"/>
            <a:t>terorisme</a:t>
          </a:r>
          <a:r>
            <a:rPr lang="en-US" dirty="0"/>
            <a:t> </a:t>
          </a:r>
          <a:r>
            <a:rPr lang="en-US" dirty="0" err="1"/>
            <a:t>komprehensif</a:t>
          </a:r>
          <a:r>
            <a:rPr lang="en-US" dirty="0"/>
            <a:t> :  </a:t>
          </a:r>
          <a:r>
            <a:rPr lang="en-US" dirty="0" err="1"/>
            <a:t>militer</a:t>
          </a:r>
          <a:r>
            <a:rPr lang="en-US" dirty="0"/>
            <a:t>, </a:t>
          </a:r>
          <a:r>
            <a:rPr lang="en-US" dirty="0" err="1"/>
            <a:t>sosial</a:t>
          </a:r>
          <a:r>
            <a:rPr lang="en-US" dirty="0"/>
            <a:t>, </a:t>
          </a:r>
          <a:r>
            <a:rPr lang="en-US" dirty="0" err="1"/>
            <a:t>budaya</a:t>
          </a:r>
          <a:r>
            <a:rPr lang="en-US" dirty="0"/>
            <a:t>, </a:t>
          </a:r>
          <a:r>
            <a:rPr lang="en-US" dirty="0" err="1"/>
            <a:t>ekonomi</a:t>
          </a:r>
          <a:r>
            <a:rPr lang="en-US" dirty="0"/>
            <a:t>, </a:t>
          </a:r>
          <a:r>
            <a:rPr lang="en-US" dirty="0" err="1"/>
            <a:t>dan</a:t>
          </a:r>
          <a:r>
            <a:rPr lang="en-US" dirty="0"/>
            <a:t> </a:t>
          </a:r>
          <a:r>
            <a:rPr lang="en-US" dirty="0" err="1"/>
            <a:t>politik</a:t>
          </a:r>
          <a:endParaRPr lang="en-US" dirty="0"/>
        </a:p>
      </dgm:t>
    </dgm:pt>
    <dgm:pt modelId="{6BA9C063-48BB-4BB3-9628-8DC80BC0E86C}" type="parTrans" cxnId="{A3961B07-CA8D-4A26-A7CB-2E99C7E0D3E0}">
      <dgm:prSet/>
      <dgm:spPr/>
      <dgm:t>
        <a:bodyPr/>
        <a:lstStyle/>
        <a:p>
          <a:endParaRPr lang="en-US"/>
        </a:p>
      </dgm:t>
    </dgm:pt>
    <dgm:pt modelId="{73CE71E4-389E-4E52-8D17-8E6F9C5E2298}" type="sibTrans" cxnId="{A3961B07-CA8D-4A26-A7CB-2E99C7E0D3E0}">
      <dgm:prSet/>
      <dgm:spPr/>
      <dgm:t>
        <a:bodyPr/>
        <a:lstStyle/>
        <a:p>
          <a:endParaRPr lang="en-US"/>
        </a:p>
      </dgm:t>
    </dgm:pt>
    <dgm:pt modelId="{E67217D4-6039-410D-A07D-62253C18ED89}" type="pres">
      <dgm:prSet presAssocID="{D0907204-209A-41CA-A564-9DF2DA4E47A3}" presName="Name0" presStyleCnt="0">
        <dgm:presLayoutVars>
          <dgm:chMax val="7"/>
          <dgm:dir/>
          <dgm:animLvl val="lvl"/>
          <dgm:resizeHandles val="exact"/>
        </dgm:presLayoutVars>
      </dgm:prSet>
      <dgm:spPr/>
      <dgm:t>
        <a:bodyPr/>
        <a:lstStyle/>
        <a:p>
          <a:endParaRPr lang="en-US"/>
        </a:p>
      </dgm:t>
    </dgm:pt>
    <dgm:pt modelId="{EFA41526-D308-4A37-81AC-E502F73B069E}" type="pres">
      <dgm:prSet presAssocID="{C254998B-28EC-4242-9105-73BB716B3466}" presName="circle1" presStyleLbl="node1" presStyleIdx="0" presStyleCnt="3"/>
      <dgm:spPr/>
    </dgm:pt>
    <dgm:pt modelId="{CC324FA2-C296-4220-8E90-DAA57D0EF5A6}" type="pres">
      <dgm:prSet presAssocID="{C254998B-28EC-4242-9105-73BB716B3466}" presName="space" presStyleCnt="0"/>
      <dgm:spPr/>
    </dgm:pt>
    <dgm:pt modelId="{BC6EB538-0855-401E-8882-3F761BE3CC11}" type="pres">
      <dgm:prSet presAssocID="{C254998B-28EC-4242-9105-73BB716B3466}" presName="rect1" presStyleLbl="alignAcc1" presStyleIdx="0" presStyleCnt="3"/>
      <dgm:spPr/>
      <dgm:t>
        <a:bodyPr/>
        <a:lstStyle/>
        <a:p>
          <a:endParaRPr lang="en-US"/>
        </a:p>
      </dgm:t>
    </dgm:pt>
    <dgm:pt modelId="{1107A506-D613-484E-A302-21EDC35A1CDA}" type="pres">
      <dgm:prSet presAssocID="{092D4A15-42F6-4684-A17D-87D26E6208BB}" presName="vertSpace2" presStyleLbl="node1" presStyleIdx="0" presStyleCnt="3"/>
      <dgm:spPr/>
    </dgm:pt>
    <dgm:pt modelId="{DB1CE14B-1544-4EED-91C0-E9BD48A44A9F}" type="pres">
      <dgm:prSet presAssocID="{092D4A15-42F6-4684-A17D-87D26E6208BB}" presName="circle2" presStyleLbl="node1" presStyleIdx="1" presStyleCnt="3"/>
      <dgm:spPr/>
    </dgm:pt>
    <dgm:pt modelId="{E1CEDA7C-5EA6-40F9-9D08-8D72E175BFB5}" type="pres">
      <dgm:prSet presAssocID="{092D4A15-42F6-4684-A17D-87D26E6208BB}" presName="rect2" presStyleLbl="alignAcc1" presStyleIdx="1" presStyleCnt="3"/>
      <dgm:spPr/>
      <dgm:t>
        <a:bodyPr/>
        <a:lstStyle/>
        <a:p>
          <a:endParaRPr lang="en-US"/>
        </a:p>
      </dgm:t>
    </dgm:pt>
    <dgm:pt modelId="{A1521825-96E4-461F-912B-F0B3A98BC1CE}" type="pres">
      <dgm:prSet presAssocID="{6231AB88-97BE-40F1-96BB-4C840C669B5E}" presName="vertSpace3" presStyleLbl="node1" presStyleIdx="1" presStyleCnt="3"/>
      <dgm:spPr/>
    </dgm:pt>
    <dgm:pt modelId="{9C73B3BA-2F7D-491A-A03D-9457617E2B8F}" type="pres">
      <dgm:prSet presAssocID="{6231AB88-97BE-40F1-96BB-4C840C669B5E}" presName="circle3" presStyleLbl="node1" presStyleIdx="2" presStyleCnt="3"/>
      <dgm:spPr/>
    </dgm:pt>
    <dgm:pt modelId="{FD5871C0-8DDE-4B36-998C-B7D5D8DC350E}" type="pres">
      <dgm:prSet presAssocID="{6231AB88-97BE-40F1-96BB-4C840C669B5E}" presName="rect3" presStyleLbl="alignAcc1" presStyleIdx="2" presStyleCnt="3"/>
      <dgm:spPr/>
      <dgm:t>
        <a:bodyPr/>
        <a:lstStyle/>
        <a:p>
          <a:endParaRPr lang="en-US"/>
        </a:p>
      </dgm:t>
    </dgm:pt>
    <dgm:pt modelId="{30A3C174-ADB4-4A93-9135-51C10CBED0A2}" type="pres">
      <dgm:prSet presAssocID="{C254998B-28EC-4242-9105-73BB716B3466}" presName="rect1ParTx" presStyleLbl="alignAcc1" presStyleIdx="2" presStyleCnt="3">
        <dgm:presLayoutVars>
          <dgm:chMax val="1"/>
          <dgm:bulletEnabled val="1"/>
        </dgm:presLayoutVars>
      </dgm:prSet>
      <dgm:spPr/>
      <dgm:t>
        <a:bodyPr/>
        <a:lstStyle/>
        <a:p>
          <a:endParaRPr lang="en-US"/>
        </a:p>
      </dgm:t>
    </dgm:pt>
    <dgm:pt modelId="{04AF0715-1FF8-49EA-92CE-7EFEC4025E1D}" type="pres">
      <dgm:prSet presAssocID="{C254998B-28EC-4242-9105-73BB716B3466}" presName="rect1ChTx" presStyleLbl="alignAcc1" presStyleIdx="2" presStyleCnt="3">
        <dgm:presLayoutVars>
          <dgm:bulletEnabled val="1"/>
        </dgm:presLayoutVars>
      </dgm:prSet>
      <dgm:spPr/>
      <dgm:t>
        <a:bodyPr/>
        <a:lstStyle/>
        <a:p>
          <a:endParaRPr lang="en-US"/>
        </a:p>
      </dgm:t>
    </dgm:pt>
    <dgm:pt modelId="{37B473BD-15EF-49D1-A6DC-929255C49033}" type="pres">
      <dgm:prSet presAssocID="{092D4A15-42F6-4684-A17D-87D26E6208BB}" presName="rect2ParTx" presStyleLbl="alignAcc1" presStyleIdx="2" presStyleCnt="3">
        <dgm:presLayoutVars>
          <dgm:chMax val="1"/>
          <dgm:bulletEnabled val="1"/>
        </dgm:presLayoutVars>
      </dgm:prSet>
      <dgm:spPr/>
      <dgm:t>
        <a:bodyPr/>
        <a:lstStyle/>
        <a:p>
          <a:endParaRPr lang="en-US"/>
        </a:p>
      </dgm:t>
    </dgm:pt>
    <dgm:pt modelId="{2B9DDF95-4F06-46DB-8375-1BF8AB7A41D8}" type="pres">
      <dgm:prSet presAssocID="{092D4A15-42F6-4684-A17D-87D26E6208BB}" presName="rect2ChTx" presStyleLbl="alignAcc1" presStyleIdx="2" presStyleCnt="3">
        <dgm:presLayoutVars>
          <dgm:bulletEnabled val="1"/>
        </dgm:presLayoutVars>
      </dgm:prSet>
      <dgm:spPr/>
      <dgm:t>
        <a:bodyPr/>
        <a:lstStyle/>
        <a:p>
          <a:endParaRPr lang="en-US"/>
        </a:p>
      </dgm:t>
    </dgm:pt>
    <dgm:pt modelId="{4B776A12-CEBB-4B84-B0A6-D667F10A3872}" type="pres">
      <dgm:prSet presAssocID="{6231AB88-97BE-40F1-96BB-4C840C669B5E}" presName="rect3ParTx" presStyleLbl="alignAcc1" presStyleIdx="2" presStyleCnt="3">
        <dgm:presLayoutVars>
          <dgm:chMax val="1"/>
          <dgm:bulletEnabled val="1"/>
        </dgm:presLayoutVars>
      </dgm:prSet>
      <dgm:spPr/>
      <dgm:t>
        <a:bodyPr/>
        <a:lstStyle/>
        <a:p>
          <a:endParaRPr lang="en-US"/>
        </a:p>
      </dgm:t>
    </dgm:pt>
    <dgm:pt modelId="{2025F084-A6B3-4B16-BF2A-2B027CEE74AC}" type="pres">
      <dgm:prSet presAssocID="{6231AB88-97BE-40F1-96BB-4C840C669B5E}" presName="rect3ChTx" presStyleLbl="alignAcc1" presStyleIdx="2" presStyleCnt="3">
        <dgm:presLayoutVars>
          <dgm:bulletEnabled val="1"/>
        </dgm:presLayoutVars>
      </dgm:prSet>
      <dgm:spPr/>
      <dgm:t>
        <a:bodyPr/>
        <a:lstStyle/>
        <a:p>
          <a:endParaRPr lang="en-US"/>
        </a:p>
      </dgm:t>
    </dgm:pt>
  </dgm:ptLst>
  <dgm:cxnLst>
    <dgm:cxn modelId="{1D66F538-F21F-478F-8629-3631E279AB9A}" srcId="{D0907204-209A-41CA-A564-9DF2DA4E47A3}" destId="{C254998B-28EC-4242-9105-73BB716B3466}" srcOrd="0" destOrd="0" parTransId="{1EDADFF2-B038-462F-B3DB-F64364708CAD}" sibTransId="{022350E4-3EF7-4C12-9A78-627EBD443E4E}"/>
    <dgm:cxn modelId="{2BEF4785-9041-41DC-8141-14A97562DF8D}" type="presOf" srcId="{C25EE4B5-ABF0-4678-A0B5-80A6EC80ED50}" destId="{2B9DDF95-4F06-46DB-8375-1BF8AB7A41D8}" srcOrd="0" destOrd="0" presId="urn:microsoft.com/office/officeart/2005/8/layout/target3"/>
    <dgm:cxn modelId="{AD365433-A1FC-4FC6-8A62-6FFFEAF46FDD}" type="presOf" srcId="{C254998B-28EC-4242-9105-73BB716B3466}" destId="{BC6EB538-0855-401E-8882-3F761BE3CC11}" srcOrd="0" destOrd="0" presId="urn:microsoft.com/office/officeart/2005/8/layout/target3"/>
    <dgm:cxn modelId="{2D100768-5BCF-48AF-8FE9-A774E2F3460D}" type="presOf" srcId="{CF09BE69-2C8B-473C-B85E-1582E5BD7634}" destId="{04AF0715-1FF8-49EA-92CE-7EFEC4025E1D}" srcOrd="0" destOrd="0" presId="urn:microsoft.com/office/officeart/2005/8/layout/target3"/>
    <dgm:cxn modelId="{62237C55-F216-49E2-B90C-4AA6C6D7BBFC}" type="presOf" srcId="{325128F3-A5BD-43B3-8C4A-8748CB1234A6}" destId="{2B9DDF95-4F06-46DB-8375-1BF8AB7A41D8}" srcOrd="0" destOrd="1" presId="urn:microsoft.com/office/officeart/2005/8/layout/target3"/>
    <dgm:cxn modelId="{9EF7A8ED-DB3C-4CC5-B574-2DDDACD8C2FE}" srcId="{C254998B-28EC-4242-9105-73BB716B3466}" destId="{7FB01ED8-5462-41A9-8967-02339CB0B67D}" srcOrd="2" destOrd="0" parTransId="{905732FC-04C0-4D3E-8986-FC5D2C8C8BF9}" sibTransId="{0152DC11-80C5-4439-A229-00B00C050383}"/>
    <dgm:cxn modelId="{C49743A7-DCED-49D3-894F-F17A8E4CBAAC}" type="presOf" srcId="{C254998B-28EC-4242-9105-73BB716B3466}" destId="{30A3C174-ADB4-4A93-9135-51C10CBED0A2}" srcOrd="1" destOrd="0" presId="urn:microsoft.com/office/officeart/2005/8/layout/target3"/>
    <dgm:cxn modelId="{AAE16F34-1508-4995-808C-2B3B2E7DAAF8}" type="presOf" srcId="{6231AB88-97BE-40F1-96BB-4C840C669B5E}" destId="{FD5871C0-8DDE-4B36-998C-B7D5D8DC350E}" srcOrd="0" destOrd="0" presId="urn:microsoft.com/office/officeart/2005/8/layout/target3"/>
    <dgm:cxn modelId="{055177B9-2BB5-4ECC-B7AB-D6CF3BC70513}" srcId="{C254998B-28EC-4242-9105-73BB716B3466}" destId="{CF09BE69-2C8B-473C-B85E-1582E5BD7634}" srcOrd="0" destOrd="0" parTransId="{3B028C37-87E5-43C4-B533-4CC0B937F44D}" sibTransId="{B93188BA-A5B6-448F-BF19-389B3F0199EB}"/>
    <dgm:cxn modelId="{FEFE7DD1-F047-4633-BD08-772218898E9E}" type="presOf" srcId="{092D4A15-42F6-4684-A17D-87D26E6208BB}" destId="{E1CEDA7C-5EA6-40F9-9D08-8D72E175BFB5}" srcOrd="0" destOrd="0" presId="urn:microsoft.com/office/officeart/2005/8/layout/target3"/>
    <dgm:cxn modelId="{0E8DC90C-4FC4-43FB-92BE-4E52E39C28A1}" type="presOf" srcId="{D0907204-209A-41CA-A564-9DF2DA4E47A3}" destId="{E67217D4-6039-410D-A07D-62253C18ED89}" srcOrd="0" destOrd="0" presId="urn:microsoft.com/office/officeart/2005/8/layout/target3"/>
    <dgm:cxn modelId="{AF4C5D8D-229D-45B1-AB15-63D1FA589001}" type="presOf" srcId="{8FC2C36C-6CE8-4F10-9A7E-95E539162579}" destId="{2025F084-A6B3-4B16-BF2A-2B027CEE74AC}" srcOrd="0" destOrd="0" presId="urn:microsoft.com/office/officeart/2005/8/layout/target3"/>
    <dgm:cxn modelId="{A3961B07-CA8D-4A26-A7CB-2E99C7E0D3E0}" srcId="{C254998B-28EC-4242-9105-73BB716B3466}" destId="{D00DFC7C-3C28-4A28-875F-0299BCCB401B}" srcOrd="1" destOrd="0" parTransId="{6BA9C063-48BB-4BB3-9628-8DC80BC0E86C}" sibTransId="{73CE71E4-389E-4E52-8D17-8E6F9C5E2298}"/>
    <dgm:cxn modelId="{77620F0B-C001-4A54-8790-174EB1B202C4}" type="presOf" srcId="{6231AB88-97BE-40F1-96BB-4C840C669B5E}" destId="{4B776A12-CEBB-4B84-B0A6-D667F10A3872}" srcOrd="1" destOrd="0" presId="urn:microsoft.com/office/officeart/2005/8/layout/target3"/>
    <dgm:cxn modelId="{0A17DB14-AF7A-41EA-B9E2-E7D02517D642}" type="presOf" srcId="{092D4A15-42F6-4684-A17D-87D26E6208BB}" destId="{37B473BD-15EF-49D1-A6DC-929255C49033}" srcOrd="1" destOrd="0" presId="urn:microsoft.com/office/officeart/2005/8/layout/target3"/>
    <dgm:cxn modelId="{F06918C6-845D-4B16-99F5-F716D5D21A95}" srcId="{6231AB88-97BE-40F1-96BB-4C840C669B5E}" destId="{8FC2C36C-6CE8-4F10-9A7E-95E539162579}" srcOrd="0" destOrd="0" parTransId="{13D1BA59-A829-4AC0-B04C-B14BAC40A8C5}" sibTransId="{85798AF1-8916-4A46-8C23-281DA6552829}"/>
    <dgm:cxn modelId="{BA7CC09E-9F3D-4BDE-BA9C-5BF21213FDE9}" srcId="{6231AB88-97BE-40F1-96BB-4C840C669B5E}" destId="{D57360E4-104D-426C-BCFA-8E8E2B6E732E}" srcOrd="1" destOrd="0" parTransId="{522FED57-6C9F-4E27-9565-333E44903CBB}" sibTransId="{F41FD40E-95CD-473D-96E2-22247EF4A53A}"/>
    <dgm:cxn modelId="{33A2AC30-54D1-487D-9475-380E553D74D9}" type="presOf" srcId="{D00DFC7C-3C28-4A28-875F-0299BCCB401B}" destId="{04AF0715-1FF8-49EA-92CE-7EFEC4025E1D}" srcOrd="0" destOrd="1" presId="urn:microsoft.com/office/officeart/2005/8/layout/target3"/>
    <dgm:cxn modelId="{E0F5CE0C-5E7B-49ED-8376-B63584BE15AF}" type="presOf" srcId="{D57360E4-104D-426C-BCFA-8E8E2B6E732E}" destId="{2025F084-A6B3-4B16-BF2A-2B027CEE74AC}" srcOrd="0" destOrd="1" presId="urn:microsoft.com/office/officeart/2005/8/layout/target3"/>
    <dgm:cxn modelId="{05BD36CB-203A-46AE-A2CD-EF9F2EAC12C7}" srcId="{D0907204-209A-41CA-A564-9DF2DA4E47A3}" destId="{092D4A15-42F6-4684-A17D-87D26E6208BB}" srcOrd="1" destOrd="0" parTransId="{5DBA3C28-8849-4C40-BD41-27E1E6C653AC}" sibTransId="{4F07144B-BEF0-4238-96C4-97C398E0A5CE}"/>
    <dgm:cxn modelId="{F0FC063A-D9D2-41DC-A581-E26C5C82041D}" type="presOf" srcId="{7FB01ED8-5462-41A9-8967-02339CB0B67D}" destId="{04AF0715-1FF8-49EA-92CE-7EFEC4025E1D}" srcOrd="0" destOrd="2" presId="urn:microsoft.com/office/officeart/2005/8/layout/target3"/>
    <dgm:cxn modelId="{9CB0A432-0A88-4A08-BE74-2E287DD2DF96}" srcId="{D0907204-209A-41CA-A564-9DF2DA4E47A3}" destId="{6231AB88-97BE-40F1-96BB-4C840C669B5E}" srcOrd="2" destOrd="0" parTransId="{3142A67D-83FD-4330-98D7-D3DA8891469C}" sibTransId="{FC43F651-5389-4BC8-9700-AF1A0C16EEBD}"/>
    <dgm:cxn modelId="{28EDC9C9-CC10-4EC9-952C-2E61FD51037D}" srcId="{092D4A15-42F6-4684-A17D-87D26E6208BB}" destId="{C25EE4B5-ABF0-4678-A0B5-80A6EC80ED50}" srcOrd="0" destOrd="0" parTransId="{83EBD499-5839-4EB3-A1E6-169765E25C1B}" sibTransId="{CFFDFA8D-3106-4D46-A6FB-515106C1E46E}"/>
    <dgm:cxn modelId="{8BF5A4C9-E034-4A4D-877B-0BCC8CE1C1DD}" srcId="{092D4A15-42F6-4684-A17D-87D26E6208BB}" destId="{325128F3-A5BD-43B3-8C4A-8748CB1234A6}" srcOrd="1" destOrd="0" parTransId="{6753FDCD-8047-4095-A366-F7F3CEE3BECA}" sibTransId="{B437CC8B-F05C-40D7-ABA4-6C3A5CA4E093}"/>
    <dgm:cxn modelId="{B316FAB9-2586-4F95-9E3F-DABB9C00FE46}" type="presParOf" srcId="{E67217D4-6039-410D-A07D-62253C18ED89}" destId="{EFA41526-D308-4A37-81AC-E502F73B069E}" srcOrd="0" destOrd="0" presId="urn:microsoft.com/office/officeart/2005/8/layout/target3"/>
    <dgm:cxn modelId="{62882E05-0271-4FE1-8331-C451AB14B987}" type="presParOf" srcId="{E67217D4-6039-410D-A07D-62253C18ED89}" destId="{CC324FA2-C296-4220-8E90-DAA57D0EF5A6}" srcOrd="1" destOrd="0" presId="urn:microsoft.com/office/officeart/2005/8/layout/target3"/>
    <dgm:cxn modelId="{B3A2180A-89AF-4759-86EA-49230638A13E}" type="presParOf" srcId="{E67217D4-6039-410D-A07D-62253C18ED89}" destId="{BC6EB538-0855-401E-8882-3F761BE3CC11}" srcOrd="2" destOrd="0" presId="urn:microsoft.com/office/officeart/2005/8/layout/target3"/>
    <dgm:cxn modelId="{38EE00EE-EEF9-4D31-B3F5-CF68667F1769}" type="presParOf" srcId="{E67217D4-6039-410D-A07D-62253C18ED89}" destId="{1107A506-D613-484E-A302-21EDC35A1CDA}" srcOrd="3" destOrd="0" presId="urn:microsoft.com/office/officeart/2005/8/layout/target3"/>
    <dgm:cxn modelId="{FDCA72B4-D230-4030-840B-00BEF1B015D3}" type="presParOf" srcId="{E67217D4-6039-410D-A07D-62253C18ED89}" destId="{DB1CE14B-1544-4EED-91C0-E9BD48A44A9F}" srcOrd="4" destOrd="0" presId="urn:microsoft.com/office/officeart/2005/8/layout/target3"/>
    <dgm:cxn modelId="{0171F6D7-7DA1-406D-B64D-80230D97FB4D}" type="presParOf" srcId="{E67217D4-6039-410D-A07D-62253C18ED89}" destId="{E1CEDA7C-5EA6-40F9-9D08-8D72E175BFB5}" srcOrd="5" destOrd="0" presId="urn:microsoft.com/office/officeart/2005/8/layout/target3"/>
    <dgm:cxn modelId="{1B0F7D5F-0951-4EEA-85E8-44222C303F7E}" type="presParOf" srcId="{E67217D4-6039-410D-A07D-62253C18ED89}" destId="{A1521825-96E4-461F-912B-F0B3A98BC1CE}" srcOrd="6" destOrd="0" presId="urn:microsoft.com/office/officeart/2005/8/layout/target3"/>
    <dgm:cxn modelId="{26215444-4FFA-47C9-9CFD-72FA9E504222}" type="presParOf" srcId="{E67217D4-6039-410D-A07D-62253C18ED89}" destId="{9C73B3BA-2F7D-491A-A03D-9457617E2B8F}" srcOrd="7" destOrd="0" presId="urn:microsoft.com/office/officeart/2005/8/layout/target3"/>
    <dgm:cxn modelId="{C64A6E25-0214-42E4-8D87-BE966382007D}" type="presParOf" srcId="{E67217D4-6039-410D-A07D-62253C18ED89}" destId="{FD5871C0-8DDE-4B36-998C-B7D5D8DC350E}" srcOrd="8" destOrd="0" presId="urn:microsoft.com/office/officeart/2005/8/layout/target3"/>
    <dgm:cxn modelId="{2F607DA0-665A-401D-9A3A-28026AA811D4}" type="presParOf" srcId="{E67217D4-6039-410D-A07D-62253C18ED89}" destId="{30A3C174-ADB4-4A93-9135-51C10CBED0A2}" srcOrd="9" destOrd="0" presId="urn:microsoft.com/office/officeart/2005/8/layout/target3"/>
    <dgm:cxn modelId="{F87266E9-76DA-420B-BF93-8F7DA19CC302}" type="presParOf" srcId="{E67217D4-6039-410D-A07D-62253C18ED89}" destId="{04AF0715-1FF8-49EA-92CE-7EFEC4025E1D}" srcOrd="10" destOrd="0" presId="urn:microsoft.com/office/officeart/2005/8/layout/target3"/>
    <dgm:cxn modelId="{0C0BFDEE-59E8-4B31-A029-90C0858DE9BC}" type="presParOf" srcId="{E67217D4-6039-410D-A07D-62253C18ED89}" destId="{37B473BD-15EF-49D1-A6DC-929255C49033}" srcOrd="11" destOrd="0" presId="urn:microsoft.com/office/officeart/2005/8/layout/target3"/>
    <dgm:cxn modelId="{0BDD242D-28D2-42CF-9FE1-8CA8BE048DE0}" type="presParOf" srcId="{E67217D4-6039-410D-A07D-62253C18ED89}" destId="{2B9DDF95-4F06-46DB-8375-1BF8AB7A41D8}" srcOrd="12" destOrd="0" presId="urn:microsoft.com/office/officeart/2005/8/layout/target3"/>
    <dgm:cxn modelId="{C04A88AD-D80F-41B9-B35F-0A2BF375BDD2}" type="presParOf" srcId="{E67217D4-6039-410D-A07D-62253C18ED89}" destId="{4B776A12-CEBB-4B84-B0A6-D667F10A3872}" srcOrd="13" destOrd="0" presId="urn:microsoft.com/office/officeart/2005/8/layout/target3"/>
    <dgm:cxn modelId="{4DA721BD-768F-4F67-8B9C-47AD72D11D71}" type="presParOf" srcId="{E67217D4-6039-410D-A07D-62253C18ED89}" destId="{2025F084-A6B3-4B16-BF2A-2B027CEE74AC}" srcOrd="14"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6E40E6-7C48-4B44-B08B-D03CBB151BE0}">
      <dsp:nvSpPr>
        <dsp:cNvPr id="0" name=""/>
        <dsp:cNvSpPr/>
      </dsp:nvSpPr>
      <dsp:spPr>
        <a:xfrm>
          <a:off x="0" y="0"/>
          <a:ext cx="6137628" cy="6137628"/>
        </a:xfrm>
        <a:prstGeom prst="pie">
          <a:avLst>
            <a:gd name="adj1" fmla="val 5400000"/>
            <a:gd name="adj2" fmla="val 16200000"/>
          </a:avLst>
        </a:prstGeom>
        <a:gradFill rotWithShape="0">
          <a:gsLst>
            <a:gs pos="0">
              <a:schemeClr val="accent2">
                <a:hueOff val="0"/>
                <a:satOff val="0"/>
                <a:lumOff val="0"/>
                <a:alphaOff val="0"/>
              </a:schemeClr>
            </a:gs>
            <a:gs pos="100000">
              <a:schemeClr val="accent2">
                <a:hueOff val="0"/>
                <a:satOff val="0"/>
                <a:lumOff val="0"/>
                <a:alphaOff val="0"/>
                <a:shade val="48000"/>
                <a:satMod val="180000"/>
                <a:lumMod val="94000"/>
              </a:schemeClr>
            </a:gs>
            <a:gs pos="100000">
              <a:schemeClr val="accent2">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72572A8-E422-450A-BA32-A1BB67B3839A}">
      <dsp:nvSpPr>
        <dsp:cNvPr id="0" name=""/>
        <dsp:cNvSpPr/>
      </dsp:nvSpPr>
      <dsp:spPr>
        <a:xfrm>
          <a:off x="3068814" y="0"/>
          <a:ext cx="8969197" cy="6137628"/>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a:outerShdw blurRad="76200" dist="38100" dir="5400000" rotWithShape="0">
            <a:srgbClr val="00000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err="1"/>
            <a:t>Menristekdikti</a:t>
          </a:r>
          <a:r>
            <a:rPr lang="en-US" sz="2900" kern="1200" dirty="0"/>
            <a:t> : </a:t>
          </a:r>
          <a:r>
            <a:rPr lang="en-US" sz="2900" kern="1200" dirty="0" err="1"/>
            <a:t>deklarasi</a:t>
          </a:r>
          <a:r>
            <a:rPr lang="en-US" sz="2900" kern="1200" dirty="0"/>
            <a:t> </a:t>
          </a:r>
          <a:r>
            <a:rPr lang="en-US" sz="2900" kern="1200" dirty="0" err="1"/>
            <a:t>antinarkoba</a:t>
          </a:r>
          <a:r>
            <a:rPr lang="en-US" sz="2900" kern="1200" dirty="0"/>
            <a:t> </a:t>
          </a:r>
          <a:r>
            <a:rPr lang="en-US" sz="2900" kern="1200" dirty="0" err="1"/>
            <a:t>dan</a:t>
          </a:r>
          <a:r>
            <a:rPr lang="en-US" sz="2900" kern="1200" dirty="0"/>
            <a:t> </a:t>
          </a:r>
          <a:r>
            <a:rPr lang="en-US" sz="2900" kern="1200" dirty="0" err="1"/>
            <a:t>radikalisme</a:t>
          </a:r>
          <a:r>
            <a:rPr lang="en-US" sz="2900" kern="1200" dirty="0"/>
            <a:t> di UNES Semarang</a:t>
          </a:r>
        </a:p>
      </dsp:txBody>
      <dsp:txXfrm>
        <a:off x="3068814" y="0"/>
        <a:ext cx="4484598" cy="1841292"/>
      </dsp:txXfrm>
    </dsp:sp>
    <dsp:sp modelId="{385166D5-FDAB-42E9-AC82-D03290D026B0}">
      <dsp:nvSpPr>
        <dsp:cNvPr id="0" name=""/>
        <dsp:cNvSpPr/>
      </dsp:nvSpPr>
      <dsp:spPr>
        <a:xfrm>
          <a:off x="1074086" y="1841292"/>
          <a:ext cx="3989454" cy="3989454"/>
        </a:xfrm>
        <a:prstGeom prst="pie">
          <a:avLst>
            <a:gd name="adj1" fmla="val 5400000"/>
            <a:gd name="adj2" fmla="val 16200000"/>
          </a:avLst>
        </a:prstGeom>
        <a:gradFill rotWithShape="0">
          <a:gsLst>
            <a:gs pos="0">
              <a:schemeClr val="accent3">
                <a:hueOff val="0"/>
                <a:satOff val="0"/>
                <a:lumOff val="0"/>
                <a:alphaOff val="0"/>
              </a:schemeClr>
            </a:gs>
            <a:gs pos="100000">
              <a:schemeClr val="accent3">
                <a:hueOff val="0"/>
                <a:satOff val="0"/>
                <a:lumOff val="0"/>
                <a:alphaOff val="0"/>
                <a:shade val="48000"/>
                <a:satMod val="180000"/>
                <a:lumMod val="94000"/>
              </a:schemeClr>
            </a:gs>
            <a:gs pos="100000">
              <a:schemeClr val="accent3">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89BB27D8-FBAF-4FBE-92D1-352C77B224B7}">
      <dsp:nvSpPr>
        <dsp:cNvPr id="0" name=""/>
        <dsp:cNvSpPr/>
      </dsp:nvSpPr>
      <dsp:spPr>
        <a:xfrm>
          <a:off x="3068814" y="1841292"/>
          <a:ext cx="8969197" cy="3989454"/>
        </a:xfrm>
        <a:prstGeom prst="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ln>
        <a:effectLst>
          <a:outerShdw blurRad="76200" dist="38100" dir="5400000" rotWithShape="0">
            <a:srgbClr val="00000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err="1"/>
            <a:t>Kepala</a:t>
          </a:r>
          <a:r>
            <a:rPr lang="en-US" sz="2900" kern="1200" dirty="0"/>
            <a:t> BNPT</a:t>
          </a:r>
          <a:r>
            <a:rPr lang="id-ID" sz="2900" kern="1200" dirty="0"/>
            <a:t>:</a:t>
          </a:r>
        </a:p>
        <a:p>
          <a:pPr lvl="0" algn="ctr" defTabSz="1289050">
            <a:lnSpc>
              <a:spcPct val="90000"/>
            </a:lnSpc>
            <a:spcBef>
              <a:spcPct val="0"/>
            </a:spcBef>
            <a:spcAft>
              <a:spcPct val="35000"/>
            </a:spcAft>
          </a:pPr>
          <a:r>
            <a:rPr lang="en-US" sz="2900" kern="1200" dirty="0"/>
            <a:t> </a:t>
          </a:r>
          <a:r>
            <a:rPr lang="en-US" sz="2900" kern="1200" dirty="0" err="1"/>
            <a:t>Suhardi</a:t>
          </a:r>
          <a:r>
            <a:rPr lang="en-US" sz="2900" kern="1200" dirty="0"/>
            <a:t> </a:t>
          </a:r>
          <a:r>
            <a:rPr lang="en-US" sz="2900" kern="1200" dirty="0" err="1"/>
            <a:t>Alius</a:t>
          </a:r>
          <a:r>
            <a:rPr lang="en-US" sz="2900" kern="1200" dirty="0"/>
            <a:t> </a:t>
          </a:r>
        </a:p>
      </dsp:txBody>
      <dsp:txXfrm>
        <a:off x="3068814" y="1841292"/>
        <a:ext cx="4484598" cy="1841286"/>
      </dsp:txXfrm>
    </dsp:sp>
    <dsp:sp modelId="{5173D3B9-8188-465A-90F9-289B59A31FA1}">
      <dsp:nvSpPr>
        <dsp:cNvPr id="0" name=""/>
        <dsp:cNvSpPr/>
      </dsp:nvSpPr>
      <dsp:spPr>
        <a:xfrm>
          <a:off x="2148170" y="3682578"/>
          <a:ext cx="1841286" cy="1841286"/>
        </a:xfrm>
        <a:prstGeom prst="pie">
          <a:avLst>
            <a:gd name="adj1" fmla="val 5400000"/>
            <a:gd name="adj2" fmla="val 16200000"/>
          </a:avLst>
        </a:prstGeom>
        <a:gradFill rotWithShape="0">
          <a:gsLst>
            <a:gs pos="0">
              <a:schemeClr val="accent4">
                <a:hueOff val="0"/>
                <a:satOff val="0"/>
                <a:lumOff val="0"/>
                <a:alphaOff val="0"/>
              </a:schemeClr>
            </a:gs>
            <a:gs pos="100000">
              <a:schemeClr val="accent4">
                <a:hueOff val="0"/>
                <a:satOff val="0"/>
                <a:lumOff val="0"/>
                <a:alphaOff val="0"/>
                <a:shade val="48000"/>
                <a:satMod val="180000"/>
                <a:lumMod val="94000"/>
              </a:schemeClr>
            </a:gs>
            <a:gs pos="100000">
              <a:schemeClr val="accent4">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115BC3F-C406-4BAD-B199-8DA134FE6E43}">
      <dsp:nvSpPr>
        <dsp:cNvPr id="0" name=""/>
        <dsp:cNvSpPr/>
      </dsp:nvSpPr>
      <dsp:spPr>
        <a:xfrm>
          <a:off x="3068814" y="3682578"/>
          <a:ext cx="8969197" cy="1841286"/>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ln>
        <a:effectLst>
          <a:outerShdw blurRad="76200" dist="38100" dir="5400000" rotWithShape="0">
            <a:srgbClr val="00000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err="1"/>
            <a:t>Mantan</a:t>
          </a:r>
          <a:r>
            <a:rPr lang="en-US" sz="2900" kern="1200" dirty="0"/>
            <a:t> Wakil </a:t>
          </a:r>
          <a:r>
            <a:rPr lang="en-US" sz="2900" kern="1200" dirty="0" err="1"/>
            <a:t>kepala</a:t>
          </a:r>
          <a:r>
            <a:rPr lang="en-US" sz="2900" kern="1200" dirty="0"/>
            <a:t> BIN </a:t>
          </a:r>
          <a:r>
            <a:rPr lang="en-US" sz="2900" kern="1200" dirty="0" err="1"/>
            <a:t>As'ad</a:t>
          </a:r>
          <a:r>
            <a:rPr lang="en-US" sz="2900" kern="1200" dirty="0"/>
            <a:t> Said Ali </a:t>
          </a:r>
        </a:p>
      </dsp:txBody>
      <dsp:txXfrm>
        <a:off x="3068814" y="3682578"/>
        <a:ext cx="4484598" cy="1841286"/>
      </dsp:txXfrm>
    </dsp:sp>
    <dsp:sp modelId="{878A99F7-8264-44AE-B0D1-2287AE80A659}">
      <dsp:nvSpPr>
        <dsp:cNvPr id="0" name=""/>
        <dsp:cNvSpPr/>
      </dsp:nvSpPr>
      <dsp:spPr>
        <a:xfrm>
          <a:off x="7553412" y="0"/>
          <a:ext cx="4484598" cy="1841292"/>
        </a:xfrm>
        <a:prstGeom prst="rect">
          <a:avLst/>
        </a:prstGeom>
        <a:noFill/>
        <a:ln w="12700" cap="flat" cmpd="sng" algn="ctr">
          <a:noFill/>
          <a:prstDash val="solid"/>
        </a:ln>
        <a:effectLst>
          <a:outerShdw blurRad="76200" dist="38100" dir="5400000" rotWithShape="0">
            <a:srgbClr val="000000">
              <a:alpha val="60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247650" tIns="247650" rIns="247650" bIns="247650" numCol="1" spcCol="1270" anchor="ctr" anchorCtr="0">
          <a:noAutofit/>
        </a:bodyPr>
        <a:lstStyle/>
        <a:p>
          <a:pPr marL="171450" lvl="1" indent="-171450" algn="l" defTabSz="711200">
            <a:lnSpc>
              <a:spcPct val="90000"/>
            </a:lnSpc>
            <a:spcBef>
              <a:spcPct val="0"/>
            </a:spcBef>
            <a:spcAft>
              <a:spcPct val="15000"/>
            </a:spcAft>
            <a:buChar char="••"/>
          </a:pPr>
          <a:r>
            <a:rPr lang="id-ID" sz="1600" kern="1200" dirty="0"/>
            <a:t>S</a:t>
          </a:r>
          <a:r>
            <a:rPr lang="sv-SE" sz="1600" kern="1200" dirty="0"/>
            <a:t>anksi tegas pada rektor jika terjadi radikalisme di lingkungan perguruan tinggi, karena pembiaran atau ketidaktahuan</a:t>
          </a:r>
          <a:endParaRPr lang="en-US" sz="1600" kern="1200" dirty="0"/>
        </a:p>
        <a:p>
          <a:pPr marL="171450" lvl="1" indent="-171450" algn="l" defTabSz="711200">
            <a:lnSpc>
              <a:spcPct val="90000"/>
            </a:lnSpc>
            <a:spcBef>
              <a:spcPct val="0"/>
            </a:spcBef>
            <a:spcAft>
              <a:spcPct val="15000"/>
            </a:spcAft>
            <a:buChar char="••"/>
          </a:pPr>
          <a:r>
            <a:rPr lang="id-ID" sz="1600" kern="1200" dirty="0"/>
            <a:t>P</a:t>
          </a:r>
          <a:r>
            <a:rPr lang="en-US" sz="1600" kern="1200" dirty="0"/>
            <a:t>embubaran HTI :  larang organisasi atau gerakannya masuk kampus. </a:t>
          </a:r>
          <a:r>
            <a:rPr lang="en-US" sz="1600" kern="1200" dirty="0" err="1"/>
            <a:t>Tapi</a:t>
          </a:r>
          <a:r>
            <a:rPr lang="en-US" sz="1600" kern="1200" dirty="0"/>
            <a:t> </a:t>
          </a:r>
          <a:r>
            <a:rPr lang="en-US" sz="1600" kern="1200" dirty="0" err="1"/>
            <a:t>kajian</a:t>
          </a:r>
          <a:r>
            <a:rPr lang="en-US" sz="1600" kern="1200" dirty="0"/>
            <a:t> </a:t>
          </a:r>
          <a:r>
            <a:rPr lang="en-US" sz="1600" kern="1200" dirty="0" err="1"/>
            <a:t>ilmiah</a:t>
          </a:r>
          <a:r>
            <a:rPr lang="en-US" sz="1600" kern="1200" dirty="0"/>
            <a:t> </a:t>
          </a:r>
          <a:r>
            <a:rPr lang="en-US" sz="1600" kern="1200" dirty="0" err="1"/>
            <a:t>tetap</a:t>
          </a:r>
          <a:r>
            <a:rPr lang="en-US" sz="1600" kern="1200" dirty="0"/>
            <a:t> </a:t>
          </a:r>
          <a:r>
            <a:rPr lang="en-US" sz="1600" kern="1200" dirty="0" err="1"/>
            <a:t>bisa</a:t>
          </a:r>
          <a:r>
            <a:rPr lang="en-US" sz="1600" kern="1200" dirty="0"/>
            <a:t> </a:t>
          </a:r>
          <a:r>
            <a:rPr lang="en-US" sz="1600" kern="1200" dirty="0" err="1"/>
            <a:t>dilakukan</a:t>
          </a:r>
          <a:endParaRPr lang="en-US" sz="1600" kern="1200" dirty="0"/>
        </a:p>
        <a:p>
          <a:pPr marL="171450" lvl="1" indent="-171450" algn="l" defTabSz="711200">
            <a:lnSpc>
              <a:spcPct val="90000"/>
            </a:lnSpc>
            <a:spcBef>
              <a:spcPct val="0"/>
            </a:spcBef>
            <a:spcAft>
              <a:spcPct val="15000"/>
            </a:spcAft>
            <a:buChar char="••"/>
          </a:pPr>
          <a:endParaRPr lang="en-US" sz="1600" kern="1200"/>
        </a:p>
      </dsp:txBody>
      <dsp:txXfrm>
        <a:off x="7553412" y="0"/>
        <a:ext cx="4484598" cy="1841292"/>
      </dsp:txXfrm>
    </dsp:sp>
    <dsp:sp modelId="{D66CA38F-91C9-447C-A4D3-FAECE64B0023}">
      <dsp:nvSpPr>
        <dsp:cNvPr id="0" name=""/>
        <dsp:cNvSpPr/>
      </dsp:nvSpPr>
      <dsp:spPr>
        <a:xfrm>
          <a:off x="7553412" y="1841292"/>
          <a:ext cx="4484598" cy="1841286"/>
        </a:xfrm>
        <a:prstGeom prst="rect">
          <a:avLst/>
        </a:prstGeom>
        <a:noFill/>
        <a:ln w="12700" cap="flat" cmpd="sng" algn="ctr">
          <a:noFill/>
          <a:prstDash val="solid"/>
        </a:ln>
        <a:effectLst>
          <a:outerShdw blurRad="76200" dist="38100" dir="5400000" rotWithShape="0">
            <a:srgbClr val="000000">
              <a:alpha val="60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247650" tIns="247650" rIns="247650" bIns="24765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err="1"/>
            <a:t>Radikalisme</a:t>
          </a:r>
          <a:r>
            <a:rPr lang="en-US" sz="1600" kern="1200" dirty="0"/>
            <a:t> </a:t>
          </a:r>
          <a:r>
            <a:rPr lang="en-US" sz="1600" kern="1200" dirty="0" err="1"/>
            <a:t>butuh</a:t>
          </a:r>
          <a:r>
            <a:rPr lang="en-US" sz="1600" kern="1200" dirty="0"/>
            <a:t> </a:t>
          </a:r>
          <a:r>
            <a:rPr lang="en-US" sz="1600" kern="1200" dirty="0" err="1"/>
            <a:t>waktu</a:t>
          </a:r>
          <a:r>
            <a:rPr lang="en-US" sz="1600" kern="1200" dirty="0"/>
            <a:t> yang </a:t>
          </a:r>
          <a:r>
            <a:rPr lang="en-US" sz="1600" kern="1200" dirty="0" err="1"/>
            <a:t>panjang</a:t>
          </a:r>
          <a:r>
            <a:rPr lang="en-US" sz="1600" kern="1200" dirty="0"/>
            <a:t>  </a:t>
          </a:r>
          <a:r>
            <a:rPr lang="en-US" sz="1600" kern="1200" dirty="0">
              <a:sym typeface="Wingdings" panose="05000000000000000000" pitchFamily="2" charset="2"/>
            </a:rPr>
            <a:t></a:t>
          </a:r>
          <a:r>
            <a:rPr lang="en-US" sz="1600" kern="1200" dirty="0"/>
            <a:t> </a:t>
          </a:r>
          <a:r>
            <a:rPr lang="en-US" sz="1600" kern="1200" dirty="0" err="1"/>
            <a:t>kampus</a:t>
          </a:r>
          <a:r>
            <a:rPr lang="en-US" sz="1600" kern="1200" dirty="0"/>
            <a:t> </a:t>
          </a:r>
          <a:r>
            <a:rPr lang="en-US" sz="1600" kern="1200" dirty="0" err="1"/>
            <a:t>harus</a:t>
          </a:r>
          <a:r>
            <a:rPr lang="en-US" sz="1600" kern="1200" dirty="0"/>
            <a:t> </a:t>
          </a:r>
          <a:r>
            <a:rPr lang="en-US" sz="1600" kern="1200" dirty="0" err="1"/>
            <a:t>mencermati</a:t>
          </a:r>
          <a:r>
            <a:rPr lang="en-US" sz="1600" kern="1200" dirty="0"/>
            <a:t> jika </a:t>
          </a:r>
          <a:r>
            <a:rPr lang="en-US" sz="1600" kern="1200" dirty="0" err="1"/>
            <a:t>terjadi</a:t>
          </a:r>
          <a:r>
            <a:rPr lang="en-US" sz="1600" kern="1200" dirty="0"/>
            <a:t> </a:t>
          </a:r>
          <a:r>
            <a:rPr lang="en-US" sz="1600" kern="1200" dirty="0" err="1"/>
            <a:t>perubahan</a:t>
          </a:r>
          <a:r>
            <a:rPr lang="en-US" sz="1600" kern="1200" dirty="0"/>
            <a:t> pada </a:t>
          </a:r>
          <a:r>
            <a:rPr lang="en-US" sz="1600" kern="1200" dirty="0" err="1"/>
            <a:t>mahasiswa</a:t>
          </a:r>
          <a:r>
            <a:rPr lang="en-US" sz="1600" kern="1200" dirty="0"/>
            <a:t> </a:t>
          </a:r>
          <a:r>
            <a:rPr lang="en-US" sz="1600" kern="1200" dirty="0" err="1"/>
            <a:t>atau</a:t>
          </a:r>
          <a:r>
            <a:rPr lang="en-US" sz="1600" kern="1200" dirty="0"/>
            <a:t> </a:t>
          </a:r>
          <a:r>
            <a:rPr lang="en-US" sz="1600" kern="1200" dirty="0" err="1"/>
            <a:t>dosen</a:t>
          </a:r>
          <a:r>
            <a:rPr lang="en-US" sz="1600" kern="1200" dirty="0"/>
            <a:t>, </a:t>
          </a:r>
          <a:r>
            <a:rPr lang="en-US" sz="1600" kern="1200" dirty="0" err="1"/>
            <a:t>misalnya</a:t>
          </a:r>
          <a:r>
            <a:rPr lang="en-US" sz="1600" kern="1200" dirty="0"/>
            <a:t> </a:t>
          </a:r>
          <a:r>
            <a:rPr lang="en-US" sz="1600" kern="1200" dirty="0" err="1"/>
            <a:t>membentuk</a:t>
          </a:r>
          <a:r>
            <a:rPr lang="en-US" sz="1600" kern="1200" dirty="0"/>
            <a:t> </a:t>
          </a:r>
          <a:r>
            <a:rPr lang="en-US" sz="1600" kern="1200" dirty="0" err="1"/>
            <a:t>kelompok</a:t>
          </a:r>
          <a:r>
            <a:rPr lang="en-US" sz="1600" kern="1200" dirty="0"/>
            <a:t> </a:t>
          </a:r>
          <a:r>
            <a:rPr lang="en-US" sz="1600" kern="1200" dirty="0" err="1"/>
            <a:t>eksklusif</a:t>
          </a:r>
          <a:r>
            <a:rPr lang="en-US" sz="1600" kern="1200" dirty="0"/>
            <a:t>, </a:t>
          </a:r>
          <a:r>
            <a:rPr lang="en-US" sz="1600" kern="1200" dirty="0" err="1"/>
            <a:t>karena</a:t>
          </a:r>
          <a:r>
            <a:rPr lang="en-US" sz="1600" kern="1200" dirty="0"/>
            <a:t> </a:t>
          </a:r>
          <a:r>
            <a:rPr lang="en-US" sz="1600" kern="1200" dirty="0" err="1"/>
            <a:t>cukup</a:t>
          </a:r>
          <a:r>
            <a:rPr lang="en-US" sz="1600" kern="1200" dirty="0"/>
            <a:t> </a:t>
          </a:r>
          <a:r>
            <a:rPr lang="en-US" sz="1600" kern="1200" dirty="0" err="1"/>
            <a:t>banyak</a:t>
          </a:r>
          <a:r>
            <a:rPr lang="en-US" sz="1600" kern="1200" dirty="0"/>
            <a:t> </a:t>
          </a:r>
          <a:r>
            <a:rPr lang="en-US" sz="1600" kern="1200" dirty="0" err="1"/>
            <a:t>akademisi</a:t>
          </a:r>
          <a:r>
            <a:rPr lang="en-US" sz="1600" kern="1200" dirty="0"/>
            <a:t> yang </a:t>
          </a:r>
          <a:r>
            <a:rPr lang="en-US" sz="1600" kern="1200" dirty="0" err="1"/>
            <a:t>ikut</a:t>
          </a:r>
          <a:r>
            <a:rPr lang="en-US" sz="1600" kern="1200" dirty="0"/>
            <a:t> </a:t>
          </a:r>
          <a:r>
            <a:rPr lang="en-US" sz="1600" kern="1200" dirty="0" err="1"/>
            <a:t>ke</a:t>
          </a:r>
          <a:r>
            <a:rPr lang="en-US" sz="1600" kern="1200" dirty="0"/>
            <a:t> </a:t>
          </a:r>
          <a:r>
            <a:rPr lang="en-US" sz="1600" kern="1200" dirty="0" err="1"/>
            <a:t>dalam</a:t>
          </a:r>
          <a:r>
            <a:rPr lang="en-US" sz="1600" kern="1200" dirty="0"/>
            <a:t> ISIS</a:t>
          </a:r>
        </a:p>
        <a:p>
          <a:pPr marL="171450" lvl="1" indent="-171450" algn="l" defTabSz="711200">
            <a:lnSpc>
              <a:spcPct val="90000"/>
            </a:lnSpc>
            <a:spcBef>
              <a:spcPct val="0"/>
            </a:spcBef>
            <a:spcAft>
              <a:spcPct val="15000"/>
            </a:spcAft>
            <a:buChar char="••"/>
          </a:pPr>
          <a:endParaRPr lang="en-US" sz="1600" kern="1200" dirty="0"/>
        </a:p>
      </dsp:txBody>
      <dsp:txXfrm>
        <a:off x="7553412" y="1841292"/>
        <a:ext cx="4484598" cy="1841286"/>
      </dsp:txXfrm>
    </dsp:sp>
    <dsp:sp modelId="{F421F96B-D469-4EBE-A321-59D15A1D286A}">
      <dsp:nvSpPr>
        <dsp:cNvPr id="0" name=""/>
        <dsp:cNvSpPr/>
      </dsp:nvSpPr>
      <dsp:spPr>
        <a:xfrm>
          <a:off x="7553412" y="3682578"/>
          <a:ext cx="4484598" cy="1841286"/>
        </a:xfrm>
        <a:prstGeom prst="rect">
          <a:avLst/>
        </a:prstGeom>
        <a:noFill/>
        <a:ln w="12700" cap="flat" cmpd="sng" algn="ctr">
          <a:noFill/>
          <a:prstDash val="solid"/>
        </a:ln>
        <a:effectLst>
          <a:outerShdw blurRad="76200" dist="38100" dir="5400000" rotWithShape="0">
            <a:srgbClr val="000000">
              <a:alpha val="60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247650" tIns="247650" rIns="247650" bIns="247650" numCol="1" spcCol="1270" anchor="ctr" anchorCtr="0">
          <a:noAutofit/>
        </a:bodyPr>
        <a:lstStyle/>
        <a:p>
          <a:pPr marL="171450" lvl="1" indent="-171450" algn="l" defTabSz="711200">
            <a:lnSpc>
              <a:spcPct val="90000"/>
            </a:lnSpc>
            <a:spcBef>
              <a:spcPct val="0"/>
            </a:spcBef>
            <a:spcAft>
              <a:spcPct val="15000"/>
            </a:spcAft>
            <a:buChar char="••"/>
          </a:pPr>
          <a:r>
            <a:rPr lang="id-ID" sz="1600" kern="1200" dirty="0"/>
            <a:t>M</a:t>
          </a:r>
          <a:r>
            <a:rPr lang="en-US" sz="1600" kern="1200" dirty="0" err="1"/>
            <a:t>endukung</a:t>
          </a:r>
          <a:r>
            <a:rPr lang="en-US" sz="1600" kern="1200" dirty="0"/>
            <a:t> PT </a:t>
          </a:r>
          <a:r>
            <a:rPr lang="en-US" sz="1600" kern="1200" dirty="0" err="1"/>
            <a:t>melarang</a:t>
          </a:r>
          <a:r>
            <a:rPr lang="en-US" sz="1600" kern="1200" dirty="0"/>
            <a:t> </a:t>
          </a:r>
          <a:r>
            <a:rPr lang="en-US" sz="1600" kern="1200" dirty="0" err="1"/>
            <a:t>kegiatan</a:t>
          </a:r>
          <a:r>
            <a:rPr lang="en-US" sz="1600" kern="1200" dirty="0"/>
            <a:t> HTI</a:t>
          </a:r>
        </a:p>
        <a:p>
          <a:pPr marL="171450" lvl="1" indent="-171450" algn="l" defTabSz="711200">
            <a:lnSpc>
              <a:spcPct val="90000"/>
            </a:lnSpc>
            <a:spcBef>
              <a:spcPct val="0"/>
            </a:spcBef>
            <a:spcAft>
              <a:spcPct val="15000"/>
            </a:spcAft>
            <a:buChar char="••"/>
          </a:pPr>
          <a:r>
            <a:rPr lang="id-ID" sz="1600" kern="1200" dirty="0"/>
            <a:t>T</a:t>
          </a:r>
          <a:r>
            <a:rPr lang="en-US" sz="1600" kern="1200" dirty="0" err="1"/>
            <a:t>indaklanjuti</a:t>
          </a:r>
          <a:r>
            <a:rPr lang="en-US" sz="1600" kern="1200" dirty="0"/>
            <a:t> </a:t>
          </a:r>
          <a:r>
            <a:rPr lang="en-US" sz="1600" kern="1200" dirty="0" err="1"/>
            <a:t>dengan</a:t>
          </a:r>
          <a:r>
            <a:rPr lang="en-US" sz="1600" kern="1200" dirty="0"/>
            <a:t> </a:t>
          </a:r>
          <a:r>
            <a:rPr lang="en-US" sz="1600" kern="1200" dirty="0" err="1"/>
            <a:t>pembinaan</a:t>
          </a:r>
          <a:r>
            <a:rPr lang="en-US" sz="1600" kern="1200" dirty="0"/>
            <a:t> </a:t>
          </a:r>
          <a:r>
            <a:rPr lang="en-US" sz="1600" kern="1200" dirty="0" err="1"/>
            <a:t>terhadap</a:t>
          </a:r>
          <a:r>
            <a:rPr lang="en-US" sz="1600" kern="1200" dirty="0"/>
            <a:t> </a:t>
          </a:r>
          <a:r>
            <a:rPr lang="en-US" sz="1600" kern="1200" dirty="0" err="1"/>
            <a:t>mahasiswa</a:t>
          </a:r>
          <a:r>
            <a:rPr lang="en-US" sz="1600" kern="1200" dirty="0"/>
            <a:t> </a:t>
          </a:r>
          <a:r>
            <a:rPr lang="en-US" sz="1600" kern="1200" dirty="0">
              <a:sym typeface="Wingdings" panose="05000000000000000000" pitchFamily="2" charset="2"/>
            </a:rPr>
            <a:t> </a:t>
          </a:r>
          <a:r>
            <a:rPr lang="en-US" sz="1600" kern="1200" dirty="0" err="1"/>
            <a:t>pemahaman</a:t>
          </a:r>
          <a:r>
            <a:rPr lang="en-US" sz="1600" kern="1200" dirty="0"/>
            <a:t> </a:t>
          </a:r>
          <a:r>
            <a:rPr lang="en-US" sz="1600" kern="1200" dirty="0" err="1"/>
            <a:t>hubungan</a:t>
          </a:r>
          <a:r>
            <a:rPr lang="en-US" sz="1600" kern="1200" dirty="0"/>
            <a:t> </a:t>
          </a:r>
          <a:r>
            <a:rPr lang="en-US" sz="1600" kern="1200" dirty="0" err="1"/>
            <a:t>antara</a:t>
          </a:r>
          <a:r>
            <a:rPr lang="en-US" sz="1600" kern="1200" dirty="0"/>
            <a:t> Pancasila </a:t>
          </a:r>
          <a:r>
            <a:rPr lang="en-US" sz="1600" kern="1200" dirty="0" err="1"/>
            <a:t>dengan</a:t>
          </a:r>
          <a:r>
            <a:rPr lang="en-US" sz="1600" kern="1200" dirty="0"/>
            <a:t> agama </a:t>
          </a:r>
          <a:r>
            <a:rPr lang="en-US" sz="1600" kern="1200" dirty="0" err="1"/>
            <a:t>atau</a:t>
          </a:r>
          <a:r>
            <a:rPr lang="en-US" sz="1600" kern="1200" dirty="0"/>
            <a:t> agama dan negara.</a:t>
          </a:r>
        </a:p>
        <a:p>
          <a:pPr marL="171450" lvl="1" indent="-171450" algn="l" defTabSz="711200">
            <a:lnSpc>
              <a:spcPct val="90000"/>
            </a:lnSpc>
            <a:spcBef>
              <a:spcPct val="0"/>
            </a:spcBef>
            <a:spcAft>
              <a:spcPct val="15000"/>
            </a:spcAft>
            <a:buChar char="••"/>
          </a:pPr>
          <a:r>
            <a:rPr lang="id-ID" sz="1600" kern="1200" dirty="0"/>
            <a:t>T</a:t>
          </a:r>
          <a:r>
            <a:rPr lang="en-US" sz="1600" kern="1200" dirty="0" err="1"/>
            <a:t>idak</a:t>
          </a:r>
          <a:r>
            <a:rPr lang="en-US" sz="1600" kern="1200" dirty="0"/>
            <a:t> </a:t>
          </a:r>
          <a:r>
            <a:rPr lang="en-US" sz="1600" kern="1200" dirty="0" err="1"/>
            <a:t>berfokus</a:t>
          </a:r>
          <a:r>
            <a:rPr lang="en-US" sz="1600" kern="1200" dirty="0"/>
            <a:t> </a:t>
          </a:r>
          <a:r>
            <a:rPr lang="en-US" sz="1600" kern="1200" dirty="0" err="1"/>
            <a:t>kepada</a:t>
          </a:r>
          <a:r>
            <a:rPr lang="en-US" sz="1600" kern="1200" dirty="0"/>
            <a:t> HTI </a:t>
          </a:r>
          <a:r>
            <a:rPr lang="en-US" sz="1600" kern="1200" dirty="0" err="1"/>
            <a:t>tetapi</a:t>
          </a:r>
          <a:r>
            <a:rPr lang="en-US" sz="1600" kern="1200" dirty="0"/>
            <a:t> juga </a:t>
          </a:r>
          <a:r>
            <a:rPr lang="en-US" sz="1600" kern="1200" dirty="0" err="1"/>
            <a:t>gerakan</a:t>
          </a:r>
          <a:r>
            <a:rPr lang="en-US" sz="1600" kern="1200" dirty="0"/>
            <a:t> </a:t>
          </a:r>
          <a:r>
            <a:rPr lang="en-US" sz="1600" kern="1200" dirty="0" err="1"/>
            <a:t>atau</a:t>
          </a:r>
          <a:r>
            <a:rPr lang="en-US" sz="1600" kern="1200" dirty="0"/>
            <a:t> </a:t>
          </a:r>
          <a:r>
            <a:rPr lang="en-US" sz="1600" kern="1200" dirty="0" err="1"/>
            <a:t>organisasi</a:t>
          </a:r>
          <a:r>
            <a:rPr lang="en-US" sz="1600" kern="1200" dirty="0"/>
            <a:t> </a:t>
          </a:r>
          <a:r>
            <a:rPr lang="en-US" sz="1600" kern="1200" dirty="0" err="1"/>
            <a:t>radikal</a:t>
          </a:r>
          <a:r>
            <a:rPr lang="en-US" sz="1600" kern="1200" dirty="0"/>
            <a:t> </a:t>
          </a:r>
          <a:r>
            <a:rPr lang="en-US" sz="1600" kern="1200" dirty="0" err="1"/>
            <a:t>lainnya</a:t>
          </a:r>
          <a:endParaRPr lang="en-US" sz="1600" kern="1200" dirty="0"/>
        </a:p>
        <a:p>
          <a:pPr marL="114300" lvl="1" indent="-114300" algn="l" defTabSz="622300">
            <a:lnSpc>
              <a:spcPct val="90000"/>
            </a:lnSpc>
            <a:spcBef>
              <a:spcPct val="0"/>
            </a:spcBef>
            <a:spcAft>
              <a:spcPct val="15000"/>
            </a:spcAft>
            <a:buChar char="••"/>
          </a:pPr>
          <a:endParaRPr lang="en-US" sz="1400" kern="1200"/>
        </a:p>
      </dsp:txBody>
      <dsp:txXfrm>
        <a:off x="7553412" y="3682578"/>
        <a:ext cx="4484598" cy="18412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289D79-714F-48B2-9E7F-53BD90E17AC6}">
      <dsp:nvSpPr>
        <dsp:cNvPr id="0" name=""/>
        <dsp:cNvSpPr/>
      </dsp:nvSpPr>
      <dsp:spPr>
        <a:xfrm>
          <a:off x="71482" y="75785"/>
          <a:ext cx="2810593" cy="2810593"/>
        </a:xfrm>
        <a:prstGeom prst="roundRect">
          <a:avLst>
            <a:gd name="adj" fmla="val 10000"/>
          </a:avLst>
        </a:prstGeom>
        <a:blipFill rotWithShape="1">
          <a:blip xmlns:r="http://schemas.openxmlformats.org/officeDocument/2006/relationships" r:embed="rId1"/>
          <a:stretch>
            <a:fillRect/>
          </a:stretch>
        </a:blipFill>
        <a:ln>
          <a:noFill/>
        </a:ln>
        <a:effectLst>
          <a:outerShdw blurRad="76200" dist="38100" dir="5400000" rotWithShape="0">
            <a:srgbClr val="000000">
              <a:alpha val="60000"/>
            </a:srgbClr>
          </a:outerShdw>
        </a:effectLst>
        <a:scene3d>
          <a:camera prst="orthographicFront"/>
          <a:lightRig rig="flat" dir="t"/>
        </a:scene3d>
        <a:sp3d z="-190500" prstMaterial="plastic">
          <a:bevelT w="88900" h="88900"/>
          <a:bevelB w="88900" h="31750" prst="angle"/>
        </a:sp3d>
      </dsp:spPr>
      <dsp:style>
        <a:lnRef idx="0">
          <a:scrgbClr r="0" g="0" b="0"/>
        </a:lnRef>
        <a:fillRef idx="3">
          <a:scrgbClr r="0" g="0" b="0"/>
        </a:fillRef>
        <a:effectRef idx="2">
          <a:scrgbClr r="0" g="0" b="0"/>
        </a:effectRef>
        <a:fontRef idx="minor"/>
      </dsp:style>
    </dsp:sp>
    <dsp:sp modelId="{A004B3EF-FE1D-4309-A402-0E70156FB7CA}">
      <dsp:nvSpPr>
        <dsp:cNvPr id="0" name=""/>
        <dsp:cNvSpPr/>
      </dsp:nvSpPr>
      <dsp:spPr>
        <a:xfrm>
          <a:off x="481775" y="1572707"/>
          <a:ext cx="2905648" cy="4558108"/>
        </a:xfrm>
        <a:prstGeom prst="roundRect">
          <a:avLst>
            <a:gd name="adj" fmla="val 10000"/>
          </a:avLst>
        </a:prstGeom>
        <a:gradFill rotWithShape="0">
          <a:gsLst>
            <a:gs pos="0">
              <a:schemeClr val="lt1">
                <a:hueOff val="0"/>
                <a:satOff val="0"/>
                <a:lumOff val="0"/>
                <a:alphaOff val="0"/>
              </a:schemeClr>
            </a:gs>
            <a:gs pos="100000">
              <a:schemeClr val="lt1">
                <a:hueOff val="0"/>
                <a:satOff val="0"/>
                <a:lumOff val="0"/>
                <a:alphaOff val="0"/>
                <a:shade val="48000"/>
                <a:satMod val="180000"/>
                <a:lumMod val="94000"/>
              </a:schemeClr>
            </a:gs>
            <a:gs pos="100000">
              <a:schemeClr val="lt1">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a:t>KTT Islam </a:t>
          </a:r>
          <a:r>
            <a:rPr lang="en-US" sz="2000" kern="1200" dirty="0" err="1"/>
            <a:t>Amerika</a:t>
          </a:r>
          <a:r>
            <a:rPr lang="en-US" sz="2000" kern="1200" dirty="0"/>
            <a:t> </a:t>
          </a:r>
        </a:p>
        <a:p>
          <a:pPr marL="171450" lvl="1" indent="-171450" algn="l" defTabSz="711200">
            <a:lnSpc>
              <a:spcPct val="90000"/>
            </a:lnSpc>
            <a:spcBef>
              <a:spcPct val="0"/>
            </a:spcBef>
            <a:spcAft>
              <a:spcPct val="15000"/>
            </a:spcAft>
            <a:buChar char="••"/>
          </a:pPr>
          <a:r>
            <a:rPr lang="en-US" sz="1600" kern="1200" dirty="0"/>
            <a:t>“</a:t>
          </a:r>
          <a:r>
            <a:rPr lang="en-US" sz="1600" i="1" kern="1200" dirty="0" err="1"/>
            <a:t>Masa</a:t>
          </a:r>
          <a:r>
            <a:rPr lang="en-US" sz="1600" i="1" kern="1200" dirty="0"/>
            <a:t> </a:t>
          </a:r>
          <a:r>
            <a:rPr lang="en-US" sz="1600" i="1" kern="1200" dirty="0" err="1"/>
            <a:t>depan</a:t>
          </a:r>
          <a:r>
            <a:rPr lang="en-US" sz="1600" i="1" kern="1200" dirty="0"/>
            <a:t> yang </a:t>
          </a:r>
          <a:r>
            <a:rPr lang="en-US" sz="1600" i="1" kern="1200" dirty="0" err="1"/>
            <a:t>lebih</a:t>
          </a:r>
          <a:r>
            <a:rPr lang="en-US" sz="1600" i="1" kern="1200" dirty="0"/>
            <a:t> </a:t>
          </a:r>
          <a:r>
            <a:rPr lang="en-US" sz="1600" i="1" kern="1200" dirty="0" err="1"/>
            <a:t>baik</a:t>
          </a:r>
          <a:r>
            <a:rPr lang="en-US" sz="1600" i="1" kern="1200" dirty="0"/>
            <a:t> </a:t>
          </a:r>
          <a:r>
            <a:rPr lang="en-US" sz="1600" i="1" kern="1200" dirty="0" err="1"/>
            <a:t>hanya</a:t>
          </a:r>
          <a:r>
            <a:rPr lang="en-US" sz="1600" i="1" kern="1200" dirty="0"/>
            <a:t> </a:t>
          </a:r>
          <a:r>
            <a:rPr lang="en-US" sz="1600" i="1" kern="1200" dirty="0" err="1"/>
            <a:t>mungkin</a:t>
          </a:r>
          <a:r>
            <a:rPr lang="en-US" sz="1600" i="1" kern="1200" dirty="0"/>
            <a:t> </a:t>
          </a:r>
          <a:r>
            <a:rPr lang="en-US" sz="1600" i="1" kern="1200" dirty="0" err="1"/>
            <a:t>dicapai</a:t>
          </a:r>
          <a:r>
            <a:rPr lang="en-US" sz="1600" i="1" kern="1200" dirty="0"/>
            <a:t> jika </a:t>
          </a:r>
          <a:r>
            <a:rPr lang="en-US" sz="1600" i="1" kern="1200" dirty="0" err="1"/>
            <a:t>negara-negara</a:t>
          </a:r>
          <a:r>
            <a:rPr lang="en-US" sz="1600" i="1" kern="1200" dirty="0"/>
            <a:t> </a:t>
          </a:r>
          <a:r>
            <a:rPr lang="en-US" sz="1600" i="1" kern="1200" dirty="0" err="1"/>
            <a:t>Anda</a:t>
          </a:r>
          <a:r>
            <a:rPr lang="en-US" sz="1600" i="1" kern="1200" dirty="0"/>
            <a:t> </a:t>
          </a:r>
          <a:r>
            <a:rPr lang="en-US" sz="1600" i="1" kern="1200" dirty="0" err="1"/>
            <a:t>menyingkirkan</a:t>
          </a:r>
          <a:r>
            <a:rPr lang="en-US" sz="1600" i="1" kern="1200" dirty="0"/>
            <a:t> </a:t>
          </a:r>
          <a:r>
            <a:rPr lang="en-US" sz="1600" i="1" kern="1200" dirty="0" err="1"/>
            <a:t>teroris</a:t>
          </a:r>
          <a:r>
            <a:rPr lang="en-US" sz="1600" i="1" kern="1200" dirty="0"/>
            <a:t> </a:t>
          </a:r>
          <a:r>
            <a:rPr lang="en-US" sz="1600" i="1" kern="1200" dirty="0" err="1"/>
            <a:t>dan</a:t>
          </a:r>
          <a:r>
            <a:rPr lang="en-US" sz="1600" i="1" kern="1200" dirty="0"/>
            <a:t> </a:t>
          </a:r>
          <a:r>
            <a:rPr lang="en-US" sz="1600" i="1" kern="1200" dirty="0" err="1"/>
            <a:t>ekstremis</a:t>
          </a:r>
          <a:r>
            <a:rPr lang="en-US" sz="1600" i="1" kern="1200" dirty="0"/>
            <a:t>. </a:t>
          </a:r>
          <a:r>
            <a:rPr lang="en-US" sz="1600" i="1" kern="1200" dirty="0" err="1"/>
            <a:t>Usir</a:t>
          </a:r>
          <a:r>
            <a:rPr lang="en-US" sz="1600" i="1" kern="1200" dirty="0"/>
            <a:t> </a:t>
          </a:r>
          <a:r>
            <a:rPr lang="en-US" sz="1600" i="1" kern="1200" dirty="0" err="1"/>
            <a:t>mereka</a:t>
          </a:r>
          <a:r>
            <a:rPr lang="en-US" sz="1600" i="1" kern="1200" dirty="0"/>
            <a:t>. </a:t>
          </a:r>
          <a:r>
            <a:rPr lang="en-US" sz="1600" i="1" kern="1200" dirty="0" err="1"/>
            <a:t>Singkirkan</a:t>
          </a:r>
          <a:r>
            <a:rPr lang="en-US" sz="1600" i="1" kern="1200" dirty="0"/>
            <a:t> </a:t>
          </a:r>
          <a:r>
            <a:rPr lang="en-US" sz="1600" i="1" kern="1200" dirty="0" err="1"/>
            <a:t>mereka</a:t>
          </a:r>
          <a:r>
            <a:rPr lang="en-US" sz="1600" i="1" kern="1200" dirty="0"/>
            <a:t> </a:t>
          </a:r>
          <a:r>
            <a:rPr lang="en-US" sz="1600" i="1" kern="1200" dirty="0" err="1"/>
            <a:t>dari</a:t>
          </a:r>
          <a:r>
            <a:rPr lang="en-US" sz="1600" i="1" kern="1200" dirty="0"/>
            <a:t> </a:t>
          </a:r>
          <a:r>
            <a:rPr lang="en-US" sz="1600" i="1" kern="1200" dirty="0" err="1"/>
            <a:t>tempat-tempat</a:t>
          </a:r>
          <a:r>
            <a:rPr lang="en-US" sz="1600" i="1" kern="1200" dirty="0"/>
            <a:t> </a:t>
          </a:r>
          <a:r>
            <a:rPr lang="en-US" sz="1600" i="1" kern="1200" dirty="0" err="1"/>
            <a:t>ibadah</a:t>
          </a:r>
          <a:r>
            <a:rPr lang="en-US" sz="1600" i="1" kern="1200" dirty="0"/>
            <a:t> </a:t>
          </a:r>
          <a:r>
            <a:rPr lang="en-US" sz="1600" i="1" kern="1200" dirty="0" err="1"/>
            <a:t>Anda</a:t>
          </a:r>
          <a:r>
            <a:rPr lang="en-US" sz="1600" i="1" kern="1200" dirty="0"/>
            <a:t>. </a:t>
          </a:r>
          <a:r>
            <a:rPr lang="en-US" sz="1600" i="1" kern="1200" dirty="0" err="1"/>
            <a:t>Keluarkan</a:t>
          </a:r>
          <a:r>
            <a:rPr lang="en-US" sz="1600" i="1" kern="1200" dirty="0"/>
            <a:t> </a:t>
          </a:r>
          <a:r>
            <a:rPr lang="en-US" sz="1600" i="1" kern="1200" dirty="0" err="1"/>
            <a:t>mereka</a:t>
          </a:r>
          <a:r>
            <a:rPr lang="en-US" sz="1600" i="1" kern="1200" dirty="0"/>
            <a:t> </a:t>
          </a:r>
          <a:r>
            <a:rPr lang="en-US" sz="1600" i="1" kern="1200" dirty="0" err="1"/>
            <a:t>dari</a:t>
          </a:r>
          <a:r>
            <a:rPr lang="en-US" sz="1600" i="1" kern="1200" dirty="0"/>
            <a:t> </a:t>
          </a:r>
          <a:r>
            <a:rPr lang="en-US" sz="1600" i="1" kern="1200" dirty="0" err="1"/>
            <a:t>komunitas</a:t>
          </a:r>
          <a:r>
            <a:rPr lang="en-US" sz="1600" i="1" kern="1200" dirty="0"/>
            <a:t> </a:t>
          </a:r>
          <a:r>
            <a:rPr lang="en-US" sz="1600" i="1" kern="1200" dirty="0" err="1"/>
            <a:t>Anda</a:t>
          </a:r>
          <a:r>
            <a:rPr lang="en-US" sz="1600" i="1" kern="1200" dirty="0"/>
            <a:t>”. </a:t>
          </a:r>
          <a:r>
            <a:rPr lang="en-US" sz="1600" i="1" kern="1200" dirty="0" err="1"/>
            <a:t>Ini</a:t>
          </a:r>
          <a:r>
            <a:rPr lang="en-US" sz="1600" i="1" kern="1200" dirty="0"/>
            <a:t> </a:t>
          </a:r>
          <a:r>
            <a:rPr lang="en-US" sz="1600" i="1" kern="1200" dirty="0" err="1"/>
            <a:t>adalah</a:t>
          </a:r>
          <a:r>
            <a:rPr lang="en-US" sz="1600" i="1" kern="1200" dirty="0"/>
            <a:t> </a:t>
          </a:r>
          <a:r>
            <a:rPr lang="en-US" sz="1600" i="1" kern="1200" dirty="0" err="1"/>
            <a:t>pertempuran</a:t>
          </a:r>
          <a:r>
            <a:rPr lang="en-US" sz="1600" i="1" kern="1200" dirty="0"/>
            <a:t> </a:t>
          </a:r>
          <a:r>
            <a:rPr lang="en-US" sz="1600" i="1" kern="1200" dirty="0" err="1"/>
            <a:t>antara</a:t>
          </a:r>
          <a:r>
            <a:rPr lang="en-US" sz="1600" i="1" kern="1200" dirty="0"/>
            <a:t> yang </a:t>
          </a:r>
          <a:r>
            <a:rPr lang="en-US" sz="1600" i="1" kern="1200" dirty="0" err="1"/>
            <a:t>baik</a:t>
          </a:r>
          <a:r>
            <a:rPr lang="en-US" sz="1600" i="1" kern="1200" dirty="0"/>
            <a:t> </a:t>
          </a:r>
          <a:r>
            <a:rPr lang="en-US" sz="1600" i="1" kern="1200" dirty="0" err="1"/>
            <a:t>dan</a:t>
          </a:r>
          <a:r>
            <a:rPr lang="en-US" sz="1600" i="1" kern="1200" dirty="0"/>
            <a:t> yang </a:t>
          </a:r>
          <a:r>
            <a:rPr lang="en-US" sz="1600" i="1" kern="1200" dirty="0" err="1"/>
            <a:t>jahat</a:t>
          </a:r>
          <a:r>
            <a:rPr lang="en-US" sz="1600" i="1" kern="1200" dirty="0"/>
            <a:t>.. </a:t>
          </a:r>
          <a:r>
            <a:rPr lang="en-US" sz="1600" i="1" kern="1200" dirty="0" err="1"/>
            <a:t>Saya</a:t>
          </a:r>
          <a:r>
            <a:rPr lang="en-US" sz="1600" i="1" kern="1200" dirty="0"/>
            <a:t> di </a:t>
          </a:r>
          <a:r>
            <a:rPr lang="en-US" sz="1600" i="1" kern="1200" dirty="0" err="1"/>
            <a:t>sini</a:t>
          </a:r>
          <a:r>
            <a:rPr lang="en-US" sz="1600" i="1" kern="1200" dirty="0"/>
            <a:t> </a:t>
          </a:r>
          <a:r>
            <a:rPr lang="en-US" sz="1600" i="1" kern="1200" dirty="0" err="1"/>
            <a:t>menawarkan</a:t>
          </a:r>
          <a:r>
            <a:rPr lang="en-US" sz="1600" i="1" kern="1200" dirty="0"/>
            <a:t> </a:t>
          </a:r>
          <a:r>
            <a:rPr lang="en-US" sz="1600" i="1" kern="1200" dirty="0" err="1"/>
            <a:t>kemitraan</a:t>
          </a:r>
          <a:r>
            <a:rPr lang="en-US" sz="1600" i="1" kern="1200" dirty="0"/>
            <a:t>, </a:t>
          </a:r>
          <a:r>
            <a:rPr lang="en-US" sz="1600" i="1" kern="1200" dirty="0" err="1"/>
            <a:t>berdasarkan</a:t>
          </a:r>
          <a:r>
            <a:rPr lang="en-US" sz="1600" i="1" kern="1200" dirty="0"/>
            <a:t> </a:t>
          </a:r>
          <a:r>
            <a:rPr lang="en-US" sz="1600" i="1" kern="1200" dirty="0" err="1"/>
            <a:t>kepentingan</a:t>
          </a:r>
          <a:r>
            <a:rPr lang="en-US" sz="1600" i="1" kern="1200" dirty="0"/>
            <a:t> </a:t>
          </a:r>
          <a:r>
            <a:rPr lang="en-US" sz="1600" i="1" kern="1200" dirty="0" err="1"/>
            <a:t>dan</a:t>
          </a:r>
          <a:r>
            <a:rPr lang="en-US" sz="1600" i="1" kern="1200" dirty="0"/>
            <a:t> nilai2 </a:t>
          </a:r>
          <a:r>
            <a:rPr lang="en-US" sz="1600" i="1" kern="1200" dirty="0" err="1"/>
            <a:t>bersama</a:t>
          </a:r>
          <a:r>
            <a:rPr lang="en-US" sz="1600" kern="1200" dirty="0"/>
            <a:t>.”</a:t>
          </a:r>
        </a:p>
        <a:p>
          <a:pPr marL="171450" lvl="1" indent="-171450" algn="l" defTabSz="711200">
            <a:lnSpc>
              <a:spcPct val="90000"/>
            </a:lnSpc>
            <a:spcBef>
              <a:spcPct val="0"/>
            </a:spcBef>
            <a:spcAft>
              <a:spcPct val="15000"/>
            </a:spcAft>
            <a:buChar char="••"/>
          </a:pPr>
          <a:endParaRPr lang="en-US" sz="1600" kern="1200" dirty="0"/>
        </a:p>
      </dsp:txBody>
      <dsp:txXfrm>
        <a:off x="566879" y="1657811"/>
        <a:ext cx="2735440" cy="4387900"/>
      </dsp:txXfrm>
    </dsp:sp>
    <dsp:sp modelId="{0F48DC15-9A07-4EF3-B8AC-6CBCDCF5D99B}">
      <dsp:nvSpPr>
        <dsp:cNvPr id="0" name=""/>
        <dsp:cNvSpPr/>
      </dsp:nvSpPr>
      <dsp:spPr>
        <a:xfrm rot="21561314">
          <a:off x="3366851" y="1119410"/>
          <a:ext cx="484820" cy="675346"/>
        </a:xfrm>
        <a:prstGeom prst="rightArrow">
          <a:avLst>
            <a:gd name="adj1" fmla="val 60000"/>
            <a:gd name="adj2" fmla="val 50000"/>
          </a:avLst>
        </a:prstGeom>
        <a:gradFill rotWithShape="0">
          <a:gsLst>
            <a:gs pos="0">
              <a:schemeClr val="dk1">
                <a:tint val="60000"/>
                <a:hueOff val="0"/>
                <a:satOff val="0"/>
                <a:lumOff val="0"/>
                <a:alphaOff val="0"/>
              </a:schemeClr>
            </a:gs>
            <a:gs pos="100000">
              <a:schemeClr val="dk1">
                <a:tint val="60000"/>
                <a:hueOff val="0"/>
                <a:satOff val="0"/>
                <a:lumOff val="0"/>
                <a:alphaOff val="0"/>
                <a:shade val="48000"/>
                <a:satMod val="180000"/>
                <a:lumMod val="94000"/>
              </a:schemeClr>
            </a:gs>
            <a:gs pos="100000">
              <a:schemeClr val="dk1">
                <a:tint val="60000"/>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endParaRPr lang="en-US" sz="2900" kern="1200"/>
        </a:p>
      </dsp:txBody>
      <dsp:txXfrm>
        <a:off x="3366856" y="1255297"/>
        <a:ext cx="339374" cy="405208"/>
      </dsp:txXfrm>
    </dsp:sp>
    <dsp:sp modelId="{7CF795D6-D67C-461E-AE19-7BF3DCB9AD92}">
      <dsp:nvSpPr>
        <dsp:cNvPr id="0" name=""/>
        <dsp:cNvSpPr/>
      </dsp:nvSpPr>
      <dsp:spPr>
        <a:xfrm>
          <a:off x="4267190" y="28567"/>
          <a:ext cx="2810593" cy="2810593"/>
        </a:xfrm>
        <a:prstGeom prst="roundRect">
          <a:avLst>
            <a:gd name="adj" fmla="val 10000"/>
          </a:avLst>
        </a:prstGeom>
        <a:blipFill rotWithShape="1">
          <a:blip xmlns:r="http://schemas.openxmlformats.org/officeDocument/2006/relationships" r:embed="rId2"/>
          <a:stretch>
            <a:fillRect/>
          </a:stretch>
        </a:blipFill>
        <a:ln>
          <a:noFill/>
        </a:ln>
        <a:effectLst>
          <a:outerShdw blurRad="76200" dist="38100" dir="5400000" rotWithShape="0">
            <a:srgbClr val="000000">
              <a:alpha val="60000"/>
            </a:srgbClr>
          </a:outerShdw>
        </a:effectLst>
        <a:scene3d>
          <a:camera prst="orthographicFront"/>
          <a:lightRig rig="flat" dir="t"/>
        </a:scene3d>
        <a:sp3d z="-190500" prstMaterial="plastic">
          <a:bevelT w="88900" h="88900"/>
          <a:bevelB w="88900" h="31750" prst="angle"/>
        </a:sp3d>
      </dsp:spPr>
      <dsp:style>
        <a:lnRef idx="0">
          <a:scrgbClr r="0" g="0" b="0"/>
        </a:lnRef>
        <a:fillRef idx="3">
          <a:scrgbClr r="0" g="0" b="0"/>
        </a:fillRef>
        <a:effectRef idx="2">
          <a:scrgbClr r="0" g="0" b="0"/>
        </a:effectRef>
        <a:fontRef idx="minor"/>
      </dsp:style>
    </dsp:sp>
    <dsp:sp modelId="{559A6883-A8F2-428F-9CBF-615DD7E8045F}">
      <dsp:nvSpPr>
        <dsp:cNvPr id="0" name=""/>
        <dsp:cNvSpPr/>
      </dsp:nvSpPr>
      <dsp:spPr>
        <a:xfrm>
          <a:off x="4724391" y="2590789"/>
          <a:ext cx="2810593" cy="2810593"/>
        </a:xfrm>
        <a:prstGeom prst="roundRect">
          <a:avLst>
            <a:gd name="adj" fmla="val 10000"/>
          </a:avLst>
        </a:prstGeom>
        <a:gradFill rotWithShape="0">
          <a:gsLst>
            <a:gs pos="0">
              <a:schemeClr val="lt1">
                <a:hueOff val="0"/>
                <a:satOff val="0"/>
                <a:lumOff val="0"/>
                <a:alphaOff val="0"/>
              </a:schemeClr>
            </a:gs>
            <a:gs pos="100000">
              <a:schemeClr val="lt1">
                <a:hueOff val="0"/>
                <a:satOff val="0"/>
                <a:lumOff val="0"/>
                <a:alphaOff val="0"/>
                <a:shade val="48000"/>
                <a:satMod val="180000"/>
                <a:lumMod val="94000"/>
              </a:schemeClr>
            </a:gs>
            <a:gs pos="100000">
              <a:schemeClr val="lt1">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a:t>KTT NATO</a:t>
          </a:r>
        </a:p>
        <a:p>
          <a:pPr marL="171450" lvl="1" indent="-171450" algn="l" defTabSz="711200">
            <a:lnSpc>
              <a:spcPct val="90000"/>
            </a:lnSpc>
            <a:spcBef>
              <a:spcPct val="0"/>
            </a:spcBef>
            <a:spcAft>
              <a:spcPct val="15000"/>
            </a:spcAft>
            <a:buChar char="••"/>
          </a:pPr>
          <a:r>
            <a:rPr lang="en-US" sz="1600" kern="1200" dirty="0"/>
            <a:t>Trump </a:t>
          </a:r>
          <a:r>
            <a:rPr lang="en-US" sz="1600" kern="1200" dirty="0" err="1"/>
            <a:t>menyebut</a:t>
          </a:r>
          <a:r>
            <a:rPr lang="en-US" sz="1600" kern="1200" dirty="0"/>
            <a:t> </a:t>
          </a:r>
          <a:r>
            <a:rPr lang="en-US" sz="1600" kern="1200" dirty="0" err="1"/>
            <a:t>terorisme</a:t>
          </a:r>
          <a:r>
            <a:rPr lang="en-US" sz="1600" kern="1200" dirty="0"/>
            <a:t> </a:t>
          </a:r>
          <a:r>
            <a:rPr lang="en-US" sz="1600" kern="1200" dirty="0" err="1"/>
            <a:t>sebagai</a:t>
          </a:r>
          <a:r>
            <a:rPr lang="en-US" sz="1600" kern="1200" dirty="0"/>
            <a:t> </a:t>
          </a:r>
          <a:r>
            <a:rPr lang="en-US" sz="1600" kern="1200" dirty="0" err="1"/>
            <a:t>masalah</a:t>
          </a:r>
          <a:r>
            <a:rPr lang="en-US" sz="1600" kern="1200" dirty="0"/>
            <a:t> </a:t>
          </a:r>
          <a:r>
            <a:rPr lang="en-US" sz="1600" kern="1200" dirty="0" err="1"/>
            <a:t>dunia</a:t>
          </a:r>
          <a:r>
            <a:rPr lang="en-US" sz="1600" kern="1200" dirty="0"/>
            <a:t> "</a:t>
          </a:r>
          <a:r>
            <a:rPr lang="en-US" sz="1600" kern="1200" dirty="0" err="1"/>
            <a:t>nomor</a:t>
          </a:r>
          <a:r>
            <a:rPr lang="en-US" sz="1600" kern="1200" dirty="0"/>
            <a:t> </a:t>
          </a:r>
          <a:r>
            <a:rPr lang="en-US" sz="1600" kern="1200" dirty="0" err="1"/>
            <a:t>satu</a:t>
          </a:r>
          <a:r>
            <a:rPr lang="en-US" sz="1600" kern="1200" dirty="0"/>
            <a:t>", </a:t>
          </a:r>
          <a:r>
            <a:rPr lang="en-US" sz="1600" kern="1200" dirty="0" err="1"/>
            <a:t>dan</a:t>
          </a:r>
          <a:r>
            <a:rPr lang="en-US" sz="1600" kern="1200" dirty="0"/>
            <a:t> </a:t>
          </a:r>
          <a:r>
            <a:rPr lang="en-US" sz="1600" kern="1200" dirty="0" err="1"/>
            <a:t>mengatakan</a:t>
          </a:r>
          <a:r>
            <a:rPr lang="en-US" sz="1600" kern="1200" dirty="0"/>
            <a:t> </a:t>
          </a:r>
          <a:r>
            <a:rPr lang="en-US" sz="1600" kern="1200" dirty="0" err="1"/>
            <a:t>bahwa</a:t>
          </a:r>
          <a:r>
            <a:rPr lang="en-US" sz="1600" kern="1200" dirty="0"/>
            <a:t> </a:t>
          </a:r>
          <a:r>
            <a:rPr lang="en-US" sz="1600" kern="1200" dirty="0" err="1"/>
            <a:t>kita</a:t>
          </a:r>
          <a:r>
            <a:rPr lang="en-US" sz="1600" kern="1200" dirty="0"/>
            <a:t> "</a:t>
          </a:r>
          <a:r>
            <a:rPr lang="en-US" sz="1600" kern="1200" dirty="0" err="1"/>
            <a:t>membuat</a:t>
          </a:r>
          <a:r>
            <a:rPr lang="en-US" sz="1600" kern="1200" dirty="0"/>
            <a:t> </a:t>
          </a:r>
          <a:r>
            <a:rPr lang="en-US" sz="1600" kern="1200" dirty="0" err="1"/>
            <a:t>kemajuan</a:t>
          </a:r>
          <a:r>
            <a:rPr lang="en-US" sz="1600" kern="1200" dirty="0"/>
            <a:t> yang </a:t>
          </a:r>
          <a:r>
            <a:rPr lang="en-US" sz="1600" kern="1200" dirty="0" err="1"/>
            <a:t>luar</a:t>
          </a:r>
          <a:r>
            <a:rPr lang="en-US" sz="1600" kern="1200" dirty="0"/>
            <a:t> </a:t>
          </a:r>
          <a:r>
            <a:rPr lang="en-US" sz="1600" kern="1200" dirty="0" err="1"/>
            <a:t>biasa</a:t>
          </a:r>
          <a:r>
            <a:rPr lang="en-US" sz="1600" kern="1200" dirty="0"/>
            <a:t>" </a:t>
          </a:r>
          <a:r>
            <a:rPr lang="en-US" sz="1600" kern="1200" dirty="0" err="1"/>
            <a:t>dalam</a:t>
          </a:r>
          <a:r>
            <a:rPr lang="en-US" sz="1600" kern="1200" dirty="0"/>
            <a:t> </a:t>
          </a:r>
          <a:r>
            <a:rPr lang="en-US" sz="1600" kern="1200" dirty="0" err="1"/>
            <a:t>perang</a:t>
          </a:r>
          <a:r>
            <a:rPr lang="en-US" sz="1600" kern="1200" dirty="0"/>
            <a:t> </a:t>
          </a:r>
          <a:r>
            <a:rPr lang="en-US" sz="1600" kern="1200" dirty="0" err="1"/>
            <a:t>melawan</a:t>
          </a:r>
          <a:r>
            <a:rPr lang="en-US" sz="1600" kern="1200" dirty="0"/>
            <a:t> </a:t>
          </a:r>
          <a:r>
            <a:rPr lang="en-US" sz="1600" kern="1200" dirty="0" err="1"/>
            <a:t>teror</a:t>
          </a:r>
          <a:r>
            <a:rPr lang="en-US" sz="1600" kern="1200" dirty="0"/>
            <a:t>.</a:t>
          </a:r>
        </a:p>
        <a:p>
          <a:pPr marL="171450" lvl="1" indent="-171450" algn="l" defTabSz="711200">
            <a:lnSpc>
              <a:spcPct val="90000"/>
            </a:lnSpc>
            <a:spcBef>
              <a:spcPct val="0"/>
            </a:spcBef>
            <a:spcAft>
              <a:spcPct val="15000"/>
            </a:spcAft>
            <a:buChar char="••"/>
          </a:pPr>
          <a:endParaRPr lang="en-US" sz="1600" kern="1200" dirty="0"/>
        </a:p>
        <a:p>
          <a:pPr marL="171450" lvl="1" indent="-171450" algn="l" defTabSz="711200">
            <a:lnSpc>
              <a:spcPct val="90000"/>
            </a:lnSpc>
            <a:spcBef>
              <a:spcPct val="0"/>
            </a:spcBef>
            <a:spcAft>
              <a:spcPct val="15000"/>
            </a:spcAft>
            <a:buChar char="••"/>
          </a:pPr>
          <a:endParaRPr lang="en-US" sz="1600" kern="1200"/>
        </a:p>
      </dsp:txBody>
      <dsp:txXfrm>
        <a:off x="4806710" y="2673108"/>
        <a:ext cx="2645955" cy="2645955"/>
      </dsp:txXfrm>
    </dsp:sp>
    <dsp:sp modelId="{5BDE6B2C-E3B5-4EBD-8A6B-92AF017274C1}">
      <dsp:nvSpPr>
        <dsp:cNvPr id="0" name=""/>
        <dsp:cNvSpPr/>
      </dsp:nvSpPr>
      <dsp:spPr>
        <a:xfrm rot="7417">
          <a:off x="7640935" y="1101045"/>
          <a:ext cx="563153" cy="675346"/>
        </a:xfrm>
        <a:prstGeom prst="rightArrow">
          <a:avLst>
            <a:gd name="adj1" fmla="val 60000"/>
            <a:gd name="adj2" fmla="val 50000"/>
          </a:avLst>
        </a:prstGeom>
        <a:gradFill rotWithShape="0">
          <a:gsLst>
            <a:gs pos="0">
              <a:schemeClr val="dk1">
                <a:tint val="60000"/>
                <a:hueOff val="0"/>
                <a:satOff val="0"/>
                <a:lumOff val="0"/>
                <a:alphaOff val="0"/>
              </a:schemeClr>
            </a:gs>
            <a:gs pos="100000">
              <a:schemeClr val="dk1">
                <a:tint val="60000"/>
                <a:hueOff val="0"/>
                <a:satOff val="0"/>
                <a:lumOff val="0"/>
                <a:alphaOff val="0"/>
                <a:shade val="48000"/>
                <a:satMod val="180000"/>
                <a:lumMod val="94000"/>
              </a:schemeClr>
            </a:gs>
            <a:gs pos="100000">
              <a:schemeClr val="dk1">
                <a:tint val="60000"/>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1289050">
            <a:lnSpc>
              <a:spcPct val="90000"/>
            </a:lnSpc>
            <a:spcBef>
              <a:spcPct val="0"/>
            </a:spcBef>
            <a:spcAft>
              <a:spcPct val="35000"/>
            </a:spcAft>
          </a:pPr>
          <a:endParaRPr lang="en-US" sz="2900" kern="1200"/>
        </a:p>
      </dsp:txBody>
      <dsp:txXfrm>
        <a:off x="7640935" y="1235932"/>
        <a:ext cx="394207" cy="405208"/>
      </dsp:txXfrm>
    </dsp:sp>
    <dsp:sp modelId="{1411EB1F-C5CE-4711-B0C1-6EA17E80E63E}">
      <dsp:nvSpPr>
        <dsp:cNvPr id="0" name=""/>
        <dsp:cNvSpPr/>
      </dsp:nvSpPr>
      <dsp:spPr>
        <a:xfrm>
          <a:off x="8686789" y="38102"/>
          <a:ext cx="2810593" cy="2810593"/>
        </a:xfrm>
        <a:prstGeom prst="roundRect">
          <a:avLst>
            <a:gd name="adj" fmla="val 10000"/>
          </a:avLst>
        </a:prstGeom>
        <a:blipFill rotWithShape="1">
          <a:blip xmlns:r="http://schemas.openxmlformats.org/officeDocument/2006/relationships" r:embed="rId3"/>
          <a:stretch>
            <a:fillRect/>
          </a:stretch>
        </a:blipFill>
        <a:ln>
          <a:noFill/>
        </a:ln>
        <a:effectLst>
          <a:outerShdw blurRad="76200" dist="38100" dir="5400000" rotWithShape="0">
            <a:srgbClr val="000000">
              <a:alpha val="60000"/>
            </a:srgbClr>
          </a:outerShdw>
        </a:effectLst>
        <a:scene3d>
          <a:camera prst="orthographicFront"/>
          <a:lightRig rig="flat" dir="t"/>
        </a:scene3d>
        <a:sp3d z="-190500" prstMaterial="plastic">
          <a:bevelT w="88900" h="88900"/>
          <a:bevelB w="88900" h="31750" prst="angle"/>
        </a:sp3d>
      </dsp:spPr>
      <dsp:style>
        <a:lnRef idx="0">
          <a:scrgbClr r="0" g="0" b="0"/>
        </a:lnRef>
        <a:fillRef idx="3">
          <a:scrgbClr r="0" g="0" b="0"/>
        </a:fillRef>
        <a:effectRef idx="2">
          <a:scrgbClr r="0" g="0" b="0"/>
        </a:effectRef>
        <a:fontRef idx="minor"/>
      </dsp:style>
    </dsp:sp>
    <dsp:sp modelId="{017FDAF1-8A70-4B7F-A655-DAA3AE22A8AC}">
      <dsp:nvSpPr>
        <dsp:cNvPr id="0" name=""/>
        <dsp:cNvSpPr/>
      </dsp:nvSpPr>
      <dsp:spPr>
        <a:xfrm>
          <a:off x="8915405" y="2552698"/>
          <a:ext cx="2810593" cy="3267793"/>
        </a:xfrm>
        <a:prstGeom prst="roundRect">
          <a:avLst>
            <a:gd name="adj" fmla="val 10000"/>
          </a:avLst>
        </a:prstGeom>
        <a:gradFill rotWithShape="0">
          <a:gsLst>
            <a:gs pos="0">
              <a:schemeClr val="lt1">
                <a:hueOff val="0"/>
                <a:satOff val="0"/>
                <a:lumOff val="0"/>
                <a:alphaOff val="0"/>
              </a:schemeClr>
            </a:gs>
            <a:gs pos="100000">
              <a:schemeClr val="lt1">
                <a:hueOff val="0"/>
                <a:satOff val="0"/>
                <a:lumOff val="0"/>
                <a:alphaOff val="0"/>
                <a:shade val="48000"/>
                <a:satMod val="180000"/>
                <a:lumMod val="94000"/>
              </a:schemeClr>
            </a:gs>
            <a:gs pos="100000">
              <a:schemeClr val="lt1">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err="1"/>
            <a:t>Menlu</a:t>
          </a:r>
          <a:r>
            <a:rPr lang="en-US" sz="2000" kern="1200" dirty="0"/>
            <a:t> AS Rex </a:t>
          </a:r>
          <a:r>
            <a:rPr lang="en-US" sz="2000" kern="1200" dirty="0" err="1"/>
            <a:t>Tillerson</a:t>
          </a:r>
          <a:r>
            <a:rPr lang="en-US" sz="2000" kern="1200" dirty="0"/>
            <a:t>  </a:t>
          </a:r>
        </a:p>
        <a:p>
          <a:pPr marL="171450" lvl="1" indent="-171450" algn="l" defTabSz="711200">
            <a:lnSpc>
              <a:spcPct val="90000"/>
            </a:lnSpc>
            <a:spcBef>
              <a:spcPct val="0"/>
            </a:spcBef>
            <a:spcAft>
              <a:spcPct val="15000"/>
            </a:spcAft>
            <a:buChar char="••"/>
          </a:pPr>
          <a:r>
            <a:rPr lang="id-ID" sz="1600" kern="1200" dirty="0"/>
            <a:t>M</a:t>
          </a:r>
          <a:r>
            <a:rPr lang="en-US" sz="1600" kern="1200" dirty="0" err="1"/>
            <a:t>endorong</a:t>
          </a:r>
          <a:r>
            <a:rPr lang="en-US" sz="1600" kern="1200" dirty="0"/>
            <a:t> </a:t>
          </a:r>
          <a:r>
            <a:rPr lang="en-US" sz="1600" kern="1200" dirty="0" err="1"/>
            <a:t>anggota</a:t>
          </a:r>
          <a:r>
            <a:rPr lang="en-US" sz="1600" kern="1200" dirty="0"/>
            <a:t> NATO </a:t>
          </a:r>
          <a:r>
            <a:rPr lang="en-US" sz="1600" kern="1200" dirty="0" err="1"/>
            <a:t>untuk</a:t>
          </a:r>
          <a:r>
            <a:rPr lang="en-US" sz="1600" kern="1200" dirty="0"/>
            <a:t> </a:t>
          </a:r>
          <a:r>
            <a:rPr lang="en-US" sz="1600" kern="1200" dirty="0" err="1"/>
            <a:t>memenuhi</a:t>
          </a:r>
          <a:r>
            <a:rPr lang="en-US" sz="1600" kern="1200" dirty="0"/>
            <a:t> </a:t>
          </a:r>
          <a:r>
            <a:rPr lang="en-US" sz="1600" kern="1200" dirty="0" err="1"/>
            <a:t>kewajiban</a:t>
          </a:r>
          <a:r>
            <a:rPr lang="en-US" sz="1600" kern="1200" dirty="0"/>
            <a:t> </a:t>
          </a:r>
          <a:r>
            <a:rPr lang="en-US" sz="1600" kern="1200" dirty="0" err="1"/>
            <a:t>menyumbang</a:t>
          </a:r>
          <a:r>
            <a:rPr lang="en-US" sz="1600" kern="1200" dirty="0"/>
            <a:t> </a:t>
          </a:r>
          <a:r>
            <a:rPr lang="en-US" sz="1600" kern="1200" dirty="0" err="1"/>
            <a:t>dua</a:t>
          </a:r>
          <a:r>
            <a:rPr lang="en-US" sz="1600" kern="1200" dirty="0"/>
            <a:t> </a:t>
          </a:r>
          <a:r>
            <a:rPr lang="en-US" sz="1600" kern="1200" dirty="0" err="1"/>
            <a:t>persen</a:t>
          </a:r>
          <a:r>
            <a:rPr lang="en-US" sz="1600" kern="1200" dirty="0"/>
            <a:t> </a:t>
          </a:r>
          <a:r>
            <a:rPr lang="en-US" sz="1600" kern="1200" dirty="0" err="1"/>
            <a:t>dari</a:t>
          </a:r>
          <a:r>
            <a:rPr lang="en-US" sz="1600" kern="1200" dirty="0"/>
            <a:t> GDP </a:t>
          </a:r>
          <a:r>
            <a:rPr lang="en-US" sz="1600" kern="1200" dirty="0" err="1"/>
            <a:t>masing-masing</a:t>
          </a:r>
          <a:r>
            <a:rPr lang="en-US" sz="1600" kern="1200" dirty="0"/>
            <a:t>, </a:t>
          </a:r>
          <a:r>
            <a:rPr lang="en-US" sz="1600" kern="1200" dirty="0" err="1"/>
            <a:t>untuk</a:t>
          </a:r>
          <a:r>
            <a:rPr lang="en-US" sz="1600" kern="1200" dirty="0"/>
            <a:t> </a:t>
          </a:r>
          <a:r>
            <a:rPr lang="en-US" sz="1600" kern="1200" dirty="0" err="1"/>
            <a:t>mendanai</a:t>
          </a:r>
          <a:r>
            <a:rPr lang="en-US" sz="1600" kern="1200" dirty="0"/>
            <a:t> NATO  dan  </a:t>
          </a:r>
          <a:r>
            <a:rPr lang="en-US" sz="1600" kern="1200" dirty="0" err="1"/>
            <a:t>komitmen</a:t>
          </a:r>
          <a:r>
            <a:rPr lang="en-US" sz="1600" kern="1200" dirty="0"/>
            <a:t> </a:t>
          </a:r>
          <a:r>
            <a:rPr lang="en-US" sz="1600" kern="1200" dirty="0" err="1"/>
            <a:t>untuk</a:t>
          </a:r>
          <a:r>
            <a:rPr lang="en-US" sz="1600" kern="1200" dirty="0"/>
            <a:t> </a:t>
          </a:r>
          <a:r>
            <a:rPr lang="en-US" sz="1600" kern="1200" dirty="0" err="1"/>
            <a:t>memerangi</a:t>
          </a:r>
          <a:r>
            <a:rPr lang="en-US" sz="1600" kern="1200" dirty="0"/>
            <a:t> ISIS</a:t>
          </a:r>
        </a:p>
        <a:p>
          <a:pPr marL="171450" lvl="1" indent="-171450" algn="l" defTabSz="711200">
            <a:lnSpc>
              <a:spcPct val="90000"/>
            </a:lnSpc>
            <a:spcBef>
              <a:spcPct val="0"/>
            </a:spcBef>
            <a:spcAft>
              <a:spcPct val="15000"/>
            </a:spcAft>
            <a:buChar char="••"/>
          </a:pPr>
          <a:endParaRPr lang="en-US" sz="1600" kern="1200"/>
        </a:p>
      </dsp:txBody>
      <dsp:txXfrm>
        <a:off x="8997724" y="2635017"/>
        <a:ext cx="2645955" cy="310315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A41526-D308-4A37-81AC-E502F73B069E}">
      <dsp:nvSpPr>
        <dsp:cNvPr id="0" name=""/>
        <dsp:cNvSpPr/>
      </dsp:nvSpPr>
      <dsp:spPr>
        <a:xfrm>
          <a:off x="0" y="0"/>
          <a:ext cx="5943600" cy="5943600"/>
        </a:xfrm>
        <a:prstGeom prst="pie">
          <a:avLst>
            <a:gd name="adj1" fmla="val 5400000"/>
            <a:gd name="adj2" fmla="val 16200000"/>
          </a:avLst>
        </a:prstGeom>
        <a:gradFill rotWithShape="0">
          <a:gsLst>
            <a:gs pos="0">
              <a:schemeClr val="accent2">
                <a:hueOff val="0"/>
                <a:satOff val="0"/>
                <a:lumOff val="0"/>
                <a:alphaOff val="0"/>
              </a:schemeClr>
            </a:gs>
            <a:gs pos="100000">
              <a:schemeClr val="accent2">
                <a:hueOff val="0"/>
                <a:satOff val="0"/>
                <a:lumOff val="0"/>
                <a:alphaOff val="0"/>
                <a:shade val="48000"/>
                <a:satMod val="180000"/>
                <a:lumMod val="94000"/>
              </a:schemeClr>
            </a:gs>
            <a:gs pos="100000">
              <a:schemeClr val="accent2">
                <a:hueOff val="0"/>
                <a:satOff val="0"/>
                <a:lumOff val="0"/>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BC6EB538-0855-401E-8882-3F761BE3CC11}">
      <dsp:nvSpPr>
        <dsp:cNvPr id="0" name=""/>
        <dsp:cNvSpPr/>
      </dsp:nvSpPr>
      <dsp:spPr>
        <a:xfrm>
          <a:off x="2971800" y="0"/>
          <a:ext cx="8991600" cy="59436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a:outerShdw blurRad="76200" dist="38100" dir="5400000" rotWithShape="0">
            <a:srgbClr val="00000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a:t>KTT ISLAM-AMERIKA  (21/5/17) </a:t>
          </a:r>
        </a:p>
      </dsp:txBody>
      <dsp:txXfrm>
        <a:off x="2971800" y="0"/>
        <a:ext cx="4495800" cy="1783083"/>
      </dsp:txXfrm>
    </dsp:sp>
    <dsp:sp modelId="{DB1CE14B-1544-4EED-91C0-E9BD48A44A9F}">
      <dsp:nvSpPr>
        <dsp:cNvPr id="0" name=""/>
        <dsp:cNvSpPr/>
      </dsp:nvSpPr>
      <dsp:spPr>
        <a:xfrm>
          <a:off x="1040131" y="1783083"/>
          <a:ext cx="3863336" cy="3863336"/>
        </a:xfrm>
        <a:prstGeom prst="pie">
          <a:avLst>
            <a:gd name="adj1" fmla="val 5400000"/>
            <a:gd name="adj2" fmla="val 16200000"/>
          </a:avLst>
        </a:prstGeom>
        <a:gradFill rotWithShape="0">
          <a:gsLst>
            <a:gs pos="0">
              <a:schemeClr val="accent2">
                <a:hueOff val="-2186515"/>
                <a:satOff val="10373"/>
                <a:lumOff val="7648"/>
                <a:alphaOff val="0"/>
              </a:schemeClr>
            </a:gs>
            <a:gs pos="100000">
              <a:schemeClr val="accent2">
                <a:hueOff val="-2186515"/>
                <a:satOff val="10373"/>
                <a:lumOff val="7648"/>
                <a:alphaOff val="0"/>
                <a:shade val="48000"/>
                <a:satMod val="180000"/>
                <a:lumMod val="94000"/>
              </a:schemeClr>
            </a:gs>
            <a:gs pos="100000">
              <a:schemeClr val="accent2">
                <a:hueOff val="-2186515"/>
                <a:satOff val="10373"/>
                <a:lumOff val="7648"/>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E1CEDA7C-5EA6-40F9-9D08-8D72E175BFB5}">
      <dsp:nvSpPr>
        <dsp:cNvPr id="0" name=""/>
        <dsp:cNvSpPr/>
      </dsp:nvSpPr>
      <dsp:spPr>
        <a:xfrm>
          <a:off x="2971800" y="1783083"/>
          <a:ext cx="8991600" cy="3863336"/>
        </a:xfrm>
        <a:prstGeom prst="rect">
          <a:avLst/>
        </a:prstGeom>
        <a:solidFill>
          <a:schemeClr val="lt1">
            <a:alpha val="90000"/>
            <a:hueOff val="0"/>
            <a:satOff val="0"/>
            <a:lumOff val="0"/>
            <a:alphaOff val="0"/>
          </a:schemeClr>
        </a:solidFill>
        <a:ln w="12700" cap="flat" cmpd="sng" algn="ctr">
          <a:solidFill>
            <a:schemeClr val="accent2">
              <a:hueOff val="-2186515"/>
              <a:satOff val="10373"/>
              <a:lumOff val="7648"/>
              <a:alphaOff val="0"/>
            </a:schemeClr>
          </a:solidFill>
          <a:prstDash val="solid"/>
        </a:ln>
        <a:effectLst>
          <a:outerShdw blurRad="76200" dist="38100" dir="5400000" rotWithShape="0">
            <a:srgbClr val="00000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err="1"/>
            <a:t>Pidato</a:t>
          </a:r>
          <a:r>
            <a:rPr lang="en-US" sz="3600" kern="1200" dirty="0"/>
            <a:t> Jokowi di KTT Islam - </a:t>
          </a:r>
          <a:r>
            <a:rPr lang="en-US" sz="3600" kern="1200" dirty="0" err="1"/>
            <a:t>Amerika</a:t>
          </a:r>
          <a:endParaRPr lang="en-US" sz="3600" kern="1200" dirty="0"/>
        </a:p>
      </dsp:txBody>
      <dsp:txXfrm>
        <a:off x="2971800" y="1783083"/>
        <a:ext cx="4495800" cy="1783077"/>
      </dsp:txXfrm>
    </dsp:sp>
    <dsp:sp modelId="{9C73B3BA-2F7D-491A-A03D-9457617E2B8F}">
      <dsp:nvSpPr>
        <dsp:cNvPr id="0" name=""/>
        <dsp:cNvSpPr/>
      </dsp:nvSpPr>
      <dsp:spPr>
        <a:xfrm>
          <a:off x="2080260" y="3566161"/>
          <a:ext cx="1783078" cy="1783078"/>
        </a:xfrm>
        <a:prstGeom prst="pie">
          <a:avLst>
            <a:gd name="adj1" fmla="val 5400000"/>
            <a:gd name="adj2" fmla="val 16200000"/>
          </a:avLst>
        </a:prstGeom>
        <a:gradFill rotWithShape="0">
          <a:gsLst>
            <a:gs pos="0">
              <a:schemeClr val="accent2">
                <a:hueOff val="-4373030"/>
                <a:satOff val="20746"/>
                <a:lumOff val="15295"/>
                <a:alphaOff val="0"/>
              </a:schemeClr>
            </a:gs>
            <a:gs pos="100000">
              <a:schemeClr val="accent2">
                <a:hueOff val="-4373030"/>
                <a:satOff val="20746"/>
                <a:lumOff val="15295"/>
                <a:alphaOff val="0"/>
                <a:shade val="48000"/>
                <a:satMod val="180000"/>
                <a:lumMod val="94000"/>
              </a:schemeClr>
            </a:gs>
            <a:gs pos="100000">
              <a:schemeClr val="accent2">
                <a:hueOff val="-4373030"/>
                <a:satOff val="20746"/>
                <a:lumOff val="15295"/>
                <a:alphaOff val="0"/>
                <a:shade val="48000"/>
                <a:satMod val="180000"/>
                <a:lumMod val="94000"/>
              </a:schemeClr>
            </a:gs>
          </a:gsLst>
          <a:lin ang="4140000" scaled="1"/>
        </a:gradFill>
        <a:ln>
          <a:noFill/>
        </a:ln>
        <a:effectLst>
          <a:outerShdw blurRad="76200" dist="38100" dir="5400000" rotWithShape="0">
            <a:srgbClr val="000000">
              <a:alpha val="60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FD5871C0-8DDE-4B36-998C-B7D5D8DC350E}">
      <dsp:nvSpPr>
        <dsp:cNvPr id="0" name=""/>
        <dsp:cNvSpPr/>
      </dsp:nvSpPr>
      <dsp:spPr>
        <a:xfrm>
          <a:off x="2971800" y="3566161"/>
          <a:ext cx="8991600" cy="1783078"/>
        </a:xfrm>
        <a:prstGeom prst="rect">
          <a:avLst/>
        </a:prstGeom>
        <a:solidFill>
          <a:schemeClr val="lt1">
            <a:alpha val="90000"/>
            <a:hueOff val="0"/>
            <a:satOff val="0"/>
            <a:lumOff val="0"/>
            <a:alphaOff val="0"/>
          </a:schemeClr>
        </a:solidFill>
        <a:ln w="12700" cap="flat" cmpd="sng" algn="ctr">
          <a:solidFill>
            <a:schemeClr val="accent2">
              <a:hueOff val="-4373030"/>
              <a:satOff val="20746"/>
              <a:lumOff val="15295"/>
              <a:alphaOff val="0"/>
            </a:schemeClr>
          </a:solidFill>
          <a:prstDash val="solid"/>
        </a:ln>
        <a:effectLst>
          <a:outerShdw blurRad="76200" dist="38100" dir="5400000" rotWithShape="0">
            <a:srgbClr val="000000">
              <a:alpha val="60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a:t>Indonesia </a:t>
          </a:r>
          <a:r>
            <a:rPr lang="en-US" sz="3600" kern="1200" dirty="0" err="1"/>
            <a:t>mulai</a:t>
          </a:r>
          <a:r>
            <a:rPr lang="en-US" sz="3600" kern="1200" dirty="0"/>
            <a:t> </a:t>
          </a:r>
          <a:r>
            <a:rPr lang="en-US" sz="3600" kern="1200" dirty="0" err="1"/>
            <a:t>represif</a:t>
          </a:r>
          <a:endParaRPr lang="en-US" sz="3600" kern="1200" dirty="0"/>
        </a:p>
      </dsp:txBody>
      <dsp:txXfrm>
        <a:off x="2971800" y="3566161"/>
        <a:ext cx="4495800" cy="1783078"/>
      </dsp:txXfrm>
    </dsp:sp>
    <dsp:sp modelId="{04AF0715-1FF8-49EA-92CE-7EFEC4025E1D}">
      <dsp:nvSpPr>
        <dsp:cNvPr id="0" name=""/>
        <dsp:cNvSpPr/>
      </dsp:nvSpPr>
      <dsp:spPr>
        <a:xfrm>
          <a:off x="7467600" y="0"/>
          <a:ext cx="4495800" cy="1783083"/>
        </a:xfrm>
        <a:prstGeom prst="rect">
          <a:avLst/>
        </a:prstGeom>
        <a:noFill/>
        <a:ln w="12700" cap="flat" cmpd="sng" algn="ctr">
          <a:noFill/>
          <a:prstDash val="solid"/>
        </a:ln>
        <a:effectLst>
          <a:outerShdw blurRad="76200" dist="38100" dir="5400000" rotWithShape="0">
            <a:srgbClr val="000000">
              <a:alpha val="60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err="1"/>
            <a:t>kemitraan</a:t>
          </a:r>
          <a:r>
            <a:rPr lang="en-US" sz="1600" kern="1200" dirty="0"/>
            <a:t>  </a:t>
          </a:r>
          <a:r>
            <a:rPr lang="en-US" sz="1600" kern="1200" dirty="0" err="1"/>
            <a:t>tingkat</a:t>
          </a:r>
          <a:r>
            <a:rPr lang="en-US" sz="1600" kern="1200" dirty="0"/>
            <a:t> </a:t>
          </a:r>
          <a:r>
            <a:rPr lang="en-US" sz="1600" kern="1200" dirty="0" err="1"/>
            <a:t>internasional</a:t>
          </a:r>
          <a:r>
            <a:rPr lang="en-US" sz="1600" kern="1200" dirty="0"/>
            <a:t> </a:t>
          </a:r>
          <a:r>
            <a:rPr lang="en-US" sz="1600" kern="1200" dirty="0" err="1"/>
            <a:t>untuk</a:t>
          </a:r>
          <a:r>
            <a:rPr lang="en-US" sz="1600" kern="1200" dirty="0"/>
            <a:t> </a:t>
          </a:r>
          <a:r>
            <a:rPr lang="en-US" sz="1600" kern="1200" dirty="0" err="1"/>
            <a:t>melawan</a:t>
          </a:r>
          <a:r>
            <a:rPr lang="en-US" sz="1600" kern="1200" dirty="0"/>
            <a:t> </a:t>
          </a:r>
          <a:r>
            <a:rPr lang="en-US" sz="1600" kern="1200" dirty="0" err="1"/>
            <a:t>terorisme</a:t>
          </a:r>
          <a:r>
            <a:rPr lang="en-US" sz="1600" kern="1200" dirty="0"/>
            <a:t> </a:t>
          </a:r>
          <a:r>
            <a:rPr lang="en-US" sz="1600" kern="1200" dirty="0" err="1"/>
            <a:t>serta</a:t>
          </a:r>
          <a:r>
            <a:rPr lang="en-US" sz="1600" kern="1200" dirty="0"/>
            <a:t> </a:t>
          </a:r>
          <a:r>
            <a:rPr lang="en-US" sz="1600" kern="1200" dirty="0" err="1"/>
            <a:t>radikalisme</a:t>
          </a:r>
          <a:r>
            <a:rPr lang="en-US" sz="1600" kern="1200" dirty="0"/>
            <a:t>, </a:t>
          </a:r>
          <a:r>
            <a:rPr lang="en-US" sz="1600" kern="1200" dirty="0" err="1"/>
            <a:t>mengembangkan</a:t>
          </a:r>
          <a:r>
            <a:rPr lang="en-US" sz="1600" kern="1200" dirty="0"/>
            <a:t> </a:t>
          </a:r>
          <a:r>
            <a:rPr lang="en-US" sz="1600" kern="1200" dirty="0" err="1"/>
            <a:t>nilai-nilai</a:t>
          </a:r>
          <a:r>
            <a:rPr lang="en-US" sz="1600" kern="1200" dirty="0"/>
            <a:t> </a:t>
          </a:r>
          <a:r>
            <a:rPr lang="en-US" sz="1600" kern="1200" dirty="0" err="1"/>
            <a:t>toleransi</a:t>
          </a:r>
          <a:endParaRPr lang="en-US" sz="1600" kern="1200" dirty="0"/>
        </a:p>
        <a:p>
          <a:pPr marL="171450" lvl="1" indent="-171450" algn="l" defTabSz="711200">
            <a:lnSpc>
              <a:spcPct val="90000"/>
            </a:lnSpc>
            <a:spcBef>
              <a:spcPct val="0"/>
            </a:spcBef>
            <a:spcAft>
              <a:spcPct val="15000"/>
            </a:spcAft>
            <a:buChar char="••"/>
          </a:pPr>
          <a:r>
            <a:rPr lang="en-US" sz="1600" kern="1200" dirty="0" err="1"/>
            <a:t>pemberantasan</a:t>
          </a:r>
          <a:r>
            <a:rPr lang="en-US" sz="1600" kern="1200" dirty="0"/>
            <a:t> </a:t>
          </a:r>
          <a:r>
            <a:rPr lang="en-US" sz="1600" kern="1200" dirty="0" err="1"/>
            <a:t>terorisme</a:t>
          </a:r>
          <a:r>
            <a:rPr lang="en-US" sz="1600" kern="1200" dirty="0"/>
            <a:t> </a:t>
          </a:r>
          <a:r>
            <a:rPr lang="en-US" sz="1600" kern="1200" dirty="0" err="1"/>
            <a:t>komprehensif</a:t>
          </a:r>
          <a:r>
            <a:rPr lang="en-US" sz="1600" kern="1200" dirty="0"/>
            <a:t> :  </a:t>
          </a:r>
          <a:r>
            <a:rPr lang="en-US" sz="1600" kern="1200" dirty="0" err="1"/>
            <a:t>militer</a:t>
          </a:r>
          <a:r>
            <a:rPr lang="en-US" sz="1600" kern="1200" dirty="0"/>
            <a:t>, </a:t>
          </a:r>
          <a:r>
            <a:rPr lang="en-US" sz="1600" kern="1200" dirty="0" err="1"/>
            <a:t>sosial</a:t>
          </a:r>
          <a:r>
            <a:rPr lang="en-US" sz="1600" kern="1200" dirty="0"/>
            <a:t>, </a:t>
          </a:r>
          <a:r>
            <a:rPr lang="en-US" sz="1600" kern="1200" dirty="0" err="1"/>
            <a:t>budaya</a:t>
          </a:r>
          <a:r>
            <a:rPr lang="en-US" sz="1600" kern="1200" dirty="0"/>
            <a:t>, </a:t>
          </a:r>
          <a:r>
            <a:rPr lang="en-US" sz="1600" kern="1200" dirty="0" err="1"/>
            <a:t>ekonomi</a:t>
          </a:r>
          <a:r>
            <a:rPr lang="en-US" sz="1600" kern="1200" dirty="0"/>
            <a:t>, </a:t>
          </a:r>
          <a:r>
            <a:rPr lang="en-US" sz="1600" kern="1200" dirty="0" err="1"/>
            <a:t>dan</a:t>
          </a:r>
          <a:r>
            <a:rPr lang="en-US" sz="1600" kern="1200" dirty="0"/>
            <a:t> </a:t>
          </a:r>
          <a:r>
            <a:rPr lang="en-US" sz="1600" kern="1200" dirty="0" err="1"/>
            <a:t>politik</a:t>
          </a:r>
          <a:endParaRPr lang="en-US" sz="1600" kern="1200" dirty="0"/>
        </a:p>
        <a:p>
          <a:pPr marL="171450" lvl="1" indent="-171450" algn="l" defTabSz="711200">
            <a:lnSpc>
              <a:spcPct val="90000"/>
            </a:lnSpc>
            <a:spcBef>
              <a:spcPct val="0"/>
            </a:spcBef>
            <a:spcAft>
              <a:spcPct val="15000"/>
            </a:spcAft>
            <a:buChar char="••"/>
          </a:pPr>
          <a:endParaRPr lang="en-US" sz="1600" kern="1200"/>
        </a:p>
      </dsp:txBody>
      <dsp:txXfrm>
        <a:off x="7467600" y="0"/>
        <a:ext cx="4495800" cy="1783083"/>
      </dsp:txXfrm>
    </dsp:sp>
    <dsp:sp modelId="{2B9DDF95-4F06-46DB-8375-1BF8AB7A41D8}">
      <dsp:nvSpPr>
        <dsp:cNvPr id="0" name=""/>
        <dsp:cNvSpPr/>
      </dsp:nvSpPr>
      <dsp:spPr>
        <a:xfrm>
          <a:off x="7467600" y="1783083"/>
          <a:ext cx="4495800" cy="1783077"/>
        </a:xfrm>
        <a:prstGeom prst="rect">
          <a:avLst/>
        </a:prstGeom>
        <a:noFill/>
        <a:ln w="12700" cap="flat" cmpd="sng" algn="ctr">
          <a:noFill/>
          <a:prstDash val="solid"/>
        </a:ln>
        <a:effectLst>
          <a:outerShdw blurRad="76200" dist="38100" dir="5400000" rotWithShape="0">
            <a:srgbClr val="000000">
              <a:alpha val="60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err="1"/>
            <a:t>pendekatan</a:t>
          </a:r>
          <a:r>
            <a:rPr lang="en-US" sz="1600" kern="1200" dirty="0"/>
            <a:t> </a:t>
          </a:r>
          <a:r>
            <a:rPr lang="en-US" sz="1600" i="1" kern="1200" dirty="0"/>
            <a:t>soft power </a:t>
          </a:r>
          <a:r>
            <a:rPr lang="en-US" sz="1600" kern="1200" dirty="0"/>
            <a:t>(</a:t>
          </a:r>
          <a:r>
            <a:rPr lang="en-US" sz="1600" kern="1200" dirty="0" err="1"/>
            <a:t>persuasif</a:t>
          </a:r>
          <a:r>
            <a:rPr lang="en-US" sz="1600" kern="1200" dirty="0"/>
            <a:t>) </a:t>
          </a:r>
          <a:r>
            <a:rPr lang="en-US" sz="1600" kern="1200" dirty="0" err="1"/>
            <a:t>melawan</a:t>
          </a:r>
          <a:r>
            <a:rPr lang="en-US" sz="1600" kern="1200" dirty="0"/>
            <a:t> </a:t>
          </a:r>
          <a:r>
            <a:rPr lang="en-US" sz="1600" kern="1200" dirty="0" err="1"/>
            <a:t>radikalisme</a:t>
          </a:r>
          <a:r>
            <a:rPr lang="en-US" sz="1600" kern="1200" dirty="0"/>
            <a:t> </a:t>
          </a:r>
          <a:r>
            <a:rPr lang="en-US" sz="1600" kern="1200" dirty="0" err="1"/>
            <a:t>dan</a:t>
          </a:r>
          <a:r>
            <a:rPr lang="en-US" sz="1600" kern="1200" dirty="0"/>
            <a:t> </a:t>
          </a:r>
          <a:r>
            <a:rPr lang="en-US" sz="1600" kern="1200" dirty="0" err="1"/>
            <a:t>terorisme</a:t>
          </a:r>
          <a:endParaRPr lang="en-US" sz="1600" kern="1200" dirty="0"/>
        </a:p>
        <a:p>
          <a:pPr marL="171450" lvl="1" indent="-171450" algn="l" defTabSz="711200">
            <a:lnSpc>
              <a:spcPct val="90000"/>
            </a:lnSpc>
            <a:spcBef>
              <a:spcPct val="0"/>
            </a:spcBef>
            <a:spcAft>
              <a:spcPct val="15000"/>
            </a:spcAft>
            <a:buChar char="••"/>
          </a:pPr>
          <a:r>
            <a:rPr lang="en-US" sz="1600" kern="1200" dirty="0" err="1"/>
            <a:t>akar</a:t>
          </a:r>
          <a:r>
            <a:rPr lang="en-US" sz="1600" kern="1200" dirty="0"/>
            <a:t> </a:t>
          </a:r>
          <a:r>
            <a:rPr lang="en-US" sz="1600" kern="1200" dirty="0" err="1"/>
            <a:t>persoalan</a:t>
          </a:r>
          <a:r>
            <a:rPr lang="en-US" sz="1600" kern="1200" dirty="0"/>
            <a:t> </a:t>
          </a:r>
          <a:r>
            <a:rPr lang="en-US" sz="1600" kern="1200" dirty="0" err="1"/>
            <a:t>terorisme</a:t>
          </a:r>
          <a:r>
            <a:rPr lang="en-US" sz="1600" kern="1200" dirty="0"/>
            <a:t> : </a:t>
          </a:r>
          <a:r>
            <a:rPr lang="en-US" sz="1600" kern="1200" dirty="0" err="1"/>
            <a:t>Ketimpangan</a:t>
          </a:r>
          <a:r>
            <a:rPr lang="en-US" sz="1600" kern="1200" dirty="0"/>
            <a:t> </a:t>
          </a:r>
          <a:r>
            <a:rPr lang="en-US" sz="1600" kern="1200" dirty="0" err="1"/>
            <a:t>sosial</a:t>
          </a:r>
          <a:r>
            <a:rPr lang="en-US" sz="1600" kern="1200" dirty="0"/>
            <a:t> </a:t>
          </a:r>
          <a:r>
            <a:rPr lang="en-US" sz="1600" kern="1200" dirty="0" err="1"/>
            <a:t>dan</a:t>
          </a:r>
          <a:r>
            <a:rPr lang="en-US" sz="1600" kern="1200" dirty="0"/>
            <a:t> </a:t>
          </a:r>
          <a:r>
            <a:rPr lang="en-US" sz="1600" kern="1200" dirty="0" err="1"/>
            <a:t>ekonomi</a:t>
          </a:r>
          <a:r>
            <a:rPr lang="en-US" sz="1600" kern="1200" dirty="0"/>
            <a:t> </a:t>
          </a:r>
          <a:r>
            <a:rPr lang="en-US" sz="1600" kern="1200" dirty="0" err="1"/>
            <a:t>harus</a:t>
          </a:r>
          <a:r>
            <a:rPr lang="en-US" sz="1600" kern="1200" dirty="0"/>
            <a:t> </a:t>
          </a:r>
          <a:r>
            <a:rPr lang="en-US" sz="1600" kern="1200" dirty="0" err="1"/>
            <a:t>diakhiri</a:t>
          </a:r>
          <a:r>
            <a:rPr lang="en-US" sz="1600" kern="1200" dirty="0"/>
            <a:t> </a:t>
          </a:r>
          <a:r>
            <a:rPr lang="en-US" sz="1600" kern="1200" dirty="0" err="1"/>
            <a:t>dengan</a:t>
          </a:r>
          <a:r>
            <a:rPr lang="en-US" sz="1600" kern="1200" dirty="0"/>
            <a:t> </a:t>
          </a:r>
          <a:r>
            <a:rPr lang="en-US" sz="1600" kern="1200" dirty="0" err="1"/>
            <a:t>kebijakan</a:t>
          </a:r>
          <a:r>
            <a:rPr lang="en-US" sz="1600" kern="1200" dirty="0"/>
            <a:t> </a:t>
          </a:r>
          <a:r>
            <a:rPr lang="en-US" sz="1600" kern="1200" dirty="0" err="1"/>
            <a:t>penguatan</a:t>
          </a:r>
          <a:r>
            <a:rPr lang="en-US" sz="1600" kern="1200" dirty="0"/>
            <a:t> </a:t>
          </a:r>
          <a:r>
            <a:rPr lang="en-US" sz="1600" kern="1200" dirty="0" err="1"/>
            <a:t>ekonomi</a:t>
          </a:r>
          <a:r>
            <a:rPr lang="en-US" sz="1600" kern="1200" dirty="0"/>
            <a:t> </a:t>
          </a:r>
          <a:r>
            <a:rPr lang="en-US" sz="1600" kern="1200" dirty="0" err="1"/>
            <a:t>inklusif</a:t>
          </a:r>
          <a:r>
            <a:rPr lang="en-US" sz="1600" kern="1200" dirty="0"/>
            <a:t> </a:t>
          </a:r>
          <a:r>
            <a:rPr lang="en-US" sz="1600" kern="1200" dirty="0" err="1"/>
            <a:t>bagi</a:t>
          </a:r>
          <a:r>
            <a:rPr lang="en-US" sz="1600" kern="1200" dirty="0"/>
            <a:t> </a:t>
          </a:r>
          <a:r>
            <a:rPr lang="en-US" sz="1600" kern="1200" dirty="0" err="1"/>
            <a:t>kelompok</a:t>
          </a:r>
          <a:r>
            <a:rPr lang="en-US" sz="1600" kern="1200" dirty="0"/>
            <a:t> yang </a:t>
          </a:r>
          <a:r>
            <a:rPr lang="en-US" sz="1600" kern="1200" dirty="0" err="1"/>
            <a:t>rentan</a:t>
          </a:r>
          <a:r>
            <a:rPr lang="en-US" sz="1600" kern="1200" dirty="0"/>
            <a:t> </a:t>
          </a:r>
          <a:r>
            <a:rPr lang="en-US" sz="1600" kern="1200" dirty="0" err="1"/>
            <a:t>radikalisme</a:t>
          </a:r>
          <a:r>
            <a:rPr lang="en-US" sz="1600" kern="1200" dirty="0"/>
            <a:t>.</a:t>
          </a:r>
        </a:p>
      </dsp:txBody>
      <dsp:txXfrm>
        <a:off x="7467600" y="1783083"/>
        <a:ext cx="4495800" cy="1783077"/>
      </dsp:txXfrm>
    </dsp:sp>
    <dsp:sp modelId="{2025F084-A6B3-4B16-BF2A-2B027CEE74AC}">
      <dsp:nvSpPr>
        <dsp:cNvPr id="0" name=""/>
        <dsp:cNvSpPr/>
      </dsp:nvSpPr>
      <dsp:spPr>
        <a:xfrm>
          <a:off x="7467600" y="3566161"/>
          <a:ext cx="4495800" cy="1783078"/>
        </a:xfrm>
        <a:prstGeom prst="rect">
          <a:avLst/>
        </a:prstGeom>
        <a:noFill/>
        <a:ln w="12700" cap="flat" cmpd="sng" algn="ctr">
          <a:noFill/>
          <a:prstDash val="solid"/>
        </a:ln>
        <a:effectLst>
          <a:outerShdw blurRad="76200" dist="38100" dir="5400000" rotWithShape="0">
            <a:srgbClr val="000000">
              <a:alpha val="60000"/>
            </a:srgbClr>
          </a:outerShdw>
        </a:effectLst>
        <a:scene3d>
          <a:camera prst="orthographicFront"/>
          <a:lightRig rig="flat" dir="t"/>
        </a:scene3d>
        <a:sp3d/>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Jokowi  :   </a:t>
          </a:r>
          <a:r>
            <a:rPr lang="en-US" sz="1600" kern="1200" dirty="0" err="1"/>
            <a:t>Konstitusi</a:t>
          </a:r>
          <a:r>
            <a:rPr lang="en-US" sz="1600" kern="1200" dirty="0"/>
            <a:t> </a:t>
          </a:r>
          <a:r>
            <a:rPr lang="en-US" sz="1600" kern="1200" dirty="0" err="1"/>
            <a:t>menjamin</a:t>
          </a:r>
          <a:r>
            <a:rPr lang="en-US" sz="1600" kern="1200" dirty="0"/>
            <a:t> </a:t>
          </a:r>
          <a:r>
            <a:rPr lang="en-US" sz="1600" kern="1200" dirty="0" err="1"/>
            <a:t>kebebasan</a:t>
          </a:r>
          <a:r>
            <a:rPr lang="en-US" sz="1600" kern="1200" dirty="0"/>
            <a:t> </a:t>
          </a:r>
          <a:r>
            <a:rPr lang="en-US" sz="1600" kern="1200" dirty="0" err="1"/>
            <a:t>berserikat</a:t>
          </a:r>
          <a:r>
            <a:rPr lang="en-US" sz="1600" kern="1200" dirty="0"/>
            <a:t> </a:t>
          </a:r>
          <a:r>
            <a:rPr lang="en-US" sz="1600" kern="1200" dirty="0" err="1"/>
            <a:t>dan</a:t>
          </a:r>
          <a:r>
            <a:rPr lang="en-US" sz="1600" kern="1200" dirty="0"/>
            <a:t> </a:t>
          </a:r>
          <a:r>
            <a:rPr lang="en-US" sz="1600" kern="1200" dirty="0" err="1"/>
            <a:t>berkumpul</a:t>
          </a:r>
          <a:r>
            <a:rPr lang="en-US" sz="1600" kern="1200" dirty="0"/>
            <a:t>. </a:t>
          </a:r>
          <a:r>
            <a:rPr lang="en-US" sz="1600" kern="1200" dirty="0" err="1"/>
            <a:t>Namun</a:t>
          </a:r>
          <a:r>
            <a:rPr lang="en-US" sz="1600" kern="1200" dirty="0"/>
            <a:t>, </a:t>
          </a:r>
          <a:r>
            <a:rPr lang="en-US" sz="1600" kern="1200" dirty="0" err="1"/>
            <a:t>apabila</a:t>
          </a:r>
          <a:r>
            <a:rPr lang="en-US" sz="1600" kern="1200" dirty="0"/>
            <a:t> </a:t>
          </a:r>
          <a:r>
            <a:rPr lang="en-US" sz="1600" kern="1200" dirty="0" err="1"/>
            <a:t>ada</a:t>
          </a:r>
          <a:r>
            <a:rPr lang="en-US" sz="1600" kern="1200" dirty="0"/>
            <a:t> </a:t>
          </a:r>
          <a:r>
            <a:rPr lang="en-US" sz="1600" kern="1200" dirty="0" err="1"/>
            <a:t>organisasi</a:t>
          </a:r>
          <a:r>
            <a:rPr lang="en-US" sz="1600" kern="1200" dirty="0"/>
            <a:t> yang </a:t>
          </a:r>
          <a:r>
            <a:rPr lang="en-US" sz="1600" kern="1200" dirty="0" err="1"/>
            <a:t>bertentangan</a:t>
          </a:r>
          <a:r>
            <a:rPr lang="en-US" sz="1600" kern="1200" dirty="0"/>
            <a:t> </a:t>
          </a:r>
          <a:r>
            <a:rPr lang="en-US" sz="1600" kern="1200" dirty="0" err="1"/>
            <a:t>dengan</a:t>
          </a:r>
          <a:r>
            <a:rPr lang="en-US" sz="1600" kern="1200" dirty="0"/>
            <a:t> </a:t>
          </a:r>
          <a:r>
            <a:rPr lang="en-US" sz="1600" kern="1200" dirty="0" err="1"/>
            <a:t>konstitusi</a:t>
          </a:r>
          <a:r>
            <a:rPr lang="en-US" sz="1600" kern="1200" dirty="0"/>
            <a:t>, </a:t>
          </a:r>
          <a:r>
            <a:rPr lang="en-US" sz="1600" kern="1200" dirty="0" err="1"/>
            <a:t>akan</a:t>
          </a:r>
          <a:r>
            <a:rPr lang="en-US" sz="1600" kern="1200" dirty="0"/>
            <a:t> </a:t>
          </a:r>
          <a:r>
            <a:rPr lang="en-US" sz="1600" kern="1200" dirty="0" err="1"/>
            <a:t>digebuk</a:t>
          </a:r>
          <a:r>
            <a:rPr lang="en-US" sz="1600" kern="1200" dirty="0"/>
            <a:t>  (17/5)</a:t>
          </a:r>
        </a:p>
        <a:p>
          <a:pPr marL="171450" lvl="1" indent="-171450" algn="l" defTabSz="711200">
            <a:lnSpc>
              <a:spcPct val="90000"/>
            </a:lnSpc>
            <a:spcBef>
              <a:spcPct val="0"/>
            </a:spcBef>
            <a:spcAft>
              <a:spcPct val="15000"/>
            </a:spcAft>
            <a:buChar char="••"/>
          </a:pPr>
          <a:r>
            <a:rPr lang="en-US" sz="1600" kern="1200" dirty="0"/>
            <a:t>Jokowi :  </a:t>
          </a:r>
          <a:r>
            <a:rPr lang="en-US" sz="1600" kern="1200" dirty="0" err="1"/>
            <a:t>bubarkan</a:t>
          </a:r>
          <a:r>
            <a:rPr lang="en-US" sz="1600" kern="1200" dirty="0"/>
            <a:t> </a:t>
          </a:r>
          <a:r>
            <a:rPr lang="en-US" sz="1600" kern="1200" dirty="0" err="1"/>
            <a:t>Ormas</a:t>
          </a:r>
          <a:r>
            <a:rPr lang="en-US" sz="1600" kern="1200" dirty="0"/>
            <a:t> anti </a:t>
          </a:r>
          <a:r>
            <a:rPr lang="en-US" sz="1600" kern="1200" dirty="0" err="1"/>
            <a:t>Pancasila</a:t>
          </a:r>
          <a:r>
            <a:rPr lang="en-US" sz="1600" kern="1200" dirty="0"/>
            <a:t> </a:t>
          </a:r>
          <a:r>
            <a:rPr lang="en-US" sz="1600" kern="1200" dirty="0" err="1"/>
            <a:t>bukan</a:t>
          </a:r>
          <a:r>
            <a:rPr lang="en-US" sz="1600" kern="1200" dirty="0"/>
            <a:t> </a:t>
          </a:r>
          <a:r>
            <a:rPr lang="en-US" sz="1600" kern="1200" dirty="0" err="1"/>
            <a:t>untuk</a:t>
          </a:r>
          <a:r>
            <a:rPr lang="en-US" sz="1600" kern="1200" dirty="0"/>
            <a:t> </a:t>
          </a:r>
          <a:r>
            <a:rPr lang="en-US" sz="1600" kern="1200" dirty="0" err="1"/>
            <a:t>menghambat</a:t>
          </a:r>
          <a:r>
            <a:rPr lang="en-US" sz="1600" kern="1200" dirty="0"/>
            <a:t> proses </a:t>
          </a:r>
          <a:r>
            <a:rPr lang="en-US" sz="1600" kern="1200" dirty="0" err="1"/>
            <a:t>demokrasi</a:t>
          </a:r>
          <a:r>
            <a:rPr lang="en-US" sz="1600" kern="1200" dirty="0"/>
            <a:t> (5/5)</a:t>
          </a:r>
        </a:p>
      </dsp:txBody>
      <dsp:txXfrm>
        <a:off x="7467600" y="3566161"/>
        <a:ext cx="4495800" cy="1783078"/>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10#1">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a:p>
        </p:txBody>
      </p:sp>
      <p:sp>
        <p:nvSpPr>
          <p:cNvPr id="3" name="Date Placeholder 2">
            <a:extLst>
              <a:ext uri="{FF2B5EF4-FFF2-40B4-BE49-F238E27FC236}"/>
            </a:extLst>
          </p:cNvPr>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AC8704B1-204C-4A43-908C-929C8C75A5CE}" type="datetimeFigureOut">
              <a:rPr lang="en-US"/>
              <a:pPr>
                <a:defRPr/>
              </a:pPr>
              <a:t>30-Aug-19</a:t>
            </a:fld>
            <a:endParaRPr/>
          </a:p>
        </p:txBody>
      </p:sp>
      <p:sp>
        <p:nvSpPr>
          <p:cNvPr id="4" name="Footer Placeholder 3">
            <a:extLst>
              <a:ext uri="{FF2B5EF4-FFF2-40B4-BE49-F238E27FC236}"/>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a:p>
        </p:txBody>
      </p:sp>
      <p:sp>
        <p:nvSpPr>
          <p:cNvPr id="5" name="Slide Number Placeholder 4">
            <a:extLst>
              <a:ext uri="{FF2B5EF4-FFF2-40B4-BE49-F238E27FC236}"/>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atin typeface="Century" pitchFamily="18" charset="0"/>
              </a:defRPr>
            </a:lvl1pPr>
          </a:lstStyle>
          <a:p>
            <a:pPr>
              <a:defRPr/>
            </a:pPr>
            <a:fld id="{1792E0B6-4FEA-42B9-B9E4-2C5068CEEA2E}" type="slidenum">
              <a:rPr lang="en-US" altLang="en-US"/>
              <a:pPr>
                <a:defRPr/>
              </a:pPr>
              <a:t>‹#›</a:t>
            </a:fld>
            <a:endParaRPr lang="en-US" altLang="en-US"/>
          </a:p>
        </p:txBody>
      </p:sp>
    </p:spTree>
    <p:extLst>
      <p:ext uri="{BB962C8B-B14F-4D97-AF65-F5344CB8AC3E}">
        <p14:creationId xmlns:p14="http://schemas.microsoft.com/office/powerpoint/2010/main" val="23972236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a:p>
        </p:txBody>
      </p:sp>
      <p:sp>
        <p:nvSpPr>
          <p:cNvPr id="3" name="Date Placeholder 2">
            <a:extLst>
              <a:ext uri="{FF2B5EF4-FFF2-40B4-BE49-F238E27FC236}"/>
            </a:extLst>
          </p:cNvPr>
          <p:cNvSpPr>
            <a:spLocks noGrp="1"/>
          </p:cNvSpPr>
          <p:nvPr>
            <p:ph type="dt" idx="1"/>
          </p:nvPr>
        </p:nvSpPr>
        <p:spPr>
          <a:xfrm>
            <a:off x="3884613" y="0"/>
            <a:ext cx="2971800" cy="457200"/>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CBFFA314-4A13-41C7-837D-D74BB8B7D8CB}" type="datetimeFigureOut">
              <a:rPr lang="en-US"/>
              <a:pPr>
                <a:defRPr/>
              </a:pPr>
              <a:t>30-Aug-19</a:t>
            </a:fld>
            <a:endParaRPr/>
          </a:p>
        </p:txBody>
      </p:sp>
      <p:sp>
        <p:nvSpPr>
          <p:cNvPr id="4" name="Slide Image Placeholder 3">
            <a:extLst>
              <a:ext uri="{FF2B5EF4-FFF2-40B4-BE49-F238E27FC236}"/>
            </a:extLst>
          </p:cNvPr>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noProof="0"/>
          </a:p>
        </p:txBody>
      </p:sp>
      <p:sp>
        <p:nvSpPr>
          <p:cNvPr id="5" name="Notes Placeholder 4">
            <a:extLst>
              <a:ext uri="{FF2B5EF4-FFF2-40B4-BE49-F238E27FC236}"/>
            </a:extLst>
          </p:cNvPr>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noProof="0"/>
              <a:t>Click to edit Master text styles</a:t>
            </a:r>
          </a:p>
          <a:p>
            <a:pPr lvl="1"/>
            <a:r>
              <a:rPr noProof="0"/>
              <a:t>Second level</a:t>
            </a:r>
          </a:p>
          <a:p>
            <a:pPr lvl="2"/>
            <a:r>
              <a:rPr noProof="0"/>
              <a:t>Third level</a:t>
            </a:r>
          </a:p>
          <a:p>
            <a:pPr lvl="3"/>
            <a:r>
              <a:rPr noProof="0"/>
              <a:t>Fourth level</a:t>
            </a:r>
          </a:p>
          <a:p>
            <a:pPr lvl="4"/>
            <a:r>
              <a:rPr noProof="0"/>
              <a:t>Fifth level</a:t>
            </a:r>
          </a:p>
        </p:txBody>
      </p:sp>
      <p:sp>
        <p:nvSpPr>
          <p:cNvPr id="6" name="Footer Placeholder 5">
            <a:extLst>
              <a:ext uri="{FF2B5EF4-FFF2-40B4-BE49-F238E27FC236}"/>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a:p>
        </p:txBody>
      </p:sp>
      <p:sp>
        <p:nvSpPr>
          <p:cNvPr id="7" name="Slide Number Placeholder 6">
            <a:extLst>
              <a:ext uri="{FF2B5EF4-FFF2-40B4-BE49-F238E27FC236}"/>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atin typeface="Century" pitchFamily="18" charset="0"/>
              </a:defRPr>
            </a:lvl1pPr>
          </a:lstStyle>
          <a:p>
            <a:pPr>
              <a:defRPr/>
            </a:pPr>
            <a:fld id="{3E741317-C305-40C3-92D7-A7D44DC79B1A}" type="slidenum">
              <a:rPr lang="en-US" altLang="en-US"/>
              <a:pPr>
                <a:defRPr/>
              </a:pPr>
              <a:t>‹#›</a:t>
            </a:fld>
            <a:endParaRPr lang="en-US" altLang="en-US"/>
          </a:p>
        </p:txBody>
      </p:sp>
    </p:spTree>
    <p:extLst>
      <p:ext uri="{BB962C8B-B14F-4D97-AF65-F5344CB8AC3E}">
        <p14:creationId xmlns:p14="http://schemas.microsoft.com/office/powerpoint/2010/main" val="5430120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E741317-C305-40C3-92D7-A7D44DC79B1A}" type="slidenum">
              <a:rPr lang="en-US" altLang="en-US" smtClean="0"/>
              <a:pPr>
                <a:defRPr/>
              </a:pPr>
              <a:t>21</a:t>
            </a:fld>
            <a:endParaRPr lang="en-US" altLang="en-US"/>
          </a:p>
        </p:txBody>
      </p:sp>
    </p:spTree>
    <p:extLst>
      <p:ext uri="{BB962C8B-B14F-4D97-AF65-F5344CB8AC3E}">
        <p14:creationId xmlns:p14="http://schemas.microsoft.com/office/powerpoint/2010/main" val="21924733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74812" y="1524000"/>
            <a:ext cx="8839201" cy="3200400"/>
          </a:xfrm>
        </p:spPr>
        <p:txBody>
          <a:bodyPr>
            <a:noAutofit/>
          </a:bodyPr>
          <a:lstStyle>
            <a:lvl1pPr>
              <a:defRPr sz="5400"/>
            </a:lvl1pPr>
          </a:lstStyle>
          <a:p>
            <a:r>
              <a:rPr lang="en-US"/>
              <a:t>Click to edit Master title style</a:t>
            </a:r>
            <a:endParaRPr/>
          </a:p>
        </p:txBody>
      </p:sp>
      <p:sp>
        <p:nvSpPr>
          <p:cNvPr id="3" name="Subtitle 2"/>
          <p:cNvSpPr>
            <a:spLocks noGrp="1"/>
          </p:cNvSpPr>
          <p:nvPr>
            <p:ph type="subTitle" idx="1"/>
          </p:nvPr>
        </p:nvSpPr>
        <p:spPr>
          <a:xfrm>
            <a:off x="1674813" y="4876800"/>
            <a:ext cx="7162799" cy="990600"/>
          </a:xfrm>
        </p:spPr>
        <p:txBody>
          <a:bodyPr>
            <a:normAutofit/>
          </a:bodyPr>
          <a:lstStyle>
            <a:lvl1pPr marL="0" indent="0" algn="l">
              <a:spcBef>
                <a:spcPts val="0"/>
              </a:spcBef>
              <a:buNone/>
              <a:defRPr sz="2000" cap="all" spc="250" baseline="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Tree>
    <p:extLst>
      <p:ext uri="{BB962C8B-B14F-4D97-AF65-F5344CB8AC3E}">
        <p14:creationId xmlns:p14="http://schemas.microsoft.com/office/powerpoint/2010/main" val="1677105722"/>
      </p:ext>
    </p:extLst>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Alternate Picture with Caption">
    <p:spTree>
      <p:nvGrpSpPr>
        <p:cNvPr id="1" name=""/>
        <p:cNvGrpSpPr/>
        <p:nvPr/>
      </p:nvGrpSpPr>
      <p:grpSpPr>
        <a:xfrm>
          <a:off x="0" y="0"/>
          <a:ext cx="0" cy="0"/>
          <a:chOff x="0" y="0"/>
          <a:chExt cx="0" cy="0"/>
        </a:xfrm>
      </p:grpSpPr>
      <p:sp>
        <p:nvSpPr>
          <p:cNvPr id="5" name="Rectangle 4">
            <a:extLst>
              <a:ext uri="{FF2B5EF4-FFF2-40B4-BE49-F238E27FC236}"/>
            </a:extLst>
          </p:cNvPr>
          <p:cNvSpPr/>
          <p:nvPr/>
        </p:nvSpPr>
        <p:spPr>
          <a:xfrm>
            <a:off x="5392738" y="0"/>
            <a:ext cx="6796087" cy="685800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a:p>
        </p:txBody>
      </p:sp>
      <p:sp>
        <p:nvSpPr>
          <p:cNvPr id="6" name="Rectangle 5">
            <a:extLst>
              <a:ext uri="{FF2B5EF4-FFF2-40B4-BE49-F238E27FC236}"/>
            </a:extLst>
          </p:cNvPr>
          <p:cNvSpPr/>
          <p:nvPr/>
        </p:nvSpPr>
        <p:spPr>
          <a:xfrm>
            <a:off x="5484813" y="0"/>
            <a:ext cx="6704012" cy="6858000"/>
          </a:xfrm>
          <a:prstGeom prst="rect">
            <a:avLst/>
          </a:prstGeom>
          <a:solidFill>
            <a:schemeClr val="accent2">
              <a:lumMod val="75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a:p>
        </p:txBody>
      </p:sp>
      <p:sp>
        <p:nvSpPr>
          <p:cNvPr id="2" name="Title 1"/>
          <p:cNvSpPr>
            <a:spLocks noGrp="1"/>
          </p:cNvSpPr>
          <p:nvPr>
            <p:ph type="title"/>
          </p:nvPr>
        </p:nvSpPr>
        <p:spPr>
          <a:xfrm>
            <a:off x="608013" y="685800"/>
            <a:ext cx="4267200" cy="3886200"/>
          </a:xfrm>
        </p:spPr>
        <p:txBody>
          <a:bodyPr>
            <a:noAutofit/>
          </a:bodyPr>
          <a:lstStyle>
            <a:lvl1pPr algn="l">
              <a:defRPr sz="4000" b="0"/>
            </a:lvl1pPr>
          </a:lstStyle>
          <a:p>
            <a:r>
              <a:rPr lang="en-US"/>
              <a:t>Click to edit Master title style</a:t>
            </a:r>
            <a:endParaRPr/>
          </a:p>
        </p:txBody>
      </p:sp>
      <p:sp>
        <p:nvSpPr>
          <p:cNvPr id="4" name="Text Placeholder 3"/>
          <p:cNvSpPr>
            <a:spLocks noGrp="1"/>
          </p:cNvSpPr>
          <p:nvPr>
            <p:ph type="body" sz="half" idx="2"/>
          </p:nvPr>
        </p:nvSpPr>
        <p:spPr>
          <a:xfrm>
            <a:off x="608013" y="4724400"/>
            <a:ext cx="4267200" cy="1447800"/>
          </a:xfrm>
        </p:spPr>
        <p:txBody>
          <a:bodyPr>
            <a:normAutofit/>
          </a:bodyPr>
          <a:lstStyle>
            <a:lvl1pPr marL="0" indent="0">
              <a:spcBef>
                <a:spcPts val="12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Picture Placeholder 2" descr="An empty placeholder to add an image. Click on the placeholder and select the image that you wish to add.&#10;"/>
          <p:cNvSpPr>
            <a:spLocks noGrp="1"/>
          </p:cNvSpPr>
          <p:nvPr>
            <p:ph type="pic" idx="1"/>
          </p:nvPr>
        </p:nvSpPr>
        <p:spPr>
          <a:xfrm>
            <a:off x="6094413" y="685800"/>
            <a:ext cx="5486400" cy="5486400"/>
          </a:xfrm>
          <a:solidFill>
            <a:schemeClr val="tx2">
              <a:lumMod val="10000"/>
            </a:schemeClr>
          </a:solidFill>
          <a:ln w="50800">
            <a:solidFill>
              <a:schemeClr val="tx1"/>
            </a:solidFill>
            <a:miter lim="800000"/>
          </a:ln>
          <a:effectLst>
            <a:outerShdw blurRad="190500" algn="ctr" rotWithShape="0">
              <a:prstClr val="black">
                <a:alpha val="50000"/>
              </a:prstClr>
            </a:outerShdw>
          </a:effectLst>
        </p:spPr>
        <p:txBody>
          <a:bodyPr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noProof="0"/>
          </a:p>
        </p:txBody>
      </p:sp>
      <p:sp>
        <p:nvSpPr>
          <p:cNvPr id="7" name="Footer Placeholder 5">
            <a:extLst>
              <a:ext uri="{FF2B5EF4-FFF2-40B4-BE49-F238E27FC236}"/>
            </a:extLst>
          </p:cNvPr>
          <p:cNvSpPr>
            <a:spLocks noGrp="1"/>
          </p:cNvSpPr>
          <p:nvPr>
            <p:ph type="ftr" sz="quarter" idx="10"/>
          </p:nvPr>
        </p:nvSpPr>
        <p:spPr/>
        <p:txBody>
          <a:bodyPr/>
          <a:lstStyle>
            <a:lvl1pPr>
              <a:defRPr sz="1100"/>
            </a:lvl1pPr>
          </a:lstStyle>
          <a:p>
            <a:pPr>
              <a:defRPr/>
            </a:pPr>
            <a:endParaRPr lang="en-US"/>
          </a:p>
        </p:txBody>
      </p:sp>
      <p:sp>
        <p:nvSpPr>
          <p:cNvPr id="8" name="Date Placeholder 4">
            <a:extLst>
              <a:ext uri="{FF2B5EF4-FFF2-40B4-BE49-F238E27FC236}"/>
            </a:extLst>
          </p:cNvPr>
          <p:cNvSpPr>
            <a:spLocks noGrp="1"/>
          </p:cNvSpPr>
          <p:nvPr>
            <p:ph type="dt" sz="half" idx="11"/>
          </p:nvPr>
        </p:nvSpPr>
        <p:spPr/>
        <p:txBody>
          <a:bodyPr/>
          <a:lstStyle>
            <a:lvl1pPr>
              <a:defRPr sz="1100"/>
            </a:lvl1pPr>
          </a:lstStyle>
          <a:p>
            <a:pPr>
              <a:defRPr/>
            </a:pPr>
            <a:fld id="{A3DF7653-6F1C-4C30-8A6D-77643302BD47}" type="datetimeFigureOut">
              <a:rPr lang="en-US"/>
              <a:pPr>
                <a:defRPr/>
              </a:pPr>
              <a:t>30-Aug-19</a:t>
            </a:fld>
            <a:endParaRPr lang="en-US"/>
          </a:p>
        </p:txBody>
      </p:sp>
      <p:sp>
        <p:nvSpPr>
          <p:cNvPr id="9" name="Slide Number Placeholder 6">
            <a:extLst>
              <a:ext uri="{FF2B5EF4-FFF2-40B4-BE49-F238E27FC236}"/>
            </a:extLst>
          </p:cNvPr>
          <p:cNvSpPr>
            <a:spLocks noGrp="1"/>
          </p:cNvSpPr>
          <p:nvPr>
            <p:ph type="sldNum" sz="quarter" idx="12"/>
          </p:nvPr>
        </p:nvSpPr>
        <p:spPr/>
        <p:txBody>
          <a:bodyPr/>
          <a:lstStyle>
            <a:lvl1pPr>
              <a:defRPr sz="1100" smtClean="0"/>
            </a:lvl1pPr>
          </a:lstStyle>
          <a:p>
            <a:pPr>
              <a:defRPr/>
            </a:pPr>
            <a:fld id="{4CE8B00B-CA97-4C33-A794-1A7E7E183426}" type="slidenum">
              <a:rPr lang="en-US" altLang="en-US"/>
              <a:pPr>
                <a:defRPr/>
              </a:pPr>
              <a:t>‹#›</a:t>
            </a:fld>
            <a:endParaRPr lang="en-US" altLang="en-US"/>
          </a:p>
        </p:txBody>
      </p:sp>
    </p:spTree>
    <p:extLst>
      <p:ext uri="{BB962C8B-B14F-4D97-AF65-F5344CB8AC3E}">
        <p14:creationId xmlns:p14="http://schemas.microsoft.com/office/powerpoint/2010/main" val="2586831356"/>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lvl5pPr>
              <a:defRPr/>
            </a:lvl5pPr>
            <a:lvl6pPr>
              <a:defRPr/>
            </a:lvl6pPr>
            <a:lvl7pPr>
              <a:defRPr/>
            </a:lvl7pPr>
            <a:lvl8pPr>
              <a:defRPr baseline="0"/>
            </a:lvl8pPr>
            <a:lvl9pPr>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Footer Placeholder 4">
            <a:extLst>
              <a:ext uri="{FF2B5EF4-FFF2-40B4-BE49-F238E27FC236}"/>
            </a:extLst>
          </p:cNvPr>
          <p:cNvSpPr>
            <a:spLocks noGrp="1"/>
          </p:cNvSpPr>
          <p:nvPr>
            <p:ph type="ftr" sz="quarter" idx="10"/>
          </p:nvPr>
        </p:nvSpPr>
        <p:spPr/>
        <p:txBody>
          <a:bodyPr/>
          <a:lstStyle>
            <a:lvl1pPr>
              <a:defRPr sz="1100"/>
            </a:lvl1pPr>
          </a:lstStyle>
          <a:p>
            <a:pPr>
              <a:defRPr/>
            </a:pPr>
            <a:endParaRPr lang="en-US"/>
          </a:p>
        </p:txBody>
      </p:sp>
      <p:sp>
        <p:nvSpPr>
          <p:cNvPr id="5" name="Date Placeholder 3">
            <a:extLst>
              <a:ext uri="{FF2B5EF4-FFF2-40B4-BE49-F238E27FC236}"/>
            </a:extLst>
          </p:cNvPr>
          <p:cNvSpPr>
            <a:spLocks noGrp="1"/>
          </p:cNvSpPr>
          <p:nvPr>
            <p:ph type="dt" sz="half" idx="11"/>
          </p:nvPr>
        </p:nvSpPr>
        <p:spPr/>
        <p:txBody>
          <a:bodyPr/>
          <a:lstStyle>
            <a:lvl1pPr>
              <a:defRPr sz="1100"/>
            </a:lvl1pPr>
          </a:lstStyle>
          <a:p>
            <a:pPr>
              <a:defRPr/>
            </a:pPr>
            <a:fld id="{09616ED0-CC6E-4659-A1FA-A8FD99C00841}" type="datetimeFigureOut">
              <a:rPr lang="en-US"/>
              <a:pPr>
                <a:defRPr/>
              </a:pPr>
              <a:t>30-Aug-19</a:t>
            </a:fld>
            <a:endParaRPr lang="en-US"/>
          </a:p>
        </p:txBody>
      </p:sp>
      <p:sp>
        <p:nvSpPr>
          <p:cNvPr id="6" name="Slide Number Placeholder 5">
            <a:extLst>
              <a:ext uri="{FF2B5EF4-FFF2-40B4-BE49-F238E27FC236}"/>
            </a:extLst>
          </p:cNvPr>
          <p:cNvSpPr>
            <a:spLocks noGrp="1"/>
          </p:cNvSpPr>
          <p:nvPr>
            <p:ph type="sldNum" sz="quarter" idx="12"/>
          </p:nvPr>
        </p:nvSpPr>
        <p:spPr/>
        <p:txBody>
          <a:bodyPr/>
          <a:lstStyle>
            <a:lvl1pPr>
              <a:defRPr sz="1100" smtClean="0"/>
            </a:lvl1pPr>
          </a:lstStyle>
          <a:p>
            <a:pPr>
              <a:defRPr/>
            </a:pPr>
            <a:fld id="{FF007DCA-7EDC-4DE9-A99A-427F744DF332}" type="slidenum">
              <a:rPr lang="en-US" altLang="en-US"/>
              <a:pPr>
                <a:defRPr/>
              </a:pPr>
              <a:t>‹#›</a:t>
            </a:fld>
            <a:endParaRPr lang="en-US" altLang="en-US"/>
          </a:p>
        </p:txBody>
      </p:sp>
    </p:spTree>
    <p:extLst>
      <p:ext uri="{BB962C8B-B14F-4D97-AF65-F5344CB8AC3E}">
        <p14:creationId xmlns:p14="http://schemas.microsoft.com/office/powerpoint/2010/main" val="2304250712"/>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675812" y="685801"/>
            <a:ext cx="1219201" cy="548640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1293813" y="685800"/>
            <a:ext cx="8153399" cy="5486400"/>
          </a:xfrm>
        </p:spPr>
        <p:txBody>
          <a:bodyPr vert="eaVert"/>
          <a:lstStyle>
            <a:lvl5pPr>
              <a:defRPr/>
            </a:lvl5pPr>
            <a:lvl6pPr>
              <a:defRPr/>
            </a:lvl6pPr>
            <a:lvl7pPr>
              <a:defRPr/>
            </a:lvl7pPr>
            <a:lvl8pPr>
              <a:defRPr baseline="0"/>
            </a:lvl8pPr>
            <a:lvl9pPr>
              <a:defRPr baseline="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Footer Placeholder 4">
            <a:extLst>
              <a:ext uri="{FF2B5EF4-FFF2-40B4-BE49-F238E27FC236}"/>
            </a:extLst>
          </p:cNvPr>
          <p:cNvSpPr>
            <a:spLocks noGrp="1"/>
          </p:cNvSpPr>
          <p:nvPr>
            <p:ph type="ftr" sz="quarter" idx="10"/>
          </p:nvPr>
        </p:nvSpPr>
        <p:spPr/>
        <p:txBody>
          <a:bodyPr/>
          <a:lstStyle>
            <a:lvl1pPr>
              <a:defRPr sz="1100"/>
            </a:lvl1pPr>
          </a:lstStyle>
          <a:p>
            <a:pPr>
              <a:defRPr/>
            </a:pPr>
            <a:endParaRPr lang="en-US"/>
          </a:p>
        </p:txBody>
      </p:sp>
      <p:sp>
        <p:nvSpPr>
          <p:cNvPr id="5" name="Date Placeholder 3">
            <a:extLst>
              <a:ext uri="{FF2B5EF4-FFF2-40B4-BE49-F238E27FC236}"/>
            </a:extLst>
          </p:cNvPr>
          <p:cNvSpPr>
            <a:spLocks noGrp="1"/>
          </p:cNvSpPr>
          <p:nvPr>
            <p:ph type="dt" sz="half" idx="11"/>
          </p:nvPr>
        </p:nvSpPr>
        <p:spPr/>
        <p:txBody>
          <a:bodyPr/>
          <a:lstStyle>
            <a:lvl1pPr>
              <a:defRPr sz="1100"/>
            </a:lvl1pPr>
          </a:lstStyle>
          <a:p>
            <a:pPr>
              <a:defRPr/>
            </a:pPr>
            <a:fld id="{C6AF5DA9-CB4D-4EB2-A851-C6056F035408}" type="datetimeFigureOut">
              <a:rPr lang="en-US"/>
              <a:pPr>
                <a:defRPr/>
              </a:pPr>
              <a:t>30-Aug-19</a:t>
            </a:fld>
            <a:endParaRPr lang="en-US"/>
          </a:p>
        </p:txBody>
      </p:sp>
      <p:sp>
        <p:nvSpPr>
          <p:cNvPr id="6" name="Slide Number Placeholder 5">
            <a:extLst>
              <a:ext uri="{FF2B5EF4-FFF2-40B4-BE49-F238E27FC236}"/>
            </a:extLst>
          </p:cNvPr>
          <p:cNvSpPr>
            <a:spLocks noGrp="1"/>
          </p:cNvSpPr>
          <p:nvPr>
            <p:ph type="sldNum" sz="quarter" idx="12"/>
          </p:nvPr>
        </p:nvSpPr>
        <p:spPr/>
        <p:txBody>
          <a:bodyPr/>
          <a:lstStyle>
            <a:lvl1pPr>
              <a:defRPr sz="1100" smtClean="0"/>
            </a:lvl1pPr>
          </a:lstStyle>
          <a:p>
            <a:pPr>
              <a:defRPr/>
            </a:pPr>
            <a:fld id="{468EB61C-6318-471E-BCD5-3D7929A18FA1}" type="slidenum">
              <a:rPr lang="en-US" altLang="en-US"/>
              <a:pPr>
                <a:defRPr/>
              </a:pPr>
              <a:t>‹#›</a:t>
            </a:fld>
            <a:endParaRPr lang="en-US" altLang="en-US"/>
          </a:p>
        </p:txBody>
      </p:sp>
    </p:spTree>
    <p:extLst>
      <p:ext uri="{BB962C8B-B14F-4D97-AF65-F5344CB8AC3E}">
        <p14:creationId xmlns:p14="http://schemas.microsoft.com/office/powerpoint/2010/main" val="802405954"/>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lvl5pPr>
              <a:defRPr/>
            </a:lvl5pPr>
            <a:lvl6pPr>
              <a:defRPr/>
            </a:lvl6pPr>
            <a:lvl7pPr>
              <a:defRPr/>
            </a:lvl7pPr>
            <a:lvl8pPr>
              <a:defRPr/>
            </a:lvl8pPr>
            <a:lvl9pPr>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Footer Placeholder 4">
            <a:extLst>
              <a:ext uri="{FF2B5EF4-FFF2-40B4-BE49-F238E27FC236}"/>
            </a:extLst>
          </p:cNvPr>
          <p:cNvSpPr>
            <a:spLocks noGrp="1"/>
          </p:cNvSpPr>
          <p:nvPr>
            <p:ph type="ftr" sz="quarter" idx="10"/>
          </p:nvPr>
        </p:nvSpPr>
        <p:spPr/>
        <p:txBody>
          <a:bodyPr/>
          <a:lstStyle>
            <a:lvl1pPr>
              <a:defRPr sz="1100"/>
            </a:lvl1pPr>
          </a:lstStyle>
          <a:p>
            <a:pPr>
              <a:defRPr/>
            </a:pPr>
            <a:endParaRPr lang="en-US"/>
          </a:p>
        </p:txBody>
      </p:sp>
      <p:sp>
        <p:nvSpPr>
          <p:cNvPr id="5" name="Date Placeholder 3">
            <a:extLst>
              <a:ext uri="{FF2B5EF4-FFF2-40B4-BE49-F238E27FC236}"/>
            </a:extLst>
          </p:cNvPr>
          <p:cNvSpPr>
            <a:spLocks noGrp="1"/>
          </p:cNvSpPr>
          <p:nvPr>
            <p:ph type="dt" sz="half" idx="11"/>
          </p:nvPr>
        </p:nvSpPr>
        <p:spPr/>
        <p:txBody>
          <a:bodyPr/>
          <a:lstStyle>
            <a:lvl1pPr>
              <a:defRPr sz="1100"/>
            </a:lvl1pPr>
          </a:lstStyle>
          <a:p>
            <a:pPr>
              <a:defRPr/>
            </a:pPr>
            <a:fld id="{B665C4D4-09D3-4BB4-AC59-7CD3B028D564}" type="datetimeFigureOut">
              <a:rPr lang="en-US"/>
              <a:pPr>
                <a:defRPr/>
              </a:pPr>
              <a:t>30-Aug-19</a:t>
            </a:fld>
            <a:endParaRPr lang="en-US"/>
          </a:p>
        </p:txBody>
      </p:sp>
      <p:sp>
        <p:nvSpPr>
          <p:cNvPr id="6" name="Slide Number Placeholder 5">
            <a:extLst>
              <a:ext uri="{FF2B5EF4-FFF2-40B4-BE49-F238E27FC236}"/>
            </a:extLst>
          </p:cNvPr>
          <p:cNvSpPr>
            <a:spLocks noGrp="1"/>
          </p:cNvSpPr>
          <p:nvPr>
            <p:ph type="sldNum" sz="quarter" idx="12"/>
          </p:nvPr>
        </p:nvSpPr>
        <p:spPr/>
        <p:txBody>
          <a:bodyPr/>
          <a:lstStyle>
            <a:lvl1pPr>
              <a:defRPr sz="1100" smtClean="0"/>
            </a:lvl1pPr>
          </a:lstStyle>
          <a:p>
            <a:pPr>
              <a:defRPr/>
            </a:pPr>
            <a:fld id="{AE6BB5CE-20DA-4D85-AA28-FF0D95BA9262}" type="slidenum">
              <a:rPr lang="en-US" altLang="en-US"/>
              <a:pPr>
                <a:defRPr/>
              </a:pPr>
              <a:t>‹#›</a:t>
            </a:fld>
            <a:endParaRPr lang="en-US" altLang="en-US"/>
          </a:p>
        </p:txBody>
      </p:sp>
    </p:spTree>
    <p:extLst>
      <p:ext uri="{BB962C8B-B14F-4D97-AF65-F5344CB8AC3E}">
        <p14:creationId xmlns:p14="http://schemas.microsoft.com/office/powerpoint/2010/main" val="848615892"/>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3813" y="3429000"/>
            <a:ext cx="9601201" cy="2286000"/>
          </a:xfrm>
        </p:spPr>
        <p:txBody>
          <a:bodyPr>
            <a:normAutofit/>
          </a:bodyPr>
          <a:lstStyle>
            <a:lvl1pPr algn="l">
              <a:defRPr sz="4800" b="0" cap="none" baseline="0"/>
            </a:lvl1pPr>
          </a:lstStyle>
          <a:p>
            <a:r>
              <a:rPr lang="en-US"/>
              <a:t>Click to edit Master title style</a:t>
            </a:r>
            <a:endParaRPr/>
          </a:p>
        </p:txBody>
      </p:sp>
      <p:sp>
        <p:nvSpPr>
          <p:cNvPr id="3" name="Text Placeholder 2"/>
          <p:cNvSpPr>
            <a:spLocks noGrp="1"/>
          </p:cNvSpPr>
          <p:nvPr>
            <p:ph type="body" idx="1"/>
          </p:nvPr>
        </p:nvSpPr>
        <p:spPr>
          <a:xfrm>
            <a:off x="1293813" y="685800"/>
            <a:ext cx="7543800" cy="1066800"/>
          </a:xfrm>
        </p:spPr>
        <p:txBody>
          <a:bodyPr/>
          <a:lstStyle>
            <a:lvl1pPr marL="0" indent="0">
              <a:spcBef>
                <a:spcPts val="0"/>
              </a:spcBef>
              <a:buNone/>
              <a:defRPr sz="2000" cap="all" spc="250" baseline="0">
                <a:solidFill>
                  <a:schemeClr val="bg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Footer Placeholder 4">
            <a:extLst>
              <a:ext uri="{FF2B5EF4-FFF2-40B4-BE49-F238E27FC236}"/>
            </a:extLst>
          </p:cNvPr>
          <p:cNvSpPr>
            <a:spLocks noGrp="1"/>
          </p:cNvSpPr>
          <p:nvPr>
            <p:ph type="ftr" sz="quarter" idx="10"/>
          </p:nvPr>
        </p:nvSpPr>
        <p:spPr/>
        <p:txBody>
          <a:bodyPr/>
          <a:lstStyle>
            <a:lvl1pPr>
              <a:defRPr sz="1100"/>
            </a:lvl1pPr>
          </a:lstStyle>
          <a:p>
            <a:pPr>
              <a:defRPr/>
            </a:pPr>
            <a:endParaRPr lang="en-US"/>
          </a:p>
        </p:txBody>
      </p:sp>
      <p:sp>
        <p:nvSpPr>
          <p:cNvPr id="5" name="Date Placeholder 3">
            <a:extLst>
              <a:ext uri="{FF2B5EF4-FFF2-40B4-BE49-F238E27FC236}"/>
            </a:extLst>
          </p:cNvPr>
          <p:cNvSpPr>
            <a:spLocks noGrp="1"/>
          </p:cNvSpPr>
          <p:nvPr>
            <p:ph type="dt" sz="half" idx="11"/>
          </p:nvPr>
        </p:nvSpPr>
        <p:spPr/>
        <p:txBody>
          <a:bodyPr/>
          <a:lstStyle>
            <a:lvl1pPr>
              <a:defRPr sz="1100"/>
            </a:lvl1pPr>
          </a:lstStyle>
          <a:p>
            <a:pPr>
              <a:defRPr/>
            </a:pPr>
            <a:fld id="{BE5638BF-6D22-4736-959B-2FE3ACC2A328}" type="datetimeFigureOut">
              <a:rPr lang="en-US"/>
              <a:pPr>
                <a:defRPr/>
              </a:pPr>
              <a:t>30-Aug-19</a:t>
            </a:fld>
            <a:endParaRPr lang="en-US"/>
          </a:p>
        </p:txBody>
      </p:sp>
      <p:sp>
        <p:nvSpPr>
          <p:cNvPr id="6" name="Slide Number Placeholder 5">
            <a:extLst>
              <a:ext uri="{FF2B5EF4-FFF2-40B4-BE49-F238E27FC236}"/>
            </a:extLst>
          </p:cNvPr>
          <p:cNvSpPr>
            <a:spLocks noGrp="1"/>
          </p:cNvSpPr>
          <p:nvPr>
            <p:ph type="sldNum" sz="quarter" idx="12"/>
          </p:nvPr>
        </p:nvSpPr>
        <p:spPr/>
        <p:txBody>
          <a:bodyPr/>
          <a:lstStyle>
            <a:lvl1pPr>
              <a:defRPr sz="1100" smtClean="0"/>
            </a:lvl1pPr>
          </a:lstStyle>
          <a:p>
            <a:pPr>
              <a:defRPr/>
            </a:pPr>
            <a:fld id="{E5C89D19-84BE-4AD0-921A-AC4CF17CA2A9}" type="slidenum">
              <a:rPr lang="en-US" altLang="en-US"/>
              <a:pPr>
                <a:defRPr/>
              </a:pPr>
              <a:t>‹#›</a:t>
            </a:fld>
            <a:endParaRPr lang="en-US" altLang="en-US"/>
          </a:p>
        </p:txBody>
      </p:sp>
    </p:spTree>
    <p:extLst>
      <p:ext uri="{BB962C8B-B14F-4D97-AF65-F5344CB8AC3E}">
        <p14:creationId xmlns:p14="http://schemas.microsoft.com/office/powerpoint/2010/main" val="4148232536"/>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sz="half" idx="1"/>
          </p:nvPr>
        </p:nvSpPr>
        <p:spPr>
          <a:xfrm>
            <a:off x="1293813" y="1828800"/>
            <a:ext cx="4648199"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6246812" y="1828801"/>
            <a:ext cx="4648202" cy="4343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5">
            <a:extLst>
              <a:ext uri="{FF2B5EF4-FFF2-40B4-BE49-F238E27FC236}"/>
            </a:extLst>
          </p:cNvPr>
          <p:cNvSpPr>
            <a:spLocks noGrp="1"/>
          </p:cNvSpPr>
          <p:nvPr>
            <p:ph type="ftr" sz="quarter" idx="10"/>
          </p:nvPr>
        </p:nvSpPr>
        <p:spPr/>
        <p:txBody>
          <a:bodyPr/>
          <a:lstStyle>
            <a:lvl1pPr>
              <a:defRPr sz="1100"/>
            </a:lvl1pPr>
          </a:lstStyle>
          <a:p>
            <a:pPr>
              <a:defRPr/>
            </a:pPr>
            <a:endParaRPr lang="en-US"/>
          </a:p>
        </p:txBody>
      </p:sp>
      <p:sp>
        <p:nvSpPr>
          <p:cNvPr id="6" name="Date Placeholder 4">
            <a:extLst>
              <a:ext uri="{FF2B5EF4-FFF2-40B4-BE49-F238E27FC236}"/>
            </a:extLst>
          </p:cNvPr>
          <p:cNvSpPr>
            <a:spLocks noGrp="1"/>
          </p:cNvSpPr>
          <p:nvPr>
            <p:ph type="dt" sz="half" idx="11"/>
          </p:nvPr>
        </p:nvSpPr>
        <p:spPr/>
        <p:txBody>
          <a:bodyPr/>
          <a:lstStyle>
            <a:lvl1pPr>
              <a:defRPr sz="1100"/>
            </a:lvl1pPr>
          </a:lstStyle>
          <a:p>
            <a:pPr>
              <a:defRPr/>
            </a:pPr>
            <a:fld id="{6160D1BD-1885-47E2-BB49-935C6B302386}" type="datetimeFigureOut">
              <a:rPr lang="en-US"/>
              <a:pPr>
                <a:defRPr/>
              </a:pPr>
              <a:t>30-Aug-19</a:t>
            </a:fld>
            <a:endParaRPr lang="en-US"/>
          </a:p>
        </p:txBody>
      </p:sp>
      <p:sp>
        <p:nvSpPr>
          <p:cNvPr id="7" name="Slide Number Placeholder 6">
            <a:extLst>
              <a:ext uri="{FF2B5EF4-FFF2-40B4-BE49-F238E27FC236}"/>
            </a:extLst>
          </p:cNvPr>
          <p:cNvSpPr>
            <a:spLocks noGrp="1"/>
          </p:cNvSpPr>
          <p:nvPr>
            <p:ph type="sldNum" sz="quarter" idx="12"/>
          </p:nvPr>
        </p:nvSpPr>
        <p:spPr/>
        <p:txBody>
          <a:bodyPr/>
          <a:lstStyle>
            <a:lvl1pPr>
              <a:defRPr sz="1100" smtClean="0"/>
            </a:lvl1pPr>
          </a:lstStyle>
          <a:p>
            <a:pPr>
              <a:defRPr/>
            </a:pPr>
            <a:fld id="{3CEBE3A2-D0BB-4C3E-B56A-D932903A05E7}" type="slidenum">
              <a:rPr lang="en-US" altLang="en-US"/>
              <a:pPr>
                <a:defRPr/>
              </a:pPr>
              <a:t>‹#›</a:t>
            </a:fld>
            <a:endParaRPr lang="en-US" altLang="en-US"/>
          </a:p>
        </p:txBody>
      </p:sp>
    </p:spTree>
    <p:extLst>
      <p:ext uri="{BB962C8B-B14F-4D97-AF65-F5344CB8AC3E}">
        <p14:creationId xmlns:p14="http://schemas.microsoft.com/office/powerpoint/2010/main" val="2072243025"/>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1293813" y="1676400"/>
            <a:ext cx="4646376"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3813" y="2438400"/>
            <a:ext cx="4648199" cy="37338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46812" y="1676400"/>
            <a:ext cx="4648201" cy="762000"/>
          </a:xfrm>
        </p:spPr>
        <p:txBody>
          <a:bodyPr anchor="ctr"/>
          <a:lstStyle>
            <a:lvl1pPr marL="0" indent="0">
              <a:spcBef>
                <a:spcPts val="0"/>
              </a:spcBef>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46812" y="2438400"/>
            <a:ext cx="4648201" cy="37338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Footer Placeholder 7">
            <a:extLst>
              <a:ext uri="{FF2B5EF4-FFF2-40B4-BE49-F238E27FC236}"/>
            </a:extLst>
          </p:cNvPr>
          <p:cNvSpPr>
            <a:spLocks noGrp="1"/>
          </p:cNvSpPr>
          <p:nvPr>
            <p:ph type="ftr" sz="quarter" idx="10"/>
          </p:nvPr>
        </p:nvSpPr>
        <p:spPr/>
        <p:txBody>
          <a:bodyPr/>
          <a:lstStyle>
            <a:lvl1pPr>
              <a:defRPr sz="1100"/>
            </a:lvl1pPr>
          </a:lstStyle>
          <a:p>
            <a:pPr>
              <a:defRPr/>
            </a:pPr>
            <a:endParaRPr lang="en-US"/>
          </a:p>
        </p:txBody>
      </p:sp>
      <p:sp>
        <p:nvSpPr>
          <p:cNvPr id="8" name="Date Placeholder 6">
            <a:extLst>
              <a:ext uri="{FF2B5EF4-FFF2-40B4-BE49-F238E27FC236}"/>
            </a:extLst>
          </p:cNvPr>
          <p:cNvSpPr>
            <a:spLocks noGrp="1"/>
          </p:cNvSpPr>
          <p:nvPr>
            <p:ph type="dt" sz="half" idx="11"/>
          </p:nvPr>
        </p:nvSpPr>
        <p:spPr/>
        <p:txBody>
          <a:bodyPr/>
          <a:lstStyle>
            <a:lvl1pPr>
              <a:defRPr sz="1100"/>
            </a:lvl1pPr>
          </a:lstStyle>
          <a:p>
            <a:pPr>
              <a:defRPr/>
            </a:pPr>
            <a:fld id="{EA2F6EE3-C864-4F57-83F6-664DE7D11725}" type="datetimeFigureOut">
              <a:rPr lang="en-US"/>
              <a:pPr>
                <a:defRPr/>
              </a:pPr>
              <a:t>30-Aug-19</a:t>
            </a:fld>
            <a:endParaRPr lang="en-US"/>
          </a:p>
        </p:txBody>
      </p:sp>
      <p:sp>
        <p:nvSpPr>
          <p:cNvPr id="9" name="Slide Number Placeholder 8">
            <a:extLst>
              <a:ext uri="{FF2B5EF4-FFF2-40B4-BE49-F238E27FC236}"/>
            </a:extLst>
          </p:cNvPr>
          <p:cNvSpPr>
            <a:spLocks noGrp="1"/>
          </p:cNvSpPr>
          <p:nvPr>
            <p:ph type="sldNum" sz="quarter" idx="12"/>
          </p:nvPr>
        </p:nvSpPr>
        <p:spPr/>
        <p:txBody>
          <a:bodyPr/>
          <a:lstStyle>
            <a:lvl1pPr>
              <a:defRPr sz="1100" smtClean="0"/>
            </a:lvl1pPr>
          </a:lstStyle>
          <a:p>
            <a:pPr>
              <a:defRPr/>
            </a:pPr>
            <a:fld id="{09020726-8C0A-4B48-8B8E-6E52BB1E04E1}" type="slidenum">
              <a:rPr lang="en-US" altLang="en-US"/>
              <a:pPr>
                <a:defRPr/>
              </a:pPr>
              <a:t>‹#›</a:t>
            </a:fld>
            <a:endParaRPr lang="en-US" altLang="en-US"/>
          </a:p>
        </p:txBody>
      </p:sp>
    </p:spTree>
    <p:extLst>
      <p:ext uri="{BB962C8B-B14F-4D97-AF65-F5344CB8AC3E}">
        <p14:creationId xmlns:p14="http://schemas.microsoft.com/office/powerpoint/2010/main" val="2972071844"/>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Footer Placeholder 3">
            <a:extLst>
              <a:ext uri="{FF2B5EF4-FFF2-40B4-BE49-F238E27FC236}"/>
            </a:extLst>
          </p:cNvPr>
          <p:cNvSpPr>
            <a:spLocks noGrp="1"/>
          </p:cNvSpPr>
          <p:nvPr>
            <p:ph type="ftr" sz="quarter" idx="10"/>
          </p:nvPr>
        </p:nvSpPr>
        <p:spPr/>
        <p:txBody>
          <a:bodyPr/>
          <a:lstStyle>
            <a:lvl1pPr>
              <a:defRPr sz="1100"/>
            </a:lvl1pPr>
          </a:lstStyle>
          <a:p>
            <a:pPr>
              <a:defRPr/>
            </a:pPr>
            <a:endParaRPr lang="en-US"/>
          </a:p>
        </p:txBody>
      </p:sp>
      <p:sp>
        <p:nvSpPr>
          <p:cNvPr id="4" name="Date Placeholder 2">
            <a:extLst>
              <a:ext uri="{FF2B5EF4-FFF2-40B4-BE49-F238E27FC236}"/>
            </a:extLst>
          </p:cNvPr>
          <p:cNvSpPr>
            <a:spLocks noGrp="1"/>
          </p:cNvSpPr>
          <p:nvPr>
            <p:ph type="dt" sz="half" idx="11"/>
          </p:nvPr>
        </p:nvSpPr>
        <p:spPr/>
        <p:txBody>
          <a:bodyPr/>
          <a:lstStyle>
            <a:lvl1pPr>
              <a:defRPr sz="1100"/>
            </a:lvl1pPr>
          </a:lstStyle>
          <a:p>
            <a:pPr>
              <a:defRPr/>
            </a:pPr>
            <a:fld id="{1F311CBE-E4D4-476A-A74A-7FE4C5030C02}" type="datetimeFigureOut">
              <a:rPr lang="en-US"/>
              <a:pPr>
                <a:defRPr/>
              </a:pPr>
              <a:t>30-Aug-19</a:t>
            </a:fld>
            <a:endParaRPr lang="en-US"/>
          </a:p>
        </p:txBody>
      </p:sp>
      <p:sp>
        <p:nvSpPr>
          <p:cNvPr id="5" name="Slide Number Placeholder 4">
            <a:extLst>
              <a:ext uri="{FF2B5EF4-FFF2-40B4-BE49-F238E27FC236}"/>
            </a:extLst>
          </p:cNvPr>
          <p:cNvSpPr>
            <a:spLocks noGrp="1"/>
          </p:cNvSpPr>
          <p:nvPr>
            <p:ph type="sldNum" sz="quarter" idx="12"/>
          </p:nvPr>
        </p:nvSpPr>
        <p:spPr/>
        <p:txBody>
          <a:bodyPr/>
          <a:lstStyle>
            <a:lvl1pPr>
              <a:defRPr sz="1100" smtClean="0"/>
            </a:lvl1pPr>
          </a:lstStyle>
          <a:p>
            <a:pPr>
              <a:defRPr/>
            </a:pPr>
            <a:fld id="{4D817F75-3F57-4C79-9743-82C40E78BF3D}" type="slidenum">
              <a:rPr lang="en-US" altLang="en-US"/>
              <a:pPr>
                <a:defRPr/>
              </a:pPr>
              <a:t>‹#›</a:t>
            </a:fld>
            <a:endParaRPr lang="en-US" altLang="en-US"/>
          </a:p>
        </p:txBody>
      </p:sp>
    </p:spTree>
    <p:extLst>
      <p:ext uri="{BB962C8B-B14F-4D97-AF65-F5344CB8AC3E}">
        <p14:creationId xmlns:p14="http://schemas.microsoft.com/office/powerpoint/2010/main" val="511403269"/>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2">
            <a:extLst>
              <a:ext uri="{FF2B5EF4-FFF2-40B4-BE49-F238E27FC236}"/>
            </a:extLst>
          </p:cNvPr>
          <p:cNvSpPr>
            <a:spLocks noGrp="1"/>
          </p:cNvSpPr>
          <p:nvPr>
            <p:ph type="ftr" sz="quarter" idx="10"/>
          </p:nvPr>
        </p:nvSpPr>
        <p:spPr/>
        <p:txBody>
          <a:bodyPr/>
          <a:lstStyle>
            <a:lvl1pPr>
              <a:defRPr sz="1100"/>
            </a:lvl1pPr>
          </a:lstStyle>
          <a:p>
            <a:pPr>
              <a:defRPr/>
            </a:pPr>
            <a:endParaRPr lang="en-US"/>
          </a:p>
        </p:txBody>
      </p:sp>
      <p:sp>
        <p:nvSpPr>
          <p:cNvPr id="3" name="Date Placeholder 1">
            <a:extLst>
              <a:ext uri="{FF2B5EF4-FFF2-40B4-BE49-F238E27FC236}"/>
            </a:extLst>
          </p:cNvPr>
          <p:cNvSpPr>
            <a:spLocks noGrp="1"/>
          </p:cNvSpPr>
          <p:nvPr>
            <p:ph type="dt" sz="half" idx="11"/>
          </p:nvPr>
        </p:nvSpPr>
        <p:spPr/>
        <p:txBody>
          <a:bodyPr/>
          <a:lstStyle>
            <a:lvl1pPr>
              <a:defRPr sz="1100"/>
            </a:lvl1pPr>
          </a:lstStyle>
          <a:p>
            <a:pPr>
              <a:defRPr/>
            </a:pPr>
            <a:fld id="{7F6EF874-47EA-4DD2-B952-C9B214633481}" type="datetimeFigureOut">
              <a:rPr lang="en-US"/>
              <a:pPr>
                <a:defRPr/>
              </a:pPr>
              <a:t>30-Aug-19</a:t>
            </a:fld>
            <a:endParaRPr lang="en-US"/>
          </a:p>
        </p:txBody>
      </p:sp>
      <p:sp>
        <p:nvSpPr>
          <p:cNvPr id="4" name="Slide Number Placeholder 3">
            <a:extLst>
              <a:ext uri="{FF2B5EF4-FFF2-40B4-BE49-F238E27FC236}"/>
            </a:extLst>
          </p:cNvPr>
          <p:cNvSpPr>
            <a:spLocks noGrp="1"/>
          </p:cNvSpPr>
          <p:nvPr>
            <p:ph type="sldNum" sz="quarter" idx="12"/>
          </p:nvPr>
        </p:nvSpPr>
        <p:spPr/>
        <p:txBody>
          <a:bodyPr/>
          <a:lstStyle>
            <a:lvl1pPr>
              <a:defRPr sz="1100" smtClean="0"/>
            </a:lvl1pPr>
          </a:lstStyle>
          <a:p>
            <a:pPr>
              <a:defRPr/>
            </a:pPr>
            <a:fld id="{B1B19E90-2B95-490B-A194-EF760BA2E7CC}" type="slidenum">
              <a:rPr lang="en-US" altLang="en-US"/>
              <a:pPr>
                <a:defRPr/>
              </a:pPr>
              <a:t>‹#›</a:t>
            </a:fld>
            <a:endParaRPr lang="en-US" altLang="en-US"/>
          </a:p>
        </p:txBody>
      </p:sp>
    </p:spTree>
    <p:extLst>
      <p:ext uri="{BB962C8B-B14F-4D97-AF65-F5344CB8AC3E}">
        <p14:creationId xmlns:p14="http://schemas.microsoft.com/office/powerpoint/2010/main" val="1543960656"/>
      </p:ext>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a:extLst>
              <a:ext uri="{FF2B5EF4-FFF2-40B4-BE49-F238E27FC236}"/>
            </a:extLst>
          </p:cNvPr>
          <p:cNvSpPr/>
          <p:nvPr/>
        </p:nvSpPr>
        <p:spPr>
          <a:xfrm>
            <a:off x="608013" y="0"/>
            <a:ext cx="4883150" cy="685800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a:p>
        </p:txBody>
      </p:sp>
      <p:sp>
        <p:nvSpPr>
          <p:cNvPr id="6" name="Rectangle 5">
            <a:extLst>
              <a:ext uri="{FF2B5EF4-FFF2-40B4-BE49-F238E27FC236}"/>
            </a:extLst>
          </p:cNvPr>
          <p:cNvSpPr/>
          <p:nvPr/>
        </p:nvSpPr>
        <p:spPr>
          <a:xfrm>
            <a:off x="700088" y="0"/>
            <a:ext cx="4700587" cy="6858000"/>
          </a:xfrm>
          <a:prstGeom prst="rect">
            <a:avLst/>
          </a:prstGeom>
          <a:solidFill>
            <a:schemeClr val="accent2">
              <a:lumMod val="75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a:p>
        </p:txBody>
      </p:sp>
      <p:sp>
        <p:nvSpPr>
          <p:cNvPr id="2" name="Title 1"/>
          <p:cNvSpPr>
            <a:spLocks noGrp="1"/>
          </p:cNvSpPr>
          <p:nvPr>
            <p:ph type="title"/>
          </p:nvPr>
        </p:nvSpPr>
        <p:spPr>
          <a:xfrm>
            <a:off x="1293813" y="685800"/>
            <a:ext cx="3581400" cy="3886200"/>
          </a:xfrm>
        </p:spPr>
        <p:txBody>
          <a:bodyPr>
            <a:noAutofit/>
          </a:bodyPr>
          <a:lstStyle>
            <a:lvl1pPr algn="l">
              <a:defRPr sz="4000" b="0"/>
            </a:lvl1pPr>
          </a:lstStyle>
          <a:p>
            <a:r>
              <a:rPr lang="en-US"/>
              <a:t>Click to edit Master title style</a:t>
            </a:r>
            <a:endParaRPr dirty="0"/>
          </a:p>
        </p:txBody>
      </p:sp>
      <p:sp>
        <p:nvSpPr>
          <p:cNvPr id="4" name="Text Placeholder 3"/>
          <p:cNvSpPr>
            <a:spLocks noGrp="1"/>
          </p:cNvSpPr>
          <p:nvPr>
            <p:ph type="body" sz="half" idx="2"/>
          </p:nvPr>
        </p:nvSpPr>
        <p:spPr>
          <a:xfrm>
            <a:off x="1293813" y="4724400"/>
            <a:ext cx="3581400" cy="1401764"/>
          </a:xfrm>
        </p:spPr>
        <p:txBody>
          <a:bodyPr>
            <a:normAutofit/>
          </a:bodyPr>
          <a:lstStyle>
            <a:lvl1pPr marL="0" indent="0">
              <a:spcBef>
                <a:spcPts val="12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Content Placeholder 2"/>
          <p:cNvSpPr>
            <a:spLocks noGrp="1"/>
          </p:cNvSpPr>
          <p:nvPr>
            <p:ph idx="1"/>
          </p:nvPr>
        </p:nvSpPr>
        <p:spPr>
          <a:xfrm>
            <a:off x="6094413" y="685800"/>
            <a:ext cx="5484970" cy="5486400"/>
          </a:xfrm>
        </p:spPr>
        <p:txBody>
          <a:bodyPr>
            <a:normAutofit/>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Footer Placeholder 5">
            <a:extLst>
              <a:ext uri="{FF2B5EF4-FFF2-40B4-BE49-F238E27FC236}"/>
            </a:extLst>
          </p:cNvPr>
          <p:cNvSpPr>
            <a:spLocks noGrp="1"/>
          </p:cNvSpPr>
          <p:nvPr>
            <p:ph type="ftr" sz="quarter" idx="10"/>
          </p:nvPr>
        </p:nvSpPr>
        <p:spPr/>
        <p:txBody>
          <a:bodyPr/>
          <a:lstStyle>
            <a:lvl1pPr>
              <a:defRPr sz="1100"/>
            </a:lvl1pPr>
          </a:lstStyle>
          <a:p>
            <a:pPr>
              <a:defRPr/>
            </a:pPr>
            <a:endParaRPr lang="en-US"/>
          </a:p>
        </p:txBody>
      </p:sp>
      <p:sp>
        <p:nvSpPr>
          <p:cNvPr id="8" name="Date Placeholder 4">
            <a:extLst>
              <a:ext uri="{FF2B5EF4-FFF2-40B4-BE49-F238E27FC236}"/>
            </a:extLst>
          </p:cNvPr>
          <p:cNvSpPr>
            <a:spLocks noGrp="1"/>
          </p:cNvSpPr>
          <p:nvPr>
            <p:ph type="dt" sz="half" idx="11"/>
          </p:nvPr>
        </p:nvSpPr>
        <p:spPr/>
        <p:txBody>
          <a:bodyPr/>
          <a:lstStyle>
            <a:lvl1pPr>
              <a:defRPr sz="1100"/>
            </a:lvl1pPr>
          </a:lstStyle>
          <a:p>
            <a:pPr>
              <a:defRPr/>
            </a:pPr>
            <a:fld id="{CF8C40A9-BE55-40A6-893F-3F0695FF064B}" type="datetimeFigureOut">
              <a:rPr lang="en-US"/>
              <a:pPr>
                <a:defRPr/>
              </a:pPr>
              <a:t>30-Aug-19</a:t>
            </a:fld>
            <a:endParaRPr lang="en-US"/>
          </a:p>
        </p:txBody>
      </p:sp>
      <p:sp>
        <p:nvSpPr>
          <p:cNvPr id="9" name="Slide Number Placeholder 6">
            <a:extLst>
              <a:ext uri="{FF2B5EF4-FFF2-40B4-BE49-F238E27FC236}"/>
            </a:extLst>
          </p:cNvPr>
          <p:cNvSpPr>
            <a:spLocks noGrp="1"/>
          </p:cNvSpPr>
          <p:nvPr>
            <p:ph type="sldNum" sz="quarter" idx="12"/>
          </p:nvPr>
        </p:nvSpPr>
        <p:spPr/>
        <p:txBody>
          <a:bodyPr/>
          <a:lstStyle>
            <a:lvl1pPr>
              <a:defRPr sz="1100" smtClean="0"/>
            </a:lvl1pPr>
          </a:lstStyle>
          <a:p>
            <a:pPr>
              <a:defRPr/>
            </a:pPr>
            <a:fld id="{1FC8DEBC-AAA0-4381-8982-FAA3B399BB4F}" type="slidenum">
              <a:rPr lang="en-US" altLang="en-US"/>
              <a:pPr>
                <a:defRPr/>
              </a:pPr>
              <a:t>‹#›</a:t>
            </a:fld>
            <a:endParaRPr lang="en-US" altLang="en-US"/>
          </a:p>
        </p:txBody>
      </p:sp>
    </p:spTree>
    <p:extLst>
      <p:ext uri="{BB962C8B-B14F-4D97-AF65-F5344CB8AC3E}">
        <p14:creationId xmlns:p14="http://schemas.microsoft.com/office/powerpoint/2010/main" val="2663677699"/>
      </p:ext>
    </p:extLst>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a:extLst>
              <a:ext uri="{FF2B5EF4-FFF2-40B4-BE49-F238E27FC236}"/>
            </a:extLst>
          </p:cNvPr>
          <p:cNvSpPr/>
          <p:nvPr/>
        </p:nvSpPr>
        <p:spPr>
          <a:xfrm>
            <a:off x="608013" y="0"/>
            <a:ext cx="4883150" cy="685800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a:p>
        </p:txBody>
      </p:sp>
      <p:sp>
        <p:nvSpPr>
          <p:cNvPr id="6" name="Rectangle 5">
            <a:extLst>
              <a:ext uri="{FF2B5EF4-FFF2-40B4-BE49-F238E27FC236}"/>
            </a:extLst>
          </p:cNvPr>
          <p:cNvSpPr/>
          <p:nvPr/>
        </p:nvSpPr>
        <p:spPr>
          <a:xfrm>
            <a:off x="700088" y="0"/>
            <a:ext cx="4700587" cy="6858000"/>
          </a:xfrm>
          <a:prstGeom prst="rect">
            <a:avLst/>
          </a:prstGeom>
          <a:solidFill>
            <a:schemeClr val="accent2">
              <a:lumMod val="75000"/>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a:p>
        </p:txBody>
      </p:sp>
      <p:sp>
        <p:nvSpPr>
          <p:cNvPr id="2" name="Title 1"/>
          <p:cNvSpPr>
            <a:spLocks noGrp="1"/>
          </p:cNvSpPr>
          <p:nvPr>
            <p:ph type="title"/>
          </p:nvPr>
        </p:nvSpPr>
        <p:spPr>
          <a:xfrm>
            <a:off x="1293813" y="685800"/>
            <a:ext cx="3581400" cy="3886200"/>
          </a:xfrm>
        </p:spPr>
        <p:txBody>
          <a:bodyPr>
            <a:noAutofit/>
          </a:bodyPr>
          <a:lstStyle>
            <a:lvl1pPr algn="l">
              <a:defRPr sz="4000" b="0"/>
            </a:lvl1pPr>
          </a:lstStyle>
          <a:p>
            <a:r>
              <a:rPr lang="en-US"/>
              <a:t>Click to edit Master title style</a:t>
            </a:r>
            <a:endParaRPr/>
          </a:p>
        </p:txBody>
      </p:sp>
      <p:sp>
        <p:nvSpPr>
          <p:cNvPr id="4" name="Text Placeholder 3"/>
          <p:cNvSpPr>
            <a:spLocks noGrp="1"/>
          </p:cNvSpPr>
          <p:nvPr>
            <p:ph type="body" sz="half" idx="2"/>
          </p:nvPr>
        </p:nvSpPr>
        <p:spPr>
          <a:xfrm>
            <a:off x="1293813" y="4724400"/>
            <a:ext cx="3581400" cy="1401764"/>
          </a:xfrm>
        </p:spPr>
        <p:txBody>
          <a:bodyPr>
            <a:normAutofit/>
          </a:bodyPr>
          <a:lstStyle>
            <a:lvl1pPr marL="0" indent="0">
              <a:spcBef>
                <a:spcPts val="12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Picture Placeholder 2" descr="An empty placeholder to add an image. Click on the placeholder and select the image that you wish to add.&#10;"/>
          <p:cNvSpPr>
            <a:spLocks noGrp="1"/>
          </p:cNvSpPr>
          <p:nvPr>
            <p:ph type="pic" idx="1"/>
          </p:nvPr>
        </p:nvSpPr>
        <p:spPr>
          <a:xfrm>
            <a:off x="6094413" y="685800"/>
            <a:ext cx="5486400" cy="5486400"/>
          </a:xfrm>
          <a:solidFill>
            <a:schemeClr val="tx2">
              <a:lumMod val="10000"/>
            </a:schemeClr>
          </a:solidFill>
          <a:ln w="50800">
            <a:solidFill>
              <a:schemeClr val="tx1"/>
            </a:solidFill>
            <a:miter lim="800000"/>
          </a:ln>
          <a:effectLst>
            <a:outerShdw blurRad="190500" algn="ctr" rotWithShape="0">
              <a:prstClr val="black">
                <a:alpha val="50000"/>
              </a:prstClr>
            </a:outerShdw>
          </a:effectLst>
        </p:spPr>
        <p:txBody>
          <a:bodyPr rtlCol="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noProof="0"/>
          </a:p>
        </p:txBody>
      </p:sp>
      <p:sp>
        <p:nvSpPr>
          <p:cNvPr id="7" name="Footer Placeholder 5">
            <a:extLst>
              <a:ext uri="{FF2B5EF4-FFF2-40B4-BE49-F238E27FC236}"/>
            </a:extLst>
          </p:cNvPr>
          <p:cNvSpPr>
            <a:spLocks noGrp="1"/>
          </p:cNvSpPr>
          <p:nvPr>
            <p:ph type="ftr" sz="quarter" idx="10"/>
          </p:nvPr>
        </p:nvSpPr>
        <p:spPr/>
        <p:txBody>
          <a:bodyPr/>
          <a:lstStyle>
            <a:lvl1pPr>
              <a:defRPr sz="1100"/>
            </a:lvl1pPr>
          </a:lstStyle>
          <a:p>
            <a:pPr>
              <a:defRPr/>
            </a:pPr>
            <a:endParaRPr lang="en-US"/>
          </a:p>
        </p:txBody>
      </p:sp>
      <p:sp>
        <p:nvSpPr>
          <p:cNvPr id="8" name="Date Placeholder 4">
            <a:extLst>
              <a:ext uri="{FF2B5EF4-FFF2-40B4-BE49-F238E27FC236}"/>
            </a:extLst>
          </p:cNvPr>
          <p:cNvSpPr>
            <a:spLocks noGrp="1"/>
          </p:cNvSpPr>
          <p:nvPr>
            <p:ph type="dt" sz="half" idx="11"/>
          </p:nvPr>
        </p:nvSpPr>
        <p:spPr/>
        <p:txBody>
          <a:bodyPr/>
          <a:lstStyle>
            <a:lvl1pPr>
              <a:defRPr sz="1100"/>
            </a:lvl1pPr>
          </a:lstStyle>
          <a:p>
            <a:pPr>
              <a:defRPr/>
            </a:pPr>
            <a:fld id="{6F506FE7-31DD-4E59-8453-A36FF2A30592}" type="datetimeFigureOut">
              <a:rPr lang="en-US"/>
              <a:pPr>
                <a:defRPr/>
              </a:pPr>
              <a:t>30-Aug-19</a:t>
            </a:fld>
            <a:endParaRPr lang="en-US"/>
          </a:p>
        </p:txBody>
      </p:sp>
      <p:sp>
        <p:nvSpPr>
          <p:cNvPr id="9" name="Slide Number Placeholder 6">
            <a:extLst>
              <a:ext uri="{FF2B5EF4-FFF2-40B4-BE49-F238E27FC236}"/>
            </a:extLst>
          </p:cNvPr>
          <p:cNvSpPr>
            <a:spLocks noGrp="1"/>
          </p:cNvSpPr>
          <p:nvPr>
            <p:ph type="sldNum" sz="quarter" idx="12"/>
          </p:nvPr>
        </p:nvSpPr>
        <p:spPr/>
        <p:txBody>
          <a:bodyPr/>
          <a:lstStyle>
            <a:lvl1pPr>
              <a:defRPr sz="1100" smtClean="0"/>
            </a:lvl1pPr>
          </a:lstStyle>
          <a:p>
            <a:pPr>
              <a:defRPr/>
            </a:pPr>
            <a:fld id="{30516198-C124-4E28-8FF2-C95173336539}" type="slidenum">
              <a:rPr lang="en-US" altLang="en-US"/>
              <a:pPr>
                <a:defRPr/>
              </a:pPr>
              <a:t>‹#›</a:t>
            </a:fld>
            <a:endParaRPr lang="en-US" altLang="en-US"/>
          </a:p>
        </p:txBody>
      </p:sp>
    </p:spTree>
    <p:extLst>
      <p:ext uri="{BB962C8B-B14F-4D97-AF65-F5344CB8AC3E}">
        <p14:creationId xmlns:p14="http://schemas.microsoft.com/office/powerpoint/2010/main" val="12925138"/>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293813" y="381000"/>
            <a:ext cx="9601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1293813" y="1828800"/>
            <a:ext cx="96012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5" name="Footer Placeholder 4">
            <a:extLst>
              <a:ext uri="{FF2B5EF4-FFF2-40B4-BE49-F238E27FC236}"/>
            </a:extLst>
          </p:cNvPr>
          <p:cNvSpPr>
            <a:spLocks noGrp="1"/>
          </p:cNvSpPr>
          <p:nvPr>
            <p:ph type="ftr" sz="quarter" idx="3"/>
          </p:nvPr>
        </p:nvSpPr>
        <p:spPr>
          <a:xfrm>
            <a:off x="1293813" y="6400800"/>
            <a:ext cx="6324600" cy="276225"/>
          </a:xfrm>
          <a:prstGeom prst="rect">
            <a:avLst/>
          </a:prstGeom>
        </p:spPr>
        <p:txBody>
          <a:bodyPr vert="horz" lIns="91440" tIns="45720" rIns="91440" bIns="45720" rtlCol="0" anchor="ctr"/>
          <a:lstStyle>
            <a:lvl1pPr algn="l" eaLnBrk="1" fontAlgn="auto" hangingPunct="1">
              <a:spcBef>
                <a:spcPts val="0"/>
              </a:spcBef>
              <a:spcAft>
                <a:spcPts val="0"/>
              </a:spcAft>
              <a:defRPr sz="1000" cap="all" baseline="0">
                <a:solidFill>
                  <a:schemeClr val="tx1">
                    <a:tint val="75000"/>
                  </a:schemeClr>
                </a:solidFill>
                <a:latin typeface="+mn-lt"/>
              </a:defRPr>
            </a:lvl1pPr>
          </a:lstStyle>
          <a:p>
            <a:pPr>
              <a:defRPr/>
            </a:pPr>
            <a:endParaRPr/>
          </a:p>
        </p:txBody>
      </p:sp>
      <p:sp>
        <p:nvSpPr>
          <p:cNvPr id="4" name="Date Placeholder 3">
            <a:extLst>
              <a:ext uri="{FF2B5EF4-FFF2-40B4-BE49-F238E27FC236}"/>
            </a:extLst>
          </p:cNvPr>
          <p:cNvSpPr>
            <a:spLocks noGrp="1"/>
          </p:cNvSpPr>
          <p:nvPr>
            <p:ph type="dt" sz="half" idx="2"/>
          </p:nvPr>
        </p:nvSpPr>
        <p:spPr>
          <a:xfrm>
            <a:off x="7999413" y="6400800"/>
            <a:ext cx="1320800" cy="276225"/>
          </a:xfrm>
          <a:prstGeom prst="rect">
            <a:avLst/>
          </a:prstGeom>
        </p:spPr>
        <p:txBody>
          <a:bodyPr vert="horz" lIns="91440" tIns="45720" rIns="91440" bIns="45720" rtlCol="0" anchor="ctr"/>
          <a:lstStyle>
            <a:lvl1pPr algn="r" eaLnBrk="1" fontAlgn="auto" hangingPunct="1">
              <a:spcBef>
                <a:spcPts val="0"/>
              </a:spcBef>
              <a:spcAft>
                <a:spcPts val="0"/>
              </a:spcAft>
              <a:defRPr sz="1000">
                <a:solidFill>
                  <a:schemeClr val="tx1">
                    <a:tint val="75000"/>
                  </a:schemeClr>
                </a:solidFill>
                <a:latin typeface="+mn-lt"/>
              </a:defRPr>
            </a:lvl1pPr>
          </a:lstStyle>
          <a:p>
            <a:pPr>
              <a:defRPr/>
            </a:pPr>
            <a:fld id="{C82615DC-89D6-45B0-8912-1C95A8CE7AF5}" type="datetimeFigureOut">
              <a:rPr lang="en-US"/>
              <a:pPr>
                <a:defRPr/>
              </a:pPr>
              <a:t>30-Aug-19</a:t>
            </a:fld>
            <a:endParaRPr/>
          </a:p>
        </p:txBody>
      </p:sp>
      <p:sp>
        <p:nvSpPr>
          <p:cNvPr id="6" name="Slide Number Placeholder 5">
            <a:extLst>
              <a:ext uri="{FF2B5EF4-FFF2-40B4-BE49-F238E27FC236}"/>
            </a:extLst>
          </p:cNvPr>
          <p:cNvSpPr>
            <a:spLocks noGrp="1"/>
          </p:cNvSpPr>
          <p:nvPr>
            <p:ph type="sldNum" sz="quarter" idx="4"/>
          </p:nvPr>
        </p:nvSpPr>
        <p:spPr>
          <a:xfrm>
            <a:off x="9675813" y="6400800"/>
            <a:ext cx="1219200" cy="2762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000" smtClean="0">
                <a:solidFill>
                  <a:srgbClr val="FFFFFF"/>
                </a:solidFill>
                <a:latin typeface="Century" pitchFamily="18" charset="0"/>
              </a:defRPr>
            </a:lvl1pPr>
          </a:lstStyle>
          <a:p>
            <a:pPr>
              <a:defRPr/>
            </a:pPr>
            <a:fld id="{9DCD0E37-0472-4AFB-8902-166444A93403}" type="slidenum">
              <a:rPr lang="en-US" altLang="en-US"/>
              <a:pPr>
                <a:defRPr/>
              </a:pPr>
              <a:t>‹#›</a:t>
            </a:fld>
            <a:endParaRPr lang="en-US" altLang="en-US"/>
          </a:p>
        </p:txBody>
      </p:sp>
    </p:spTree>
  </p:cSld>
  <p:clrMap bg1="dk1" tx1="lt1" bg2="dk2" tx2="lt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 id="2147483830" r:id="rId12"/>
  </p:sldLayoutIdLst>
  <p:transition spd="med">
    <p:fade/>
  </p:transition>
  <p:txStyles>
    <p:titleStyle>
      <a:lvl1pPr algn="l" rtl="0" eaLnBrk="0" fontAlgn="base" hangingPunct="0">
        <a:lnSpc>
          <a:spcPct val="80000"/>
        </a:lnSpc>
        <a:spcBef>
          <a:spcPct val="0"/>
        </a:spcBef>
        <a:spcAft>
          <a:spcPct val="0"/>
        </a:spcAft>
        <a:defRPr sz="4000" kern="1200">
          <a:solidFill>
            <a:schemeClr val="tx1"/>
          </a:solidFill>
          <a:latin typeface="+mj-lt"/>
          <a:ea typeface="+mj-ea"/>
          <a:cs typeface="+mj-cs"/>
        </a:defRPr>
      </a:lvl1pPr>
      <a:lvl2pPr algn="l" rtl="0" eaLnBrk="0" fontAlgn="base" hangingPunct="0">
        <a:lnSpc>
          <a:spcPct val="80000"/>
        </a:lnSpc>
        <a:spcBef>
          <a:spcPct val="0"/>
        </a:spcBef>
        <a:spcAft>
          <a:spcPct val="0"/>
        </a:spcAft>
        <a:defRPr sz="4000">
          <a:solidFill>
            <a:schemeClr val="tx1"/>
          </a:solidFill>
          <a:latin typeface="Century" pitchFamily="18" charset="0"/>
        </a:defRPr>
      </a:lvl2pPr>
      <a:lvl3pPr algn="l" rtl="0" eaLnBrk="0" fontAlgn="base" hangingPunct="0">
        <a:lnSpc>
          <a:spcPct val="80000"/>
        </a:lnSpc>
        <a:spcBef>
          <a:spcPct val="0"/>
        </a:spcBef>
        <a:spcAft>
          <a:spcPct val="0"/>
        </a:spcAft>
        <a:defRPr sz="4000">
          <a:solidFill>
            <a:schemeClr val="tx1"/>
          </a:solidFill>
          <a:latin typeface="Century" pitchFamily="18" charset="0"/>
        </a:defRPr>
      </a:lvl3pPr>
      <a:lvl4pPr algn="l" rtl="0" eaLnBrk="0" fontAlgn="base" hangingPunct="0">
        <a:lnSpc>
          <a:spcPct val="80000"/>
        </a:lnSpc>
        <a:spcBef>
          <a:spcPct val="0"/>
        </a:spcBef>
        <a:spcAft>
          <a:spcPct val="0"/>
        </a:spcAft>
        <a:defRPr sz="4000">
          <a:solidFill>
            <a:schemeClr val="tx1"/>
          </a:solidFill>
          <a:latin typeface="Century" pitchFamily="18" charset="0"/>
        </a:defRPr>
      </a:lvl4pPr>
      <a:lvl5pPr algn="l" rtl="0" eaLnBrk="0" fontAlgn="base" hangingPunct="0">
        <a:lnSpc>
          <a:spcPct val="80000"/>
        </a:lnSpc>
        <a:spcBef>
          <a:spcPct val="0"/>
        </a:spcBef>
        <a:spcAft>
          <a:spcPct val="0"/>
        </a:spcAft>
        <a:defRPr sz="4000">
          <a:solidFill>
            <a:schemeClr val="tx1"/>
          </a:solidFill>
          <a:latin typeface="Century" pitchFamily="18" charset="0"/>
        </a:defRPr>
      </a:lvl5pPr>
      <a:lvl6pPr marL="457200" algn="l" rtl="0" fontAlgn="base">
        <a:lnSpc>
          <a:spcPct val="80000"/>
        </a:lnSpc>
        <a:spcBef>
          <a:spcPct val="0"/>
        </a:spcBef>
        <a:spcAft>
          <a:spcPct val="0"/>
        </a:spcAft>
        <a:defRPr sz="4000">
          <a:solidFill>
            <a:schemeClr val="tx1"/>
          </a:solidFill>
          <a:latin typeface="Century" pitchFamily="18" charset="0"/>
        </a:defRPr>
      </a:lvl6pPr>
      <a:lvl7pPr marL="914400" algn="l" rtl="0" fontAlgn="base">
        <a:lnSpc>
          <a:spcPct val="80000"/>
        </a:lnSpc>
        <a:spcBef>
          <a:spcPct val="0"/>
        </a:spcBef>
        <a:spcAft>
          <a:spcPct val="0"/>
        </a:spcAft>
        <a:defRPr sz="4000">
          <a:solidFill>
            <a:schemeClr val="tx1"/>
          </a:solidFill>
          <a:latin typeface="Century" pitchFamily="18" charset="0"/>
        </a:defRPr>
      </a:lvl7pPr>
      <a:lvl8pPr marL="1371600" algn="l" rtl="0" fontAlgn="base">
        <a:lnSpc>
          <a:spcPct val="80000"/>
        </a:lnSpc>
        <a:spcBef>
          <a:spcPct val="0"/>
        </a:spcBef>
        <a:spcAft>
          <a:spcPct val="0"/>
        </a:spcAft>
        <a:defRPr sz="4000">
          <a:solidFill>
            <a:schemeClr val="tx1"/>
          </a:solidFill>
          <a:latin typeface="Century" pitchFamily="18" charset="0"/>
        </a:defRPr>
      </a:lvl8pPr>
      <a:lvl9pPr marL="1828800" algn="l" rtl="0" fontAlgn="base">
        <a:lnSpc>
          <a:spcPct val="80000"/>
        </a:lnSpc>
        <a:spcBef>
          <a:spcPct val="0"/>
        </a:spcBef>
        <a:spcAft>
          <a:spcPct val="0"/>
        </a:spcAft>
        <a:defRPr sz="4000">
          <a:solidFill>
            <a:schemeClr val="tx1"/>
          </a:solidFill>
          <a:latin typeface="Century" pitchFamily="18" charset="0"/>
        </a:defRPr>
      </a:lvl9pPr>
    </p:titleStyle>
    <p:bodyStyle>
      <a:lvl1pPr marL="228600" indent="-228600" algn="l" rtl="0" eaLnBrk="0" fontAlgn="base" hangingPunct="0">
        <a:lnSpc>
          <a:spcPct val="90000"/>
        </a:lnSpc>
        <a:spcBef>
          <a:spcPts val="1600"/>
        </a:spcBef>
        <a:spcAft>
          <a:spcPct val="0"/>
        </a:spcAft>
        <a:buFont typeface="Arial" pitchFamily="34" charset="0"/>
        <a:buChar char="•"/>
        <a:defRPr sz="2400" kern="1200">
          <a:solidFill>
            <a:schemeClr val="tx1"/>
          </a:solidFill>
          <a:latin typeface="+mn-lt"/>
          <a:ea typeface="+mn-ea"/>
          <a:cs typeface="+mn-cs"/>
        </a:defRPr>
      </a:lvl1pPr>
      <a:lvl2pPr marL="593725" indent="-228600" algn="l" rtl="0" eaLnBrk="0" fontAlgn="base" hangingPunct="0">
        <a:lnSpc>
          <a:spcPct val="90000"/>
        </a:lnSpc>
        <a:spcBef>
          <a:spcPts val="800"/>
        </a:spcBef>
        <a:spcAft>
          <a:spcPct val="0"/>
        </a:spcAft>
        <a:buFont typeface="Century" pitchFamily="18" charset="0"/>
        <a:buChar char="–"/>
        <a:defRPr sz="2000" kern="1200">
          <a:solidFill>
            <a:schemeClr val="tx1"/>
          </a:solidFill>
          <a:latin typeface="+mn-lt"/>
          <a:ea typeface="+mn-ea"/>
          <a:cs typeface="+mn-cs"/>
        </a:defRPr>
      </a:lvl2pPr>
      <a:lvl3pPr marL="958850" indent="-228600" algn="l" rtl="0" eaLnBrk="0" fontAlgn="base" hangingPunct="0">
        <a:lnSpc>
          <a:spcPct val="90000"/>
        </a:lnSpc>
        <a:spcBef>
          <a:spcPts val="600"/>
        </a:spcBef>
        <a:spcAft>
          <a:spcPct val="0"/>
        </a:spcAft>
        <a:buFont typeface="Arial" pitchFamily="34" charset="0"/>
        <a:buChar char="•"/>
        <a:defRPr sz="2400" kern="1200">
          <a:solidFill>
            <a:schemeClr val="tx1"/>
          </a:solidFill>
          <a:latin typeface="+mn-lt"/>
          <a:ea typeface="+mn-ea"/>
          <a:cs typeface="+mn-cs"/>
        </a:defRPr>
      </a:lvl3pPr>
      <a:lvl4pPr marL="1325563" indent="-228600" algn="l" rtl="0" eaLnBrk="0" fontAlgn="base" hangingPunct="0">
        <a:lnSpc>
          <a:spcPct val="90000"/>
        </a:lnSpc>
        <a:spcBef>
          <a:spcPts val="600"/>
        </a:spcBef>
        <a:spcAft>
          <a:spcPct val="0"/>
        </a:spcAft>
        <a:buFont typeface="Arial" pitchFamily="34" charset="0"/>
        <a:buChar char="–"/>
        <a:defRPr sz="1600" kern="1200">
          <a:solidFill>
            <a:schemeClr val="tx1"/>
          </a:solidFill>
          <a:latin typeface="+mn-lt"/>
          <a:ea typeface="+mn-ea"/>
          <a:cs typeface="+mn-cs"/>
        </a:defRPr>
      </a:lvl4pPr>
      <a:lvl5pPr marL="1690688" indent="-228600" algn="l" rtl="0" eaLnBrk="0" fontAlgn="base" hangingPunct="0">
        <a:lnSpc>
          <a:spcPct val="90000"/>
        </a:lnSpc>
        <a:spcBef>
          <a:spcPts val="600"/>
        </a:spcBef>
        <a:spcAft>
          <a:spcPct val="0"/>
        </a:spcAft>
        <a:buFont typeface="Arial" pitchFamily="34" charset="0"/>
        <a:buChar char="•"/>
        <a:defRPr sz="1600" kern="1200">
          <a:solidFill>
            <a:schemeClr val="tx1"/>
          </a:solidFill>
          <a:latin typeface="+mn-lt"/>
          <a:ea typeface="+mn-ea"/>
          <a:cs typeface="+mn-cs"/>
        </a:defRPr>
      </a:lvl5pPr>
      <a:lvl6pPr marL="2057400" indent="-228600" algn="l" defTabSz="914400" rtl="0" eaLnBrk="1" latinLnBrk="0" hangingPunct="1">
        <a:spcBef>
          <a:spcPts val="600"/>
        </a:spcBef>
        <a:buFont typeface="Arial" pitchFamily="34" charset="0"/>
        <a:buChar char="–"/>
        <a:defRPr sz="1600" kern="1200">
          <a:solidFill>
            <a:schemeClr val="tx1"/>
          </a:solidFill>
          <a:latin typeface="+mn-lt"/>
          <a:ea typeface="+mn-ea"/>
          <a:cs typeface="+mn-cs"/>
        </a:defRPr>
      </a:lvl6pPr>
      <a:lvl7pPr marL="2423160" indent="-228600" algn="l" defTabSz="914400" rtl="0" eaLnBrk="1" latinLnBrk="0" hangingPunct="1">
        <a:spcBef>
          <a:spcPts val="600"/>
        </a:spcBef>
        <a:buFont typeface="Arial" pitchFamily="34" charset="0"/>
        <a:buChar char="•"/>
        <a:defRPr sz="1600" kern="1200">
          <a:solidFill>
            <a:schemeClr val="tx1"/>
          </a:solidFill>
          <a:latin typeface="+mn-lt"/>
          <a:ea typeface="+mn-ea"/>
          <a:cs typeface="+mn-cs"/>
        </a:defRPr>
      </a:lvl7pPr>
      <a:lvl8pPr marL="2788920" indent="-228600" algn="l" defTabSz="914400" rtl="0" eaLnBrk="1" latinLnBrk="0" hangingPunct="1">
        <a:spcBef>
          <a:spcPts val="600"/>
        </a:spcBef>
        <a:buFont typeface="Arial" pitchFamily="34" charset="0"/>
        <a:buChar char="–"/>
        <a:defRPr sz="1600" kern="1200">
          <a:solidFill>
            <a:schemeClr val="tx1"/>
          </a:solidFill>
          <a:latin typeface="+mn-lt"/>
          <a:ea typeface="+mn-ea"/>
          <a:cs typeface="+mn-cs"/>
        </a:defRPr>
      </a:lvl8pPr>
      <a:lvl9pPr marL="3154680" indent="-228600" algn="l" defTabSz="914400" rtl="0" eaLnBrk="1" latinLnBrk="0" hangingPunct="1">
        <a:spcBef>
          <a:spcPts val="600"/>
        </a:spcBef>
        <a:buFont typeface="Arial" pitchFamily="34" charset="0"/>
        <a:buChar char="•"/>
        <a:defRPr sz="16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ctrTitle"/>
          </p:nvPr>
        </p:nvSpPr>
        <p:spPr>
          <a:xfrm>
            <a:off x="1674812" y="838200"/>
            <a:ext cx="8839200" cy="3200400"/>
          </a:xfrm>
        </p:spPr>
        <p:txBody>
          <a:bodyPr anchor="ctr"/>
          <a:lstStyle/>
          <a:p>
            <a:pPr algn="ctr" eaLnBrk="1" hangingPunct="1"/>
            <a:r>
              <a:rPr lang="en-US" altLang="en-US" dirty="0" err="1" smtClean="0"/>
              <a:t>Sikap</a:t>
            </a:r>
            <a:r>
              <a:rPr lang="en-US" altLang="en-US" dirty="0" smtClean="0"/>
              <a:t> </a:t>
            </a:r>
            <a:r>
              <a:rPr lang="en-US" altLang="en-US" dirty="0" err="1" smtClean="0"/>
              <a:t>Intelektual</a:t>
            </a:r>
            <a:r>
              <a:rPr lang="en-US" altLang="en-US" dirty="0" smtClean="0"/>
              <a:t> </a:t>
            </a:r>
            <a:r>
              <a:rPr lang="en-US" altLang="en-US" dirty="0" err="1" smtClean="0"/>
              <a:t>Muslimah</a:t>
            </a:r>
            <a:r>
              <a:rPr lang="en-US" altLang="en-US" dirty="0" smtClean="0"/>
              <a:t> </a:t>
            </a:r>
            <a:r>
              <a:rPr lang="en-US" altLang="en-US" dirty="0" err="1" smtClean="0"/>
              <a:t>Menghadapi</a:t>
            </a:r>
            <a:r>
              <a:rPr lang="en-US" altLang="en-US" dirty="0" smtClean="0"/>
              <a:t> Framing </a:t>
            </a:r>
            <a:r>
              <a:rPr lang="en-US" altLang="en-US" dirty="0" err="1" smtClean="0"/>
              <a:t>Radikalisasi</a:t>
            </a:r>
            <a:r>
              <a:rPr lang="en-US" altLang="en-US" dirty="0" smtClean="0"/>
              <a:t> </a:t>
            </a:r>
            <a:r>
              <a:rPr lang="en-US" altLang="en-US" dirty="0" err="1" smtClean="0"/>
              <a:t>Kampus</a:t>
            </a:r>
            <a:endParaRPr lang="en-US" altLang="en-US" dirty="0" smtClean="0"/>
          </a:p>
        </p:txBody>
      </p:sp>
      <p:sp>
        <p:nvSpPr>
          <p:cNvPr id="3" name="Subtitle 2">
            <a:extLst>
              <a:ext uri="{FF2B5EF4-FFF2-40B4-BE49-F238E27FC236}"/>
            </a:extLst>
          </p:cNvPr>
          <p:cNvSpPr>
            <a:spLocks noGrp="1"/>
          </p:cNvSpPr>
          <p:nvPr>
            <p:ph type="subTitle" idx="1"/>
          </p:nvPr>
        </p:nvSpPr>
        <p:spPr>
          <a:xfrm>
            <a:off x="1827212" y="4267200"/>
            <a:ext cx="8001000" cy="1600200"/>
          </a:xfrm>
        </p:spPr>
        <p:txBody>
          <a:bodyPr rtlCol="0" anchor="ctr">
            <a:normAutofit lnSpcReduction="10000"/>
          </a:bodyPr>
          <a:lstStyle/>
          <a:p>
            <a:pPr algn="ctr" eaLnBrk="1" fontAlgn="auto" hangingPunct="1">
              <a:spcAft>
                <a:spcPts val="0"/>
              </a:spcAft>
              <a:defRPr/>
            </a:pPr>
            <a:r>
              <a:rPr lang="en-US" b="1" cap="none" dirty="0" err="1" smtClean="0">
                <a:solidFill>
                  <a:schemeClr val="tx1"/>
                </a:solidFill>
                <a:effectLst>
                  <a:outerShdw blurRad="38100" dist="19050" dir="2700000" algn="tl" rotWithShape="0">
                    <a:schemeClr val="dk1">
                      <a:alpha val="40000"/>
                    </a:schemeClr>
                  </a:outerShdw>
                </a:effectLst>
              </a:rPr>
              <a:t>Disampaikan</a:t>
            </a:r>
            <a:r>
              <a:rPr lang="en-US" b="1" cap="none" dirty="0" smtClean="0">
                <a:solidFill>
                  <a:schemeClr val="tx1"/>
                </a:solidFill>
                <a:effectLst>
                  <a:outerShdw blurRad="38100" dist="19050" dir="2700000" algn="tl" rotWithShape="0">
                    <a:schemeClr val="dk1">
                      <a:alpha val="40000"/>
                    </a:schemeClr>
                  </a:outerShdw>
                </a:effectLst>
              </a:rPr>
              <a:t> </a:t>
            </a:r>
            <a:r>
              <a:rPr lang="en-US" b="1" cap="none" dirty="0" err="1" smtClean="0">
                <a:solidFill>
                  <a:schemeClr val="tx1"/>
                </a:solidFill>
                <a:effectLst>
                  <a:outerShdw blurRad="38100" dist="19050" dir="2700000" algn="tl" rotWithShape="0">
                    <a:schemeClr val="dk1">
                      <a:alpha val="40000"/>
                    </a:schemeClr>
                  </a:outerShdw>
                </a:effectLst>
              </a:rPr>
              <a:t>oleh</a:t>
            </a:r>
            <a:r>
              <a:rPr lang="en-US" b="1" cap="none" dirty="0" smtClean="0">
                <a:solidFill>
                  <a:schemeClr val="tx1"/>
                </a:solidFill>
                <a:effectLst>
                  <a:outerShdw blurRad="38100" dist="19050" dir="2700000" algn="tl" rotWithShape="0">
                    <a:schemeClr val="dk1">
                      <a:alpha val="40000"/>
                    </a:schemeClr>
                  </a:outerShdw>
                </a:effectLst>
              </a:rPr>
              <a:t> </a:t>
            </a:r>
            <a:r>
              <a:rPr lang="en-US" b="1" cap="none" dirty="0" err="1" smtClean="0">
                <a:solidFill>
                  <a:schemeClr val="tx1"/>
                </a:solidFill>
                <a:effectLst>
                  <a:outerShdw blurRad="38100" dist="19050" dir="2700000" algn="tl" rotWithShape="0">
                    <a:schemeClr val="dk1">
                      <a:alpha val="40000"/>
                    </a:schemeClr>
                  </a:outerShdw>
                </a:effectLst>
              </a:rPr>
              <a:t>Siti</a:t>
            </a:r>
            <a:r>
              <a:rPr lang="en-US" b="1" cap="none" dirty="0" smtClean="0">
                <a:solidFill>
                  <a:schemeClr val="tx1"/>
                </a:solidFill>
                <a:effectLst>
                  <a:outerShdw blurRad="38100" dist="19050" dir="2700000" algn="tl" rotWithShape="0">
                    <a:schemeClr val="dk1">
                      <a:alpha val="40000"/>
                    </a:schemeClr>
                  </a:outerShdw>
                </a:effectLst>
              </a:rPr>
              <a:t> </a:t>
            </a:r>
            <a:r>
              <a:rPr lang="en-US" b="1" cap="none" dirty="0" err="1" smtClean="0">
                <a:solidFill>
                  <a:schemeClr val="tx1"/>
                </a:solidFill>
                <a:effectLst>
                  <a:outerShdw blurRad="38100" dist="19050" dir="2700000" algn="tl" rotWithShape="0">
                    <a:schemeClr val="dk1">
                      <a:alpha val="40000"/>
                    </a:schemeClr>
                  </a:outerShdw>
                </a:effectLst>
              </a:rPr>
              <a:t>Muslikhati</a:t>
            </a:r>
            <a:endParaRPr lang="en-US" b="1" cap="none" dirty="0" smtClean="0">
              <a:solidFill>
                <a:schemeClr val="tx1"/>
              </a:solidFill>
              <a:effectLst>
                <a:outerShdw blurRad="38100" dist="19050" dir="2700000" algn="tl" rotWithShape="0">
                  <a:schemeClr val="dk1">
                    <a:alpha val="40000"/>
                  </a:schemeClr>
                </a:outerShdw>
              </a:effectLst>
            </a:endParaRPr>
          </a:p>
          <a:p>
            <a:pPr algn="ctr" eaLnBrk="1" fontAlgn="auto" hangingPunct="1">
              <a:spcAft>
                <a:spcPts val="0"/>
              </a:spcAft>
              <a:defRPr/>
            </a:pPr>
            <a:endParaRPr lang="en-US" b="1" cap="none" dirty="0" smtClean="0">
              <a:solidFill>
                <a:schemeClr val="tx1"/>
              </a:solidFill>
              <a:effectLst>
                <a:outerShdw blurRad="38100" dist="19050" dir="2700000" algn="tl" rotWithShape="0">
                  <a:schemeClr val="dk1">
                    <a:alpha val="40000"/>
                  </a:schemeClr>
                </a:outerShdw>
              </a:effectLst>
            </a:endParaRPr>
          </a:p>
          <a:p>
            <a:pPr algn="ctr" eaLnBrk="1" fontAlgn="auto" hangingPunct="1">
              <a:spcAft>
                <a:spcPts val="0"/>
              </a:spcAft>
              <a:defRPr/>
            </a:pPr>
            <a:r>
              <a:rPr lang="en-US" b="1" cap="none" dirty="0" err="1" smtClean="0">
                <a:solidFill>
                  <a:schemeClr val="tx1"/>
                </a:solidFill>
                <a:effectLst>
                  <a:outerShdw blurRad="38100" dist="19050" dir="2700000" algn="tl" rotWithShape="0">
                    <a:schemeClr val="dk1">
                      <a:alpha val="40000"/>
                    </a:schemeClr>
                  </a:outerShdw>
                </a:effectLst>
              </a:rPr>
              <a:t>dalam</a:t>
            </a:r>
            <a:r>
              <a:rPr lang="en-US" b="1" cap="none" dirty="0" smtClean="0">
                <a:solidFill>
                  <a:schemeClr val="tx1"/>
                </a:solidFill>
                <a:effectLst>
                  <a:outerShdw blurRad="38100" dist="19050" dir="2700000" algn="tl" rotWithShape="0">
                    <a:schemeClr val="dk1">
                      <a:alpha val="40000"/>
                    </a:schemeClr>
                  </a:outerShdw>
                </a:effectLst>
              </a:rPr>
              <a:t> FGD </a:t>
            </a:r>
            <a:r>
              <a:rPr lang="en-US" b="1" cap="none" dirty="0" err="1" smtClean="0">
                <a:solidFill>
                  <a:schemeClr val="tx1"/>
                </a:solidFill>
                <a:effectLst>
                  <a:outerShdw blurRad="38100" dist="19050" dir="2700000" algn="tl" rotWithShape="0">
                    <a:schemeClr val="dk1">
                      <a:alpha val="40000"/>
                    </a:schemeClr>
                  </a:outerShdw>
                </a:effectLst>
              </a:rPr>
              <a:t>Intelektual</a:t>
            </a:r>
            <a:r>
              <a:rPr lang="en-US" b="1" cap="none" dirty="0" smtClean="0">
                <a:solidFill>
                  <a:schemeClr val="tx1"/>
                </a:solidFill>
                <a:effectLst>
                  <a:outerShdw blurRad="38100" dist="19050" dir="2700000" algn="tl" rotWithShape="0">
                    <a:schemeClr val="dk1">
                      <a:alpha val="40000"/>
                    </a:schemeClr>
                  </a:outerShdw>
                </a:effectLst>
              </a:rPr>
              <a:t> </a:t>
            </a:r>
            <a:r>
              <a:rPr lang="en-US" b="1" cap="none" dirty="0" err="1" smtClean="0">
                <a:solidFill>
                  <a:schemeClr val="tx1"/>
                </a:solidFill>
                <a:effectLst>
                  <a:outerShdw blurRad="38100" dist="19050" dir="2700000" algn="tl" rotWithShape="0">
                    <a:schemeClr val="dk1">
                      <a:alpha val="40000"/>
                    </a:schemeClr>
                  </a:outerShdw>
                </a:effectLst>
              </a:rPr>
              <a:t>Muslimah</a:t>
            </a:r>
            <a:r>
              <a:rPr lang="en-US" b="1" cap="none" dirty="0" smtClean="0">
                <a:solidFill>
                  <a:schemeClr val="tx1"/>
                </a:solidFill>
                <a:effectLst>
                  <a:outerShdw blurRad="38100" dist="19050" dir="2700000" algn="tl" rotWithShape="0">
                    <a:schemeClr val="dk1">
                      <a:alpha val="40000"/>
                    </a:schemeClr>
                  </a:outerShdw>
                </a:effectLst>
              </a:rPr>
              <a:t> DIY</a:t>
            </a:r>
          </a:p>
          <a:p>
            <a:pPr algn="ctr" eaLnBrk="1" fontAlgn="auto" hangingPunct="1">
              <a:spcAft>
                <a:spcPts val="0"/>
              </a:spcAft>
              <a:defRPr/>
            </a:pPr>
            <a:r>
              <a:rPr lang="en-US" b="1" cap="none" dirty="0" smtClean="0">
                <a:solidFill>
                  <a:schemeClr val="tx1"/>
                </a:solidFill>
                <a:effectLst>
                  <a:outerShdw blurRad="38100" dist="19050" dir="2700000" algn="tl" rotWithShape="0">
                    <a:schemeClr val="dk1">
                      <a:alpha val="40000"/>
                    </a:schemeClr>
                  </a:outerShdw>
                </a:effectLst>
              </a:rPr>
              <a:t>“</a:t>
            </a:r>
            <a:r>
              <a:rPr lang="en-US" b="1" cap="none" dirty="0" err="1" smtClean="0">
                <a:solidFill>
                  <a:schemeClr val="tx1"/>
                </a:solidFill>
                <a:effectLst>
                  <a:outerShdw blurRad="38100" dist="19050" dir="2700000" algn="tl" rotWithShape="0">
                    <a:schemeClr val="dk1">
                      <a:alpha val="40000"/>
                    </a:schemeClr>
                  </a:outerShdw>
                </a:effectLst>
              </a:rPr>
              <a:t>Framming</a:t>
            </a:r>
            <a:r>
              <a:rPr lang="en-US" b="1" cap="none" dirty="0" smtClean="0">
                <a:solidFill>
                  <a:schemeClr val="tx1"/>
                </a:solidFill>
                <a:effectLst>
                  <a:outerShdw blurRad="38100" dist="19050" dir="2700000" algn="tl" rotWithShape="0">
                    <a:schemeClr val="dk1">
                      <a:alpha val="40000"/>
                    </a:schemeClr>
                  </a:outerShdw>
                </a:effectLst>
              </a:rPr>
              <a:t> </a:t>
            </a:r>
            <a:r>
              <a:rPr lang="en-US" b="1" cap="none" dirty="0" err="1" smtClean="0">
                <a:solidFill>
                  <a:schemeClr val="tx1"/>
                </a:solidFill>
                <a:effectLst>
                  <a:outerShdw blurRad="38100" dist="19050" dir="2700000" algn="tl" rotWithShape="0">
                    <a:schemeClr val="dk1">
                      <a:alpha val="40000"/>
                    </a:schemeClr>
                  </a:outerShdw>
                </a:effectLst>
              </a:rPr>
              <a:t>Kampus</a:t>
            </a:r>
            <a:r>
              <a:rPr lang="en-US" b="1" cap="none" dirty="0" smtClean="0">
                <a:solidFill>
                  <a:schemeClr val="tx1"/>
                </a:solidFill>
                <a:effectLst>
                  <a:outerShdw blurRad="38100" dist="19050" dir="2700000" algn="tl" rotWithShape="0">
                    <a:schemeClr val="dk1">
                      <a:alpha val="40000"/>
                    </a:schemeClr>
                  </a:outerShdw>
                </a:effectLst>
              </a:rPr>
              <a:t> </a:t>
            </a:r>
            <a:r>
              <a:rPr lang="en-US" b="1" cap="none" dirty="0" err="1" smtClean="0">
                <a:solidFill>
                  <a:schemeClr val="tx1"/>
                </a:solidFill>
                <a:effectLst>
                  <a:outerShdw blurRad="38100" dist="19050" dir="2700000" algn="tl" rotWithShape="0">
                    <a:schemeClr val="dk1">
                      <a:alpha val="40000"/>
                    </a:schemeClr>
                  </a:outerShdw>
                </a:effectLst>
              </a:rPr>
              <a:t>Terpapar</a:t>
            </a:r>
            <a:r>
              <a:rPr lang="en-US" b="1" cap="none" dirty="0" smtClean="0">
                <a:solidFill>
                  <a:schemeClr val="tx1"/>
                </a:solidFill>
                <a:effectLst>
                  <a:outerShdw blurRad="38100" dist="19050" dir="2700000" algn="tl" rotWithShape="0">
                    <a:schemeClr val="dk1">
                      <a:alpha val="40000"/>
                    </a:schemeClr>
                  </a:outerShdw>
                </a:effectLst>
              </a:rPr>
              <a:t> </a:t>
            </a:r>
            <a:r>
              <a:rPr lang="en-US" b="1" cap="none" dirty="0" err="1" smtClean="0">
                <a:solidFill>
                  <a:schemeClr val="tx1"/>
                </a:solidFill>
                <a:effectLst>
                  <a:outerShdw blurRad="38100" dist="19050" dir="2700000" algn="tl" rotWithShape="0">
                    <a:schemeClr val="dk1">
                      <a:alpha val="40000"/>
                    </a:schemeClr>
                  </a:outerShdw>
                </a:effectLst>
              </a:rPr>
              <a:t>Radikalisme</a:t>
            </a:r>
            <a:r>
              <a:rPr lang="en-US" b="1" cap="none" dirty="0" smtClean="0">
                <a:solidFill>
                  <a:schemeClr val="tx1"/>
                </a:solidFill>
                <a:effectLst>
                  <a:outerShdw blurRad="38100" dist="19050" dir="2700000" algn="tl" rotWithShape="0">
                    <a:schemeClr val="dk1">
                      <a:alpha val="40000"/>
                    </a:schemeClr>
                  </a:outerShdw>
                </a:effectLst>
              </a:rPr>
              <a:t>, </a:t>
            </a:r>
          </a:p>
          <a:p>
            <a:pPr algn="ctr" eaLnBrk="1" fontAlgn="auto" hangingPunct="1">
              <a:spcAft>
                <a:spcPts val="0"/>
              </a:spcAft>
              <a:defRPr/>
            </a:pPr>
            <a:r>
              <a:rPr lang="en-US" b="1" cap="none" dirty="0" err="1" smtClean="0">
                <a:solidFill>
                  <a:schemeClr val="tx1"/>
                </a:solidFill>
                <a:effectLst>
                  <a:outerShdw blurRad="38100" dist="19050" dir="2700000" algn="tl" rotWithShape="0">
                    <a:schemeClr val="dk1">
                      <a:alpha val="40000"/>
                    </a:schemeClr>
                  </a:outerShdw>
                </a:effectLst>
              </a:rPr>
              <a:t>Waspadai</a:t>
            </a:r>
            <a:r>
              <a:rPr lang="en-US" b="1" cap="none" dirty="0" smtClean="0">
                <a:solidFill>
                  <a:schemeClr val="tx1"/>
                </a:solidFill>
                <a:effectLst>
                  <a:outerShdw blurRad="38100" dist="19050" dir="2700000" algn="tl" rotWithShape="0">
                    <a:schemeClr val="dk1">
                      <a:alpha val="40000"/>
                    </a:schemeClr>
                  </a:outerShdw>
                </a:effectLst>
              </a:rPr>
              <a:t> </a:t>
            </a:r>
            <a:r>
              <a:rPr lang="en-US" b="1" cap="none" dirty="0" err="1" smtClean="0">
                <a:solidFill>
                  <a:schemeClr val="tx1"/>
                </a:solidFill>
                <a:effectLst>
                  <a:outerShdw blurRad="38100" dist="19050" dir="2700000" algn="tl" rotWithShape="0">
                    <a:schemeClr val="dk1">
                      <a:alpha val="40000"/>
                    </a:schemeClr>
                  </a:outerShdw>
                </a:effectLst>
              </a:rPr>
              <a:t>Upaya</a:t>
            </a:r>
            <a:r>
              <a:rPr lang="en-US" b="1" cap="none" dirty="0" smtClean="0">
                <a:solidFill>
                  <a:schemeClr val="tx1"/>
                </a:solidFill>
                <a:effectLst>
                  <a:outerShdw blurRad="38100" dist="19050" dir="2700000" algn="tl" rotWithShape="0">
                    <a:schemeClr val="dk1">
                      <a:alpha val="40000"/>
                    </a:schemeClr>
                  </a:outerShdw>
                </a:effectLst>
              </a:rPr>
              <a:t> </a:t>
            </a:r>
            <a:r>
              <a:rPr lang="en-US" b="1" cap="none" dirty="0" err="1" smtClean="0">
                <a:solidFill>
                  <a:schemeClr val="tx1"/>
                </a:solidFill>
                <a:effectLst>
                  <a:outerShdw blurRad="38100" dist="19050" dir="2700000" algn="tl" rotWithShape="0">
                    <a:schemeClr val="dk1">
                      <a:alpha val="40000"/>
                    </a:schemeClr>
                  </a:outerShdw>
                </a:effectLst>
              </a:rPr>
              <a:t>Pecah</a:t>
            </a:r>
            <a:r>
              <a:rPr lang="en-US" b="1" cap="none" dirty="0" smtClean="0">
                <a:solidFill>
                  <a:schemeClr val="tx1"/>
                </a:solidFill>
                <a:effectLst>
                  <a:outerShdw blurRad="38100" dist="19050" dir="2700000" algn="tl" rotWithShape="0">
                    <a:schemeClr val="dk1">
                      <a:alpha val="40000"/>
                    </a:schemeClr>
                  </a:outerShdw>
                </a:effectLst>
              </a:rPr>
              <a:t> </a:t>
            </a:r>
            <a:r>
              <a:rPr lang="en-US" b="1" cap="none" dirty="0" err="1" smtClean="0">
                <a:solidFill>
                  <a:schemeClr val="tx1"/>
                </a:solidFill>
                <a:effectLst>
                  <a:outerShdw blurRad="38100" dist="19050" dir="2700000" algn="tl" rotWithShape="0">
                    <a:schemeClr val="dk1">
                      <a:alpha val="40000"/>
                    </a:schemeClr>
                  </a:outerShdw>
                </a:effectLst>
              </a:rPr>
              <a:t>Belah</a:t>
            </a:r>
            <a:r>
              <a:rPr lang="en-US" b="1" cap="none" dirty="0" smtClean="0">
                <a:solidFill>
                  <a:schemeClr val="tx1"/>
                </a:solidFill>
                <a:effectLst>
                  <a:outerShdw blurRad="38100" dist="19050" dir="2700000" algn="tl" rotWithShape="0">
                    <a:schemeClr val="dk1">
                      <a:alpha val="40000"/>
                    </a:schemeClr>
                  </a:outerShdw>
                </a:effectLst>
              </a:rPr>
              <a:t>”</a:t>
            </a:r>
          </a:p>
          <a:p>
            <a:pPr algn="ctr" eaLnBrk="1" fontAlgn="auto" hangingPunct="1">
              <a:spcAft>
                <a:spcPts val="0"/>
              </a:spcAft>
              <a:defRPr/>
            </a:pPr>
            <a:r>
              <a:rPr lang="en-US" b="1" cap="none" dirty="0" smtClean="0">
                <a:solidFill>
                  <a:schemeClr val="tx1"/>
                </a:solidFill>
                <a:effectLst>
                  <a:outerShdw blurRad="38100" dist="19050" dir="2700000" algn="tl" rotWithShape="0">
                    <a:schemeClr val="dk1">
                      <a:alpha val="40000"/>
                    </a:schemeClr>
                  </a:outerShdw>
                </a:effectLst>
              </a:rPr>
              <a:t>30 </a:t>
            </a:r>
            <a:r>
              <a:rPr lang="en-US" b="1" cap="none" dirty="0" err="1" smtClean="0">
                <a:solidFill>
                  <a:schemeClr val="tx1"/>
                </a:solidFill>
                <a:effectLst>
                  <a:outerShdw blurRad="38100" dist="19050" dir="2700000" algn="tl" rotWithShape="0">
                    <a:schemeClr val="dk1">
                      <a:alpha val="40000"/>
                    </a:schemeClr>
                  </a:outerShdw>
                </a:effectLst>
              </a:rPr>
              <a:t>Agustus</a:t>
            </a:r>
            <a:r>
              <a:rPr lang="en-US" b="1" cap="none" dirty="0" smtClean="0">
                <a:solidFill>
                  <a:schemeClr val="tx1"/>
                </a:solidFill>
                <a:effectLst>
                  <a:outerShdw blurRad="38100" dist="19050" dir="2700000" algn="tl" rotWithShape="0">
                    <a:schemeClr val="dk1">
                      <a:alpha val="40000"/>
                    </a:schemeClr>
                  </a:outerShdw>
                </a:effectLst>
              </a:rPr>
              <a:t> 2019 di Local Hotel </a:t>
            </a:r>
            <a:r>
              <a:rPr lang="en-US" b="1" cap="none" dirty="0" err="1" smtClean="0">
                <a:solidFill>
                  <a:schemeClr val="tx1"/>
                </a:solidFill>
                <a:effectLst>
                  <a:outerShdw blurRad="38100" dist="19050" dir="2700000" algn="tl" rotWithShape="0">
                    <a:schemeClr val="dk1">
                      <a:alpha val="40000"/>
                    </a:schemeClr>
                  </a:outerShdw>
                </a:effectLst>
              </a:rPr>
              <a:t>Yogya</a:t>
            </a:r>
            <a:endParaRPr lang="en-US" cap="none" dirty="0"/>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extLst>
          </p:cNvPr>
          <p:cNvGraphicFramePr/>
          <p:nvPr/>
        </p:nvGraphicFramePr>
        <p:xfrm>
          <a:off x="303212" y="609600"/>
          <a:ext cx="12038013" cy="6172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3">
            <a:extLst>
              <a:ext uri="{FF2B5EF4-FFF2-40B4-BE49-F238E27FC236}"/>
            </a:extLst>
          </p:cNvPr>
          <p:cNvSpPr>
            <a:spLocks noGrp="1"/>
          </p:cNvSpPr>
          <p:nvPr>
            <p:ph type="title"/>
          </p:nvPr>
        </p:nvSpPr>
        <p:spPr>
          <a:xfrm>
            <a:off x="608013" y="152400"/>
            <a:ext cx="9601200" cy="381000"/>
          </a:xfrm>
        </p:spPr>
        <p:txBody>
          <a:bodyPr rtlCol="0">
            <a:normAutofit fontScale="90000"/>
          </a:bodyPr>
          <a:lstStyle/>
          <a:p>
            <a:pPr eaLnBrk="1" fontAlgn="auto" hangingPunct="1">
              <a:spcAft>
                <a:spcPts val="0"/>
              </a:spcAft>
              <a:defRPr/>
            </a:pPr>
            <a:r>
              <a:rPr lang="en-US" sz="2800" dirty="0"/>
              <a:t>“SINGKIRKAN EKSTRIMIS..”</a:t>
            </a:r>
          </a:p>
        </p:txBody>
      </p:sp>
    </p:spTree>
  </p:cSld>
  <p:clrMapOvr>
    <a:masterClrMapping/>
  </p:clrMapOvr>
  <p:transition spd="med">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1293813" y="228600"/>
            <a:ext cx="9601200" cy="457200"/>
          </a:xfrm>
        </p:spPr>
        <p:txBody>
          <a:bodyPr/>
          <a:lstStyle/>
          <a:p>
            <a:pPr algn="ctr" eaLnBrk="1" hangingPunct="1"/>
            <a:r>
              <a:rPr lang="en-US" altLang="en-US" sz="2800" smtClean="0"/>
              <a:t>PESANAN untuk GEBUK RADIKALIS</a:t>
            </a:r>
          </a:p>
        </p:txBody>
      </p:sp>
      <p:graphicFrame>
        <p:nvGraphicFramePr>
          <p:cNvPr id="3" name="Diagram 2">
            <a:extLst>
              <a:ext uri="{FF2B5EF4-FFF2-40B4-BE49-F238E27FC236}"/>
            </a:extLst>
          </p:cNvPr>
          <p:cNvGraphicFramePr/>
          <p:nvPr/>
        </p:nvGraphicFramePr>
        <p:xfrm>
          <a:off x="74612" y="914400"/>
          <a:ext cx="11963400" cy="5943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ectangle 3">
            <a:extLst>
              <a:ext uri="{FF2B5EF4-FFF2-40B4-BE49-F238E27FC236}"/>
            </a:extLst>
          </p:cNvPr>
          <p:cNvSpPr/>
          <p:nvPr/>
        </p:nvSpPr>
        <p:spPr>
          <a:xfrm>
            <a:off x="0" y="1828800"/>
            <a:ext cx="2360613" cy="4524375"/>
          </a:xfrm>
          <a:prstGeom prst="rect">
            <a:avLst/>
          </a:prstGeom>
          <a:solidFill>
            <a:schemeClr val="accent3">
              <a:lumMod val="50000"/>
            </a:schemeClr>
          </a:solidFill>
          <a:ln>
            <a:solidFill>
              <a:srgbClr val="FFC000"/>
            </a:solidFill>
          </a:ln>
        </p:spPr>
        <p:txBody>
          <a:bodyPr>
            <a:spAutoFit/>
          </a:bodyPr>
          <a:lstStyle/>
          <a:p>
            <a:pPr marL="285750" indent="-285750" eaLnBrk="1" fontAlgn="auto" hangingPunct="1">
              <a:spcBef>
                <a:spcPts val="0"/>
              </a:spcBef>
              <a:spcAft>
                <a:spcPts val="0"/>
              </a:spcAft>
              <a:buFont typeface="Arial" panose="020B0604020202020204" pitchFamily="34" charset="0"/>
              <a:buChar char="•"/>
              <a:defRPr/>
            </a:pPr>
            <a:r>
              <a:rPr lang="en-US" dirty="0" err="1">
                <a:solidFill>
                  <a:prstClr val="white"/>
                </a:solidFill>
                <a:latin typeface="+mn-lt"/>
              </a:rPr>
              <a:t>Terorisme</a:t>
            </a:r>
            <a:r>
              <a:rPr lang="en-US" dirty="0">
                <a:solidFill>
                  <a:prstClr val="white"/>
                </a:solidFill>
                <a:latin typeface="+mn-lt"/>
              </a:rPr>
              <a:t> </a:t>
            </a:r>
            <a:r>
              <a:rPr lang="en-US" dirty="0" err="1">
                <a:solidFill>
                  <a:prstClr val="white"/>
                </a:solidFill>
                <a:latin typeface="+mn-lt"/>
              </a:rPr>
              <a:t>menyerang</a:t>
            </a:r>
            <a:r>
              <a:rPr lang="en-US" dirty="0">
                <a:solidFill>
                  <a:prstClr val="white"/>
                </a:solidFill>
                <a:latin typeface="+mn-lt"/>
              </a:rPr>
              <a:t> </a:t>
            </a:r>
            <a:r>
              <a:rPr lang="en-US" dirty="0" err="1">
                <a:solidFill>
                  <a:prstClr val="white"/>
                </a:solidFill>
                <a:latin typeface="+mn-lt"/>
              </a:rPr>
              <a:t>masif</a:t>
            </a:r>
            <a:r>
              <a:rPr lang="en-US" dirty="0">
                <a:solidFill>
                  <a:prstClr val="white"/>
                </a:solidFill>
                <a:latin typeface="+mn-lt"/>
              </a:rPr>
              <a:t> di AS, </a:t>
            </a:r>
            <a:r>
              <a:rPr lang="en-US" dirty="0" err="1">
                <a:solidFill>
                  <a:prstClr val="white"/>
                </a:solidFill>
                <a:latin typeface="+mn-lt"/>
              </a:rPr>
              <a:t>Eropa</a:t>
            </a:r>
            <a:r>
              <a:rPr lang="en-US" dirty="0">
                <a:solidFill>
                  <a:prstClr val="white"/>
                </a:solidFill>
                <a:latin typeface="+mn-lt"/>
              </a:rPr>
              <a:t>, </a:t>
            </a:r>
            <a:r>
              <a:rPr lang="en-US" dirty="0" err="1">
                <a:solidFill>
                  <a:prstClr val="white"/>
                </a:solidFill>
                <a:latin typeface="+mn-lt"/>
              </a:rPr>
              <a:t>Afrika</a:t>
            </a:r>
            <a:r>
              <a:rPr lang="en-US" dirty="0">
                <a:solidFill>
                  <a:prstClr val="white"/>
                </a:solidFill>
                <a:latin typeface="+mn-lt"/>
              </a:rPr>
              <a:t>, </a:t>
            </a:r>
            <a:r>
              <a:rPr lang="en-US" dirty="0" err="1">
                <a:solidFill>
                  <a:prstClr val="white"/>
                </a:solidFill>
                <a:latin typeface="+mn-lt"/>
              </a:rPr>
              <a:t>Timteng</a:t>
            </a:r>
            <a:r>
              <a:rPr lang="en-US" dirty="0">
                <a:solidFill>
                  <a:prstClr val="white"/>
                </a:solidFill>
                <a:latin typeface="+mn-lt"/>
              </a:rPr>
              <a:t>, Asia Selatan, Asia Tengah, Asia Tenggara, </a:t>
            </a:r>
            <a:r>
              <a:rPr lang="en-US" dirty="0" err="1">
                <a:solidFill>
                  <a:prstClr val="white"/>
                </a:solidFill>
                <a:latin typeface="+mn-lt"/>
              </a:rPr>
              <a:t>sampai</a:t>
            </a:r>
            <a:r>
              <a:rPr lang="en-US" dirty="0">
                <a:solidFill>
                  <a:prstClr val="white"/>
                </a:solidFill>
                <a:latin typeface="+mn-lt"/>
              </a:rPr>
              <a:t> </a:t>
            </a:r>
            <a:r>
              <a:rPr lang="en-US" dirty="0" err="1">
                <a:solidFill>
                  <a:prstClr val="white"/>
                </a:solidFill>
                <a:latin typeface="+mn-lt"/>
              </a:rPr>
              <a:t>ke</a:t>
            </a:r>
            <a:r>
              <a:rPr lang="en-US" dirty="0">
                <a:solidFill>
                  <a:prstClr val="white"/>
                </a:solidFill>
                <a:latin typeface="+mn-lt"/>
              </a:rPr>
              <a:t> Australia.  </a:t>
            </a:r>
            <a:r>
              <a:rPr lang="en-US" dirty="0" err="1">
                <a:solidFill>
                  <a:prstClr val="white"/>
                </a:solidFill>
                <a:latin typeface="+mn-lt"/>
              </a:rPr>
              <a:t>Jaringan</a:t>
            </a:r>
            <a:r>
              <a:rPr lang="en-US" dirty="0">
                <a:solidFill>
                  <a:prstClr val="white"/>
                </a:solidFill>
                <a:latin typeface="+mn-lt"/>
              </a:rPr>
              <a:t> </a:t>
            </a:r>
            <a:r>
              <a:rPr lang="en-US" dirty="0" err="1">
                <a:solidFill>
                  <a:prstClr val="white"/>
                </a:solidFill>
                <a:latin typeface="+mn-lt"/>
              </a:rPr>
              <a:t>terorisme</a:t>
            </a:r>
            <a:r>
              <a:rPr lang="en-US" dirty="0">
                <a:solidFill>
                  <a:prstClr val="white"/>
                </a:solidFill>
                <a:latin typeface="+mn-lt"/>
              </a:rPr>
              <a:t> </a:t>
            </a:r>
            <a:r>
              <a:rPr lang="en-US" dirty="0" err="1">
                <a:solidFill>
                  <a:prstClr val="white"/>
                </a:solidFill>
                <a:latin typeface="+mn-lt"/>
              </a:rPr>
              <a:t>sudah</a:t>
            </a:r>
            <a:r>
              <a:rPr lang="en-US" dirty="0">
                <a:solidFill>
                  <a:prstClr val="white"/>
                </a:solidFill>
                <a:latin typeface="+mn-lt"/>
              </a:rPr>
              <a:t> </a:t>
            </a:r>
            <a:r>
              <a:rPr lang="en-US" dirty="0" err="1">
                <a:solidFill>
                  <a:prstClr val="white"/>
                </a:solidFill>
                <a:latin typeface="+mn-lt"/>
              </a:rPr>
              <a:t>membentuk</a:t>
            </a:r>
            <a:r>
              <a:rPr lang="en-US" dirty="0">
                <a:solidFill>
                  <a:prstClr val="white"/>
                </a:solidFill>
                <a:latin typeface="+mn-lt"/>
              </a:rPr>
              <a:t> </a:t>
            </a:r>
            <a:r>
              <a:rPr lang="en-US" dirty="0" err="1">
                <a:solidFill>
                  <a:prstClr val="white"/>
                </a:solidFill>
                <a:latin typeface="+mn-lt"/>
              </a:rPr>
              <a:t>organisasi</a:t>
            </a:r>
            <a:r>
              <a:rPr lang="en-US" dirty="0">
                <a:solidFill>
                  <a:prstClr val="white"/>
                </a:solidFill>
                <a:latin typeface="+mn-lt"/>
              </a:rPr>
              <a:t> yang </a:t>
            </a:r>
            <a:r>
              <a:rPr lang="en-US" dirty="0" err="1">
                <a:solidFill>
                  <a:prstClr val="white"/>
                </a:solidFill>
                <a:latin typeface="+mn-lt"/>
              </a:rPr>
              <a:t>proklamirkan</a:t>
            </a:r>
            <a:r>
              <a:rPr lang="en-US" dirty="0">
                <a:solidFill>
                  <a:prstClr val="white"/>
                </a:solidFill>
                <a:latin typeface="+mn-lt"/>
              </a:rPr>
              <a:t> </a:t>
            </a:r>
            <a:r>
              <a:rPr lang="en-US" dirty="0" err="1">
                <a:solidFill>
                  <a:prstClr val="white"/>
                </a:solidFill>
                <a:latin typeface="+mn-lt"/>
              </a:rPr>
              <a:t>negara</a:t>
            </a:r>
            <a:r>
              <a:rPr lang="en-US" dirty="0">
                <a:solidFill>
                  <a:prstClr val="white"/>
                </a:solidFill>
                <a:latin typeface="+mn-lt"/>
              </a:rPr>
              <a:t> </a:t>
            </a:r>
            <a:r>
              <a:rPr lang="en-US" dirty="0" err="1">
                <a:solidFill>
                  <a:prstClr val="white"/>
                </a:solidFill>
                <a:latin typeface="+mn-lt"/>
              </a:rPr>
              <a:t>dengan</a:t>
            </a:r>
            <a:r>
              <a:rPr lang="en-US" dirty="0">
                <a:solidFill>
                  <a:prstClr val="white"/>
                </a:solidFill>
                <a:latin typeface="+mn-lt"/>
              </a:rPr>
              <a:t> </a:t>
            </a:r>
            <a:r>
              <a:rPr lang="en-US" dirty="0" err="1">
                <a:solidFill>
                  <a:prstClr val="white"/>
                </a:solidFill>
                <a:latin typeface="+mn-lt"/>
              </a:rPr>
              <a:t>wilayah</a:t>
            </a:r>
            <a:r>
              <a:rPr lang="en-US" dirty="0">
                <a:solidFill>
                  <a:prstClr val="white"/>
                </a:solidFill>
                <a:latin typeface="+mn-lt"/>
              </a:rPr>
              <a:t>, </a:t>
            </a:r>
            <a:r>
              <a:rPr lang="en-US" dirty="0" err="1">
                <a:solidFill>
                  <a:prstClr val="white"/>
                </a:solidFill>
                <a:latin typeface="+mn-lt"/>
              </a:rPr>
              <a:t>rakyat</a:t>
            </a:r>
            <a:r>
              <a:rPr lang="en-US" dirty="0">
                <a:solidFill>
                  <a:prstClr val="white"/>
                </a:solidFill>
                <a:latin typeface="+mn-lt"/>
              </a:rPr>
              <a:t>, </a:t>
            </a:r>
            <a:r>
              <a:rPr lang="en-US" dirty="0" err="1">
                <a:solidFill>
                  <a:prstClr val="white"/>
                </a:solidFill>
                <a:latin typeface="+mn-lt"/>
              </a:rPr>
              <a:t>dan</a:t>
            </a:r>
            <a:r>
              <a:rPr lang="en-US" dirty="0">
                <a:solidFill>
                  <a:prstClr val="white"/>
                </a:solidFill>
                <a:latin typeface="+mn-lt"/>
              </a:rPr>
              <a:t> </a:t>
            </a:r>
            <a:r>
              <a:rPr lang="en-US" dirty="0" err="1">
                <a:solidFill>
                  <a:prstClr val="white"/>
                </a:solidFill>
                <a:latin typeface="+mn-lt"/>
              </a:rPr>
              <a:t>militer</a:t>
            </a:r>
            <a:endParaRPr lang="en-US" dirty="0">
              <a:solidFill>
                <a:prstClr val="white"/>
              </a:solidFill>
              <a:latin typeface="+mn-lt"/>
            </a:endParaRPr>
          </a:p>
        </p:txBody>
      </p:sp>
      <p:sp>
        <p:nvSpPr>
          <p:cNvPr id="5" name="Oval 4">
            <a:extLst>
              <a:ext uri="{FF2B5EF4-FFF2-40B4-BE49-F238E27FC236}"/>
            </a:extLst>
          </p:cNvPr>
          <p:cNvSpPr/>
          <p:nvPr/>
        </p:nvSpPr>
        <p:spPr>
          <a:xfrm>
            <a:off x="303213" y="1135063"/>
            <a:ext cx="1219200" cy="762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prstClr val="white"/>
              </a:solidFill>
            </a:endParaRPr>
          </a:p>
        </p:txBody>
      </p:sp>
      <p:sp>
        <p:nvSpPr>
          <p:cNvPr id="25606" name="TextBox 5"/>
          <p:cNvSpPr txBox="1">
            <a:spLocks noChangeArrowheads="1"/>
          </p:cNvSpPr>
          <p:nvPr/>
        </p:nvSpPr>
        <p:spPr bwMode="auto">
          <a:xfrm>
            <a:off x="460375" y="1330325"/>
            <a:ext cx="990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altLang="en-US" b="1">
                <a:solidFill>
                  <a:srgbClr val="000000"/>
                </a:solidFill>
                <a:latin typeface="Century" pitchFamily="18" charset="0"/>
              </a:rPr>
              <a:t>KLAIM </a:t>
            </a:r>
          </a:p>
        </p:txBody>
      </p:sp>
    </p:spTree>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Judul 1"/>
          <p:cNvSpPr>
            <a:spLocks noGrp="1"/>
          </p:cNvSpPr>
          <p:nvPr>
            <p:ph type="title"/>
          </p:nvPr>
        </p:nvSpPr>
        <p:spPr>
          <a:xfrm>
            <a:off x="989013" y="304800"/>
            <a:ext cx="10134600" cy="1143000"/>
          </a:xfrm>
        </p:spPr>
        <p:txBody>
          <a:bodyPr/>
          <a:lstStyle/>
          <a:p>
            <a:pPr algn="ctr" eaLnBrk="1" hangingPunct="1">
              <a:lnSpc>
                <a:spcPct val="100000"/>
              </a:lnSpc>
            </a:pPr>
            <a:r>
              <a:rPr lang="en-US" altLang="en-US" sz="2400" b="1" smtClean="0"/>
              <a:t>LARANGAN terhadap ISLAM IDEOLOGIS, </a:t>
            </a:r>
            <a:br>
              <a:rPr lang="en-US" altLang="en-US" sz="2400" b="1" smtClean="0"/>
            </a:br>
            <a:r>
              <a:rPr lang="en-US" altLang="en-US" sz="2400" b="1" smtClean="0"/>
              <a:t>Ketakutan pada gagasan KHILAFAH</a:t>
            </a:r>
            <a:br>
              <a:rPr lang="en-US" altLang="en-US" sz="2400" b="1" smtClean="0"/>
            </a:br>
            <a:endParaRPr lang="id-ID" sz="2400" smtClean="0"/>
          </a:p>
        </p:txBody>
      </p:sp>
      <p:sp>
        <p:nvSpPr>
          <p:cNvPr id="3" name="Tampungan Konten 2">
            <a:extLst>
              <a:ext uri="{FF2B5EF4-FFF2-40B4-BE49-F238E27FC236}"/>
            </a:extLst>
          </p:cNvPr>
          <p:cNvSpPr>
            <a:spLocks noGrp="1"/>
          </p:cNvSpPr>
          <p:nvPr>
            <p:ph idx="1"/>
          </p:nvPr>
        </p:nvSpPr>
        <p:spPr>
          <a:xfrm>
            <a:off x="379412" y="1295400"/>
            <a:ext cx="11430000" cy="5181600"/>
          </a:xfrm>
          <a:extLst/>
        </p:spPr>
        <p:txBody>
          <a:bodyPr/>
          <a:lstStyle/>
          <a:p>
            <a:pPr marL="285750" indent="-285750" eaLnBrk="1" hangingPunct="1">
              <a:lnSpc>
                <a:spcPct val="100000"/>
              </a:lnSpc>
              <a:spcBef>
                <a:spcPct val="0"/>
              </a:spcBef>
              <a:buFont typeface="Wingdings" panose="05000000000000000000" pitchFamily="2" charset="2"/>
              <a:buChar char="à"/>
              <a:defRPr/>
            </a:pPr>
            <a:r>
              <a:rPr lang="en-US" altLang="en-US" sz="2000" dirty="0" err="1"/>
              <a:t>Rezim</a:t>
            </a:r>
            <a:r>
              <a:rPr lang="en-US" altLang="en-US" sz="2000" dirty="0"/>
              <a:t> </a:t>
            </a:r>
            <a:r>
              <a:rPr lang="en-US" altLang="en-US" sz="2000" dirty="0" err="1"/>
              <a:t>memanfaatkan</a:t>
            </a:r>
            <a:r>
              <a:rPr lang="en-US" altLang="en-US" sz="2000" dirty="0"/>
              <a:t> </a:t>
            </a:r>
            <a:r>
              <a:rPr lang="en-US" altLang="en-US" sz="2000" dirty="0" err="1"/>
              <a:t>intelektual</a:t>
            </a:r>
            <a:r>
              <a:rPr lang="en-US" altLang="en-US" sz="2000" dirty="0"/>
              <a:t> </a:t>
            </a:r>
            <a:r>
              <a:rPr lang="en-US" altLang="en-US" sz="2000" dirty="0" err="1" smtClean="0"/>
              <a:t>untuk</a:t>
            </a:r>
            <a:r>
              <a:rPr lang="en-US" altLang="en-US" sz="2000" dirty="0" smtClean="0"/>
              <a:t> </a:t>
            </a:r>
            <a:r>
              <a:rPr lang="en-US" altLang="en-US" sz="2000" dirty="0" err="1"/>
              <a:t>menggebuk</a:t>
            </a:r>
            <a:r>
              <a:rPr lang="en-US" altLang="en-US" sz="2000" dirty="0"/>
              <a:t>  </a:t>
            </a:r>
            <a:r>
              <a:rPr lang="en-US" altLang="en-US" sz="2000" dirty="0" err="1"/>
              <a:t>gerakan</a:t>
            </a:r>
            <a:r>
              <a:rPr lang="en-US" altLang="en-US" sz="2000" dirty="0"/>
              <a:t> </a:t>
            </a:r>
            <a:r>
              <a:rPr lang="en-US" altLang="en-US" sz="2000" dirty="0" err="1"/>
              <a:t>organisasi</a:t>
            </a:r>
            <a:r>
              <a:rPr lang="en-US" altLang="en-US" sz="2000" dirty="0"/>
              <a:t> </a:t>
            </a:r>
            <a:r>
              <a:rPr lang="en-US" altLang="en-US" sz="2000" dirty="0" err="1"/>
              <a:t>masyarakat</a:t>
            </a:r>
            <a:r>
              <a:rPr lang="en-US" altLang="en-US" sz="2000" dirty="0"/>
              <a:t> yang </a:t>
            </a:r>
            <a:r>
              <a:rPr lang="en-US" altLang="en-US" sz="2000" dirty="0" err="1"/>
              <a:t>menginginkan</a:t>
            </a:r>
            <a:r>
              <a:rPr lang="en-US" altLang="en-US" sz="2000" dirty="0"/>
              <a:t> Islam formal di </a:t>
            </a:r>
            <a:r>
              <a:rPr lang="en-US" altLang="en-US" sz="2000" dirty="0" smtClean="0"/>
              <a:t>Indonesia </a:t>
            </a:r>
            <a:r>
              <a:rPr lang="en-US" altLang="en-US" sz="2000" dirty="0" err="1" smtClean="0"/>
              <a:t>karena</a:t>
            </a:r>
            <a:r>
              <a:rPr lang="en-US" altLang="en-US" sz="2000" dirty="0" smtClean="0"/>
              <a:t> </a:t>
            </a:r>
            <a:r>
              <a:rPr lang="en-US" altLang="en-US" sz="2000" dirty="0" err="1" smtClean="0"/>
              <a:t>intelektual</a:t>
            </a:r>
            <a:r>
              <a:rPr lang="en-US" altLang="en-US" sz="2000" dirty="0" smtClean="0"/>
              <a:t> </a:t>
            </a:r>
            <a:r>
              <a:rPr lang="en-US" altLang="en-US" sz="2000" dirty="0" err="1" smtClean="0"/>
              <a:t>punya</a:t>
            </a:r>
            <a:r>
              <a:rPr lang="en-US" altLang="en-US" sz="2000" dirty="0" smtClean="0"/>
              <a:t> </a:t>
            </a:r>
            <a:r>
              <a:rPr lang="en-US" altLang="en-US" sz="2000" dirty="0" err="1" smtClean="0"/>
              <a:t>posisi</a:t>
            </a:r>
            <a:r>
              <a:rPr lang="en-US" altLang="en-US" sz="2000" dirty="0" smtClean="0"/>
              <a:t> </a:t>
            </a:r>
            <a:r>
              <a:rPr lang="en-US" altLang="en-US" sz="2000" dirty="0" err="1" smtClean="0"/>
              <a:t>dan</a:t>
            </a:r>
            <a:r>
              <a:rPr lang="en-US" altLang="en-US" sz="2000" dirty="0" smtClean="0"/>
              <a:t> </a:t>
            </a:r>
            <a:r>
              <a:rPr lang="en-US" altLang="en-US" sz="2000" dirty="0" err="1" smtClean="0"/>
              <a:t>peran</a:t>
            </a:r>
            <a:r>
              <a:rPr lang="en-US" altLang="en-US" sz="2000" dirty="0" smtClean="0"/>
              <a:t> </a:t>
            </a:r>
            <a:r>
              <a:rPr lang="en-US" altLang="en-US" sz="2000" dirty="0" err="1" smtClean="0"/>
              <a:t>strategis</a:t>
            </a:r>
            <a:r>
              <a:rPr lang="en-US" altLang="en-US" sz="2000" dirty="0" smtClean="0"/>
              <a:t> </a:t>
            </a:r>
            <a:r>
              <a:rPr lang="en-US" altLang="en-US" sz="2000" dirty="0" err="1" smtClean="0"/>
              <a:t>untuk</a:t>
            </a:r>
            <a:r>
              <a:rPr lang="en-US" altLang="en-US" sz="2000" dirty="0" smtClean="0"/>
              <a:t> </a:t>
            </a:r>
            <a:r>
              <a:rPr lang="en-US" altLang="en-US" sz="2000" dirty="0" err="1" smtClean="0"/>
              <a:t>mengubah</a:t>
            </a:r>
            <a:r>
              <a:rPr lang="en-US" altLang="en-US" sz="2000" dirty="0" smtClean="0"/>
              <a:t> </a:t>
            </a:r>
            <a:r>
              <a:rPr lang="en-US" altLang="en-US" sz="2000" dirty="0" err="1" smtClean="0"/>
              <a:t>pemikiran</a:t>
            </a:r>
            <a:r>
              <a:rPr lang="en-US" altLang="en-US" sz="2000" dirty="0" smtClean="0"/>
              <a:t> </a:t>
            </a:r>
            <a:r>
              <a:rPr lang="en-US" altLang="en-US" sz="2000" dirty="0" err="1" smtClean="0"/>
              <a:t>dan</a:t>
            </a:r>
            <a:r>
              <a:rPr lang="en-US" altLang="en-US" sz="2000" dirty="0" smtClean="0"/>
              <a:t> </a:t>
            </a:r>
            <a:r>
              <a:rPr lang="en-US" altLang="en-US" sz="2000" dirty="0" err="1" smtClean="0"/>
              <a:t>tatanan</a:t>
            </a:r>
            <a:r>
              <a:rPr lang="en-US" altLang="en-US" sz="2000" dirty="0" smtClean="0"/>
              <a:t> di </a:t>
            </a:r>
            <a:r>
              <a:rPr lang="en-US" altLang="en-US" sz="2000" dirty="0" err="1" smtClean="0"/>
              <a:t>tengah-tengah</a:t>
            </a:r>
            <a:r>
              <a:rPr lang="en-US" altLang="en-US" sz="2000" dirty="0" smtClean="0"/>
              <a:t> </a:t>
            </a:r>
            <a:r>
              <a:rPr lang="en-US" altLang="en-US" sz="2000" dirty="0" err="1" smtClean="0"/>
              <a:t>masyarakat</a:t>
            </a:r>
            <a:r>
              <a:rPr lang="en-US" altLang="en-US" sz="2000" dirty="0" smtClean="0"/>
              <a:t>. </a:t>
            </a:r>
            <a:endParaRPr lang="en-US" altLang="en-US" sz="2000" dirty="0"/>
          </a:p>
          <a:p>
            <a:pPr marL="285750" indent="-285750" eaLnBrk="1" hangingPunct="1">
              <a:lnSpc>
                <a:spcPct val="100000"/>
              </a:lnSpc>
              <a:spcBef>
                <a:spcPct val="0"/>
              </a:spcBef>
              <a:buFont typeface="Wingdings" panose="05000000000000000000" pitchFamily="2" charset="2"/>
              <a:buChar char="à"/>
              <a:defRPr/>
            </a:pPr>
            <a:r>
              <a:rPr lang="en-US" altLang="en-US" sz="2000" dirty="0" err="1"/>
              <a:t>Selalu</a:t>
            </a:r>
            <a:r>
              <a:rPr lang="en-US" altLang="en-US" sz="2000" dirty="0"/>
              <a:t> </a:t>
            </a:r>
            <a:r>
              <a:rPr lang="en-US" altLang="en-US" sz="2000" dirty="0" err="1"/>
              <a:t>mempertentangkan</a:t>
            </a:r>
            <a:r>
              <a:rPr lang="en-US" altLang="en-US" sz="2000" dirty="0"/>
              <a:t> </a:t>
            </a:r>
            <a:r>
              <a:rPr lang="en-US" altLang="en-US" sz="2000" dirty="0" err="1"/>
              <a:t>dengan</a:t>
            </a:r>
            <a:r>
              <a:rPr lang="en-US" altLang="en-US" sz="2000" dirty="0"/>
              <a:t>  </a:t>
            </a:r>
            <a:r>
              <a:rPr lang="en-US" altLang="en-US" sz="2000" dirty="0" err="1"/>
              <a:t>ideologi</a:t>
            </a:r>
            <a:r>
              <a:rPr lang="en-US" altLang="en-US" sz="2000" dirty="0"/>
              <a:t> negara, yang </a:t>
            </a:r>
            <a:r>
              <a:rPr lang="en-US" altLang="en-US" sz="2000" dirty="0" err="1"/>
              <a:t>diulang-ulang</a:t>
            </a:r>
            <a:r>
              <a:rPr lang="en-US" altLang="en-US" sz="2000" dirty="0"/>
              <a:t> </a:t>
            </a:r>
            <a:r>
              <a:rPr lang="en-US" altLang="en-US" sz="2000" dirty="0" err="1"/>
              <a:t>sebagai</a:t>
            </a:r>
            <a:r>
              <a:rPr lang="en-US" altLang="en-US" sz="2000" dirty="0"/>
              <a:t> </a:t>
            </a:r>
            <a:r>
              <a:rPr lang="en-US" altLang="en-US" sz="2000" dirty="0" err="1"/>
              <a:t>sistem</a:t>
            </a:r>
            <a:r>
              <a:rPr lang="en-US" altLang="en-US" sz="2000" dirty="0"/>
              <a:t> </a:t>
            </a:r>
            <a:r>
              <a:rPr lang="en-US" altLang="en-US" sz="2000" dirty="0" err="1"/>
              <a:t>baku</a:t>
            </a:r>
            <a:r>
              <a:rPr lang="en-US" altLang="en-US" sz="2000" dirty="0"/>
              <a:t> yang </a:t>
            </a:r>
            <a:r>
              <a:rPr lang="en-US" altLang="en-US" sz="2000" dirty="0" err="1"/>
              <a:t>tak</a:t>
            </a:r>
            <a:r>
              <a:rPr lang="en-US" altLang="en-US" sz="2000" dirty="0"/>
              <a:t> </a:t>
            </a:r>
            <a:r>
              <a:rPr lang="en-US" altLang="en-US" sz="2000" dirty="0" err="1"/>
              <a:t>terbantahkan</a:t>
            </a:r>
            <a:r>
              <a:rPr lang="en-US" altLang="en-US" sz="2000" dirty="0"/>
              <a:t>.  </a:t>
            </a:r>
            <a:r>
              <a:rPr lang="en-US" altLang="en-US" sz="2000" dirty="0" err="1"/>
              <a:t>Merekalah</a:t>
            </a:r>
            <a:r>
              <a:rPr lang="en-US" altLang="en-US" sz="2000" dirty="0"/>
              <a:t> yang pada </a:t>
            </a:r>
            <a:r>
              <a:rPr lang="en-US" altLang="en-US" sz="2000" dirty="0" err="1"/>
              <a:t>posisinya</a:t>
            </a:r>
            <a:r>
              <a:rPr lang="en-US" altLang="en-US" sz="2000" dirty="0"/>
              <a:t> </a:t>
            </a:r>
            <a:r>
              <a:rPr lang="en-US" altLang="en-US" sz="2000" dirty="0" err="1"/>
              <a:t>menyampaikan</a:t>
            </a:r>
            <a:r>
              <a:rPr lang="en-US" altLang="en-US" sz="2000" dirty="0"/>
              <a:t> pada </a:t>
            </a:r>
            <a:r>
              <a:rPr lang="en-US" altLang="en-US" sz="2000" dirty="0" err="1"/>
              <a:t>umat</a:t>
            </a:r>
            <a:r>
              <a:rPr lang="en-US" altLang="en-US" sz="2000" dirty="0"/>
              <a:t> </a:t>
            </a:r>
            <a:r>
              <a:rPr lang="en-US" altLang="en-US" sz="2000" dirty="0" err="1"/>
              <a:t>bahwa</a:t>
            </a:r>
            <a:r>
              <a:rPr lang="en-US" altLang="en-US" sz="2000" dirty="0"/>
              <a:t> </a:t>
            </a:r>
            <a:r>
              <a:rPr lang="en-US" altLang="en-US" sz="2000" dirty="0" err="1"/>
              <a:t>produk</a:t>
            </a:r>
            <a:r>
              <a:rPr lang="en-US" altLang="en-US" sz="2000" dirty="0"/>
              <a:t> negara </a:t>
            </a:r>
            <a:r>
              <a:rPr lang="en-US" altLang="en-US" sz="2000" dirty="0" err="1"/>
              <a:t>ini</a:t>
            </a:r>
            <a:r>
              <a:rPr lang="en-US" altLang="en-US" sz="2000" dirty="0"/>
              <a:t>  </a:t>
            </a:r>
            <a:r>
              <a:rPr lang="en-US" altLang="en-US" sz="2000" dirty="0" err="1"/>
              <a:t>adalah</a:t>
            </a:r>
            <a:r>
              <a:rPr lang="en-US" altLang="en-US" sz="2000" dirty="0"/>
              <a:t> </a:t>
            </a:r>
            <a:r>
              <a:rPr lang="en-US" altLang="en-US" sz="2000" dirty="0" err="1"/>
              <a:t>produk</a:t>
            </a:r>
            <a:r>
              <a:rPr lang="en-US" altLang="en-US" sz="2000" dirty="0"/>
              <a:t> ijtihad yang </a:t>
            </a:r>
            <a:r>
              <a:rPr lang="en-US" altLang="en-US" sz="2000" dirty="0" err="1"/>
              <a:t>realistis</a:t>
            </a:r>
            <a:r>
              <a:rPr lang="en-US" altLang="en-US" sz="2000" dirty="0"/>
              <a:t>, </a:t>
            </a:r>
            <a:r>
              <a:rPr lang="en-US" altLang="en-US" sz="2000" dirty="0" err="1"/>
              <a:t>sejalan</a:t>
            </a:r>
            <a:r>
              <a:rPr lang="en-US" altLang="en-US" sz="2000" dirty="0"/>
              <a:t> </a:t>
            </a:r>
            <a:r>
              <a:rPr lang="en-US" altLang="en-US" sz="2000" dirty="0" err="1"/>
              <a:t>dengan</a:t>
            </a:r>
            <a:r>
              <a:rPr lang="en-US" altLang="en-US" sz="2000" dirty="0"/>
              <a:t> </a:t>
            </a:r>
            <a:r>
              <a:rPr lang="en-US" altLang="en-US" sz="2000" dirty="0" err="1"/>
              <a:t>masyarakat</a:t>
            </a:r>
            <a:r>
              <a:rPr lang="en-US" altLang="en-US" sz="2000" dirty="0"/>
              <a:t> Indonesia yang </a:t>
            </a:r>
            <a:r>
              <a:rPr lang="en-US" altLang="en-US" sz="2000" dirty="0" err="1"/>
              <a:t>majemuk</a:t>
            </a:r>
            <a:r>
              <a:rPr lang="en-US" altLang="en-US" sz="2000" dirty="0"/>
              <a:t>.</a:t>
            </a:r>
          </a:p>
          <a:p>
            <a:pPr marL="285750" indent="-285750" eaLnBrk="1" hangingPunct="1">
              <a:lnSpc>
                <a:spcPct val="100000"/>
              </a:lnSpc>
              <a:spcBef>
                <a:spcPct val="0"/>
              </a:spcBef>
              <a:buFont typeface="Wingdings" panose="05000000000000000000" pitchFamily="2" charset="2"/>
              <a:buChar char="à"/>
              <a:defRPr/>
            </a:pPr>
            <a:r>
              <a:rPr lang="en-US" altLang="en-US" sz="2000" dirty="0" err="1"/>
              <a:t>Intelektual</a:t>
            </a:r>
            <a:r>
              <a:rPr lang="en-US" altLang="en-US" sz="2000" dirty="0"/>
              <a:t> “</a:t>
            </a:r>
            <a:r>
              <a:rPr lang="en-US" altLang="en-US" sz="2000" dirty="0" err="1"/>
              <a:t>bayaran</a:t>
            </a:r>
            <a:r>
              <a:rPr lang="en-US" altLang="en-US" sz="2000" dirty="0"/>
              <a:t>” </a:t>
            </a:r>
            <a:r>
              <a:rPr lang="en-US" altLang="en-US" sz="2000" dirty="0" err="1"/>
              <a:t>ini</a:t>
            </a:r>
            <a:r>
              <a:rPr lang="en-US" altLang="en-US" sz="2000" dirty="0"/>
              <a:t> </a:t>
            </a:r>
            <a:r>
              <a:rPr lang="en-US" altLang="en-US" sz="2000" dirty="0" err="1"/>
              <a:t>bekerja</a:t>
            </a:r>
            <a:r>
              <a:rPr lang="en-US" altLang="en-US" sz="2000" dirty="0"/>
              <a:t> </a:t>
            </a:r>
            <a:r>
              <a:rPr lang="en-US" altLang="en-US" sz="2000" dirty="0" err="1"/>
              <a:t>sesuai</a:t>
            </a:r>
            <a:r>
              <a:rPr lang="en-US" altLang="en-US" sz="2000" dirty="0"/>
              <a:t> </a:t>
            </a:r>
            <a:r>
              <a:rPr lang="en-US" altLang="en-US" sz="2000" dirty="0" err="1"/>
              <a:t>opini</a:t>
            </a:r>
            <a:r>
              <a:rPr lang="en-US" altLang="en-US" sz="2000" dirty="0"/>
              <a:t> mainstream yang </a:t>
            </a:r>
            <a:r>
              <a:rPr lang="en-US" altLang="en-US" sz="2000" dirty="0" err="1"/>
              <a:t>digagas</a:t>
            </a:r>
            <a:r>
              <a:rPr lang="en-US" altLang="en-US" sz="2000" dirty="0"/>
              <a:t> AS </a:t>
            </a:r>
            <a:r>
              <a:rPr lang="en-US" altLang="en-US" sz="2000" dirty="0" err="1"/>
              <a:t>dengan</a:t>
            </a:r>
            <a:r>
              <a:rPr lang="en-US" altLang="en-US" sz="2000" dirty="0"/>
              <a:t> </a:t>
            </a:r>
            <a:r>
              <a:rPr lang="en-US" altLang="en-US" sz="2000" dirty="0" err="1"/>
              <a:t>menakut-nakuti</a:t>
            </a:r>
            <a:r>
              <a:rPr lang="en-US" altLang="en-US" sz="2000" dirty="0"/>
              <a:t> </a:t>
            </a:r>
            <a:r>
              <a:rPr lang="en-US" altLang="en-US" sz="2000" dirty="0" err="1"/>
              <a:t>umat</a:t>
            </a:r>
            <a:r>
              <a:rPr lang="en-US" altLang="en-US" sz="2000" dirty="0"/>
              <a:t> </a:t>
            </a:r>
            <a:r>
              <a:rPr lang="en-US" altLang="en-US" sz="2000" dirty="0" err="1"/>
              <a:t>bahwa</a:t>
            </a:r>
            <a:r>
              <a:rPr lang="en-US" altLang="en-US" sz="2000" dirty="0"/>
              <a:t> </a:t>
            </a:r>
            <a:r>
              <a:rPr lang="en-US" altLang="en-US" sz="2000" dirty="0" err="1"/>
              <a:t>hampir</a:t>
            </a:r>
            <a:r>
              <a:rPr lang="en-US" altLang="en-US" sz="2000" dirty="0"/>
              <a:t> 55 negara </a:t>
            </a:r>
            <a:r>
              <a:rPr lang="en-US" altLang="en-US" sz="2000" dirty="0" err="1"/>
              <a:t>menghadapi</a:t>
            </a:r>
            <a:r>
              <a:rPr lang="en-US" altLang="en-US" sz="2000" dirty="0"/>
              <a:t> </a:t>
            </a:r>
            <a:r>
              <a:rPr lang="en-US" altLang="en-US" sz="2000" dirty="0" err="1"/>
              <a:t>masalah</a:t>
            </a:r>
            <a:r>
              <a:rPr lang="en-US" altLang="en-US" sz="2000" dirty="0"/>
              <a:t> </a:t>
            </a:r>
            <a:r>
              <a:rPr lang="en-US" altLang="en-US" sz="2000" dirty="0" err="1"/>
              <a:t>radikalisme</a:t>
            </a:r>
            <a:r>
              <a:rPr lang="en-US" altLang="en-US" sz="2000" dirty="0"/>
              <a:t> dan </a:t>
            </a:r>
            <a:r>
              <a:rPr lang="en-US" altLang="en-US" sz="2000" dirty="0" err="1"/>
              <a:t>terorisme</a:t>
            </a:r>
            <a:r>
              <a:rPr lang="en-US" altLang="en-US" sz="2000" dirty="0"/>
              <a:t>.  Dunia </a:t>
            </a:r>
            <a:r>
              <a:rPr lang="en-US" altLang="en-US" sz="2000" dirty="0" err="1"/>
              <a:t>muslim</a:t>
            </a:r>
            <a:r>
              <a:rPr lang="en-US" altLang="en-US" sz="2000" dirty="0"/>
              <a:t> </a:t>
            </a:r>
            <a:r>
              <a:rPr lang="en-US" altLang="en-US" sz="2000" dirty="0" err="1"/>
              <a:t>dipersatukan</a:t>
            </a:r>
            <a:r>
              <a:rPr lang="en-US" altLang="en-US" sz="2000" dirty="0"/>
              <a:t> </a:t>
            </a:r>
            <a:r>
              <a:rPr lang="en-US" altLang="en-US" sz="2000" dirty="0" err="1"/>
              <a:t>dengan</a:t>
            </a:r>
            <a:r>
              <a:rPr lang="en-US" altLang="en-US" sz="2000" dirty="0"/>
              <a:t> </a:t>
            </a:r>
            <a:r>
              <a:rPr lang="en-US" altLang="en-US" sz="2000" i="1" dirty="0"/>
              <a:t>common enemy </a:t>
            </a:r>
            <a:r>
              <a:rPr lang="en-US" altLang="en-US" sz="2000" dirty="0"/>
              <a:t>: </a:t>
            </a:r>
            <a:r>
              <a:rPr lang="en-US" altLang="en-US" sz="2000" dirty="0" err="1"/>
              <a:t>saudara</a:t>
            </a:r>
            <a:r>
              <a:rPr lang="en-US" altLang="en-US" sz="2000" dirty="0"/>
              <a:t> </a:t>
            </a:r>
            <a:r>
              <a:rPr lang="en-US" altLang="en-US" sz="2000" dirty="0" err="1"/>
              <a:t>muslimnya</a:t>
            </a:r>
            <a:r>
              <a:rPr lang="en-US" altLang="en-US" sz="2000" dirty="0"/>
              <a:t> </a:t>
            </a:r>
            <a:r>
              <a:rPr lang="en-US" altLang="en-US" sz="2000" dirty="0" err="1"/>
              <a:t>sendiri</a:t>
            </a:r>
            <a:r>
              <a:rPr lang="en-US" altLang="en-US" sz="2000" dirty="0"/>
              <a:t>. </a:t>
            </a:r>
          </a:p>
          <a:p>
            <a:pPr marL="285750" indent="-285750" eaLnBrk="1" hangingPunct="1">
              <a:lnSpc>
                <a:spcPct val="100000"/>
              </a:lnSpc>
              <a:spcBef>
                <a:spcPct val="0"/>
              </a:spcBef>
              <a:buFont typeface="Wingdings" panose="05000000000000000000" pitchFamily="2" charset="2"/>
              <a:buChar char="à"/>
              <a:defRPr/>
            </a:pPr>
            <a:r>
              <a:rPr lang="en-US" altLang="en-US" sz="2000" dirty="0" err="1"/>
              <a:t>Gagasan</a:t>
            </a:r>
            <a:r>
              <a:rPr lang="en-US" altLang="en-US" sz="2000" dirty="0"/>
              <a:t> </a:t>
            </a:r>
            <a:r>
              <a:rPr lang="en-US" altLang="en-US" sz="2000" dirty="0" err="1"/>
              <a:t>Khilafah</a:t>
            </a:r>
            <a:r>
              <a:rPr lang="en-US" altLang="en-US" sz="2000" dirty="0"/>
              <a:t> </a:t>
            </a:r>
            <a:r>
              <a:rPr lang="en-US" altLang="en-US" sz="2000" dirty="0" err="1"/>
              <a:t>dijadikan</a:t>
            </a:r>
            <a:r>
              <a:rPr lang="en-US" altLang="en-US" sz="2000" dirty="0"/>
              <a:t> </a:t>
            </a:r>
            <a:r>
              <a:rPr lang="en-US" altLang="en-US" sz="2000" dirty="0" err="1"/>
              <a:t>berbahaya</a:t>
            </a:r>
            <a:r>
              <a:rPr lang="en-US" altLang="en-US" sz="2000" dirty="0"/>
              <a:t> </a:t>
            </a:r>
            <a:r>
              <a:rPr lang="en-US" altLang="en-US" sz="2000" dirty="0" err="1"/>
              <a:t>bagi</a:t>
            </a:r>
            <a:r>
              <a:rPr lang="en-US" altLang="en-US" sz="2000" dirty="0"/>
              <a:t> Indonesia </a:t>
            </a:r>
            <a:r>
              <a:rPr lang="en-US" altLang="en-US" sz="2000" dirty="0" err="1"/>
              <a:t>karena</a:t>
            </a:r>
            <a:r>
              <a:rPr lang="en-US" altLang="en-US" sz="2000" dirty="0"/>
              <a:t> </a:t>
            </a:r>
            <a:r>
              <a:rPr lang="en-US" altLang="en-US" sz="2000" dirty="0" err="1"/>
              <a:t>mengancam</a:t>
            </a:r>
            <a:r>
              <a:rPr lang="en-US" altLang="en-US" sz="2000" dirty="0"/>
              <a:t> </a:t>
            </a:r>
            <a:r>
              <a:rPr lang="en-US" altLang="en-US" sz="2000" dirty="0" err="1"/>
              <a:t>perpecahan</a:t>
            </a:r>
            <a:r>
              <a:rPr lang="en-US" altLang="en-US" sz="2000" dirty="0"/>
              <a:t> Indonesia dan internal </a:t>
            </a:r>
            <a:r>
              <a:rPr lang="en-US" altLang="en-US" sz="2000" dirty="0" err="1"/>
              <a:t>umat</a:t>
            </a:r>
            <a:r>
              <a:rPr lang="en-US" altLang="en-US" sz="2000" dirty="0"/>
              <a:t> Islam </a:t>
            </a:r>
            <a:r>
              <a:rPr lang="en-US" altLang="en-US" sz="2000" dirty="0" err="1"/>
              <a:t>sendiri</a:t>
            </a:r>
            <a:r>
              <a:rPr lang="en-US" altLang="en-US" sz="2000" dirty="0"/>
              <a:t>. </a:t>
            </a:r>
          </a:p>
          <a:p>
            <a:pPr eaLnBrk="1" hangingPunct="1">
              <a:lnSpc>
                <a:spcPct val="100000"/>
              </a:lnSpc>
              <a:spcBef>
                <a:spcPct val="0"/>
              </a:spcBef>
              <a:buFont typeface="Arial" pitchFamily="34" charset="0"/>
              <a:buNone/>
              <a:defRPr/>
            </a:pPr>
            <a:endParaRPr lang="en-US" altLang="en-US" sz="2000" dirty="0">
              <a:solidFill>
                <a:srgbClr val="FF0000"/>
              </a:solidFill>
              <a:highlight>
                <a:srgbClr val="808000"/>
              </a:highlight>
            </a:endParaRPr>
          </a:p>
          <a:p>
            <a:pPr eaLnBrk="1" hangingPunct="1">
              <a:lnSpc>
                <a:spcPct val="100000"/>
              </a:lnSpc>
              <a:spcBef>
                <a:spcPct val="0"/>
              </a:spcBef>
              <a:buFont typeface="Arial" pitchFamily="34" charset="0"/>
              <a:buNone/>
              <a:defRPr/>
            </a:pPr>
            <a:r>
              <a:rPr lang="en-US" altLang="en-US" sz="2000" dirty="0" err="1">
                <a:highlight>
                  <a:srgbClr val="0000FF"/>
                </a:highlight>
              </a:rPr>
              <a:t>Kesimpulannya</a:t>
            </a:r>
            <a:r>
              <a:rPr lang="en-US" altLang="en-US" sz="2000" dirty="0">
                <a:highlight>
                  <a:srgbClr val="0000FF"/>
                </a:highlight>
              </a:rPr>
              <a:t>: </a:t>
            </a:r>
          </a:p>
          <a:p>
            <a:pPr eaLnBrk="1" hangingPunct="1">
              <a:lnSpc>
                <a:spcPct val="100000"/>
              </a:lnSpc>
              <a:spcBef>
                <a:spcPct val="0"/>
              </a:spcBef>
              <a:buFont typeface="Arial" pitchFamily="34" charset="0"/>
              <a:buNone/>
              <a:defRPr/>
            </a:pPr>
            <a:r>
              <a:rPr lang="en-US" altLang="en-US" sz="2000" dirty="0" err="1">
                <a:highlight>
                  <a:srgbClr val="0000FF"/>
                </a:highlight>
              </a:rPr>
              <a:t>Tidak</a:t>
            </a:r>
            <a:r>
              <a:rPr lang="en-US" altLang="en-US" sz="2000" dirty="0">
                <a:highlight>
                  <a:srgbClr val="0000FF"/>
                </a:highlight>
              </a:rPr>
              <a:t> </a:t>
            </a:r>
            <a:r>
              <a:rPr lang="en-US" altLang="en-US" sz="2000" dirty="0" err="1">
                <a:highlight>
                  <a:srgbClr val="0000FF"/>
                </a:highlight>
              </a:rPr>
              <a:t>ada</a:t>
            </a:r>
            <a:r>
              <a:rPr lang="en-US" altLang="en-US" sz="2000" dirty="0">
                <a:highlight>
                  <a:srgbClr val="0000FF"/>
                </a:highlight>
              </a:rPr>
              <a:t> </a:t>
            </a:r>
            <a:r>
              <a:rPr lang="en-US" altLang="en-US" sz="2000" dirty="0" err="1">
                <a:highlight>
                  <a:srgbClr val="0000FF"/>
                </a:highlight>
              </a:rPr>
              <a:t>cara</a:t>
            </a:r>
            <a:r>
              <a:rPr lang="en-US" altLang="en-US" sz="2000" dirty="0">
                <a:highlight>
                  <a:srgbClr val="0000FF"/>
                </a:highlight>
              </a:rPr>
              <a:t> lain </a:t>
            </a:r>
            <a:r>
              <a:rPr lang="en-US" altLang="en-US" sz="2000" dirty="0" err="1">
                <a:highlight>
                  <a:srgbClr val="0000FF"/>
                </a:highlight>
              </a:rPr>
              <a:t>kecuali</a:t>
            </a:r>
            <a:r>
              <a:rPr lang="en-US" altLang="en-US" sz="2000" dirty="0">
                <a:highlight>
                  <a:srgbClr val="0000FF"/>
                </a:highlight>
              </a:rPr>
              <a:t> </a:t>
            </a:r>
            <a:r>
              <a:rPr lang="en-US" altLang="en-US" sz="2000" dirty="0" err="1">
                <a:highlight>
                  <a:srgbClr val="0000FF"/>
                </a:highlight>
              </a:rPr>
              <a:t>menderaskan</a:t>
            </a:r>
            <a:r>
              <a:rPr lang="en-US" altLang="en-US" sz="2000" dirty="0">
                <a:highlight>
                  <a:srgbClr val="0000FF"/>
                </a:highlight>
              </a:rPr>
              <a:t> </a:t>
            </a:r>
            <a:r>
              <a:rPr lang="en-US" altLang="en-US" sz="2000" dirty="0" err="1">
                <a:highlight>
                  <a:srgbClr val="0000FF"/>
                </a:highlight>
              </a:rPr>
              <a:t>deradikalisasi</a:t>
            </a:r>
            <a:r>
              <a:rPr lang="en-US" altLang="en-US" sz="2000" dirty="0">
                <a:highlight>
                  <a:srgbClr val="0000FF"/>
                </a:highlight>
              </a:rPr>
              <a:t> dan </a:t>
            </a:r>
            <a:r>
              <a:rPr lang="en-US" altLang="en-US" sz="2000" dirty="0" err="1">
                <a:highlight>
                  <a:srgbClr val="0000FF"/>
                </a:highlight>
              </a:rPr>
              <a:t>kontra</a:t>
            </a:r>
            <a:r>
              <a:rPr lang="en-US" altLang="en-US" sz="2000" dirty="0">
                <a:highlight>
                  <a:srgbClr val="0000FF"/>
                </a:highlight>
              </a:rPr>
              <a:t> </a:t>
            </a:r>
            <a:r>
              <a:rPr lang="en-US" altLang="en-US" sz="2000" dirty="0" err="1">
                <a:highlight>
                  <a:srgbClr val="0000FF"/>
                </a:highlight>
              </a:rPr>
              <a:t>deradikalisasi</a:t>
            </a:r>
            <a:r>
              <a:rPr lang="en-US" altLang="en-US" sz="2000" dirty="0">
                <a:highlight>
                  <a:srgbClr val="0000FF"/>
                </a:highlight>
              </a:rPr>
              <a:t> </a:t>
            </a:r>
            <a:r>
              <a:rPr lang="en-US" altLang="en-US" sz="2000" dirty="0" err="1">
                <a:highlight>
                  <a:srgbClr val="0000FF"/>
                </a:highlight>
              </a:rPr>
              <a:t>menggunakan</a:t>
            </a:r>
            <a:r>
              <a:rPr lang="en-US" altLang="en-US" sz="2000" dirty="0">
                <a:highlight>
                  <a:srgbClr val="0000FF"/>
                </a:highlight>
              </a:rPr>
              <a:t> </a:t>
            </a:r>
            <a:r>
              <a:rPr lang="en-US" altLang="en-US" sz="2000" dirty="0" err="1">
                <a:highlight>
                  <a:srgbClr val="0000FF"/>
                </a:highlight>
              </a:rPr>
              <a:t>pendekatan</a:t>
            </a:r>
            <a:r>
              <a:rPr lang="en-US" altLang="en-US" sz="2000" dirty="0">
                <a:highlight>
                  <a:srgbClr val="0000FF"/>
                </a:highlight>
              </a:rPr>
              <a:t> </a:t>
            </a:r>
            <a:r>
              <a:rPr lang="en-US" altLang="en-US" sz="2000" dirty="0" err="1">
                <a:highlight>
                  <a:srgbClr val="0000FF"/>
                </a:highlight>
              </a:rPr>
              <a:t>dari</a:t>
            </a:r>
            <a:r>
              <a:rPr lang="en-US" altLang="en-US" sz="2000" dirty="0">
                <a:highlight>
                  <a:srgbClr val="0000FF"/>
                </a:highlight>
              </a:rPr>
              <a:t> </a:t>
            </a:r>
            <a:r>
              <a:rPr lang="en-US" altLang="en-US" sz="2000" dirty="0" err="1">
                <a:highlight>
                  <a:srgbClr val="0000FF"/>
                </a:highlight>
              </a:rPr>
              <a:t>kultural</a:t>
            </a:r>
            <a:r>
              <a:rPr lang="en-US" altLang="en-US" sz="2000" dirty="0">
                <a:highlight>
                  <a:srgbClr val="0000FF"/>
                </a:highlight>
              </a:rPr>
              <a:t> </a:t>
            </a:r>
            <a:r>
              <a:rPr lang="en-US" altLang="en-US" sz="2000" dirty="0" err="1">
                <a:highlight>
                  <a:srgbClr val="0000FF"/>
                </a:highlight>
              </a:rPr>
              <a:t>hingga</a:t>
            </a:r>
            <a:r>
              <a:rPr lang="en-US" altLang="en-US" sz="2000" dirty="0">
                <a:highlight>
                  <a:srgbClr val="0000FF"/>
                </a:highlight>
              </a:rPr>
              <a:t> </a:t>
            </a:r>
            <a:r>
              <a:rPr lang="en-US" altLang="en-US" sz="2000" dirty="0" err="1">
                <a:highlight>
                  <a:srgbClr val="0000FF"/>
                </a:highlight>
              </a:rPr>
              <a:t>penindakan</a:t>
            </a:r>
            <a:r>
              <a:rPr lang="en-US" altLang="en-US" sz="2000" dirty="0">
                <a:highlight>
                  <a:srgbClr val="0000FF"/>
                </a:highlight>
              </a:rPr>
              <a:t> </a:t>
            </a:r>
            <a:r>
              <a:rPr lang="en-US" altLang="en-US" sz="2000" dirty="0" err="1">
                <a:highlight>
                  <a:srgbClr val="0000FF"/>
                </a:highlight>
              </a:rPr>
              <a:t>hukum</a:t>
            </a:r>
            <a:r>
              <a:rPr lang="en-US" altLang="en-US" sz="2000" dirty="0">
                <a:highlight>
                  <a:srgbClr val="0000FF"/>
                </a:highlight>
              </a:rPr>
              <a:t>.</a:t>
            </a:r>
            <a:r>
              <a:rPr lang="en-US" altLang="en-US" sz="2000" dirty="0">
                <a:highlight>
                  <a:srgbClr val="808000"/>
                </a:highlight>
              </a:rPr>
              <a:t> </a:t>
            </a:r>
          </a:p>
          <a:p>
            <a:pPr>
              <a:defRPr/>
            </a:pPr>
            <a:endParaRPr lang="id-ID" sz="2000" dirty="0"/>
          </a:p>
        </p:txBody>
      </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ampungan Konten 2"/>
          <p:cNvSpPr>
            <a:spLocks noGrp="1"/>
          </p:cNvSpPr>
          <p:nvPr>
            <p:ph idx="1"/>
          </p:nvPr>
        </p:nvSpPr>
        <p:spPr>
          <a:xfrm>
            <a:off x="1065213" y="1219200"/>
            <a:ext cx="10134600" cy="4648200"/>
          </a:xfrm>
        </p:spPr>
        <p:txBody>
          <a:bodyPr/>
          <a:lstStyle/>
          <a:p>
            <a:pPr marL="0" indent="0">
              <a:buFont typeface="Arial" pitchFamily="34" charset="0"/>
              <a:buNone/>
            </a:pPr>
            <a:r>
              <a:rPr lang="en-US" sz="2800" smtClean="0"/>
              <a:t>“…Telah nyata kebencian dari mulut mereka dan apa yang disembunyikan oleh hati mereka adalah lebih besar lagi. Sungguh telah kami terangkan kepadamu ayat-ayat (kami), jika kamu memahaminya” (TQS. Ali Imran: 118)</a:t>
            </a:r>
          </a:p>
          <a:p>
            <a:pPr marL="0" indent="0">
              <a:buFont typeface="Arial" pitchFamily="34" charset="0"/>
              <a:buNone/>
            </a:pPr>
            <a:endParaRPr lang="en-US" sz="2800" smtClean="0"/>
          </a:p>
          <a:p>
            <a:pPr marL="0" indent="0">
              <a:buFont typeface="Arial" pitchFamily="34" charset="0"/>
              <a:buNone/>
            </a:pPr>
            <a:r>
              <a:rPr lang="en-US" sz="2800" smtClean="0"/>
              <a:t>“Mereka hendak memadamkan cahaya (agama) Allah dengan mulut (ucapan-ucapan) mereka, dan Allah tidak menghendaki selain menyempurnakan cahayaNya, walaupun orang-orang yang kafir tidak menyukai”</a:t>
            </a:r>
          </a:p>
          <a:p>
            <a:pPr marL="0" indent="0">
              <a:buFont typeface="Arial" pitchFamily="34" charset="0"/>
              <a:buNone/>
            </a:pPr>
            <a:r>
              <a:rPr lang="en-US" sz="2800" smtClean="0"/>
              <a:t> (TQS. At Taubah: 32)</a:t>
            </a:r>
          </a:p>
          <a:p>
            <a:pPr marL="0" indent="0">
              <a:buFont typeface="Arial" pitchFamily="34" charset="0"/>
              <a:buNone/>
            </a:pPr>
            <a:endParaRPr lang="en-US" sz="2800" smtClean="0"/>
          </a:p>
          <a:p>
            <a:pPr marL="0" indent="0">
              <a:buFont typeface="Arial" pitchFamily="34" charset="0"/>
              <a:buNone/>
            </a:pPr>
            <a:endParaRPr lang="id-ID" sz="2800" smtClean="0"/>
          </a:p>
        </p:txBody>
      </p:sp>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ctrTitle"/>
          </p:nvPr>
        </p:nvSpPr>
        <p:spPr>
          <a:xfrm>
            <a:off x="1141413" y="1828800"/>
            <a:ext cx="9982200" cy="2514600"/>
          </a:xfrm>
        </p:spPr>
        <p:txBody>
          <a:bodyPr/>
          <a:lstStyle/>
          <a:p>
            <a:pPr eaLnBrk="1" hangingPunct="1"/>
            <a:r>
              <a:rPr lang="en-US" altLang="en-US" smtClean="0"/>
              <a:t>Sejatinya, </a:t>
            </a:r>
            <a:br>
              <a:rPr lang="en-US" altLang="en-US" smtClean="0"/>
            </a:br>
            <a:r>
              <a:rPr lang="en-US" altLang="en-US" smtClean="0"/>
              <a:t>Khilafah </a:t>
            </a:r>
            <a:br>
              <a:rPr lang="en-US" altLang="en-US" smtClean="0"/>
            </a:br>
            <a:r>
              <a:rPr lang="en-US" altLang="en-US" smtClean="0"/>
              <a:t>adalah Ajaran Islam</a:t>
            </a:r>
          </a:p>
        </p:txBody>
      </p:sp>
      <p:sp>
        <p:nvSpPr>
          <p:cNvPr id="4" name="Subtitle 3">
            <a:extLst>
              <a:ext uri="{FF2B5EF4-FFF2-40B4-BE49-F238E27FC236}"/>
            </a:extLst>
          </p:cNvPr>
          <p:cNvSpPr>
            <a:spLocks noGrp="1"/>
          </p:cNvSpPr>
          <p:nvPr>
            <p:ph type="subTitle" idx="1"/>
          </p:nvPr>
        </p:nvSpPr>
        <p:spPr>
          <a:xfrm>
            <a:off x="1674813" y="4876800"/>
            <a:ext cx="7162800" cy="990600"/>
          </a:xfrm>
        </p:spPr>
        <p:txBody>
          <a:bodyPr rtlCol="0"/>
          <a:lstStyle/>
          <a:p>
            <a:pPr eaLnBrk="1" fontAlgn="auto" hangingPunct="1">
              <a:spcAft>
                <a:spcPts val="0"/>
              </a:spcAft>
              <a:defRPr/>
            </a:pPr>
            <a:endParaRPr lang="en-US"/>
          </a:p>
        </p:txBody>
      </p:sp>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endParaRPr lang="en-US" altLang="en-US" smtClean="0"/>
          </a:p>
        </p:txBody>
      </p:sp>
      <p:pic>
        <p:nvPicPr>
          <p:cNvPr id="29699" name="Content Placeholder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17488" y="174625"/>
            <a:ext cx="11818937" cy="6530975"/>
          </a:xfrm>
        </p:spPr>
      </p:pic>
    </p:spTree>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pPr eaLnBrk="1" hangingPunct="1"/>
            <a:endParaRPr lang="en-US" altLang="en-US" smtClean="0"/>
          </a:p>
        </p:txBody>
      </p:sp>
      <p:pic>
        <p:nvPicPr>
          <p:cNvPr id="30723" name="Content Placeholder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39713" y="174625"/>
            <a:ext cx="11753850" cy="6530975"/>
          </a:xfrm>
        </p:spPr>
      </p:pic>
    </p:spTree>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endParaRPr lang="en-US" altLang="en-US" smtClean="0"/>
          </a:p>
        </p:txBody>
      </p:sp>
      <p:pic>
        <p:nvPicPr>
          <p:cNvPr id="31747" name="Content Placeholder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61938" y="195263"/>
            <a:ext cx="11664950" cy="6510337"/>
          </a:xfrm>
        </p:spPr>
      </p:pic>
    </p:spTree>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extLst>
          </p:cNvPr>
          <p:cNvSpPr/>
          <p:nvPr/>
        </p:nvSpPr>
        <p:spPr>
          <a:xfrm>
            <a:off x="0" y="0"/>
            <a:ext cx="12188825" cy="6858000"/>
          </a:xfrm>
          <a:prstGeom prst="rect">
            <a:avLst/>
          </a:pr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grpSp>
        <p:nvGrpSpPr>
          <p:cNvPr id="32771" name="Group 16"/>
          <p:cNvGrpSpPr>
            <a:grpSpLocks/>
          </p:cNvGrpSpPr>
          <p:nvPr/>
        </p:nvGrpSpPr>
        <p:grpSpPr bwMode="auto">
          <a:xfrm rot="10800000">
            <a:off x="10169525" y="5329238"/>
            <a:ext cx="2851150" cy="3057525"/>
            <a:chOff x="-375727" y="-1147011"/>
            <a:chExt cx="2852228" cy="3056022"/>
          </a:xfrm>
        </p:grpSpPr>
        <p:grpSp>
          <p:nvGrpSpPr>
            <p:cNvPr id="32777" name="Group 17"/>
            <p:cNvGrpSpPr>
              <a:grpSpLocks/>
            </p:cNvGrpSpPr>
            <p:nvPr/>
          </p:nvGrpSpPr>
          <p:grpSpPr bwMode="auto">
            <a:xfrm rot="8901482">
              <a:off x="233614" y="-1147011"/>
              <a:ext cx="2242887" cy="2294022"/>
              <a:chOff x="2614863" y="1211178"/>
              <a:chExt cx="3481137" cy="2294022"/>
            </a:xfrm>
          </p:grpSpPr>
          <p:sp>
            <p:nvSpPr>
              <p:cNvPr id="22" name="Rectangle 21">
                <a:extLst>
                  <a:ext uri="{FF2B5EF4-FFF2-40B4-BE49-F238E27FC236}"/>
                </a:extLst>
              </p:cNvPr>
              <p:cNvSpPr/>
              <p:nvPr/>
            </p:nvSpPr>
            <p:spPr>
              <a:xfrm>
                <a:off x="2599627" y="1194556"/>
                <a:ext cx="3475448" cy="2297570"/>
              </a:xfrm>
              <a:prstGeom prst="rect">
                <a:avLst/>
              </a:prstGeom>
              <a:solidFill>
                <a:srgbClr val="FC042D">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3" name="Rectangle 22">
                <a:extLst>
                  <a:ext uri="{FF2B5EF4-FFF2-40B4-BE49-F238E27FC236}"/>
                </a:extLst>
              </p:cNvPr>
              <p:cNvSpPr/>
              <p:nvPr/>
            </p:nvSpPr>
            <p:spPr>
              <a:xfrm flipV="1">
                <a:off x="2601606" y="1193575"/>
                <a:ext cx="3480378" cy="46015"/>
              </a:xfrm>
              <a:prstGeom prst="rect">
                <a:avLst/>
              </a:prstGeom>
              <a:solidFill>
                <a:srgbClr val="FC042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grpSp>
          <p:nvGrpSpPr>
            <p:cNvPr id="32778" name="Group 18"/>
            <p:cNvGrpSpPr>
              <a:grpSpLocks/>
            </p:cNvGrpSpPr>
            <p:nvPr/>
          </p:nvGrpSpPr>
          <p:grpSpPr bwMode="auto">
            <a:xfrm rot="8901482">
              <a:off x="-375727" y="-385011"/>
              <a:ext cx="2242887" cy="2294022"/>
              <a:chOff x="2614863" y="1211178"/>
              <a:chExt cx="3481137" cy="2294022"/>
            </a:xfrm>
          </p:grpSpPr>
          <p:sp>
            <p:nvSpPr>
              <p:cNvPr id="20" name="Rectangle 19">
                <a:extLst>
                  <a:ext uri="{FF2B5EF4-FFF2-40B4-BE49-F238E27FC236}"/>
                </a:extLst>
              </p:cNvPr>
              <p:cNvSpPr/>
              <p:nvPr/>
            </p:nvSpPr>
            <p:spPr>
              <a:xfrm>
                <a:off x="2605800" y="1198682"/>
                <a:ext cx="3472982" cy="2295983"/>
              </a:xfrm>
              <a:prstGeom prst="rect">
                <a:avLst/>
              </a:prstGeom>
              <a:solidFill>
                <a:srgbClr val="FC042D">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1" name="Rectangle 20">
                <a:extLst>
                  <a:ext uri="{FF2B5EF4-FFF2-40B4-BE49-F238E27FC236}"/>
                </a:extLst>
              </p:cNvPr>
              <p:cNvSpPr/>
              <p:nvPr/>
            </p:nvSpPr>
            <p:spPr>
              <a:xfrm flipV="1">
                <a:off x="2606023" y="1198517"/>
                <a:ext cx="3475448" cy="46015"/>
              </a:xfrm>
              <a:prstGeom prst="rect">
                <a:avLst/>
              </a:prstGeom>
              <a:solidFill>
                <a:srgbClr val="FC042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grpSp>
      </p:grpSp>
      <p:grpSp>
        <p:nvGrpSpPr>
          <p:cNvPr id="32772" name="Group 11"/>
          <p:cNvGrpSpPr>
            <a:grpSpLocks/>
          </p:cNvGrpSpPr>
          <p:nvPr/>
        </p:nvGrpSpPr>
        <p:grpSpPr bwMode="auto">
          <a:xfrm>
            <a:off x="1522413" y="617538"/>
            <a:ext cx="8534400" cy="1135062"/>
            <a:chOff x="4342943" y="616780"/>
            <a:chExt cx="5716489" cy="1135820"/>
          </a:xfrm>
        </p:grpSpPr>
        <p:sp>
          <p:nvSpPr>
            <p:cNvPr id="33" name="Rectangle 32">
              <a:extLst>
                <a:ext uri="{FF2B5EF4-FFF2-40B4-BE49-F238E27FC236}"/>
              </a:extLst>
            </p:cNvPr>
            <p:cNvSpPr/>
            <p:nvPr/>
          </p:nvSpPr>
          <p:spPr>
            <a:xfrm>
              <a:off x="4342943" y="616780"/>
              <a:ext cx="5716489" cy="113582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sz="2000" dirty="0">
                  <a:solidFill>
                    <a:schemeClr val="bg1"/>
                  </a:solidFill>
                  <a:latin typeface="Helvetica LT Std Cond" panose="020B0506020202030204" pitchFamily="34" charset="0"/>
                </a:rPr>
                <a:t>MEMAKNAI CLASH CIVILIZATITION</a:t>
              </a:r>
            </a:p>
          </p:txBody>
        </p:sp>
        <p:sp>
          <p:nvSpPr>
            <p:cNvPr id="11" name="Half Frame 10">
              <a:extLst>
                <a:ext uri="{FF2B5EF4-FFF2-40B4-BE49-F238E27FC236}"/>
              </a:extLst>
            </p:cNvPr>
            <p:cNvSpPr/>
            <p:nvPr/>
          </p:nvSpPr>
          <p:spPr>
            <a:xfrm>
              <a:off x="4414186" y="616780"/>
              <a:ext cx="281784" cy="384432"/>
            </a:xfrm>
            <a:prstGeom prst="halfFrame">
              <a:avLst>
                <a:gd name="adj1" fmla="val 4166"/>
                <a:gd name="adj2" fmla="val 6250"/>
              </a:avLst>
            </a:prstGeom>
            <a:solidFill>
              <a:srgbClr val="FC042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solidFill>
              </a:endParaRPr>
            </a:p>
          </p:txBody>
        </p:sp>
        <p:sp>
          <p:nvSpPr>
            <p:cNvPr id="34" name="Half Frame 33">
              <a:extLst>
                <a:ext uri="{FF2B5EF4-FFF2-40B4-BE49-F238E27FC236}"/>
              </a:extLst>
            </p:cNvPr>
            <p:cNvSpPr/>
            <p:nvPr/>
          </p:nvSpPr>
          <p:spPr>
            <a:xfrm flipH="1" flipV="1">
              <a:off x="7495731" y="632666"/>
              <a:ext cx="281784" cy="384432"/>
            </a:xfrm>
            <a:prstGeom prst="halfFrame">
              <a:avLst>
                <a:gd name="adj1" fmla="val 4166"/>
                <a:gd name="adj2" fmla="val 6250"/>
              </a:avLst>
            </a:prstGeom>
            <a:solidFill>
              <a:srgbClr val="FC042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solidFill>
              </a:endParaRPr>
            </a:p>
          </p:txBody>
        </p:sp>
      </p:grpSp>
      <p:sp>
        <p:nvSpPr>
          <p:cNvPr id="32773" name="Content Placeholder 2"/>
          <p:cNvSpPr txBox="1">
            <a:spLocks/>
          </p:cNvSpPr>
          <p:nvPr/>
        </p:nvSpPr>
        <p:spPr bwMode="auto">
          <a:xfrm>
            <a:off x="1063625" y="2097088"/>
            <a:ext cx="950595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spcBef>
                <a:spcPct val="20000"/>
              </a:spcBef>
              <a:buFont typeface="Arial" pitchFamily="34" charset="0"/>
              <a:buNone/>
            </a:pPr>
            <a:r>
              <a:rPr lang="en-US" altLang="en-US" sz="2400">
                <a:solidFill>
                  <a:schemeClr val="bg1"/>
                </a:solidFill>
                <a:latin typeface="Gotham Book"/>
              </a:rPr>
              <a:t>“ Kalian Adalah Sebaik-baik Umat Yang Dikeluarkan Diantara Manusia, Memerintahkan Kepada Yang Ma’ruf Dan Mencegah Dari Yang Munkar, Dan Beriman Kepada Allah ….”</a:t>
            </a:r>
          </a:p>
          <a:p>
            <a:pPr algn="ctr" eaLnBrk="1" hangingPunct="1">
              <a:spcBef>
                <a:spcPct val="20000"/>
              </a:spcBef>
              <a:buFont typeface="Arial" pitchFamily="34" charset="0"/>
              <a:buNone/>
            </a:pPr>
            <a:r>
              <a:rPr lang="en-US" altLang="en-US" sz="2400">
                <a:solidFill>
                  <a:schemeClr val="bg1"/>
                </a:solidFill>
                <a:latin typeface="Gotham Book"/>
              </a:rPr>
              <a:t>[QS Ali Imron : 110]</a:t>
            </a:r>
          </a:p>
          <a:p>
            <a:pPr algn="ctr" eaLnBrk="1" hangingPunct="1">
              <a:spcBef>
                <a:spcPct val="20000"/>
              </a:spcBef>
              <a:buFont typeface="Arial" pitchFamily="34" charset="0"/>
              <a:buNone/>
            </a:pPr>
            <a:endParaRPr lang="en-US" altLang="en-US" sz="2400">
              <a:solidFill>
                <a:schemeClr val="bg1"/>
              </a:solidFill>
              <a:latin typeface="Gotham Book"/>
            </a:endParaRPr>
          </a:p>
          <a:p>
            <a:pPr algn="ctr" eaLnBrk="1" hangingPunct="1">
              <a:spcBef>
                <a:spcPct val="20000"/>
              </a:spcBef>
              <a:buFont typeface="Arial" pitchFamily="34" charset="0"/>
              <a:buNone/>
            </a:pPr>
            <a:r>
              <a:rPr lang="en-US" altLang="en-US" sz="2000">
                <a:solidFill>
                  <a:schemeClr val="bg1"/>
                </a:solidFill>
                <a:latin typeface="Gotham Book"/>
              </a:rPr>
              <a:t>Predikat Sebaik-baik Umat </a:t>
            </a:r>
            <a:r>
              <a:rPr lang="id-ID" altLang="en-US" sz="2000">
                <a:solidFill>
                  <a:schemeClr val="bg1"/>
                </a:solidFill>
                <a:latin typeface="Gotham Book"/>
              </a:rPr>
              <a:t>d</a:t>
            </a:r>
            <a:r>
              <a:rPr lang="en-US" altLang="en-US" sz="2000">
                <a:solidFill>
                  <a:schemeClr val="bg1"/>
                </a:solidFill>
                <a:latin typeface="Gotham Book"/>
              </a:rPr>
              <a:t>i Sandang Apabila Amar Ma’ruf Nahi Munkar Tegak Di Muka Bumi. Dan Hal Ini Hanya Bisa Terealisir Bila Hukum Allah Swt Tegak. Satu-satu Nya Institusi Yang Menjamin Tegaknya Hukum Allah </a:t>
            </a:r>
            <a:r>
              <a:rPr lang="en-US" altLang="en-US" sz="2000">
                <a:solidFill>
                  <a:schemeClr val="bg1"/>
                </a:solidFill>
                <a:latin typeface="Gotham Book"/>
                <a:sym typeface="Wingdings" pitchFamily="2" charset="2"/>
              </a:rPr>
              <a:t>: Khilafah</a:t>
            </a:r>
            <a:endParaRPr lang="id-ID" altLang="en-US" sz="2000">
              <a:solidFill>
                <a:schemeClr val="bg1"/>
              </a:solidFill>
              <a:latin typeface="Gotham Book"/>
            </a:endParaRPr>
          </a:p>
        </p:txBody>
      </p:sp>
    </p:spTree>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AutoShape 6">
            <a:extLst>
              <a:ext uri="{FF2B5EF4-FFF2-40B4-BE49-F238E27FC236}"/>
            </a:extLst>
          </p:cNvPr>
          <p:cNvSpPr>
            <a:spLocks noChangeArrowheads="1"/>
          </p:cNvSpPr>
          <p:nvPr/>
        </p:nvSpPr>
        <p:spPr bwMode="auto">
          <a:xfrm>
            <a:off x="4666025" y="1357300"/>
            <a:ext cx="3157252" cy="1000131"/>
          </a:xfrm>
          <a:prstGeom prst="downArrow">
            <a:avLst>
              <a:gd name="adj1" fmla="val 50000"/>
              <a:gd name="adj2" fmla="val 25000"/>
            </a:avLst>
          </a:prstGeom>
          <a:ln>
            <a:headEnd/>
            <a:tailEnd/>
          </a:ln>
        </p:spPr>
        <p:style>
          <a:lnRef idx="0">
            <a:schemeClr val="accent5"/>
          </a:lnRef>
          <a:fillRef idx="3">
            <a:schemeClr val="accent5"/>
          </a:fillRef>
          <a:effectRef idx="3">
            <a:schemeClr val="accent5"/>
          </a:effectRef>
          <a:fontRef idx="minor">
            <a:schemeClr val="lt1"/>
          </a:fontRef>
        </p:style>
        <p:txBody>
          <a:bodyPr vert="eaVert" wrap="none" anchor="ctr"/>
          <a:lstStyle/>
          <a:p>
            <a:pPr eaLnBrk="1" fontAlgn="auto" hangingPunct="1">
              <a:spcBef>
                <a:spcPts val="0"/>
              </a:spcBef>
              <a:spcAft>
                <a:spcPts val="0"/>
              </a:spcAft>
              <a:defRPr/>
            </a:pPr>
            <a:endParaRPr lang="id-ID"/>
          </a:p>
        </p:txBody>
      </p:sp>
      <p:sp>
        <p:nvSpPr>
          <p:cNvPr id="6" name="Title 5">
            <a:extLst>
              <a:ext uri="{FF2B5EF4-FFF2-40B4-BE49-F238E27FC236}"/>
            </a:extLst>
          </p:cNvPr>
          <p:cNvSpPr>
            <a:spLocks noGrp="1"/>
          </p:cNvSpPr>
          <p:nvPr>
            <p:ph type="title" idx="4294967295"/>
          </p:nvPr>
        </p:nvSpPr>
        <p:spPr>
          <a:xfrm>
            <a:off x="0" y="142876"/>
            <a:ext cx="12188825" cy="1069975"/>
          </a:xfrm>
          <a:solidFill>
            <a:srgbClr val="660066"/>
          </a:solidFill>
          <a:ln>
            <a:miter lim="800000"/>
            <a:headEnd/>
            <a:tailEnd/>
          </a:ln>
          <a:extLst/>
        </p:spPr>
        <p:txBody>
          <a:bodyPr rtlCol="0">
            <a:noAutofit/>
            <a:scene3d>
              <a:camera prst="orthographicFront"/>
              <a:lightRig rig="soft" dir="t"/>
            </a:scene3d>
            <a:sp3d prstMaterial="softEdge">
              <a:bevelT w="25400" h="25400"/>
            </a:sp3d>
          </a:bodyPr>
          <a:lstStyle/>
          <a:p>
            <a:pPr eaLnBrk="1" fontAlgn="auto" hangingPunct="1">
              <a:spcAft>
                <a:spcPts val="0"/>
              </a:spcAft>
              <a:defRPr/>
            </a:pPr>
            <a:r>
              <a:rPr lang="id-ID" b="1" dirty="0">
                <a:solidFill>
                  <a:srgbClr val="FFFF00"/>
                </a:solidFill>
                <a:effectLst>
                  <a:outerShdw blurRad="38100" dist="38100" dir="2700000" algn="tl">
                    <a:srgbClr val="000000">
                      <a:alpha val="43137"/>
                    </a:srgbClr>
                  </a:outerShdw>
                </a:effectLst>
              </a:rPr>
              <a:t>Intelektual : </a:t>
            </a:r>
            <a:br>
              <a:rPr lang="id-ID" b="1" dirty="0">
                <a:solidFill>
                  <a:srgbClr val="FFFF00"/>
                </a:solidFill>
                <a:effectLst>
                  <a:outerShdw blurRad="38100" dist="38100" dir="2700000" algn="tl">
                    <a:srgbClr val="000000">
                      <a:alpha val="43137"/>
                    </a:srgbClr>
                  </a:outerShdw>
                </a:effectLst>
              </a:rPr>
            </a:br>
            <a:r>
              <a:rPr lang="en-US" b="1" dirty="0" err="1">
                <a:solidFill>
                  <a:srgbClr val="FFFF00"/>
                </a:solidFill>
                <a:effectLst>
                  <a:outerShdw blurRad="38100" dist="38100" dir="2700000" algn="tl">
                    <a:srgbClr val="000000">
                      <a:alpha val="43137"/>
                    </a:srgbClr>
                  </a:outerShdw>
                </a:effectLst>
              </a:rPr>
              <a:t>Salah</a:t>
            </a:r>
            <a:r>
              <a:rPr lang="en-US" b="1" dirty="0">
                <a:solidFill>
                  <a:srgbClr val="FFFF00"/>
                </a:solidFill>
                <a:effectLst>
                  <a:outerShdw blurRad="38100" dist="38100" dir="2700000" algn="tl">
                    <a:srgbClr val="000000">
                      <a:alpha val="43137"/>
                    </a:srgbClr>
                  </a:outerShdw>
                </a:effectLst>
              </a:rPr>
              <a:t> </a:t>
            </a:r>
            <a:r>
              <a:rPr lang="en-US" b="1" dirty="0" err="1">
                <a:solidFill>
                  <a:srgbClr val="FFFF00"/>
                </a:solidFill>
                <a:effectLst>
                  <a:outerShdw blurRad="38100" dist="38100" dir="2700000" algn="tl">
                    <a:srgbClr val="000000">
                      <a:alpha val="43137"/>
                    </a:srgbClr>
                  </a:outerShdw>
                </a:effectLst>
              </a:rPr>
              <a:t>Satu</a:t>
            </a:r>
            <a:r>
              <a:rPr lang="en-US" b="1" dirty="0">
                <a:solidFill>
                  <a:srgbClr val="FFFF00"/>
                </a:solidFill>
                <a:effectLst>
                  <a:outerShdw blurRad="38100" dist="38100" dir="2700000" algn="tl">
                    <a:srgbClr val="000000">
                      <a:alpha val="43137"/>
                    </a:srgbClr>
                  </a:outerShdw>
                </a:effectLst>
              </a:rPr>
              <a:t> </a:t>
            </a:r>
            <a:r>
              <a:rPr lang="id-ID" b="1" dirty="0">
                <a:solidFill>
                  <a:srgbClr val="FFFF00"/>
                </a:solidFill>
                <a:effectLst>
                  <a:outerShdw blurRad="38100" dist="38100" dir="2700000" algn="tl">
                    <a:srgbClr val="000000">
                      <a:alpha val="43137"/>
                    </a:srgbClr>
                  </a:outerShdw>
                </a:effectLst>
              </a:rPr>
              <a:t>Elemen Utama Perubahan Sistem</a:t>
            </a:r>
          </a:p>
        </p:txBody>
      </p:sp>
      <p:sp>
        <p:nvSpPr>
          <p:cNvPr id="7" name="Rectangle 4">
            <a:extLst>
              <a:ext uri="{FF2B5EF4-FFF2-40B4-BE49-F238E27FC236}"/>
            </a:extLst>
          </p:cNvPr>
          <p:cNvSpPr>
            <a:spLocks noChangeArrowheads="1"/>
          </p:cNvSpPr>
          <p:nvPr/>
        </p:nvSpPr>
        <p:spPr bwMode="auto">
          <a:xfrm>
            <a:off x="285750" y="2643188"/>
            <a:ext cx="11522075" cy="3571875"/>
          </a:xfrm>
          <a:prstGeom prst="roundRect">
            <a:avLst/>
          </a:prstGeom>
          <a:ln>
            <a:headEnd/>
            <a:tailEnd/>
          </a:ln>
        </p:spPr>
        <p:style>
          <a:lnRef idx="3">
            <a:schemeClr val="lt1"/>
          </a:lnRef>
          <a:fillRef idx="1">
            <a:schemeClr val="accent1"/>
          </a:fillRef>
          <a:effectRef idx="1">
            <a:schemeClr val="accent1"/>
          </a:effectRef>
          <a:fontRef idx="minor">
            <a:schemeClr val="lt1"/>
          </a:fontRef>
        </p:style>
        <p:txBody>
          <a:bodyPr wrap="none" anchor="ctr"/>
          <a:lstStyle/>
          <a:p>
            <a:pPr algn="ctr" eaLnBrk="1" fontAlgn="auto" hangingPunct="1">
              <a:spcBef>
                <a:spcPts val="0"/>
              </a:spcBef>
              <a:spcAft>
                <a:spcPts val="0"/>
              </a:spcAft>
              <a:defRPr/>
            </a:pPr>
            <a:r>
              <a:rPr lang="en-US" sz="3600" b="1" dirty="0">
                <a:solidFill>
                  <a:srgbClr val="002060"/>
                </a:solidFill>
                <a:latin typeface="Arial Narrow" pitchFamily="34" charset="0"/>
              </a:rPr>
              <a:t> </a:t>
            </a:r>
            <a:endParaRPr lang="id-ID" sz="3600" b="1" dirty="0">
              <a:solidFill>
                <a:srgbClr val="002060"/>
              </a:solidFill>
              <a:latin typeface="Arial Narrow" pitchFamily="34" charset="0"/>
            </a:endParaRPr>
          </a:p>
          <a:p>
            <a:pPr algn="ctr" eaLnBrk="1" fontAlgn="auto" hangingPunct="1">
              <a:spcBef>
                <a:spcPts val="0"/>
              </a:spcBef>
              <a:spcAft>
                <a:spcPts val="0"/>
              </a:spcAft>
              <a:defRPr/>
            </a:pPr>
            <a:r>
              <a:rPr lang="en-US" sz="3600" dirty="0" err="1">
                <a:solidFill>
                  <a:srgbClr val="002060"/>
                </a:solidFill>
                <a:latin typeface="Arial Narrow" pitchFamily="34" charset="0"/>
              </a:rPr>
              <a:t>Hendaknya</a:t>
            </a:r>
            <a:r>
              <a:rPr lang="en-US" sz="3600" dirty="0">
                <a:solidFill>
                  <a:srgbClr val="002060"/>
                </a:solidFill>
                <a:latin typeface="Arial Narrow" pitchFamily="34" charset="0"/>
              </a:rPr>
              <a:t> </a:t>
            </a:r>
            <a:r>
              <a:rPr lang="id-ID" sz="3600" dirty="0">
                <a:solidFill>
                  <a:srgbClr val="002060"/>
                </a:solidFill>
                <a:latin typeface="Arial Narrow" pitchFamily="34" charset="0"/>
              </a:rPr>
              <a:t>komunitas intelektual  </a:t>
            </a:r>
            <a:r>
              <a:rPr lang="en-US" sz="3600" dirty="0" err="1">
                <a:solidFill>
                  <a:srgbClr val="002060"/>
                </a:solidFill>
                <a:latin typeface="Arial Narrow" pitchFamily="34" charset="0"/>
              </a:rPr>
              <a:t>menjadi</a:t>
            </a:r>
            <a:r>
              <a:rPr lang="en-US" sz="3600" dirty="0">
                <a:solidFill>
                  <a:srgbClr val="002060"/>
                </a:solidFill>
                <a:latin typeface="Arial Narrow" pitchFamily="34" charset="0"/>
              </a:rPr>
              <a:t> </a:t>
            </a:r>
          </a:p>
          <a:p>
            <a:pPr algn="ctr" eaLnBrk="1" fontAlgn="auto" hangingPunct="1">
              <a:spcBef>
                <a:spcPts val="0"/>
              </a:spcBef>
              <a:spcAft>
                <a:spcPts val="0"/>
              </a:spcAft>
              <a:defRPr/>
            </a:pPr>
            <a:r>
              <a:rPr lang="id-ID" sz="3600" dirty="0">
                <a:solidFill>
                  <a:srgbClr val="002060"/>
                </a:solidFill>
                <a:latin typeface="Arial Narrow" pitchFamily="34" charset="0"/>
              </a:rPr>
              <a:t>elemen pentin</a:t>
            </a:r>
            <a:r>
              <a:rPr lang="en-US" sz="3600" dirty="0">
                <a:solidFill>
                  <a:srgbClr val="002060"/>
                </a:solidFill>
                <a:latin typeface="Arial Narrow" pitchFamily="34" charset="0"/>
              </a:rPr>
              <a:t>g</a:t>
            </a:r>
            <a:r>
              <a:rPr lang="id-ID" sz="4000" b="1" dirty="0">
                <a:solidFill>
                  <a:srgbClr val="002060"/>
                </a:solidFill>
                <a:latin typeface="Arial Narrow" pitchFamily="34" charset="0"/>
              </a:rPr>
              <a:t> </a:t>
            </a:r>
            <a:r>
              <a:rPr lang="en-US" sz="4000" b="1" dirty="0" err="1">
                <a:solidFill>
                  <a:srgbClr val="002060"/>
                </a:solidFill>
                <a:latin typeface="Arial Narrow" pitchFamily="34" charset="0"/>
              </a:rPr>
              <a:t>dalam</a:t>
            </a:r>
            <a:r>
              <a:rPr lang="en-US" sz="4000" b="1" dirty="0">
                <a:solidFill>
                  <a:srgbClr val="002060"/>
                </a:solidFill>
                <a:latin typeface="Arial Narrow" pitchFamily="34" charset="0"/>
              </a:rPr>
              <a:t> </a:t>
            </a:r>
            <a:r>
              <a:rPr lang="en-US" sz="4000" b="1" dirty="0" err="1">
                <a:solidFill>
                  <a:srgbClr val="002060"/>
                </a:solidFill>
                <a:latin typeface="Arial Narrow" pitchFamily="34" charset="0"/>
              </a:rPr>
              <a:t>Perjuangan</a:t>
            </a:r>
            <a:r>
              <a:rPr lang="en-US" sz="4000" b="1" dirty="0">
                <a:solidFill>
                  <a:srgbClr val="002060"/>
                </a:solidFill>
                <a:latin typeface="Arial Narrow" pitchFamily="34" charset="0"/>
              </a:rPr>
              <a:t> Islam </a:t>
            </a:r>
            <a:r>
              <a:rPr lang="en-US" sz="4000" b="1" dirty="0" err="1">
                <a:solidFill>
                  <a:srgbClr val="002060"/>
                </a:solidFill>
                <a:latin typeface="Arial Narrow" pitchFamily="34" charset="0"/>
              </a:rPr>
              <a:t>di</a:t>
            </a:r>
            <a:r>
              <a:rPr lang="en-US" sz="4000" b="1" dirty="0">
                <a:solidFill>
                  <a:srgbClr val="002060"/>
                </a:solidFill>
                <a:latin typeface="Arial Narrow" pitchFamily="34" charset="0"/>
              </a:rPr>
              <a:t> </a:t>
            </a:r>
            <a:r>
              <a:rPr lang="en-US" sz="4000" b="1" dirty="0" err="1">
                <a:solidFill>
                  <a:srgbClr val="002060"/>
                </a:solidFill>
                <a:latin typeface="Arial Narrow" pitchFamily="34" charset="0"/>
              </a:rPr>
              <a:t>tengah</a:t>
            </a:r>
            <a:endParaRPr lang="en-US" sz="4000" b="1" dirty="0">
              <a:solidFill>
                <a:srgbClr val="002060"/>
              </a:solidFill>
              <a:latin typeface="Arial Narrow" pitchFamily="34" charset="0"/>
            </a:endParaRPr>
          </a:p>
          <a:p>
            <a:pPr algn="ctr" eaLnBrk="1" fontAlgn="auto" hangingPunct="1">
              <a:spcBef>
                <a:spcPts val="0"/>
              </a:spcBef>
              <a:spcAft>
                <a:spcPts val="0"/>
              </a:spcAft>
              <a:defRPr/>
            </a:pPr>
            <a:r>
              <a:rPr lang="id-ID" sz="4000" b="1" dirty="0">
                <a:solidFill>
                  <a:srgbClr val="002060"/>
                </a:solidFill>
                <a:latin typeface="Arial Narrow" pitchFamily="34" charset="0"/>
              </a:rPr>
              <a:t> arus penegakan Khilafah</a:t>
            </a:r>
            <a:r>
              <a:rPr lang="en-US" sz="4000" b="1" dirty="0">
                <a:solidFill>
                  <a:srgbClr val="002060"/>
                </a:solidFill>
                <a:latin typeface="Arial Narrow" pitchFamily="34" charset="0"/>
              </a:rPr>
              <a:t> </a:t>
            </a:r>
            <a:r>
              <a:rPr lang="en-US" sz="4000" b="1" dirty="0" err="1">
                <a:solidFill>
                  <a:srgbClr val="002060"/>
                </a:solidFill>
                <a:latin typeface="Arial Narrow" pitchFamily="34" charset="0"/>
              </a:rPr>
              <a:t>untuk</a:t>
            </a:r>
            <a:r>
              <a:rPr lang="en-US" sz="4000" b="1" dirty="0">
                <a:solidFill>
                  <a:srgbClr val="002060"/>
                </a:solidFill>
                <a:latin typeface="Arial Narrow" pitchFamily="34" charset="0"/>
              </a:rPr>
              <a:t> </a:t>
            </a:r>
            <a:r>
              <a:rPr lang="en-US" sz="4000" b="1" dirty="0" err="1">
                <a:solidFill>
                  <a:srgbClr val="002060"/>
                </a:solidFill>
                <a:latin typeface="Arial Narrow" pitchFamily="34" charset="0"/>
              </a:rPr>
              <a:t>meraih</a:t>
            </a:r>
            <a:r>
              <a:rPr lang="en-US" sz="4000" b="1" dirty="0">
                <a:solidFill>
                  <a:srgbClr val="002060"/>
                </a:solidFill>
                <a:latin typeface="Arial Narrow" pitchFamily="34" charset="0"/>
              </a:rPr>
              <a:t> </a:t>
            </a:r>
            <a:r>
              <a:rPr lang="en-US" sz="4000" b="1" dirty="0" err="1">
                <a:solidFill>
                  <a:srgbClr val="002060"/>
                </a:solidFill>
                <a:latin typeface="Arial Narrow" pitchFamily="34" charset="0"/>
              </a:rPr>
              <a:t>Ridlo</a:t>
            </a:r>
            <a:r>
              <a:rPr lang="en-US" sz="4000" b="1" dirty="0">
                <a:solidFill>
                  <a:srgbClr val="002060"/>
                </a:solidFill>
                <a:latin typeface="Arial Narrow" pitchFamily="34" charset="0"/>
              </a:rPr>
              <a:t> Allah </a:t>
            </a:r>
            <a:r>
              <a:rPr lang="en-US" sz="4000" b="1" dirty="0" err="1">
                <a:solidFill>
                  <a:srgbClr val="002060"/>
                </a:solidFill>
                <a:latin typeface="Arial Narrow" pitchFamily="34" charset="0"/>
              </a:rPr>
              <a:t>swt</a:t>
            </a:r>
            <a:endParaRPr lang="en-US" sz="4000" dirty="0">
              <a:solidFill>
                <a:srgbClr val="002060"/>
              </a:solidFill>
              <a:latin typeface="Arial Narrow" pitchFamily="34" charset="0"/>
            </a:endParaRPr>
          </a:p>
        </p:txBody>
      </p:sp>
    </p:spTree>
  </p:cSld>
  <p:clrMapOvr>
    <a:masterClrMapping/>
  </p:clrMapOvr>
  <p:transition spd="med">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Judul 1"/>
          <p:cNvSpPr>
            <a:spLocks noGrp="1"/>
          </p:cNvSpPr>
          <p:nvPr>
            <p:ph type="title"/>
          </p:nvPr>
        </p:nvSpPr>
        <p:spPr>
          <a:xfrm>
            <a:off x="1141413" y="838200"/>
            <a:ext cx="9601200" cy="1066800"/>
          </a:xfrm>
          <a:solidFill>
            <a:schemeClr val="accent5">
              <a:lumMod val="75000"/>
            </a:schemeClr>
          </a:solidFill>
        </p:spPr>
        <p:txBody>
          <a:bodyPr/>
          <a:lstStyle/>
          <a:p>
            <a:pPr algn="ctr"/>
            <a:r>
              <a:rPr lang="en-US" altLang="id-ID" sz="3600" b="1" dirty="0" err="1" smtClean="0"/>
              <a:t>Mengapa</a:t>
            </a:r>
            <a:r>
              <a:rPr lang="en-US" altLang="id-ID" sz="3600" b="1" dirty="0" smtClean="0"/>
              <a:t> </a:t>
            </a:r>
            <a:br>
              <a:rPr lang="en-US" altLang="id-ID" sz="3600" b="1" dirty="0" smtClean="0"/>
            </a:br>
            <a:r>
              <a:rPr lang="en-US" altLang="id-ID" sz="3600" b="1" dirty="0" err="1" smtClean="0"/>
              <a:t>ada</a:t>
            </a:r>
            <a:r>
              <a:rPr lang="en-US" altLang="id-ID" sz="3600" b="1" dirty="0" smtClean="0"/>
              <a:t> Program</a:t>
            </a:r>
            <a:r>
              <a:rPr lang="id-ID" altLang="id-ID" sz="3600" b="1" dirty="0" smtClean="0"/>
              <a:t> Deradikalisasi Kampus</a:t>
            </a:r>
            <a:r>
              <a:rPr lang="en-US" altLang="id-ID" sz="3600" b="1" dirty="0" smtClean="0"/>
              <a:t>?</a:t>
            </a:r>
            <a:endParaRPr lang="id-ID" altLang="id-ID" sz="3600" b="1" dirty="0" smtClean="0"/>
          </a:p>
        </p:txBody>
      </p:sp>
      <p:sp>
        <p:nvSpPr>
          <p:cNvPr id="17411" name="Tampungan Konten 2">
            <a:extLst>
              <a:ext uri="{FF2B5EF4-FFF2-40B4-BE49-F238E27FC236}"/>
            </a:extLst>
          </p:cNvPr>
          <p:cNvSpPr>
            <a:spLocks noGrp="1"/>
          </p:cNvSpPr>
          <p:nvPr>
            <p:ph idx="1"/>
          </p:nvPr>
        </p:nvSpPr>
        <p:spPr>
          <a:xfrm>
            <a:off x="227012" y="1905000"/>
            <a:ext cx="11658600" cy="4876800"/>
          </a:xfrm>
          <a:extLst/>
        </p:spPr>
        <p:txBody>
          <a:bodyPr/>
          <a:lstStyle/>
          <a:p>
            <a:pPr marL="0" indent="0">
              <a:buNone/>
            </a:pPr>
            <a:r>
              <a:rPr lang="en-US" b="1" dirty="0" err="1" smtClean="0">
                <a:solidFill>
                  <a:schemeClr val="accent3">
                    <a:lumMod val="60000"/>
                    <a:lumOff val="40000"/>
                  </a:schemeClr>
                </a:solidFill>
                <a:cs typeface="Aharoni" pitchFamily="2" charset="-79"/>
              </a:rPr>
              <a:t>Hasil</a:t>
            </a:r>
            <a:r>
              <a:rPr lang="en-US" b="1" dirty="0" smtClean="0">
                <a:solidFill>
                  <a:schemeClr val="accent3">
                    <a:lumMod val="60000"/>
                    <a:lumOff val="40000"/>
                  </a:schemeClr>
                </a:solidFill>
                <a:cs typeface="Aharoni" pitchFamily="2" charset="-79"/>
              </a:rPr>
              <a:t> RISET </a:t>
            </a:r>
            <a:r>
              <a:rPr lang="en-US" b="1" dirty="0" err="1" smtClean="0">
                <a:solidFill>
                  <a:schemeClr val="accent3">
                    <a:lumMod val="60000"/>
                    <a:lumOff val="40000"/>
                  </a:schemeClr>
                </a:solidFill>
                <a:cs typeface="Aharoni" pitchFamily="2" charset="-79"/>
              </a:rPr>
              <a:t>Setara</a:t>
            </a:r>
            <a:r>
              <a:rPr lang="en-US" b="1" dirty="0" smtClean="0">
                <a:solidFill>
                  <a:schemeClr val="accent3">
                    <a:lumMod val="60000"/>
                    <a:lumOff val="40000"/>
                  </a:schemeClr>
                </a:solidFill>
                <a:cs typeface="Aharoni" pitchFamily="2" charset="-79"/>
              </a:rPr>
              <a:t> institute (</a:t>
            </a:r>
            <a:r>
              <a:rPr lang="en-US" b="1" dirty="0" err="1" smtClean="0">
                <a:solidFill>
                  <a:schemeClr val="accent3">
                    <a:lumMod val="60000"/>
                    <a:lumOff val="40000"/>
                  </a:schemeClr>
                </a:solidFill>
                <a:cs typeface="Aharoni" pitchFamily="2" charset="-79"/>
              </a:rPr>
              <a:t>penelitian</a:t>
            </a:r>
            <a:r>
              <a:rPr lang="en-US" b="1" dirty="0" smtClean="0">
                <a:solidFill>
                  <a:schemeClr val="accent3">
                    <a:lumMod val="60000"/>
                    <a:lumOff val="40000"/>
                  </a:schemeClr>
                </a:solidFill>
                <a:cs typeface="Aharoni" pitchFamily="2" charset="-79"/>
              </a:rPr>
              <a:t> </a:t>
            </a:r>
            <a:r>
              <a:rPr lang="en-US" b="1" dirty="0" err="1" smtClean="0">
                <a:solidFill>
                  <a:schemeClr val="accent3">
                    <a:lumMod val="60000"/>
                    <a:lumOff val="40000"/>
                  </a:schemeClr>
                </a:solidFill>
                <a:cs typeface="Aharoni" pitchFamily="2" charset="-79"/>
              </a:rPr>
              <a:t>dilakukan</a:t>
            </a:r>
            <a:r>
              <a:rPr lang="en-US" b="1" dirty="0" smtClean="0">
                <a:solidFill>
                  <a:schemeClr val="accent3">
                    <a:lumMod val="60000"/>
                    <a:lumOff val="40000"/>
                  </a:schemeClr>
                </a:solidFill>
                <a:cs typeface="Aharoni" pitchFamily="2" charset="-79"/>
              </a:rPr>
              <a:t> </a:t>
            </a:r>
            <a:r>
              <a:rPr lang="en-US" b="1" dirty="0" err="1" smtClean="0">
                <a:solidFill>
                  <a:schemeClr val="accent3">
                    <a:lumMod val="60000"/>
                    <a:lumOff val="40000"/>
                  </a:schemeClr>
                </a:solidFill>
                <a:cs typeface="Aharoni" pitchFamily="2" charset="-79"/>
              </a:rPr>
              <a:t>februari-maret</a:t>
            </a:r>
            <a:r>
              <a:rPr lang="en-US" b="1" dirty="0" smtClean="0">
                <a:solidFill>
                  <a:schemeClr val="accent3">
                    <a:lumMod val="60000"/>
                    <a:lumOff val="40000"/>
                  </a:schemeClr>
                </a:solidFill>
                <a:cs typeface="Aharoni" pitchFamily="2" charset="-79"/>
              </a:rPr>
              <a:t> 2019)</a:t>
            </a:r>
          </a:p>
          <a:p>
            <a:r>
              <a:rPr lang="en-US" sz="1800" dirty="0" smtClean="0">
                <a:cs typeface="Aharoni" pitchFamily="2" charset="-79"/>
              </a:rPr>
              <a:t>TERDAPAT 10 PTN di </a:t>
            </a:r>
            <a:r>
              <a:rPr lang="en-US" sz="1800" dirty="0" err="1" smtClean="0">
                <a:cs typeface="Aharoni" pitchFamily="2" charset="-79"/>
              </a:rPr>
              <a:t>Indoneia</a:t>
            </a:r>
            <a:r>
              <a:rPr lang="en-US" sz="1800" dirty="0" smtClean="0">
                <a:cs typeface="Aharoni" pitchFamily="2" charset="-79"/>
              </a:rPr>
              <a:t> yang </a:t>
            </a:r>
            <a:r>
              <a:rPr lang="en-US" sz="1800" dirty="0" err="1" smtClean="0">
                <a:cs typeface="Aharoni" pitchFamily="2" charset="-79"/>
              </a:rPr>
              <a:t>terpapar</a:t>
            </a:r>
            <a:r>
              <a:rPr lang="en-US" sz="1800" dirty="0" smtClean="0">
                <a:cs typeface="Aharoni" pitchFamily="2" charset="-79"/>
              </a:rPr>
              <a:t> </a:t>
            </a:r>
            <a:r>
              <a:rPr lang="en-US" sz="1800" dirty="0" err="1" smtClean="0">
                <a:cs typeface="Aharoni" pitchFamily="2" charset="-79"/>
              </a:rPr>
              <a:t>paham</a:t>
            </a:r>
            <a:r>
              <a:rPr lang="en-US" sz="1800" dirty="0" smtClean="0">
                <a:cs typeface="Aharoni" pitchFamily="2" charset="-79"/>
              </a:rPr>
              <a:t> </a:t>
            </a:r>
            <a:r>
              <a:rPr lang="en-US" sz="1800" dirty="0" err="1" smtClean="0">
                <a:cs typeface="Aharoni" pitchFamily="2" charset="-79"/>
              </a:rPr>
              <a:t>islam</a:t>
            </a:r>
            <a:r>
              <a:rPr lang="en-US" sz="1800" dirty="0" smtClean="0">
                <a:cs typeface="Aharoni" pitchFamily="2" charset="-79"/>
              </a:rPr>
              <a:t> </a:t>
            </a:r>
            <a:r>
              <a:rPr lang="en-US" sz="1800" dirty="0" err="1" smtClean="0">
                <a:cs typeface="Aharoni" pitchFamily="2" charset="-79"/>
              </a:rPr>
              <a:t>Radikalisme</a:t>
            </a:r>
            <a:r>
              <a:rPr lang="en-US" sz="1800" dirty="0" smtClean="0">
                <a:cs typeface="Aharoni" pitchFamily="2" charset="-79"/>
              </a:rPr>
              <a:t>: UI, ITB, UGM, UNY, UIN Jakarta </a:t>
            </a:r>
            <a:r>
              <a:rPr lang="en-US" sz="1800" dirty="0" err="1" smtClean="0">
                <a:cs typeface="Aharoni" pitchFamily="2" charset="-79"/>
              </a:rPr>
              <a:t>dan</a:t>
            </a:r>
            <a:r>
              <a:rPr lang="en-US" sz="1800" dirty="0" smtClean="0">
                <a:cs typeface="Aharoni" pitchFamily="2" charset="-79"/>
              </a:rPr>
              <a:t> </a:t>
            </a:r>
            <a:r>
              <a:rPr lang="en-US" sz="1800" dirty="0" err="1" smtClean="0">
                <a:cs typeface="Aharoni" pitchFamily="2" charset="-79"/>
              </a:rPr>
              <a:t>bandung</a:t>
            </a:r>
            <a:r>
              <a:rPr lang="en-US" sz="1800" dirty="0" smtClean="0">
                <a:cs typeface="Aharoni" pitchFamily="2" charset="-79"/>
              </a:rPr>
              <a:t>, IPB, UNBRAW, UNIRAM </a:t>
            </a:r>
            <a:r>
              <a:rPr lang="en-US" sz="1800" dirty="0" err="1" smtClean="0">
                <a:cs typeface="Aharoni" pitchFamily="2" charset="-79"/>
              </a:rPr>
              <a:t>dan</a:t>
            </a:r>
            <a:r>
              <a:rPr lang="en-US" sz="1800" dirty="0" smtClean="0">
                <a:cs typeface="Aharoni" pitchFamily="2" charset="-79"/>
              </a:rPr>
              <a:t> UNAIR.</a:t>
            </a:r>
          </a:p>
          <a:p>
            <a:r>
              <a:rPr lang="en-US" sz="1800" dirty="0" err="1" smtClean="0">
                <a:cs typeface="Aharoni" pitchFamily="2" charset="-79"/>
              </a:rPr>
              <a:t>Gelombang</a:t>
            </a:r>
            <a:r>
              <a:rPr lang="en-US" sz="1800" dirty="0" smtClean="0">
                <a:cs typeface="Aharoni" pitchFamily="2" charset="-79"/>
              </a:rPr>
              <a:t> </a:t>
            </a:r>
            <a:r>
              <a:rPr lang="en-US" sz="1800" dirty="0" err="1" smtClean="0">
                <a:cs typeface="Aharoni" pitchFamily="2" charset="-79"/>
              </a:rPr>
              <a:t>Radikalisme</a:t>
            </a:r>
            <a:r>
              <a:rPr lang="en-US" sz="1800" dirty="0" smtClean="0">
                <a:cs typeface="Aharoni" pitchFamily="2" charset="-79"/>
              </a:rPr>
              <a:t> </a:t>
            </a:r>
            <a:r>
              <a:rPr lang="en-US" sz="1800" dirty="0" err="1" smtClean="0">
                <a:cs typeface="Aharoni" pitchFamily="2" charset="-79"/>
              </a:rPr>
              <a:t>tsb</a:t>
            </a:r>
            <a:r>
              <a:rPr lang="en-US" sz="1800" dirty="0" smtClean="0">
                <a:cs typeface="Aharoni" pitchFamily="2" charset="-79"/>
              </a:rPr>
              <a:t> </a:t>
            </a:r>
            <a:r>
              <a:rPr lang="en-US" sz="1800" dirty="0" err="1" smtClean="0">
                <a:cs typeface="Aharoni" pitchFamily="2" charset="-79"/>
              </a:rPr>
              <a:t>dibawa</a:t>
            </a:r>
            <a:r>
              <a:rPr lang="en-US" sz="1800" dirty="0" smtClean="0">
                <a:cs typeface="Aharoni" pitchFamily="2" charset="-79"/>
              </a:rPr>
              <a:t> </a:t>
            </a:r>
            <a:r>
              <a:rPr lang="en-US" sz="1800" dirty="0" err="1" smtClean="0">
                <a:cs typeface="Aharoni" pitchFamily="2" charset="-79"/>
              </a:rPr>
              <a:t>oleh</a:t>
            </a:r>
            <a:r>
              <a:rPr lang="en-US" sz="1800" dirty="0" smtClean="0">
                <a:cs typeface="Aharoni" pitchFamily="2" charset="-79"/>
              </a:rPr>
              <a:t> </a:t>
            </a:r>
            <a:r>
              <a:rPr lang="en-US" sz="1800" dirty="0" err="1" smtClean="0">
                <a:cs typeface="Aharoni" pitchFamily="2" charset="-79"/>
              </a:rPr>
              <a:t>kelompok</a:t>
            </a:r>
            <a:r>
              <a:rPr lang="en-US" sz="1800" dirty="0" smtClean="0">
                <a:cs typeface="Aharoni" pitchFamily="2" charset="-79"/>
              </a:rPr>
              <a:t> </a:t>
            </a:r>
            <a:r>
              <a:rPr lang="en-US" sz="1800" dirty="0" err="1" smtClean="0">
                <a:cs typeface="Aharoni" pitchFamily="2" charset="-79"/>
              </a:rPr>
              <a:t>keagamaan</a:t>
            </a:r>
            <a:r>
              <a:rPr lang="en-US" sz="1800" dirty="0" smtClean="0">
                <a:cs typeface="Aharoni" pitchFamily="2" charset="-79"/>
              </a:rPr>
              <a:t> yang </a:t>
            </a:r>
            <a:r>
              <a:rPr lang="en-US" sz="1800" dirty="0" err="1" smtClean="0">
                <a:cs typeface="Aharoni" pitchFamily="2" charset="-79"/>
              </a:rPr>
              <a:t>eksklusif</a:t>
            </a:r>
            <a:r>
              <a:rPr lang="en-US" sz="1800" dirty="0" smtClean="0">
                <a:cs typeface="Aharoni" pitchFamily="2" charset="-79"/>
              </a:rPr>
              <a:t>: </a:t>
            </a:r>
            <a:r>
              <a:rPr lang="en-US" sz="1800" dirty="0" err="1" smtClean="0">
                <a:cs typeface="Aharoni" pitchFamily="2" charset="-79"/>
              </a:rPr>
              <a:t>salafi-wahabi</a:t>
            </a:r>
            <a:r>
              <a:rPr lang="en-US" sz="1800" dirty="0" smtClean="0">
                <a:cs typeface="Aharoni" pitchFamily="2" charset="-79"/>
              </a:rPr>
              <a:t>, </a:t>
            </a:r>
            <a:r>
              <a:rPr lang="en-US" sz="1800" dirty="0" err="1" smtClean="0">
                <a:cs typeface="Aharoni" pitchFamily="2" charset="-79"/>
              </a:rPr>
              <a:t>tarbiyah</a:t>
            </a:r>
            <a:r>
              <a:rPr lang="en-US" sz="1800" dirty="0" smtClean="0">
                <a:cs typeface="Aharoni" pitchFamily="2" charset="-79"/>
              </a:rPr>
              <a:t> </a:t>
            </a:r>
            <a:r>
              <a:rPr lang="en-US" sz="1800" dirty="0" err="1" smtClean="0">
                <a:cs typeface="Aharoni" pitchFamily="2" charset="-79"/>
              </a:rPr>
              <a:t>dan</a:t>
            </a:r>
            <a:r>
              <a:rPr lang="en-US" sz="1800" dirty="0" smtClean="0">
                <a:cs typeface="Aharoni" pitchFamily="2" charset="-79"/>
              </a:rPr>
              <a:t> </a:t>
            </a:r>
            <a:r>
              <a:rPr lang="en-US" sz="1800" dirty="0" err="1" smtClean="0">
                <a:cs typeface="Aharoni" pitchFamily="2" charset="-79"/>
              </a:rPr>
              <a:t>tahiriyah</a:t>
            </a:r>
            <a:r>
              <a:rPr lang="en-US" sz="1800" dirty="0" smtClean="0">
                <a:cs typeface="Aharoni" pitchFamily="2" charset="-79"/>
              </a:rPr>
              <a:t>.</a:t>
            </a:r>
          </a:p>
          <a:p>
            <a:r>
              <a:rPr lang="en-US" sz="1800" dirty="0" err="1" smtClean="0">
                <a:cs typeface="Aharoni" pitchFamily="2" charset="-79"/>
              </a:rPr>
              <a:t>Corak</a:t>
            </a:r>
            <a:r>
              <a:rPr lang="en-US" sz="1800" dirty="0" smtClean="0">
                <a:cs typeface="Aharoni" pitchFamily="2" charset="-79"/>
              </a:rPr>
              <a:t> </a:t>
            </a:r>
            <a:r>
              <a:rPr lang="en-US" sz="1800" dirty="0" err="1" smtClean="0">
                <a:cs typeface="Aharoni" pitchFamily="2" charset="-79"/>
              </a:rPr>
              <a:t>kegiatan</a:t>
            </a:r>
            <a:r>
              <a:rPr lang="en-US" sz="1800" dirty="0" smtClean="0">
                <a:cs typeface="Aharoni" pitchFamily="2" charset="-79"/>
              </a:rPr>
              <a:t> </a:t>
            </a:r>
            <a:r>
              <a:rPr lang="en-US" sz="1800" dirty="0" err="1" smtClean="0">
                <a:cs typeface="Aharoni" pitchFamily="2" charset="-79"/>
              </a:rPr>
              <a:t>keislaman</a:t>
            </a:r>
            <a:r>
              <a:rPr lang="en-US" sz="1800" dirty="0" smtClean="0">
                <a:cs typeface="Aharoni" pitchFamily="2" charset="-79"/>
              </a:rPr>
              <a:t> di </a:t>
            </a:r>
            <a:r>
              <a:rPr lang="en-US" sz="1800" dirty="0" err="1" smtClean="0">
                <a:cs typeface="Aharoni" pitchFamily="2" charset="-79"/>
              </a:rPr>
              <a:t>kampus</a:t>
            </a:r>
            <a:r>
              <a:rPr lang="en-US" sz="1800" dirty="0" smtClean="0">
                <a:cs typeface="Aharoni" pitchFamily="2" charset="-79"/>
              </a:rPr>
              <a:t> </a:t>
            </a:r>
            <a:r>
              <a:rPr lang="en-US" sz="1800" dirty="0" err="1" smtClean="0">
                <a:cs typeface="Aharoni" pitchFamily="2" charset="-79"/>
              </a:rPr>
              <a:t>tsb</a:t>
            </a:r>
            <a:r>
              <a:rPr lang="en-US" sz="1800" dirty="0" smtClean="0">
                <a:cs typeface="Aharoni" pitchFamily="2" charset="-79"/>
              </a:rPr>
              <a:t> </a:t>
            </a:r>
            <a:r>
              <a:rPr lang="en-US" sz="1800" dirty="0" err="1" smtClean="0">
                <a:cs typeface="Aharoni" pitchFamily="2" charset="-79"/>
              </a:rPr>
              <a:t>monolitik</a:t>
            </a:r>
            <a:r>
              <a:rPr lang="en-US" sz="1800" dirty="0" smtClean="0">
                <a:cs typeface="Aharoni" pitchFamily="2" charset="-79"/>
              </a:rPr>
              <a:t>. </a:t>
            </a:r>
            <a:r>
              <a:rPr lang="en-US" sz="1800" dirty="0" err="1" smtClean="0">
                <a:cs typeface="Aharoni" pitchFamily="2" charset="-79"/>
              </a:rPr>
              <a:t>Cenderung</a:t>
            </a:r>
            <a:r>
              <a:rPr lang="en-US" sz="1800" dirty="0" smtClean="0">
                <a:cs typeface="Aharoni" pitchFamily="2" charset="-79"/>
              </a:rPr>
              <a:t> </a:t>
            </a:r>
            <a:r>
              <a:rPr lang="en-US" sz="1800" dirty="0" err="1" smtClean="0">
                <a:cs typeface="Aharoni" pitchFamily="2" charset="-79"/>
              </a:rPr>
              <a:t>dikooptasi</a:t>
            </a:r>
            <a:r>
              <a:rPr lang="en-US" sz="1800" dirty="0" smtClean="0">
                <a:cs typeface="Aharoni" pitchFamily="2" charset="-79"/>
              </a:rPr>
              <a:t> </a:t>
            </a:r>
            <a:r>
              <a:rPr lang="en-US" sz="1800" dirty="0" err="1" smtClean="0">
                <a:cs typeface="Aharoni" pitchFamily="2" charset="-79"/>
              </a:rPr>
              <a:t>oleh</a:t>
            </a:r>
            <a:r>
              <a:rPr lang="en-US" sz="1800" dirty="0" smtClean="0">
                <a:cs typeface="Aharoni" pitchFamily="2" charset="-79"/>
              </a:rPr>
              <a:t> </a:t>
            </a:r>
            <a:r>
              <a:rPr lang="en-US" sz="1800" dirty="0" err="1" smtClean="0">
                <a:cs typeface="Aharoni" pitchFamily="2" charset="-79"/>
              </a:rPr>
              <a:t>golongan</a:t>
            </a:r>
            <a:r>
              <a:rPr lang="en-US" sz="1800" dirty="0" smtClean="0">
                <a:cs typeface="Aharoni" pitchFamily="2" charset="-79"/>
              </a:rPr>
              <a:t> </a:t>
            </a:r>
            <a:r>
              <a:rPr lang="en-US" sz="1800" dirty="0" err="1" smtClean="0">
                <a:cs typeface="Aharoni" pitchFamily="2" charset="-79"/>
              </a:rPr>
              <a:t>islam</a:t>
            </a:r>
            <a:r>
              <a:rPr lang="en-US" sz="1800" dirty="0" smtClean="0">
                <a:cs typeface="Aharoni" pitchFamily="2" charset="-79"/>
              </a:rPr>
              <a:t> </a:t>
            </a:r>
            <a:r>
              <a:rPr lang="en-US" sz="1800" dirty="0" err="1" smtClean="0">
                <a:cs typeface="Aharoni" pitchFamily="2" charset="-79"/>
              </a:rPr>
              <a:t>tertentu</a:t>
            </a:r>
            <a:r>
              <a:rPr lang="en-US" sz="1800" dirty="0" smtClean="0">
                <a:cs typeface="Aharoni" pitchFamily="2" charset="-79"/>
              </a:rPr>
              <a:t> yang </a:t>
            </a:r>
            <a:r>
              <a:rPr lang="en-US" sz="1800" dirty="0" err="1" smtClean="0">
                <a:cs typeface="Aharoni" pitchFamily="2" charset="-79"/>
              </a:rPr>
              <a:t>tertutup</a:t>
            </a:r>
            <a:r>
              <a:rPr lang="en-US" sz="1800" dirty="0" smtClean="0">
                <a:cs typeface="Aharoni" pitchFamily="2" charset="-79"/>
              </a:rPr>
              <a:t>/</a:t>
            </a:r>
            <a:r>
              <a:rPr lang="en-US" sz="1800" dirty="0" err="1" smtClean="0">
                <a:cs typeface="Aharoni" pitchFamily="2" charset="-79"/>
              </a:rPr>
              <a:t>eksklusif</a:t>
            </a:r>
            <a:r>
              <a:rPr lang="en-US" sz="1800" dirty="0" smtClean="0">
                <a:cs typeface="Aharoni" pitchFamily="2" charset="-79"/>
              </a:rPr>
              <a:t>, </a:t>
            </a:r>
            <a:r>
              <a:rPr lang="en-US" sz="1800" dirty="0" err="1" smtClean="0">
                <a:cs typeface="Aharoni" pitchFamily="2" charset="-79"/>
              </a:rPr>
              <a:t>dan</a:t>
            </a:r>
            <a:r>
              <a:rPr lang="en-US" sz="1800" dirty="0" smtClean="0">
                <a:cs typeface="Aharoni" pitchFamily="2" charset="-79"/>
              </a:rPr>
              <a:t> </a:t>
            </a:r>
            <a:r>
              <a:rPr lang="en-US" sz="1800" dirty="0" err="1" smtClean="0">
                <a:cs typeface="Aharoni" pitchFamily="2" charset="-79"/>
              </a:rPr>
              <a:t>melahirkan</a:t>
            </a:r>
            <a:r>
              <a:rPr lang="en-US" sz="1800" dirty="0" smtClean="0">
                <a:cs typeface="Aharoni" pitchFamily="2" charset="-79"/>
              </a:rPr>
              <a:t> </a:t>
            </a:r>
            <a:r>
              <a:rPr lang="en-US" sz="1800" dirty="0" err="1" smtClean="0">
                <a:cs typeface="Aharoni" pitchFamily="2" charset="-79"/>
              </a:rPr>
              <a:t>wacana</a:t>
            </a:r>
            <a:r>
              <a:rPr lang="en-US" sz="1800" dirty="0" smtClean="0">
                <a:cs typeface="Aharoni" pitchFamily="2" charset="-79"/>
              </a:rPr>
              <a:t> yang </a:t>
            </a:r>
            <a:r>
              <a:rPr lang="en-US" sz="1800" dirty="0" err="1" smtClean="0">
                <a:cs typeface="Aharoni" pitchFamily="2" charset="-79"/>
              </a:rPr>
              <a:t>kebenarannya</a:t>
            </a:r>
            <a:r>
              <a:rPr lang="en-US" sz="1800" dirty="0" smtClean="0">
                <a:cs typeface="Aharoni" pitchFamily="2" charset="-79"/>
              </a:rPr>
              <a:t> </a:t>
            </a:r>
            <a:r>
              <a:rPr lang="en-US" sz="1800" dirty="0" err="1" smtClean="0">
                <a:cs typeface="Aharoni" pitchFamily="2" charset="-79"/>
              </a:rPr>
              <a:t>diyakini</a:t>
            </a:r>
            <a:r>
              <a:rPr lang="en-US" sz="1800" dirty="0" smtClean="0">
                <a:cs typeface="Aharoni" pitchFamily="2" charset="-79"/>
              </a:rPr>
              <a:t> </a:t>
            </a:r>
            <a:r>
              <a:rPr lang="en-US" sz="1800" dirty="0" err="1" smtClean="0">
                <a:cs typeface="Aharoni" pitchFamily="2" charset="-79"/>
              </a:rPr>
              <a:t>sendiri</a:t>
            </a:r>
            <a:r>
              <a:rPr lang="en-US" sz="1800" dirty="0" smtClean="0">
                <a:cs typeface="Aharoni" pitchFamily="2" charset="-79"/>
              </a:rPr>
              <a:t>, </a:t>
            </a:r>
            <a:r>
              <a:rPr lang="en-US" sz="1800" dirty="0" err="1" smtClean="0">
                <a:cs typeface="Aharoni" pitchFamily="2" charset="-79"/>
              </a:rPr>
              <a:t>dominan</a:t>
            </a:r>
            <a:r>
              <a:rPr lang="en-US" sz="1800" dirty="0" smtClean="0">
                <a:cs typeface="Aharoni" pitchFamily="2" charset="-79"/>
              </a:rPr>
              <a:t> </a:t>
            </a:r>
            <a:r>
              <a:rPr lang="en-US" sz="1800" dirty="0" err="1" smtClean="0">
                <a:cs typeface="Aharoni" pitchFamily="2" charset="-79"/>
              </a:rPr>
              <a:t>wacananya</a:t>
            </a:r>
            <a:r>
              <a:rPr lang="en-US" sz="1800" dirty="0" smtClean="0">
                <a:cs typeface="Aharoni" pitchFamily="2" charset="-79"/>
              </a:rPr>
              <a:t> </a:t>
            </a:r>
            <a:r>
              <a:rPr lang="en-US" sz="1800" dirty="0" err="1" smtClean="0">
                <a:cs typeface="Aharoni" pitchFamily="2" charset="-79"/>
              </a:rPr>
              <a:t>secara</a:t>
            </a:r>
            <a:r>
              <a:rPr lang="en-US" sz="1800" dirty="0" smtClean="0">
                <a:cs typeface="Aharoni" pitchFamily="2" charset="-79"/>
              </a:rPr>
              <a:t> </a:t>
            </a:r>
            <a:r>
              <a:rPr lang="en-US" sz="1800" dirty="0" err="1" smtClean="0">
                <a:cs typeface="Aharoni" pitchFamily="2" charset="-79"/>
              </a:rPr>
              <a:t>umum</a:t>
            </a:r>
            <a:r>
              <a:rPr lang="en-US" sz="1800" dirty="0" smtClean="0">
                <a:cs typeface="Aharoni" pitchFamily="2" charset="-79"/>
              </a:rPr>
              <a:t> </a:t>
            </a:r>
            <a:r>
              <a:rPr lang="en-US" sz="1800" dirty="0" err="1" smtClean="0">
                <a:cs typeface="Aharoni" pitchFamily="2" charset="-79"/>
              </a:rPr>
              <a:t>yakni</a:t>
            </a:r>
            <a:r>
              <a:rPr lang="en-US" sz="1800" dirty="0" smtClean="0">
                <a:cs typeface="Aharoni" pitchFamily="2" charset="-79"/>
              </a:rPr>
              <a:t>  </a:t>
            </a:r>
            <a:r>
              <a:rPr lang="en-US" sz="1800" dirty="0" err="1" smtClean="0">
                <a:cs typeface="Aharoni" pitchFamily="2" charset="-79"/>
              </a:rPr>
              <a:t>berpegang</a:t>
            </a:r>
            <a:r>
              <a:rPr lang="en-US" sz="1800" dirty="0" smtClean="0">
                <a:cs typeface="Aharoni" pitchFamily="2" charset="-79"/>
              </a:rPr>
              <a:t> </a:t>
            </a:r>
            <a:r>
              <a:rPr lang="en-US" sz="1800" dirty="0" err="1" smtClean="0">
                <a:cs typeface="Aharoni" pitchFamily="2" charset="-79"/>
              </a:rPr>
              <a:t>teguh</a:t>
            </a:r>
            <a:r>
              <a:rPr lang="en-US" sz="1800" dirty="0" smtClean="0">
                <a:cs typeface="Aharoni" pitchFamily="2" charset="-79"/>
              </a:rPr>
              <a:t> </a:t>
            </a:r>
            <a:r>
              <a:rPr lang="en-US" sz="1800" dirty="0" err="1" smtClean="0">
                <a:cs typeface="Aharoni" pitchFamily="2" charset="-79"/>
              </a:rPr>
              <a:t>pada</a:t>
            </a:r>
            <a:r>
              <a:rPr lang="en-US" sz="1800" dirty="0" smtClean="0">
                <a:cs typeface="Aharoni" pitchFamily="2" charset="-79"/>
              </a:rPr>
              <a:t> Al Quran (propaganda </a:t>
            </a:r>
            <a:r>
              <a:rPr lang="en-US" sz="1800" dirty="0" err="1" smtClean="0">
                <a:cs typeface="Aharoni" pitchFamily="2" charset="-79"/>
              </a:rPr>
              <a:t>bahwa</a:t>
            </a:r>
            <a:r>
              <a:rPr lang="en-US" sz="1800" dirty="0" smtClean="0">
                <a:cs typeface="Aharoni" pitchFamily="2" charset="-79"/>
              </a:rPr>
              <a:t> </a:t>
            </a:r>
            <a:r>
              <a:rPr lang="en-US" sz="1800" dirty="0" err="1" smtClean="0">
                <a:cs typeface="Aharoni" pitchFamily="2" charset="-79"/>
              </a:rPr>
              <a:t>keselamatan</a:t>
            </a:r>
            <a:r>
              <a:rPr lang="en-US" sz="1800" dirty="0" smtClean="0">
                <a:cs typeface="Aharoni" pitchFamily="2" charset="-79"/>
              </a:rPr>
              <a:t> </a:t>
            </a:r>
            <a:r>
              <a:rPr lang="en-US" sz="1800" dirty="0" err="1" smtClean="0">
                <a:cs typeface="Aharoni" pitchFamily="2" charset="-79"/>
              </a:rPr>
              <a:t>hidup</a:t>
            </a:r>
            <a:r>
              <a:rPr lang="en-US" sz="1800" dirty="0" smtClean="0">
                <a:cs typeface="Aharoni" pitchFamily="2" charset="-79"/>
              </a:rPr>
              <a:t> </a:t>
            </a:r>
            <a:r>
              <a:rPr lang="en-US" sz="1800" dirty="0" err="1" smtClean="0">
                <a:cs typeface="Aharoni" pitchFamily="2" charset="-79"/>
              </a:rPr>
              <a:t>hanya</a:t>
            </a:r>
            <a:r>
              <a:rPr lang="en-US" sz="1800" dirty="0" smtClean="0">
                <a:cs typeface="Aharoni" pitchFamily="2" charset="-79"/>
              </a:rPr>
              <a:t> </a:t>
            </a:r>
            <a:r>
              <a:rPr lang="en-US" sz="1800" dirty="0" err="1" smtClean="0">
                <a:cs typeface="Aharoni" pitchFamily="2" charset="-79"/>
              </a:rPr>
              <a:t>bisa</a:t>
            </a:r>
            <a:r>
              <a:rPr lang="en-US" sz="1800" dirty="0" smtClean="0">
                <a:cs typeface="Aharoni" pitchFamily="2" charset="-79"/>
              </a:rPr>
              <a:t> </a:t>
            </a:r>
            <a:r>
              <a:rPr lang="en-US" sz="1800" dirty="0" err="1" smtClean="0">
                <a:cs typeface="Aharoni" pitchFamily="2" charset="-79"/>
              </a:rPr>
              <a:t>diraih</a:t>
            </a:r>
            <a:r>
              <a:rPr lang="en-US" sz="1800" dirty="0" smtClean="0">
                <a:cs typeface="Aharoni" pitchFamily="2" charset="-79"/>
              </a:rPr>
              <a:t> </a:t>
            </a:r>
            <a:r>
              <a:rPr lang="en-US" sz="1800" dirty="0" err="1" smtClean="0">
                <a:cs typeface="Aharoni" pitchFamily="2" charset="-79"/>
              </a:rPr>
              <a:t>lewat</a:t>
            </a:r>
            <a:r>
              <a:rPr lang="en-US" sz="1800" dirty="0" smtClean="0">
                <a:cs typeface="Aharoni" pitchFamily="2" charset="-79"/>
              </a:rPr>
              <a:t> </a:t>
            </a:r>
            <a:r>
              <a:rPr lang="en-US" sz="1800" dirty="0" err="1" smtClean="0">
                <a:cs typeface="Aharoni" pitchFamily="2" charset="-79"/>
              </a:rPr>
              <a:t>ketaatan</a:t>
            </a:r>
            <a:r>
              <a:rPr lang="en-US" sz="1800" dirty="0" smtClean="0">
                <a:cs typeface="Aharoni" pitchFamily="2" charset="-79"/>
              </a:rPr>
              <a:t> </a:t>
            </a:r>
            <a:r>
              <a:rPr lang="en-US" sz="1800" dirty="0" err="1" smtClean="0">
                <a:cs typeface="Aharoni" pitchFamily="2" charset="-79"/>
              </a:rPr>
              <a:t>terahadap</a:t>
            </a:r>
            <a:r>
              <a:rPr lang="en-US" sz="1800" dirty="0" smtClean="0">
                <a:cs typeface="Aharoni" pitchFamily="2" charset="-79"/>
              </a:rPr>
              <a:t> </a:t>
            </a:r>
            <a:r>
              <a:rPr lang="en-US" sz="1800" dirty="0" err="1" smtClean="0">
                <a:cs typeface="Aharoni" pitchFamily="2" charset="-79"/>
              </a:rPr>
              <a:t>jalan</a:t>
            </a:r>
            <a:r>
              <a:rPr lang="en-US" sz="1800" dirty="0" smtClean="0">
                <a:cs typeface="Aharoni" pitchFamily="2" charset="-79"/>
              </a:rPr>
              <a:t> Islam—al </a:t>
            </a:r>
            <a:r>
              <a:rPr lang="en-US" sz="1800" dirty="0" err="1" smtClean="0">
                <a:cs typeface="Aharoni" pitchFamily="2" charset="-79"/>
              </a:rPr>
              <a:t>qur’an</a:t>
            </a:r>
            <a:r>
              <a:rPr lang="en-US" sz="1800" dirty="0" smtClean="0">
                <a:cs typeface="Aharoni" pitchFamily="2" charset="-79"/>
              </a:rPr>
              <a:t> </a:t>
            </a:r>
            <a:r>
              <a:rPr lang="en-US" sz="1800" dirty="0" err="1" smtClean="0">
                <a:cs typeface="Aharoni" pitchFamily="2" charset="-79"/>
              </a:rPr>
              <a:t>dan</a:t>
            </a:r>
            <a:r>
              <a:rPr lang="en-US" sz="1800" dirty="0" smtClean="0">
                <a:cs typeface="Aharoni" pitchFamily="2" charset="-79"/>
              </a:rPr>
              <a:t> </a:t>
            </a:r>
            <a:r>
              <a:rPr lang="en-US" sz="1800" dirty="0" err="1" smtClean="0">
                <a:cs typeface="Aharoni" pitchFamily="2" charset="-79"/>
              </a:rPr>
              <a:t>hadist</a:t>
            </a:r>
            <a:r>
              <a:rPr lang="en-US" sz="1800" dirty="0" smtClean="0">
                <a:cs typeface="Aharoni" pitchFamily="2" charset="-79"/>
              </a:rPr>
              <a:t>), </a:t>
            </a:r>
            <a:r>
              <a:rPr lang="en-US" sz="1800" dirty="0" err="1" smtClean="0">
                <a:cs typeface="Aharoni" pitchFamily="2" charset="-79"/>
              </a:rPr>
              <a:t>islam</a:t>
            </a:r>
            <a:r>
              <a:rPr lang="en-US" sz="1800" dirty="0" smtClean="0">
                <a:cs typeface="Aharoni" pitchFamily="2" charset="-79"/>
              </a:rPr>
              <a:t> </a:t>
            </a:r>
            <a:r>
              <a:rPr lang="en-US" sz="1800" dirty="0" err="1" smtClean="0">
                <a:cs typeface="Aharoni" pitchFamily="2" charset="-79"/>
              </a:rPr>
              <a:t>terdholimi</a:t>
            </a:r>
            <a:r>
              <a:rPr lang="en-US" sz="1800" dirty="0" smtClean="0">
                <a:cs typeface="Aharoni" pitchFamily="2" charset="-79"/>
              </a:rPr>
              <a:t>, </a:t>
            </a:r>
            <a:r>
              <a:rPr lang="en-US" sz="1800" dirty="0" err="1" smtClean="0">
                <a:cs typeface="Aharoni" pitchFamily="2" charset="-79"/>
              </a:rPr>
              <a:t>islam</a:t>
            </a:r>
            <a:r>
              <a:rPr lang="en-US" sz="1800" dirty="0" smtClean="0">
                <a:cs typeface="Aharoni" pitchFamily="2" charset="-79"/>
              </a:rPr>
              <a:t> </a:t>
            </a:r>
            <a:r>
              <a:rPr lang="en-US" sz="1800" dirty="0" err="1" smtClean="0">
                <a:cs typeface="Aharoni" pitchFamily="2" charset="-79"/>
              </a:rPr>
              <a:t>harus</a:t>
            </a:r>
            <a:r>
              <a:rPr lang="en-US" sz="1800" dirty="0" smtClean="0">
                <a:cs typeface="Aharoni" pitchFamily="2" charset="-79"/>
              </a:rPr>
              <a:t> </a:t>
            </a:r>
            <a:r>
              <a:rPr lang="en-US" sz="1800" dirty="0" err="1" smtClean="0">
                <a:cs typeface="Aharoni" pitchFamily="2" charset="-79"/>
              </a:rPr>
              <a:t>waspada</a:t>
            </a:r>
            <a:r>
              <a:rPr lang="en-US" sz="1800" dirty="0" smtClean="0">
                <a:cs typeface="Aharoni" pitchFamily="2" charset="-79"/>
              </a:rPr>
              <a:t>, </a:t>
            </a:r>
            <a:r>
              <a:rPr lang="en-US" sz="1800" dirty="0" err="1" smtClean="0">
                <a:cs typeface="Aharoni" pitchFamily="2" charset="-79"/>
              </a:rPr>
              <a:t>harus</a:t>
            </a:r>
            <a:r>
              <a:rPr lang="en-US" sz="1800" dirty="0" smtClean="0">
                <a:cs typeface="Aharoni" pitchFamily="2" charset="-79"/>
              </a:rPr>
              <a:t> </a:t>
            </a:r>
            <a:r>
              <a:rPr lang="en-US" sz="1800" dirty="0" err="1" smtClean="0">
                <a:cs typeface="Aharoni" pitchFamily="2" charset="-79"/>
              </a:rPr>
              <a:t>meyakini</a:t>
            </a:r>
            <a:r>
              <a:rPr lang="en-US" sz="1800" dirty="0" smtClean="0">
                <a:cs typeface="Aharoni" pitchFamily="2" charset="-79"/>
              </a:rPr>
              <a:t> yang </a:t>
            </a:r>
            <a:r>
              <a:rPr lang="en-US" sz="1800" dirty="0" err="1" smtClean="0">
                <a:cs typeface="Aharoni" pitchFamily="2" charset="-79"/>
              </a:rPr>
              <a:t>mereka</a:t>
            </a:r>
            <a:r>
              <a:rPr lang="en-US" sz="1800" dirty="0" smtClean="0">
                <a:cs typeface="Aharoni" pitchFamily="2" charset="-79"/>
              </a:rPr>
              <a:t> </a:t>
            </a:r>
            <a:r>
              <a:rPr lang="en-US" sz="1800" dirty="0" err="1" smtClean="0">
                <a:cs typeface="Aharoni" pitchFamily="2" charset="-79"/>
              </a:rPr>
              <a:t>pelajari</a:t>
            </a:r>
            <a:r>
              <a:rPr lang="en-US" sz="1800" dirty="0" smtClean="0">
                <a:cs typeface="Aharoni" pitchFamily="2" charset="-79"/>
              </a:rPr>
              <a:t> </a:t>
            </a:r>
            <a:r>
              <a:rPr lang="en-US" sz="1800" dirty="0" err="1" smtClean="0">
                <a:cs typeface="Aharoni" pitchFamily="2" charset="-79"/>
              </a:rPr>
              <a:t>dan</a:t>
            </a:r>
            <a:r>
              <a:rPr lang="en-US" sz="1800" dirty="0" smtClean="0">
                <a:cs typeface="Aharoni" pitchFamily="2" charset="-79"/>
              </a:rPr>
              <a:t> </a:t>
            </a:r>
            <a:r>
              <a:rPr lang="en-US" sz="1800" dirty="0" err="1" smtClean="0">
                <a:cs typeface="Aharoni" pitchFamily="2" charset="-79"/>
              </a:rPr>
              <a:t>cenderung</a:t>
            </a:r>
            <a:r>
              <a:rPr lang="en-US" sz="1800" dirty="0" smtClean="0">
                <a:cs typeface="Aharoni" pitchFamily="2" charset="-79"/>
              </a:rPr>
              <a:t> </a:t>
            </a:r>
            <a:r>
              <a:rPr lang="en-US" sz="1800" dirty="0" err="1" smtClean="0">
                <a:cs typeface="Aharoni" pitchFamily="2" charset="-79"/>
              </a:rPr>
              <a:t>waspada</a:t>
            </a:r>
            <a:r>
              <a:rPr lang="en-US" sz="1800" dirty="0" smtClean="0">
                <a:cs typeface="Aharoni" pitchFamily="2" charset="-79"/>
              </a:rPr>
              <a:t> </a:t>
            </a:r>
            <a:r>
              <a:rPr lang="en-US" sz="1800" dirty="0" err="1" smtClean="0">
                <a:cs typeface="Aharoni" pitchFamily="2" charset="-79"/>
              </a:rPr>
              <a:t>dengan</a:t>
            </a:r>
            <a:r>
              <a:rPr lang="en-US" sz="1800" dirty="0" smtClean="0">
                <a:cs typeface="Aharoni" pitchFamily="2" charset="-79"/>
              </a:rPr>
              <a:t> yang </a:t>
            </a:r>
            <a:r>
              <a:rPr lang="en-US" sz="1800" dirty="0" err="1" smtClean="0">
                <a:cs typeface="Aharoni" pitchFamily="2" charset="-79"/>
              </a:rPr>
              <a:t>berpikir</a:t>
            </a:r>
            <a:r>
              <a:rPr lang="en-US" sz="1800" dirty="0" smtClean="0">
                <a:cs typeface="Aharoni" pitchFamily="2" charset="-79"/>
              </a:rPr>
              <a:t> </a:t>
            </a:r>
            <a:r>
              <a:rPr lang="en-US" sz="1800" dirty="0" err="1" smtClean="0">
                <a:cs typeface="Aharoni" pitchFamily="2" charset="-79"/>
              </a:rPr>
              <a:t>berbeda</a:t>
            </a:r>
            <a:r>
              <a:rPr lang="en-US" sz="1800" dirty="0" smtClean="0">
                <a:cs typeface="Aharoni" pitchFamily="2" charset="-79"/>
              </a:rPr>
              <a:t>.</a:t>
            </a:r>
          </a:p>
          <a:p>
            <a:r>
              <a:rPr lang="en-US" sz="1800" dirty="0" err="1" smtClean="0">
                <a:cs typeface="Aharoni" pitchFamily="2" charset="-79"/>
              </a:rPr>
              <a:t>Kelompok</a:t>
            </a:r>
            <a:r>
              <a:rPr lang="en-US" sz="1800" dirty="0" smtClean="0">
                <a:cs typeface="Aharoni" pitchFamily="2" charset="-79"/>
              </a:rPr>
              <a:t> </a:t>
            </a:r>
            <a:r>
              <a:rPr lang="en-US" sz="1800" dirty="0" err="1" smtClean="0">
                <a:cs typeface="Aharoni" pitchFamily="2" charset="-79"/>
              </a:rPr>
              <a:t>ini</a:t>
            </a:r>
            <a:r>
              <a:rPr lang="en-US" sz="1800" dirty="0" smtClean="0">
                <a:cs typeface="Aharoni" pitchFamily="2" charset="-79"/>
              </a:rPr>
              <a:t> </a:t>
            </a:r>
            <a:r>
              <a:rPr lang="en-US" sz="1800" dirty="0" err="1" smtClean="0">
                <a:cs typeface="Aharoni" pitchFamily="2" charset="-79"/>
              </a:rPr>
              <a:t>menjadikan</a:t>
            </a:r>
            <a:r>
              <a:rPr lang="en-US" sz="1800" dirty="0" smtClean="0">
                <a:cs typeface="Aharoni" pitchFamily="2" charset="-79"/>
              </a:rPr>
              <a:t> masjid </a:t>
            </a:r>
            <a:r>
              <a:rPr lang="en-US" sz="1800" dirty="0" err="1" smtClean="0">
                <a:cs typeface="Aharoni" pitchFamily="2" charset="-79"/>
              </a:rPr>
              <a:t>dan</a:t>
            </a:r>
            <a:r>
              <a:rPr lang="en-US" sz="1800" dirty="0" smtClean="0">
                <a:cs typeface="Aharoni" pitchFamily="2" charset="-79"/>
              </a:rPr>
              <a:t> </a:t>
            </a:r>
            <a:r>
              <a:rPr lang="en-US" sz="1800" dirty="0" err="1" smtClean="0">
                <a:cs typeface="Aharoni" pitchFamily="2" charset="-79"/>
              </a:rPr>
              <a:t>mushola</a:t>
            </a:r>
            <a:r>
              <a:rPr lang="en-US" sz="1800" dirty="0" smtClean="0">
                <a:cs typeface="Aharoni" pitchFamily="2" charset="-79"/>
              </a:rPr>
              <a:t> </a:t>
            </a:r>
            <a:r>
              <a:rPr lang="en-US" sz="1800" dirty="0" err="1" smtClean="0">
                <a:cs typeface="Aharoni" pitchFamily="2" charset="-79"/>
              </a:rPr>
              <a:t>sebagai</a:t>
            </a:r>
            <a:r>
              <a:rPr lang="en-US" sz="1800" dirty="0" smtClean="0">
                <a:cs typeface="Aharoni" pitchFamily="2" charset="-79"/>
              </a:rPr>
              <a:t> basis </a:t>
            </a:r>
            <a:r>
              <a:rPr lang="en-US" sz="1800" dirty="0" err="1" smtClean="0">
                <a:cs typeface="Aharoni" pitchFamily="2" charset="-79"/>
              </a:rPr>
              <a:t>kaderisasi</a:t>
            </a:r>
            <a:r>
              <a:rPr lang="en-US" sz="1800" dirty="0" smtClean="0">
                <a:cs typeface="Aharoni" pitchFamily="2" charset="-79"/>
              </a:rPr>
              <a:t>, </a:t>
            </a:r>
            <a:r>
              <a:rPr lang="en-US" sz="1800" dirty="0" err="1" smtClean="0">
                <a:cs typeface="Aharoni" pitchFamily="2" charset="-79"/>
              </a:rPr>
              <a:t>dalam</a:t>
            </a:r>
            <a:r>
              <a:rPr lang="en-US" sz="1800" dirty="0" smtClean="0">
                <a:cs typeface="Aharoni" pitchFamily="2" charset="-79"/>
              </a:rPr>
              <a:t> </a:t>
            </a:r>
            <a:r>
              <a:rPr lang="en-US" sz="1800" dirty="0" err="1" smtClean="0">
                <a:cs typeface="Aharoni" pitchFamily="2" charset="-79"/>
              </a:rPr>
              <a:t>menyebarkan</a:t>
            </a:r>
            <a:r>
              <a:rPr lang="en-US" sz="1800" dirty="0" smtClean="0">
                <a:cs typeface="Aharoni" pitchFamily="2" charset="-79"/>
              </a:rPr>
              <a:t> </a:t>
            </a:r>
            <a:r>
              <a:rPr lang="en-US" sz="1800" dirty="0" err="1" smtClean="0">
                <a:cs typeface="Aharoni" pitchFamily="2" charset="-79"/>
              </a:rPr>
              <a:t>ajarannya</a:t>
            </a:r>
            <a:r>
              <a:rPr lang="en-US" sz="1800" dirty="0" smtClean="0">
                <a:cs typeface="Aharoni" pitchFamily="2" charset="-79"/>
              </a:rPr>
              <a:t> (</a:t>
            </a:r>
            <a:r>
              <a:rPr lang="en-US" sz="1800" dirty="0" err="1" smtClean="0">
                <a:cs typeface="Aharoni" pitchFamily="2" charset="-79"/>
              </a:rPr>
              <a:t>kelompok</a:t>
            </a:r>
            <a:r>
              <a:rPr lang="en-US" sz="1800" dirty="0" smtClean="0">
                <a:cs typeface="Aharoni" pitchFamily="2" charset="-79"/>
              </a:rPr>
              <a:t> </a:t>
            </a:r>
            <a:r>
              <a:rPr lang="en-US" sz="1800" dirty="0" err="1" smtClean="0">
                <a:cs typeface="Aharoni" pitchFamily="2" charset="-79"/>
              </a:rPr>
              <a:t>ini</a:t>
            </a:r>
            <a:r>
              <a:rPr lang="en-US" sz="1800" dirty="0" smtClean="0">
                <a:cs typeface="Aharoni" pitchFamily="2" charset="-79"/>
              </a:rPr>
              <a:t>) </a:t>
            </a:r>
            <a:r>
              <a:rPr lang="en-US" sz="1800" dirty="0" err="1" smtClean="0">
                <a:cs typeface="Aharoni" pitchFamily="2" charset="-79"/>
              </a:rPr>
              <a:t>menyasar</a:t>
            </a:r>
            <a:r>
              <a:rPr lang="en-US" sz="1800" dirty="0" smtClean="0">
                <a:cs typeface="Aharoni" pitchFamily="2" charset="-79"/>
              </a:rPr>
              <a:t> </a:t>
            </a:r>
            <a:r>
              <a:rPr lang="en-US" sz="1800" dirty="0" err="1" smtClean="0">
                <a:cs typeface="Aharoni" pitchFamily="2" charset="-79"/>
              </a:rPr>
              <a:t>organisasi</a:t>
            </a:r>
            <a:r>
              <a:rPr lang="en-US" sz="1800" dirty="0" smtClean="0">
                <a:cs typeface="Aharoni" pitchFamily="2" charset="-79"/>
              </a:rPr>
              <a:t> </a:t>
            </a:r>
            <a:r>
              <a:rPr lang="en-US" sz="1800" dirty="0" err="1" smtClean="0">
                <a:cs typeface="Aharoni" pitchFamily="2" charset="-79"/>
              </a:rPr>
              <a:t>kemahasiswaan</a:t>
            </a:r>
            <a:r>
              <a:rPr lang="en-US" sz="1800" dirty="0" smtClean="0">
                <a:cs typeface="Aharoni" pitchFamily="2" charset="-79"/>
              </a:rPr>
              <a:t> </a:t>
            </a:r>
            <a:r>
              <a:rPr lang="en-US" sz="1800" dirty="0" err="1" smtClean="0">
                <a:cs typeface="Aharoni" pitchFamily="2" charset="-79"/>
              </a:rPr>
              <a:t>seperti</a:t>
            </a:r>
            <a:r>
              <a:rPr lang="en-US" sz="1800" dirty="0" smtClean="0">
                <a:cs typeface="Aharoni" pitchFamily="2" charset="-79"/>
              </a:rPr>
              <a:t> </a:t>
            </a:r>
            <a:r>
              <a:rPr lang="en-US" sz="1800" dirty="0" err="1" smtClean="0">
                <a:cs typeface="Aharoni" pitchFamily="2" charset="-79"/>
              </a:rPr>
              <a:t>lembaga</a:t>
            </a:r>
            <a:r>
              <a:rPr lang="en-US" sz="1800" dirty="0" smtClean="0">
                <a:cs typeface="Aharoni" pitchFamily="2" charset="-79"/>
              </a:rPr>
              <a:t> </a:t>
            </a:r>
            <a:r>
              <a:rPr lang="en-US" sz="1800" dirty="0" err="1" smtClean="0">
                <a:cs typeface="Aharoni" pitchFamily="2" charset="-79"/>
              </a:rPr>
              <a:t>Dakwah</a:t>
            </a:r>
            <a:r>
              <a:rPr lang="en-US" sz="1800" dirty="0" smtClean="0">
                <a:cs typeface="Aharoni" pitchFamily="2" charset="-79"/>
              </a:rPr>
              <a:t> </a:t>
            </a:r>
            <a:r>
              <a:rPr lang="en-US" sz="1800" dirty="0" err="1" smtClean="0">
                <a:cs typeface="Aharoni" pitchFamily="2" charset="-79"/>
              </a:rPr>
              <a:t>kemahasisswaan</a:t>
            </a:r>
            <a:r>
              <a:rPr lang="en-US" sz="1800" dirty="0" smtClean="0">
                <a:cs typeface="Aharoni" pitchFamily="2" charset="-79"/>
              </a:rPr>
              <a:t> </a:t>
            </a:r>
            <a:r>
              <a:rPr lang="en-US" sz="1800" dirty="0" err="1" smtClean="0">
                <a:cs typeface="Aharoni" pitchFamily="2" charset="-79"/>
              </a:rPr>
              <a:t>dan</a:t>
            </a:r>
            <a:r>
              <a:rPr lang="en-US" sz="1800" dirty="0" smtClean="0">
                <a:cs typeface="Aharoni" pitchFamily="2" charset="-79"/>
              </a:rPr>
              <a:t> </a:t>
            </a:r>
            <a:r>
              <a:rPr lang="en-US" sz="1800" dirty="0" err="1" smtClean="0">
                <a:cs typeface="Aharoni" pitchFamily="2" charset="-79"/>
              </a:rPr>
              <a:t>lembaga</a:t>
            </a:r>
            <a:r>
              <a:rPr lang="en-US" sz="1800" dirty="0" smtClean="0">
                <a:cs typeface="Aharoni" pitchFamily="2" charset="-79"/>
              </a:rPr>
              <a:t> </a:t>
            </a:r>
            <a:r>
              <a:rPr lang="en-US" sz="1800" dirty="0" err="1" smtClean="0">
                <a:cs typeface="Aharoni" pitchFamily="2" charset="-79"/>
              </a:rPr>
              <a:t>dakwah</a:t>
            </a:r>
            <a:r>
              <a:rPr lang="en-US" sz="1800" dirty="0" smtClean="0">
                <a:cs typeface="Aharoni" pitchFamily="2" charset="-79"/>
              </a:rPr>
              <a:t> </a:t>
            </a:r>
            <a:r>
              <a:rPr lang="en-US" sz="1800" dirty="0" err="1" smtClean="0">
                <a:cs typeface="Aharoni" pitchFamily="2" charset="-79"/>
              </a:rPr>
              <a:t>fakultas</a:t>
            </a:r>
            <a:endParaRPr lang="en-US" sz="1800" dirty="0" smtClean="0">
              <a:cs typeface="Aharoni" pitchFamily="2" charset="-79"/>
            </a:endParaRPr>
          </a:p>
          <a:p>
            <a:pPr marL="0" indent="0">
              <a:buNone/>
            </a:pPr>
            <a:r>
              <a:rPr lang="en-US" sz="1800" dirty="0" smtClean="0">
                <a:cs typeface="Aharoni" pitchFamily="2" charset="-79"/>
              </a:rPr>
              <a:t>Tirto.id (31 </a:t>
            </a:r>
            <a:r>
              <a:rPr lang="en-US" sz="1800" dirty="0" err="1" smtClean="0">
                <a:cs typeface="Aharoni" pitchFamily="2" charset="-79"/>
              </a:rPr>
              <a:t>mei</a:t>
            </a:r>
            <a:r>
              <a:rPr lang="en-US" sz="1800" dirty="0" smtClean="0">
                <a:cs typeface="Aharoni" pitchFamily="2" charset="-79"/>
              </a:rPr>
              <a:t> 2019)</a:t>
            </a:r>
          </a:p>
        </p:txBody>
      </p:sp>
    </p:spTree>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err="1"/>
              <a:t>ketidakmampuan</a:t>
            </a:r>
            <a:r>
              <a:rPr lang="en-US" dirty="0"/>
              <a:t> </a:t>
            </a:r>
            <a:r>
              <a:rPr lang="en-US" dirty="0" err="1"/>
              <a:t>menangkal</a:t>
            </a:r>
            <a:r>
              <a:rPr lang="en-US" dirty="0"/>
              <a:t> </a:t>
            </a:r>
            <a:r>
              <a:rPr lang="en-US" dirty="0" err="1"/>
              <a:t>penguatan</a:t>
            </a:r>
            <a:r>
              <a:rPr lang="en-US" dirty="0"/>
              <a:t> </a:t>
            </a:r>
            <a:r>
              <a:rPr lang="en-US" dirty="0" err="1"/>
              <a:t>intoleransi</a:t>
            </a:r>
            <a:r>
              <a:rPr lang="en-US" dirty="0"/>
              <a:t>, </a:t>
            </a:r>
            <a:r>
              <a:rPr lang="en-US" dirty="0" err="1"/>
              <a:t>penyebaran</a:t>
            </a:r>
            <a:r>
              <a:rPr lang="en-US" dirty="0"/>
              <a:t> </a:t>
            </a:r>
            <a:r>
              <a:rPr lang="en-US" dirty="0" err="1"/>
              <a:t>radikalisme</a:t>
            </a:r>
            <a:r>
              <a:rPr lang="en-US" dirty="0"/>
              <a:t>, </a:t>
            </a:r>
            <a:r>
              <a:rPr lang="en-US" dirty="0" err="1"/>
              <a:t>penguatan</a:t>
            </a:r>
            <a:r>
              <a:rPr lang="en-US" dirty="0"/>
              <a:t> </a:t>
            </a:r>
            <a:r>
              <a:rPr lang="en-US" dirty="0" err="1"/>
              <a:t>konservatisme</a:t>
            </a:r>
            <a:r>
              <a:rPr lang="en-US" dirty="0"/>
              <a:t> </a:t>
            </a:r>
            <a:r>
              <a:rPr lang="en-US" dirty="0" err="1"/>
              <a:t>keagamaan</a:t>
            </a:r>
            <a:r>
              <a:rPr lang="en-US" dirty="0"/>
              <a:t> </a:t>
            </a:r>
            <a:r>
              <a:rPr lang="en-US" dirty="0" err="1"/>
              <a:t>dan</a:t>
            </a:r>
            <a:r>
              <a:rPr lang="en-US" dirty="0"/>
              <a:t> </a:t>
            </a:r>
            <a:r>
              <a:rPr lang="en-US" dirty="0" err="1"/>
              <a:t>afirmasi</a:t>
            </a:r>
            <a:r>
              <a:rPr lang="en-US" dirty="0"/>
              <a:t> </a:t>
            </a:r>
            <a:r>
              <a:rPr lang="en-US" dirty="0" err="1"/>
              <a:t>atas</a:t>
            </a:r>
            <a:r>
              <a:rPr lang="en-US" dirty="0"/>
              <a:t> </a:t>
            </a:r>
            <a:r>
              <a:rPr lang="en-US" dirty="0" err="1"/>
              <a:t>ekstremisme</a:t>
            </a:r>
            <a:r>
              <a:rPr lang="en-US" dirty="0"/>
              <a:t> </a:t>
            </a:r>
            <a:r>
              <a:rPr lang="en-US" dirty="0" err="1"/>
              <a:t>kekerasan</a:t>
            </a:r>
            <a:r>
              <a:rPr lang="en-US" dirty="0"/>
              <a:t> di </a:t>
            </a:r>
            <a:r>
              <a:rPr lang="en-US" dirty="0" err="1"/>
              <a:t>dalam</a:t>
            </a:r>
            <a:r>
              <a:rPr lang="en-US" dirty="0"/>
              <a:t> </a:t>
            </a:r>
            <a:r>
              <a:rPr lang="en-US" dirty="0" err="1"/>
              <a:t>tubuh</a:t>
            </a:r>
            <a:r>
              <a:rPr lang="en-US" dirty="0"/>
              <a:t> </a:t>
            </a:r>
            <a:r>
              <a:rPr lang="en-US" dirty="0" err="1"/>
              <a:t>mereka</a:t>
            </a:r>
            <a:r>
              <a:rPr lang="en-US" dirty="0"/>
              <a:t> </a:t>
            </a:r>
            <a:r>
              <a:rPr lang="en-US" dirty="0" err="1"/>
              <a:t>sendiri</a:t>
            </a:r>
            <a:r>
              <a:rPr lang="en-US" dirty="0"/>
              <a:t>. </a:t>
            </a:r>
            <a:r>
              <a:rPr lang="en-US" dirty="0" err="1"/>
              <a:t>Riset</a:t>
            </a:r>
            <a:r>
              <a:rPr lang="en-US" dirty="0"/>
              <a:t> </a:t>
            </a:r>
            <a:r>
              <a:rPr lang="en-US" dirty="0" err="1"/>
              <a:t>beberapa</a:t>
            </a:r>
            <a:r>
              <a:rPr lang="en-US" dirty="0"/>
              <a:t> </a:t>
            </a:r>
            <a:r>
              <a:rPr lang="en-US" dirty="0" err="1"/>
              <a:t>lembaga</a:t>
            </a:r>
            <a:r>
              <a:rPr lang="en-US" dirty="0"/>
              <a:t> </a:t>
            </a:r>
            <a:r>
              <a:rPr lang="en-US" dirty="0" err="1"/>
              <a:t>sebagaimana</a:t>
            </a:r>
            <a:r>
              <a:rPr lang="en-US" dirty="0"/>
              <a:t> </a:t>
            </a:r>
            <a:r>
              <a:rPr lang="en-US" dirty="0" err="1"/>
              <a:t>diulas</a:t>
            </a:r>
            <a:r>
              <a:rPr lang="en-US" dirty="0"/>
              <a:t> </a:t>
            </a:r>
            <a:r>
              <a:rPr lang="en-US" dirty="0" err="1"/>
              <a:t>sebagian</a:t>
            </a:r>
            <a:r>
              <a:rPr lang="en-US" dirty="0"/>
              <a:t> di </a:t>
            </a:r>
            <a:r>
              <a:rPr lang="en-US" dirty="0" err="1"/>
              <a:t>muka</a:t>
            </a:r>
            <a:r>
              <a:rPr lang="en-US" dirty="0"/>
              <a:t> </a:t>
            </a:r>
            <a:r>
              <a:rPr lang="en-US" dirty="0" err="1"/>
              <a:t>menjelaskan</a:t>
            </a:r>
            <a:r>
              <a:rPr lang="en-US" dirty="0"/>
              <a:t> </a:t>
            </a:r>
            <a:r>
              <a:rPr lang="en-US" dirty="0" err="1"/>
              <a:t>fenomena</a:t>
            </a:r>
            <a:r>
              <a:rPr lang="en-US" dirty="0"/>
              <a:t> </a:t>
            </a:r>
            <a:r>
              <a:rPr lang="en-US" dirty="0" err="1"/>
              <a:t>itu</a:t>
            </a:r>
            <a:r>
              <a:rPr lang="en-US" dirty="0"/>
              <a:t> </a:t>
            </a:r>
            <a:r>
              <a:rPr lang="en-US" dirty="0" err="1"/>
              <a:t>secara</a:t>
            </a:r>
            <a:r>
              <a:rPr lang="en-US" dirty="0"/>
              <a:t> </a:t>
            </a:r>
            <a:r>
              <a:rPr lang="en-US" dirty="0" err="1"/>
              <a:t>benderang</a:t>
            </a:r>
            <a:r>
              <a:rPr lang="en-US" dirty="0" smtClean="0"/>
              <a:t>.</a:t>
            </a:r>
          </a:p>
          <a:p>
            <a:endParaRPr lang="en-US" dirty="0" smtClean="0"/>
          </a:p>
          <a:p>
            <a:endParaRPr lang="en-US" dirty="0"/>
          </a:p>
        </p:txBody>
      </p:sp>
    </p:spTree>
    <p:extLst>
      <p:ext uri="{BB962C8B-B14F-4D97-AF65-F5344CB8AC3E}">
        <p14:creationId xmlns:p14="http://schemas.microsoft.com/office/powerpoint/2010/main" val="1148309452"/>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Diskusi</a:t>
            </a:r>
            <a:r>
              <a:rPr lang="en-US" dirty="0" smtClean="0"/>
              <a:t> :</a:t>
            </a: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641081964"/>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Judul 1"/>
          <p:cNvSpPr>
            <a:spLocks noGrp="1"/>
          </p:cNvSpPr>
          <p:nvPr>
            <p:ph type="title"/>
          </p:nvPr>
        </p:nvSpPr>
        <p:spPr/>
        <p:txBody>
          <a:bodyPr/>
          <a:lstStyle/>
          <a:p>
            <a:r>
              <a:rPr lang="id-ID" altLang="id-ID" smtClean="0"/>
              <a:t>Apa Itu Deradikalisasi Kampus?</a:t>
            </a:r>
          </a:p>
        </p:txBody>
      </p:sp>
      <p:sp>
        <p:nvSpPr>
          <p:cNvPr id="17411" name="Tampungan Konten 2"/>
          <p:cNvSpPr>
            <a:spLocks noGrp="1"/>
          </p:cNvSpPr>
          <p:nvPr>
            <p:ph idx="1"/>
          </p:nvPr>
        </p:nvSpPr>
        <p:spPr/>
        <p:txBody>
          <a:bodyPr/>
          <a:lstStyle/>
          <a:p>
            <a:r>
              <a:rPr lang="en-US" altLang="id-ID" smtClean="0"/>
              <a:t>Deradikalisasi adalah program yang bertujuan menetralkan pemikiran-pemikiran mereka yang sudah terpapar radikalisme agar kembali menjadi bagian dari masyarakat yang biasa (bnpt.or.id)</a:t>
            </a:r>
          </a:p>
          <a:p>
            <a:r>
              <a:rPr lang="en-US" altLang="id-ID" smtClean="0"/>
              <a:t>Intoleransi sebagai bibit dari paham radikal (majalah.tempo.co, 27 Mei 2018)</a:t>
            </a:r>
          </a:p>
          <a:p>
            <a:r>
              <a:rPr lang="en-US" altLang="id-ID" smtClean="0"/>
              <a:t>Pemahaman agama yang kaku dan mudah mencap sesat yang tidak sependapat (majalah.tempo.co, 27 Mei 2018)</a:t>
            </a:r>
            <a:endParaRPr lang="id-ID" altLang="id-ID" smtClean="0"/>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Judul 1"/>
          <p:cNvSpPr>
            <a:spLocks noGrp="1"/>
          </p:cNvSpPr>
          <p:nvPr>
            <p:ph type="title"/>
          </p:nvPr>
        </p:nvSpPr>
        <p:spPr>
          <a:xfrm>
            <a:off x="912813" y="304800"/>
            <a:ext cx="9982200" cy="2438400"/>
          </a:xfrm>
        </p:spPr>
        <p:txBody>
          <a:bodyPr/>
          <a:lstStyle/>
          <a:p>
            <a:r>
              <a:rPr lang="en-US" i="1" dirty="0" err="1" smtClean="0"/>
              <a:t>Pertanyaan</a:t>
            </a:r>
            <a:r>
              <a:rPr lang="en-US" i="1" dirty="0" smtClean="0"/>
              <a:t> </a:t>
            </a:r>
            <a:r>
              <a:rPr lang="en-US" i="1" dirty="0" err="1" smtClean="0"/>
              <a:t>Kritis</a:t>
            </a:r>
            <a:r>
              <a:rPr lang="en-US" i="1" dirty="0" smtClean="0"/>
              <a:t> : </a:t>
            </a:r>
            <a:r>
              <a:rPr lang="en-US" dirty="0" smtClean="0"/>
              <a:t/>
            </a:r>
            <a:br>
              <a:rPr lang="en-US" dirty="0" smtClean="0"/>
            </a:br>
            <a:r>
              <a:rPr lang="en-US" dirty="0" smtClean="0"/>
              <a:t/>
            </a:r>
            <a:br>
              <a:rPr lang="en-US" dirty="0" smtClean="0"/>
            </a:br>
            <a:r>
              <a:rPr lang="en-US" dirty="0" smtClean="0"/>
              <a:t>APA ITU RADIKAL? </a:t>
            </a:r>
            <a:br>
              <a:rPr lang="en-US" dirty="0" smtClean="0"/>
            </a:br>
            <a:r>
              <a:rPr lang="en-US" sz="2800" dirty="0" smtClean="0"/>
              <a:t>Yang </a:t>
            </a:r>
            <a:r>
              <a:rPr lang="en-US" sz="2800" dirty="0" err="1" smtClean="0"/>
              <a:t>dimaksud</a:t>
            </a:r>
            <a:r>
              <a:rPr lang="en-US" sz="2800" dirty="0" smtClean="0"/>
              <a:t> </a:t>
            </a:r>
            <a:r>
              <a:rPr lang="en-US" sz="2800" dirty="0" err="1" smtClean="0"/>
              <a:t>dalam</a:t>
            </a:r>
            <a:r>
              <a:rPr lang="en-US" sz="2800" dirty="0" smtClean="0"/>
              <a:t> Program </a:t>
            </a:r>
            <a:r>
              <a:rPr lang="en-US" sz="2800" dirty="0" err="1" smtClean="0"/>
              <a:t>Deradikalisasi</a:t>
            </a:r>
            <a:endParaRPr lang="id-ID" sz="2800" dirty="0" smtClean="0"/>
          </a:p>
        </p:txBody>
      </p:sp>
      <p:sp>
        <p:nvSpPr>
          <p:cNvPr id="18435" name="Tampungan Konten 2"/>
          <p:cNvSpPr>
            <a:spLocks noGrp="1"/>
          </p:cNvSpPr>
          <p:nvPr>
            <p:ph idx="1"/>
          </p:nvPr>
        </p:nvSpPr>
        <p:spPr>
          <a:xfrm>
            <a:off x="912813" y="3200400"/>
            <a:ext cx="10287000" cy="2895600"/>
          </a:xfrm>
        </p:spPr>
        <p:txBody>
          <a:bodyPr/>
          <a:lstStyle/>
          <a:p>
            <a:pPr marL="0" indent="0">
              <a:buFont typeface="Arial" pitchFamily="34" charset="0"/>
              <a:buNone/>
            </a:pPr>
            <a:r>
              <a:rPr lang="en-US" sz="3200" smtClean="0"/>
              <a:t>AGAMA mana yang di maksud dalam kalimat “tafsir kaku terhadap dogma agama”??</a:t>
            </a:r>
          </a:p>
          <a:p>
            <a:pPr marL="0" indent="0">
              <a:buFont typeface="Arial" pitchFamily="34" charset="0"/>
              <a:buNone/>
            </a:pPr>
            <a:endParaRPr lang="en-US" sz="3200" smtClean="0"/>
          </a:p>
          <a:p>
            <a:pPr marL="0" indent="0">
              <a:buFont typeface="Arial" pitchFamily="34" charset="0"/>
              <a:buNone/>
            </a:pPr>
            <a:r>
              <a:rPr lang="en-US" sz="3200" smtClean="0"/>
              <a:t>Apa yang dimaksud KAKU atau INTOLERAN???</a:t>
            </a:r>
          </a:p>
          <a:p>
            <a:pPr marL="0" indent="0">
              <a:buFont typeface="Arial" pitchFamily="34" charset="0"/>
              <a:buNone/>
            </a:pPr>
            <a:endParaRPr lang="en-US" smtClean="0"/>
          </a:p>
          <a:p>
            <a:pPr marL="0" indent="0">
              <a:buFont typeface="Arial" pitchFamily="34" charset="0"/>
              <a:buNone/>
            </a:pPr>
            <a:endParaRPr lang="id-ID" smtClean="0"/>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Judul 1"/>
          <p:cNvSpPr>
            <a:spLocks noGrp="1"/>
          </p:cNvSpPr>
          <p:nvPr>
            <p:ph type="title"/>
          </p:nvPr>
        </p:nvSpPr>
        <p:spPr/>
        <p:txBody>
          <a:bodyPr/>
          <a:lstStyle/>
          <a:p>
            <a:r>
              <a:rPr lang="en-US" altLang="id-ID" smtClean="0"/>
              <a:t>Jawabannya akan sampai pada kesimpulan bahwa: </a:t>
            </a:r>
            <a:endParaRPr lang="id-ID" altLang="id-ID" smtClean="0"/>
          </a:p>
        </p:txBody>
      </p:sp>
      <p:sp>
        <p:nvSpPr>
          <p:cNvPr id="20483" name="Tampungan Konten 2">
            <a:extLst>
              <a:ext uri="{FF2B5EF4-FFF2-40B4-BE49-F238E27FC236}"/>
            </a:extLst>
          </p:cNvPr>
          <p:cNvSpPr>
            <a:spLocks noGrp="1"/>
          </p:cNvSpPr>
          <p:nvPr>
            <p:ph idx="1"/>
          </p:nvPr>
        </p:nvSpPr>
        <p:spPr/>
        <p:txBody>
          <a:bodyPr/>
          <a:lstStyle/>
          <a:p>
            <a:pPr marL="0" indent="0">
              <a:buFont typeface="Arial" pitchFamily="34" charset="0"/>
              <a:buNone/>
              <a:defRPr/>
            </a:pPr>
            <a:r>
              <a:rPr lang="en-US" altLang="id-ID" dirty="0"/>
              <a:t>Program </a:t>
            </a:r>
            <a:r>
              <a:rPr lang="id-ID" altLang="id-ID" dirty="0" err="1"/>
              <a:t>Deradikalisasi</a:t>
            </a:r>
            <a:r>
              <a:rPr lang="id-ID" altLang="id-ID" dirty="0"/>
              <a:t> Kampus</a:t>
            </a:r>
            <a:r>
              <a:rPr lang="en-US" altLang="id-ID" dirty="0"/>
              <a:t> </a:t>
            </a:r>
            <a:r>
              <a:rPr lang="id-ID" altLang="id-ID" dirty="0"/>
              <a:t>=</a:t>
            </a:r>
            <a:r>
              <a:rPr lang="en-US" altLang="id-ID" dirty="0"/>
              <a:t> </a:t>
            </a:r>
            <a:r>
              <a:rPr lang="id-ID" altLang="id-ID" dirty="0"/>
              <a:t>Ketakutan</a:t>
            </a:r>
            <a:r>
              <a:rPr lang="en-US" altLang="id-ID" dirty="0"/>
              <a:t> (</a:t>
            </a:r>
            <a:r>
              <a:rPr lang="en-US" altLang="id-ID" dirty="0" err="1"/>
              <a:t>Phobi</a:t>
            </a:r>
            <a:r>
              <a:rPr lang="en-US" altLang="id-ID" dirty="0"/>
              <a:t>)</a:t>
            </a:r>
            <a:r>
              <a:rPr lang="id-ID" altLang="id-ID" dirty="0"/>
              <a:t> Pada Islam Ideologis-Politis </a:t>
            </a:r>
            <a:endParaRPr lang="en-US" altLang="id-ID" dirty="0"/>
          </a:p>
          <a:p>
            <a:pPr marL="0" indent="0">
              <a:buFont typeface="Arial" pitchFamily="34" charset="0"/>
              <a:buNone/>
              <a:defRPr/>
            </a:pPr>
            <a:r>
              <a:rPr lang="en-US" altLang="id-ID" dirty="0"/>
              <a:t>Karena Islam </a:t>
            </a:r>
            <a:r>
              <a:rPr lang="en-US" altLang="id-ID" dirty="0" err="1"/>
              <a:t>ideologis</a:t>
            </a:r>
            <a:r>
              <a:rPr lang="en-US" altLang="id-ID" dirty="0"/>
              <a:t> </a:t>
            </a:r>
            <a:r>
              <a:rPr lang="en-US" altLang="id-ID" dirty="0" err="1"/>
              <a:t>politis</a:t>
            </a:r>
            <a:r>
              <a:rPr lang="en-US" altLang="id-ID" dirty="0"/>
              <a:t> </a:t>
            </a:r>
            <a:r>
              <a:rPr lang="en-US" altLang="id-ID" dirty="0" err="1"/>
              <a:t>berpeluang</a:t>
            </a:r>
            <a:r>
              <a:rPr lang="en-US" altLang="id-ID" dirty="0"/>
              <a:t> </a:t>
            </a:r>
            <a:r>
              <a:rPr lang="en-US" altLang="id-ID" dirty="0" err="1"/>
              <a:t>diterima</a:t>
            </a:r>
            <a:r>
              <a:rPr lang="en-US" altLang="id-ID" dirty="0"/>
              <a:t> di </a:t>
            </a:r>
            <a:r>
              <a:rPr lang="en-US" altLang="id-ID" dirty="0" err="1"/>
              <a:t>kampus</a:t>
            </a:r>
            <a:r>
              <a:rPr lang="en-US" altLang="id-ID" dirty="0"/>
              <a:t> yang </a:t>
            </a:r>
            <a:r>
              <a:rPr lang="en-US" altLang="id-ID" dirty="0" err="1"/>
              <a:t>merupakan</a:t>
            </a:r>
            <a:r>
              <a:rPr lang="en-US" altLang="id-ID" dirty="0"/>
              <a:t> </a:t>
            </a:r>
            <a:r>
              <a:rPr lang="en-US" altLang="id-ID" dirty="0" err="1"/>
              <a:t>komunitas</a:t>
            </a:r>
            <a:r>
              <a:rPr lang="en-US" altLang="id-ID" dirty="0"/>
              <a:t> </a:t>
            </a:r>
            <a:r>
              <a:rPr lang="en-US" altLang="id-ID" dirty="0" err="1"/>
              <a:t>intelektual</a:t>
            </a:r>
            <a:r>
              <a:rPr lang="en-US" altLang="id-ID" dirty="0"/>
              <a:t> yang </a:t>
            </a:r>
            <a:r>
              <a:rPr lang="en-US" altLang="id-ID" dirty="0" err="1"/>
              <a:t>berfikir</a:t>
            </a:r>
            <a:r>
              <a:rPr lang="en-US" altLang="id-ID" dirty="0"/>
              <a:t> </a:t>
            </a:r>
            <a:r>
              <a:rPr lang="en-US" altLang="id-ID" dirty="0" err="1"/>
              <a:t>kritis</a:t>
            </a:r>
            <a:r>
              <a:rPr lang="en-US" altLang="id-ID" dirty="0"/>
              <a:t> yang </a:t>
            </a:r>
            <a:r>
              <a:rPr lang="en-US" altLang="id-ID" dirty="0" err="1"/>
              <a:t>selalu</a:t>
            </a:r>
            <a:r>
              <a:rPr lang="en-US" altLang="id-ID" dirty="0"/>
              <a:t> </a:t>
            </a:r>
            <a:r>
              <a:rPr lang="en-US" altLang="id-ID" dirty="0" err="1"/>
              <a:t>mencari</a:t>
            </a:r>
            <a:r>
              <a:rPr lang="en-US" altLang="id-ID" dirty="0"/>
              <a:t> </a:t>
            </a:r>
            <a:r>
              <a:rPr lang="en-US" altLang="id-ID" dirty="0" err="1"/>
              <a:t>serta</a:t>
            </a:r>
            <a:r>
              <a:rPr lang="en-US" altLang="id-ID" dirty="0"/>
              <a:t> </a:t>
            </a:r>
            <a:r>
              <a:rPr lang="en-US" altLang="id-ID" dirty="0" err="1"/>
              <a:t>berpihak</a:t>
            </a:r>
            <a:r>
              <a:rPr lang="en-US" altLang="id-ID" dirty="0"/>
              <a:t> pada </a:t>
            </a:r>
            <a:r>
              <a:rPr lang="en-US" altLang="id-ID" dirty="0" err="1"/>
              <a:t>kebenaran</a:t>
            </a:r>
            <a:endParaRPr lang="en-US" altLang="id-ID" dirty="0"/>
          </a:p>
          <a:p>
            <a:pPr marL="0" indent="0">
              <a:buFont typeface="Arial" pitchFamily="34" charset="0"/>
              <a:buNone/>
              <a:defRPr/>
            </a:pPr>
            <a:r>
              <a:rPr lang="en-US" altLang="id-ID" dirty="0">
                <a:sym typeface="Wingdings" panose="05000000000000000000" pitchFamily="2" charset="2"/>
              </a:rPr>
              <a:t> </a:t>
            </a:r>
            <a:r>
              <a:rPr lang="en-US" altLang="id-ID" dirty="0" err="1"/>
              <a:t>Jika</a:t>
            </a:r>
            <a:r>
              <a:rPr lang="en-US" altLang="id-ID" dirty="0"/>
              <a:t> </a:t>
            </a:r>
            <a:r>
              <a:rPr lang="en-US" altLang="id-ID" dirty="0" err="1"/>
              <a:t>dibiarkan</a:t>
            </a:r>
            <a:r>
              <a:rPr lang="en-US" altLang="id-ID" dirty="0"/>
              <a:t> </a:t>
            </a:r>
            <a:r>
              <a:rPr lang="en-US" altLang="id-ID" dirty="0" err="1"/>
              <a:t>akan</a:t>
            </a:r>
            <a:r>
              <a:rPr lang="en-US" altLang="id-ID" dirty="0"/>
              <a:t> </a:t>
            </a:r>
            <a:r>
              <a:rPr lang="en-US" altLang="id-ID" dirty="0" err="1"/>
              <a:t>mengganggu</a:t>
            </a:r>
            <a:r>
              <a:rPr lang="en-US" altLang="id-ID" dirty="0"/>
              <a:t> </a:t>
            </a:r>
            <a:r>
              <a:rPr lang="en-US" altLang="id-ID" dirty="0" err="1"/>
              <a:t>ketenangan</a:t>
            </a:r>
            <a:r>
              <a:rPr lang="en-US" altLang="id-ID" dirty="0"/>
              <a:t> dan </a:t>
            </a:r>
            <a:r>
              <a:rPr lang="en-US" altLang="id-ID" dirty="0" err="1"/>
              <a:t>keberlangsungan</a:t>
            </a:r>
            <a:r>
              <a:rPr lang="en-US" altLang="id-ID" dirty="0"/>
              <a:t> </a:t>
            </a:r>
            <a:r>
              <a:rPr lang="en-US" altLang="id-ID" dirty="0" err="1"/>
              <a:t>sistem</a:t>
            </a:r>
            <a:r>
              <a:rPr lang="en-US" altLang="id-ID" dirty="0"/>
              <a:t> </a:t>
            </a:r>
            <a:r>
              <a:rPr lang="en-US" altLang="id-ID" dirty="0" err="1"/>
              <a:t>sekuler-kapitalis</a:t>
            </a:r>
            <a:r>
              <a:rPr lang="en-US" altLang="id-ID" dirty="0"/>
              <a:t> </a:t>
            </a:r>
            <a:r>
              <a:rPr lang="en-US" altLang="id-ID" dirty="0" err="1"/>
              <a:t>sehingga</a:t>
            </a:r>
            <a:r>
              <a:rPr lang="en-US" altLang="id-ID" dirty="0"/>
              <a:t> </a:t>
            </a:r>
            <a:r>
              <a:rPr lang="en-US" altLang="id-ID" dirty="0" err="1"/>
              <a:t>harus</a:t>
            </a:r>
            <a:r>
              <a:rPr lang="en-US" altLang="id-ID" dirty="0"/>
              <a:t> </a:t>
            </a:r>
            <a:r>
              <a:rPr lang="en-US" altLang="id-ID" dirty="0" err="1"/>
              <a:t>ada</a:t>
            </a:r>
            <a:r>
              <a:rPr lang="en-US" altLang="id-ID" dirty="0"/>
              <a:t> </a:t>
            </a:r>
            <a:r>
              <a:rPr lang="en-US" altLang="id-ID" dirty="0" err="1"/>
              <a:t>langkah</a:t>
            </a:r>
            <a:r>
              <a:rPr lang="en-US" altLang="id-ID" dirty="0"/>
              <a:t> </a:t>
            </a:r>
            <a:r>
              <a:rPr lang="en-US" altLang="id-ID" dirty="0" err="1"/>
              <a:t>dalam</a:t>
            </a:r>
            <a:r>
              <a:rPr lang="en-US" altLang="id-ID" dirty="0"/>
              <a:t> </a:t>
            </a:r>
            <a:r>
              <a:rPr lang="en-US" altLang="id-ID" dirty="0" err="1"/>
              <a:t>menanganinya</a:t>
            </a:r>
            <a:endParaRPr lang="en-US" altLang="id-ID" dirty="0"/>
          </a:p>
          <a:p>
            <a:pPr marL="0" indent="0">
              <a:buFont typeface="Arial" pitchFamily="34" charset="0"/>
              <a:buNone/>
              <a:defRPr/>
            </a:pPr>
            <a:endParaRPr lang="id-ID" altLang="id-ID" dirty="0"/>
          </a:p>
          <a:p>
            <a:pPr>
              <a:defRPr/>
            </a:pPr>
            <a:endParaRPr lang="id-ID" altLang="id-ID" dirty="0"/>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0" y="152400"/>
            <a:ext cx="11885613" cy="457200"/>
          </a:xfrm>
        </p:spPr>
        <p:txBody>
          <a:bodyPr/>
          <a:lstStyle/>
          <a:p>
            <a:pPr algn="ctr" eaLnBrk="1" hangingPunct="1"/>
            <a:r>
              <a:rPr lang="id-ID" altLang="id-ID" sz="3200" smtClean="0"/>
              <a:t>Deradikalisasi Kampus: Bukti </a:t>
            </a:r>
            <a:r>
              <a:rPr lang="en-US" altLang="id-ID" sz="3200" smtClean="0"/>
              <a:t>REPRESIVITAS rezim </a:t>
            </a:r>
          </a:p>
        </p:txBody>
      </p:sp>
      <p:graphicFrame>
        <p:nvGraphicFramePr>
          <p:cNvPr id="3" name="Diagram 2">
            <a:extLst>
              <a:ext uri="{FF2B5EF4-FFF2-40B4-BE49-F238E27FC236}"/>
            </a:extLst>
          </p:cNvPr>
          <p:cNvGraphicFramePr/>
          <p:nvPr/>
        </p:nvGraphicFramePr>
        <p:xfrm>
          <a:off x="0" y="720372"/>
          <a:ext cx="12038011" cy="61376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1293813" y="1981200"/>
            <a:ext cx="9601200" cy="2133600"/>
          </a:xfrm>
        </p:spPr>
        <p:txBody>
          <a:bodyPr/>
          <a:lstStyle/>
          <a:p>
            <a:r>
              <a:rPr lang="en-US" altLang="id-ID" smtClean="0"/>
              <a:t>Menelusuri Lebih Lanjut </a:t>
            </a:r>
            <a:r>
              <a:rPr lang="en-US" altLang="id-ID" b="1" smtClean="0"/>
              <a:t>Simpul</a:t>
            </a:r>
            <a:r>
              <a:rPr lang="en-US" altLang="id-ID" smtClean="0"/>
              <a:t> Program Deradikalisasi</a:t>
            </a:r>
            <a:r>
              <a:rPr lang="id-ID" altLang="id-ID" smtClean="0"/>
              <a:t/>
            </a:r>
            <a:br>
              <a:rPr lang="id-ID" altLang="id-ID" smtClean="0"/>
            </a:br>
            <a:endParaRPr lang="id-ID" altLang="id-ID" smtClean="0"/>
          </a:p>
        </p:txBody>
      </p:sp>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2"/>
          <p:cNvSpPr>
            <a:spLocks noGrp="1"/>
          </p:cNvSpPr>
          <p:nvPr>
            <p:ph idx="1"/>
          </p:nvPr>
        </p:nvSpPr>
        <p:spPr>
          <a:xfrm>
            <a:off x="989013" y="1524000"/>
            <a:ext cx="10439400" cy="4800600"/>
          </a:xfrm>
        </p:spPr>
        <p:txBody>
          <a:bodyPr/>
          <a:lstStyle/>
          <a:p>
            <a:pPr eaLnBrk="1" hangingPunct="1"/>
            <a:endParaRPr lang="en-US" smtClean="0"/>
          </a:p>
          <a:p>
            <a:pPr eaLnBrk="1" hangingPunct="1"/>
            <a:r>
              <a:rPr lang="en-US" smtClean="0"/>
              <a:t>AS mengeraskan kembali komitmennya untuk perangi ekstrimis dan teroris khusus pada Negara muslim dan menguatkan kembali komitmen kerjasama dalam hal ini.</a:t>
            </a:r>
          </a:p>
          <a:p>
            <a:pPr eaLnBrk="1" hangingPunct="1"/>
            <a:r>
              <a:rPr lang="en-US" smtClean="0"/>
              <a:t>Pada pesan Romadlonnya, Trump berkata,  “</a:t>
            </a:r>
            <a:r>
              <a:rPr lang="en-US" i="1" smtClean="0"/>
              <a:t>Saya mengulangi pesan yang saya sampaikan di Riyadh: Amerika akan selalu bersama dengan mitra kami melawan terorisme dan ideologi yang menyulutnya.” </a:t>
            </a:r>
            <a:r>
              <a:rPr lang="en-US" smtClean="0"/>
              <a:t>Dalam pertemuan NATO, Trump menyebut terorisme sebagai masalah dunia "nomor satu«.  Sekalipun Negara-Negara NATO berbeda pendapat tentang dana yang harus disumbangkan, namun para pejabat berjanji akan memperbaharui fokus memerangi terorisme. </a:t>
            </a:r>
          </a:p>
          <a:p>
            <a:pPr eaLnBrk="1" hangingPunct="1"/>
            <a:endParaRPr lang="en-US" smtClean="0"/>
          </a:p>
          <a:p>
            <a:pPr eaLnBrk="1" hangingPunct="1"/>
            <a:endParaRPr lang="en-US" smtClean="0"/>
          </a:p>
        </p:txBody>
      </p:sp>
      <p:sp>
        <p:nvSpPr>
          <p:cNvPr id="22531" name="TextBox 1"/>
          <p:cNvSpPr txBox="1">
            <a:spLocks noChangeArrowheads="1"/>
          </p:cNvSpPr>
          <p:nvPr/>
        </p:nvSpPr>
        <p:spPr bwMode="auto">
          <a:xfrm>
            <a:off x="1141413" y="533400"/>
            <a:ext cx="101346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US" altLang="en-US" sz="2400" b="1">
                <a:latin typeface="Century" pitchFamily="18" charset="0"/>
              </a:rPr>
              <a:t>Kepentingan Negara Adidaya di Balik Agenda War on Terror / Extrimist / Radical</a:t>
            </a:r>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Judul 1"/>
          <p:cNvSpPr>
            <a:spLocks noGrp="1"/>
          </p:cNvSpPr>
          <p:nvPr>
            <p:ph type="title"/>
          </p:nvPr>
        </p:nvSpPr>
        <p:spPr>
          <a:xfrm>
            <a:off x="760413" y="152400"/>
            <a:ext cx="10515600" cy="1524000"/>
          </a:xfrm>
        </p:spPr>
        <p:txBody>
          <a:bodyPr/>
          <a:lstStyle/>
          <a:p>
            <a:pPr algn="ctr"/>
            <a:r>
              <a:rPr lang="en-US" altLang="en-US" sz="2800" b="1" smtClean="0"/>
              <a:t>Kepentingan Negara Adidaya di Balik Agenda War on Terror / Extrimist / Radical</a:t>
            </a:r>
            <a:r>
              <a:rPr lang="en-US" altLang="en-US" b="1" smtClean="0"/>
              <a:t/>
            </a:r>
            <a:br>
              <a:rPr lang="en-US" altLang="en-US" b="1" smtClean="0"/>
            </a:br>
            <a:endParaRPr lang="id-ID" smtClean="0"/>
          </a:p>
        </p:txBody>
      </p:sp>
      <p:sp>
        <p:nvSpPr>
          <p:cNvPr id="23555" name="Tampungan Konten 2"/>
          <p:cNvSpPr>
            <a:spLocks noGrp="1"/>
          </p:cNvSpPr>
          <p:nvPr>
            <p:ph idx="1"/>
          </p:nvPr>
        </p:nvSpPr>
        <p:spPr>
          <a:xfrm>
            <a:off x="455613" y="1828800"/>
            <a:ext cx="11506200" cy="4343400"/>
          </a:xfrm>
        </p:spPr>
        <p:txBody>
          <a:bodyPr/>
          <a:lstStyle/>
          <a:p>
            <a:pPr eaLnBrk="1" hangingPunct="1"/>
            <a:r>
              <a:rPr lang="en-US" sz="2000" smtClean="0"/>
              <a:t>ISIS yang menjadi musuh bersama dimainkan untuk kepentingan menyerang gerakan yang akan hidupkan kembali Khilafah dan Islam ideologi.  Pemboman di Inggris, konflik di Marawi Filipina Selatan dan Kampung Melayu menjadi pembenaran untuk memerangi daulah Islam.  Sebuah keputusan yang terus dipaksakan karena sesungguhnya perang antara haq dan bathil tidak pernah padam.</a:t>
            </a:r>
          </a:p>
          <a:p>
            <a:pPr eaLnBrk="1" hangingPunct="1"/>
            <a:r>
              <a:rPr lang="en-US" sz="2000" smtClean="0"/>
              <a:t>Disinyalir bahwa rentetan pidato Trump, KTT NATO lalu diikuti peristiwa Inggris, Marawi dan Kampung Melayu adalah rekayasa untuk segera menjegal aktivitas yang mengganggu keamanan dengan UU setaraf </a:t>
            </a:r>
            <a:r>
              <a:rPr lang="en-US" sz="2000" i="1" smtClean="0"/>
              <a:t>ISA (Internal Security Act</a:t>
            </a:r>
            <a:r>
              <a:rPr lang="en-US" sz="2000" smtClean="0"/>
              <a:t>).  Beberapa pihak dengan sengaja mengaitkan bahaya dengan kemunculan Islam ideologis, termasuk mulai mempersoalkan perubahan sosial yang terjadi di masyarakat akibat perkembangan isu intoleransi.  Sekalipun ada upaya untuk memperdebatkan definisi, termasuk mulai uji materi beberapa pasal KUHP tentang makar, perlu terus menerus diwaspadai upaya rezim untuk memperkuat kewenangan polisi untuk melakukan ‘pencegahan”  yang berujung pada  pemberangusan dakwah Islam ideologis.  </a:t>
            </a:r>
          </a:p>
          <a:p>
            <a:endParaRPr lang="id-ID" sz="2000" smtClean="0"/>
          </a:p>
        </p:txBody>
      </p:sp>
    </p:spTree>
  </p:cSld>
  <p:clrMapOvr>
    <a:masterClrMapping/>
  </p:clrMapOvr>
  <p:transition spd="med">
    <p:fade/>
  </p:transition>
</p:sld>
</file>

<file path=ppt/theme/theme1.xml><?xml version="1.0" encoding="utf-8"?>
<a:theme xmlns:a="http://schemas.openxmlformats.org/drawingml/2006/main" name="Woodgrain 16x9">
  <a:themeElements>
    <a:clrScheme name="Woodgrain_16x9">
      <a:dk1>
        <a:sysClr val="windowText" lastClr="000000"/>
      </a:dk1>
      <a:lt1>
        <a:sysClr val="window" lastClr="FFFFFF"/>
      </a:lt1>
      <a:dk2>
        <a:srgbClr val="90B365"/>
      </a:dk2>
      <a:lt2>
        <a:srgbClr val="EEECE1"/>
      </a:lt2>
      <a:accent1>
        <a:srgbClr val="4283D2"/>
      </a:accent1>
      <a:accent2>
        <a:srgbClr val="6E9D35"/>
      </a:accent2>
      <a:accent3>
        <a:srgbClr val="DE6742"/>
      </a:accent3>
      <a:accent4>
        <a:srgbClr val="8F73DF"/>
      </a:accent4>
      <a:accent5>
        <a:srgbClr val="CB991B"/>
      </a:accent5>
      <a:accent6>
        <a:srgbClr val="7F7F7F"/>
      </a:accent6>
      <a:hlink>
        <a:srgbClr val="90B365"/>
      </a:hlink>
      <a:folHlink>
        <a:srgbClr val="7F7F7F"/>
      </a:folHlink>
    </a:clrScheme>
    <a:fontScheme name="Century">
      <a:majorFont>
        <a:latin typeface="Century"/>
        <a:ea typeface=""/>
        <a:cs typeface=""/>
      </a:majorFont>
      <a:minorFont>
        <a:latin typeface="Century"/>
        <a:ea typeface=""/>
        <a:cs typeface=""/>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TF02801115" id="{6D802E96-7B24-457C-A326-69AF839D4486}" vid="{C3FFE3C6-9A62-4BEA-9FE0-A8BC12B9BCCA}"/>
    </a:ext>
  </a:extLst>
</a:theme>
</file>

<file path=ppt/theme/theme2.xml><?xml version="1.0" encoding="utf-8"?>
<a:theme xmlns:a="http://schemas.openxmlformats.org/drawingml/2006/main" name="Office Theme">
  <a:themeElements>
    <a:clrScheme name="Woodgrain_16x9">
      <a:dk1>
        <a:sysClr val="windowText" lastClr="000000"/>
      </a:dk1>
      <a:lt1>
        <a:sysClr val="window" lastClr="FFFFFF"/>
      </a:lt1>
      <a:dk2>
        <a:srgbClr val="90B365"/>
      </a:dk2>
      <a:lt2>
        <a:srgbClr val="EEECE1"/>
      </a:lt2>
      <a:accent1>
        <a:srgbClr val="4283D2"/>
      </a:accent1>
      <a:accent2>
        <a:srgbClr val="6E9D35"/>
      </a:accent2>
      <a:accent3>
        <a:srgbClr val="DE6742"/>
      </a:accent3>
      <a:accent4>
        <a:srgbClr val="8F73DF"/>
      </a:accent4>
      <a:accent5>
        <a:srgbClr val="CB991B"/>
      </a:accent5>
      <a:accent6>
        <a:srgbClr val="7F7F7F"/>
      </a:accent6>
      <a:hlink>
        <a:srgbClr val="90B365"/>
      </a:hlink>
      <a:folHlink>
        <a:srgbClr val="7F7F7F"/>
      </a:folHlink>
    </a:clrScheme>
    <a:fontScheme name="Century">
      <a:majorFont>
        <a:latin typeface="Century"/>
        <a:ea typeface=""/>
        <a:cs typeface=""/>
      </a:majorFont>
      <a:minorFont>
        <a:latin typeface="Century"/>
        <a:ea typeface=""/>
        <a:cs typeface=""/>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Woodgrain_16x9">
      <a:dk1>
        <a:sysClr val="windowText" lastClr="000000"/>
      </a:dk1>
      <a:lt1>
        <a:sysClr val="window" lastClr="FFFFFF"/>
      </a:lt1>
      <a:dk2>
        <a:srgbClr val="90B365"/>
      </a:dk2>
      <a:lt2>
        <a:srgbClr val="EEECE1"/>
      </a:lt2>
      <a:accent1>
        <a:srgbClr val="4283D2"/>
      </a:accent1>
      <a:accent2>
        <a:srgbClr val="6E9D35"/>
      </a:accent2>
      <a:accent3>
        <a:srgbClr val="DE6742"/>
      </a:accent3>
      <a:accent4>
        <a:srgbClr val="8F73DF"/>
      </a:accent4>
      <a:accent5>
        <a:srgbClr val="CB991B"/>
      </a:accent5>
      <a:accent6>
        <a:srgbClr val="7F7F7F"/>
      </a:accent6>
      <a:hlink>
        <a:srgbClr val="90B365"/>
      </a:hlink>
      <a:folHlink>
        <a:srgbClr val="7F7F7F"/>
      </a:folHlink>
    </a:clrScheme>
    <a:fontScheme name="Century">
      <a:majorFont>
        <a:latin typeface="Century"/>
        <a:ea typeface=""/>
        <a:cs typeface=""/>
      </a:majorFont>
      <a:minorFont>
        <a:latin typeface="Century"/>
        <a:ea typeface=""/>
        <a:cs typeface=""/>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APDescription xmlns="4873beb7-5857-4685-be1f-d57550cc96cc" xsi:nil="true"/>
    <AssetExpire xmlns="4873beb7-5857-4685-be1f-d57550cc96cc">2035-01-01T15:00:00Z</AssetExpire>
    <CampaignTagsTaxHTField0 xmlns="4873beb7-5857-4685-be1f-d57550cc96cc">
      <Terms xmlns="http://schemas.microsoft.com/office/infopath/2007/PartnerControls"/>
    </CampaignTagsTaxHTField0>
    <IntlLangReviewDate xmlns="4873beb7-5857-4685-be1f-d57550cc96cc" xsi:nil="true"/>
    <TPFriendlyName xmlns="4873beb7-5857-4685-be1f-d57550cc96cc" xsi:nil="true"/>
    <IntlLangReview xmlns="4873beb7-5857-4685-be1f-d57550cc96cc">false</IntlLangReview>
    <LocLastLocAttemptVersionLookup xmlns="4873beb7-5857-4685-be1f-d57550cc96cc">706531</LocLastLocAttemptVersionLookup>
    <PolicheckWords xmlns="4873beb7-5857-4685-be1f-d57550cc96cc" xsi:nil="true"/>
    <SubmitterId xmlns="4873beb7-5857-4685-be1f-d57550cc96cc" xsi:nil="true"/>
    <AcquiredFrom xmlns="4873beb7-5857-4685-be1f-d57550cc96cc">Internal MS</AcquiredFrom>
    <EditorialStatus xmlns="4873beb7-5857-4685-be1f-d57550cc96cc">Complete</EditorialStatus>
    <Markets xmlns="4873beb7-5857-4685-be1f-d57550cc96cc"/>
    <OriginAsset xmlns="4873beb7-5857-4685-be1f-d57550cc96cc" xsi:nil="true"/>
    <AssetStart xmlns="4873beb7-5857-4685-be1f-d57550cc96cc">2011-12-12T20:37:00Z</AssetStart>
    <FriendlyTitle xmlns="4873beb7-5857-4685-be1f-d57550cc96cc" xsi:nil="true"/>
    <MarketSpecific xmlns="4873beb7-5857-4685-be1f-d57550cc96cc">false</MarketSpecific>
    <TPNamespace xmlns="4873beb7-5857-4685-be1f-d57550cc96cc" xsi:nil="true"/>
    <PublishStatusLookup xmlns="4873beb7-5857-4685-be1f-d57550cc96cc">
      <Value>1360511</Value>
    </PublishStatusLookup>
    <APAuthor xmlns="4873beb7-5857-4685-be1f-d57550cc96cc">
      <UserInfo>
        <DisplayName>REDMOND\v-soujap</DisplayName>
        <AccountId>1954</AccountId>
        <AccountType/>
      </UserInfo>
    </APAuthor>
    <TPCommandLine xmlns="4873beb7-5857-4685-be1f-d57550cc96cc" xsi:nil="true"/>
    <IntlLangReviewer xmlns="4873beb7-5857-4685-be1f-d57550cc96cc" xsi:nil="true"/>
    <OpenTemplate xmlns="4873beb7-5857-4685-be1f-d57550cc96cc">true</OpenTemplate>
    <CSXSubmissionDate xmlns="4873beb7-5857-4685-be1f-d57550cc96cc" xsi:nil="true"/>
    <TaxCatchAll xmlns="4873beb7-5857-4685-be1f-d57550cc96cc"/>
    <Manager xmlns="4873beb7-5857-4685-be1f-d57550cc96cc" xsi:nil="true"/>
    <NumericId xmlns="4873beb7-5857-4685-be1f-d57550cc96cc" xsi:nil="true"/>
    <ParentAssetId xmlns="4873beb7-5857-4685-be1f-d57550cc96cc" xsi:nil="true"/>
    <OriginalSourceMarket xmlns="4873beb7-5857-4685-be1f-d57550cc96cc" xsi:nil="true"/>
    <ApprovalStatus xmlns="4873beb7-5857-4685-be1f-d57550cc96cc">InProgress</ApprovalStatus>
    <TPComponent xmlns="4873beb7-5857-4685-be1f-d57550cc96cc" xsi:nil="true"/>
    <EditorialTags xmlns="4873beb7-5857-4685-be1f-d57550cc96cc" xsi:nil="true"/>
    <TPExecutable xmlns="4873beb7-5857-4685-be1f-d57550cc96cc" xsi:nil="true"/>
    <TPLaunchHelpLink xmlns="4873beb7-5857-4685-be1f-d57550cc96cc" xsi:nil="true"/>
    <LocComments xmlns="4873beb7-5857-4685-be1f-d57550cc96cc" xsi:nil="true"/>
    <LocRecommendedHandoff xmlns="4873beb7-5857-4685-be1f-d57550cc96cc" xsi:nil="true"/>
    <SourceTitle xmlns="4873beb7-5857-4685-be1f-d57550cc96cc" xsi:nil="true"/>
    <CSXUpdate xmlns="4873beb7-5857-4685-be1f-d57550cc96cc">false</CSXUpdate>
    <IntlLocPriority xmlns="4873beb7-5857-4685-be1f-d57550cc96cc" xsi:nil="true"/>
    <UAProjectedTotalWords xmlns="4873beb7-5857-4685-be1f-d57550cc96cc" xsi:nil="true"/>
    <AssetType xmlns="4873beb7-5857-4685-be1f-d57550cc96cc">TP</AssetType>
    <MachineTranslated xmlns="4873beb7-5857-4685-be1f-d57550cc96cc">false</MachineTranslated>
    <OutputCachingOn xmlns="4873beb7-5857-4685-be1f-d57550cc96cc">false</OutputCachingOn>
    <TemplateStatus xmlns="4873beb7-5857-4685-be1f-d57550cc96cc">Complete</TemplateStatus>
    <IsSearchable xmlns="4873beb7-5857-4685-be1f-d57550cc96cc">true</IsSearchable>
    <ContentItem xmlns="4873beb7-5857-4685-be1f-d57550cc96cc" xsi:nil="true"/>
    <HandoffToMSDN xmlns="4873beb7-5857-4685-be1f-d57550cc96cc" xsi:nil="true"/>
    <ShowIn xmlns="4873beb7-5857-4685-be1f-d57550cc96cc">Show everywhere</ShowIn>
    <ThumbnailAssetId xmlns="4873beb7-5857-4685-be1f-d57550cc96cc" xsi:nil="true"/>
    <UALocComments xmlns="4873beb7-5857-4685-be1f-d57550cc96cc" xsi:nil="true"/>
    <UALocRecommendation xmlns="4873beb7-5857-4685-be1f-d57550cc96cc">Localize</UALocRecommendation>
    <LastModifiedDateTime xmlns="4873beb7-5857-4685-be1f-d57550cc96cc" xsi:nil="true"/>
    <LegacyData xmlns="4873beb7-5857-4685-be1f-d57550cc96cc" xsi:nil="true"/>
    <LocManualTestRequired xmlns="4873beb7-5857-4685-be1f-d57550cc96cc">false</LocManualTestRequired>
    <LocMarketGroupTiers2 xmlns="4873beb7-5857-4685-be1f-d57550cc96cc" xsi:nil="true"/>
    <ClipArtFilename xmlns="4873beb7-5857-4685-be1f-d57550cc96cc" xsi:nil="true"/>
    <TPApplication xmlns="4873beb7-5857-4685-be1f-d57550cc96cc" xsi:nil="true"/>
    <CSXHash xmlns="4873beb7-5857-4685-be1f-d57550cc96cc" xsi:nil="true"/>
    <DirectSourceMarket xmlns="4873beb7-5857-4685-be1f-d57550cc96cc" xsi:nil="true"/>
    <PrimaryImageGen xmlns="4873beb7-5857-4685-be1f-d57550cc96cc">false</PrimaryImageGen>
    <PlannedPubDate xmlns="4873beb7-5857-4685-be1f-d57550cc96cc" xsi:nil="true"/>
    <CSXSubmissionMarket xmlns="4873beb7-5857-4685-be1f-d57550cc96cc" xsi:nil="true"/>
    <Downloads xmlns="4873beb7-5857-4685-be1f-d57550cc96cc">0</Downloads>
    <ArtSampleDocs xmlns="4873beb7-5857-4685-be1f-d57550cc96cc" xsi:nil="true"/>
    <TrustLevel xmlns="4873beb7-5857-4685-be1f-d57550cc96cc">1 Microsoft Managed Content</TrustLevel>
    <BlockPublish xmlns="4873beb7-5857-4685-be1f-d57550cc96cc">false</BlockPublish>
    <TPLaunchHelpLinkType xmlns="4873beb7-5857-4685-be1f-d57550cc96cc">Template</TPLaunchHelpLinkType>
    <LocalizationTagsTaxHTField0 xmlns="4873beb7-5857-4685-be1f-d57550cc96cc">
      <Terms xmlns="http://schemas.microsoft.com/office/infopath/2007/PartnerControls"/>
    </LocalizationTagsTaxHTField0>
    <BusinessGroup xmlns="4873beb7-5857-4685-be1f-d57550cc96cc" xsi:nil="true"/>
    <Providers xmlns="4873beb7-5857-4685-be1f-d57550cc96cc" xsi:nil="true"/>
    <TemplateTemplateType xmlns="4873beb7-5857-4685-be1f-d57550cc96cc">PowerPoint Presentation Template</TemplateTemplateType>
    <TimesCloned xmlns="4873beb7-5857-4685-be1f-d57550cc96cc" xsi:nil="true"/>
    <TPAppVersion xmlns="4873beb7-5857-4685-be1f-d57550cc96cc" xsi:nil="true"/>
    <VoteCount xmlns="4873beb7-5857-4685-be1f-d57550cc96cc" xsi:nil="true"/>
    <AverageRating xmlns="4873beb7-5857-4685-be1f-d57550cc96cc" xsi:nil="true"/>
    <FeatureTagsTaxHTField0 xmlns="4873beb7-5857-4685-be1f-d57550cc96cc">
      <Terms xmlns="http://schemas.microsoft.com/office/infopath/2007/PartnerControls"/>
    </FeatureTagsTaxHTField0>
    <Provider xmlns="4873beb7-5857-4685-be1f-d57550cc96cc" xsi:nil="true"/>
    <UACurrentWords xmlns="4873beb7-5857-4685-be1f-d57550cc96cc" xsi:nil="true"/>
    <AssetId xmlns="4873beb7-5857-4685-be1f-d57550cc96cc">TP102801114</AssetId>
    <TPClientViewer xmlns="4873beb7-5857-4685-be1f-d57550cc96cc" xsi:nil="true"/>
    <DSATActionTaken xmlns="4873beb7-5857-4685-be1f-d57550cc96cc" xsi:nil="true"/>
    <APEditor xmlns="4873beb7-5857-4685-be1f-d57550cc96cc">
      <UserInfo>
        <DisplayName/>
        <AccountId xsi:nil="true"/>
        <AccountType/>
      </UserInfo>
    </APEditor>
    <TPInstallLocation xmlns="4873beb7-5857-4685-be1f-d57550cc96cc" xsi:nil="true"/>
    <OOCacheId xmlns="4873beb7-5857-4685-be1f-d57550cc96cc" xsi:nil="true"/>
    <IsDeleted xmlns="4873beb7-5857-4685-be1f-d57550cc96cc">false</IsDeleted>
    <PublishTargets xmlns="4873beb7-5857-4685-be1f-d57550cc96cc">OfficeOnlineVNext</PublishTargets>
    <ApprovalLog xmlns="4873beb7-5857-4685-be1f-d57550cc96cc" xsi:nil="true"/>
    <BugNumber xmlns="4873beb7-5857-4685-be1f-d57550cc96cc" xsi:nil="true"/>
    <CrawlForDependencies xmlns="4873beb7-5857-4685-be1f-d57550cc96cc">false</CrawlForDependencies>
    <InternalTagsTaxHTField0 xmlns="4873beb7-5857-4685-be1f-d57550cc96cc">
      <Terms xmlns="http://schemas.microsoft.com/office/infopath/2007/PartnerControls"/>
    </InternalTagsTaxHTField0>
    <LastHandOff xmlns="4873beb7-5857-4685-be1f-d57550cc96cc" xsi:nil="true"/>
    <Milestone xmlns="4873beb7-5857-4685-be1f-d57550cc96cc" xsi:nil="true"/>
    <OriginalRelease xmlns="4873beb7-5857-4685-be1f-d57550cc96cc">14</OriginalRelease>
    <RecommendationsModifier xmlns="4873beb7-5857-4685-be1f-d57550cc96cc" xsi:nil="true"/>
    <ScenarioTagsTaxHTField0 xmlns="4873beb7-5857-4685-be1f-d57550cc96cc">
      <Terms xmlns="http://schemas.microsoft.com/office/infopath/2007/PartnerControls"/>
    </ScenarioTagsTaxHTField0>
    <UANotes xmlns="4873beb7-5857-4685-be1f-d57550cc96c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A687816-4E7C-426C-B36C-6A41EB9F58B2}">
  <ds:schemaRefs>
    <ds:schemaRef ds:uri="http://schemas.microsoft.com/office/2006/documentManagement/types"/>
    <ds:schemaRef ds:uri="http://purl.org/dc/elements/1.1/"/>
    <ds:schemaRef ds:uri="http://schemas.microsoft.com/office/2006/metadata/properties"/>
    <ds:schemaRef ds:uri="4873beb7-5857-4685-be1f-d57550cc96cc"/>
    <ds:schemaRef ds:uri="http://schemas.openxmlformats.org/package/2006/metadata/core-properties"/>
    <ds:schemaRef ds:uri="http://purl.org/dc/terms/"/>
    <ds:schemaRef ds:uri="http://schemas.microsoft.com/office/infopath/2007/PartnerControls"/>
    <ds:schemaRef ds:uri="http://purl.org/dc/dcmitype/"/>
    <ds:schemaRef ds:uri="http://www.w3.org/XML/1998/namespace"/>
  </ds:schemaRefs>
</ds:datastoreItem>
</file>

<file path=customXml/itemProps2.xml><?xml version="1.0" encoding="utf-8"?>
<ds:datastoreItem xmlns:ds="http://schemas.openxmlformats.org/officeDocument/2006/customXml" ds:itemID="{6EB9514F-6A45-47F4-BC6D-A865E297171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Woodgrain nature presentation (widescreen)</Template>
  <TotalTime>8060</TotalTime>
  <Words>1376</Words>
  <Application>Microsoft Office PowerPoint</Application>
  <PresentationFormat>Custom</PresentationFormat>
  <Paragraphs>90</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Woodgrain 16x9</vt:lpstr>
      <vt:lpstr>Sikap Intelektual Muslimah Menghadapi Framing Radikalisasi Kampus</vt:lpstr>
      <vt:lpstr>Mengapa  ada Program Deradikalisasi Kampus?</vt:lpstr>
      <vt:lpstr>Apa Itu Deradikalisasi Kampus?</vt:lpstr>
      <vt:lpstr>Pertanyaan Kritis :   APA ITU RADIKAL?  Yang dimaksud dalam Program Deradikalisasi</vt:lpstr>
      <vt:lpstr>Jawabannya akan sampai pada kesimpulan bahwa: </vt:lpstr>
      <vt:lpstr>Deradikalisasi Kampus: Bukti REPRESIVITAS rezim </vt:lpstr>
      <vt:lpstr>Menelusuri Lebih Lanjut Simpul Program Deradikalisasi </vt:lpstr>
      <vt:lpstr>PowerPoint Presentation</vt:lpstr>
      <vt:lpstr>Kepentingan Negara Adidaya di Balik Agenda War on Terror / Extrimist / Radical </vt:lpstr>
      <vt:lpstr>“SINGKIRKAN EKSTRIMIS..”</vt:lpstr>
      <vt:lpstr>PESANAN untuk GEBUK RADIKALIS</vt:lpstr>
      <vt:lpstr>LARANGAN terhadap ISLAM IDEOLOGIS,  Ketakutan pada gagasan KHILAFAH </vt:lpstr>
      <vt:lpstr>PowerPoint Presentation</vt:lpstr>
      <vt:lpstr>Sejatinya,  Khilafah  adalah Ajaran Islam</vt:lpstr>
      <vt:lpstr>PowerPoint Presentation</vt:lpstr>
      <vt:lpstr>PowerPoint Presentation</vt:lpstr>
      <vt:lpstr>PowerPoint Presentation</vt:lpstr>
      <vt:lpstr>PowerPoint Presentation</vt:lpstr>
      <vt:lpstr>Intelektual :  Salah Satu Elemen Utama Perubahan Sistem</vt:lpstr>
      <vt:lpstr>PowerPoint Presentation</vt:lpstr>
      <vt:lpstr>Diskusi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TATTABU’ POLITIK  LAJNAH SIYASIYAH</dc:title>
  <dc:creator>Pratma Julia</dc:creator>
  <cp:lastModifiedBy>HEWLETT PACKARD</cp:lastModifiedBy>
  <cp:revision>1027</cp:revision>
  <dcterms:created xsi:type="dcterms:W3CDTF">2017-01-07T02:20:17Z</dcterms:created>
  <dcterms:modified xsi:type="dcterms:W3CDTF">2019-08-30T05:37:28Z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ContentTypeId">
    <vt:lpwstr>0x0101006EDDDB5EE6D98C44930B742096920B300400F5B6D36B3EF94B4E9A635CDF2A18F5B8</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